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60" r:id="rId5"/>
    <p:sldId id="267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9F5CA85-6D3D-43D8-8F14-7A18A9F763CE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FFC-475B-4BAB-B82E-939E82D8D874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92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A85-6D3D-43D8-8F14-7A18A9F763CE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FFC-475B-4BAB-B82E-939E82D8D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72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A85-6D3D-43D8-8F14-7A18A9F763CE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FFC-475B-4BAB-B82E-939E82D8D874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86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A85-6D3D-43D8-8F14-7A18A9F763CE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FFC-475B-4BAB-B82E-939E82D8D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97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A85-6D3D-43D8-8F14-7A18A9F763CE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FFC-475B-4BAB-B82E-939E82D8D874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73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A85-6D3D-43D8-8F14-7A18A9F763CE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FFC-475B-4BAB-B82E-939E82D8D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25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A85-6D3D-43D8-8F14-7A18A9F763CE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FFC-475B-4BAB-B82E-939E82D8D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18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A85-6D3D-43D8-8F14-7A18A9F763CE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FFC-475B-4BAB-B82E-939E82D8D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44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A85-6D3D-43D8-8F14-7A18A9F763CE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FFC-475B-4BAB-B82E-939E82D8D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94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A85-6D3D-43D8-8F14-7A18A9F763CE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FFC-475B-4BAB-B82E-939E82D8D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293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CA85-6D3D-43D8-8F14-7A18A9F763CE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9FFC-475B-4BAB-B82E-939E82D8D874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3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9F5CA85-6D3D-43D8-8F14-7A18A9F763CE}" type="datetimeFigureOut">
              <a:rPr lang="pt-BR" smtClean="0"/>
              <a:pPr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9059FFC-475B-4BAB-B82E-939E82D8D874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99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ANÁLISE DAS ENTREVISTAS - AMBEV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31525" y="4960137"/>
            <a:ext cx="3279475" cy="1463040"/>
          </a:xfrm>
        </p:spPr>
        <p:txBody>
          <a:bodyPr>
            <a:normAutofit/>
          </a:bodyPr>
          <a:lstStyle/>
          <a:p>
            <a:r>
              <a:rPr lang="pt-BR" dirty="0"/>
              <a:t>Beatriz Andrade - 9282993</a:t>
            </a:r>
          </a:p>
          <a:p>
            <a:r>
              <a:rPr lang="pt-BR" dirty="0"/>
              <a:t>Beatriz Cyrillo - 9283121</a:t>
            </a:r>
          </a:p>
          <a:p>
            <a:r>
              <a:rPr lang="pt-BR" dirty="0"/>
              <a:t>Bianca Sanches - 9283225</a:t>
            </a:r>
          </a:p>
          <a:p>
            <a:r>
              <a:rPr lang="pt-BR" dirty="0"/>
              <a:t>Isabella Cintrão - 9282673</a:t>
            </a:r>
          </a:p>
        </p:txBody>
      </p:sp>
    </p:spTree>
    <p:extLst>
      <p:ext uri="{BB962C8B-B14F-4D97-AF65-F5344CB8AC3E}">
        <p14:creationId xmlns:p14="http://schemas.microsoft.com/office/powerpoint/2010/main" val="4020620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024128" y="602468"/>
            <a:ext cx="9720072" cy="1499616"/>
          </a:xfrm>
          <a:effectLst>
            <a:softEdge rad="31750"/>
          </a:effectLst>
        </p:spPr>
        <p:txBody>
          <a:bodyPr/>
          <a:lstStyle/>
          <a:p>
            <a:r>
              <a:rPr lang="pt-BR" sz="5400" dirty="0">
                <a:solidFill>
                  <a:schemeClr val="accent2">
                    <a:lumMod val="50000"/>
                  </a:schemeClr>
                </a:solidFill>
              </a:rPr>
              <a:t>Sugestões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41872" y="2472493"/>
            <a:ext cx="517315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Problema:</a:t>
            </a:r>
            <a:r>
              <a:rPr lang="pt-BR" sz="2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600" dirty="0"/>
              <a:t>Falta de esclarecimento sobre banco de horas para novos funcionários</a:t>
            </a:r>
          </a:p>
          <a:p>
            <a:endParaRPr lang="pt-BR" sz="2600" dirty="0"/>
          </a:p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Sugestão:</a:t>
            </a:r>
            <a:r>
              <a:rPr lang="pt-BR" sz="2800" dirty="0"/>
              <a:t> </a:t>
            </a:r>
            <a:r>
              <a:rPr lang="pt-BR" sz="2600" dirty="0"/>
              <a:t>Realizar reuniões com os novos funcionários explicando as diretrizes e regras da empresa de forma clara</a:t>
            </a:r>
          </a:p>
          <a:p>
            <a:endParaRPr lang="pt-BR" sz="2200" dirty="0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6772275" y="2758705"/>
            <a:ext cx="4183271" cy="1640768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prstDash val="solid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200" dirty="0">
                <a:solidFill>
                  <a:schemeClr val="accent2">
                    <a:lumMod val="50000"/>
                  </a:schemeClr>
                </a:solidFill>
              </a:rPr>
              <a:t>“Quando entrei na empresa fiquei duas semanas sem poder trabalhar. Achei que fosse ser demitido”</a:t>
            </a:r>
          </a:p>
        </p:txBody>
      </p:sp>
    </p:spTree>
    <p:extLst>
      <p:ext uri="{BB962C8B-B14F-4D97-AF65-F5344CB8AC3E}">
        <p14:creationId xmlns:p14="http://schemas.microsoft.com/office/powerpoint/2010/main" val="806250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3245" y="2501661"/>
            <a:ext cx="5408763" cy="3761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600" b="1" dirty="0">
                <a:solidFill>
                  <a:schemeClr val="accent1">
                    <a:lumMod val="75000"/>
                  </a:schemeClr>
                </a:solidFill>
              </a:rPr>
              <a:t>Problema:</a:t>
            </a:r>
            <a:r>
              <a:rPr lang="pt-BR" sz="2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600" dirty="0"/>
              <a:t>Incentivo a atividade física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600" dirty="0"/>
          </a:p>
          <a:p>
            <a:pPr marL="0" indent="0">
              <a:buNone/>
            </a:pPr>
            <a:r>
              <a:rPr lang="pt-BR" sz="2600" b="1" dirty="0">
                <a:solidFill>
                  <a:schemeClr val="accent1">
                    <a:lumMod val="75000"/>
                  </a:schemeClr>
                </a:solidFill>
              </a:rPr>
              <a:t>Sugestão:</a:t>
            </a:r>
            <a:r>
              <a:rPr lang="pt-BR" sz="2600" dirty="0"/>
              <a:t> Fazer parcerias com academias, realizar campeonatos, ter uma área na própria empresa para o desempenho de atividades físicas</a:t>
            </a:r>
          </a:p>
          <a:p>
            <a:endParaRPr lang="pt-BR" sz="2600" dirty="0"/>
          </a:p>
          <a:p>
            <a:pPr marL="0" indent="0">
              <a:buNone/>
            </a:pPr>
            <a:endParaRPr lang="pt-BR" sz="2600" dirty="0"/>
          </a:p>
          <a:p>
            <a:pPr marL="0" indent="0">
              <a:buFont typeface="Arial" panose="020B0604020202020204" pitchFamily="34" charset="0"/>
              <a:buNone/>
            </a:pPr>
            <a:endParaRPr lang="pt-BR" sz="2600" dirty="0"/>
          </a:p>
        </p:txBody>
      </p:sp>
      <p:sp>
        <p:nvSpPr>
          <p:cNvPr id="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>
                <a:solidFill>
                  <a:schemeClr val="accent2">
                    <a:lumMod val="50000"/>
                  </a:schemeClr>
                </a:solidFill>
              </a:rPr>
              <a:t>Sugestões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>
          <a:xfrm>
            <a:off x="6772276" y="2758704"/>
            <a:ext cx="3784300" cy="1643569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prstDash val="solid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200" dirty="0">
                <a:solidFill>
                  <a:schemeClr val="accent2">
                    <a:lumMod val="50000"/>
                  </a:schemeClr>
                </a:solidFill>
              </a:rPr>
              <a:t>“No começo me sentia um pouco tenso, aí comecei a fazer natação e me senti mais aliviado”</a:t>
            </a:r>
          </a:p>
        </p:txBody>
      </p:sp>
    </p:spTree>
    <p:extLst>
      <p:ext uri="{BB962C8B-B14F-4D97-AF65-F5344CB8AC3E}">
        <p14:creationId xmlns:p14="http://schemas.microsoft.com/office/powerpoint/2010/main" val="1574658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Área de vendas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2152" y="1766249"/>
            <a:ext cx="10867696" cy="4897310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FUNCIONÁRIO 1</a:t>
            </a:r>
          </a:p>
          <a:p>
            <a:pPr>
              <a:buFontTx/>
              <a:buChar char="-"/>
            </a:pPr>
            <a:r>
              <a:rPr lang="pt-BR" sz="2000" dirty="0"/>
              <a:t> 28 anos</a:t>
            </a:r>
          </a:p>
          <a:p>
            <a:pPr>
              <a:buFontTx/>
              <a:buChar char="-"/>
            </a:pPr>
            <a:r>
              <a:rPr lang="pt-BR" sz="2000" dirty="0"/>
              <a:t> Solteiro</a:t>
            </a:r>
          </a:p>
          <a:p>
            <a:pPr>
              <a:buFontTx/>
              <a:buChar char="-"/>
            </a:pPr>
            <a:r>
              <a:rPr lang="pt-BR" sz="2000" dirty="0"/>
              <a:t> Cursando Ensino Superior (Contabilidade)</a:t>
            </a:r>
          </a:p>
          <a:p>
            <a:pPr>
              <a:buFontTx/>
              <a:buChar char="-"/>
            </a:pPr>
            <a:r>
              <a:rPr lang="pt-BR" sz="2000" dirty="0"/>
              <a:t> Entrou na empresa em 2013 como vendedor interno e tornou-se externo 3 meses depois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FUNCIONÁRIO 2</a:t>
            </a:r>
          </a:p>
          <a:p>
            <a:pPr>
              <a:buFontTx/>
              <a:buChar char="-"/>
            </a:pPr>
            <a:r>
              <a:rPr lang="pt-BR" sz="1800" dirty="0"/>
              <a:t> </a:t>
            </a:r>
            <a:r>
              <a:rPr lang="pt-BR" sz="2000" dirty="0"/>
              <a:t>28 anos</a:t>
            </a:r>
          </a:p>
          <a:p>
            <a:pPr>
              <a:buFontTx/>
              <a:buChar char="-"/>
            </a:pPr>
            <a:r>
              <a:rPr lang="pt-BR" sz="2000" dirty="0"/>
              <a:t> Casado</a:t>
            </a:r>
          </a:p>
          <a:p>
            <a:pPr>
              <a:buFontTx/>
              <a:buChar char="-"/>
            </a:pPr>
            <a:r>
              <a:rPr lang="pt-BR" sz="2000" dirty="0"/>
              <a:t> Ensino Superior Completo</a:t>
            </a:r>
          </a:p>
          <a:p>
            <a:pPr>
              <a:buFontTx/>
              <a:buChar char="-"/>
            </a:pPr>
            <a:r>
              <a:rPr lang="pt-BR" sz="2000" dirty="0"/>
              <a:t> Entrou na empresa em 2011 como vendedor externo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647" y="368950"/>
            <a:ext cx="4681703" cy="3121135"/>
          </a:xfrm>
          <a:prstGeom prst="rect">
            <a:avLst/>
          </a:prstGeom>
          <a:blipFill dpi="0" rotWithShape="1">
            <a:blip r:embed="rId3" cstate="print">
              <a:alphaModFix amt="92000"/>
            </a:blip>
            <a:srcRect/>
            <a:tile tx="0" ty="0" sx="100000" sy="100000" flip="none" algn="tl"/>
          </a:blipFill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193659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878" y="594741"/>
            <a:ext cx="9720072" cy="1499616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Pontos positivos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5414" y="2128503"/>
            <a:ext cx="10515600" cy="321220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600" dirty="0"/>
              <a:t> Ambiente de trabalho amigável e colaborativo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600" dirty="0"/>
              <a:t> Fácil acesso aos superiores (sugestões e críticas)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600" dirty="0"/>
              <a:t> Incentivo à liderança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600" dirty="0"/>
              <a:t> Canal de ouvidoria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600" dirty="0"/>
              <a:t> Possibilidade de crescimento na empresa (plano de carreira)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600" dirty="0"/>
              <a:t> Boa gestão do conhecimento</a:t>
            </a:r>
          </a:p>
          <a:p>
            <a:pPr marL="0" indent="0">
              <a:buNone/>
            </a:pPr>
            <a:endParaRPr lang="pt-BR" sz="2600" dirty="0"/>
          </a:p>
        </p:txBody>
      </p:sp>
      <p:sp>
        <p:nvSpPr>
          <p:cNvPr id="4" name="Texto explicativo em elipse 3"/>
          <p:cNvSpPr/>
          <p:nvPr/>
        </p:nvSpPr>
        <p:spPr>
          <a:xfrm>
            <a:off x="7824158" y="155276"/>
            <a:ext cx="3096884" cy="1814596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solidFill>
                  <a:schemeClr val="accent2">
                    <a:lumMod val="50000"/>
                  </a:schemeClr>
                </a:solidFill>
              </a:rPr>
              <a:t>   “Em outras empresas as pessoas queriam prejudicar umas as outras. Era uma competição”</a:t>
            </a:r>
          </a:p>
        </p:txBody>
      </p:sp>
      <p:sp>
        <p:nvSpPr>
          <p:cNvPr id="5" name="Texto explicativo em elipse 4"/>
          <p:cNvSpPr/>
          <p:nvPr/>
        </p:nvSpPr>
        <p:spPr>
          <a:xfrm>
            <a:off x="8523561" y="4709292"/>
            <a:ext cx="2686050" cy="1733550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“Para eu ser promovido eu preciso promover </a:t>
            </a:r>
          </a:p>
          <a:p>
            <a:pPr algn="ctr"/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alguém"</a:t>
            </a:r>
          </a:p>
        </p:txBody>
      </p:sp>
      <p:sp>
        <p:nvSpPr>
          <p:cNvPr id="6" name="Texto explicativo em elipse 5"/>
          <p:cNvSpPr/>
          <p:nvPr/>
        </p:nvSpPr>
        <p:spPr>
          <a:xfrm flipH="1">
            <a:off x="9028193" y="2214970"/>
            <a:ext cx="2623509" cy="1795239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“O plano de carreira é uma coisa que me motiva muito na empresa"</a:t>
            </a:r>
          </a:p>
        </p:txBody>
      </p:sp>
    </p:spTree>
    <p:extLst>
      <p:ext uri="{BB962C8B-B14F-4D97-AF65-F5344CB8AC3E}">
        <p14:creationId xmlns:p14="http://schemas.microsoft.com/office/powerpoint/2010/main" val="1449822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928878" y="585216"/>
            <a:ext cx="9720072" cy="1499616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Pontos</a:t>
            </a:r>
            <a:r>
              <a:rPr lang="pt-BR" dirty="0"/>
              <a:t>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positivos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6545" y="2059988"/>
            <a:ext cx="8464928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600" dirty="0"/>
              <a:t> Metas claras e bem definidas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600" dirty="0"/>
              <a:t> Sistema de punição justo e claro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600" dirty="0"/>
              <a:t> Separação clara entre vida pessoal e profissional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600" dirty="0"/>
              <a:t> Pesquisa de engajamento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600" dirty="0"/>
              <a:t> Clareza sobre a hierarquia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600" dirty="0"/>
              <a:t> Transparência</a:t>
            </a:r>
          </a:p>
          <a:p>
            <a:pPr marL="0" indent="0">
              <a:buNone/>
            </a:pPr>
            <a:endParaRPr lang="pt-BR" sz="2600" dirty="0"/>
          </a:p>
        </p:txBody>
      </p:sp>
      <p:sp>
        <p:nvSpPr>
          <p:cNvPr id="4" name="Texto explicativo em elipse 3"/>
          <p:cNvSpPr/>
          <p:nvPr/>
        </p:nvSpPr>
        <p:spPr>
          <a:xfrm>
            <a:off x="7910324" y="241612"/>
            <a:ext cx="2928946" cy="1728259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solidFill>
                  <a:schemeClr val="accent2">
                    <a:lumMod val="50000"/>
                  </a:schemeClr>
                </a:solidFill>
              </a:rPr>
              <a:t>   “Meta aqui é como desafio, você jamais estagna”</a:t>
            </a:r>
          </a:p>
        </p:txBody>
      </p:sp>
      <p:sp>
        <p:nvSpPr>
          <p:cNvPr id="5" name="Texto explicativo em elipse 4"/>
          <p:cNvSpPr/>
          <p:nvPr/>
        </p:nvSpPr>
        <p:spPr>
          <a:xfrm flipH="1">
            <a:off x="8729931" y="2251494"/>
            <a:ext cx="3131389" cy="2009955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accent2">
                    <a:lumMod val="50000"/>
                  </a:schemeClr>
                </a:solidFill>
              </a:rPr>
              <a:t>“Existe uma ordem que é seguida: primeiro advertência verbal, depois por escrita e depois suspensão "</a:t>
            </a:r>
          </a:p>
        </p:txBody>
      </p:sp>
      <p:sp>
        <p:nvSpPr>
          <p:cNvPr id="6" name="Texto explicativo em elipse 5"/>
          <p:cNvSpPr/>
          <p:nvPr/>
        </p:nvSpPr>
        <p:spPr>
          <a:xfrm>
            <a:off x="7047782" y="4544445"/>
            <a:ext cx="3239040" cy="1911589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“Entrar no horário determinado e ter horário certo pra voltar ajuda na qualidade de vida"</a:t>
            </a:r>
          </a:p>
        </p:txBody>
      </p:sp>
    </p:spTree>
    <p:extLst>
      <p:ext uri="{BB962C8B-B14F-4D97-AF65-F5344CB8AC3E}">
        <p14:creationId xmlns:p14="http://schemas.microsoft.com/office/powerpoint/2010/main" val="1605059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928878" y="585216"/>
            <a:ext cx="9720072" cy="1499616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Pontos</a:t>
            </a:r>
            <a:r>
              <a:rPr lang="pt-BR" dirty="0"/>
              <a:t> 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positivos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687" y="2084832"/>
            <a:ext cx="9720073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 </a:t>
            </a:r>
            <a:r>
              <a:rPr lang="pt-BR" sz="2800" dirty="0"/>
              <a:t>Baixa rotatividade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 A empresa preza pela segurança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 Reconhecimento individual e grupal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 Feedback frequente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 Confraternização</a:t>
            </a:r>
          </a:p>
        </p:txBody>
      </p:sp>
      <p:sp>
        <p:nvSpPr>
          <p:cNvPr id="4" name="Texto explicativo em elipse 3"/>
          <p:cNvSpPr/>
          <p:nvPr/>
        </p:nvSpPr>
        <p:spPr>
          <a:xfrm>
            <a:off x="8022183" y="208476"/>
            <a:ext cx="3839137" cy="2310437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solidFill>
                  <a:schemeClr val="accent2">
                    <a:lumMod val="50000"/>
                  </a:schemeClr>
                </a:solidFill>
              </a:rPr>
              <a:t>   “Rotatividade só pra promoção. Raramente alguém é demitido e quando isso acontece é por falta de vontade da própria pessoa e ocorre de forma transparente”</a:t>
            </a:r>
          </a:p>
        </p:txBody>
      </p:sp>
      <p:sp>
        <p:nvSpPr>
          <p:cNvPr id="5" name="Texto explicativo em elipse 4"/>
          <p:cNvSpPr/>
          <p:nvPr/>
        </p:nvSpPr>
        <p:spPr>
          <a:xfrm flipH="1">
            <a:off x="8923089" y="2898143"/>
            <a:ext cx="2623509" cy="1795239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“O princípio 0 da empresa é a segurança"</a:t>
            </a:r>
          </a:p>
        </p:txBody>
      </p:sp>
      <p:sp>
        <p:nvSpPr>
          <p:cNvPr id="7" name="Texto explicativo em elipse 6"/>
          <p:cNvSpPr/>
          <p:nvPr/>
        </p:nvSpPr>
        <p:spPr>
          <a:xfrm>
            <a:off x="6632027" y="4466896"/>
            <a:ext cx="2780315" cy="1828801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“Você fica sempre sabendo como ta seu desempenho no trabalho"</a:t>
            </a:r>
          </a:p>
        </p:txBody>
      </p:sp>
    </p:spTree>
    <p:extLst>
      <p:ext uri="{BB962C8B-B14F-4D97-AF65-F5344CB8AC3E}">
        <p14:creationId xmlns:p14="http://schemas.microsoft.com/office/powerpoint/2010/main" val="3388844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Pontos a melhorar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6341" y="1939898"/>
            <a:ext cx="11576648" cy="43513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600" dirty="0"/>
              <a:t> Pouca flexibilidade de horário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600" dirty="0"/>
              <a:t> Falta de auxílio periculosidade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600" dirty="0"/>
              <a:t> Maior efetividade se determinadas atividades fossem realizadas em grupo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600" dirty="0"/>
              <a:t> Falta de esclarecimento sobre banco de horas para novos funcionários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600" dirty="0"/>
              <a:t> Incentivo a atividade física</a:t>
            </a:r>
          </a:p>
          <a:p>
            <a:pPr marL="0" indent="0">
              <a:buNone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52102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>
                <a:solidFill>
                  <a:schemeClr val="accent2">
                    <a:lumMod val="50000"/>
                  </a:schemeClr>
                </a:solidFill>
              </a:rPr>
              <a:t>Sugestões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41871" y="2472493"/>
            <a:ext cx="638354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chemeClr val="accent1">
                    <a:lumMod val="75000"/>
                  </a:schemeClr>
                </a:solidFill>
              </a:rPr>
              <a:t>Problema:</a:t>
            </a:r>
            <a:r>
              <a:rPr lang="pt-BR" sz="2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600" dirty="0"/>
              <a:t>Pouca flexibilidade de horário</a:t>
            </a:r>
          </a:p>
          <a:p>
            <a:endParaRPr lang="pt-BR" sz="2600" dirty="0"/>
          </a:p>
          <a:p>
            <a:pPr>
              <a:buFontTx/>
              <a:buChar char="-"/>
            </a:pPr>
            <a:r>
              <a:rPr lang="pt-BR" sz="2600" b="1" dirty="0">
                <a:solidFill>
                  <a:schemeClr val="accent1">
                    <a:lumMod val="75000"/>
                  </a:schemeClr>
                </a:solidFill>
              </a:rPr>
              <a:t>Sugestão:</a:t>
            </a:r>
            <a:r>
              <a:rPr lang="pt-BR" sz="2600" dirty="0"/>
              <a:t> Ter mais liberdade para utilizar o banco de horas </a:t>
            </a:r>
          </a:p>
          <a:p>
            <a:pPr marL="742950" lvl="1" indent="-285750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pt-BR" sz="2600" dirty="0"/>
              <a:t>Ser menos burocrático o alinhamento com o supervisor</a:t>
            </a:r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515960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>
                <a:solidFill>
                  <a:schemeClr val="accent2">
                    <a:lumMod val="50000"/>
                  </a:schemeClr>
                </a:solidFill>
              </a:rPr>
              <a:t>Sugestões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41872" y="2472493"/>
            <a:ext cx="517315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chemeClr val="accent1">
                    <a:lumMod val="75000"/>
                  </a:schemeClr>
                </a:solidFill>
              </a:rPr>
              <a:t>Problema:</a:t>
            </a:r>
            <a:r>
              <a:rPr lang="pt-BR" sz="2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600" dirty="0"/>
              <a:t>Falta de auxilio periculosidade</a:t>
            </a:r>
          </a:p>
          <a:p>
            <a:endParaRPr lang="pt-BR" sz="2600" dirty="0"/>
          </a:p>
          <a:p>
            <a:r>
              <a:rPr lang="pt-BR" sz="2600" b="1" dirty="0">
                <a:solidFill>
                  <a:schemeClr val="accent1">
                    <a:lumMod val="75000"/>
                  </a:schemeClr>
                </a:solidFill>
              </a:rPr>
              <a:t>Sugestão:</a:t>
            </a:r>
            <a:r>
              <a:rPr lang="pt-BR" sz="2600" dirty="0"/>
              <a:t> Analisar a nova lei aprovada e colocar as respectivas medidas em prática</a:t>
            </a:r>
          </a:p>
          <a:p>
            <a:endParaRPr lang="pt-BR" sz="2600" dirty="0"/>
          </a:p>
        </p:txBody>
      </p:sp>
      <p:sp>
        <p:nvSpPr>
          <p:cNvPr id="6" name="Pergaminho horizontal 5"/>
          <p:cNvSpPr/>
          <p:nvPr/>
        </p:nvSpPr>
        <p:spPr>
          <a:xfrm>
            <a:off x="5822731" y="2532993"/>
            <a:ext cx="5555510" cy="2354317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pt-BR" sz="2200" dirty="0">
                <a:solidFill>
                  <a:schemeClr val="accent2">
                    <a:lumMod val="50000"/>
                  </a:schemeClr>
                </a:solidFill>
              </a:rPr>
              <a:t>O art. 193 da Consolidação das Leis do Trabalho – CLT, acrescenta:</a:t>
            </a:r>
            <a:br>
              <a:rPr lang="pt-BR" sz="2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sz="2200" dirty="0">
                <a:solidFill>
                  <a:schemeClr val="accent2">
                    <a:lumMod val="50000"/>
                  </a:schemeClr>
                </a:solidFill>
              </a:rPr>
              <a:t>§ 4º São também consideradas perigosas as atividades de trabalhador em motocicleta.”</a:t>
            </a:r>
          </a:p>
        </p:txBody>
      </p:sp>
    </p:spTree>
    <p:extLst>
      <p:ext uri="{BB962C8B-B14F-4D97-AF65-F5344CB8AC3E}">
        <p14:creationId xmlns:p14="http://schemas.microsoft.com/office/powerpoint/2010/main" val="1651940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>
                <a:solidFill>
                  <a:schemeClr val="accent2">
                    <a:lumMod val="50000"/>
                  </a:schemeClr>
                </a:solidFill>
              </a:rPr>
              <a:t>Sugestões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41872" y="2472493"/>
            <a:ext cx="51731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chemeClr val="accent1">
                    <a:lumMod val="75000"/>
                  </a:schemeClr>
                </a:solidFill>
              </a:rPr>
              <a:t>Problema:</a:t>
            </a:r>
            <a:r>
              <a:rPr lang="pt-BR" sz="2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600" dirty="0"/>
              <a:t>Maior efetividade se determinadas atividades fossem realizadas em grupo</a:t>
            </a:r>
          </a:p>
          <a:p>
            <a:endParaRPr lang="pt-BR" sz="2600" dirty="0"/>
          </a:p>
          <a:p>
            <a:r>
              <a:rPr lang="pt-BR" sz="2600" b="1" dirty="0">
                <a:solidFill>
                  <a:schemeClr val="accent1">
                    <a:lumMod val="75000"/>
                  </a:schemeClr>
                </a:solidFill>
              </a:rPr>
              <a:t>Sugestão:</a:t>
            </a:r>
            <a:r>
              <a:rPr lang="pt-BR" sz="2600" dirty="0"/>
              <a:t> Reanalisar a forma como cada atividade é feita e fazer as alterações pertinentes.</a:t>
            </a:r>
          </a:p>
          <a:p>
            <a:endParaRPr lang="pt-BR" sz="2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600" b="1" dirty="0">
                <a:solidFill>
                  <a:schemeClr val="accent1">
                    <a:lumMod val="75000"/>
                  </a:schemeClr>
                </a:solidFill>
              </a:rPr>
              <a:t>Exemplo: </a:t>
            </a:r>
            <a:r>
              <a:rPr lang="pt-BR" sz="2600" dirty="0"/>
              <a:t>atividade da fachada</a:t>
            </a:r>
          </a:p>
          <a:p>
            <a:endParaRPr lang="pt-BR" sz="2200" dirty="0"/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6142548" y="1949570"/>
            <a:ext cx="3493157" cy="1578635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prstDash val="solid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>
                <a:solidFill>
                  <a:schemeClr val="accent2">
                    <a:lumMod val="50000"/>
                  </a:schemeClr>
                </a:solidFill>
              </a:rPr>
              <a:t>“Já necessitei de ajuda e também já ajudei alguns amigos”</a:t>
            </a:r>
          </a:p>
        </p:txBody>
      </p:sp>
      <p:sp>
        <p:nvSpPr>
          <p:cNvPr id="7" name="Texto explicativo retangular com cantos arredondados 6"/>
          <p:cNvSpPr/>
          <p:nvPr/>
        </p:nvSpPr>
        <p:spPr>
          <a:xfrm flipH="1">
            <a:off x="8057071" y="4354613"/>
            <a:ext cx="3600811" cy="1511350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prstDash val="solid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>
                <a:solidFill>
                  <a:schemeClr val="accent2">
                    <a:lumMod val="50000"/>
                  </a:schemeClr>
                </a:solidFill>
              </a:rPr>
              <a:t>“Consigo fazer sozinho, mas seria melhor e mais rápido com ajuda”</a:t>
            </a:r>
          </a:p>
        </p:txBody>
      </p:sp>
    </p:spTree>
    <p:extLst>
      <p:ext uri="{BB962C8B-B14F-4D97-AF65-F5344CB8AC3E}">
        <p14:creationId xmlns:p14="http://schemas.microsoft.com/office/powerpoint/2010/main" val="954343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645</TotalTime>
  <Words>573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Courier New</vt:lpstr>
      <vt:lpstr>Tw Cen MT</vt:lpstr>
      <vt:lpstr>Tw Cen MT Condensed</vt:lpstr>
      <vt:lpstr>Wingdings 3</vt:lpstr>
      <vt:lpstr>Integral</vt:lpstr>
      <vt:lpstr>ANÁLISE DAS ENTREVISTAS - AMBEV</vt:lpstr>
      <vt:lpstr>Área de vendas</vt:lpstr>
      <vt:lpstr>Pontos positivos</vt:lpstr>
      <vt:lpstr>Pontos positivos</vt:lpstr>
      <vt:lpstr>Pontos positivos</vt:lpstr>
      <vt:lpstr>Pontos a melhorar</vt:lpstr>
      <vt:lpstr>Sugestões</vt:lpstr>
      <vt:lpstr>Sugestões</vt:lpstr>
      <vt:lpstr>Sugestões</vt:lpstr>
      <vt:lpstr>Sugestões</vt:lpstr>
      <vt:lpstr>Sugestões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Bia Andrade</dc:creator>
  <cp:lastModifiedBy>Valquiria Padilha</cp:lastModifiedBy>
  <cp:revision>42</cp:revision>
  <dcterms:created xsi:type="dcterms:W3CDTF">2017-04-19T18:29:31Z</dcterms:created>
  <dcterms:modified xsi:type="dcterms:W3CDTF">2017-05-08T20:48:48Z</dcterms:modified>
</cp:coreProperties>
</file>