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4E049-3A11-4B3A-8AC0-E658CE46B530}" type="datetimeFigureOut">
              <a:rPr lang="pt-BR" smtClean="0"/>
              <a:t>14/08/2023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599F6-570F-4B79-96F9-F6DE048222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7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B45EF-839F-2B48-ACA8-DE8CD4195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E51713-DA8C-406D-B543-B62A1A304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A0C416-0EF8-D98F-9484-CA9B6432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CF0D-CED3-45AF-A634-FDA43D5BD8DC}" type="datetime1">
              <a:rPr lang="pt-BR" smtClean="0"/>
              <a:t>14/08/2023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920967-2C64-14BF-B501-08D3B896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E623ED-7EA6-2B21-8650-1362D3D4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7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C1C9A-09D3-2C8D-BDED-7918B733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CA08A4-13AA-A172-D633-67EBE9CDB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A3766A-B9F2-9412-E1BB-F70832E2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0B27-B600-462B-8645-98F1BEB2B9FE}" type="datetime1">
              <a:rPr lang="pt-BR" smtClean="0"/>
              <a:t>14/08/2023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A649-883D-D6DE-3FFE-0ADDBB45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B237ED-A812-6D91-D81B-539FB8A2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34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DD6527-9514-FFFC-F3A5-6249FACF1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71262E-0426-ED0B-B6DB-EC103EFBB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6C225-A4D8-A693-EFE0-1ACACC7C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996F-D1B0-4A8F-B0AF-7D4650BD6D2A}" type="datetime1">
              <a:rPr lang="pt-BR" smtClean="0"/>
              <a:t>14/08/2023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E6E191-404C-289D-3FC6-D5B589EB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F14B82-A1E9-14FE-1703-30C699CB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9595E-BA6C-E926-4346-CE3E8463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458794" cy="968538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Ink Free" panose="03080402000500000000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60A2FC-DA4F-57EF-82AA-5D0D0942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EA62EF-0D6A-FF62-E8E4-B529FB1E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4593-737E-49E1-911D-2AA6DFFFE48C}" type="datetime1">
              <a:rPr lang="pt-BR" smtClean="0"/>
              <a:t>14/08/2023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46B4A-5AF9-812A-19AC-B27526AF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Noturno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E2DEE5-3F3D-FC7E-C98F-87D71A68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4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9595E-BA6C-E926-4346-CE3E8463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458794" cy="968538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Ink Free" panose="03080402000500000000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60A2FC-DA4F-57EF-82AA-5D0D0942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EA62EF-0D6A-FF62-E8E4-B529FB1E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60B-2967-4A48-9A4A-7FA5DB497B2B}" type="datetime1">
              <a:rPr lang="pt-BR" smtClean="0"/>
              <a:t>14/08/2023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46B4A-5AF9-812A-19AC-B27526AF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E2DEE5-3F3D-FC7E-C98F-87D71A68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41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8149C-D5CA-4150-1540-3EAD6D2E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DED538-FCB4-48C7-7392-D10AB0926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286A1A-EF33-CB16-BE01-109AA49D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04B-233B-45F3-ACD1-7495B5DA5D7F}" type="datetime1">
              <a:rPr lang="pt-BR" smtClean="0"/>
              <a:t>14/08/2023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08E515-CF97-F2FE-6761-8F6688DC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E40FB1-EA4E-299B-2CAC-D2D7B746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6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39185-79C2-D07D-82AD-CEBECBCE4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B6E756-0613-C28D-A8FE-6A8212E5D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731C8B-723D-FB29-46A0-CF55D2870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417FDC-D734-74A2-159E-87F69E60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849D-6D9B-4E8B-AF01-AEE7301100F5}" type="datetime1">
              <a:rPr lang="pt-BR" smtClean="0"/>
              <a:t>14/08/2023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3EA028-2BB8-A225-F360-FBF99BA4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6DA6FA-2CD2-D001-0630-CE179DF9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E5CE3-6C64-4D60-A359-87B33E3B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DD194D-B276-681A-2F5C-54ED10B37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38BC30-9B0E-2879-5E4F-B8D02552A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6EE0F5-9623-9ABF-73AA-6AE2749DE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5E30CD-169F-BD1C-CC5D-505C2E5A6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A88AEE8-9B92-757B-40D8-F6BB5F84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D66-53F1-4CF4-9AAC-E110F499B24D}" type="datetime1">
              <a:rPr lang="pt-BR" smtClean="0"/>
              <a:t>14/08/2023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0A8805-57F8-2A87-25F5-6B5BC46C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37E744-9B0F-BD0B-B072-493A28C5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31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BB36C-F44E-7CB1-66B9-3B9C2D04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0628F2-AAC7-DD60-7A44-902140C8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135-4EBA-44E0-9D94-B8FB5669D36F}" type="datetime1">
              <a:rPr lang="pt-BR" smtClean="0"/>
              <a:t>14/08/2023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CD9501A-8FD7-A418-63F0-D3B2A4E6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81D7AD-8E8C-B6D4-80B2-2581A2C6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47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0BE256-0973-7CB8-AB27-D65BD8FE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4135-2DAC-4C0F-9940-2A4FE2DC04D0}" type="datetime1">
              <a:rPr lang="pt-BR" smtClean="0"/>
              <a:t>14/08/2023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24D5E7-F639-DAAB-49F4-95164653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3FE791-67C1-3E90-2529-1B91A1D0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2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965EF-C273-76B4-AE34-2B840CBB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2C4FFE-B27B-E7CC-C420-ABE0AC205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BB38C4-2155-0F36-0451-79396B03B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A18FF2-187A-E9A8-F244-CBBE7EEE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0C21-1E85-4035-B076-F643B393A84E}" type="datetime1">
              <a:rPr lang="pt-BR" smtClean="0"/>
              <a:t>14/08/2023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65EB7D-1437-0196-4314-D778CF85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CA8298-1732-5E7A-F6C6-6146FB8F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45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48D61-6878-083B-8C96-4A6C86A7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4A8C61-B6ED-D596-9A47-04A206E5A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88C8DC-B714-309F-A171-0C232D66F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88609A-890C-9CE2-AC14-5658CC6F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B603-B0E5-4F81-A1B9-F657F697329D}" type="datetime1">
              <a:rPr lang="pt-BR" smtClean="0"/>
              <a:t>14/08/2023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35F330-41FF-B79E-9B96-DF7C2118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F1F3C9-ACBF-16D3-9B02-A8BB3B3F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81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1B8DB3D3-9F6D-36B6-8E36-F0D72E4D35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83"/>
            <a:ext cx="12192000" cy="585666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5FF73-2D3E-6C2C-9D1B-4912CA88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528096" cy="96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FB601-E516-C5AA-A8D0-E2727261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7309"/>
            <a:ext cx="10515600" cy="462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73D99-D5D1-CFE8-F894-7391ADE5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442D-C019-4FD5-ADF6-C5038E519580}" type="datetime1">
              <a:rPr lang="pt-BR" smtClean="0"/>
              <a:t>14/08/2023</a:t>
            </a:fld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D02AB-98B6-9BFE-DABF-750D6D179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A N E X O A">
            <a:extLst>
              <a:ext uri="{FF2B5EF4-FFF2-40B4-BE49-F238E27FC236}">
                <a16:creationId xmlns:a16="http://schemas.microsoft.com/office/drawing/2014/main" id="{28A9CAD6-9ECB-2A0D-05FB-E72EFE177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50" y="736406"/>
            <a:ext cx="1073100" cy="31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Logotipo, Ícone&#10;&#10;Descrição gerada automaticamente">
            <a:extLst>
              <a:ext uri="{FF2B5EF4-FFF2-40B4-BE49-F238E27FC236}">
                <a16:creationId xmlns:a16="http://schemas.microsoft.com/office/drawing/2014/main" id="{30357E71-C2A5-425D-DD16-87D036C03FF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40" y="244805"/>
            <a:ext cx="768320" cy="312520"/>
          </a:xfrm>
          <a:prstGeom prst="rect">
            <a:avLst/>
          </a:prstGeom>
        </p:spPr>
      </p:pic>
      <p:pic>
        <p:nvPicPr>
          <p:cNvPr id="11" name="Imagem 10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D628BC9-CB8F-7781-2BFF-1FA11833FD8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60" y="186044"/>
            <a:ext cx="805188" cy="989986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2E38E4-A270-B1AB-2CD2-533F119D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Vespertino - 2023</a:t>
            </a:r>
          </a:p>
        </p:txBody>
      </p:sp>
    </p:spTree>
    <p:extLst>
      <p:ext uri="{BB962C8B-B14F-4D97-AF65-F5344CB8AC3E}">
        <p14:creationId xmlns:p14="http://schemas.microsoft.com/office/powerpoint/2010/main" val="87429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1B8DB3D3-9F6D-36B6-8E36-F0D72E4D35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83"/>
            <a:ext cx="12192000" cy="585666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5FF73-2D3E-6C2C-9D1B-4912CA88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154" y="365127"/>
            <a:ext cx="9528096" cy="96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FB601-E516-C5AA-A8D0-E2727261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7309"/>
            <a:ext cx="10515600" cy="462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73D99-D5D1-CFE8-F894-7391ADE5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9E91-3501-4048-867A-3F6AC1B5D2A8}" type="datetime1">
              <a:rPr lang="pt-BR" smtClean="0"/>
              <a:t>14/08/2023</a:t>
            </a:fld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D02AB-98B6-9BFE-DABF-750D6D179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77CC-04AE-4B6D-8B29-9740A48D97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A N E X O A">
            <a:extLst>
              <a:ext uri="{FF2B5EF4-FFF2-40B4-BE49-F238E27FC236}">
                <a16:creationId xmlns:a16="http://schemas.microsoft.com/office/drawing/2014/main" id="{28A9CAD6-9ECB-2A0D-05FB-E72EFE177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50" y="736406"/>
            <a:ext cx="1073100" cy="31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Logotipo, Ícone&#10;&#10;Descrição gerada automaticamente">
            <a:extLst>
              <a:ext uri="{FF2B5EF4-FFF2-40B4-BE49-F238E27FC236}">
                <a16:creationId xmlns:a16="http://schemas.microsoft.com/office/drawing/2014/main" id="{30357E71-C2A5-425D-DD16-87D036C03FF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40" y="244805"/>
            <a:ext cx="768320" cy="312520"/>
          </a:xfrm>
          <a:prstGeom prst="rect">
            <a:avLst/>
          </a:prstGeom>
        </p:spPr>
      </p:pic>
      <p:pic>
        <p:nvPicPr>
          <p:cNvPr id="11" name="Imagem 10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D628BC9-CB8F-7781-2BFF-1FA11833FD8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60" y="186044"/>
            <a:ext cx="805188" cy="989986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2E38E4-A270-B1AB-2CD2-533F119DD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pt-BR"/>
              <a:t>Noturno 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29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992F8-2EF7-66DA-978F-E4CB02608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Ink Free" panose="03080402000500000000" pitchFamily="66" charset="0"/>
              </a:rPr>
              <a:t>Organização dos minicursos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EA2BC-B1DA-477C-DB35-106D196E6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Professor Alexandre Aizawa</a:t>
            </a:r>
          </a:p>
          <a:p>
            <a:endParaRPr lang="pt-BR" dirty="0"/>
          </a:p>
          <a:p>
            <a:r>
              <a:rPr lang="pt-BR" dirty="0"/>
              <a:t>EDM0432 – MEQ II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74E33B-670B-B28D-FCD5-D53CAD89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6EA647-1BB8-6946-C7A6-9C92730C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93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38F27-A3D1-A6D8-F847-245FC098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Tempo do minicurso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4C23B-38B6-C31C-8C08-A68BD318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Duração: dois dias com 2 horas e 30 minutos cada, totalizando 5 horas.</a:t>
            </a:r>
          </a:p>
          <a:p>
            <a:pPr marL="0" indent="0">
              <a:buNone/>
            </a:pPr>
            <a:r>
              <a:rPr lang="pt-BR" dirty="0"/>
              <a:t>Aula de cerca de 50 minutos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A4933A4-F69D-0258-83EA-A53C42786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44675"/>
              </p:ext>
            </p:extLst>
          </p:nvPr>
        </p:nvGraphicFramePr>
        <p:xfrm>
          <a:off x="1770744" y="3086894"/>
          <a:ext cx="8128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89776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330976"/>
                    </a:ext>
                  </a:extLst>
                </a:gridCol>
              </a:tblGrid>
              <a:tr h="22509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accent2"/>
                          </a:solidFill>
                        </a:rPr>
                        <a:t>Primeiro 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accent2"/>
                          </a:solidFill>
                        </a:rPr>
                        <a:t>Segundo 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20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79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1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Aula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8122"/>
                  </a:ext>
                </a:extLst>
              </a:tr>
            </a:tbl>
          </a:graphicData>
        </a:graphic>
      </p:graphicFrame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A80903-DC2B-47DE-01DB-18FF70D6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3E6363-E8D9-7C9C-4B22-6443B6B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31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65174-37CB-2F41-A603-F79DADF3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6C89061-8237-B3DB-31F9-351153790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52709"/>
              </p:ext>
            </p:extLst>
          </p:nvPr>
        </p:nvGraphicFramePr>
        <p:xfrm>
          <a:off x="1035035" y="2663256"/>
          <a:ext cx="9742714" cy="1175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581">
                  <a:extLst>
                    <a:ext uri="{9D8B030D-6E8A-4147-A177-3AD203B41FA5}">
                      <a16:colId xmlns:a16="http://schemas.microsoft.com/office/drawing/2014/main" val="3039576966"/>
                    </a:ext>
                  </a:extLst>
                </a:gridCol>
                <a:gridCol w="1709875">
                  <a:extLst>
                    <a:ext uri="{9D8B030D-6E8A-4147-A177-3AD203B41FA5}">
                      <a16:colId xmlns:a16="http://schemas.microsoft.com/office/drawing/2014/main" val="346690598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329659512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385471881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4584711"/>
                    </a:ext>
                  </a:extLst>
                </a:gridCol>
                <a:gridCol w="2275115">
                  <a:extLst>
                    <a:ext uri="{9D8B030D-6E8A-4147-A177-3AD203B41FA5}">
                      <a16:colId xmlns:a16="http://schemas.microsoft.com/office/drawing/2014/main" val="2135827560"/>
                    </a:ext>
                  </a:extLst>
                </a:gridCol>
              </a:tblGrid>
              <a:tr h="382879">
                <a:tc>
                  <a:txBody>
                    <a:bodyPr/>
                    <a:lstStyle/>
                    <a:p>
                      <a:r>
                        <a:rPr lang="pt-BR" sz="2400" dirty="0"/>
                        <a:t>Grupo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2400" dirty="0"/>
                        <a:t>Integrantes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43665"/>
                  </a:ext>
                </a:extLst>
              </a:tr>
              <a:tr h="71803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20037"/>
                  </a:ext>
                </a:extLst>
              </a:tr>
            </a:tbl>
          </a:graphicData>
        </a:graphic>
      </p:graphicFrame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C11F0B-B350-203D-CEA8-3CD7AEB7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AA60EC-9263-DD31-60BB-9520A68C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2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623DD-4053-F27E-CE6A-F7C6F785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Público alvo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BD40E5-0302-6E7B-A147-F97E7F96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Quais estudantes?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Quantidade: cerca de 20 alunos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5ACC1B-E107-97CB-8BD8-6C7D0037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Vespertino - 2023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E6AC9E6-3784-4013-4073-F46E0AC8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8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32968-0CFE-BAED-1C2B-4750DE7BE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C0CEDA-3B08-9699-702D-0C11B961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Vespertino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E4EF42-E0A6-DCF9-5230-D0014355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EA589161-4EB0-32A5-2538-7B0774940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212302"/>
              </p:ext>
            </p:extLst>
          </p:nvPr>
        </p:nvGraphicFramePr>
        <p:xfrm>
          <a:off x="2162629" y="2687320"/>
          <a:ext cx="8192333" cy="114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571">
                  <a:extLst>
                    <a:ext uri="{9D8B030D-6E8A-4147-A177-3AD203B41FA5}">
                      <a16:colId xmlns:a16="http://schemas.microsoft.com/office/drawing/2014/main" val="3039576966"/>
                    </a:ext>
                  </a:extLst>
                </a:gridCol>
                <a:gridCol w="7103762">
                  <a:extLst>
                    <a:ext uri="{9D8B030D-6E8A-4147-A177-3AD203B41FA5}">
                      <a16:colId xmlns:a16="http://schemas.microsoft.com/office/drawing/2014/main" val="3466905988"/>
                    </a:ext>
                  </a:extLst>
                </a:gridCol>
              </a:tblGrid>
              <a:tr h="282098">
                <a:tc>
                  <a:txBody>
                    <a:bodyPr/>
                    <a:lstStyle/>
                    <a:p>
                      <a:r>
                        <a:rPr lang="pt-BR" sz="2400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Temática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43665"/>
                  </a:ext>
                </a:extLst>
              </a:tr>
              <a:tr h="6864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20037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FDACC34-1908-BDF4-D7D0-7717E26D8FEA}"/>
              </a:ext>
            </a:extLst>
          </p:cNvPr>
          <p:cNvSpPr txBox="1"/>
          <p:nvPr/>
        </p:nvSpPr>
        <p:spPr>
          <a:xfrm>
            <a:off x="1289154" y="1779660"/>
            <a:ext cx="436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Qual temática </a:t>
            </a:r>
            <a:r>
              <a:rPr lang="pt-BR" sz="2400" dirty="0" err="1"/>
              <a:t>sociocientífica</a:t>
            </a:r>
            <a:r>
              <a:rPr lang="pt-B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339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B4C36-797C-05C3-DF5C-EBEFD44C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Dias e horários de aplicação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1EEC16-B1C1-D0BC-5F8C-4141EDADF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963A98-C660-3695-FD09-D1DEAA02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Noturno 2023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74914D-6E98-7089-159D-2CCF3C8C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77CC-04AE-4B6D-8B29-9740A48D97B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355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Ink Free</vt:lpstr>
      <vt:lpstr>Tema do Office</vt:lpstr>
      <vt:lpstr>Tema do Office</vt:lpstr>
      <vt:lpstr>Organização dos minicursos</vt:lpstr>
      <vt:lpstr>Tempo do minicurso</vt:lpstr>
      <vt:lpstr>Grupo</vt:lpstr>
      <vt:lpstr>Público alvo</vt:lpstr>
      <vt:lpstr>Tema</vt:lpstr>
      <vt:lpstr>Dias e horários de aplicação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dos minicursos</dc:title>
  <dc:creator>ALEXANDRE AIZAWA</dc:creator>
  <cp:lastModifiedBy>ALEXANDRE AIZAWA</cp:lastModifiedBy>
  <cp:revision>31</cp:revision>
  <dcterms:created xsi:type="dcterms:W3CDTF">2023-08-04T18:24:25Z</dcterms:created>
  <dcterms:modified xsi:type="dcterms:W3CDTF">2023-08-14T20:44:13Z</dcterms:modified>
</cp:coreProperties>
</file>