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305" r:id="rId4"/>
    <p:sldId id="267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30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6" r:id="rId27"/>
    <p:sldId id="306" r:id="rId28"/>
    <p:sldId id="307" r:id="rId29"/>
    <p:sldId id="297" r:id="rId3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4E5E6C4A-3547-14C3-8975-6C774930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76308476-C5DD-B343-3DF8-345E2F865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727BAA-F5CD-A4E0-1CEA-0F8847365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C5F139-C1D9-85FF-A73C-B38A66B4C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5EE56-3F15-8D19-E836-07DEFF6A7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087F-2D84-499A-A9AC-323FECC740E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4623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C5E8D-4C8D-E6DC-2FB1-92E970475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84BCFC-BADB-6A3C-9D2D-C4F2450C7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DC5B92-9494-BD86-100D-F6F06DE78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2BC2-280F-436D-AD42-E28DE27EB80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2358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6847C-FB48-B9C6-A540-51540B3C6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A7ECA4-13D8-E35F-35B1-097034C9C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F14EC5-859E-0177-5AA8-377937177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4304-2E6E-4157-B513-BB7B07F8D51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0149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9F84BD-6E3C-83EF-1436-269AA1ED1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EF415B-F6B0-9B81-F8B3-EEE96F3B1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01CB14-D796-35E5-12C1-FC3263827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EAAB7-5DA8-45D5-8ADC-7849C7BDB20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0932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C3A457-FE4D-BC8E-9FCA-DE644A2A9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F63818-C7A4-DF83-EB8F-D6E9C52E7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83BAA4-7F5A-D34D-4AAB-D3100E862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7855-B797-46BE-BC5C-E7B42F54DEE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9835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95D82-8869-8FDD-ADBB-E06FEE4B7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C2A32-3874-C9E1-D6DC-8B2582CF11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AC92D9-48A0-2D6C-1D0A-754658103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3F0F-95D5-499B-AF88-5CC57B7AF10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0711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03ECF3-8787-C63F-D907-9911FA0A5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2EB226-885D-758D-4370-372CA4682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041171-B79A-644C-05D1-4C2DB5005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B9EAB-D504-414B-89D5-F1AB878A386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2002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4E7161-DA0E-B07A-679F-4BB6C9F3B1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AAC4BE-428E-31F6-CCFD-70958A981E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228A1E0-1666-CE9A-8BD2-28EC1D731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22EC-B429-410B-A4D0-CDDA49DBE6B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8115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352250-24A3-6E6C-8E84-EFCD14846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7397C4-21A0-A1AE-AE8A-151E65FA4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F8543C-B86D-A47B-0217-43AE4DAABD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EDC4D-11AA-44C2-BDE6-7F0728F2BE2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7010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BA207-36C2-B069-F1AF-726A82489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429177-7428-D79B-4A9B-537C3CCC3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43B8F3-8358-62D3-E5FF-8EF1BA0D0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1986-4EFB-4A2A-9F73-C02E7C93D31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3041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8486FE-22EF-4C88-6E19-D2B178F3F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F6D7A-AE66-4C5A-BDB3-FF747C22B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8AC84-50E8-B629-4894-6FA2CC4E6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30EB8-F884-4494-9B31-C03EAACD5FA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8449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9268F0-0630-521C-1B3F-BBFD65D9B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EF73B5-E44A-223F-0C3F-0E72A98C5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9F23061F-D6B2-0FEF-2CDB-ADE45E5910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388C752D-ED59-A1B0-82FE-083E925FF3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66C9061C-5AE9-46B5-AC47-E4DCFD9C2F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A450BC03-F68A-4846-A6EA-26D250A512E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C7670B0D-E038-DED9-104D-C9A458296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B1823C43-5C8B-9494-044C-5BF0D37AF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2908366-D17D-93E4-E174-A936FA8EC0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4600"/>
              <a:t>SEL632 – Linguagens de Descrição de Hardware</a:t>
            </a:r>
            <a:br>
              <a:rPr lang="pt-BR" altLang="pt-BR" sz="4600"/>
            </a:br>
            <a:r>
              <a:rPr lang="pt-BR" altLang="pt-BR" sz="4600"/>
              <a:t>Aula 12 – Definição de Tipos (2)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286279B-3D34-546A-6CEC-B68EBA77AF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>
            <a:extLst>
              <a:ext uri="{FF2B5EF4-FFF2-40B4-BE49-F238E27FC236}">
                <a16:creationId xmlns:a16="http://schemas.microsoft.com/office/drawing/2014/main" id="{EB65CF07-3CBF-14B9-9ADB-1DEBCE37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>
            <a:extLst>
              <a:ext uri="{FF2B5EF4-FFF2-40B4-BE49-F238E27FC236}">
                <a16:creationId xmlns:a16="http://schemas.microsoft.com/office/drawing/2014/main" id="{A7C8C071-F0CD-C393-EABA-94792BE9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>
            <a:extLst>
              <a:ext uri="{FF2B5EF4-FFF2-40B4-BE49-F238E27FC236}">
                <a16:creationId xmlns:a16="http://schemas.microsoft.com/office/drawing/2014/main" id="{B9A83460-E19F-EEE0-3AF3-3C98242C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>
            <a:extLst>
              <a:ext uri="{FF2B5EF4-FFF2-40B4-BE49-F238E27FC236}">
                <a16:creationId xmlns:a16="http://schemas.microsoft.com/office/drawing/2014/main" id="{8D3CFEC4-A559-405D-0AF4-1F5F8A0C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>
            <a:extLst>
              <a:ext uri="{FF2B5EF4-FFF2-40B4-BE49-F238E27FC236}">
                <a16:creationId xmlns:a16="http://schemas.microsoft.com/office/drawing/2014/main" id="{1426D4F2-C219-D146-6C8C-95302C4CD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>
            <a:extLst>
              <a:ext uri="{FF2B5EF4-FFF2-40B4-BE49-F238E27FC236}">
                <a16:creationId xmlns:a16="http://schemas.microsoft.com/office/drawing/2014/main" id="{BE51A359-96B9-F52F-26F2-41DB7BD2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>
            <a:extLst>
              <a:ext uri="{FF2B5EF4-FFF2-40B4-BE49-F238E27FC236}">
                <a16:creationId xmlns:a16="http://schemas.microsoft.com/office/drawing/2014/main" id="{6D8D382D-1C80-AD48-E443-5E2125ED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6">
            <a:extLst>
              <a:ext uri="{FF2B5EF4-FFF2-40B4-BE49-F238E27FC236}">
                <a16:creationId xmlns:a16="http://schemas.microsoft.com/office/drawing/2014/main" id="{13F70599-EA1A-2109-38B2-32FE289A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>
            <a:extLst>
              <a:ext uri="{FF2B5EF4-FFF2-40B4-BE49-F238E27FC236}">
                <a16:creationId xmlns:a16="http://schemas.microsoft.com/office/drawing/2014/main" id="{5351A73C-FCC3-5F4B-6FC1-4C6F4085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>
            <a:extLst>
              <a:ext uri="{FF2B5EF4-FFF2-40B4-BE49-F238E27FC236}">
                <a16:creationId xmlns:a16="http://schemas.microsoft.com/office/drawing/2014/main" id="{1312209D-6D00-88C6-39D7-D61F6B1E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D0DBE9F3-9B17-3607-CC65-F390BCE9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>
            <a:extLst>
              <a:ext uri="{FF2B5EF4-FFF2-40B4-BE49-F238E27FC236}">
                <a16:creationId xmlns:a16="http://schemas.microsoft.com/office/drawing/2014/main" id="{89FC010A-B47E-8C44-C6C6-7DC02EA57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>
            <a:extLst>
              <a:ext uri="{FF2B5EF4-FFF2-40B4-BE49-F238E27FC236}">
                <a16:creationId xmlns:a16="http://schemas.microsoft.com/office/drawing/2014/main" id="{09EC6CB1-32DD-75FA-D483-F36C2270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>
            <a:extLst>
              <a:ext uri="{FF2B5EF4-FFF2-40B4-BE49-F238E27FC236}">
                <a16:creationId xmlns:a16="http://schemas.microsoft.com/office/drawing/2014/main" id="{E4807A51-5F3B-90AD-D9B2-538A1762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>
            <a:extLst>
              <a:ext uri="{FF2B5EF4-FFF2-40B4-BE49-F238E27FC236}">
                <a16:creationId xmlns:a16="http://schemas.microsoft.com/office/drawing/2014/main" id="{7CE2AC7E-7374-AC29-8EAE-CD6D993E7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>
            <a:extLst>
              <a:ext uri="{FF2B5EF4-FFF2-40B4-BE49-F238E27FC236}">
                <a16:creationId xmlns:a16="http://schemas.microsoft.com/office/drawing/2014/main" id="{B92D7D2F-626B-E6FC-F9B0-79908D0E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>
            <a:extLst>
              <a:ext uri="{FF2B5EF4-FFF2-40B4-BE49-F238E27FC236}">
                <a16:creationId xmlns:a16="http://schemas.microsoft.com/office/drawing/2014/main" id="{23E7AE17-9261-7CE6-C7E4-74FEC3AF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>
            <a:extLst>
              <a:ext uri="{FF2B5EF4-FFF2-40B4-BE49-F238E27FC236}">
                <a16:creationId xmlns:a16="http://schemas.microsoft.com/office/drawing/2014/main" id="{DCB44896-6A22-D07F-165A-8B14EA40D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>
            <a:extLst>
              <a:ext uri="{FF2B5EF4-FFF2-40B4-BE49-F238E27FC236}">
                <a16:creationId xmlns:a16="http://schemas.microsoft.com/office/drawing/2014/main" id="{A8196AE1-B5D9-5458-219D-F5490F4B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>
            <a:extLst>
              <a:ext uri="{FF2B5EF4-FFF2-40B4-BE49-F238E27FC236}">
                <a16:creationId xmlns:a16="http://schemas.microsoft.com/office/drawing/2014/main" id="{F7596ADF-786A-D276-4E5D-2788F07C2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>
            <a:extLst>
              <a:ext uri="{FF2B5EF4-FFF2-40B4-BE49-F238E27FC236}">
                <a16:creationId xmlns:a16="http://schemas.microsoft.com/office/drawing/2014/main" id="{3744F3FE-F77F-D395-B3C1-C3F8D3D2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>
            <a:extLst>
              <a:ext uri="{FF2B5EF4-FFF2-40B4-BE49-F238E27FC236}">
                <a16:creationId xmlns:a16="http://schemas.microsoft.com/office/drawing/2014/main" id="{34A0D874-2FE9-FADD-2106-CD4605887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>
            <a:extLst>
              <a:ext uri="{FF2B5EF4-FFF2-40B4-BE49-F238E27FC236}">
                <a16:creationId xmlns:a16="http://schemas.microsoft.com/office/drawing/2014/main" id="{542D257B-661C-E89C-E824-B5A9621AA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>
            <a:extLst>
              <a:ext uri="{FF2B5EF4-FFF2-40B4-BE49-F238E27FC236}">
                <a16:creationId xmlns:a16="http://schemas.microsoft.com/office/drawing/2014/main" id="{14F3756B-E9CB-A8D0-5B16-138B4399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>
            <a:extLst>
              <a:ext uri="{FF2B5EF4-FFF2-40B4-BE49-F238E27FC236}">
                <a16:creationId xmlns:a16="http://schemas.microsoft.com/office/drawing/2014/main" id="{E815B42B-F321-102D-3CDD-2AD2DCAB4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>
            <a:extLst>
              <a:ext uri="{FF2B5EF4-FFF2-40B4-BE49-F238E27FC236}">
                <a16:creationId xmlns:a16="http://schemas.microsoft.com/office/drawing/2014/main" id="{9D269EB3-C52A-9124-824D-DD634C8D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>
            <a:extLst>
              <a:ext uri="{FF2B5EF4-FFF2-40B4-BE49-F238E27FC236}">
                <a16:creationId xmlns:a16="http://schemas.microsoft.com/office/drawing/2014/main" id="{D093580B-4C9C-70BF-57E9-84754651B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>
            <a:extLst>
              <a:ext uri="{FF2B5EF4-FFF2-40B4-BE49-F238E27FC236}">
                <a16:creationId xmlns:a16="http://schemas.microsoft.com/office/drawing/2014/main" id="{E2ACEFD6-4DE9-BDE1-0619-3F156B5D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766</TotalTime>
  <Words>23</Words>
  <Application>Microsoft Office PowerPoint</Application>
  <PresentationFormat>Apresentação na tela (4:3)</PresentationFormat>
  <Paragraphs>2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Garamond</vt:lpstr>
      <vt:lpstr>Wingdings</vt:lpstr>
      <vt:lpstr>Calibri</vt:lpstr>
      <vt:lpstr>Borda</vt:lpstr>
      <vt:lpstr>SEL632 – Linguagens de Descrição de Hardware Aula 12 – Definição de Tipos (2)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54</cp:revision>
  <dcterms:created xsi:type="dcterms:W3CDTF">2008-08-07T14:13:20Z</dcterms:created>
  <dcterms:modified xsi:type="dcterms:W3CDTF">2023-06-13T18:49:50Z</dcterms:modified>
</cp:coreProperties>
</file>