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0"/>
  </p:notesMasterIdLst>
  <p:handoutMasterIdLst>
    <p:handoutMasterId r:id="rId51"/>
  </p:handoutMasterIdLst>
  <p:sldIdLst>
    <p:sldId id="410" r:id="rId5"/>
    <p:sldId id="371" r:id="rId6"/>
    <p:sldId id="415" r:id="rId7"/>
    <p:sldId id="439" r:id="rId8"/>
    <p:sldId id="421" r:id="rId9"/>
    <p:sldId id="422" r:id="rId10"/>
    <p:sldId id="436" r:id="rId11"/>
    <p:sldId id="361" r:id="rId12"/>
    <p:sldId id="417" r:id="rId13"/>
    <p:sldId id="437" r:id="rId14"/>
    <p:sldId id="438" r:id="rId15"/>
    <p:sldId id="419" r:id="rId16"/>
    <p:sldId id="418" r:id="rId17"/>
    <p:sldId id="435" r:id="rId18"/>
    <p:sldId id="416" r:id="rId19"/>
    <p:sldId id="440" r:id="rId20"/>
    <p:sldId id="329" r:id="rId21"/>
    <p:sldId id="441" r:id="rId22"/>
    <p:sldId id="442" r:id="rId23"/>
    <p:sldId id="443" r:id="rId24"/>
    <p:sldId id="444" r:id="rId25"/>
    <p:sldId id="445" r:id="rId26"/>
    <p:sldId id="446" r:id="rId27"/>
    <p:sldId id="452" r:id="rId28"/>
    <p:sldId id="427" r:id="rId29"/>
    <p:sldId id="425" r:id="rId30"/>
    <p:sldId id="434" r:id="rId31"/>
    <p:sldId id="423" r:id="rId32"/>
    <p:sldId id="266" r:id="rId33"/>
    <p:sldId id="449" r:id="rId34"/>
    <p:sldId id="428" r:id="rId35"/>
    <p:sldId id="424" r:id="rId36"/>
    <p:sldId id="322" r:id="rId37"/>
    <p:sldId id="414" r:id="rId38"/>
    <p:sldId id="429" r:id="rId39"/>
    <p:sldId id="430" r:id="rId40"/>
    <p:sldId id="432" r:id="rId41"/>
    <p:sldId id="433" r:id="rId42"/>
    <p:sldId id="447" r:id="rId43"/>
    <p:sldId id="431" r:id="rId44"/>
    <p:sldId id="448" r:id="rId45"/>
    <p:sldId id="450" r:id="rId46"/>
    <p:sldId id="454" r:id="rId47"/>
    <p:sldId id="412" r:id="rId48"/>
    <p:sldId id="621" r:id="rId49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CBC1"/>
    <a:srgbClr val="006600"/>
    <a:srgbClr val="7E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38B1855-1B75-4FBE-930C-398BA8C253C6}" styleName="Estilo com Tema 2 - Ênfas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8" autoAdjust="0"/>
    <p:restoredTop sz="81619" autoAdjust="0"/>
  </p:normalViewPr>
  <p:slideViewPr>
    <p:cSldViewPr snapToGrid="0">
      <p:cViewPr varScale="1">
        <p:scale>
          <a:sx n="53" d="100"/>
          <a:sy n="53" d="100"/>
        </p:scale>
        <p:origin x="924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-2940"/>
    </p:cViewPr>
  </p:sorter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svg"/><Relationship Id="rId16" Type="http://schemas.openxmlformats.org/officeDocument/2006/relationships/image" Target="../media/image44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svg"/><Relationship Id="rId16" Type="http://schemas.openxmlformats.org/officeDocument/2006/relationships/image" Target="../media/image44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E82B6B-95E1-455B-98F2-647BC10AD12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9F414022-74DD-49C0-8233-BDD1AD5D9A61}">
      <dgm:prSet phldrT="[Texto]" custT="1"/>
      <dgm:spPr/>
      <dgm:t>
        <a:bodyPr/>
        <a:lstStyle/>
        <a:p>
          <a:r>
            <a:rPr lang="pt-BR" sz="3200" dirty="0"/>
            <a:t>Razões principais</a:t>
          </a:r>
        </a:p>
      </dgm:t>
    </dgm:pt>
    <dgm:pt modelId="{AB7EF788-CEB0-406D-84B2-FB371DDD59E2}" type="parTrans" cxnId="{2372E4E9-6FF6-47A8-8E9F-394A34D3B35D}">
      <dgm:prSet/>
      <dgm:spPr/>
      <dgm:t>
        <a:bodyPr/>
        <a:lstStyle/>
        <a:p>
          <a:endParaRPr lang="pt-BR" sz="1400"/>
        </a:p>
      </dgm:t>
    </dgm:pt>
    <dgm:pt modelId="{091E4F6C-E68E-4355-80D9-D386CF38640E}" type="sibTrans" cxnId="{2372E4E9-6FF6-47A8-8E9F-394A34D3B35D}">
      <dgm:prSet/>
      <dgm:spPr/>
      <dgm:t>
        <a:bodyPr/>
        <a:lstStyle/>
        <a:p>
          <a:endParaRPr lang="pt-BR" sz="1400"/>
        </a:p>
      </dgm:t>
    </dgm:pt>
    <dgm:pt modelId="{8BFDCB4F-1D57-4681-91F9-8D8484D0EBEF}">
      <dgm:prSet phldrT="[Texto]" custT="1"/>
      <dgm:spPr/>
      <dgm:t>
        <a:bodyPr/>
        <a:lstStyle/>
        <a:p>
          <a:r>
            <a:rPr lang="pt-BR" sz="2000" dirty="0"/>
            <a:t>Conflitos de interesse</a:t>
          </a:r>
        </a:p>
      </dgm:t>
    </dgm:pt>
    <dgm:pt modelId="{B45D98D3-1371-45A1-A2AE-4567899603E7}" type="parTrans" cxnId="{95B0EED0-67B5-401C-861F-CF843A01DE04}">
      <dgm:prSet custT="1"/>
      <dgm:spPr/>
      <dgm:t>
        <a:bodyPr/>
        <a:lstStyle/>
        <a:p>
          <a:endParaRPr lang="pt-BR" sz="500"/>
        </a:p>
      </dgm:t>
    </dgm:pt>
    <dgm:pt modelId="{630C0EF5-7683-443A-8569-7C71EB7F191F}" type="sibTrans" cxnId="{95B0EED0-67B5-401C-861F-CF843A01DE04}">
      <dgm:prSet/>
      <dgm:spPr/>
      <dgm:t>
        <a:bodyPr/>
        <a:lstStyle/>
        <a:p>
          <a:endParaRPr lang="pt-BR" sz="1400"/>
        </a:p>
      </dgm:t>
    </dgm:pt>
    <dgm:pt modelId="{5763C2F1-E99C-4F2A-8997-D671000BD77B}">
      <dgm:prSet phldrT="[Texto]" custT="1"/>
      <dgm:spPr/>
      <dgm:t>
        <a:bodyPr/>
        <a:lstStyle/>
        <a:p>
          <a:r>
            <a:rPr lang="pt-BR" sz="2000" dirty="0"/>
            <a:t>Pensar com o “sistema 1”</a:t>
          </a:r>
        </a:p>
      </dgm:t>
    </dgm:pt>
    <dgm:pt modelId="{EBE10259-45B2-4D7F-8905-06487D5B7840}" type="parTrans" cxnId="{6097E138-DC06-46FE-A96B-856CE8EDE799}">
      <dgm:prSet custT="1"/>
      <dgm:spPr/>
      <dgm:t>
        <a:bodyPr/>
        <a:lstStyle/>
        <a:p>
          <a:endParaRPr lang="pt-BR" sz="300"/>
        </a:p>
      </dgm:t>
    </dgm:pt>
    <dgm:pt modelId="{C18F6D0F-8F11-43C9-AB84-6FE7FD44ADB8}" type="sibTrans" cxnId="{6097E138-DC06-46FE-A96B-856CE8EDE799}">
      <dgm:prSet/>
      <dgm:spPr/>
      <dgm:t>
        <a:bodyPr/>
        <a:lstStyle/>
        <a:p>
          <a:endParaRPr lang="pt-BR" sz="1400"/>
        </a:p>
      </dgm:t>
    </dgm:pt>
    <dgm:pt modelId="{02E127D4-CD39-4AC4-907B-2E59FE4FECC0}">
      <dgm:prSet phldrT="[Texto]" custT="1"/>
      <dgm:spPr/>
      <dgm:t>
        <a:bodyPr/>
        <a:lstStyle/>
        <a:p>
          <a:r>
            <a:rPr lang="pt-BR" sz="2000" dirty="0"/>
            <a:t>Viés de autoconfiança</a:t>
          </a:r>
        </a:p>
      </dgm:t>
    </dgm:pt>
    <dgm:pt modelId="{82B96B58-21DE-4128-8A53-7536D11E67BA}" type="parTrans" cxnId="{BCE15DFF-B9D9-46BE-A0A0-3EF2DEF5C77D}">
      <dgm:prSet custT="1"/>
      <dgm:spPr/>
      <dgm:t>
        <a:bodyPr/>
        <a:lstStyle/>
        <a:p>
          <a:endParaRPr lang="pt-BR" sz="300"/>
        </a:p>
      </dgm:t>
    </dgm:pt>
    <dgm:pt modelId="{A695ACF1-C9B3-4EE0-A1A1-B14BEDF81204}" type="sibTrans" cxnId="{BCE15DFF-B9D9-46BE-A0A0-3EF2DEF5C77D}">
      <dgm:prSet/>
      <dgm:spPr/>
      <dgm:t>
        <a:bodyPr/>
        <a:lstStyle/>
        <a:p>
          <a:endParaRPr lang="pt-BR" sz="1400"/>
        </a:p>
      </dgm:t>
    </dgm:pt>
    <dgm:pt modelId="{063D23F5-860C-48A4-97E9-EDC07E56DD79}">
      <dgm:prSet phldrT="[Texto]" custT="1"/>
      <dgm:spPr/>
      <dgm:t>
        <a:bodyPr/>
        <a:lstStyle/>
        <a:p>
          <a:r>
            <a:rPr lang="pt-BR" sz="2000" dirty="0"/>
            <a:t>Complacência com evidências</a:t>
          </a:r>
        </a:p>
      </dgm:t>
    </dgm:pt>
    <dgm:pt modelId="{E8A59555-89CD-4221-B653-2EE331A2CA3C}" type="parTrans" cxnId="{96509A2D-B80E-4436-9793-4920839A9E78}">
      <dgm:prSet custT="1"/>
      <dgm:spPr/>
      <dgm:t>
        <a:bodyPr/>
        <a:lstStyle/>
        <a:p>
          <a:endParaRPr lang="pt-BR" sz="500"/>
        </a:p>
      </dgm:t>
    </dgm:pt>
    <dgm:pt modelId="{F726E46B-7FBE-45D9-A62A-CE3E41BD60A6}" type="sibTrans" cxnId="{96509A2D-B80E-4436-9793-4920839A9E78}">
      <dgm:prSet/>
      <dgm:spPr/>
      <dgm:t>
        <a:bodyPr/>
        <a:lstStyle/>
        <a:p>
          <a:endParaRPr lang="pt-BR" sz="1400"/>
        </a:p>
      </dgm:t>
    </dgm:pt>
    <dgm:pt modelId="{B9CA5EAA-ABD1-45FF-9A63-78B553F138D7}">
      <dgm:prSet custT="1"/>
      <dgm:spPr/>
      <dgm:t>
        <a:bodyPr/>
        <a:lstStyle/>
        <a:p>
          <a:r>
            <a:rPr lang="pt-BR" sz="2000" dirty="0"/>
            <a:t>Fatores motivacionais baseiam-se em valores pessoais, interesse, corrupção</a:t>
          </a:r>
        </a:p>
      </dgm:t>
    </dgm:pt>
    <dgm:pt modelId="{9C991FC4-FA91-43DB-BC76-D658C9507DBB}" type="parTrans" cxnId="{33C61D08-9F67-404C-B1D9-B169AF700EEF}">
      <dgm:prSet custT="1"/>
      <dgm:spPr/>
      <dgm:t>
        <a:bodyPr/>
        <a:lstStyle/>
        <a:p>
          <a:endParaRPr lang="pt-BR" sz="300"/>
        </a:p>
      </dgm:t>
    </dgm:pt>
    <dgm:pt modelId="{A11C7694-6806-41A6-8054-9AA7DB772350}" type="sibTrans" cxnId="{33C61D08-9F67-404C-B1D9-B169AF700EEF}">
      <dgm:prSet/>
      <dgm:spPr/>
      <dgm:t>
        <a:bodyPr/>
        <a:lstStyle/>
        <a:p>
          <a:endParaRPr lang="pt-BR" sz="1400"/>
        </a:p>
      </dgm:t>
    </dgm:pt>
    <dgm:pt modelId="{6E71A222-74EA-4610-8885-56716AD583B1}">
      <dgm:prSet custT="1"/>
      <dgm:spPr/>
      <dgm:t>
        <a:bodyPr/>
        <a:lstStyle/>
        <a:p>
          <a:r>
            <a:rPr lang="pt-BR" sz="2000" dirty="0"/>
            <a:t>Decidem de maneira rápida, instintiva e emocional, habitual ao invés de racional</a:t>
          </a:r>
        </a:p>
      </dgm:t>
    </dgm:pt>
    <dgm:pt modelId="{A4958F79-AF70-4528-9C57-2ED8FF2D7833}" type="parTrans" cxnId="{D38812F8-BA0B-4873-AA77-E5DC6334D9D0}">
      <dgm:prSet custT="1"/>
      <dgm:spPr/>
      <dgm:t>
        <a:bodyPr/>
        <a:lstStyle/>
        <a:p>
          <a:endParaRPr lang="pt-BR" sz="300"/>
        </a:p>
      </dgm:t>
    </dgm:pt>
    <dgm:pt modelId="{9BB73F6A-2C23-487A-BC9F-B6BCF5374088}" type="sibTrans" cxnId="{D38812F8-BA0B-4873-AA77-E5DC6334D9D0}">
      <dgm:prSet/>
      <dgm:spPr/>
      <dgm:t>
        <a:bodyPr/>
        <a:lstStyle/>
        <a:p>
          <a:endParaRPr lang="pt-BR" sz="1400"/>
        </a:p>
      </dgm:t>
    </dgm:pt>
    <dgm:pt modelId="{88721108-7E70-4D7E-8A35-B17ACE2C42BF}">
      <dgm:prSet custT="1"/>
      <dgm:spPr/>
      <dgm:t>
        <a:bodyPr/>
        <a:lstStyle/>
        <a:p>
          <a:r>
            <a:rPr lang="pt-BR" sz="2000" dirty="0"/>
            <a:t>As pessoas decidem superestimando: (i) própria capacidade; (</a:t>
          </a:r>
          <a:r>
            <a:rPr lang="pt-BR" sz="2000" dirty="0" err="1"/>
            <a:t>ii</a:t>
          </a:r>
          <a:r>
            <a:rPr lang="pt-BR" sz="2000" dirty="0"/>
            <a:t>) capacidade relativa a outros; (</a:t>
          </a:r>
          <a:r>
            <a:rPr lang="pt-BR" sz="2000" dirty="0" err="1"/>
            <a:t>iv</a:t>
          </a:r>
          <a:r>
            <a:rPr lang="pt-BR" sz="2000" dirty="0"/>
            <a:t>) são mais precisas do que o esperado em suas opiniões </a:t>
          </a:r>
        </a:p>
      </dgm:t>
    </dgm:pt>
    <dgm:pt modelId="{11CB9885-2941-47EA-AAFB-8021F74BC964}" type="parTrans" cxnId="{948F9D84-779B-4DF5-8CAB-B128C05D219C}">
      <dgm:prSet custT="1"/>
      <dgm:spPr/>
      <dgm:t>
        <a:bodyPr/>
        <a:lstStyle/>
        <a:p>
          <a:endParaRPr lang="pt-BR" sz="300"/>
        </a:p>
      </dgm:t>
    </dgm:pt>
    <dgm:pt modelId="{BA356B27-2D96-423E-9D4D-F6E4F5862F4F}" type="sibTrans" cxnId="{948F9D84-779B-4DF5-8CAB-B128C05D219C}">
      <dgm:prSet/>
      <dgm:spPr/>
      <dgm:t>
        <a:bodyPr/>
        <a:lstStyle/>
        <a:p>
          <a:endParaRPr lang="pt-BR" sz="1400"/>
        </a:p>
      </dgm:t>
    </dgm:pt>
    <dgm:pt modelId="{72638673-21B0-4C9C-B968-B209E03A1830}">
      <dgm:prSet custT="1"/>
      <dgm:spPr/>
      <dgm:t>
        <a:bodyPr/>
        <a:lstStyle/>
        <a:p>
          <a:r>
            <a:rPr lang="pt-BR" sz="2000" dirty="0"/>
            <a:t>Ideias (e.g., intervenções) tornam-se padrão geral desconsiderando evidências e sem coletar informações para tal</a:t>
          </a:r>
        </a:p>
      </dgm:t>
    </dgm:pt>
    <dgm:pt modelId="{94B112E9-4B37-448F-B67C-930460179E6E}" type="parTrans" cxnId="{711ADEFB-7F0F-4045-8082-8186C7065AFA}">
      <dgm:prSet custT="1"/>
      <dgm:spPr/>
      <dgm:t>
        <a:bodyPr/>
        <a:lstStyle/>
        <a:p>
          <a:endParaRPr lang="pt-BR" sz="300"/>
        </a:p>
      </dgm:t>
    </dgm:pt>
    <dgm:pt modelId="{73105339-C3AD-4688-857D-2A1660A58D3A}" type="sibTrans" cxnId="{711ADEFB-7F0F-4045-8082-8186C7065AFA}">
      <dgm:prSet/>
      <dgm:spPr/>
      <dgm:t>
        <a:bodyPr/>
        <a:lstStyle/>
        <a:p>
          <a:endParaRPr lang="pt-BR" sz="1400"/>
        </a:p>
      </dgm:t>
    </dgm:pt>
    <dgm:pt modelId="{91D4D30B-3361-44C8-AEE9-6EB50598DD8D}" type="pres">
      <dgm:prSet presAssocID="{72E82B6B-95E1-455B-98F2-647BC10AD12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C27B7D3-4DEA-4232-AC71-F88D7DBEBA40}" type="pres">
      <dgm:prSet presAssocID="{9F414022-74DD-49C0-8233-BDD1AD5D9A61}" presName="root1" presStyleCnt="0"/>
      <dgm:spPr/>
    </dgm:pt>
    <dgm:pt modelId="{70FABACB-353A-4120-9B11-B38C6F45A83D}" type="pres">
      <dgm:prSet presAssocID="{9F414022-74DD-49C0-8233-BDD1AD5D9A61}" presName="LevelOneTextNode" presStyleLbl="node0" presStyleIdx="0" presStyleCnt="1">
        <dgm:presLayoutVars>
          <dgm:chPref val="3"/>
        </dgm:presLayoutVars>
      </dgm:prSet>
      <dgm:spPr/>
    </dgm:pt>
    <dgm:pt modelId="{DC0CDB93-8DDC-4952-889F-7F7519D5E643}" type="pres">
      <dgm:prSet presAssocID="{9F414022-74DD-49C0-8233-BDD1AD5D9A61}" presName="level2hierChild" presStyleCnt="0"/>
      <dgm:spPr/>
    </dgm:pt>
    <dgm:pt modelId="{C9682FA7-A161-4B30-BDC2-4B91E63A250D}" type="pres">
      <dgm:prSet presAssocID="{B45D98D3-1371-45A1-A2AE-4567899603E7}" presName="conn2-1" presStyleLbl="parChTrans1D2" presStyleIdx="0" presStyleCnt="4"/>
      <dgm:spPr/>
    </dgm:pt>
    <dgm:pt modelId="{6634DE1E-BC62-41FD-8891-F7E2E9D6FD2D}" type="pres">
      <dgm:prSet presAssocID="{B45D98D3-1371-45A1-A2AE-4567899603E7}" presName="connTx" presStyleLbl="parChTrans1D2" presStyleIdx="0" presStyleCnt="4"/>
      <dgm:spPr/>
    </dgm:pt>
    <dgm:pt modelId="{DB1408A5-41EF-4C74-8002-399C4812AD8C}" type="pres">
      <dgm:prSet presAssocID="{8BFDCB4F-1D57-4681-91F9-8D8484D0EBEF}" presName="root2" presStyleCnt="0"/>
      <dgm:spPr/>
    </dgm:pt>
    <dgm:pt modelId="{3112AC6E-1C5C-40F3-99B5-695F9A9A20A9}" type="pres">
      <dgm:prSet presAssocID="{8BFDCB4F-1D57-4681-91F9-8D8484D0EBEF}" presName="LevelTwoTextNode" presStyleLbl="node2" presStyleIdx="0" presStyleCnt="4">
        <dgm:presLayoutVars>
          <dgm:chPref val="3"/>
        </dgm:presLayoutVars>
      </dgm:prSet>
      <dgm:spPr/>
    </dgm:pt>
    <dgm:pt modelId="{DACEA3E6-F923-4A31-A9DB-B11BD948C910}" type="pres">
      <dgm:prSet presAssocID="{8BFDCB4F-1D57-4681-91F9-8D8484D0EBEF}" presName="level3hierChild" presStyleCnt="0"/>
      <dgm:spPr/>
    </dgm:pt>
    <dgm:pt modelId="{3E9F59FC-6D75-49F9-BDEE-F0D186BC700B}" type="pres">
      <dgm:prSet presAssocID="{9C991FC4-FA91-43DB-BC76-D658C9507DBB}" presName="conn2-1" presStyleLbl="parChTrans1D3" presStyleIdx="0" presStyleCnt="4"/>
      <dgm:spPr/>
    </dgm:pt>
    <dgm:pt modelId="{C79F5E25-9669-41C4-8C8D-972E82BB3C2B}" type="pres">
      <dgm:prSet presAssocID="{9C991FC4-FA91-43DB-BC76-D658C9507DBB}" presName="connTx" presStyleLbl="parChTrans1D3" presStyleIdx="0" presStyleCnt="4"/>
      <dgm:spPr/>
    </dgm:pt>
    <dgm:pt modelId="{6C1225B6-0671-488C-9CAC-78EA73611563}" type="pres">
      <dgm:prSet presAssocID="{B9CA5EAA-ABD1-45FF-9A63-78B553F138D7}" presName="root2" presStyleCnt="0"/>
      <dgm:spPr/>
    </dgm:pt>
    <dgm:pt modelId="{4E073574-9FCB-4954-BB8C-7FB230AE40A0}" type="pres">
      <dgm:prSet presAssocID="{B9CA5EAA-ABD1-45FF-9A63-78B553F138D7}" presName="LevelTwoTextNode" presStyleLbl="node3" presStyleIdx="0" presStyleCnt="4" custScaleX="225086" custScaleY="186815">
        <dgm:presLayoutVars>
          <dgm:chPref val="3"/>
        </dgm:presLayoutVars>
      </dgm:prSet>
      <dgm:spPr/>
    </dgm:pt>
    <dgm:pt modelId="{8591CBA8-9DD5-4DB6-B78D-4C4BAB343B6E}" type="pres">
      <dgm:prSet presAssocID="{B9CA5EAA-ABD1-45FF-9A63-78B553F138D7}" presName="level3hierChild" presStyleCnt="0"/>
      <dgm:spPr/>
    </dgm:pt>
    <dgm:pt modelId="{245F7F9B-9B8E-4096-B6EE-6AD48F7AEA3B}" type="pres">
      <dgm:prSet presAssocID="{EBE10259-45B2-4D7F-8905-06487D5B7840}" presName="conn2-1" presStyleLbl="parChTrans1D2" presStyleIdx="1" presStyleCnt="4"/>
      <dgm:spPr/>
    </dgm:pt>
    <dgm:pt modelId="{755194C9-214E-45F4-BAC6-4489826AA163}" type="pres">
      <dgm:prSet presAssocID="{EBE10259-45B2-4D7F-8905-06487D5B7840}" presName="connTx" presStyleLbl="parChTrans1D2" presStyleIdx="1" presStyleCnt="4"/>
      <dgm:spPr/>
    </dgm:pt>
    <dgm:pt modelId="{E0EA8185-F2DD-450E-B834-47665D8DEB55}" type="pres">
      <dgm:prSet presAssocID="{5763C2F1-E99C-4F2A-8997-D671000BD77B}" presName="root2" presStyleCnt="0"/>
      <dgm:spPr/>
    </dgm:pt>
    <dgm:pt modelId="{0D9AC055-562E-40B4-B7D5-B7228D747A65}" type="pres">
      <dgm:prSet presAssocID="{5763C2F1-E99C-4F2A-8997-D671000BD77B}" presName="LevelTwoTextNode" presStyleLbl="node2" presStyleIdx="1" presStyleCnt="4">
        <dgm:presLayoutVars>
          <dgm:chPref val="3"/>
        </dgm:presLayoutVars>
      </dgm:prSet>
      <dgm:spPr/>
    </dgm:pt>
    <dgm:pt modelId="{CA6F3A08-3EB5-4FD3-BBBA-5F9EA302D3E8}" type="pres">
      <dgm:prSet presAssocID="{5763C2F1-E99C-4F2A-8997-D671000BD77B}" presName="level3hierChild" presStyleCnt="0"/>
      <dgm:spPr/>
    </dgm:pt>
    <dgm:pt modelId="{023C5D24-C870-4DBF-A5DF-49E6981E6C43}" type="pres">
      <dgm:prSet presAssocID="{A4958F79-AF70-4528-9C57-2ED8FF2D7833}" presName="conn2-1" presStyleLbl="parChTrans1D3" presStyleIdx="1" presStyleCnt="4"/>
      <dgm:spPr/>
    </dgm:pt>
    <dgm:pt modelId="{C5233150-357B-4358-B079-90DE0ACBFDCA}" type="pres">
      <dgm:prSet presAssocID="{A4958F79-AF70-4528-9C57-2ED8FF2D7833}" presName="connTx" presStyleLbl="parChTrans1D3" presStyleIdx="1" presStyleCnt="4"/>
      <dgm:spPr/>
    </dgm:pt>
    <dgm:pt modelId="{E6EA9816-8064-4610-A588-B4F9D6CE41D5}" type="pres">
      <dgm:prSet presAssocID="{6E71A222-74EA-4610-8885-56716AD583B1}" presName="root2" presStyleCnt="0"/>
      <dgm:spPr/>
    </dgm:pt>
    <dgm:pt modelId="{B5EC8CA1-09F8-4B72-8F7C-BE692FA803F9}" type="pres">
      <dgm:prSet presAssocID="{6E71A222-74EA-4610-8885-56716AD583B1}" presName="LevelTwoTextNode" presStyleLbl="node3" presStyleIdx="1" presStyleCnt="4" custScaleX="225086" custScaleY="186815">
        <dgm:presLayoutVars>
          <dgm:chPref val="3"/>
        </dgm:presLayoutVars>
      </dgm:prSet>
      <dgm:spPr/>
    </dgm:pt>
    <dgm:pt modelId="{F99BAC49-789F-451C-8375-A18F318A54D2}" type="pres">
      <dgm:prSet presAssocID="{6E71A222-74EA-4610-8885-56716AD583B1}" presName="level3hierChild" presStyleCnt="0"/>
      <dgm:spPr/>
    </dgm:pt>
    <dgm:pt modelId="{7B950DBB-E98D-4E5D-9F46-A58557A6F7F3}" type="pres">
      <dgm:prSet presAssocID="{82B96B58-21DE-4128-8A53-7536D11E67BA}" presName="conn2-1" presStyleLbl="parChTrans1D2" presStyleIdx="2" presStyleCnt="4"/>
      <dgm:spPr/>
    </dgm:pt>
    <dgm:pt modelId="{2FBEAD72-7D6A-4300-A4D2-92132BD2E91F}" type="pres">
      <dgm:prSet presAssocID="{82B96B58-21DE-4128-8A53-7536D11E67BA}" presName="connTx" presStyleLbl="parChTrans1D2" presStyleIdx="2" presStyleCnt="4"/>
      <dgm:spPr/>
    </dgm:pt>
    <dgm:pt modelId="{0A4ED8B8-65CB-4B24-9F31-75B8629E6ED8}" type="pres">
      <dgm:prSet presAssocID="{02E127D4-CD39-4AC4-907B-2E59FE4FECC0}" presName="root2" presStyleCnt="0"/>
      <dgm:spPr/>
    </dgm:pt>
    <dgm:pt modelId="{C044AC05-C94E-43FC-8B53-AC77F8467255}" type="pres">
      <dgm:prSet presAssocID="{02E127D4-CD39-4AC4-907B-2E59FE4FECC0}" presName="LevelTwoTextNode" presStyleLbl="node2" presStyleIdx="2" presStyleCnt="4">
        <dgm:presLayoutVars>
          <dgm:chPref val="3"/>
        </dgm:presLayoutVars>
      </dgm:prSet>
      <dgm:spPr/>
    </dgm:pt>
    <dgm:pt modelId="{28BDD591-9A50-4967-A3A1-20DB53AAEE42}" type="pres">
      <dgm:prSet presAssocID="{02E127D4-CD39-4AC4-907B-2E59FE4FECC0}" presName="level3hierChild" presStyleCnt="0"/>
      <dgm:spPr/>
    </dgm:pt>
    <dgm:pt modelId="{9A7A4D45-71B4-4D1B-9094-DC256F5F57F9}" type="pres">
      <dgm:prSet presAssocID="{11CB9885-2941-47EA-AAFB-8021F74BC964}" presName="conn2-1" presStyleLbl="parChTrans1D3" presStyleIdx="2" presStyleCnt="4"/>
      <dgm:spPr/>
    </dgm:pt>
    <dgm:pt modelId="{CFF2A692-532D-4E34-8BEE-034EAC86DB21}" type="pres">
      <dgm:prSet presAssocID="{11CB9885-2941-47EA-AAFB-8021F74BC964}" presName="connTx" presStyleLbl="parChTrans1D3" presStyleIdx="2" presStyleCnt="4"/>
      <dgm:spPr/>
    </dgm:pt>
    <dgm:pt modelId="{5BF20A95-3451-4F94-96EF-F24FC8ABB2D2}" type="pres">
      <dgm:prSet presAssocID="{88721108-7E70-4D7E-8A35-B17ACE2C42BF}" presName="root2" presStyleCnt="0"/>
      <dgm:spPr/>
    </dgm:pt>
    <dgm:pt modelId="{D666F0F9-91A6-42B3-BED2-D3212D7E1ABB}" type="pres">
      <dgm:prSet presAssocID="{88721108-7E70-4D7E-8A35-B17ACE2C42BF}" presName="LevelTwoTextNode" presStyleLbl="node3" presStyleIdx="2" presStyleCnt="4" custScaleX="225086" custScaleY="186815">
        <dgm:presLayoutVars>
          <dgm:chPref val="3"/>
        </dgm:presLayoutVars>
      </dgm:prSet>
      <dgm:spPr/>
    </dgm:pt>
    <dgm:pt modelId="{8E3BE8B9-3814-45BB-8F98-99FEAE6345C0}" type="pres">
      <dgm:prSet presAssocID="{88721108-7E70-4D7E-8A35-B17ACE2C42BF}" presName="level3hierChild" presStyleCnt="0"/>
      <dgm:spPr/>
    </dgm:pt>
    <dgm:pt modelId="{0A60F349-3888-4C47-8AB7-E4EADAE06ED0}" type="pres">
      <dgm:prSet presAssocID="{E8A59555-89CD-4221-B653-2EE331A2CA3C}" presName="conn2-1" presStyleLbl="parChTrans1D2" presStyleIdx="3" presStyleCnt="4"/>
      <dgm:spPr/>
    </dgm:pt>
    <dgm:pt modelId="{D713D947-130E-4A9D-9FEA-FD2F6990170C}" type="pres">
      <dgm:prSet presAssocID="{E8A59555-89CD-4221-B653-2EE331A2CA3C}" presName="connTx" presStyleLbl="parChTrans1D2" presStyleIdx="3" presStyleCnt="4"/>
      <dgm:spPr/>
    </dgm:pt>
    <dgm:pt modelId="{D023F6FD-4EFE-4F40-8B05-FE96AA75584A}" type="pres">
      <dgm:prSet presAssocID="{063D23F5-860C-48A4-97E9-EDC07E56DD79}" presName="root2" presStyleCnt="0"/>
      <dgm:spPr/>
    </dgm:pt>
    <dgm:pt modelId="{05B0D101-8941-4D31-B1B0-19A307523B68}" type="pres">
      <dgm:prSet presAssocID="{063D23F5-860C-48A4-97E9-EDC07E56DD79}" presName="LevelTwoTextNode" presStyleLbl="node2" presStyleIdx="3" presStyleCnt="4">
        <dgm:presLayoutVars>
          <dgm:chPref val="3"/>
        </dgm:presLayoutVars>
      </dgm:prSet>
      <dgm:spPr/>
    </dgm:pt>
    <dgm:pt modelId="{35F8CA26-69C6-49D1-8D01-5B6F886ED33E}" type="pres">
      <dgm:prSet presAssocID="{063D23F5-860C-48A4-97E9-EDC07E56DD79}" presName="level3hierChild" presStyleCnt="0"/>
      <dgm:spPr/>
    </dgm:pt>
    <dgm:pt modelId="{7624CB7F-FBE8-4384-8C4C-709887644E68}" type="pres">
      <dgm:prSet presAssocID="{94B112E9-4B37-448F-B67C-930460179E6E}" presName="conn2-1" presStyleLbl="parChTrans1D3" presStyleIdx="3" presStyleCnt="4"/>
      <dgm:spPr/>
    </dgm:pt>
    <dgm:pt modelId="{E8B5CF72-509C-458C-A6E8-B7E261C48F32}" type="pres">
      <dgm:prSet presAssocID="{94B112E9-4B37-448F-B67C-930460179E6E}" presName="connTx" presStyleLbl="parChTrans1D3" presStyleIdx="3" presStyleCnt="4"/>
      <dgm:spPr/>
    </dgm:pt>
    <dgm:pt modelId="{A4D05419-1165-4507-B2A3-32BB1FE3E76A}" type="pres">
      <dgm:prSet presAssocID="{72638673-21B0-4C9C-B968-B209E03A1830}" presName="root2" presStyleCnt="0"/>
      <dgm:spPr/>
    </dgm:pt>
    <dgm:pt modelId="{A21E367F-FB65-404F-9E31-2B2D5DDE335C}" type="pres">
      <dgm:prSet presAssocID="{72638673-21B0-4C9C-B968-B209E03A1830}" presName="LevelTwoTextNode" presStyleLbl="node3" presStyleIdx="3" presStyleCnt="4" custScaleX="225086" custScaleY="186815">
        <dgm:presLayoutVars>
          <dgm:chPref val="3"/>
        </dgm:presLayoutVars>
      </dgm:prSet>
      <dgm:spPr/>
    </dgm:pt>
    <dgm:pt modelId="{60EB7309-7FC1-4D71-B1BB-D654202EF42C}" type="pres">
      <dgm:prSet presAssocID="{72638673-21B0-4C9C-B968-B209E03A1830}" presName="level3hierChild" presStyleCnt="0"/>
      <dgm:spPr/>
    </dgm:pt>
  </dgm:ptLst>
  <dgm:cxnLst>
    <dgm:cxn modelId="{6B6BC900-8E6F-4AA4-8D92-F0DCDDABDD99}" type="presOf" srcId="{9F414022-74DD-49C0-8233-BDD1AD5D9A61}" destId="{70FABACB-353A-4120-9B11-B38C6F45A83D}" srcOrd="0" destOrd="0" presId="urn:microsoft.com/office/officeart/2008/layout/HorizontalMultiLevelHierarchy"/>
    <dgm:cxn modelId="{D2F53107-7152-4635-8861-303F36482289}" type="presOf" srcId="{94B112E9-4B37-448F-B67C-930460179E6E}" destId="{7624CB7F-FBE8-4384-8C4C-709887644E68}" srcOrd="0" destOrd="0" presId="urn:microsoft.com/office/officeart/2008/layout/HorizontalMultiLevelHierarchy"/>
    <dgm:cxn modelId="{33C61D08-9F67-404C-B1D9-B169AF700EEF}" srcId="{8BFDCB4F-1D57-4681-91F9-8D8484D0EBEF}" destId="{B9CA5EAA-ABD1-45FF-9A63-78B553F138D7}" srcOrd="0" destOrd="0" parTransId="{9C991FC4-FA91-43DB-BC76-D658C9507DBB}" sibTransId="{A11C7694-6806-41A6-8054-9AA7DB772350}"/>
    <dgm:cxn modelId="{C1F80811-1652-4B26-88A1-0FA561D93362}" type="presOf" srcId="{82B96B58-21DE-4128-8A53-7536D11E67BA}" destId="{7B950DBB-E98D-4E5D-9F46-A58557A6F7F3}" srcOrd="0" destOrd="0" presId="urn:microsoft.com/office/officeart/2008/layout/HorizontalMultiLevelHierarchy"/>
    <dgm:cxn modelId="{15842D1A-A3B5-4745-B74B-E08E1723C88C}" type="presOf" srcId="{E8A59555-89CD-4221-B653-2EE331A2CA3C}" destId="{D713D947-130E-4A9D-9FEA-FD2F6990170C}" srcOrd="1" destOrd="0" presId="urn:microsoft.com/office/officeart/2008/layout/HorizontalMultiLevelHierarchy"/>
    <dgm:cxn modelId="{96509A2D-B80E-4436-9793-4920839A9E78}" srcId="{9F414022-74DD-49C0-8233-BDD1AD5D9A61}" destId="{063D23F5-860C-48A4-97E9-EDC07E56DD79}" srcOrd="3" destOrd="0" parTransId="{E8A59555-89CD-4221-B653-2EE331A2CA3C}" sibTransId="{F726E46B-7FBE-45D9-A62A-CE3E41BD60A6}"/>
    <dgm:cxn modelId="{7250122E-A7EB-4F10-8F37-12B430DFCCBD}" type="presOf" srcId="{72E82B6B-95E1-455B-98F2-647BC10AD124}" destId="{91D4D30B-3361-44C8-AEE9-6EB50598DD8D}" srcOrd="0" destOrd="0" presId="urn:microsoft.com/office/officeart/2008/layout/HorizontalMultiLevelHierarchy"/>
    <dgm:cxn modelId="{6097E138-DC06-46FE-A96B-856CE8EDE799}" srcId="{9F414022-74DD-49C0-8233-BDD1AD5D9A61}" destId="{5763C2F1-E99C-4F2A-8997-D671000BD77B}" srcOrd="1" destOrd="0" parTransId="{EBE10259-45B2-4D7F-8905-06487D5B7840}" sibTransId="{C18F6D0F-8F11-43C9-AB84-6FE7FD44ADB8}"/>
    <dgm:cxn modelId="{BC777C3A-B5EB-44EE-AAA0-B337C798CBB3}" type="presOf" srcId="{EBE10259-45B2-4D7F-8905-06487D5B7840}" destId="{245F7F9B-9B8E-4096-B6EE-6AD48F7AEA3B}" srcOrd="0" destOrd="0" presId="urn:microsoft.com/office/officeart/2008/layout/HorizontalMultiLevelHierarchy"/>
    <dgm:cxn modelId="{48A63166-BE48-4400-95AE-A0EC949E4378}" type="presOf" srcId="{B9CA5EAA-ABD1-45FF-9A63-78B553F138D7}" destId="{4E073574-9FCB-4954-BB8C-7FB230AE40A0}" srcOrd="0" destOrd="0" presId="urn:microsoft.com/office/officeart/2008/layout/HorizontalMultiLevelHierarchy"/>
    <dgm:cxn modelId="{36BF616D-C3B1-4185-9487-C4D73F91F195}" type="presOf" srcId="{72638673-21B0-4C9C-B968-B209E03A1830}" destId="{A21E367F-FB65-404F-9E31-2B2D5DDE335C}" srcOrd="0" destOrd="0" presId="urn:microsoft.com/office/officeart/2008/layout/HorizontalMultiLevelHierarchy"/>
    <dgm:cxn modelId="{1770BC4D-DD37-4413-97AD-E741F04D5F0F}" type="presOf" srcId="{063D23F5-860C-48A4-97E9-EDC07E56DD79}" destId="{05B0D101-8941-4D31-B1B0-19A307523B68}" srcOrd="0" destOrd="0" presId="urn:microsoft.com/office/officeart/2008/layout/HorizontalMultiLevelHierarchy"/>
    <dgm:cxn modelId="{1051966E-9ECA-4E8E-B39A-884894D98641}" type="presOf" srcId="{EBE10259-45B2-4D7F-8905-06487D5B7840}" destId="{755194C9-214E-45F4-BAC6-4489826AA163}" srcOrd="1" destOrd="0" presId="urn:microsoft.com/office/officeart/2008/layout/HorizontalMultiLevelHierarchy"/>
    <dgm:cxn modelId="{44427071-83E9-4BDF-9830-E0A8B26EA3D3}" type="presOf" srcId="{9C991FC4-FA91-43DB-BC76-D658C9507DBB}" destId="{C79F5E25-9669-41C4-8C8D-972E82BB3C2B}" srcOrd="1" destOrd="0" presId="urn:microsoft.com/office/officeart/2008/layout/HorizontalMultiLevelHierarchy"/>
    <dgm:cxn modelId="{97479F72-784B-43F4-A3BA-76518AA46701}" type="presOf" srcId="{88721108-7E70-4D7E-8A35-B17ACE2C42BF}" destId="{D666F0F9-91A6-42B3-BED2-D3212D7E1ABB}" srcOrd="0" destOrd="0" presId="urn:microsoft.com/office/officeart/2008/layout/HorizontalMultiLevelHierarchy"/>
    <dgm:cxn modelId="{554B3B7B-29B7-4CFC-A707-854A1E656CC6}" type="presOf" srcId="{02E127D4-CD39-4AC4-907B-2E59FE4FECC0}" destId="{C044AC05-C94E-43FC-8B53-AC77F8467255}" srcOrd="0" destOrd="0" presId="urn:microsoft.com/office/officeart/2008/layout/HorizontalMultiLevelHierarchy"/>
    <dgm:cxn modelId="{3259E682-CB7F-4772-8CDB-7F819C68E030}" type="presOf" srcId="{11CB9885-2941-47EA-AAFB-8021F74BC964}" destId="{9A7A4D45-71B4-4D1B-9094-DC256F5F57F9}" srcOrd="0" destOrd="0" presId="urn:microsoft.com/office/officeart/2008/layout/HorizontalMultiLevelHierarchy"/>
    <dgm:cxn modelId="{948F9D84-779B-4DF5-8CAB-B128C05D219C}" srcId="{02E127D4-CD39-4AC4-907B-2E59FE4FECC0}" destId="{88721108-7E70-4D7E-8A35-B17ACE2C42BF}" srcOrd="0" destOrd="0" parTransId="{11CB9885-2941-47EA-AAFB-8021F74BC964}" sibTransId="{BA356B27-2D96-423E-9D4D-F6E4F5862F4F}"/>
    <dgm:cxn modelId="{7C5CF086-80AB-4D2C-954E-5F77FA96EC92}" type="presOf" srcId="{6E71A222-74EA-4610-8885-56716AD583B1}" destId="{B5EC8CA1-09F8-4B72-8F7C-BE692FA803F9}" srcOrd="0" destOrd="0" presId="urn:microsoft.com/office/officeart/2008/layout/HorizontalMultiLevelHierarchy"/>
    <dgm:cxn modelId="{0AD21A8F-7C47-4659-887F-8FC7E3CAED01}" type="presOf" srcId="{B45D98D3-1371-45A1-A2AE-4567899603E7}" destId="{C9682FA7-A161-4B30-BDC2-4B91E63A250D}" srcOrd="0" destOrd="0" presId="urn:microsoft.com/office/officeart/2008/layout/HorizontalMultiLevelHierarchy"/>
    <dgm:cxn modelId="{617C6790-BB85-48DF-B42B-E81B4B87FDD9}" type="presOf" srcId="{11CB9885-2941-47EA-AAFB-8021F74BC964}" destId="{CFF2A692-532D-4E34-8BEE-034EAC86DB21}" srcOrd="1" destOrd="0" presId="urn:microsoft.com/office/officeart/2008/layout/HorizontalMultiLevelHierarchy"/>
    <dgm:cxn modelId="{D3A56F9A-8866-4344-8844-E6C5D7AE6678}" type="presOf" srcId="{94B112E9-4B37-448F-B67C-930460179E6E}" destId="{E8B5CF72-509C-458C-A6E8-B7E261C48F32}" srcOrd="1" destOrd="0" presId="urn:microsoft.com/office/officeart/2008/layout/HorizontalMultiLevelHierarchy"/>
    <dgm:cxn modelId="{80584AB6-0D3A-4880-97BE-A09D4CF1CDD0}" type="presOf" srcId="{E8A59555-89CD-4221-B653-2EE331A2CA3C}" destId="{0A60F349-3888-4C47-8AB7-E4EADAE06ED0}" srcOrd="0" destOrd="0" presId="urn:microsoft.com/office/officeart/2008/layout/HorizontalMultiLevelHierarchy"/>
    <dgm:cxn modelId="{096B81BE-99F9-4BE0-8974-62EDB3F42353}" type="presOf" srcId="{8BFDCB4F-1D57-4681-91F9-8D8484D0EBEF}" destId="{3112AC6E-1C5C-40F3-99B5-695F9A9A20A9}" srcOrd="0" destOrd="0" presId="urn:microsoft.com/office/officeart/2008/layout/HorizontalMultiLevelHierarchy"/>
    <dgm:cxn modelId="{454E67CA-1BE9-475F-8A35-3003F49DBDA8}" type="presOf" srcId="{A4958F79-AF70-4528-9C57-2ED8FF2D7833}" destId="{023C5D24-C870-4DBF-A5DF-49E6981E6C43}" srcOrd="0" destOrd="0" presId="urn:microsoft.com/office/officeart/2008/layout/HorizontalMultiLevelHierarchy"/>
    <dgm:cxn modelId="{F9284ACA-21C8-47A7-AFA8-427AE0855296}" type="presOf" srcId="{5763C2F1-E99C-4F2A-8997-D671000BD77B}" destId="{0D9AC055-562E-40B4-B7D5-B7228D747A65}" srcOrd="0" destOrd="0" presId="urn:microsoft.com/office/officeart/2008/layout/HorizontalMultiLevelHierarchy"/>
    <dgm:cxn modelId="{95B0EED0-67B5-401C-861F-CF843A01DE04}" srcId="{9F414022-74DD-49C0-8233-BDD1AD5D9A61}" destId="{8BFDCB4F-1D57-4681-91F9-8D8484D0EBEF}" srcOrd="0" destOrd="0" parTransId="{B45D98D3-1371-45A1-A2AE-4567899603E7}" sibTransId="{630C0EF5-7683-443A-8569-7C71EB7F191F}"/>
    <dgm:cxn modelId="{DE4CE2E1-7198-4C87-AE2A-BEB1E3A7FFCE}" type="presOf" srcId="{82B96B58-21DE-4128-8A53-7536D11E67BA}" destId="{2FBEAD72-7D6A-4300-A4D2-92132BD2E91F}" srcOrd="1" destOrd="0" presId="urn:microsoft.com/office/officeart/2008/layout/HorizontalMultiLevelHierarchy"/>
    <dgm:cxn modelId="{2372E4E9-6FF6-47A8-8E9F-394A34D3B35D}" srcId="{72E82B6B-95E1-455B-98F2-647BC10AD124}" destId="{9F414022-74DD-49C0-8233-BDD1AD5D9A61}" srcOrd="0" destOrd="0" parTransId="{AB7EF788-CEB0-406D-84B2-FB371DDD59E2}" sibTransId="{091E4F6C-E68E-4355-80D9-D386CF38640E}"/>
    <dgm:cxn modelId="{211CFFEE-3E83-4500-B103-906B6D396D59}" type="presOf" srcId="{9C991FC4-FA91-43DB-BC76-D658C9507DBB}" destId="{3E9F59FC-6D75-49F9-BDEE-F0D186BC700B}" srcOrd="0" destOrd="0" presId="urn:microsoft.com/office/officeart/2008/layout/HorizontalMultiLevelHierarchy"/>
    <dgm:cxn modelId="{88348EF3-69B4-4037-B02F-86A388162937}" type="presOf" srcId="{B45D98D3-1371-45A1-A2AE-4567899603E7}" destId="{6634DE1E-BC62-41FD-8891-F7E2E9D6FD2D}" srcOrd="1" destOrd="0" presId="urn:microsoft.com/office/officeart/2008/layout/HorizontalMultiLevelHierarchy"/>
    <dgm:cxn modelId="{D38812F8-BA0B-4873-AA77-E5DC6334D9D0}" srcId="{5763C2F1-E99C-4F2A-8997-D671000BD77B}" destId="{6E71A222-74EA-4610-8885-56716AD583B1}" srcOrd="0" destOrd="0" parTransId="{A4958F79-AF70-4528-9C57-2ED8FF2D7833}" sibTransId="{9BB73F6A-2C23-487A-BC9F-B6BCF5374088}"/>
    <dgm:cxn modelId="{588741F9-EA77-418A-B81F-7EB4F838E3E1}" type="presOf" srcId="{A4958F79-AF70-4528-9C57-2ED8FF2D7833}" destId="{C5233150-357B-4358-B079-90DE0ACBFDCA}" srcOrd="1" destOrd="0" presId="urn:microsoft.com/office/officeart/2008/layout/HorizontalMultiLevelHierarchy"/>
    <dgm:cxn modelId="{711ADEFB-7F0F-4045-8082-8186C7065AFA}" srcId="{063D23F5-860C-48A4-97E9-EDC07E56DD79}" destId="{72638673-21B0-4C9C-B968-B209E03A1830}" srcOrd="0" destOrd="0" parTransId="{94B112E9-4B37-448F-B67C-930460179E6E}" sibTransId="{73105339-C3AD-4688-857D-2A1660A58D3A}"/>
    <dgm:cxn modelId="{BCE15DFF-B9D9-46BE-A0A0-3EF2DEF5C77D}" srcId="{9F414022-74DD-49C0-8233-BDD1AD5D9A61}" destId="{02E127D4-CD39-4AC4-907B-2E59FE4FECC0}" srcOrd="2" destOrd="0" parTransId="{82B96B58-21DE-4128-8A53-7536D11E67BA}" sibTransId="{A695ACF1-C9B3-4EE0-A1A1-B14BEDF81204}"/>
    <dgm:cxn modelId="{3F2EEF79-4B98-42D4-97F7-122BAB05E2E6}" type="presParOf" srcId="{91D4D30B-3361-44C8-AEE9-6EB50598DD8D}" destId="{AC27B7D3-4DEA-4232-AC71-F88D7DBEBA40}" srcOrd="0" destOrd="0" presId="urn:microsoft.com/office/officeart/2008/layout/HorizontalMultiLevelHierarchy"/>
    <dgm:cxn modelId="{B930F74F-76EE-48CB-A397-7DFD19BFF4C5}" type="presParOf" srcId="{AC27B7D3-4DEA-4232-AC71-F88D7DBEBA40}" destId="{70FABACB-353A-4120-9B11-B38C6F45A83D}" srcOrd="0" destOrd="0" presId="urn:microsoft.com/office/officeart/2008/layout/HorizontalMultiLevelHierarchy"/>
    <dgm:cxn modelId="{A9CDC8FC-D0AF-46A8-87F2-5617B3D53205}" type="presParOf" srcId="{AC27B7D3-4DEA-4232-AC71-F88D7DBEBA40}" destId="{DC0CDB93-8DDC-4952-889F-7F7519D5E643}" srcOrd="1" destOrd="0" presId="urn:microsoft.com/office/officeart/2008/layout/HorizontalMultiLevelHierarchy"/>
    <dgm:cxn modelId="{D5CA77A3-43F1-4762-A66B-08FAEAAD56A5}" type="presParOf" srcId="{DC0CDB93-8DDC-4952-889F-7F7519D5E643}" destId="{C9682FA7-A161-4B30-BDC2-4B91E63A250D}" srcOrd="0" destOrd="0" presId="urn:microsoft.com/office/officeart/2008/layout/HorizontalMultiLevelHierarchy"/>
    <dgm:cxn modelId="{A11007F0-106D-4B56-9CBA-6DCBC4D4E130}" type="presParOf" srcId="{C9682FA7-A161-4B30-BDC2-4B91E63A250D}" destId="{6634DE1E-BC62-41FD-8891-F7E2E9D6FD2D}" srcOrd="0" destOrd="0" presId="urn:microsoft.com/office/officeart/2008/layout/HorizontalMultiLevelHierarchy"/>
    <dgm:cxn modelId="{F7724034-D6A4-4239-A366-4AAC312F038A}" type="presParOf" srcId="{DC0CDB93-8DDC-4952-889F-7F7519D5E643}" destId="{DB1408A5-41EF-4C74-8002-399C4812AD8C}" srcOrd="1" destOrd="0" presId="urn:microsoft.com/office/officeart/2008/layout/HorizontalMultiLevelHierarchy"/>
    <dgm:cxn modelId="{819E7A72-9268-4E5B-BC0C-4F8D35B9D81D}" type="presParOf" srcId="{DB1408A5-41EF-4C74-8002-399C4812AD8C}" destId="{3112AC6E-1C5C-40F3-99B5-695F9A9A20A9}" srcOrd="0" destOrd="0" presId="urn:microsoft.com/office/officeart/2008/layout/HorizontalMultiLevelHierarchy"/>
    <dgm:cxn modelId="{F5103783-74DD-4673-9F34-C6FDD8D08118}" type="presParOf" srcId="{DB1408A5-41EF-4C74-8002-399C4812AD8C}" destId="{DACEA3E6-F923-4A31-A9DB-B11BD948C910}" srcOrd="1" destOrd="0" presId="urn:microsoft.com/office/officeart/2008/layout/HorizontalMultiLevelHierarchy"/>
    <dgm:cxn modelId="{A82F517A-5BC0-49FB-8632-54DD0D9CA620}" type="presParOf" srcId="{DACEA3E6-F923-4A31-A9DB-B11BD948C910}" destId="{3E9F59FC-6D75-49F9-BDEE-F0D186BC700B}" srcOrd="0" destOrd="0" presId="urn:microsoft.com/office/officeart/2008/layout/HorizontalMultiLevelHierarchy"/>
    <dgm:cxn modelId="{04BBFB01-224D-4162-9174-EC76706CE7A3}" type="presParOf" srcId="{3E9F59FC-6D75-49F9-BDEE-F0D186BC700B}" destId="{C79F5E25-9669-41C4-8C8D-972E82BB3C2B}" srcOrd="0" destOrd="0" presId="urn:microsoft.com/office/officeart/2008/layout/HorizontalMultiLevelHierarchy"/>
    <dgm:cxn modelId="{43130BD8-6683-4E25-A704-897B7FBECA16}" type="presParOf" srcId="{DACEA3E6-F923-4A31-A9DB-B11BD948C910}" destId="{6C1225B6-0671-488C-9CAC-78EA73611563}" srcOrd="1" destOrd="0" presId="urn:microsoft.com/office/officeart/2008/layout/HorizontalMultiLevelHierarchy"/>
    <dgm:cxn modelId="{EF4D293F-8409-448E-9A21-2BE97D9858E4}" type="presParOf" srcId="{6C1225B6-0671-488C-9CAC-78EA73611563}" destId="{4E073574-9FCB-4954-BB8C-7FB230AE40A0}" srcOrd="0" destOrd="0" presId="urn:microsoft.com/office/officeart/2008/layout/HorizontalMultiLevelHierarchy"/>
    <dgm:cxn modelId="{5D9B3F8C-9FB7-41E5-9E41-4522EAB7ADFD}" type="presParOf" srcId="{6C1225B6-0671-488C-9CAC-78EA73611563}" destId="{8591CBA8-9DD5-4DB6-B78D-4C4BAB343B6E}" srcOrd="1" destOrd="0" presId="urn:microsoft.com/office/officeart/2008/layout/HorizontalMultiLevelHierarchy"/>
    <dgm:cxn modelId="{050D506B-EE81-4A21-81ED-2E44A811BF7E}" type="presParOf" srcId="{DC0CDB93-8DDC-4952-889F-7F7519D5E643}" destId="{245F7F9B-9B8E-4096-B6EE-6AD48F7AEA3B}" srcOrd="2" destOrd="0" presId="urn:microsoft.com/office/officeart/2008/layout/HorizontalMultiLevelHierarchy"/>
    <dgm:cxn modelId="{95DDBB29-366C-49B1-9105-EE19AA2ACA50}" type="presParOf" srcId="{245F7F9B-9B8E-4096-B6EE-6AD48F7AEA3B}" destId="{755194C9-214E-45F4-BAC6-4489826AA163}" srcOrd="0" destOrd="0" presId="urn:microsoft.com/office/officeart/2008/layout/HorizontalMultiLevelHierarchy"/>
    <dgm:cxn modelId="{5AA8E151-0B74-4732-B478-5C7EB7CF8ED8}" type="presParOf" srcId="{DC0CDB93-8DDC-4952-889F-7F7519D5E643}" destId="{E0EA8185-F2DD-450E-B834-47665D8DEB55}" srcOrd="3" destOrd="0" presId="urn:microsoft.com/office/officeart/2008/layout/HorizontalMultiLevelHierarchy"/>
    <dgm:cxn modelId="{DCCD0130-C39B-4AC7-8768-71B9AAEBF693}" type="presParOf" srcId="{E0EA8185-F2DD-450E-B834-47665D8DEB55}" destId="{0D9AC055-562E-40B4-B7D5-B7228D747A65}" srcOrd="0" destOrd="0" presId="urn:microsoft.com/office/officeart/2008/layout/HorizontalMultiLevelHierarchy"/>
    <dgm:cxn modelId="{03DD1B9F-8E26-4357-ACBB-74946F711400}" type="presParOf" srcId="{E0EA8185-F2DD-450E-B834-47665D8DEB55}" destId="{CA6F3A08-3EB5-4FD3-BBBA-5F9EA302D3E8}" srcOrd="1" destOrd="0" presId="urn:microsoft.com/office/officeart/2008/layout/HorizontalMultiLevelHierarchy"/>
    <dgm:cxn modelId="{07E4E5FF-D220-4A86-9DEF-1CF66D77DA93}" type="presParOf" srcId="{CA6F3A08-3EB5-4FD3-BBBA-5F9EA302D3E8}" destId="{023C5D24-C870-4DBF-A5DF-49E6981E6C43}" srcOrd="0" destOrd="0" presId="urn:microsoft.com/office/officeart/2008/layout/HorizontalMultiLevelHierarchy"/>
    <dgm:cxn modelId="{4F0EE582-55C5-49F4-83D9-A1AB020022CD}" type="presParOf" srcId="{023C5D24-C870-4DBF-A5DF-49E6981E6C43}" destId="{C5233150-357B-4358-B079-90DE0ACBFDCA}" srcOrd="0" destOrd="0" presId="urn:microsoft.com/office/officeart/2008/layout/HorizontalMultiLevelHierarchy"/>
    <dgm:cxn modelId="{9E1D09A7-E8CD-48C6-9328-9BC99F7A9F1F}" type="presParOf" srcId="{CA6F3A08-3EB5-4FD3-BBBA-5F9EA302D3E8}" destId="{E6EA9816-8064-4610-A588-B4F9D6CE41D5}" srcOrd="1" destOrd="0" presId="urn:microsoft.com/office/officeart/2008/layout/HorizontalMultiLevelHierarchy"/>
    <dgm:cxn modelId="{AFA428F3-AB88-4C13-B704-9CE24A479F18}" type="presParOf" srcId="{E6EA9816-8064-4610-A588-B4F9D6CE41D5}" destId="{B5EC8CA1-09F8-4B72-8F7C-BE692FA803F9}" srcOrd="0" destOrd="0" presId="urn:microsoft.com/office/officeart/2008/layout/HorizontalMultiLevelHierarchy"/>
    <dgm:cxn modelId="{007DD032-FB8E-4CE4-834A-DDF6526B12C8}" type="presParOf" srcId="{E6EA9816-8064-4610-A588-B4F9D6CE41D5}" destId="{F99BAC49-789F-451C-8375-A18F318A54D2}" srcOrd="1" destOrd="0" presId="urn:microsoft.com/office/officeart/2008/layout/HorizontalMultiLevelHierarchy"/>
    <dgm:cxn modelId="{2577EB94-9E99-431D-8D93-34A2B8C9E925}" type="presParOf" srcId="{DC0CDB93-8DDC-4952-889F-7F7519D5E643}" destId="{7B950DBB-E98D-4E5D-9F46-A58557A6F7F3}" srcOrd="4" destOrd="0" presId="urn:microsoft.com/office/officeart/2008/layout/HorizontalMultiLevelHierarchy"/>
    <dgm:cxn modelId="{9FF0F596-C7EC-467C-A293-FA8F7923201E}" type="presParOf" srcId="{7B950DBB-E98D-4E5D-9F46-A58557A6F7F3}" destId="{2FBEAD72-7D6A-4300-A4D2-92132BD2E91F}" srcOrd="0" destOrd="0" presId="urn:microsoft.com/office/officeart/2008/layout/HorizontalMultiLevelHierarchy"/>
    <dgm:cxn modelId="{DA43B04A-6527-4263-BC5E-4442EFF30D19}" type="presParOf" srcId="{DC0CDB93-8DDC-4952-889F-7F7519D5E643}" destId="{0A4ED8B8-65CB-4B24-9F31-75B8629E6ED8}" srcOrd="5" destOrd="0" presId="urn:microsoft.com/office/officeart/2008/layout/HorizontalMultiLevelHierarchy"/>
    <dgm:cxn modelId="{48B83A64-2BC6-4991-ACB2-2F57427F5ED0}" type="presParOf" srcId="{0A4ED8B8-65CB-4B24-9F31-75B8629E6ED8}" destId="{C044AC05-C94E-43FC-8B53-AC77F8467255}" srcOrd="0" destOrd="0" presId="urn:microsoft.com/office/officeart/2008/layout/HorizontalMultiLevelHierarchy"/>
    <dgm:cxn modelId="{B68E4E23-76DF-4553-BCBD-019D7DB7AE36}" type="presParOf" srcId="{0A4ED8B8-65CB-4B24-9F31-75B8629E6ED8}" destId="{28BDD591-9A50-4967-A3A1-20DB53AAEE42}" srcOrd="1" destOrd="0" presId="urn:microsoft.com/office/officeart/2008/layout/HorizontalMultiLevelHierarchy"/>
    <dgm:cxn modelId="{C26B9CE0-8ECB-45B2-88B9-7C74EE2E0D05}" type="presParOf" srcId="{28BDD591-9A50-4967-A3A1-20DB53AAEE42}" destId="{9A7A4D45-71B4-4D1B-9094-DC256F5F57F9}" srcOrd="0" destOrd="0" presId="urn:microsoft.com/office/officeart/2008/layout/HorizontalMultiLevelHierarchy"/>
    <dgm:cxn modelId="{3DF435F6-F86D-4BC9-8F33-EE8729276E08}" type="presParOf" srcId="{9A7A4D45-71B4-4D1B-9094-DC256F5F57F9}" destId="{CFF2A692-532D-4E34-8BEE-034EAC86DB21}" srcOrd="0" destOrd="0" presId="urn:microsoft.com/office/officeart/2008/layout/HorizontalMultiLevelHierarchy"/>
    <dgm:cxn modelId="{9A31A30F-A661-4D60-93CD-D1F9F4345487}" type="presParOf" srcId="{28BDD591-9A50-4967-A3A1-20DB53AAEE42}" destId="{5BF20A95-3451-4F94-96EF-F24FC8ABB2D2}" srcOrd="1" destOrd="0" presId="urn:microsoft.com/office/officeart/2008/layout/HorizontalMultiLevelHierarchy"/>
    <dgm:cxn modelId="{D4C74FED-D6E4-4DDF-A1CE-2EDB9ADB63B6}" type="presParOf" srcId="{5BF20A95-3451-4F94-96EF-F24FC8ABB2D2}" destId="{D666F0F9-91A6-42B3-BED2-D3212D7E1ABB}" srcOrd="0" destOrd="0" presId="urn:microsoft.com/office/officeart/2008/layout/HorizontalMultiLevelHierarchy"/>
    <dgm:cxn modelId="{90C87EE2-EB9A-45F6-8DE7-C48AE1A2ECA4}" type="presParOf" srcId="{5BF20A95-3451-4F94-96EF-F24FC8ABB2D2}" destId="{8E3BE8B9-3814-45BB-8F98-99FEAE6345C0}" srcOrd="1" destOrd="0" presId="urn:microsoft.com/office/officeart/2008/layout/HorizontalMultiLevelHierarchy"/>
    <dgm:cxn modelId="{C85A8A46-0D45-4FEC-864E-B4DB72D4AA64}" type="presParOf" srcId="{DC0CDB93-8DDC-4952-889F-7F7519D5E643}" destId="{0A60F349-3888-4C47-8AB7-E4EADAE06ED0}" srcOrd="6" destOrd="0" presId="urn:microsoft.com/office/officeart/2008/layout/HorizontalMultiLevelHierarchy"/>
    <dgm:cxn modelId="{921CF4FA-9EBB-4FB7-932E-D08DF7A211F8}" type="presParOf" srcId="{0A60F349-3888-4C47-8AB7-E4EADAE06ED0}" destId="{D713D947-130E-4A9D-9FEA-FD2F6990170C}" srcOrd="0" destOrd="0" presId="urn:microsoft.com/office/officeart/2008/layout/HorizontalMultiLevelHierarchy"/>
    <dgm:cxn modelId="{1DA2595A-54CC-4884-9C25-35B645B65771}" type="presParOf" srcId="{DC0CDB93-8DDC-4952-889F-7F7519D5E643}" destId="{D023F6FD-4EFE-4F40-8B05-FE96AA75584A}" srcOrd="7" destOrd="0" presId="urn:microsoft.com/office/officeart/2008/layout/HorizontalMultiLevelHierarchy"/>
    <dgm:cxn modelId="{F921FD91-22E3-4714-B500-6FF2486B209D}" type="presParOf" srcId="{D023F6FD-4EFE-4F40-8B05-FE96AA75584A}" destId="{05B0D101-8941-4D31-B1B0-19A307523B68}" srcOrd="0" destOrd="0" presId="urn:microsoft.com/office/officeart/2008/layout/HorizontalMultiLevelHierarchy"/>
    <dgm:cxn modelId="{5ED00F98-F221-4600-9FE6-C7201B177585}" type="presParOf" srcId="{D023F6FD-4EFE-4F40-8B05-FE96AA75584A}" destId="{35F8CA26-69C6-49D1-8D01-5B6F886ED33E}" srcOrd="1" destOrd="0" presId="urn:microsoft.com/office/officeart/2008/layout/HorizontalMultiLevelHierarchy"/>
    <dgm:cxn modelId="{38C9C789-5796-47A8-88A7-65BDDAE162F2}" type="presParOf" srcId="{35F8CA26-69C6-49D1-8D01-5B6F886ED33E}" destId="{7624CB7F-FBE8-4384-8C4C-709887644E68}" srcOrd="0" destOrd="0" presId="urn:microsoft.com/office/officeart/2008/layout/HorizontalMultiLevelHierarchy"/>
    <dgm:cxn modelId="{FB273534-20F1-4A02-B538-D8D639E9EA9C}" type="presParOf" srcId="{7624CB7F-FBE8-4384-8C4C-709887644E68}" destId="{E8B5CF72-509C-458C-A6E8-B7E261C48F32}" srcOrd="0" destOrd="0" presId="urn:microsoft.com/office/officeart/2008/layout/HorizontalMultiLevelHierarchy"/>
    <dgm:cxn modelId="{AE3E7AD7-854E-425C-9D19-217EE4BD878F}" type="presParOf" srcId="{35F8CA26-69C6-49D1-8D01-5B6F886ED33E}" destId="{A4D05419-1165-4507-B2A3-32BB1FE3E76A}" srcOrd="1" destOrd="0" presId="urn:microsoft.com/office/officeart/2008/layout/HorizontalMultiLevelHierarchy"/>
    <dgm:cxn modelId="{BEB74040-9D44-478F-B4EA-02D523279358}" type="presParOf" srcId="{A4D05419-1165-4507-B2A3-32BB1FE3E76A}" destId="{A21E367F-FB65-404F-9E31-2B2D5DDE335C}" srcOrd="0" destOrd="0" presId="urn:microsoft.com/office/officeart/2008/layout/HorizontalMultiLevelHierarchy"/>
    <dgm:cxn modelId="{B1ABE65A-701F-4BC9-942C-B83E1076529D}" type="presParOf" srcId="{A4D05419-1165-4507-B2A3-32BB1FE3E76A}" destId="{60EB7309-7FC1-4D71-B1BB-D654202EF42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DF38FA-8093-4C9D-909F-3BE5FBDDB3E9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FEE586F-E931-48FB-8C95-264A61812A42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Aumenta a probabilidade de sucesso (&lt; risco reputacional).</a:t>
          </a:r>
          <a:endParaRPr lang="en-US"/>
        </a:p>
      </dgm:t>
    </dgm:pt>
    <dgm:pt modelId="{62788011-9FD9-4030-9705-6DFC1AEBD273}" type="parTrans" cxnId="{0961B503-7920-4879-84BF-434CDC51338D}">
      <dgm:prSet/>
      <dgm:spPr/>
      <dgm:t>
        <a:bodyPr/>
        <a:lstStyle/>
        <a:p>
          <a:endParaRPr lang="en-US"/>
        </a:p>
      </dgm:t>
    </dgm:pt>
    <dgm:pt modelId="{87208BF1-0FA2-442A-8043-421C0662D9E6}" type="sibTrans" cxnId="{0961B503-7920-4879-84BF-434CDC51338D}">
      <dgm:prSet/>
      <dgm:spPr/>
      <dgm:t>
        <a:bodyPr/>
        <a:lstStyle/>
        <a:p>
          <a:endParaRPr lang="en-US"/>
        </a:p>
      </dgm:t>
    </dgm:pt>
    <dgm:pt modelId="{A6299459-006A-41AB-BD2B-9909417FC6F0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Reduz custos.</a:t>
          </a:r>
          <a:endParaRPr lang="en-US"/>
        </a:p>
      </dgm:t>
    </dgm:pt>
    <dgm:pt modelId="{19AAC10E-2195-4D3D-A9EE-0E5EB30B65B0}" type="parTrans" cxnId="{3D5F2FDA-48A0-4144-A63F-5985143A3ED3}">
      <dgm:prSet/>
      <dgm:spPr/>
      <dgm:t>
        <a:bodyPr/>
        <a:lstStyle/>
        <a:p>
          <a:endParaRPr lang="en-US"/>
        </a:p>
      </dgm:t>
    </dgm:pt>
    <dgm:pt modelId="{05D2BCD6-A579-4216-BBB7-5D583D85E535}" type="sibTrans" cxnId="{3D5F2FDA-48A0-4144-A63F-5985143A3ED3}">
      <dgm:prSet/>
      <dgm:spPr/>
      <dgm:t>
        <a:bodyPr/>
        <a:lstStyle/>
        <a:p>
          <a:endParaRPr lang="en-US"/>
        </a:p>
      </dgm:t>
    </dgm:pt>
    <dgm:pt modelId="{8FE8EE99-077E-4F26-85AF-4EB758367614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Reduz vulnerabilidade a críticas.</a:t>
          </a:r>
          <a:endParaRPr lang="en-US"/>
        </a:p>
      </dgm:t>
    </dgm:pt>
    <dgm:pt modelId="{5F9CD68D-7D56-4E51-816F-EA712BCA918C}" type="parTrans" cxnId="{D3B2F988-8E8C-4246-AF06-5932FE4982E2}">
      <dgm:prSet/>
      <dgm:spPr/>
      <dgm:t>
        <a:bodyPr/>
        <a:lstStyle/>
        <a:p>
          <a:endParaRPr lang="en-US"/>
        </a:p>
      </dgm:t>
    </dgm:pt>
    <dgm:pt modelId="{04D3CE73-9FA9-42DF-87A1-8C1F977A877C}" type="sibTrans" cxnId="{D3B2F988-8E8C-4246-AF06-5932FE4982E2}">
      <dgm:prSet/>
      <dgm:spPr/>
      <dgm:t>
        <a:bodyPr/>
        <a:lstStyle/>
        <a:p>
          <a:endParaRPr lang="en-US"/>
        </a:p>
      </dgm:t>
    </dgm:pt>
    <dgm:pt modelId="{103DF8D6-5689-4F65-8374-FAE6EAC9652E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Decisões são mais transparentes.</a:t>
          </a:r>
          <a:endParaRPr lang="en-US"/>
        </a:p>
      </dgm:t>
    </dgm:pt>
    <dgm:pt modelId="{805A8054-B448-4A88-BC76-152B7EF6BF36}" type="parTrans" cxnId="{AADD0DDB-7CF3-43C8-945B-BA71EE2EDA66}">
      <dgm:prSet/>
      <dgm:spPr/>
      <dgm:t>
        <a:bodyPr/>
        <a:lstStyle/>
        <a:p>
          <a:endParaRPr lang="en-US"/>
        </a:p>
      </dgm:t>
    </dgm:pt>
    <dgm:pt modelId="{95386545-D04C-4072-9A08-E3E8435BF228}" type="sibTrans" cxnId="{AADD0DDB-7CF3-43C8-945B-BA71EE2EDA66}">
      <dgm:prSet/>
      <dgm:spPr/>
      <dgm:t>
        <a:bodyPr/>
        <a:lstStyle/>
        <a:p>
          <a:endParaRPr lang="en-US"/>
        </a:p>
      </dgm:t>
    </dgm:pt>
    <dgm:pt modelId="{C98A7EB1-0D23-4F52-A895-17285D352116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Aprender com sucessos e fracassos passados está embutido no sistema.</a:t>
          </a:r>
          <a:endParaRPr lang="en-US"/>
        </a:p>
      </dgm:t>
    </dgm:pt>
    <dgm:pt modelId="{43A2F62A-50B9-4D1B-B902-18581F3E554C}" type="parTrans" cxnId="{0CB005B2-83CE-4320-B93D-E4C4D1C5BFE2}">
      <dgm:prSet/>
      <dgm:spPr/>
      <dgm:t>
        <a:bodyPr/>
        <a:lstStyle/>
        <a:p>
          <a:endParaRPr lang="en-US"/>
        </a:p>
      </dgm:t>
    </dgm:pt>
    <dgm:pt modelId="{4A9EC6CE-0EE9-44CF-913F-250050DF07F8}" type="sibTrans" cxnId="{0CB005B2-83CE-4320-B93D-E4C4D1C5BFE2}">
      <dgm:prSet/>
      <dgm:spPr/>
      <dgm:t>
        <a:bodyPr/>
        <a:lstStyle/>
        <a:p>
          <a:endParaRPr lang="en-US"/>
        </a:p>
      </dgm:t>
    </dgm:pt>
    <dgm:pt modelId="{DB239CA7-2F21-4190-BC21-4531206DF24E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Perde-se menos conhecimento dentro e entre as organizações.</a:t>
          </a:r>
          <a:endParaRPr lang="en-US"/>
        </a:p>
      </dgm:t>
    </dgm:pt>
    <dgm:pt modelId="{69E06B75-FB5B-4CFE-A407-1DAD587AE3FE}" type="parTrans" cxnId="{B4E2EF20-EAAC-4936-9F8C-BA7922C7371F}">
      <dgm:prSet/>
      <dgm:spPr/>
      <dgm:t>
        <a:bodyPr/>
        <a:lstStyle/>
        <a:p>
          <a:endParaRPr lang="en-US"/>
        </a:p>
      </dgm:t>
    </dgm:pt>
    <dgm:pt modelId="{1B35032E-A742-41E2-BAF6-51B470C92EE9}" type="sibTrans" cxnId="{B4E2EF20-EAAC-4936-9F8C-BA7922C7371F}">
      <dgm:prSet/>
      <dgm:spPr/>
      <dgm:t>
        <a:bodyPr/>
        <a:lstStyle/>
        <a:p>
          <a:endParaRPr lang="en-US"/>
        </a:p>
      </dgm:t>
    </dgm:pt>
    <dgm:pt modelId="{F31F6A17-E353-459A-BB94-250E822379BA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Financiadores têm mais confiança de que seus projetos serão entregues.</a:t>
          </a:r>
          <a:endParaRPr lang="en-US"/>
        </a:p>
      </dgm:t>
    </dgm:pt>
    <dgm:pt modelId="{A42D906B-776B-491B-B6CA-42C319922D46}" type="parTrans" cxnId="{6F69E43E-2BDC-4479-BDBB-74ACD35AF1AF}">
      <dgm:prSet/>
      <dgm:spPr/>
      <dgm:t>
        <a:bodyPr/>
        <a:lstStyle/>
        <a:p>
          <a:endParaRPr lang="en-US"/>
        </a:p>
      </dgm:t>
    </dgm:pt>
    <dgm:pt modelId="{C9C8CC21-3260-491C-A3A4-5436ECBEB7BC}" type="sibTrans" cxnId="{6F69E43E-2BDC-4479-BDBB-74ACD35AF1AF}">
      <dgm:prSet/>
      <dgm:spPr/>
      <dgm:t>
        <a:bodyPr/>
        <a:lstStyle/>
        <a:p>
          <a:endParaRPr lang="en-US"/>
        </a:p>
      </dgm:t>
    </dgm:pt>
    <dgm:pt modelId="{F820DAB5-8E7D-437A-98A1-7BB69ED202BA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Organizações e área vistas como mais profissionais,  atraido mais financiamento.</a:t>
          </a:r>
          <a:endParaRPr lang="en-US"/>
        </a:p>
      </dgm:t>
    </dgm:pt>
    <dgm:pt modelId="{AC6EB41C-C2B4-4CEF-89D4-84942701CE20}" type="parTrans" cxnId="{15935B38-21F3-4FF2-98D3-B10DD3F33E89}">
      <dgm:prSet/>
      <dgm:spPr/>
      <dgm:t>
        <a:bodyPr/>
        <a:lstStyle/>
        <a:p>
          <a:endParaRPr lang="en-US"/>
        </a:p>
      </dgm:t>
    </dgm:pt>
    <dgm:pt modelId="{354F8CB9-25A4-4CD1-972D-FE3675BA3AEC}" type="sibTrans" cxnId="{15935B38-21F3-4FF2-98D3-B10DD3F33E89}">
      <dgm:prSet/>
      <dgm:spPr/>
      <dgm:t>
        <a:bodyPr/>
        <a:lstStyle/>
        <a:p>
          <a:endParaRPr lang="en-US"/>
        </a:p>
      </dgm:t>
    </dgm:pt>
    <dgm:pt modelId="{7F3058AC-47CA-4565-B6E2-85B7AF8C85C6}" type="pres">
      <dgm:prSet presAssocID="{4EDF38FA-8093-4C9D-909F-3BE5FBDDB3E9}" presName="root" presStyleCnt="0">
        <dgm:presLayoutVars>
          <dgm:dir/>
          <dgm:resizeHandles val="exact"/>
        </dgm:presLayoutVars>
      </dgm:prSet>
      <dgm:spPr/>
    </dgm:pt>
    <dgm:pt modelId="{A6D42CB4-5940-42DD-804F-5966D0D9F1B9}" type="pres">
      <dgm:prSet presAssocID="{5FEE586F-E931-48FB-8C95-264A61812A42}" presName="compNode" presStyleCnt="0"/>
      <dgm:spPr/>
    </dgm:pt>
    <dgm:pt modelId="{57DC352A-2499-4306-AB5E-100B0ACBBD2E}" type="pres">
      <dgm:prSet presAssocID="{5FEE586F-E931-48FB-8C95-264A61812A42}" presName="bgRect" presStyleLbl="bgShp" presStyleIdx="0" presStyleCnt="8"/>
      <dgm:spPr/>
    </dgm:pt>
    <dgm:pt modelId="{9A3C9B90-A6F4-4586-B568-A722B5EC7D1C}" type="pres">
      <dgm:prSet presAssocID="{5FEE586F-E931-48FB-8C95-264A61812A42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do"/>
        </a:ext>
      </dgm:extLst>
    </dgm:pt>
    <dgm:pt modelId="{5C8E9856-DBEA-49AA-B6DA-C5A14297FECB}" type="pres">
      <dgm:prSet presAssocID="{5FEE586F-E931-48FB-8C95-264A61812A42}" presName="spaceRect" presStyleCnt="0"/>
      <dgm:spPr/>
    </dgm:pt>
    <dgm:pt modelId="{F052E485-48E4-46DB-87C3-2869A1044D3D}" type="pres">
      <dgm:prSet presAssocID="{5FEE586F-E931-48FB-8C95-264A61812A42}" presName="parTx" presStyleLbl="revTx" presStyleIdx="0" presStyleCnt="8">
        <dgm:presLayoutVars>
          <dgm:chMax val="0"/>
          <dgm:chPref val="0"/>
        </dgm:presLayoutVars>
      </dgm:prSet>
      <dgm:spPr/>
    </dgm:pt>
    <dgm:pt modelId="{1F34AD61-B79A-429F-A9B1-C562FBB825F8}" type="pres">
      <dgm:prSet presAssocID="{87208BF1-0FA2-442A-8043-421C0662D9E6}" presName="sibTrans" presStyleCnt="0"/>
      <dgm:spPr/>
    </dgm:pt>
    <dgm:pt modelId="{08A849B0-F686-4ACF-887E-CD27C0D56DE2}" type="pres">
      <dgm:prSet presAssocID="{A6299459-006A-41AB-BD2B-9909417FC6F0}" presName="compNode" presStyleCnt="0"/>
      <dgm:spPr/>
    </dgm:pt>
    <dgm:pt modelId="{525916A0-354A-42CA-8A06-B891EF8AA6C5}" type="pres">
      <dgm:prSet presAssocID="{A6299459-006A-41AB-BD2B-9909417FC6F0}" presName="bgRect" presStyleLbl="bgShp" presStyleIdx="1" presStyleCnt="8"/>
      <dgm:spPr/>
    </dgm:pt>
    <dgm:pt modelId="{DE8C2EEF-A880-485D-9D9B-5630FB769303}" type="pres">
      <dgm:prSet presAssocID="{A6299459-006A-41AB-BD2B-9909417FC6F0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edas"/>
        </a:ext>
      </dgm:extLst>
    </dgm:pt>
    <dgm:pt modelId="{56D0AB4A-12CF-4F23-8AA5-C7D541FDA1F5}" type="pres">
      <dgm:prSet presAssocID="{A6299459-006A-41AB-BD2B-9909417FC6F0}" presName="spaceRect" presStyleCnt="0"/>
      <dgm:spPr/>
    </dgm:pt>
    <dgm:pt modelId="{355439F6-E2BF-43D7-9DB6-9EFD08D4E16C}" type="pres">
      <dgm:prSet presAssocID="{A6299459-006A-41AB-BD2B-9909417FC6F0}" presName="parTx" presStyleLbl="revTx" presStyleIdx="1" presStyleCnt="8">
        <dgm:presLayoutVars>
          <dgm:chMax val="0"/>
          <dgm:chPref val="0"/>
        </dgm:presLayoutVars>
      </dgm:prSet>
      <dgm:spPr/>
    </dgm:pt>
    <dgm:pt modelId="{F16A7F92-65F4-4C24-ABD8-B97E2AF49A37}" type="pres">
      <dgm:prSet presAssocID="{05D2BCD6-A579-4216-BBB7-5D583D85E535}" presName="sibTrans" presStyleCnt="0"/>
      <dgm:spPr/>
    </dgm:pt>
    <dgm:pt modelId="{0CCAFACC-9C71-4A5F-8CD2-59A205651BAA}" type="pres">
      <dgm:prSet presAssocID="{8FE8EE99-077E-4F26-85AF-4EB758367614}" presName="compNode" presStyleCnt="0"/>
      <dgm:spPr/>
    </dgm:pt>
    <dgm:pt modelId="{4C61F1B3-2F6E-4F36-9220-6F73415BE143}" type="pres">
      <dgm:prSet presAssocID="{8FE8EE99-077E-4F26-85AF-4EB758367614}" presName="bgRect" presStyleLbl="bgShp" presStyleIdx="2" presStyleCnt="8"/>
      <dgm:spPr/>
    </dgm:pt>
    <dgm:pt modelId="{D41A765C-9EBC-4987-8070-A24E5FB7498E}" type="pres">
      <dgm:prSet presAssocID="{8FE8EE99-077E-4F26-85AF-4EB758367614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vil Face Outline"/>
        </a:ext>
      </dgm:extLst>
    </dgm:pt>
    <dgm:pt modelId="{0B202584-F88E-40CA-9759-1CB945B86694}" type="pres">
      <dgm:prSet presAssocID="{8FE8EE99-077E-4F26-85AF-4EB758367614}" presName="spaceRect" presStyleCnt="0"/>
      <dgm:spPr/>
    </dgm:pt>
    <dgm:pt modelId="{5256B00D-D36E-4577-AFDE-7AE4D3B8571B}" type="pres">
      <dgm:prSet presAssocID="{8FE8EE99-077E-4F26-85AF-4EB758367614}" presName="parTx" presStyleLbl="revTx" presStyleIdx="2" presStyleCnt="8">
        <dgm:presLayoutVars>
          <dgm:chMax val="0"/>
          <dgm:chPref val="0"/>
        </dgm:presLayoutVars>
      </dgm:prSet>
      <dgm:spPr/>
    </dgm:pt>
    <dgm:pt modelId="{981BC906-3A67-4149-B31C-C444937986B0}" type="pres">
      <dgm:prSet presAssocID="{04D3CE73-9FA9-42DF-87A1-8C1F977A877C}" presName="sibTrans" presStyleCnt="0"/>
      <dgm:spPr/>
    </dgm:pt>
    <dgm:pt modelId="{5AE6B530-C432-463C-84F7-72A223EF3D43}" type="pres">
      <dgm:prSet presAssocID="{103DF8D6-5689-4F65-8374-FAE6EAC9652E}" presName="compNode" presStyleCnt="0"/>
      <dgm:spPr/>
    </dgm:pt>
    <dgm:pt modelId="{9A535F8C-B395-426A-9A26-DB066BF40447}" type="pres">
      <dgm:prSet presAssocID="{103DF8D6-5689-4F65-8374-FAE6EAC9652E}" presName="bgRect" presStyleLbl="bgShp" presStyleIdx="3" presStyleCnt="8"/>
      <dgm:spPr/>
    </dgm:pt>
    <dgm:pt modelId="{7F0D0710-1168-4DAE-82E1-3F2EA2DDCBF0}" type="pres">
      <dgm:prSet presAssocID="{103DF8D6-5689-4F65-8374-FAE6EAC9652E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45323924-13FD-455D-B2DE-F60CDECE9741}" type="pres">
      <dgm:prSet presAssocID="{103DF8D6-5689-4F65-8374-FAE6EAC9652E}" presName="spaceRect" presStyleCnt="0"/>
      <dgm:spPr/>
    </dgm:pt>
    <dgm:pt modelId="{E2073882-C19D-452E-AF2C-BCB6AB732397}" type="pres">
      <dgm:prSet presAssocID="{103DF8D6-5689-4F65-8374-FAE6EAC9652E}" presName="parTx" presStyleLbl="revTx" presStyleIdx="3" presStyleCnt="8">
        <dgm:presLayoutVars>
          <dgm:chMax val="0"/>
          <dgm:chPref val="0"/>
        </dgm:presLayoutVars>
      </dgm:prSet>
      <dgm:spPr/>
    </dgm:pt>
    <dgm:pt modelId="{0EC60E2B-E060-45B5-A1F0-17ACD9CEC05E}" type="pres">
      <dgm:prSet presAssocID="{95386545-D04C-4072-9A08-E3E8435BF228}" presName="sibTrans" presStyleCnt="0"/>
      <dgm:spPr/>
    </dgm:pt>
    <dgm:pt modelId="{A70D4ABD-CBFC-4AFE-BB26-330A3ED41B6E}" type="pres">
      <dgm:prSet presAssocID="{C98A7EB1-0D23-4F52-A895-17285D352116}" presName="compNode" presStyleCnt="0"/>
      <dgm:spPr/>
    </dgm:pt>
    <dgm:pt modelId="{1AA8A97C-D66A-4F7D-9A16-A307DB1DAF4B}" type="pres">
      <dgm:prSet presAssocID="{C98A7EB1-0D23-4F52-A895-17285D352116}" presName="bgRect" presStyleLbl="bgShp" presStyleIdx="4" presStyleCnt="8"/>
      <dgm:spPr/>
    </dgm:pt>
    <dgm:pt modelId="{372EBADE-0E76-417E-817C-921AE0D26E65}" type="pres">
      <dgm:prSet presAssocID="{C98A7EB1-0D23-4F52-A895-17285D352116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ixa de Opções"/>
        </a:ext>
      </dgm:extLst>
    </dgm:pt>
    <dgm:pt modelId="{71BCDAA3-AB88-4D2E-A22D-DA4A12316FD2}" type="pres">
      <dgm:prSet presAssocID="{C98A7EB1-0D23-4F52-A895-17285D352116}" presName="spaceRect" presStyleCnt="0"/>
      <dgm:spPr/>
    </dgm:pt>
    <dgm:pt modelId="{41618BCF-F29F-4096-BCAB-1FFDB3464988}" type="pres">
      <dgm:prSet presAssocID="{C98A7EB1-0D23-4F52-A895-17285D352116}" presName="parTx" presStyleLbl="revTx" presStyleIdx="4" presStyleCnt="8">
        <dgm:presLayoutVars>
          <dgm:chMax val="0"/>
          <dgm:chPref val="0"/>
        </dgm:presLayoutVars>
      </dgm:prSet>
      <dgm:spPr/>
    </dgm:pt>
    <dgm:pt modelId="{3DFB5CBC-B149-4A7E-98CE-01E1AA46B522}" type="pres">
      <dgm:prSet presAssocID="{4A9EC6CE-0EE9-44CF-913F-250050DF07F8}" presName="sibTrans" presStyleCnt="0"/>
      <dgm:spPr/>
    </dgm:pt>
    <dgm:pt modelId="{9395A743-CF43-42BD-8E92-DDC1FF28DCB2}" type="pres">
      <dgm:prSet presAssocID="{DB239CA7-2F21-4190-BC21-4531206DF24E}" presName="compNode" presStyleCnt="0"/>
      <dgm:spPr/>
    </dgm:pt>
    <dgm:pt modelId="{05702321-07C7-47D9-984A-F4EAC155B160}" type="pres">
      <dgm:prSet presAssocID="{DB239CA7-2F21-4190-BC21-4531206DF24E}" presName="bgRect" presStyleLbl="bgShp" presStyleIdx="5" presStyleCnt="8"/>
      <dgm:spPr/>
    </dgm:pt>
    <dgm:pt modelId="{F8DFA8B6-F944-4A16-8941-8CFE4993C1C6}" type="pres">
      <dgm:prSet presAssocID="{DB239CA7-2F21-4190-BC21-4531206DF24E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CB4933EA-371C-470B-8F01-385078CD314E}" type="pres">
      <dgm:prSet presAssocID="{DB239CA7-2F21-4190-BC21-4531206DF24E}" presName="spaceRect" presStyleCnt="0"/>
      <dgm:spPr/>
    </dgm:pt>
    <dgm:pt modelId="{D93E0356-F6C8-481E-A078-77A2CF1B90E2}" type="pres">
      <dgm:prSet presAssocID="{DB239CA7-2F21-4190-BC21-4531206DF24E}" presName="parTx" presStyleLbl="revTx" presStyleIdx="5" presStyleCnt="8">
        <dgm:presLayoutVars>
          <dgm:chMax val="0"/>
          <dgm:chPref val="0"/>
        </dgm:presLayoutVars>
      </dgm:prSet>
      <dgm:spPr/>
    </dgm:pt>
    <dgm:pt modelId="{3C03AB3B-9C04-43F8-9E08-025B8D7F2766}" type="pres">
      <dgm:prSet presAssocID="{1B35032E-A742-41E2-BAF6-51B470C92EE9}" presName="sibTrans" presStyleCnt="0"/>
      <dgm:spPr/>
    </dgm:pt>
    <dgm:pt modelId="{73AB0827-F922-48C6-8190-2F97ADCD8F80}" type="pres">
      <dgm:prSet presAssocID="{F31F6A17-E353-459A-BB94-250E822379BA}" presName="compNode" presStyleCnt="0"/>
      <dgm:spPr/>
    </dgm:pt>
    <dgm:pt modelId="{A7338D26-886D-4D61-AD4C-DD0645B43E92}" type="pres">
      <dgm:prSet presAssocID="{F31F6A17-E353-459A-BB94-250E822379BA}" presName="bgRect" presStyleLbl="bgShp" presStyleIdx="6" presStyleCnt="8"/>
      <dgm:spPr/>
    </dgm:pt>
    <dgm:pt modelId="{B4FC5AF1-A60E-49AE-8F17-2467A6AA7E3E}" type="pres">
      <dgm:prSet presAssocID="{F31F6A17-E353-459A-BB94-250E822379BA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leia"/>
        </a:ext>
      </dgm:extLst>
    </dgm:pt>
    <dgm:pt modelId="{8B2FE128-1AA9-40EA-9898-0B8D8880FBD7}" type="pres">
      <dgm:prSet presAssocID="{F31F6A17-E353-459A-BB94-250E822379BA}" presName="spaceRect" presStyleCnt="0"/>
      <dgm:spPr/>
    </dgm:pt>
    <dgm:pt modelId="{98BD9303-8772-48A4-ADFE-CCD3CE519576}" type="pres">
      <dgm:prSet presAssocID="{F31F6A17-E353-459A-BB94-250E822379BA}" presName="parTx" presStyleLbl="revTx" presStyleIdx="6" presStyleCnt="8">
        <dgm:presLayoutVars>
          <dgm:chMax val="0"/>
          <dgm:chPref val="0"/>
        </dgm:presLayoutVars>
      </dgm:prSet>
      <dgm:spPr/>
    </dgm:pt>
    <dgm:pt modelId="{5D1F08EF-1C13-4559-86C9-1C52784CCEAF}" type="pres">
      <dgm:prSet presAssocID="{C9C8CC21-3260-491C-A3A4-5436ECBEB7BC}" presName="sibTrans" presStyleCnt="0"/>
      <dgm:spPr/>
    </dgm:pt>
    <dgm:pt modelId="{B36D135F-047E-4756-93F2-8974AB13B5C5}" type="pres">
      <dgm:prSet presAssocID="{F820DAB5-8E7D-437A-98A1-7BB69ED202BA}" presName="compNode" presStyleCnt="0"/>
      <dgm:spPr/>
    </dgm:pt>
    <dgm:pt modelId="{09DCE548-DA96-4137-A033-7E2B5675C00E}" type="pres">
      <dgm:prSet presAssocID="{F820DAB5-8E7D-437A-98A1-7BB69ED202BA}" presName="bgRect" presStyleLbl="bgShp" presStyleIdx="7" presStyleCnt="8"/>
      <dgm:spPr/>
    </dgm:pt>
    <dgm:pt modelId="{2F6F3BEC-3D9B-46B8-A616-A2A592841E48}" type="pres">
      <dgm:prSet presAssocID="{F820DAB5-8E7D-437A-98A1-7BB69ED202BA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co"/>
        </a:ext>
      </dgm:extLst>
    </dgm:pt>
    <dgm:pt modelId="{9A26551D-0B32-445F-A99C-23D9A24005A7}" type="pres">
      <dgm:prSet presAssocID="{F820DAB5-8E7D-437A-98A1-7BB69ED202BA}" presName="spaceRect" presStyleCnt="0"/>
      <dgm:spPr/>
    </dgm:pt>
    <dgm:pt modelId="{EFF3D227-B4BB-4D36-BFF9-1233DD8B7CF0}" type="pres">
      <dgm:prSet presAssocID="{F820DAB5-8E7D-437A-98A1-7BB69ED202BA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0961B503-7920-4879-84BF-434CDC51338D}" srcId="{4EDF38FA-8093-4C9D-909F-3BE5FBDDB3E9}" destId="{5FEE586F-E931-48FB-8C95-264A61812A42}" srcOrd="0" destOrd="0" parTransId="{62788011-9FD9-4030-9705-6DFC1AEBD273}" sibTransId="{87208BF1-0FA2-442A-8043-421C0662D9E6}"/>
    <dgm:cxn modelId="{01BDA11C-8F19-4DCE-9221-7130FE4E0776}" type="presOf" srcId="{F31F6A17-E353-459A-BB94-250E822379BA}" destId="{98BD9303-8772-48A4-ADFE-CCD3CE519576}" srcOrd="0" destOrd="0" presId="urn:microsoft.com/office/officeart/2018/2/layout/IconVerticalSolidList"/>
    <dgm:cxn modelId="{B4E2EF20-EAAC-4936-9F8C-BA7922C7371F}" srcId="{4EDF38FA-8093-4C9D-909F-3BE5FBDDB3E9}" destId="{DB239CA7-2F21-4190-BC21-4531206DF24E}" srcOrd="5" destOrd="0" parTransId="{69E06B75-FB5B-4CFE-A407-1DAD587AE3FE}" sibTransId="{1B35032E-A742-41E2-BAF6-51B470C92EE9}"/>
    <dgm:cxn modelId="{15935B38-21F3-4FF2-98D3-B10DD3F33E89}" srcId="{4EDF38FA-8093-4C9D-909F-3BE5FBDDB3E9}" destId="{F820DAB5-8E7D-437A-98A1-7BB69ED202BA}" srcOrd="7" destOrd="0" parTransId="{AC6EB41C-C2B4-4CEF-89D4-84942701CE20}" sibTransId="{354F8CB9-25A4-4CD1-972D-FE3675BA3AEC}"/>
    <dgm:cxn modelId="{6F69E43E-2BDC-4479-BDBB-74ACD35AF1AF}" srcId="{4EDF38FA-8093-4C9D-909F-3BE5FBDDB3E9}" destId="{F31F6A17-E353-459A-BB94-250E822379BA}" srcOrd="6" destOrd="0" parTransId="{A42D906B-776B-491B-B6CA-42C319922D46}" sibTransId="{C9C8CC21-3260-491C-A3A4-5436ECBEB7BC}"/>
    <dgm:cxn modelId="{EEDD525B-368E-4304-983C-D65AE7FFE693}" type="presOf" srcId="{8FE8EE99-077E-4F26-85AF-4EB758367614}" destId="{5256B00D-D36E-4577-AFDE-7AE4D3B8571B}" srcOrd="0" destOrd="0" presId="urn:microsoft.com/office/officeart/2018/2/layout/IconVerticalSolidList"/>
    <dgm:cxn modelId="{4D8AFF45-41BF-4DFA-83D5-0E6E5941D9C7}" type="presOf" srcId="{F820DAB5-8E7D-437A-98A1-7BB69ED202BA}" destId="{EFF3D227-B4BB-4D36-BFF9-1233DD8B7CF0}" srcOrd="0" destOrd="0" presId="urn:microsoft.com/office/officeart/2018/2/layout/IconVerticalSolidList"/>
    <dgm:cxn modelId="{E8BB8366-3D1A-45A4-8544-64B68FE3B1A3}" type="presOf" srcId="{5FEE586F-E931-48FB-8C95-264A61812A42}" destId="{F052E485-48E4-46DB-87C3-2869A1044D3D}" srcOrd="0" destOrd="0" presId="urn:microsoft.com/office/officeart/2018/2/layout/IconVerticalSolidList"/>
    <dgm:cxn modelId="{08431B7B-541D-4AE1-BEF0-26D5446FB503}" type="presOf" srcId="{DB239CA7-2F21-4190-BC21-4531206DF24E}" destId="{D93E0356-F6C8-481E-A078-77A2CF1B90E2}" srcOrd="0" destOrd="0" presId="urn:microsoft.com/office/officeart/2018/2/layout/IconVerticalSolidList"/>
    <dgm:cxn modelId="{D3B2F988-8E8C-4246-AF06-5932FE4982E2}" srcId="{4EDF38FA-8093-4C9D-909F-3BE5FBDDB3E9}" destId="{8FE8EE99-077E-4F26-85AF-4EB758367614}" srcOrd="2" destOrd="0" parTransId="{5F9CD68D-7D56-4E51-816F-EA712BCA918C}" sibTransId="{04D3CE73-9FA9-42DF-87A1-8C1F977A877C}"/>
    <dgm:cxn modelId="{42F63EAF-4870-4459-AF19-41328A3175BA}" type="presOf" srcId="{A6299459-006A-41AB-BD2B-9909417FC6F0}" destId="{355439F6-E2BF-43D7-9DB6-9EFD08D4E16C}" srcOrd="0" destOrd="0" presId="urn:microsoft.com/office/officeart/2018/2/layout/IconVerticalSolidList"/>
    <dgm:cxn modelId="{0CB005B2-83CE-4320-B93D-E4C4D1C5BFE2}" srcId="{4EDF38FA-8093-4C9D-909F-3BE5FBDDB3E9}" destId="{C98A7EB1-0D23-4F52-A895-17285D352116}" srcOrd="4" destOrd="0" parTransId="{43A2F62A-50B9-4D1B-B902-18581F3E554C}" sibTransId="{4A9EC6CE-0EE9-44CF-913F-250050DF07F8}"/>
    <dgm:cxn modelId="{B6B8ECD5-D138-492F-90C7-39E9296E65C8}" type="presOf" srcId="{4EDF38FA-8093-4C9D-909F-3BE5FBDDB3E9}" destId="{7F3058AC-47CA-4565-B6E2-85B7AF8C85C6}" srcOrd="0" destOrd="0" presId="urn:microsoft.com/office/officeart/2018/2/layout/IconVerticalSolidList"/>
    <dgm:cxn modelId="{3D5F2FDA-48A0-4144-A63F-5985143A3ED3}" srcId="{4EDF38FA-8093-4C9D-909F-3BE5FBDDB3E9}" destId="{A6299459-006A-41AB-BD2B-9909417FC6F0}" srcOrd="1" destOrd="0" parTransId="{19AAC10E-2195-4D3D-A9EE-0E5EB30B65B0}" sibTransId="{05D2BCD6-A579-4216-BBB7-5D583D85E535}"/>
    <dgm:cxn modelId="{AADD0DDB-7CF3-43C8-945B-BA71EE2EDA66}" srcId="{4EDF38FA-8093-4C9D-909F-3BE5FBDDB3E9}" destId="{103DF8D6-5689-4F65-8374-FAE6EAC9652E}" srcOrd="3" destOrd="0" parTransId="{805A8054-B448-4A88-BC76-152B7EF6BF36}" sibTransId="{95386545-D04C-4072-9A08-E3E8435BF228}"/>
    <dgm:cxn modelId="{C7A520F5-B856-4D12-AD2A-B8B542D5761C}" type="presOf" srcId="{C98A7EB1-0D23-4F52-A895-17285D352116}" destId="{41618BCF-F29F-4096-BCAB-1FFDB3464988}" srcOrd="0" destOrd="0" presId="urn:microsoft.com/office/officeart/2018/2/layout/IconVerticalSolidList"/>
    <dgm:cxn modelId="{EEA477FA-1B6F-4750-BD52-1D4F07303A53}" type="presOf" srcId="{103DF8D6-5689-4F65-8374-FAE6EAC9652E}" destId="{E2073882-C19D-452E-AF2C-BCB6AB732397}" srcOrd="0" destOrd="0" presId="urn:microsoft.com/office/officeart/2018/2/layout/IconVerticalSolidList"/>
    <dgm:cxn modelId="{6BF28410-3F06-4475-831E-B9C7F7EFC558}" type="presParOf" srcId="{7F3058AC-47CA-4565-B6E2-85B7AF8C85C6}" destId="{A6D42CB4-5940-42DD-804F-5966D0D9F1B9}" srcOrd="0" destOrd="0" presId="urn:microsoft.com/office/officeart/2018/2/layout/IconVerticalSolidList"/>
    <dgm:cxn modelId="{ED60048A-B9CF-4A21-90F7-B9010E98BBE7}" type="presParOf" srcId="{A6D42CB4-5940-42DD-804F-5966D0D9F1B9}" destId="{57DC352A-2499-4306-AB5E-100B0ACBBD2E}" srcOrd="0" destOrd="0" presId="urn:microsoft.com/office/officeart/2018/2/layout/IconVerticalSolidList"/>
    <dgm:cxn modelId="{66DE0D87-1774-4414-9431-7E0D55129247}" type="presParOf" srcId="{A6D42CB4-5940-42DD-804F-5966D0D9F1B9}" destId="{9A3C9B90-A6F4-4586-B568-A722B5EC7D1C}" srcOrd="1" destOrd="0" presId="urn:microsoft.com/office/officeart/2018/2/layout/IconVerticalSolidList"/>
    <dgm:cxn modelId="{C0CD3397-EF89-4A9C-823C-94FAE6B82B51}" type="presParOf" srcId="{A6D42CB4-5940-42DD-804F-5966D0D9F1B9}" destId="{5C8E9856-DBEA-49AA-B6DA-C5A14297FECB}" srcOrd="2" destOrd="0" presId="urn:microsoft.com/office/officeart/2018/2/layout/IconVerticalSolidList"/>
    <dgm:cxn modelId="{3F4E0633-3484-4B1D-A3D9-996BEA4EE4FF}" type="presParOf" srcId="{A6D42CB4-5940-42DD-804F-5966D0D9F1B9}" destId="{F052E485-48E4-46DB-87C3-2869A1044D3D}" srcOrd="3" destOrd="0" presId="urn:microsoft.com/office/officeart/2018/2/layout/IconVerticalSolidList"/>
    <dgm:cxn modelId="{D25CE243-2720-4594-ADDC-41154F053BEF}" type="presParOf" srcId="{7F3058AC-47CA-4565-B6E2-85B7AF8C85C6}" destId="{1F34AD61-B79A-429F-A9B1-C562FBB825F8}" srcOrd="1" destOrd="0" presId="urn:microsoft.com/office/officeart/2018/2/layout/IconVerticalSolidList"/>
    <dgm:cxn modelId="{244D2433-A241-4B65-8C8A-98E0539C9446}" type="presParOf" srcId="{7F3058AC-47CA-4565-B6E2-85B7AF8C85C6}" destId="{08A849B0-F686-4ACF-887E-CD27C0D56DE2}" srcOrd="2" destOrd="0" presId="urn:microsoft.com/office/officeart/2018/2/layout/IconVerticalSolidList"/>
    <dgm:cxn modelId="{5D6A7736-DC5F-42CB-A628-39438F95A578}" type="presParOf" srcId="{08A849B0-F686-4ACF-887E-CD27C0D56DE2}" destId="{525916A0-354A-42CA-8A06-B891EF8AA6C5}" srcOrd="0" destOrd="0" presId="urn:microsoft.com/office/officeart/2018/2/layout/IconVerticalSolidList"/>
    <dgm:cxn modelId="{2A25800D-D46D-4FE1-AD8C-F3C8E3FC2E98}" type="presParOf" srcId="{08A849B0-F686-4ACF-887E-CD27C0D56DE2}" destId="{DE8C2EEF-A880-485D-9D9B-5630FB769303}" srcOrd="1" destOrd="0" presId="urn:microsoft.com/office/officeart/2018/2/layout/IconVerticalSolidList"/>
    <dgm:cxn modelId="{7F6D5497-7230-41D6-91FA-2665031F9E88}" type="presParOf" srcId="{08A849B0-F686-4ACF-887E-CD27C0D56DE2}" destId="{56D0AB4A-12CF-4F23-8AA5-C7D541FDA1F5}" srcOrd="2" destOrd="0" presId="urn:microsoft.com/office/officeart/2018/2/layout/IconVerticalSolidList"/>
    <dgm:cxn modelId="{8AA8E69E-4BDD-4890-BD45-51FC4C69A8C3}" type="presParOf" srcId="{08A849B0-F686-4ACF-887E-CD27C0D56DE2}" destId="{355439F6-E2BF-43D7-9DB6-9EFD08D4E16C}" srcOrd="3" destOrd="0" presId="urn:microsoft.com/office/officeart/2018/2/layout/IconVerticalSolidList"/>
    <dgm:cxn modelId="{31B199F5-82F5-420E-B75F-5FBD29403A7B}" type="presParOf" srcId="{7F3058AC-47CA-4565-B6E2-85B7AF8C85C6}" destId="{F16A7F92-65F4-4C24-ABD8-B97E2AF49A37}" srcOrd="3" destOrd="0" presId="urn:microsoft.com/office/officeart/2018/2/layout/IconVerticalSolidList"/>
    <dgm:cxn modelId="{D321A381-457D-41CA-B99F-22567649A50C}" type="presParOf" srcId="{7F3058AC-47CA-4565-B6E2-85B7AF8C85C6}" destId="{0CCAFACC-9C71-4A5F-8CD2-59A205651BAA}" srcOrd="4" destOrd="0" presId="urn:microsoft.com/office/officeart/2018/2/layout/IconVerticalSolidList"/>
    <dgm:cxn modelId="{677DEBAC-5253-41B1-B7F8-CF1F25839DF3}" type="presParOf" srcId="{0CCAFACC-9C71-4A5F-8CD2-59A205651BAA}" destId="{4C61F1B3-2F6E-4F36-9220-6F73415BE143}" srcOrd="0" destOrd="0" presId="urn:microsoft.com/office/officeart/2018/2/layout/IconVerticalSolidList"/>
    <dgm:cxn modelId="{FF7CD26A-63F5-4695-B6CD-9E1442EA4E3B}" type="presParOf" srcId="{0CCAFACC-9C71-4A5F-8CD2-59A205651BAA}" destId="{D41A765C-9EBC-4987-8070-A24E5FB7498E}" srcOrd="1" destOrd="0" presId="urn:microsoft.com/office/officeart/2018/2/layout/IconVerticalSolidList"/>
    <dgm:cxn modelId="{1C7AA350-D31B-4708-BE33-E4FB814C1687}" type="presParOf" srcId="{0CCAFACC-9C71-4A5F-8CD2-59A205651BAA}" destId="{0B202584-F88E-40CA-9759-1CB945B86694}" srcOrd="2" destOrd="0" presId="urn:microsoft.com/office/officeart/2018/2/layout/IconVerticalSolidList"/>
    <dgm:cxn modelId="{D6E1BC03-B354-4D76-B98E-5D536A94ED8C}" type="presParOf" srcId="{0CCAFACC-9C71-4A5F-8CD2-59A205651BAA}" destId="{5256B00D-D36E-4577-AFDE-7AE4D3B8571B}" srcOrd="3" destOrd="0" presId="urn:microsoft.com/office/officeart/2018/2/layout/IconVerticalSolidList"/>
    <dgm:cxn modelId="{5B9BE471-E2BA-4F15-A230-CEBC495C0DE2}" type="presParOf" srcId="{7F3058AC-47CA-4565-B6E2-85B7AF8C85C6}" destId="{981BC906-3A67-4149-B31C-C444937986B0}" srcOrd="5" destOrd="0" presId="urn:microsoft.com/office/officeart/2018/2/layout/IconVerticalSolidList"/>
    <dgm:cxn modelId="{25D6F5B6-11F6-41D8-99A0-31D87D5C46B0}" type="presParOf" srcId="{7F3058AC-47CA-4565-B6E2-85B7AF8C85C6}" destId="{5AE6B530-C432-463C-84F7-72A223EF3D43}" srcOrd="6" destOrd="0" presId="urn:microsoft.com/office/officeart/2018/2/layout/IconVerticalSolidList"/>
    <dgm:cxn modelId="{6C72FD34-D765-4F7F-A256-C49C2B8FECB6}" type="presParOf" srcId="{5AE6B530-C432-463C-84F7-72A223EF3D43}" destId="{9A535F8C-B395-426A-9A26-DB066BF40447}" srcOrd="0" destOrd="0" presId="urn:microsoft.com/office/officeart/2018/2/layout/IconVerticalSolidList"/>
    <dgm:cxn modelId="{84D9B663-82B9-4A59-B50B-7948F8F61B30}" type="presParOf" srcId="{5AE6B530-C432-463C-84F7-72A223EF3D43}" destId="{7F0D0710-1168-4DAE-82E1-3F2EA2DDCBF0}" srcOrd="1" destOrd="0" presId="urn:microsoft.com/office/officeart/2018/2/layout/IconVerticalSolidList"/>
    <dgm:cxn modelId="{0B165E9E-6DA4-4CE0-BD16-5A8D07293A40}" type="presParOf" srcId="{5AE6B530-C432-463C-84F7-72A223EF3D43}" destId="{45323924-13FD-455D-B2DE-F60CDECE9741}" srcOrd="2" destOrd="0" presId="urn:microsoft.com/office/officeart/2018/2/layout/IconVerticalSolidList"/>
    <dgm:cxn modelId="{432273D4-34E5-4D9E-8613-452BC8F99DF9}" type="presParOf" srcId="{5AE6B530-C432-463C-84F7-72A223EF3D43}" destId="{E2073882-C19D-452E-AF2C-BCB6AB732397}" srcOrd="3" destOrd="0" presId="urn:microsoft.com/office/officeart/2018/2/layout/IconVerticalSolidList"/>
    <dgm:cxn modelId="{D3E8B4EE-40AA-41BD-BACA-8BBEF811FFD0}" type="presParOf" srcId="{7F3058AC-47CA-4565-B6E2-85B7AF8C85C6}" destId="{0EC60E2B-E060-45B5-A1F0-17ACD9CEC05E}" srcOrd="7" destOrd="0" presId="urn:microsoft.com/office/officeart/2018/2/layout/IconVerticalSolidList"/>
    <dgm:cxn modelId="{31A38DF6-63D6-4DD8-B26A-073E213AA965}" type="presParOf" srcId="{7F3058AC-47CA-4565-B6E2-85B7AF8C85C6}" destId="{A70D4ABD-CBFC-4AFE-BB26-330A3ED41B6E}" srcOrd="8" destOrd="0" presId="urn:microsoft.com/office/officeart/2018/2/layout/IconVerticalSolidList"/>
    <dgm:cxn modelId="{6505ADCE-CA4F-43B7-A1EA-DF05687D4723}" type="presParOf" srcId="{A70D4ABD-CBFC-4AFE-BB26-330A3ED41B6E}" destId="{1AA8A97C-D66A-4F7D-9A16-A307DB1DAF4B}" srcOrd="0" destOrd="0" presId="urn:microsoft.com/office/officeart/2018/2/layout/IconVerticalSolidList"/>
    <dgm:cxn modelId="{534B8EFC-A46C-432B-952A-E2D0F95762DE}" type="presParOf" srcId="{A70D4ABD-CBFC-4AFE-BB26-330A3ED41B6E}" destId="{372EBADE-0E76-417E-817C-921AE0D26E65}" srcOrd="1" destOrd="0" presId="urn:microsoft.com/office/officeart/2018/2/layout/IconVerticalSolidList"/>
    <dgm:cxn modelId="{23B6884A-E2D6-4BC3-9C2D-3210AB771600}" type="presParOf" srcId="{A70D4ABD-CBFC-4AFE-BB26-330A3ED41B6E}" destId="{71BCDAA3-AB88-4D2E-A22D-DA4A12316FD2}" srcOrd="2" destOrd="0" presId="urn:microsoft.com/office/officeart/2018/2/layout/IconVerticalSolidList"/>
    <dgm:cxn modelId="{BD0C7A73-925D-406C-8E70-09B374CA14E3}" type="presParOf" srcId="{A70D4ABD-CBFC-4AFE-BB26-330A3ED41B6E}" destId="{41618BCF-F29F-4096-BCAB-1FFDB3464988}" srcOrd="3" destOrd="0" presId="urn:microsoft.com/office/officeart/2018/2/layout/IconVerticalSolidList"/>
    <dgm:cxn modelId="{E9CA8AB2-C1C0-4D09-8CD3-62115BAC5496}" type="presParOf" srcId="{7F3058AC-47CA-4565-B6E2-85B7AF8C85C6}" destId="{3DFB5CBC-B149-4A7E-98CE-01E1AA46B522}" srcOrd="9" destOrd="0" presId="urn:microsoft.com/office/officeart/2018/2/layout/IconVerticalSolidList"/>
    <dgm:cxn modelId="{A1C66C9C-90E6-48E0-B481-6754030E6309}" type="presParOf" srcId="{7F3058AC-47CA-4565-B6E2-85B7AF8C85C6}" destId="{9395A743-CF43-42BD-8E92-DDC1FF28DCB2}" srcOrd="10" destOrd="0" presId="urn:microsoft.com/office/officeart/2018/2/layout/IconVerticalSolidList"/>
    <dgm:cxn modelId="{3524F10C-D64F-41BE-9D4F-2BF4569D05DD}" type="presParOf" srcId="{9395A743-CF43-42BD-8E92-DDC1FF28DCB2}" destId="{05702321-07C7-47D9-984A-F4EAC155B160}" srcOrd="0" destOrd="0" presId="urn:microsoft.com/office/officeart/2018/2/layout/IconVerticalSolidList"/>
    <dgm:cxn modelId="{A23F3191-7F69-4FBE-9EF5-08C1DF101B60}" type="presParOf" srcId="{9395A743-CF43-42BD-8E92-DDC1FF28DCB2}" destId="{F8DFA8B6-F944-4A16-8941-8CFE4993C1C6}" srcOrd="1" destOrd="0" presId="urn:microsoft.com/office/officeart/2018/2/layout/IconVerticalSolidList"/>
    <dgm:cxn modelId="{CD5C3685-E38C-448F-97DE-9F7138B75E2C}" type="presParOf" srcId="{9395A743-CF43-42BD-8E92-DDC1FF28DCB2}" destId="{CB4933EA-371C-470B-8F01-385078CD314E}" srcOrd="2" destOrd="0" presId="urn:microsoft.com/office/officeart/2018/2/layout/IconVerticalSolidList"/>
    <dgm:cxn modelId="{E8DA398F-9957-4E49-A093-926E9DEBA7C2}" type="presParOf" srcId="{9395A743-CF43-42BD-8E92-DDC1FF28DCB2}" destId="{D93E0356-F6C8-481E-A078-77A2CF1B90E2}" srcOrd="3" destOrd="0" presId="urn:microsoft.com/office/officeart/2018/2/layout/IconVerticalSolidList"/>
    <dgm:cxn modelId="{16F2517A-2FB9-48A5-B012-0B96967A5853}" type="presParOf" srcId="{7F3058AC-47CA-4565-B6E2-85B7AF8C85C6}" destId="{3C03AB3B-9C04-43F8-9E08-025B8D7F2766}" srcOrd="11" destOrd="0" presId="urn:microsoft.com/office/officeart/2018/2/layout/IconVerticalSolidList"/>
    <dgm:cxn modelId="{E7C7710C-C98C-4D9A-8993-16B074FF933D}" type="presParOf" srcId="{7F3058AC-47CA-4565-B6E2-85B7AF8C85C6}" destId="{73AB0827-F922-48C6-8190-2F97ADCD8F80}" srcOrd="12" destOrd="0" presId="urn:microsoft.com/office/officeart/2018/2/layout/IconVerticalSolidList"/>
    <dgm:cxn modelId="{58BA5454-03CA-473C-901E-F4294710A207}" type="presParOf" srcId="{73AB0827-F922-48C6-8190-2F97ADCD8F80}" destId="{A7338D26-886D-4D61-AD4C-DD0645B43E92}" srcOrd="0" destOrd="0" presId="urn:microsoft.com/office/officeart/2018/2/layout/IconVerticalSolidList"/>
    <dgm:cxn modelId="{41C2CEAE-692C-4FCE-8C6A-F76B429EF6B8}" type="presParOf" srcId="{73AB0827-F922-48C6-8190-2F97ADCD8F80}" destId="{B4FC5AF1-A60E-49AE-8F17-2467A6AA7E3E}" srcOrd="1" destOrd="0" presId="urn:microsoft.com/office/officeart/2018/2/layout/IconVerticalSolidList"/>
    <dgm:cxn modelId="{8F3D6702-AC1D-4A5C-BE56-A03FFCBD5921}" type="presParOf" srcId="{73AB0827-F922-48C6-8190-2F97ADCD8F80}" destId="{8B2FE128-1AA9-40EA-9898-0B8D8880FBD7}" srcOrd="2" destOrd="0" presId="urn:microsoft.com/office/officeart/2018/2/layout/IconVerticalSolidList"/>
    <dgm:cxn modelId="{F2D91EAB-4692-491E-AD3B-DE340E3D2A44}" type="presParOf" srcId="{73AB0827-F922-48C6-8190-2F97ADCD8F80}" destId="{98BD9303-8772-48A4-ADFE-CCD3CE519576}" srcOrd="3" destOrd="0" presId="urn:microsoft.com/office/officeart/2018/2/layout/IconVerticalSolidList"/>
    <dgm:cxn modelId="{92E4905B-E62B-4D24-9E38-8AF24D956D03}" type="presParOf" srcId="{7F3058AC-47CA-4565-B6E2-85B7AF8C85C6}" destId="{5D1F08EF-1C13-4559-86C9-1C52784CCEAF}" srcOrd="13" destOrd="0" presId="urn:microsoft.com/office/officeart/2018/2/layout/IconVerticalSolidList"/>
    <dgm:cxn modelId="{C472C123-2BF4-491A-A54D-ADB60ABDC0E3}" type="presParOf" srcId="{7F3058AC-47CA-4565-B6E2-85B7AF8C85C6}" destId="{B36D135F-047E-4756-93F2-8974AB13B5C5}" srcOrd="14" destOrd="0" presId="urn:microsoft.com/office/officeart/2018/2/layout/IconVerticalSolidList"/>
    <dgm:cxn modelId="{E219E957-6519-4820-9F59-71FA410BA1FC}" type="presParOf" srcId="{B36D135F-047E-4756-93F2-8974AB13B5C5}" destId="{09DCE548-DA96-4137-A033-7E2B5675C00E}" srcOrd="0" destOrd="0" presId="urn:microsoft.com/office/officeart/2018/2/layout/IconVerticalSolidList"/>
    <dgm:cxn modelId="{438AFD10-17B4-4319-901B-913A6D491B02}" type="presParOf" srcId="{B36D135F-047E-4756-93F2-8974AB13B5C5}" destId="{2F6F3BEC-3D9B-46B8-A616-A2A592841E48}" srcOrd="1" destOrd="0" presId="urn:microsoft.com/office/officeart/2018/2/layout/IconVerticalSolidList"/>
    <dgm:cxn modelId="{E074007E-9630-44EB-82D4-8F2218423A69}" type="presParOf" srcId="{B36D135F-047E-4756-93F2-8974AB13B5C5}" destId="{9A26551D-0B32-445F-A99C-23D9A24005A7}" srcOrd="2" destOrd="0" presId="urn:microsoft.com/office/officeart/2018/2/layout/IconVerticalSolidList"/>
    <dgm:cxn modelId="{DB0006FC-23C4-4566-994A-61247B6CAA50}" type="presParOf" srcId="{B36D135F-047E-4756-93F2-8974AB13B5C5}" destId="{EFF3D227-B4BB-4D36-BFF9-1233DD8B7CF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4F6540-91E2-4A7C-94F7-D0029A643803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AFD7C938-D615-4E28-9B3D-A6D99355D4FB}">
      <dgm:prSet phldrT="[Texto]"/>
      <dgm:spPr/>
      <dgm:t>
        <a:bodyPr/>
        <a:lstStyle/>
        <a:p>
          <a:r>
            <a:rPr lang="pt-BR" b="1" dirty="0"/>
            <a:t>Banco de dados; dados brutos:</a:t>
          </a:r>
          <a:endParaRPr lang="pt-BR" dirty="0"/>
        </a:p>
      </dgm:t>
    </dgm:pt>
    <dgm:pt modelId="{4891FF8D-25FA-4523-A5FB-9CF90AC343AC}" type="parTrans" cxnId="{37FF39D4-77E6-44E3-879D-D9310EF83990}">
      <dgm:prSet/>
      <dgm:spPr/>
      <dgm:t>
        <a:bodyPr/>
        <a:lstStyle/>
        <a:p>
          <a:endParaRPr lang="pt-BR"/>
        </a:p>
      </dgm:t>
    </dgm:pt>
    <dgm:pt modelId="{C5F53B13-5AFE-4FBF-97F6-A0F6ADEADB6E}" type="sibTrans" cxnId="{37FF39D4-77E6-44E3-879D-D9310EF83990}">
      <dgm:prSet/>
      <dgm:spPr/>
      <dgm:t>
        <a:bodyPr/>
        <a:lstStyle/>
        <a:p>
          <a:endParaRPr lang="pt-BR"/>
        </a:p>
      </dgm:t>
    </dgm:pt>
    <dgm:pt modelId="{BD35EABB-A1B7-4767-81F1-10C0684A47A7}">
      <dgm:prSet phldrT="[Texto]"/>
      <dgm:spPr/>
      <dgm:t>
        <a:bodyPr/>
        <a:lstStyle/>
        <a:p>
          <a:r>
            <a:rPr lang="pt-BR" b="1" dirty="0"/>
            <a:t>Estudos com dados primários:</a:t>
          </a:r>
          <a:endParaRPr lang="pt-BR" dirty="0"/>
        </a:p>
      </dgm:t>
    </dgm:pt>
    <dgm:pt modelId="{E9309DA7-047B-448C-AC8F-429316393848}" type="parTrans" cxnId="{D30A96C7-EBE5-4CB6-BB2E-D37EE134F16D}">
      <dgm:prSet/>
      <dgm:spPr/>
      <dgm:t>
        <a:bodyPr/>
        <a:lstStyle/>
        <a:p>
          <a:endParaRPr lang="pt-BR"/>
        </a:p>
      </dgm:t>
    </dgm:pt>
    <dgm:pt modelId="{A2342D16-1D8E-42ED-B1CB-1718EEB63742}" type="sibTrans" cxnId="{D30A96C7-EBE5-4CB6-BB2E-D37EE134F16D}">
      <dgm:prSet/>
      <dgm:spPr/>
      <dgm:t>
        <a:bodyPr/>
        <a:lstStyle/>
        <a:p>
          <a:endParaRPr lang="pt-BR"/>
        </a:p>
      </dgm:t>
    </dgm:pt>
    <dgm:pt modelId="{9C322FE7-08E8-44D1-B64D-466B57C5B068}">
      <dgm:prSet phldrT="[Texto]"/>
      <dgm:spPr/>
      <dgm:t>
        <a:bodyPr/>
        <a:lstStyle/>
        <a:p>
          <a:r>
            <a:rPr lang="pt-BR" dirty="0"/>
            <a:t>Sínteses de evidências/ sistemas de apoio à decisão:</a:t>
          </a:r>
        </a:p>
      </dgm:t>
    </dgm:pt>
    <dgm:pt modelId="{5BB422BD-40F2-4698-B370-010DFDA8BA8E}" type="parTrans" cxnId="{B9662C2C-9C64-424A-8AD3-4AD0615C0BC5}">
      <dgm:prSet/>
      <dgm:spPr/>
      <dgm:t>
        <a:bodyPr/>
        <a:lstStyle/>
        <a:p>
          <a:endParaRPr lang="pt-BR"/>
        </a:p>
      </dgm:t>
    </dgm:pt>
    <dgm:pt modelId="{CB27CBF6-EE0C-4FDE-9C1F-D0A4CE2F1887}" type="sibTrans" cxnId="{B9662C2C-9C64-424A-8AD3-4AD0615C0BC5}">
      <dgm:prSet/>
      <dgm:spPr/>
      <dgm:t>
        <a:bodyPr/>
        <a:lstStyle/>
        <a:p>
          <a:endParaRPr lang="pt-BR"/>
        </a:p>
      </dgm:t>
    </dgm:pt>
    <dgm:pt modelId="{D3EB6A7D-1143-491F-9917-7F42A1DAA784}">
      <dgm:prSet phldrT="[Texto]"/>
      <dgm:spPr/>
      <dgm:t>
        <a:bodyPr/>
        <a:lstStyle/>
        <a:p>
          <a:r>
            <a:rPr lang="pt-BR" dirty="0"/>
            <a:t>Teorias/ princípios: </a:t>
          </a:r>
        </a:p>
      </dgm:t>
    </dgm:pt>
    <dgm:pt modelId="{A85E9C35-CA6C-44C0-927B-1E8350833162}" type="parTrans" cxnId="{380A1059-E8D4-46F7-81DF-B94F4A4F2A9E}">
      <dgm:prSet/>
      <dgm:spPr/>
      <dgm:t>
        <a:bodyPr/>
        <a:lstStyle/>
        <a:p>
          <a:endParaRPr lang="pt-BR"/>
        </a:p>
      </dgm:t>
    </dgm:pt>
    <dgm:pt modelId="{B36E1F3C-18CD-40A1-BF37-189E33499DF4}" type="sibTrans" cxnId="{380A1059-E8D4-46F7-81DF-B94F4A4F2A9E}">
      <dgm:prSet/>
      <dgm:spPr/>
      <dgm:t>
        <a:bodyPr/>
        <a:lstStyle/>
        <a:p>
          <a:endParaRPr lang="pt-BR"/>
        </a:p>
      </dgm:t>
    </dgm:pt>
    <dgm:pt modelId="{A7E3D1B7-6F80-423B-BA3A-2980DD2ED68B}">
      <dgm:prSet/>
      <dgm:spPr/>
      <dgm:t>
        <a:bodyPr/>
        <a:lstStyle/>
        <a:p>
          <a:r>
            <a:rPr lang="pt-BR"/>
            <a:t>sobre objetivos de conservação, ameaças, intervenções</a:t>
          </a:r>
        </a:p>
      </dgm:t>
    </dgm:pt>
    <dgm:pt modelId="{34D028AC-A010-4DA0-8CA9-F56242FDD3B7}" type="parTrans" cxnId="{FCBF3476-B226-46A6-A4A2-EC8C9034FAB1}">
      <dgm:prSet/>
      <dgm:spPr/>
      <dgm:t>
        <a:bodyPr/>
        <a:lstStyle/>
        <a:p>
          <a:endParaRPr lang="pt-BR"/>
        </a:p>
      </dgm:t>
    </dgm:pt>
    <dgm:pt modelId="{97D60843-9591-4462-B7D7-FC978AEADC45}" type="sibTrans" cxnId="{FCBF3476-B226-46A6-A4A2-EC8C9034FAB1}">
      <dgm:prSet/>
      <dgm:spPr/>
      <dgm:t>
        <a:bodyPr/>
        <a:lstStyle/>
        <a:p>
          <a:endParaRPr lang="pt-BR"/>
        </a:p>
      </dgm:t>
    </dgm:pt>
    <dgm:pt modelId="{EFC0DAFB-E207-4CAF-904C-A7F1B417E758}">
      <dgm:prSet/>
      <dgm:spPr/>
      <dgm:t>
        <a:bodyPr/>
        <a:lstStyle/>
        <a:p>
          <a:r>
            <a:rPr lang="pt-BR" dirty="0"/>
            <a:t>publicações avaliadas por pares (&gt; impacto), experimentos, relatórios</a:t>
          </a:r>
        </a:p>
      </dgm:t>
    </dgm:pt>
    <dgm:pt modelId="{8304E63C-D905-4605-9A86-2C2F76B777C2}" type="parTrans" cxnId="{F3B699A5-5DD8-4455-AF19-462BC1F36D79}">
      <dgm:prSet/>
      <dgm:spPr/>
      <dgm:t>
        <a:bodyPr/>
        <a:lstStyle/>
        <a:p>
          <a:endParaRPr lang="pt-BR"/>
        </a:p>
      </dgm:t>
    </dgm:pt>
    <dgm:pt modelId="{F18CAF28-A329-46A0-BC85-AC60DF11987C}" type="sibTrans" cxnId="{F3B699A5-5DD8-4455-AF19-462BC1F36D79}">
      <dgm:prSet/>
      <dgm:spPr/>
      <dgm:t>
        <a:bodyPr/>
        <a:lstStyle/>
        <a:p>
          <a:endParaRPr lang="pt-BR"/>
        </a:p>
      </dgm:t>
    </dgm:pt>
    <dgm:pt modelId="{1E4739C3-9103-46D7-904F-E56C48B92E96}">
      <dgm:prSet/>
      <dgm:spPr/>
      <dgm:t>
        <a:bodyPr/>
        <a:lstStyle/>
        <a:p>
          <a:r>
            <a:rPr lang="pt-BR" dirty="0"/>
            <a:t>Revisões sistemáticas (meta-análises, mapeamentos), revisões menos formais</a:t>
          </a:r>
        </a:p>
      </dgm:t>
    </dgm:pt>
    <dgm:pt modelId="{D8D5401D-1D0F-4765-83F5-0A3EB3D00E09}" type="parTrans" cxnId="{B6EEAC8B-3B91-4DBA-AF08-2CDA88AF9665}">
      <dgm:prSet/>
      <dgm:spPr/>
      <dgm:t>
        <a:bodyPr/>
        <a:lstStyle/>
        <a:p>
          <a:endParaRPr lang="pt-BR"/>
        </a:p>
      </dgm:t>
    </dgm:pt>
    <dgm:pt modelId="{62D560D7-C87F-466A-A7E0-3DC057966347}" type="sibTrans" cxnId="{B6EEAC8B-3B91-4DBA-AF08-2CDA88AF9665}">
      <dgm:prSet/>
      <dgm:spPr/>
      <dgm:t>
        <a:bodyPr/>
        <a:lstStyle/>
        <a:p>
          <a:endParaRPr lang="pt-BR"/>
        </a:p>
      </dgm:t>
    </dgm:pt>
    <dgm:pt modelId="{8357D74D-8A66-4269-ACC1-0FAED5E0ABEC}">
      <dgm:prSet/>
      <dgm:spPr/>
      <dgm:t>
        <a:bodyPr/>
        <a:lstStyle/>
        <a:p>
          <a:r>
            <a:rPr lang="pt-BR" dirty="0"/>
            <a:t>Princípios teóricos articulados sobre conhecimento acumulado</a:t>
          </a:r>
        </a:p>
      </dgm:t>
    </dgm:pt>
    <dgm:pt modelId="{3B248717-884C-4515-81B4-DB2C190FACEC}" type="parTrans" cxnId="{60FAC017-EEAE-4443-B971-7E48D8D14545}">
      <dgm:prSet/>
      <dgm:spPr/>
      <dgm:t>
        <a:bodyPr/>
        <a:lstStyle/>
        <a:p>
          <a:endParaRPr lang="pt-BR"/>
        </a:p>
      </dgm:t>
    </dgm:pt>
    <dgm:pt modelId="{5A8CA7DF-0E01-4EB7-8576-3192602BF1FF}" type="sibTrans" cxnId="{60FAC017-EEAE-4443-B971-7E48D8D14545}">
      <dgm:prSet/>
      <dgm:spPr/>
      <dgm:t>
        <a:bodyPr/>
        <a:lstStyle/>
        <a:p>
          <a:endParaRPr lang="pt-BR"/>
        </a:p>
      </dgm:t>
    </dgm:pt>
    <dgm:pt modelId="{5AF03CEA-9A36-4273-9D28-ED71BDCCEFF8}" type="pres">
      <dgm:prSet presAssocID="{134F6540-91E2-4A7C-94F7-D0029A643803}" presName="linear" presStyleCnt="0">
        <dgm:presLayoutVars>
          <dgm:dir/>
          <dgm:animLvl val="lvl"/>
          <dgm:resizeHandles val="exact"/>
        </dgm:presLayoutVars>
      </dgm:prSet>
      <dgm:spPr/>
    </dgm:pt>
    <dgm:pt modelId="{37B2C4B9-29C6-4707-A58C-C85727098CCE}" type="pres">
      <dgm:prSet presAssocID="{AFD7C938-D615-4E28-9B3D-A6D99355D4FB}" presName="parentLin" presStyleCnt="0"/>
      <dgm:spPr/>
    </dgm:pt>
    <dgm:pt modelId="{87509C53-C90D-4A9D-B529-922CA38A45A3}" type="pres">
      <dgm:prSet presAssocID="{AFD7C938-D615-4E28-9B3D-A6D99355D4FB}" presName="parentLeftMargin" presStyleLbl="node1" presStyleIdx="0" presStyleCnt="4"/>
      <dgm:spPr/>
    </dgm:pt>
    <dgm:pt modelId="{57B42D0D-5C20-43DC-9730-13EAE25E1D91}" type="pres">
      <dgm:prSet presAssocID="{AFD7C938-D615-4E28-9B3D-A6D99355D4FB}" presName="parentText" presStyleLbl="node1" presStyleIdx="0" presStyleCnt="4" custLinFactNeighborY="-7090">
        <dgm:presLayoutVars>
          <dgm:chMax val="0"/>
          <dgm:bulletEnabled val="1"/>
        </dgm:presLayoutVars>
      </dgm:prSet>
      <dgm:spPr/>
    </dgm:pt>
    <dgm:pt modelId="{96870590-D608-46AD-AA90-74A31D9410C5}" type="pres">
      <dgm:prSet presAssocID="{AFD7C938-D615-4E28-9B3D-A6D99355D4FB}" presName="negativeSpace" presStyleCnt="0"/>
      <dgm:spPr/>
    </dgm:pt>
    <dgm:pt modelId="{069D5241-EFDD-4EE7-99F1-CCF72BB7FFC3}" type="pres">
      <dgm:prSet presAssocID="{AFD7C938-D615-4E28-9B3D-A6D99355D4FB}" presName="childText" presStyleLbl="conFgAcc1" presStyleIdx="0" presStyleCnt="4">
        <dgm:presLayoutVars>
          <dgm:bulletEnabled val="1"/>
        </dgm:presLayoutVars>
      </dgm:prSet>
      <dgm:spPr/>
    </dgm:pt>
    <dgm:pt modelId="{A07C70EF-14CE-43D7-A230-08EF9CE45CCC}" type="pres">
      <dgm:prSet presAssocID="{C5F53B13-5AFE-4FBF-97F6-A0F6ADEADB6E}" presName="spaceBetweenRectangles" presStyleCnt="0"/>
      <dgm:spPr/>
    </dgm:pt>
    <dgm:pt modelId="{EAA6B6D4-4DCD-40F9-A125-81FF538DEC15}" type="pres">
      <dgm:prSet presAssocID="{BD35EABB-A1B7-4767-81F1-10C0684A47A7}" presName="parentLin" presStyleCnt="0"/>
      <dgm:spPr/>
    </dgm:pt>
    <dgm:pt modelId="{B73FEF8F-FC94-4109-A7C4-DBB693938EDE}" type="pres">
      <dgm:prSet presAssocID="{BD35EABB-A1B7-4767-81F1-10C0684A47A7}" presName="parentLeftMargin" presStyleLbl="node1" presStyleIdx="0" presStyleCnt="4"/>
      <dgm:spPr/>
    </dgm:pt>
    <dgm:pt modelId="{84A27F6B-390D-4B4E-8ECB-4E9314FDF4F9}" type="pres">
      <dgm:prSet presAssocID="{BD35EABB-A1B7-4767-81F1-10C0684A47A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9FD5BB9-52B0-4E04-8B63-91D25A185E07}" type="pres">
      <dgm:prSet presAssocID="{BD35EABB-A1B7-4767-81F1-10C0684A47A7}" presName="negativeSpace" presStyleCnt="0"/>
      <dgm:spPr/>
    </dgm:pt>
    <dgm:pt modelId="{E7C722A3-56D4-45F1-8880-AB95ACBB1FA1}" type="pres">
      <dgm:prSet presAssocID="{BD35EABB-A1B7-4767-81F1-10C0684A47A7}" presName="childText" presStyleLbl="conFgAcc1" presStyleIdx="1" presStyleCnt="4">
        <dgm:presLayoutVars>
          <dgm:bulletEnabled val="1"/>
        </dgm:presLayoutVars>
      </dgm:prSet>
      <dgm:spPr/>
    </dgm:pt>
    <dgm:pt modelId="{EF9F9E6E-DA8C-4E78-A742-FDD1DF1ADAEC}" type="pres">
      <dgm:prSet presAssocID="{A2342D16-1D8E-42ED-B1CB-1718EEB63742}" presName="spaceBetweenRectangles" presStyleCnt="0"/>
      <dgm:spPr/>
    </dgm:pt>
    <dgm:pt modelId="{34CA183A-4D93-472D-8C15-09BCCB08F9E6}" type="pres">
      <dgm:prSet presAssocID="{9C322FE7-08E8-44D1-B64D-466B57C5B068}" presName="parentLin" presStyleCnt="0"/>
      <dgm:spPr/>
    </dgm:pt>
    <dgm:pt modelId="{3946C356-AAF9-4BED-9CA5-629D46DD8D01}" type="pres">
      <dgm:prSet presAssocID="{9C322FE7-08E8-44D1-B64D-466B57C5B068}" presName="parentLeftMargin" presStyleLbl="node1" presStyleIdx="1" presStyleCnt="4"/>
      <dgm:spPr/>
    </dgm:pt>
    <dgm:pt modelId="{01AC0A0B-ED72-4B1D-B656-F0CA5BE05CC6}" type="pres">
      <dgm:prSet presAssocID="{9C322FE7-08E8-44D1-B64D-466B57C5B06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47174D6-26FD-4DBF-B828-DE57B8134B97}" type="pres">
      <dgm:prSet presAssocID="{9C322FE7-08E8-44D1-B64D-466B57C5B068}" presName="negativeSpace" presStyleCnt="0"/>
      <dgm:spPr/>
    </dgm:pt>
    <dgm:pt modelId="{7F9DD0D2-880E-4B69-B054-B74F1F9E0D1A}" type="pres">
      <dgm:prSet presAssocID="{9C322FE7-08E8-44D1-B64D-466B57C5B068}" presName="childText" presStyleLbl="conFgAcc1" presStyleIdx="2" presStyleCnt="4">
        <dgm:presLayoutVars>
          <dgm:bulletEnabled val="1"/>
        </dgm:presLayoutVars>
      </dgm:prSet>
      <dgm:spPr/>
    </dgm:pt>
    <dgm:pt modelId="{0E88F234-B500-4735-9CAC-EF4F3BB50417}" type="pres">
      <dgm:prSet presAssocID="{CB27CBF6-EE0C-4FDE-9C1F-D0A4CE2F1887}" presName="spaceBetweenRectangles" presStyleCnt="0"/>
      <dgm:spPr/>
    </dgm:pt>
    <dgm:pt modelId="{353D2F42-F695-4A98-8D92-90F3704BB98B}" type="pres">
      <dgm:prSet presAssocID="{D3EB6A7D-1143-491F-9917-7F42A1DAA784}" presName="parentLin" presStyleCnt="0"/>
      <dgm:spPr/>
    </dgm:pt>
    <dgm:pt modelId="{105F9CE8-9A67-446F-917A-2678AEAB2A83}" type="pres">
      <dgm:prSet presAssocID="{D3EB6A7D-1143-491F-9917-7F42A1DAA784}" presName="parentLeftMargin" presStyleLbl="node1" presStyleIdx="2" presStyleCnt="4"/>
      <dgm:spPr/>
    </dgm:pt>
    <dgm:pt modelId="{8C1B3E5F-6B82-47F4-8914-38CB6C3A7264}" type="pres">
      <dgm:prSet presAssocID="{D3EB6A7D-1143-491F-9917-7F42A1DAA78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264575D-7D54-446D-8B7E-036DA90DEA99}" type="pres">
      <dgm:prSet presAssocID="{D3EB6A7D-1143-491F-9917-7F42A1DAA784}" presName="negativeSpace" presStyleCnt="0"/>
      <dgm:spPr/>
    </dgm:pt>
    <dgm:pt modelId="{1D9C6096-0D96-489C-AE89-3C8D2107B5F5}" type="pres">
      <dgm:prSet presAssocID="{D3EB6A7D-1143-491F-9917-7F42A1DAA78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9E1930B-70DF-475F-A417-CCD3E64175E7}" type="presOf" srcId="{134F6540-91E2-4A7C-94F7-D0029A643803}" destId="{5AF03CEA-9A36-4273-9D28-ED71BDCCEFF8}" srcOrd="0" destOrd="0" presId="urn:microsoft.com/office/officeart/2005/8/layout/list1"/>
    <dgm:cxn modelId="{60FAC017-EEAE-4443-B971-7E48D8D14545}" srcId="{D3EB6A7D-1143-491F-9917-7F42A1DAA784}" destId="{8357D74D-8A66-4269-ACC1-0FAED5E0ABEC}" srcOrd="0" destOrd="0" parTransId="{3B248717-884C-4515-81B4-DB2C190FACEC}" sibTransId="{5A8CA7DF-0E01-4EB7-8576-3192602BF1FF}"/>
    <dgm:cxn modelId="{E7057C1F-D18C-4256-A306-0FFA92503371}" type="presOf" srcId="{1E4739C3-9103-46D7-904F-E56C48B92E96}" destId="{7F9DD0D2-880E-4B69-B054-B74F1F9E0D1A}" srcOrd="0" destOrd="0" presId="urn:microsoft.com/office/officeart/2005/8/layout/list1"/>
    <dgm:cxn modelId="{DDAAE12A-1952-46D7-ACA9-F6FAEB502D10}" type="presOf" srcId="{BD35EABB-A1B7-4767-81F1-10C0684A47A7}" destId="{84A27F6B-390D-4B4E-8ECB-4E9314FDF4F9}" srcOrd="1" destOrd="0" presId="urn:microsoft.com/office/officeart/2005/8/layout/list1"/>
    <dgm:cxn modelId="{B9662C2C-9C64-424A-8AD3-4AD0615C0BC5}" srcId="{134F6540-91E2-4A7C-94F7-D0029A643803}" destId="{9C322FE7-08E8-44D1-B64D-466B57C5B068}" srcOrd="2" destOrd="0" parTransId="{5BB422BD-40F2-4698-B370-010DFDA8BA8E}" sibTransId="{CB27CBF6-EE0C-4FDE-9C1F-D0A4CE2F1887}"/>
    <dgm:cxn modelId="{B1F76D2D-FDCB-49FC-9D7F-68729D69A7E6}" type="presOf" srcId="{BD35EABB-A1B7-4767-81F1-10C0684A47A7}" destId="{B73FEF8F-FC94-4109-A7C4-DBB693938EDE}" srcOrd="0" destOrd="0" presId="urn:microsoft.com/office/officeart/2005/8/layout/list1"/>
    <dgm:cxn modelId="{224E9F30-DBE0-4488-82F3-FDEF217FE19A}" type="presOf" srcId="{AFD7C938-D615-4E28-9B3D-A6D99355D4FB}" destId="{57B42D0D-5C20-43DC-9730-13EAE25E1D91}" srcOrd="1" destOrd="0" presId="urn:microsoft.com/office/officeart/2005/8/layout/list1"/>
    <dgm:cxn modelId="{90B9CA32-3BD2-4668-AEFA-E3CEF3E67B6C}" type="presOf" srcId="{9C322FE7-08E8-44D1-B64D-466B57C5B068}" destId="{01AC0A0B-ED72-4B1D-B656-F0CA5BE05CC6}" srcOrd="1" destOrd="0" presId="urn:microsoft.com/office/officeart/2005/8/layout/list1"/>
    <dgm:cxn modelId="{4E1CE543-70BE-4DD4-98B9-85767381EBB2}" type="presOf" srcId="{D3EB6A7D-1143-491F-9917-7F42A1DAA784}" destId="{8C1B3E5F-6B82-47F4-8914-38CB6C3A7264}" srcOrd="1" destOrd="0" presId="urn:microsoft.com/office/officeart/2005/8/layout/list1"/>
    <dgm:cxn modelId="{9E33556C-C3CD-4F2A-AD44-3356F28AACF9}" type="presOf" srcId="{EFC0DAFB-E207-4CAF-904C-A7F1B417E758}" destId="{E7C722A3-56D4-45F1-8880-AB95ACBB1FA1}" srcOrd="0" destOrd="0" presId="urn:microsoft.com/office/officeart/2005/8/layout/list1"/>
    <dgm:cxn modelId="{FCBF3476-B226-46A6-A4A2-EC8C9034FAB1}" srcId="{AFD7C938-D615-4E28-9B3D-A6D99355D4FB}" destId="{A7E3D1B7-6F80-423B-BA3A-2980DD2ED68B}" srcOrd="0" destOrd="0" parTransId="{34D028AC-A010-4DA0-8CA9-F56242FDD3B7}" sibTransId="{97D60843-9591-4462-B7D7-FC978AEADC45}"/>
    <dgm:cxn modelId="{8E990B58-A6AF-48A7-ADA5-4085790C7EA6}" type="presOf" srcId="{D3EB6A7D-1143-491F-9917-7F42A1DAA784}" destId="{105F9CE8-9A67-446F-917A-2678AEAB2A83}" srcOrd="0" destOrd="0" presId="urn:microsoft.com/office/officeart/2005/8/layout/list1"/>
    <dgm:cxn modelId="{380A1059-E8D4-46F7-81DF-B94F4A4F2A9E}" srcId="{134F6540-91E2-4A7C-94F7-D0029A643803}" destId="{D3EB6A7D-1143-491F-9917-7F42A1DAA784}" srcOrd="3" destOrd="0" parTransId="{A85E9C35-CA6C-44C0-927B-1E8350833162}" sibTransId="{B36E1F3C-18CD-40A1-BF37-189E33499DF4}"/>
    <dgm:cxn modelId="{B6EEAC8B-3B91-4DBA-AF08-2CDA88AF9665}" srcId="{9C322FE7-08E8-44D1-B64D-466B57C5B068}" destId="{1E4739C3-9103-46D7-904F-E56C48B92E96}" srcOrd="0" destOrd="0" parTransId="{D8D5401D-1D0F-4765-83F5-0A3EB3D00E09}" sibTransId="{62D560D7-C87F-466A-A7E0-3DC057966347}"/>
    <dgm:cxn modelId="{F3B699A5-5DD8-4455-AF19-462BC1F36D79}" srcId="{BD35EABB-A1B7-4767-81F1-10C0684A47A7}" destId="{EFC0DAFB-E207-4CAF-904C-A7F1B417E758}" srcOrd="0" destOrd="0" parTransId="{8304E63C-D905-4605-9A86-2C2F76B777C2}" sibTransId="{F18CAF28-A329-46A0-BC85-AC60DF11987C}"/>
    <dgm:cxn modelId="{F42417C2-49AE-4E0F-8C13-ACEDF3E1C299}" type="presOf" srcId="{AFD7C938-D615-4E28-9B3D-A6D99355D4FB}" destId="{87509C53-C90D-4A9D-B529-922CA38A45A3}" srcOrd="0" destOrd="0" presId="urn:microsoft.com/office/officeart/2005/8/layout/list1"/>
    <dgm:cxn modelId="{D30A96C7-EBE5-4CB6-BB2E-D37EE134F16D}" srcId="{134F6540-91E2-4A7C-94F7-D0029A643803}" destId="{BD35EABB-A1B7-4767-81F1-10C0684A47A7}" srcOrd="1" destOrd="0" parTransId="{E9309DA7-047B-448C-AC8F-429316393848}" sibTransId="{A2342D16-1D8E-42ED-B1CB-1718EEB63742}"/>
    <dgm:cxn modelId="{A1F0D0CE-9EFF-4C2B-84B2-2E2A784CFAA6}" type="presOf" srcId="{A7E3D1B7-6F80-423B-BA3A-2980DD2ED68B}" destId="{069D5241-EFDD-4EE7-99F1-CCF72BB7FFC3}" srcOrd="0" destOrd="0" presId="urn:microsoft.com/office/officeart/2005/8/layout/list1"/>
    <dgm:cxn modelId="{37FF39D4-77E6-44E3-879D-D9310EF83990}" srcId="{134F6540-91E2-4A7C-94F7-D0029A643803}" destId="{AFD7C938-D615-4E28-9B3D-A6D99355D4FB}" srcOrd="0" destOrd="0" parTransId="{4891FF8D-25FA-4523-A5FB-9CF90AC343AC}" sibTransId="{C5F53B13-5AFE-4FBF-97F6-A0F6ADEADB6E}"/>
    <dgm:cxn modelId="{2AB71FFA-3877-4F7A-A84F-90C27EB9364F}" type="presOf" srcId="{9C322FE7-08E8-44D1-B64D-466B57C5B068}" destId="{3946C356-AAF9-4BED-9CA5-629D46DD8D01}" srcOrd="0" destOrd="0" presId="urn:microsoft.com/office/officeart/2005/8/layout/list1"/>
    <dgm:cxn modelId="{7799F4FC-B074-4585-A2F4-7ABCBEF0B843}" type="presOf" srcId="{8357D74D-8A66-4269-ACC1-0FAED5E0ABEC}" destId="{1D9C6096-0D96-489C-AE89-3C8D2107B5F5}" srcOrd="0" destOrd="0" presId="urn:microsoft.com/office/officeart/2005/8/layout/list1"/>
    <dgm:cxn modelId="{5535AF4E-50DC-4DA7-ABBD-0C5F61FA7602}" type="presParOf" srcId="{5AF03CEA-9A36-4273-9D28-ED71BDCCEFF8}" destId="{37B2C4B9-29C6-4707-A58C-C85727098CCE}" srcOrd="0" destOrd="0" presId="urn:microsoft.com/office/officeart/2005/8/layout/list1"/>
    <dgm:cxn modelId="{7A281714-D078-4A1F-A905-BC31B7387560}" type="presParOf" srcId="{37B2C4B9-29C6-4707-A58C-C85727098CCE}" destId="{87509C53-C90D-4A9D-B529-922CA38A45A3}" srcOrd="0" destOrd="0" presId="urn:microsoft.com/office/officeart/2005/8/layout/list1"/>
    <dgm:cxn modelId="{103D849E-117F-434F-9FA2-21316C20E7F0}" type="presParOf" srcId="{37B2C4B9-29C6-4707-A58C-C85727098CCE}" destId="{57B42D0D-5C20-43DC-9730-13EAE25E1D91}" srcOrd="1" destOrd="0" presId="urn:microsoft.com/office/officeart/2005/8/layout/list1"/>
    <dgm:cxn modelId="{57AE3FAF-7C08-4C70-A355-946EC880C046}" type="presParOf" srcId="{5AF03CEA-9A36-4273-9D28-ED71BDCCEFF8}" destId="{96870590-D608-46AD-AA90-74A31D9410C5}" srcOrd="1" destOrd="0" presId="urn:microsoft.com/office/officeart/2005/8/layout/list1"/>
    <dgm:cxn modelId="{17ECF805-A0FD-4988-B088-8BB561133077}" type="presParOf" srcId="{5AF03CEA-9A36-4273-9D28-ED71BDCCEFF8}" destId="{069D5241-EFDD-4EE7-99F1-CCF72BB7FFC3}" srcOrd="2" destOrd="0" presId="urn:microsoft.com/office/officeart/2005/8/layout/list1"/>
    <dgm:cxn modelId="{30235F85-6356-4F02-834F-A7EFC62A0F99}" type="presParOf" srcId="{5AF03CEA-9A36-4273-9D28-ED71BDCCEFF8}" destId="{A07C70EF-14CE-43D7-A230-08EF9CE45CCC}" srcOrd="3" destOrd="0" presId="urn:microsoft.com/office/officeart/2005/8/layout/list1"/>
    <dgm:cxn modelId="{DF55E85A-1A80-4686-BA43-3B991A139C4B}" type="presParOf" srcId="{5AF03CEA-9A36-4273-9D28-ED71BDCCEFF8}" destId="{EAA6B6D4-4DCD-40F9-A125-81FF538DEC15}" srcOrd="4" destOrd="0" presId="urn:microsoft.com/office/officeart/2005/8/layout/list1"/>
    <dgm:cxn modelId="{F436D076-8BD7-4AF2-B120-29A6473E5CC6}" type="presParOf" srcId="{EAA6B6D4-4DCD-40F9-A125-81FF538DEC15}" destId="{B73FEF8F-FC94-4109-A7C4-DBB693938EDE}" srcOrd="0" destOrd="0" presId="urn:microsoft.com/office/officeart/2005/8/layout/list1"/>
    <dgm:cxn modelId="{121F8658-CED0-4AAC-91E3-CEDCAC2159AB}" type="presParOf" srcId="{EAA6B6D4-4DCD-40F9-A125-81FF538DEC15}" destId="{84A27F6B-390D-4B4E-8ECB-4E9314FDF4F9}" srcOrd="1" destOrd="0" presId="urn:microsoft.com/office/officeart/2005/8/layout/list1"/>
    <dgm:cxn modelId="{3B6FE2EE-5761-4F77-913E-CE17A736E7F8}" type="presParOf" srcId="{5AF03CEA-9A36-4273-9D28-ED71BDCCEFF8}" destId="{E9FD5BB9-52B0-4E04-8B63-91D25A185E07}" srcOrd="5" destOrd="0" presId="urn:microsoft.com/office/officeart/2005/8/layout/list1"/>
    <dgm:cxn modelId="{1D1CDC81-09E3-4C04-BA1D-56A7773CE3C2}" type="presParOf" srcId="{5AF03CEA-9A36-4273-9D28-ED71BDCCEFF8}" destId="{E7C722A3-56D4-45F1-8880-AB95ACBB1FA1}" srcOrd="6" destOrd="0" presId="urn:microsoft.com/office/officeart/2005/8/layout/list1"/>
    <dgm:cxn modelId="{B02243F6-451E-4AC0-B779-EA08AEF4AB7B}" type="presParOf" srcId="{5AF03CEA-9A36-4273-9D28-ED71BDCCEFF8}" destId="{EF9F9E6E-DA8C-4E78-A742-FDD1DF1ADAEC}" srcOrd="7" destOrd="0" presId="urn:microsoft.com/office/officeart/2005/8/layout/list1"/>
    <dgm:cxn modelId="{27B8E91F-77CC-452F-8DCD-073E42BCD45A}" type="presParOf" srcId="{5AF03CEA-9A36-4273-9D28-ED71BDCCEFF8}" destId="{34CA183A-4D93-472D-8C15-09BCCB08F9E6}" srcOrd="8" destOrd="0" presId="urn:microsoft.com/office/officeart/2005/8/layout/list1"/>
    <dgm:cxn modelId="{CA3B4B04-6659-4C35-9F18-C61F67198C88}" type="presParOf" srcId="{34CA183A-4D93-472D-8C15-09BCCB08F9E6}" destId="{3946C356-AAF9-4BED-9CA5-629D46DD8D01}" srcOrd="0" destOrd="0" presId="urn:microsoft.com/office/officeart/2005/8/layout/list1"/>
    <dgm:cxn modelId="{E9FDACA4-01CD-4B6B-829B-EC0104AE5EA1}" type="presParOf" srcId="{34CA183A-4D93-472D-8C15-09BCCB08F9E6}" destId="{01AC0A0B-ED72-4B1D-B656-F0CA5BE05CC6}" srcOrd="1" destOrd="0" presId="urn:microsoft.com/office/officeart/2005/8/layout/list1"/>
    <dgm:cxn modelId="{459E10A9-8BE9-4C5F-8D3C-0A0051F6F392}" type="presParOf" srcId="{5AF03CEA-9A36-4273-9D28-ED71BDCCEFF8}" destId="{347174D6-26FD-4DBF-B828-DE57B8134B97}" srcOrd="9" destOrd="0" presId="urn:microsoft.com/office/officeart/2005/8/layout/list1"/>
    <dgm:cxn modelId="{0A5C5B5A-69FA-4436-96F5-35EE4EBC35D1}" type="presParOf" srcId="{5AF03CEA-9A36-4273-9D28-ED71BDCCEFF8}" destId="{7F9DD0D2-880E-4B69-B054-B74F1F9E0D1A}" srcOrd="10" destOrd="0" presId="urn:microsoft.com/office/officeart/2005/8/layout/list1"/>
    <dgm:cxn modelId="{6B8C6271-7CE5-461F-8715-F8093576858A}" type="presParOf" srcId="{5AF03CEA-9A36-4273-9D28-ED71BDCCEFF8}" destId="{0E88F234-B500-4735-9CAC-EF4F3BB50417}" srcOrd="11" destOrd="0" presId="urn:microsoft.com/office/officeart/2005/8/layout/list1"/>
    <dgm:cxn modelId="{C3BD7631-4A2D-430A-BEB3-EEFBB5F04591}" type="presParOf" srcId="{5AF03CEA-9A36-4273-9D28-ED71BDCCEFF8}" destId="{353D2F42-F695-4A98-8D92-90F3704BB98B}" srcOrd="12" destOrd="0" presId="urn:microsoft.com/office/officeart/2005/8/layout/list1"/>
    <dgm:cxn modelId="{EDB08DD6-64C8-4161-9B38-4C399C49856F}" type="presParOf" srcId="{353D2F42-F695-4A98-8D92-90F3704BB98B}" destId="{105F9CE8-9A67-446F-917A-2678AEAB2A83}" srcOrd="0" destOrd="0" presId="urn:microsoft.com/office/officeart/2005/8/layout/list1"/>
    <dgm:cxn modelId="{1FA07598-3E27-43A6-A4CB-A32287D8A12D}" type="presParOf" srcId="{353D2F42-F695-4A98-8D92-90F3704BB98B}" destId="{8C1B3E5F-6B82-47F4-8914-38CB6C3A7264}" srcOrd="1" destOrd="0" presId="urn:microsoft.com/office/officeart/2005/8/layout/list1"/>
    <dgm:cxn modelId="{C68C45CE-45BA-45E5-9C40-1AC1CA2CC518}" type="presParOf" srcId="{5AF03CEA-9A36-4273-9D28-ED71BDCCEFF8}" destId="{A264575D-7D54-446D-8B7E-036DA90DEA99}" srcOrd="13" destOrd="0" presId="urn:microsoft.com/office/officeart/2005/8/layout/list1"/>
    <dgm:cxn modelId="{763AF413-7A13-4208-83E5-4A5652388D71}" type="presParOf" srcId="{5AF03CEA-9A36-4273-9D28-ED71BDCCEFF8}" destId="{1D9C6096-0D96-489C-AE89-3C8D2107B5F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4F6540-91E2-4A7C-94F7-D0029A643803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AFD7C938-D615-4E28-9B3D-A6D99355D4FB}">
      <dgm:prSet phldrT="[Texto]"/>
      <dgm:spPr/>
      <dgm:t>
        <a:bodyPr/>
        <a:lstStyle/>
        <a:p>
          <a:r>
            <a:rPr lang="pt-BR" b="1" dirty="0"/>
            <a:t>“Grey </a:t>
          </a:r>
          <a:r>
            <a:rPr lang="pt-BR" b="1" dirty="0" err="1"/>
            <a:t>literature</a:t>
          </a:r>
          <a:r>
            <a:rPr lang="pt-BR" b="1" dirty="0"/>
            <a:t>” </a:t>
          </a:r>
          <a:endParaRPr lang="pt-BR" dirty="0"/>
        </a:p>
      </dgm:t>
    </dgm:pt>
    <dgm:pt modelId="{4891FF8D-25FA-4523-A5FB-9CF90AC343AC}" type="parTrans" cxnId="{37FF39D4-77E6-44E3-879D-D9310EF83990}">
      <dgm:prSet/>
      <dgm:spPr/>
      <dgm:t>
        <a:bodyPr/>
        <a:lstStyle/>
        <a:p>
          <a:endParaRPr lang="pt-BR"/>
        </a:p>
      </dgm:t>
    </dgm:pt>
    <dgm:pt modelId="{C5F53B13-5AFE-4FBF-97F6-A0F6ADEADB6E}" type="sibTrans" cxnId="{37FF39D4-77E6-44E3-879D-D9310EF83990}">
      <dgm:prSet/>
      <dgm:spPr/>
      <dgm:t>
        <a:bodyPr/>
        <a:lstStyle/>
        <a:p>
          <a:endParaRPr lang="pt-BR"/>
        </a:p>
      </dgm:t>
    </dgm:pt>
    <dgm:pt modelId="{BD35EABB-A1B7-4767-81F1-10C0684A47A7}">
      <dgm:prSet phldrT="[Texto]"/>
      <dgm:spPr/>
      <dgm:t>
        <a:bodyPr/>
        <a:lstStyle/>
        <a:p>
          <a:r>
            <a:rPr lang="pt-BR" b="1" dirty="0"/>
            <a:t>Conhecimento e expertise de especialistas  (praticantes)</a:t>
          </a:r>
          <a:endParaRPr lang="pt-BR" dirty="0"/>
        </a:p>
      </dgm:t>
    </dgm:pt>
    <dgm:pt modelId="{E9309DA7-047B-448C-AC8F-429316393848}" type="parTrans" cxnId="{D30A96C7-EBE5-4CB6-BB2E-D37EE134F16D}">
      <dgm:prSet/>
      <dgm:spPr/>
      <dgm:t>
        <a:bodyPr/>
        <a:lstStyle/>
        <a:p>
          <a:endParaRPr lang="pt-BR"/>
        </a:p>
      </dgm:t>
    </dgm:pt>
    <dgm:pt modelId="{A2342D16-1D8E-42ED-B1CB-1718EEB63742}" type="sibTrans" cxnId="{D30A96C7-EBE5-4CB6-BB2E-D37EE134F16D}">
      <dgm:prSet/>
      <dgm:spPr/>
      <dgm:t>
        <a:bodyPr/>
        <a:lstStyle/>
        <a:p>
          <a:endParaRPr lang="pt-BR"/>
        </a:p>
      </dgm:t>
    </dgm:pt>
    <dgm:pt modelId="{9C322FE7-08E8-44D1-B64D-466B57C5B068}">
      <dgm:prSet phldrT="[Texto]"/>
      <dgm:spPr/>
      <dgm:t>
        <a:bodyPr/>
        <a:lstStyle/>
        <a:p>
          <a:r>
            <a:rPr lang="pt-BR" dirty="0"/>
            <a:t>Conhecimento (ecológico) indígena e/ou local</a:t>
          </a:r>
        </a:p>
      </dgm:t>
    </dgm:pt>
    <dgm:pt modelId="{5BB422BD-40F2-4698-B370-010DFDA8BA8E}" type="parTrans" cxnId="{B9662C2C-9C64-424A-8AD3-4AD0615C0BC5}">
      <dgm:prSet/>
      <dgm:spPr/>
      <dgm:t>
        <a:bodyPr/>
        <a:lstStyle/>
        <a:p>
          <a:endParaRPr lang="pt-BR"/>
        </a:p>
      </dgm:t>
    </dgm:pt>
    <dgm:pt modelId="{CB27CBF6-EE0C-4FDE-9C1F-D0A4CE2F1887}" type="sibTrans" cxnId="{B9662C2C-9C64-424A-8AD3-4AD0615C0BC5}">
      <dgm:prSet/>
      <dgm:spPr/>
      <dgm:t>
        <a:bodyPr/>
        <a:lstStyle/>
        <a:p>
          <a:endParaRPr lang="pt-BR"/>
        </a:p>
      </dgm:t>
    </dgm:pt>
    <dgm:pt modelId="{D3EB6A7D-1143-491F-9917-7F42A1DAA784}">
      <dgm:prSet phldrT="[Texto]"/>
      <dgm:spPr/>
      <dgm:t>
        <a:bodyPr/>
        <a:lstStyle/>
        <a:p>
          <a:r>
            <a:rPr lang="pt-BR" dirty="0"/>
            <a:t>Informações online: </a:t>
          </a:r>
        </a:p>
      </dgm:t>
    </dgm:pt>
    <dgm:pt modelId="{A85E9C35-CA6C-44C0-927B-1E8350833162}" type="parTrans" cxnId="{380A1059-E8D4-46F7-81DF-B94F4A4F2A9E}">
      <dgm:prSet/>
      <dgm:spPr/>
      <dgm:t>
        <a:bodyPr/>
        <a:lstStyle/>
        <a:p>
          <a:endParaRPr lang="pt-BR"/>
        </a:p>
      </dgm:t>
    </dgm:pt>
    <dgm:pt modelId="{B36E1F3C-18CD-40A1-BF37-189E33499DF4}" type="sibTrans" cxnId="{380A1059-E8D4-46F7-81DF-B94F4A4F2A9E}">
      <dgm:prSet/>
      <dgm:spPr/>
      <dgm:t>
        <a:bodyPr/>
        <a:lstStyle/>
        <a:p>
          <a:endParaRPr lang="pt-BR"/>
        </a:p>
      </dgm:t>
    </dgm:pt>
    <dgm:pt modelId="{A7E3D1B7-6F80-423B-BA3A-2980DD2ED68B}">
      <dgm:prSet/>
      <dgm:spPr/>
      <dgm:t>
        <a:bodyPr/>
        <a:lstStyle/>
        <a:p>
          <a:r>
            <a:rPr lang="pt-BR" dirty="0"/>
            <a:t>Publicações outras (e.g., relatórios) de organizações confiáveis, mas não avaliadas por pares</a:t>
          </a:r>
        </a:p>
      </dgm:t>
    </dgm:pt>
    <dgm:pt modelId="{34D028AC-A010-4DA0-8CA9-F56242FDD3B7}" type="parTrans" cxnId="{FCBF3476-B226-46A6-A4A2-EC8C9034FAB1}">
      <dgm:prSet/>
      <dgm:spPr/>
      <dgm:t>
        <a:bodyPr/>
        <a:lstStyle/>
        <a:p>
          <a:endParaRPr lang="pt-BR"/>
        </a:p>
      </dgm:t>
    </dgm:pt>
    <dgm:pt modelId="{97D60843-9591-4462-B7D7-FC978AEADC45}" type="sibTrans" cxnId="{FCBF3476-B226-46A6-A4A2-EC8C9034FAB1}">
      <dgm:prSet/>
      <dgm:spPr/>
      <dgm:t>
        <a:bodyPr/>
        <a:lstStyle/>
        <a:p>
          <a:endParaRPr lang="pt-BR"/>
        </a:p>
      </dgm:t>
    </dgm:pt>
    <dgm:pt modelId="{EFC0DAFB-E207-4CAF-904C-A7F1B417E758}">
      <dgm:prSet/>
      <dgm:spPr/>
      <dgm:t>
        <a:bodyPr/>
        <a:lstStyle/>
        <a:p>
          <a:r>
            <a:rPr lang="pt-BR" dirty="0"/>
            <a:t>Levantar informações do conhecimento prático e do local (e.g., por Delphi)</a:t>
          </a:r>
        </a:p>
      </dgm:t>
    </dgm:pt>
    <dgm:pt modelId="{8304E63C-D905-4605-9A86-2C2F76B777C2}" type="parTrans" cxnId="{F3B699A5-5DD8-4455-AF19-462BC1F36D79}">
      <dgm:prSet/>
      <dgm:spPr/>
      <dgm:t>
        <a:bodyPr/>
        <a:lstStyle/>
        <a:p>
          <a:endParaRPr lang="pt-BR"/>
        </a:p>
      </dgm:t>
    </dgm:pt>
    <dgm:pt modelId="{F18CAF28-A329-46A0-BC85-AC60DF11987C}" type="sibTrans" cxnId="{F3B699A5-5DD8-4455-AF19-462BC1F36D79}">
      <dgm:prSet/>
      <dgm:spPr/>
      <dgm:t>
        <a:bodyPr/>
        <a:lstStyle/>
        <a:p>
          <a:endParaRPr lang="pt-BR"/>
        </a:p>
      </dgm:t>
    </dgm:pt>
    <dgm:pt modelId="{1E4739C3-9103-46D7-904F-E56C48B92E96}">
      <dgm:prSet/>
      <dgm:spPr/>
      <dgm:t>
        <a:bodyPr/>
        <a:lstStyle/>
        <a:p>
          <a:r>
            <a:rPr lang="pt-BR" dirty="0"/>
            <a:t>4 tipos: empírico (e.g. espécies, processos); manejo; instituições do conhecimento (e.g., memória social, formas de aprendizagem) e cosmologias (e.g. entendimento do mundo)</a:t>
          </a:r>
        </a:p>
      </dgm:t>
    </dgm:pt>
    <dgm:pt modelId="{D8D5401D-1D0F-4765-83F5-0A3EB3D00E09}" type="parTrans" cxnId="{B6EEAC8B-3B91-4DBA-AF08-2CDA88AF9665}">
      <dgm:prSet/>
      <dgm:spPr/>
      <dgm:t>
        <a:bodyPr/>
        <a:lstStyle/>
        <a:p>
          <a:endParaRPr lang="pt-BR"/>
        </a:p>
      </dgm:t>
    </dgm:pt>
    <dgm:pt modelId="{62D560D7-C87F-466A-A7E0-3DC057966347}" type="sibTrans" cxnId="{B6EEAC8B-3B91-4DBA-AF08-2CDA88AF9665}">
      <dgm:prSet/>
      <dgm:spPr/>
      <dgm:t>
        <a:bodyPr/>
        <a:lstStyle/>
        <a:p>
          <a:endParaRPr lang="pt-BR"/>
        </a:p>
      </dgm:t>
    </dgm:pt>
    <dgm:pt modelId="{8357D74D-8A66-4269-ACC1-0FAED5E0ABEC}">
      <dgm:prSet/>
      <dgm:spPr/>
      <dgm:t>
        <a:bodyPr/>
        <a:lstStyle/>
        <a:p>
          <a:r>
            <a:rPr lang="pt-BR" dirty="0"/>
            <a:t>Adequado quando informação não é crítica para o sucesso do projeto/ação</a:t>
          </a:r>
        </a:p>
      </dgm:t>
    </dgm:pt>
    <dgm:pt modelId="{3B248717-884C-4515-81B4-DB2C190FACEC}" type="parTrans" cxnId="{60FAC017-EEAE-4443-B971-7E48D8D14545}">
      <dgm:prSet/>
      <dgm:spPr/>
      <dgm:t>
        <a:bodyPr/>
        <a:lstStyle/>
        <a:p>
          <a:endParaRPr lang="pt-BR"/>
        </a:p>
      </dgm:t>
    </dgm:pt>
    <dgm:pt modelId="{5A8CA7DF-0E01-4EB7-8576-3192602BF1FF}" type="sibTrans" cxnId="{60FAC017-EEAE-4443-B971-7E48D8D14545}">
      <dgm:prSet/>
      <dgm:spPr/>
      <dgm:t>
        <a:bodyPr/>
        <a:lstStyle/>
        <a:p>
          <a:endParaRPr lang="pt-BR"/>
        </a:p>
      </dgm:t>
    </dgm:pt>
    <dgm:pt modelId="{43F8B387-6E16-4CEE-9C4B-445BBDB7114F}">
      <dgm:prSet/>
      <dgm:spPr/>
      <dgm:t>
        <a:bodyPr/>
        <a:lstStyle/>
        <a:p>
          <a:r>
            <a:rPr lang="pt-BR" dirty="0"/>
            <a:t>Questões éticas associadas</a:t>
          </a:r>
        </a:p>
      </dgm:t>
    </dgm:pt>
    <dgm:pt modelId="{029C97BF-2F63-4EA6-9B0B-397335E5C546}" type="parTrans" cxnId="{303891B7-1D98-4B0D-A8C1-DEED6527A918}">
      <dgm:prSet/>
      <dgm:spPr/>
    </dgm:pt>
    <dgm:pt modelId="{73FBCFDE-04F5-4A6A-B6FD-E9CB4D1B408D}" type="sibTrans" cxnId="{303891B7-1D98-4B0D-A8C1-DEED6527A918}">
      <dgm:prSet/>
      <dgm:spPr/>
    </dgm:pt>
    <dgm:pt modelId="{5AF03CEA-9A36-4273-9D28-ED71BDCCEFF8}" type="pres">
      <dgm:prSet presAssocID="{134F6540-91E2-4A7C-94F7-D0029A643803}" presName="linear" presStyleCnt="0">
        <dgm:presLayoutVars>
          <dgm:dir/>
          <dgm:animLvl val="lvl"/>
          <dgm:resizeHandles val="exact"/>
        </dgm:presLayoutVars>
      </dgm:prSet>
      <dgm:spPr/>
    </dgm:pt>
    <dgm:pt modelId="{37B2C4B9-29C6-4707-A58C-C85727098CCE}" type="pres">
      <dgm:prSet presAssocID="{AFD7C938-D615-4E28-9B3D-A6D99355D4FB}" presName="parentLin" presStyleCnt="0"/>
      <dgm:spPr/>
    </dgm:pt>
    <dgm:pt modelId="{87509C53-C90D-4A9D-B529-922CA38A45A3}" type="pres">
      <dgm:prSet presAssocID="{AFD7C938-D615-4E28-9B3D-A6D99355D4FB}" presName="parentLeftMargin" presStyleLbl="node1" presStyleIdx="0" presStyleCnt="4"/>
      <dgm:spPr/>
    </dgm:pt>
    <dgm:pt modelId="{57B42D0D-5C20-43DC-9730-13EAE25E1D91}" type="pres">
      <dgm:prSet presAssocID="{AFD7C938-D615-4E28-9B3D-A6D99355D4FB}" presName="parentText" presStyleLbl="node1" presStyleIdx="0" presStyleCnt="4" custLinFactNeighborY="-7090">
        <dgm:presLayoutVars>
          <dgm:chMax val="0"/>
          <dgm:bulletEnabled val="1"/>
        </dgm:presLayoutVars>
      </dgm:prSet>
      <dgm:spPr/>
    </dgm:pt>
    <dgm:pt modelId="{96870590-D608-46AD-AA90-74A31D9410C5}" type="pres">
      <dgm:prSet presAssocID="{AFD7C938-D615-4E28-9B3D-A6D99355D4FB}" presName="negativeSpace" presStyleCnt="0"/>
      <dgm:spPr/>
    </dgm:pt>
    <dgm:pt modelId="{069D5241-EFDD-4EE7-99F1-CCF72BB7FFC3}" type="pres">
      <dgm:prSet presAssocID="{AFD7C938-D615-4E28-9B3D-A6D99355D4FB}" presName="childText" presStyleLbl="conFgAcc1" presStyleIdx="0" presStyleCnt="4">
        <dgm:presLayoutVars>
          <dgm:bulletEnabled val="1"/>
        </dgm:presLayoutVars>
      </dgm:prSet>
      <dgm:spPr/>
    </dgm:pt>
    <dgm:pt modelId="{A07C70EF-14CE-43D7-A230-08EF9CE45CCC}" type="pres">
      <dgm:prSet presAssocID="{C5F53B13-5AFE-4FBF-97F6-A0F6ADEADB6E}" presName="spaceBetweenRectangles" presStyleCnt="0"/>
      <dgm:spPr/>
    </dgm:pt>
    <dgm:pt modelId="{EAA6B6D4-4DCD-40F9-A125-81FF538DEC15}" type="pres">
      <dgm:prSet presAssocID="{BD35EABB-A1B7-4767-81F1-10C0684A47A7}" presName="parentLin" presStyleCnt="0"/>
      <dgm:spPr/>
    </dgm:pt>
    <dgm:pt modelId="{B73FEF8F-FC94-4109-A7C4-DBB693938EDE}" type="pres">
      <dgm:prSet presAssocID="{BD35EABB-A1B7-4767-81F1-10C0684A47A7}" presName="parentLeftMargin" presStyleLbl="node1" presStyleIdx="0" presStyleCnt="4"/>
      <dgm:spPr/>
    </dgm:pt>
    <dgm:pt modelId="{84A27F6B-390D-4B4E-8ECB-4E9314FDF4F9}" type="pres">
      <dgm:prSet presAssocID="{BD35EABB-A1B7-4767-81F1-10C0684A47A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9FD5BB9-52B0-4E04-8B63-91D25A185E07}" type="pres">
      <dgm:prSet presAssocID="{BD35EABB-A1B7-4767-81F1-10C0684A47A7}" presName="negativeSpace" presStyleCnt="0"/>
      <dgm:spPr/>
    </dgm:pt>
    <dgm:pt modelId="{E7C722A3-56D4-45F1-8880-AB95ACBB1FA1}" type="pres">
      <dgm:prSet presAssocID="{BD35EABB-A1B7-4767-81F1-10C0684A47A7}" presName="childText" presStyleLbl="conFgAcc1" presStyleIdx="1" presStyleCnt="4">
        <dgm:presLayoutVars>
          <dgm:bulletEnabled val="1"/>
        </dgm:presLayoutVars>
      </dgm:prSet>
      <dgm:spPr/>
    </dgm:pt>
    <dgm:pt modelId="{EF9F9E6E-DA8C-4E78-A742-FDD1DF1ADAEC}" type="pres">
      <dgm:prSet presAssocID="{A2342D16-1D8E-42ED-B1CB-1718EEB63742}" presName="spaceBetweenRectangles" presStyleCnt="0"/>
      <dgm:spPr/>
    </dgm:pt>
    <dgm:pt modelId="{34CA183A-4D93-472D-8C15-09BCCB08F9E6}" type="pres">
      <dgm:prSet presAssocID="{9C322FE7-08E8-44D1-B64D-466B57C5B068}" presName="parentLin" presStyleCnt="0"/>
      <dgm:spPr/>
    </dgm:pt>
    <dgm:pt modelId="{3946C356-AAF9-4BED-9CA5-629D46DD8D01}" type="pres">
      <dgm:prSet presAssocID="{9C322FE7-08E8-44D1-B64D-466B57C5B068}" presName="parentLeftMargin" presStyleLbl="node1" presStyleIdx="1" presStyleCnt="4"/>
      <dgm:spPr/>
    </dgm:pt>
    <dgm:pt modelId="{01AC0A0B-ED72-4B1D-B656-F0CA5BE05CC6}" type="pres">
      <dgm:prSet presAssocID="{9C322FE7-08E8-44D1-B64D-466B57C5B06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47174D6-26FD-4DBF-B828-DE57B8134B97}" type="pres">
      <dgm:prSet presAssocID="{9C322FE7-08E8-44D1-B64D-466B57C5B068}" presName="negativeSpace" presStyleCnt="0"/>
      <dgm:spPr/>
    </dgm:pt>
    <dgm:pt modelId="{7F9DD0D2-880E-4B69-B054-B74F1F9E0D1A}" type="pres">
      <dgm:prSet presAssocID="{9C322FE7-08E8-44D1-B64D-466B57C5B068}" presName="childText" presStyleLbl="conFgAcc1" presStyleIdx="2" presStyleCnt="4">
        <dgm:presLayoutVars>
          <dgm:bulletEnabled val="1"/>
        </dgm:presLayoutVars>
      </dgm:prSet>
      <dgm:spPr/>
    </dgm:pt>
    <dgm:pt modelId="{0E88F234-B500-4735-9CAC-EF4F3BB50417}" type="pres">
      <dgm:prSet presAssocID="{CB27CBF6-EE0C-4FDE-9C1F-D0A4CE2F1887}" presName="spaceBetweenRectangles" presStyleCnt="0"/>
      <dgm:spPr/>
    </dgm:pt>
    <dgm:pt modelId="{353D2F42-F695-4A98-8D92-90F3704BB98B}" type="pres">
      <dgm:prSet presAssocID="{D3EB6A7D-1143-491F-9917-7F42A1DAA784}" presName="parentLin" presStyleCnt="0"/>
      <dgm:spPr/>
    </dgm:pt>
    <dgm:pt modelId="{105F9CE8-9A67-446F-917A-2678AEAB2A83}" type="pres">
      <dgm:prSet presAssocID="{D3EB6A7D-1143-491F-9917-7F42A1DAA784}" presName="parentLeftMargin" presStyleLbl="node1" presStyleIdx="2" presStyleCnt="4"/>
      <dgm:spPr/>
    </dgm:pt>
    <dgm:pt modelId="{8C1B3E5F-6B82-47F4-8914-38CB6C3A7264}" type="pres">
      <dgm:prSet presAssocID="{D3EB6A7D-1143-491F-9917-7F42A1DAA78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264575D-7D54-446D-8B7E-036DA90DEA99}" type="pres">
      <dgm:prSet presAssocID="{D3EB6A7D-1143-491F-9917-7F42A1DAA784}" presName="negativeSpace" presStyleCnt="0"/>
      <dgm:spPr/>
    </dgm:pt>
    <dgm:pt modelId="{1D9C6096-0D96-489C-AE89-3C8D2107B5F5}" type="pres">
      <dgm:prSet presAssocID="{D3EB6A7D-1143-491F-9917-7F42A1DAA78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9E1930B-70DF-475F-A417-CCD3E64175E7}" type="presOf" srcId="{134F6540-91E2-4A7C-94F7-D0029A643803}" destId="{5AF03CEA-9A36-4273-9D28-ED71BDCCEFF8}" srcOrd="0" destOrd="0" presId="urn:microsoft.com/office/officeart/2005/8/layout/list1"/>
    <dgm:cxn modelId="{60FAC017-EEAE-4443-B971-7E48D8D14545}" srcId="{D3EB6A7D-1143-491F-9917-7F42A1DAA784}" destId="{8357D74D-8A66-4269-ACC1-0FAED5E0ABEC}" srcOrd="0" destOrd="0" parTransId="{3B248717-884C-4515-81B4-DB2C190FACEC}" sibTransId="{5A8CA7DF-0E01-4EB7-8576-3192602BF1FF}"/>
    <dgm:cxn modelId="{E7057C1F-D18C-4256-A306-0FFA92503371}" type="presOf" srcId="{1E4739C3-9103-46D7-904F-E56C48B92E96}" destId="{7F9DD0D2-880E-4B69-B054-B74F1F9E0D1A}" srcOrd="0" destOrd="0" presId="urn:microsoft.com/office/officeart/2005/8/layout/list1"/>
    <dgm:cxn modelId="{DDAAE12A-1952-46D7-ACA9-F6FAEB502D10}" type="presOf" srcId="{BD35EABB-A1B7-4767-81F1-10C0684A47A7}" destId="{84A27F6B-390D-4B4E-8ECB-4E9314FDF4F9}" srcOrd="1" destOrd="0" presId="urn:microsoft.com/office/officeart/2005/8/layout/list1"/>
    <dgm:cxn modelId="{B9662C2C-9C64-424A-8AD3-4AD0615C0BC5}" srcId="{134F6540-91E2-4A7C-94F7-D0029A643803}" destId="{9C322FE7-08E8-44D1-B64D-466B57C5B068}" srcOrd="2" destOrd="0" parTransId="{5BB422BD-40F2-4698-B370-010DFDA8BA8E}" sibTransId="{CB27CBF6-EE0C-4FDE-9C1F-D0A4CE2F1887}"/>
    <dgm:cxn modelId="{B1F76D2D-FDCB-49FC-9D7F-68729D69A7E6}" type="presOf" srcId="{BD35EABB-A1B7-4767-81F1-10C0684A47A7}" destId="{B73FEF8F-FC94-4109-A7C4-DBB693938EDE}" srcOrd="0" destOrd="0" presId="urn:microsoft.com/office/officeart/2005/8/layout/list1"/>
    <dgm:cxn modelId="{224E9F30-DBE0-4488-82F3-FDEF217FE19A}" type="presOf" srcId="{AFD7C938-D615-4E28-9B3D-A6D99355D4FB}" destId="{57B42D0D-5C20-43DC-9730-13EAE25E1D91}" srcOrd="1" destOrd="0" presId="urn:microsoft.com/office/officeart/2005/8/layout/list1"/>
    <dgm:cxn modelId="{90B9CA32-3BD2-4668-AEFA-E3CEF3E67B6C}" type="presOf" srcId="{9C322FE7-08E8-44D1-B64D-466B57C5B068}" destId="{01AC0A0B-ED72-4B1D-B656-F0CA5BE05CC6}" srcOrd="1" destOrd="0" presId="urn:microsoft.com/office/officeart/2005/8/layout/list1"/>
    <dgm:cxn modelId="{4E1CE543-70BE-4DD4-98B9-85767381EBB2}" type="presOf" srcId="{D3EB6A7D-1143-491F-9917-7F42A1DAA784}" destId="{8C1B3E5F-6B82-47F4-8914-38CB6C3A7264}" srcOrd="1" destOrd="0" presId="urn:microsoft.com/office/officeart/2005/8/layout/list1"/>
    <dgm:cxn modelId="{9E33556C-C3CD-4F2A-AD44-3356F28AACF9}" type="presOf" srcId="{EFC0DAFB-E207-4CAF-904C-A7F1B417E758}" destId="{E7C722A3-56D4-45F1-8880-AB95ACBB1FA1}" srcOrd="0" destOrd="0" presId="urn:microsoft.com/office/officeart/2005/8/layout/list1"/>
    <dgm:cxn modelId="{FCBF3476-B226-46A6-A4A2-EC8C9034FAB1}" srcId="{AFD7C938-D615-4E28-9B3D-A6D99355D4FB}" destId="{A7E3D1B7-6F80-423B-BA3A-2980DD2ED68B}" srcOrd="0" destOrd="0" parTransId="{34D028AC-A010-4DA0-8CA9-F56242FDD3B7}" sibTransId="{97D60843-9591-4462-B7D7-FC978AEADC45}"/>
    <dgm:cxn modelId="{8E990B58-A6AF-48A7-ADA5-4085790C7EA6}" type="presOf" srcId="{D3EB6A7D-1143-491F-9917-7F42A1DAA784}" destId="{105F9CE8-9A67-446F-917A-2678AEAB2A83}" srcOrd="0" destOrd="0" presId="urn:microsoft.com/office/officeart/2005/8/layout/list1"/>
    <dgm:cxn modelId="{380A1059-E8D4-46F7-81DF-B94F4A4F2A9E}" srcId="{134F6540-91E2-4A7C-94F7-D0029A643803}" destId="{D3EB6A7D-1143-491F-9917-7F42A1DAA784}" srcOrd="3" destOrd="0" parTransId="{A85E9C35-CA6C-44C0-927B-1E8350833162}" sibTransId="{B36E1F3C-18CD-40A1-BF37-189E33499DF4}"/>
    <dgm:cxn modelId="{B6EEAC8B-3B91-4DBA-AF08-2CDA88AF9665}" srcId="{9C322FE7-08E8-44D1-B64D-466B57C5B068}" destId="{1E4739C3-9103-46D7-904F-E56C48B92E96}" srcOrd="0" destOrd="0" parTransId="{D8D5401D-1D0F-4765-83F5-0A3EB3D00E09}" sibTransId="{62D560D7-C87F-466A-A7E0-3DC057966347}"/>
    <dgm:cxn modelId="{F3B699A5-5DD8-4455-AF19-462BC1F36D79}" srcId="{BD35EABB-A1B7-4767-81F1-10C0684A47A7}" destId="{EFC0DAFB-E207-4CAF-904C-A7F1B417E758}" srcOrd="0" destOrd="0" parTransId="{8304E63C-D905-4605-9A86-2C2F76B777C2}" sibTransId="{F18CAF28-A329-46A0-BC85-AC60DF11987C}"/>
    <dgm:cxn modelId="{303891B7-1D98-4B0D-A8C1-DEED6527A918}" srcId="{9C322FE7-08E8-44D1-B64D-466B57C5B068}" destId="{43F8B387-6E16-4CEE-9C4B-445BBDB7114F}" srcOrd="1" destOrd="0" parTransId="{029C97BF-2F63-4EA6-9B0B-397335E5C546}" sibTransId="{73FBCFDE-04F5-4A6A-B6FD-E9CB4D1B408D}"/>
    <dgm:cxn modelId="{F42417C2-49AE-4E0F-8C13-ACEDF3E1C299}" type="presOf" srcId="{AFD7C938-D615-4E28-9B3D-A6D99355D4FB}" destId="{87509C53-C90D-4A9D-B529-922CA38A45A3}" srcOrd="0" destOrd="0" presId="urn:microsoft.com/office/officeart/2005/8/layout/list1"/>
    <dgm:cxn modelId="{D30A96C7-EBE5-4CB6-BB2E-D37EE134F16D}" srcId="{134F6540-91E2-4A7C-94F7-D0029A643803}" destId="{BD35EABB-A1B7-4767-81F1-10C0684A47A7}" srcOrd="1" destOrd="0" parTransId="{E9309DA7-047B-448C-AC8F-429316393848}" sibTransId="{A2342D16-1D8E-42ED-B1CB-1718EEB63742}"/>
    <dgm:cxn modelId="{A1F0D0CE-9EFF-4C2B-84B2-2E2A784CFAA6}" type="presOf" srcId="{A7E3D1B7-6F80-423B-BA3A-2980DD2ED68B}" destId="{069D5241-EFDD-4EE7-99F1-CCF72BB7FFC3}" srcOrd="0" destOrd="0" presId="urn:microsoft.com/office/officeart/2005/8/layout/list1"/>
    <dgm:cxn modelId="{37FF39D4-77E6-44E3-879D-D9310EF83990}" srcId="{134F6540-91E2-4A7C-94F7-D0029A643803}" destId="{AFD7C938-D615-4E28-9B3D-A6D99355D4FB}" srcOrd="0" destOrd="0" parTransId="{4891FF8D-25FA-4523-A5FB-9CF90AC343AC}" sibTransId="{C5F53B13-5AFE-4FBF-97F6-A0F6ADEADB6E}"/>
    <dgm:cxn modelId="{6BD2D6F3-9109-49F8-A5B2-E5D40EF182B9}" type="presOf" srcId="{43F8B387-6E16-4CEE-9C4B-445BBDB7114F}" destId="{7F9DD0D2-880E-4B69-B054-B74F1F9E0D1A}" srcOrd="0" destOrd="1" presId="urn:microsoft.com/office/officeart/2005/8/layout/list1"/>
    <dgm:cxn modelId="{2AB71FFA-3877-4F7A-A84F-90C27EB9364F}" type="presOf" srcId="{9C322FE7-08E8-44D1-B64D-466B57C5B068}" destId="{3946C356-AAF9-4BED-9CA5-629D46DD8D01}" srcOrd="0" destOrd="0" presId="urn:microsoft.com/office/officeart/2005/8/layout/list1"/>
    <dgm:cxn modelId="{7799F4FC-B074-4585-A2F4-7ABCBEF0B843}" type="presOf" srcId="{8357D74D-8A66-4269-ACC1-0FAED5E0ABEC}" destId="{1D9C6096-0D96-489C-AE89-3C8D2107B5F5}" srcOrd="0" destOrd="0" presId="urn:microsoft.com/office/officeart/2005/8/layout/list1"/>
    <dgm:cxn modelId="{5535AF4E-50DC-4DA7-ABBD-0C5F61FA7602}" type="presParOf" srcId="{5AF03CEA-9A36-4273-9D28-ED71BDCCEFF8}" destId="{37B2C4B9-29C6-4707-A58C-C85727098CCE}" srcOrd="0" destOrd="0" presId="urn:microsoft.com/office/officeart/2005/8/layout/list1"/>
    <dgm:cxn modelId="{7A281714-D078-4A1F-A905-BC31B7387560}" type="presParOf" srcId="{37B2C4B9-29C6-4707-A58C-C85727098CCE}" destId="{87509C53-C90D-4A9D-B529-922CA38A45A3}" srcOrd="0" destOrd="0" presId="urn:microsoft.com/office/officeart/2005/8/layout/list1"/>
    <dgm:cxn modelId="{103D849E-117F-434F-9FA2-21316C20E7F0}" type="presParOf" srcId="{37B2C4B9-29C6-4707-A58C-C85727098CCE}" destId="{57B42D0D-5C20-43DC-9730-13EAE25E1D91}" srcOrd="1" destOrd="0" presId="urn:microsoft.com/office/officeart/2005/8/layout/list1"/>
    <dgm:cxn modelId="{57AE3FAF-7C08-4C70-A355-946EC880C046}" type="presParOf" srcId="{5AF03CEA-9A36-4273-9D28-ED71BDCCEFF8}" destId="{96870590-D608-46AD-AA90-74A31D9410C5}" srcOrd="1" destOrd="0" presId="urn:microsoft.com/office/officeart/2005/8/layout/list1"/>
    <dgm:cxn modelId="{17ECF805-A0FD-4988-B088-8BB561133077}" type="presParOf" srcId="{5AF03CEA-9A36-4273-9D28-ED71BDCCEFF8}" destId="{069D5241-EFDD-4EE7-99F1-CCF72BB7FFC3}" srcOrd="2" destOrd="0" presId="urn:microsoft.com/office/officeart/2005/8/layout/list1"/>
    <dgm:cxn modelId="{30235F85-6356-4F02-834F-A7EFC62A0F99}" type="presParOf" srcId="{5AF03CEA-9A36-4273-9D28-ED71BDCCEFF8}" destId="{A07C70EF-14CE-43D7-A230-08EF9CE45CCC}" srcOrd="3" destOrd="0" presId="urn:microsoft.com/office/officeart/2005/8/layout/list1"/>
    <dgm:cxn modelId="{DF55E85A-1A80-4686-BA43-3B991A139C4B}" type="presParOf" srcId="{5AF03CEA-9A36-4273-9D28-ED71BDCCEFF8}" destId="{EAA6B6D4-4DCD-40F9-A125-81FF538DEC15}" srcOrd="4" destOrd="0" presId="urn:microsoft.com/office/officeart/2005/8/layout/list1"/>
    <dgm:cxn modelId="{F436D076-8BD7-4AF2-B120-29A6473E5CC6}" type="presParOf" srcId="{EAA6B6D4-4DCD-40F9-A125-81FF538DEC15}" destId="{B73FEF8F-FC94-4109-A7C4-DBB693938EDE}" srcOrd="0" destOrd="0" presId="urn:microsoft.com/office/officeart/2005/8/layout/list1"/>
    <dgm:cxn modelId="{121F8658-CED0-4AAC-91E3-CEDCAC2159AB}" type="presParOf" srcId="{EAA6B6D4-4DCD-40F9-A125-81FF538DEC15}" destId="{84A27F6B-390D-4B4E-8ECB-4E9314FDF4F9}" srcOrd="1" destOrd="0" presId="urn:microsoft.com/office/officeart/2005/8/layout/list1"/>
    <dgm:cxn modelId="{3B6FE2EE-5761-4F77-913E-CE17A736E7F8}" type="presParOf" srcId="{5AF03CEA-9A36-4273-9D28-ED71BDCCEFF8}" destId="{E9FD5BB9-52B0-4E04-8B63-91D25A185E07}" srcOrd="5" destOrd="0" presId="urn:microsoft.com/office/officeart/2005/8/layout/list1"/>
    <dgm:cxn modelId="{1D1CDC81-09E3-4C04-BA1D-56A7773CE3C2}" type="presParOf" srcId="{5AF03CEA-9A36-4273-9D28-ED71BDCCEFF8}" destId="{E7C722A3-56D4-45F1-8880-AB95ACBB1FA1}" srcOrd="6" destOrd="0" presId="urn:microsoft.com/office/officeart/2005/8/layout/list1"/>
    <dgm:cxn modelId="{B02243F6-451E-4AC0-B779-EA08AEF4AB7B}" type="presParOf" srcId="{5AF03CEA-9A36-4273-9D28-ED71BDCCEFF8}" destId="{EF9F9E6E-DA8C-4E78-A742-FDD1DF1ADAEC}" srcOrd="7" destOrd="0" presId="urn:microsoft.com/office/officeart/2005/8/layout/list1"/>
    <dgm:cxn modelId="{27B8E91F-77CC-452F-8DCD-073E42BCD45A}" type="presParOf" srcId="{5AF03CEA-9A36-4273-9D28-ED71BDCCEFF8}" destId="{34CA183A-4D93-472D-8C15-09BCCB08F9E6}" srcOrd="8" destOrd="0" presId="urn:microsoft.com/office/officeart/2005/8/layout/list1"/>
    <dgm:cxn modelId="{CA3B4B04-6659-4C35-9F18-C61F67198C88}" type="presParOf" srcId="{34CA183A-4D93-472D-8C15-09BCCB08F9E6}" destId="{3946C356-AAF9-4BED-9CA5-629D46DD8D01}" srcOrd="0" destOrd="0" presId="urn:microsoft.com/office/officeart/2005/8/layout/list1"/>
    <dgm:cxn modelId="{E9FDACA4-01CD-4B6B-829B-EC0104AE5EA1}" type="presParOf" srcId="{34CA183A-4D93-472D-8C15-09BCCB08F9E6}" destId="{01AC0A0B-ED72-4B1D-B656-F0CA5BE05CC6}" srcOrd="1" destOrd="0" presId="urn:microsoft.com/office/officeart/2005/8/layout/list1"/>
    <dgm:cxn modelId="{459E10A9-8BE9-4C5F-8D3C-0A0051F6F392}" type="presParOf" srcId="{5AF03CEA-9A36-4273-9D28-ED71BDCCEFF8}" destId="{347174D6-26FD-4DBF-B828-DE57B8134B97}" srcOrd="9" destOrd="0" presId="urn:microsoft.com/office/officeart/2005/8/layout/list1"/>
    <dgm:cxn modelId="{0A5C5B5A-69FA-4436-96F5-35EE4EBC35D1}" type="presParOf" srcId="{5AF03CEA-9A36-4273-9D28-ED71BDCCEFF8}" destId="{7F9DD0D2-880E-4B69-B054-B74F1F9E0D1A}" srcOrd="10" destOrd="0" presId="urn:microsoft.com/office/officeart/2005/8/layout/list1"/>
    <dgm:cxn modelId="{6B8C6271-7CE5-461F-8715-F8093576858A}" type="presParOf" srcId="{5AF03CEA-9A36-4273-9D28-ED71BDCCEFF8}" destId="{0E88F234-B500-4735-9CAC-EF4F3BB50417}" srcOrd="11" destOrd="0" presId="urn:microsoft.com/office/officeart/2005/8/layout/list1"/>
    <dgm:cxn modelId="{C3BD7631-4A2D-430A-BEB3-EEFBB5F04591}" type="presParOf" srcId="{5AF03CEA-9A36-4273-9D28-ED71BDCCEFF8}" destId="{353D2F42-F695-4A98-8D92-90F3704BB98B}" srcOrd="12" destOrd="0" presId="urn:microsoft.com/office/officeart/2005/8/layout/list1"/>
    <dgm:cxn modelId="{EDB08DD6-64C8-4161-9B38-4C399C49856F}" type="presParOf" srcId="{353D2F42-F695-4A98-8D92-90F3704BB98B}" destId="{105F9CE8-9A67-446F-917A-2678AEAB2A83}" srcOrd="0" destOrd="0" presId="urn:microsoft.com/office/officeart/2005/8/layout/list1"/>
    <dgm:cxn modelId="{1FA07598-3E27-43A6-A4CB-A32287D8A12D}" type="presParOf" srcId="{353D2F42-F695-4A98-8D92-90F3704BB98B}" destId="{8C1B3E5F-6B82-47F4-8914-38CB6C3A7264}" srcOrd="1" destOrd="0" presId="urn:microsoft.com/office/officeart/2005/8/layout/list1"/>
    <dgm:cxn modelId="{C68C45CE-45BA-45E5-9C40-1AC1CA2CC518}" type="presParOf" srcId="{5AF03CEA-9A36-4273-9D28-ED71BDCCEFF8}" destId="{A264575D-7D54-446D-8B7E-036DA90DEA99}" srcOrd="13" destOrd="0" presId="urn:microsoft.com/office/officeart/2005/8/layout/list1"/>
    <dgm:cxn modelId="{763AF413-7A13-4208-83E5-4A5652388D71}" type="presParOf" srcId="{5AF03CEA-9A36-4273-9D28-ED71BDCCEFF8}" destId="{1D9C6096-0D96-489C-AE89-3C8D2107B5F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C427F6-8596-4FDB-B62D-40A840819FD9}" type="doc">
      <dgm:prSet loTypeId="urn:microsoft.com/office/officeart/2005/8/layout/pyramid1" loCatId="pyramid" qsTypeId="urn:microsoft.com/office/officeart/2005/8/quickstyle/3d1" qsCatId="3D" csTypeId="urn:microsoft.com/office/officeart/2005/8/colors/accent2_3" csCatId="accent2" phldr="1"/>
      <dgm:spPr/>
    </dgm:pt>
    <dgm:pt modelId="{F81DC8D3-0800-4130-8864-A766D1F4738E}">
      <dgm:prSet phldrT="[Texto]" custT="1"/>
      <dgm:spPr/>
      <dgm:t>
        <a:bodyPr/>
        <a:lstStyle/>
        <a:p>
          <a:r>
            <a:rPr lang="pt-BR" sz="2100" dirty="0"/>
            <a:t>Teoria princípios</a:t>
          </a:r>
        </a:p>
      </dgm:t>
    </dgm:pt>
    <dgm:pt modelId="{559DEA88-8030-41C1-B0E1-D079456CC112}" type="parTrans" cxnId="{08348276-1955-40B5-ADCF-244C8B3A2BFA}">
      <dgm:prSet/>
      <dgm:spPr/>
      <dgm:t>
        <a:bodyPr/>
        <a:lstStyle/>
        <a:p>
          <a:endParaRPr lang="pt-BR" sz="2100"/>
        </a:p>
      </dgm:t>
    </dgm:pt>
    <dgm:pt modelId="{B84596B8-E941-405F-8BC3-1140D3663BF1}" type="sibTrans" cxnId="{08348276-1955-40B5-ADCF-244C8B3A2BFA}">
      <dgm:prSet/>
      <dgm:spPr/>
      <dgm:t>
        <a:bodyPr/>
        <a:lstStyle/>
        <a:p>
          <a:endParaRPr lang="pt-BR" sz="2100"/>
        </a:p>
      </dgm:t>
    </dgm:pt>
    <dgm:pt modelId="{29DCB135-2AF6-4E46-B33D-D1E378A7A377}">
      <dgm:prSet phldrT="[Texto]" custT="1"/>
      <dgm:spPr/>
      <dgm:t>
        <a:bodyPr/>
        <a:lstStyle/>
        <a:p>
          <a:r>
            <a:rPr lang="pt-BR" sz="2100" dirty="0"/>
            <a:t>Síntese das evidências</a:t>
          </a:r>
        </a:p>
      </dgm:t>
    </dgm:pt>
    <dgm:pt modelId="{5AD953AB-FB3B-49A3-AC0D-C797BFD34FCF}" type="parTrans" cxnId="{370DC896-2D07-4D71-B970-EC855982B5F7}">
      <dgm:prSet/>
      <dgm:spPr/>
      <dgm:t>
        <a:bodyPr/>
        <a:lstStyle/>
        <a:p>
          <a:endParaRPr lang="pt-BR" sz="2100"/>
        </a:p>
      </dgm:t>
    </dgm:pt>
    <dgm:pt modelId="{1D7A5710-E7ED-495F-99FC-BBC57657F3CA}" type="sibTrans" cxnId="{370DC896-2D07-4D71-B970-EC855982B5F7}">
      <dgm:prSet/>
      <dgm:spPr/>
      <dgm:t>
        <a:bodyPr/>
        <a:lstStyle/>
        <a:p>
          <a:endParaRPr lang="pt-BR" sz="2100"/>
        </a:p>
      </dgm:t>
    </dgm:pt>
    <dgm:pt modelId="{7C12243C-48CA-4AF4-B37C-67DAED512F3A}">
      <dgm:prSet phldrT="[Texto]" custT="1"/>
      <dgm:spPr/>
      <dgm:t>
        <a:bodyPr/>
        <a:lstStyle/>
        <a:p>
          <a:r>
            <a:rPr lang="pt-BR" sz="2100" dirty="0"/>
            <a:t>Dados primários</a:t>
          </a:r>
        </a:p>
      </dgm:t>
    </dgm:pt>
    <dgm:pt modelId="{74974613-5095-4BEA-913C-4F65F54C7A40}" type="parTrans" cxnId="{D450588B-5D60-44FA-860E-2D273A7B087B}">
      <dgm:prSet/>
      <dgm:spPr/>
      <dgm:t>
        <a:bodyPr/>
        <a:lstStyle/>
        <a:p>
          <a:endParaRPr lang="pt-BR" sz="2100"/>
        </a:p>
      </dgm:t>
    </dgm:pt>
    <dgm:pt modelId="{99923A19-BD5B-4387-9ED9-D02095E02C11}" type="sibTrans" cxnId="{D450588B-5D60-44FA-860E-2D273A7B087B}">
      <dgm:prSet/>
      <dgm:spPr/>
      <dgm:t>
        <a:bodyPr/>
        <a:lstStyle/>
        <a:p>
          <a:endParaRPr lang="pt-BR" sz="2100"/>
        </a:p>
      </dgm:t>
    </dgm:pt>
    <dgm:pt modelId="{71459249-AA47-4D34-81F2-3B6F315B124C}">
      <dgm:prSet phldrT="[Texto]" custT="1"/>
      <dgm:spPr/>
      <dgm:t>
        <a:bodyPr/>
        <a:lstStyle/>
        <a:p>
          <a:r>
            <a:rPr lang="pt-BR" sz="2100" dirty="0"/>
            <a:t>Dados secundários e outros</a:t>
          </a:r>
        </a:p>
      </dgm:t>
    </dgm:pt>
    <dgm:pt modelId="{EFE4C122-B052-4894-9382-AAD3BD07037E}" type="parTrans" cxnId="{D63DA240-56F8-4ED2-8369-F2B7BB0F3C02}">
      <dgm:prSet/>
      <dgm:spPr/>
      <dgm:t>
        <a:bodyPr/>
        <a:lstStyle/>
        <a:p>
          <a:endParaRPr lang="pt-BR" sz="2100"/>
        </a:p>
      </dgm:t>
    </dgm:pt>
    <dgm:pt modelId="{278209AA-E988-4B16-B1CB-CA8E32F3EAA9}" type="sibTrans" cxnId="{D63DA240-56F8-4ED2-8369-F2B7BB0F3C02}">
      <dgm:prSet/>
      <dgm:spPr/>
      <dgm:t>
        <a:bodyPr/>
        <a:lstStyle/>
        <a:p>
          <a:endParaRPr lang="pt-BR" sz="2100"/>
        </a:p>
      </dgm:t>
    </dgm:pt>
    <dgm:pt modelId="{3759686C-5747-4FFB-8910-2580A798021C}">
      <dgm:prSet phldrT="[Texto]" custT="1"/>
      <dgm:spPr/>
      <dgm:t>
        <a:bodyPr/>
        <a:lstStyle/>
        <a:p>
          <a:r>
            <a:rPr lang="pt-BR" sz="2100" dirty="0"/>
            <a:t>Opinião de especialistas</a:t>
          </a:r>
        </a:p>
      </dgm:t>
    </dgm:pt>
    <dgm:pt modelId="{9443FBFD-D281-43DC-9696-4CA1F2C436FA}" type="parTrans" cxnId="{CBC8E12E-A13A-4C84-A9D4-DDEAD7186C1B}">
      <dgm:prSet/>
      <dgm:spPr/>
      <dgm:t>
        <a:bodyPr/>
        <a:lstStyle/>
        <a:p>
          <a:endParaRPr lang="pt-BR" sz="2100"/>
        </a:p>
      </dgm:t>
    </dgm:pt>
    <dgm:pt modelId="{CAB0912D-AD17-4398-8526-B103EF497526}" type="sibTrans" cxnId="{CBC8E12E-A13A-4C84-A9D4-DDEAD7186C1B}">
      <dgm:prSet/>
      <dgm:spPr/>
      <dgm:t>
        <a:bodyPr/>
        <a:lstStyle/>
        <a:p>
          <a:endParaRPr lang="pt-BR" sz="2100"/>
        </a:p>
      </dgm:t>
    </dgm:pt>
    <dgm:pt modelId="{9882066E-A6AF-4A1B-943F-4184A499B4D1}" type="pres">
      <dgm:prSet presAssocID="{C1C427F6-8596-4FDB-B62D-40A840819FD9}" presName="Name0" presStyleCnt="0">
        <dgm:presLayoutVars>
          <dgm:dir/>
          <dgm:animLvl val="lvl"/>
          <dgm:resizeHandles val="exact"/>
        </dgm:presLayoutVars>
      </dgm:prSet>
      <dgm:spPr/>
    </dgm:pt>
    <dgm:pt modelId="{0E2B8EF5-AC45-4930-A262-146B619641C9}" type="pres">
      <dgm:prSet presAssocID="{F81DC8D3-0800-4130-8864-A766D1F4738E}" presName="Name8" presStyleCnt="0"/>
      <dgm:spPr/>
    </dgm:pt>
    <dgm:pt modelId="{20FAF9D5-2278-4AC2-BF56-F55D9B8AB0F9}" type="pres">
      <dgm:prSet presAssocID="{F81DC8D3-0800-4130-8864-A766D1F4738E}" presName="level" presStyleLbl="node1" presStyleIdx="0" presStyleCnt="5">
        <dgm:presLayoutVars>
          <dgm:chMax val="1"/>
          <dgm:bulletEnabled val="1"/>
        </dgm:presLayoutVars>
      </dgm:prSet>
      <dgm:spPr/>
    </dgm:pt>
    <dgm:pt modelId="{22D2F7C4-2045-4BC5-9334-2735A880EAD3}" type="pres">
      <dgm:prSet presAssocID="{F81DC8D3-0800-4130-8864-A766D1F4738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82CD9D6-FC14-405C-9F46-11A2BE90286C}" type="pres">
      <dgm:prSet presAssocID="{29DCB135-2AF6-4E46-B33D-D1E378A7A377}" presName="Name8" presStyleCnt="0"/>
      <dgm:spPr/>
    </dgm:pt>
    <dgm:pt modelId="{49E3EBB2-88DD-4815-944B-429BADABA295}" type="pres">
      <dgm:prSet presAssocID="{29DCB135-2AF6-4E46-B33D-D1E378A7A377}" presName="level" presStyleLbl="node1" presStyleIdx="1" presStyleCnt="5">
        <dgm:presLayoutVars>
          <dgm:chMax val="1"/>
          <dgm:bulletEnabled val="1"/>
        </dgm:presLayoutVars>
      </dgm:prSet>
      <dgm:spPr/>
    </dgm:pt>
    <dgm:pt modelId="{EF9D4461-8D83-40E1-B90F-FDB49572B42D}" type="pres">
      <dgm:prSet presAssocID="{29DCB135-2AF6-4E46-B33D-D1E378A7A37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86896E8-E57D-4C73-B6BC-B8E562CE495A}" type="pres">
      <dgm:prSet presAssocID="{7C12243C-48CA-4AF4-B37C-67DAED512F3A}" presName="Name8" presStyleCnt="0"/>
      <dgm:spPr/>
    </dgm:pt>
    <dgm:pt modelId="{9646B56A-F32B-486C-8477-5CA5A5BD570E}" type="pres">
      <dgm:prSet presAssocID="{7C12243C-48CA-4AF4-B37C-67DAED512F3A}" presName="level" presStyleLbl="node1" presStyleIdx="2" presStyleCnt="5">
        <dgm:presLayoutVars>
          <dgm:chMax val="1"/>
          <dgm:bulletEnabled val="1"/>
        </dgm:presLayoutVars>
      </dgm:prSet>
      <dgm:spPr/>
    </dgm:pt>
    <dgm:pt modelId="{5A72D816-110C-42B1-BFA4-39D03BFA12CC}" type="pres">
      <dgm:prSet presAssocID="{7C12243C-48CA-4AF4-B37C-67DAED512F3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A600301-07CB-4959-9F66-D06059879E5C}" type="pres">
      <dgm:prSet presAssocID="{71459249-AA47-4D34-81F2-3B6F315B124C}" presName="Name8" presStyleCnt="0"/>
      <dgm:spPr/>
    </dgm:pt>
    <dgm:pt modelId="{689E53BC-E57A-4D5A-BD53-15694D248BD5}" type="pres">
      <dgm:prSet presAssocID="{71459249-AA47-4D34-81F2-3B6F315B124C}" presName="level" presStyleLbl="node1" presStyleIdx="3" presStyleCnt="5">
        <dgm:presLayoutVars>
          <dgm:chMax val="1"/>
          <dgm:bulletEnabled val="1"/>
        </dgm:presLayoutVars>
      </dgm:prSet>
      <dgm:spPr/>
    </dgm:pt>
    <dgm:pt modelId="{C0618A3A-792A-4FA9-8BD1-A3998C01AEDD}" type="pres">
      <dgm:prSet presAssocID="{71459249-AA47-4D34-81F2-3B6F315B124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B6E412B-06E0-4A48-88F1-71C8029098A7}" type="pres">
      <dgm:prSet presAssocID="{3759686C-5747-4FFB-8910-2580A798021C}" presName="Name8" presStyleCnt="0"/>
      <dgm:spPr/>
    </dgm:pt>
    <dgm:pt modelId="{4B523DD5-2D03-4BEF-A6A5-97985781AAAC}" type="pres">
      <dgm:prSet presAssocID="{3759686C-5747-4FFB-8910-2580A798021C}" presName="level" presStyleLbl="node1" presStyleIdx="4" presStyleCnt="5">
        <dgm:presLayoutVars>
          <dgm:chMax val="1"/>
          <dgm:bulletEnabled val="1"/>
        </dgm:presLayoutVars>
      </dgm:prSet>
      <dgm:spPr/>
    </dgm:pt>
    <dgm:pt modelId="{BEA91FE4-61C4-4680-9DBD-C048E772578D}" type="pres">
      <dgm:prSet presAssocID="{3759686C-5747-4FFB-8910-2580A798021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78BF413-2CEC-4C7F-8718-B6051F7F8614}" type="presOf" srcId="{29DCB135-2AF6-4E46-B33D-D1E378A7A377}" destId="{EF9D4461-8D83-40E1-B90F-FDB49572B42D}" srcOrd="1" destOrd="0" presId="urn:microsoft.com/office/officeart/2005/8/layout/pyramid1"/>
    <dgm:cxn modelId="{2B645615-F3B0-41AC-A732-8CC420036AAF}" type="presOf" srcId="{3759686C-5747-4FFB-8910-2580A798021C}" destId="{4B523DD5-2D03-4BEF-A6A5-97985781AAAC}" srcOrd="0" destOrd="0" presId="urn:microsoft.com/office/officeart/2005/8/layout/pyramid1"/>
    <dgm:cxn modelId="{7BA65A2C-E39A-4275-812C-454EF6B5448D}" type="presOf" srcId="{7C12243C-48CA-4AF4-B37C-67DAED512F3A}" destId="{5A72D816-110C-42B1-BFA4-39D03BFA12CC}" srcOrd="1" destOrd="0" presId="urn:microsoft.com/office/officeart/2005/8/layout/pyramid1"/>
    <dgm:cxn modelId="{CBC8E12E-A13A-4C84-A9D4-DDEAD7186C1B}" srcId="{C1C427F6-8596-4FDB-B62D-40A840819FD9}" destId="{3759686C-5747-4FFB-8910-2580A798021C}" srcOrd="4" destOrd="0" parTransId="{9443FBFD-D281-43DC-9696-4CA1F2C436FA}" sibTransId="{CAB0912D-AD17-4398-8526-B103EF497526}"/>
    <dgm:cxn modelId="{D63DA240-56F8-4ED2-8369-F2B7BB0F3C02}" srcId="{C1C427F6-8596-4FDB-B62D-40A840819FD9}" destId="{71459249-AA47-4D34-81F2-3B6F315B124C}" srcOrd="3" destOrd="0" parTransId="{EFE4C122-B052-4894-9382-AAD3BD07037E}" sibTransId="{278209AA-E988-4B16-B1CB-CA8E32F3EAA9}"/>
    <dgm:cxn modelId="{94C5675E-BF85-4344-AC72-EED376B439C3}" type="presOf" srcId="{F81DC8D3-0800-4130-8864-A766D1F4738E}" destId="{22D2F7C4-2045-4BC5-9334-2735A880EAD3}" srcOrd="1" destOrd="0" presId="urn:microsoft.com/office/officeart/2005/8/layout/pyramid1"/>
    <dgm:cxn modelId="{08348276-1955-40B5-ADCF-244C8B3A2BFA}" srcId="{C1C427F6-8596-4FDB-B62D-40A840819FD9}" destId="{F81DC8D3-0800-4130-8864-A766D1F4738E}" srcOrd="0" destOrd="0" parTransId="{559DEA88-8030-41C1-B0E1-D079456CC112}" sibTransId="{B84596B8-E941-405F-8BC3-1140D3663BF1}"/>
    <dgm:cxn modelId="{D450588B-5D60-44FA-860E-2D273A7B087B}" srcId="{C1C427F6-8596-4FDB-B62D-40A840819FD9}" destId="{7C12243C-48CA-4AF4-B37C-67DAED512F3A}" srcOrd="2" destOrd="0" parTransId="{74974613-5095-4BEA-913C-4F65F54C7A40}" sibTransId="{99923A19-BD5B-4387-9ED9-D02095E02C11}"/>
    <dgm:cxn modelId="{370DC896-2D07-4D71-B970-EC855982B5F7}" srcId="{C1C427F6-8596-4FDB-B62D-40A840819FD9}" destId="{29DCB135-2AF6-4E46-B33D-D1E378A7A377}" srcOrd="1" destOrd="0" parTransId="{5AD953AB-FB3B-49A3-AC0D-C797BFD34FCF}" sibTransId="{1D7A5710-E7ED-495F-99FC-BBC57657F3CA}"/>
    <dgm:cxn modelId="{E6C5D599-2688-4C6D-ACF7-99EF9683689B}" type="presOf" srcId="{C1C427F6-8596-4FDB-B62D-40A840819FD9}" destId="{9882066E-A6AF-4A1B-943F-4184A499B4D1}" srcOrd="0" destOrd="0" presId="urn:microsoft.com/office/officeart/2005/8/layout/pyramid1"/>
    <dgm:cxn modelId="{319D21B1-2376-473A-8393-D0FB54802905}" type="presOf" srcId="{3759686C-5747-4FFB-8910-2580A798021C}" destId="{BEA91FE4-61C4-4680-9DBD-C048E772578D}" srcOrd="1" destOrd="0" presId="urn:microsoft.com/office/officeart/2005/8/layout/pyramid1"/>
    <dgm:cxn modelId="{7C039BC6-1653-459D-99B2-ABDD11CCB20E}" type="presOf" srcId="{71459249-AA47-4D34-81F2-3B6F315B124C}" destId="{689E53BC-E57A-4D5A-BD53-15694D248BD5}" srcOrd="0" destOrd="0" presId="urn:microsoft.com/office/officeart/2005/8/layout/pyramid1"/>
    <dgm:cxn modelId="{040B16DE-D5DB-45C8-B93D-B6E509604C15}" type="presOf" srcId="{71459249-AA47-4D34-81F2-3B6F315B124C}" destId="{C0618A3A-792A-4FA9-8BD1-A3998C01AEDD}" srcOrd="1" destOrd="0" presId="urn:microsoft.com/office/officeart/2005/8/layout/pyramid1"/>
    <dgm:cxn modelId="{624B4DE1-14B0-417A-ADCD-CFD8DF536F7D}" type="presOf" srcId="{7C12243C-48CA-4AF4-B37C-67DAED512F3A}" destId="{9646B56A-F32B-486C-8477-5CA5A5BD570E}" srcOrd="0" destOrd="0" presId="urn:microsoft.com/office/officeart/2005/8/layout/pyramid1"/>
    <dgm:cxn modelId="{806B76EB-8CBB-49CF-811E-71488CE169BD}" type="presOf" srcId="{F81DC8D3-0800-4130-8864-A766D1F4738E}" destId="{20FAF9D5-2278-4AC2-BF56-F55D9B8AB0F9}" srcOrd="0" destOrd="0" presId="urn:microsoft.com/office/officeart/2005/8/layout/pyramid1"/>
    <dgm:cxn modelId="{401DE7F9-D153-4533-BC30-D46673C8D5DE}" type="presOf" srcId="{29DCB135-2AF6-4E46-B33D-D1E378A7A377}" destId="{49E3EBB2-88DD-4815-944B-429BADABA295}" srcOrd="0" destOrd="0" presId="urn:microsoft.com/office/officeart/2005/8/layout/pyramid1"/>
    <dgm:cxn modelId="{8EC3D0F4-552B-4D8D-9179-AB3E668EB876}" type="presParOf" srcId="{9882066E-A6AF-4A1B-943F-4184A499B4D1}" destId="{0E2B8EF5-AC45-4930-A262-146B619641C9}" srcOrd="0" destOrd="0" presId="urn:microsoft.com/office/officeart/2005/8/layout/pyramid1"/>
    <dgm:cxn modelId="{C0F18251-9283-478D-8E11-55B145EECF79}" type="presParOf" srcId="{0E2B8EF5-AC45-4930-A262-146B619641C9}" destId="{20FAF9D5-2278-4AC2-BF56-F55D9B8AB0F9}" srcOrd="0" destOrd="0" presId="urn:microsoft.com/office/officeart/2005/8/layout/pyramid1"/>
    <dgm:cxn modelId="{452596D7-F0DD-478B-BA1A-18DD7EA2AB36}" type="presParOf" srcId="{0E2B8EF5-AC45-4930-A262-146B619641C9}" destId="{22D2F7C4-2045-4BC5-9334-2735A880EAD3}" srcOrd="1" destOrd="0" presId="urn:microsoft.com/office/officeart/2005/8/layout/pyramid1"/>
    <dgm:cxn modelId="{3B544C02-85DC-491A-968F-B10A08880AE9}" type="presParOf" srcId="{9882066E-A6AF-4A1B-943F-4184A499B4D1}" destId="{082CD9D6-FC14-405C-9F46-11A2BE90286C}" srcOrd="1" destOrd="0" presId="urn:microsoft.com/office/officeart/2005/8/layout/pyramid1"/>
    <dgm:cxn modelId="{4CEAE20B-1390-4EB7-84B8-AE526FCB2771}" type="presParOf" srcId="{082CD9D6-FC14-405C-9F46-11A2BE90286C}" destId="{49E3EBB2-88DD-4815-944B-429BADABA295}" srcOrd="0" destOrd="0" presId="urn:microsoft.com/office/officeart/2005/8/layout/pyramid1"/>
    <dgm:cxn modelId="{C93A05AF-F37B-43D2-86AB-5FF7BEAC5749}" type="presParOf" srcId="{082CD9D6-FC14-405C-9F46-11A2BE90286C}" destId="{EF9D4461-8D83-40E1-B90F-FDB49572B42D}" srcOrd="1" destOrd="0" presId="urn:microsoft.com/office/officeart/2005/8/layout/pyramid1"/>
    <dgm:cxn modelId="{4390EF22-41DA-4727-87E0-A7D6939C02BB}" type="presParOf" srcId="{9882066E-A6AF-4A1B-943F-4184A499B4D1}" destId="{486896E8-E57D-4C73-B6BC-B8E562CE495A}" srcOrd="2" destOrd="0" presId="urn:microsoft.com/office/officeart/2005/8/layout/pyramid1"/>
    <dgm:cxn modelId="{FF8EBBBC-101F-4619-AE1D-15BA05B1F7BC}" type="presParOf" srcId="{486896E8-E57D-4C73-B6BC-B8E562CE495A}" destId="{9646B56A-F32B-486C-8477-5CA5A5BD570E}" srcOrd="0" destOrd="0" presId="urn:microsoft.com/office/officeart/2005/8/layout/pyramid1"/>
    <dgm:cxn modelId="{C39647B3-B4F0-47D0-ABA3-F5B99CAC8741}" type="presParOf" srcId="{486896E8-E57D-4C73-B6BC-B8E562CE495A}" destId="{5A72D816-110C-42B1-BFA4-39D03BFA12CC}" srcOrd="1" destOrd="0" presId="urn:microsoft.com/office/officeart/2005/8/layout/pyramid1"/>
    <dgm:cxn modelId="{51673C28-4BEF-461B-8340-94032A898695}" type="presParOf" srcId="{9882066E-A6AF-4A1B-943F-4184A499B4D1}" destId="{DA600301-07CB-4959-9F66-D06059879E5C}" srcOrd="3" destOrd="0" presId="urn:microsoft.com/office/officeart/2005/8/layout/pyramid1"/>
    <dgm:cxn modelId="{A8EDEA75-9F1F-4BDC-944B-7C004C9AFAB3}" type="presParOf" srcId="{DA600301-07CB-4959-9F66-D06059879E5C}" destId="{689E53BC-E57A-4D5A-BD53-15694D248BD5}" srcOrd="0" destOrd="0" presId="urn:microsoft.com/office/officeart/2005/8/layout/pyramid1"/>
    <dgm:cxn modelId="{57CD76FF-3713-45A5-AD98-65794AE9BEB3}" type="presParOf" srcId="{DA600301-07CB-4959-9F66-D06059879E5C}" destId="{C0618A3A-792A-4FA9-8BD1-A3998C01AEDD}" srcOrd="1" destOrd="0" presId="urn:microsoft.com/office/officeart/2005/8/layout/pyramid1"/>
    <dgm:cxn modelId="{D2E56668-2D24-43A7-A177-BFB750FCA5B0}" type="presParOf" srcId="{9882066E-A6AF-4A1B-943F-4184A499B4D1}" destId="{7B6E412B-06E0-4A48-88F1-71C8029098A7}" srcOrd="4" destOrd="0" presId="urn:microsoft.com/office/officeart/2005/8/layout/pyramid1"/>
    <dgm:cxn modelId="{A96B784F-98CB-42F9-A182-9B621FFBFB8B}" type="presParOf" srcId="{7B6E412B-06E0-4A48-88F1-71C8029098A7}" destId="{4B523DD5-2D03-4BEF-A6A5-97985781AAAC}" srcOrd="0" destOrd="0" presId="urn:microsoft.com/office/officeart/2005/8/layout/pyramid1"/>
    <dgm:cxn modelId="{613BCC85-81A9-4942-8CD3-2762CA061E59}" type="presParOf" srcId="{7B6E412B-06E0-4A48-88F1-71C8029098A7}" destId="{BEA91FE4-61C4-4680-9DBD-C048E772578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ADD257-3D51-437C-BA3A-94C3886DDE36}" type="doc">
      <dgm:prSet loTypeId="urn:microsoft.com/office/officeart/2005/8/layout/arrow1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246470C1-D1CC-4537-8B29-68C014B67079}">
      <dgm:prSet phldrT="[Texto]" custT="1"/>
      <dgm:spPr/>
      <dgm:t>
        <a:bodyPr/>
        <a:lstStyle/>
        <a:p>
          <a:r>
            <a:rPr lang="pt-BR" sz="3400" dirty="0"/>
            <a:t>Refuta hipótese</a:t>
          </a:r>
        </a:p>
        <a:p>
          <a:r>
            <a:rPr lang="pt-BR" sz="3600" b="1" dirty="0"/>
            <a:t>-</a:t>
          </a:r>
        </a:p>
      </dgm:t>
    </dgm:pt>
    <dgm:pt modelId="{7B650907-03F6-48DC-9722-939C08CDA13A}" type="parTrans" cxnId="{5930826E-EC38-4DE1-A2BB-8C950ACB6642}">
      <dgm:prSet/>
      <dgm:spPr/>
      <dgm:t>
        <a:bodyPr/>
        <a:lstStyle/>
        <a:p>
          <a:endParaRPr lang="pt-BR"/>
        </a:p>
      </dgm:t>
    </dgm:pt>
    <dgm:pt modelId="{A3CA5444-DFB5-4910-8003-34D13989C256}" type="sibTrans" cxnId="{5930826E-EC38-4DE1-A2BB-8C950ACB6642}">
      <dgm:prSet/>
      <dgm:spPr/>
      <dgm:t>
        <a:bodyPr/>
        <a:lstStyle/>
        <a:p>
          <a:endParaRPr lang="pt-BR"/>
        </a:p>
      </dgm:t>
    </dgm:pt>
    <dgm:pt modelId="{0D723AF0-1082-4EDE-A55A-912F119E9BEE}">
      <dgm:prSet phldrT="[Texto]"/>
      <dgm:spPr/>
      <dgm:t>
        <a:bodyPr/>
        <a:lstStyle/>
        <a:p>
          <a:r>
            <a:rPr lang="pt-BR" dirty="0"/>
            <a:t>Apoia hipótese</a:t>
          </a:r>
        </a:p>
        <a:p>
          <a:r>
            <a:rPr lang="pt-BR" dirty="0"/>
            <a:t>+</a:t>
          </a:r>
        </a:p>
      </dgm:t>
    </dgm:pt>
    <dgm:pt modelId="{5CEADE8F-EA47-4B66-9FC5-56AC612676CA}" type="parTrans" cxnId="{3CE3095A-32AE-4AB6-A3D1-134D0430B30A}">
      <dgm:prSet/>
      <dgm:spPr/>
      <dgm:t>
        <a:bodyPr/>
        <a:lstStyle/>
        <a:p>
          <a:endParaRPr lang="pt-BR"/>
        </a:p>
      </dgm:t>
    </dgm:pt>
    <dgm:pt modelId="{264F46BD-7064-4716-A36B-13275A04E19B}" type="sibTrans" cxnId="{3CE3095A-32AE-4AB6-A3D1-134D0430B30A}">
      <dgm:prSet/>
      <dgm:spPr/>
      <dgm:t>
        <a:bodyPr/>
        <a:lstStyle/>
        <a:p>
          <a:endParaRPr lang="pt-BR"/>
        </a:p>
      </dgm:t>
    </dgm:pt>
    <dgm:pt modelId="{17A44B84-7529-4C43-9CEB-29AD624ED4EE}" type="pres">
      <dgm:prSet presAssocID="{3BADD257-3D51-437C-BA3A-94C3886DDE36}" presName="cycle" presStyleCnt="0">
        <dgm:presLayoutVars>
          <dgm:dir/>
          <dgm:resizeHandles val="exact"/>
        </dgm:presLayoutVars>
      </dgm:prSet>
      <dgm:spPr/>
    </dgm:pt>
    <dgm:pt modelId="{4AC19C36-A937-44A8-A6A6-C0FB902124B8}" type="pres">
      <dgm:prSet presAssocID="{246470C1-D1CC-4537-8B29-68C014B67079}" presName="arrow" presStyleLbl="node1" presStyleIdx="0" presStyleCnt="2">
        <dgm:presLayoutVars>
          <dgm:bulletEnabled val="1"/>
        </dgm:presLayoutVars>
      </dgm:prSet>
      <dgm:spPr/>
    </dgm:pt>
    <dgm:pt modelId="{865EFA4A-A2BF-402E-8246-20F6059F9692}" type="pres">
      <dgm:prSet presAssocID="{0D723AF0-1082-4EDE-A55A-912F119E9BEE}" presName="arrow" presStyleLbl="node1" presStyleIdx="1" presStyleCnt="2">
        <dgm:presLayoutVars>
          <dgm:bulletEnabled val="1"/>
        </dgm:presLayoutVars>
      </dgm:prSet>
      <dgm:spPr/>
    </dgm:pt>
  </dgm:ptLst>
  <dgm:cxnLst>
    <dgm:cxn modelId="{10073D5C-7120-4051-B4A2-0E5644D6DDE5}" type="presOf" srcId="{3BADD257-3D51-437C-BA3A-94C3886DDE36}" destId="{17A44B84-7529-4C43-9CEB-29AD624ED4EE}" srcOrd="0" destOrd="0" presId="urn:microsoft.com/office/officeart/2005/8/layout/arrow1"/>
    <dgm:cxn modelId="{5930826E-EC38-4DE1-A2BB-8C950ACB6642}" srcId="{3BADD257-3D51-437C-BA3A-94C3886DDE36}" destId="{246470C1-D1CC-4537-8B29-68C014B67079}" srcOrd="0" destOrd="0" parTransId="{7B650907-03F6-48DC-9722-939C08CDA13A}" sibTransId="{A3CA5444-DFB5-4910-8003-34D13989C256}"/>
    <dgm:cxn modelId="{73744652-F325-4848-90CC-E5030097F44F}" type="presOf" srcId="{0D723AF0-1082-4EDE-A55A-912F119E9BEE}" destId="{865EFA4A-A2BF-402E-8246-20F6059F9692}" srcOrd="0" destOrd="0" presId="urn:microsoft.com/office/officeart/2005/8/layout/arrow1"/>
    <dgm:cxn modelId="{3CE3095A-32AE-4AB6-A3D1-134D0430B30A}" srcId="{3BADD257-3D51-437C-BA3A-94C3886DDE36}" destId="{0D723AF0-1082-4EDE-A55A-912F119E9BEE}" srcOrd="1" destOrd="0" parTransId="{5CEADE8F-EA47-4B66-9FC5-56AC612676CA}" sibTransId="{264F46BD-7064-4716-A36B-13275A04E19B}"/>
    <dgm:cxn modelId="{1B23DF9B-A996-4A8B-BB4B-0C0232B504E5}" type="presOf" srcId="{246470C1-D1CC-4537-8B29-68C014B67079}" destId="{4AC19C36-A937-44A8-A6A6-C0FB902124B8}" srcOrd="0" destOrd="0" presId="urn:microsoft.com/office/officeart/2005/8/layout/arrow1"/>
    <dgm:cxn modelId="{9E13CC1E-3CAB-4EE1-BEB6-E832064629EA}" type="presParOf" srcId="{17A44B84-7529-4C43-9CEB-29AD624ED4EE}" destId="{4AC19C36-A937-44A8-A6A6-C0FB902124B8}" srcOrd="0" destOrd="0" presId="urn:microsoft.com/office/officeart/2005/8/layout/arrow1"/>
    <dgm:cxn modelId="{77EAF7B5-9B09-48BC-8F7A-1C0EFD7B2B96}" type="presParOf" srcId="{17A44B84-7529-4C43-9CEB-29AD624ED4EE}" destId="{865EFA4A-A2BF-402E-8246-20F6059F9692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BABF2B-EE4F-4D48-ABE0-10162D989AC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810BAAA-E61F-4974-86E6-C9D01E130C4E}">
      <dgm:prSet/>
      <dgm:spPr/>
      <dgm:t>
        <a:bodyPr/>
        <a:lstStyle/>
        <a:p>
          <a:r>
            <a:rPr lang="pt-BR" b="1" baseline="0" dirty="0"/>
            <a:t>Quanto mais extraordinária for a alegação, maior será o peso da evidência necessário para aceitá-la</a:t>
          </a:r>
          <a:endParaRPr lang="en-US" dirty="0"/>
        </a:p>
      </dgm:t>
    </dgm:pt>
    <dgm:pt modelId="{38EFD2F2-7B15-4845-B7B8-35FE2DC0DCD3}" type="parTrans" cxnId="{E5295359-EF20-4B99-96C1-7EDA1131F4FF}">
      <dgm:prSet/>
      <dgm:spPr/>
      <dgm:t>
        <a:bodyPr/>
        <a:lstStyle/>
        <a:p>
          <a:endParaRPr lang="en-US"/>
        </a:p>
      </dgm:t>
    </dgm:pt>
    <dgm:pt modelId="{35233B5D-1D97-4CE2-9AD8-A337D942D972}" type="sibTrans" cxnId="{E5295359-EF20-4B99-96C1-7EDA1131F4FF}">
      <dgm:prSet/>
      <dgm:spPr/>
      <dgm:t>
        <a:bodyPr/>
        <a:lstStyle/>
        <a:p>
          <a:endParaRPr lang="en-US"/>
        </a:p>
      </dgm:t>
    </dgm:pt>
    <dgm:pt modelId="{295BD334-8643-4BC4-AA80-9C02582D96E7}">
      <dgm:prSet/>
      <dgm:spPr/>
      <dgm:t>
        <a:bodyPr/>
        <a:lstStyle/>
        <a:p>
          <a:r>
            <a:rPr lang="pt-BR" b="1" baseline="0" dirty="0"/>
            <a:t>E maior nosso viés em sermos atraídos pela novidade!</a:t>
          </a:r>
          <a:endParaRPr lang="en-US" dirty="0"/>
        </a:p>
      </dgm:t>
    </dgm:pt>
    <dgm:pt modelId="{32BFAAD5-49E4-4A81-AF65-2CE979063DD6}" type="parTrans" cxnId="{5BE78C26-1ACA-4823-9D64-EE2BB6542C9C}">
      <dgm:prSet/>
      <dgm:spPr/>
      <dgm:t>
        <a:bodyPr/>
        <a:lstStyle/>
        <a:p>
          <a:endParaRPr lang="en-US"/>
        </a:p>
      </dgm:t>
    </dgm:pt>
    <dgm:pt modelId="{1DB939B9-0E24-4C30-9B3F-2852A413BFEA}" type="sibTrans" cxnId="{5BE78C26-1ACA-4823-9D64-EE2BB6542C9C}">
      <dgm:prSet/>
      <dgm:spPr/>
      <dgm:t>
        <a:bodyPr/>
        <a:lstStyle/>
        <a:p>
          <a:endParaRPr lang="en-US"/>
        </a:p>
      </dgm:t>
    </dgm:pt>
    <dgm:pt modelId="{19A1D1BC-4D18-4639-880F-2788EE72EB29}" type="pres">
      <dgm:prSet presAssocID="{E8BABF2B-EE4F-4D48-ABE0-10162D989AC1}" presName="root" presStyleCnt="0">
        <dgm:presLayoutVars>
          <dgm:dir/>
          <dgm:resizeHandles val="exact"/>
        </dgm:presLayoutVars>
      </dgm:prSet>
      <dgm:spPr/>
    </dgm:pt>
    <dgm:pt modelId="{A46ABB28-2B67-46EA-BAA2-A5A12217EEEE}" type="pres">
      <dgm:prSet presAssocID="{1810BAAA-E61F-4974-86E6-C9D01E130C4E}" presName="compNode" presStyleCnt="0"/>
      <dgm:spPr/>
    </dgm:pt>
    <dgm:pt modelId="{6E9A9585-1E2A-410C-846D-72BBE0857255}" type="pres">
      <dgm:prSet presAssocID="{1810BAAA-E61F-4974-86E6-C9D01E130C4E}" presName="bgRect" presStyleLbl="bgShp" presStyleIdx="0" presStyleCnt="2" custLinFactNeighborY="-19982"/>
      <dgm:spPr/>
    </dgm:pt>
    <dgm:pt modelId="{96234B9C-7E8C-47E9-BCD1-9297D0883E07}" type="pres">
      <dgm:prSet presAssocID="{1810BAAA-E61F-4974-86E6-C9D01E130C4E}" presName="iconRect" presStyleLbl="node1" presStyleIdx="0" presStyleCnt="2" custLinFactNeighborY="-34743"/>
      <dgm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1B9D068C-88B3-4F4C-AB87-19702BFA3BDE}" type="pres">
      <dgm:prSet presAssocID="{1810BAAA-E61F-4974-86E6-C9D01E130C4E}" presName="spaceRect" presStyleCnt="0"/>
      <dgm:spPr/>
    </dgm:pt>
    <dgm:pt modelId="{0977D15C-D4B5-4A39-BF5F-1C3597D167BE}" type="pres">
      <dgm:prSet presAssocID="{1810BAAA-E61F-4974-86E6-C9D01E130C4E}" presName="parTx" presStyleLbl="revTx" presStyleIdx="0" presStyleCnt="2" custLinFactNeighborY="-18244">
        <dgm:presLayoutVars>
          <dgm:chMax val="0"/>
          <dgm:chPref val="0"/>
        </dgm:presLayoutVars>
      </dgm:prSet>
      <dgm:spPr/>
    </dgm:pt>
    <dgm:pt modelId="{B937954E-6CC6-44CF-A33D-DE339272C2C5}" type="pres">
      <dgm:prSet presAssocID="{35233B5D-1D97-4CE2-9AD8-A337D942D972}" presName="sibTrans" presStyleCnt="0"/>
      <dgm:spPr/>
    </dgm:pt>
    <dgm:pt modelId="{5620CDBB-A32A-4186-9EDF-FEE97C4339BD}" type="pres">
      <dgm:prSet presAssocID="{295BD334-8643-4BC4-AA80-9C02582D96E7}" presName="compNode" presStyleCnt="0"/>
      <dgm:spPr/>
    </dgm:pt>
    <dgm:pt modelId="{C47CE54D-8C91-4254-97E5-3CE7DE2A0443}" type="pres">
      <dgm:prSet presAssocID="{295BD334-8643-4BC4-AA80-9C02582D96E7}" presName="bgRect" presStyleLbl="bgShp" presStyleIdx="1" presStyleCnt="2"/>
      <dgm:spPr/>
    </dgm:pt>
    <dgm:pt modelId="{DE831FE8-4B80-4C11-95CD-EDE6F84B4DD2}" type="pres">
      <dgm:prSet presAssocID="{295BD334-8643-4BC4-AA80-9C02582D96E7}" presName="iconRect" presStyleLbl="node1" presStyleIdx="1" presStyleCnt="2"/>
      <dgm:spPr>
        <a:blipFill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8186D669-C660-488A-BE54-F4602F809807}" type="pres">
      <dgm:prSet presAssocID="{295BD334-8643-4BC4-AA80-9C02582D96E7}" presName="spaceRect" presStyleCnt="0"/>
      <dgm:spPr/>
    </dgm:pt>
    <dgm:pt modelId="{2F1B1867-3F78-4227-BE75-A687B9369F6B}" type="pres">
      <dgm:prSet presAssocID="{295BD334-8643-4BC4-AA80-9C02582D96E7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BE78C26-1ACA-4823-9D64-EE2BB6542C9C}" srcId="{E8BABF2B-EE4F-4D48-ABE0-10162D989AC1}" destId="{295BD334-8643-4BC4-AA80-9C02582D96E7}" srcOrd="1" destOrd="0" parTransId="{32BFAAD5-49E4-4A81-AF65-2CE979063DD6}" sibTransId="{1DB939B9-0E24-4C30-9B3F-2852A413BFEA}"/>
    <dgm:cxn modelId="{9D59C537-E378-4D2E-B63C-644A760C8AF8}" type="presOf" srcId="{1810BAAA-E61F-4974-86E6-C9D01E130C4E}" destId="{0977D15C-D4B5-4A39-BF5F-1C3597D167BE}" srcOrd="0" destOrd="0" presId="urn:microsoft.com/office/officeart/2018/2/layout/IconVerticalSolidList"/>
    <dgm:cxn modelId="{B5C9BD54-0070-4DBA-B4E8-428F980A786D}" type="presOf" srcId="{295BD334-8643-4BC4-AA80-9C02582D96E7}" destId="{2F1B1867-3F78-4227-BE75-A687B9369F6B}" srcOrd="0" destOrd="0" presId="urn:microsoft.com/office/officeart/2018/2/layout/IconVerticalSolidList"/>
    <dgm:cxn modelId="{E5295359-EF20-4B99-96C1-7EDA1131F4FF}" srcId="{E8BABF2B-EE4F-4D48-ABE0-10162D989AC1}" destId="{1810BAAA-E61F-4974-86E6-C9D01E130C4E}" srcOrd="0" destOrd="0" parTransId="{38EFD2F2-7B15-4845-B7B8-35FE2DC0DCD3}" sibTransId="{35233B5D-1D97-4CE2-9AD8-A337D942D972}"/>
    <dgm:cxn modelId="{6223E0A6-B150-462C-A082-60D81CAD7518}" type="presOf" srcId="{E8BABF2B-EE4F-4D48-ABE0-10162D989AC1}" destId="{19A1D1BC-4D18-4639-880F-2788EE72EB29}" srcOrd="0" destOrd="0" presId="urn:microsoft.com/office/officeart/2018/2/layout/IconVerticalSolidList"/>
    <dgm:cxn modelId="{29FB3448-A98E-4F94-8417-0643E63C4F05}" type="presParOf" srcId="{19A1D1BC-4D18-4639-880F-2788EE72EB29}" destId="{A46ABB28-2B67-46EA-BAA2-A5A12217EEEE}" srcOrd="0" destOrd="0" presId="urn:microsoft.com/office/officeart/2018/2/layout/IconVerticalSolidList"/>
    <dgm:cxn modelId="{506986DF-AB3A-4A4D-92F9-76AF520AD3AB}" type="presParOf" srcId="{A46ABB28-2B67-46EA-BAA2-A5A12217EEEE}" destId="{6E9A9585-1E2A-410C-846D-72BBE0857255}" srcOrd="0" destOrd="0" presId="urn:microsoft.com/office/officeart/2018/2/layout/IconVerticalSolidList"/>
    <dgm:cxn modelId="{F94590AD-19EC-4468-AF03-120321CE8C63}" type="presParOf" srcId="{A46ABB28-2B67-46EA-BAA2-A5A12217EEEE}" destId="{96234B9C-7E8C-47E9-BCD1-9297D0883E07}" srcOrd="1" destOrd="0" presId="urn:microsoft.com/office/officeart/2018/2/layout/IconVerticalSolidList"/>
    <dgm:cxn modelId="{ADD18373-FA33-4917-886B-D14BFC265FD8}" type="presParOf" srcId="{A46ABB28-2B67-46EA-BAA2-A5A12217EEEE}" destId="{1B9D068C-88B3-4F4C-AB87-19702BFA3BDE}" srcOrd="2" destOrd="0" presId="urn:microsoft.com/office/officeart/2018/2/layout/IconVerticalSolidList"/>
    <dgm:cxn modelId="{C0C16771-464C-49BA-B255-A45348AEDE2B}" type="presParOf" srcId="{A46ABB28-2B67-46EA-BAA2-A5A12217EEEE}" destId="{0977D15C-D4B5-4A39-BF5F-1C3597D167BE}" srcOrd="3" destOrd="0" presId="urn:microsoft.com/office/officeart/2018/2/layout/IconVerticalSolidList"/>
    <dgm:cxn modelId="{81D638B9-45B6-497E-902F-BFD4D02F9418}" type="presParOf" srcId="{19A1D1BC-4D18-4639-880F-2788EE72EB29}" destId="{B937954E-6CC6-44CF-A33D-DE339272C2C5}" srcOrd="1" destOrd="0" presId="urn:microsoft.com/office/officeart/2018/2/layout/IconVerticalSolidList"/>
    <dgm:cxn modelId="{B5C9A28C-B543-42B9-A563-F1CD528C8B28}" type="presParOf" srcId="{19A1D1BC-4D18-4639-880F-2788EE72EB29}" destId="{5620CDBB-A32A-4186-9EDF-FEE97C4339BD}" srcOrd="2" destOrd="0" presId="urn:microsoft.com/office/officeart/2018/2/layout/IconVerticalSolidList"/>
    <dgm:cxn modelId="{0B84AF88-1B3F-4640-A1F7-E7F3A21EA53D}" type="presParOf" srcId="{5620CDBB-A32A-4186-9EDF-FEE97C4339BD}" destId="{C47CE54D-8C91-4254-97E5-3CE7DE2A0443}" srcOrd="0" destOrd="0" presId="urn:microsoft.com/office/officeart/2018/2/layout/IconVerticalSolidList"/>
    <dgm:cxn modelId="{831385C8-8776-46F8-A59E-A8BD837A872D}" type="presParOf" srcId="{5620CDBB-A32A-4186-9EDF-FEE97C4339BD}" destId="{DE831FE8-4B80-4C11-95CD-EDE6F84B4DD2}" srcOrd="1" destOrd="0" presId="urn:microsoft.com/office/officeart/2018/2/layout/IconVerticalSolidList"/>
    <dgm:cxn modelId="{B2C8B664-2A8B-42F9-8BDE-EB78D176C7A1}" type="presParOf" srcId="{5620CDBB-A32A-4186-9EDF-FEE97C4339BD}" destId="{8186D669-C660-488A-BE54-F4602F809807}" srcOrd="2" destOrd="0" presId="urn:microsoft.com/office/officeart/2018/2/layout/IconVerticalSolidList"/>
    <dgm:cxn modelId="{3C634D39-F608-479C-AF9A-46199734722F}" type="presParOf" srcId="{5620CDBB-A32A-4186-9EDF-FEE97C4339BD}" destId="{2F1B1867-3F78-4227-BE75-A687B9369F6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4F94DE1-44EF-4E1B-B0C3-F9598F0860D2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6CDB914-E70B-4C81-83B7-00B165BC1602}">
      <dgm:prSet/>
      <dgm:spPr/>
      <dgm:t>
        <a:bodyPr/>
        <a:lstStyle/>
        <a:p>
          <a:r>
            <a:rPr lang="pt-BR"/>
            <a:t>Dividam-se nos grupos segundo os estudos de caso</a:t>
          </a:r>
          <a:endParaRPr lang="en-US"/>
        </a:p>
      </dgm:t>
    </dgm:pt>
    <dgm:pt modelId="{962947D1-5460-45F7-873A-F424A41B5100}" type="parTrans" cxnId="{CAA12BD1-2D5E-457A-AC2A-9BE69273554B}">
      <dgm:prSet/>
      <dgm:spPr/>
      <dgm:t>
        <a:bodyPr/>
        <a:lstStyle/>
        <a:p>
          <a:endParaRPr lang="en-US"/>
        </a:p>
      </dgm:t>
    </dgm:pt>
    <dgm:pt modelId="{23924165-B9AE-4EA8-A8F7-D470A91B5C24}" type="sibTrans" cxnId="{CAA12BD1-2D5E-457A-AC2A-9BE69273554B}">
      <dgm:prSet/>
      <dgm:spPr/>
      <dgm:t>
        <a:bodyPr/>
        <a:lstStyle/>
        <a:p>
          <a:endParaRPr lang="en-US"/>
        </a:p>
      </dgm:t>
    </dgm:pt>
    <dgm:pt modelId="{25173A86-E21A-4598-AA12-065BFB56083B}">
      <dgm:prSet/>
      <dgm:spPr/>
      <dgm:t>
        <a:bodyPr/>
        <a:lstStyle/>
        <a:p>
          <a:r>
            <a:rPr lang="pt-BR"/>
            <a:t>Discutam o caso em si como, por exemplo: </a:t>
          </a:r>
          <a:endParaRPr lang="en-US"/>
        </a:p>
      </dgm:t>
    </dgm:pt>
    <dgm:pt modelId="{CCE39A52-28D3-4F27-9FDA-702CD4F62714}" type="parTrans" cxnId="{D20B6836-A96C-4CDE-899F-6E77581CA6F6}">
      <dgm:prSet/>
      <dgm:spPr/>
      <dgm:t>
        <a:bodyPr/>
        <a:lstStyle/>
        <a:p>
          <a:endParaRPr lang="en-US"/>
        </a:p>
      </dgm:t>
    </dgm:pt>
    <dgm:pt modelId="{34F1BFB3-07F2-4AF1-ACA5-DF6E1818FB03}" type="sibTrans" cxnId="{D20B6836-A96C-4CDE-899F-6E77581CA6F6}">
      <dgm:prSet/>
      <dgm:spPr/>
      <dgm:t>
        <a:bodyPr/>
        <a:lstStyle/>
        <a:p>
          <a:endParaRPr lang="en-US"/>
        </a:p>
      </dgm:t>
    </dgm:pt>
    <dgm:pt modelId="{E5C48B08-A51C-4080-8719-AE78AADA2B63}">
      <dgm:prSet/>
      <dgm:spPr/>
      <dgm:t>
        <a:bodyPr/>
        <a:lstStyle/>
        <a:p>
          <a:r>
            <a:rPr lang="pt-BR"/>
            <a:t>O que se quer conservar?</a:t>
          </a:r>
          <a:endParaRPr lang="en-US"/>
        </a:p>
      </dgm:t>
    </dgm:pt>
    <dgm:pt modelId="{69D353EC-F5DC-415F-97CA-FCF138510399}" type="parTrans" cxnId="{1748B406-0F52-40C5-AB42-8C7E1BEA67D5}">
      <dgm:prSet/>
      <dgm:spPr/>
      <dgm:t>
        <a:bodyPr/>
        <a:lstStyle/>
        <a:p>
          <a:endParaRPr lang="en-US"/>
        </a:p>
      </dgm:t>
    </dgm:pt>
    <dgm:pt modelId="{F817B16C-3CC3-463D-9E1E-478922C2DE27}" type="sibTrans" cxnId="{1748B406-0F52-40C5-AB42-8C7E1BEA67D5}">
      <dgm:prSet/>
      <dgm:spPr/>
      <dgm:t>
        <a:bodyPr/>
        <a:lstStyle/>
        <a:p>
          <a:endParaRPr lang="en-US"/>
        </a:p>
      </dgm:t>
    </dgm:pt>
    <dgm:pt modelId="{66249F4A-D0EC-4AC8-8E29-E3E7C3B89543}">
      <dgm:prSet/>
      <dgm:spPr/>
      <dgm:t>
        <a:bodyPr/>
        <a:lstStyle/>
        <a:p>
          <a:r>
            <a:rPr lang="pt-BR" dirty="0"/>
            <a:t>Quais são as ameaças e que evidências existem ou precisam ser procuradas?</a:t>
          </a:r>
          <a:endParaRPr lang="en-US" dirty="0"/>
        </a:p>
      </dgm:t>
    </dgm:pt>
    <dgm:pt modelId="{1F1CB45E-6115-4FEE-B7D8-D4F6DB3AAFB7}" type="parTrans" cxnId="{A8E77D8E-CAA7-4188-B959-44DB2235AC8A}">
      <dgm:prSet/>
      <dgm:spPr/>
      <dgm:t>
        <a:bodyPr/>
        <a:lstStyle/>
        <a:p>
          <a:endParaRPr lang="en-US"/>
        </a:p>
      </dgm:t>
    </dgm:pt>
    <dgm:pt modelId="{E7997D59-41D9-41E4-A71E-E34AD07B3CF7}" type="sibTrans" cxnId="{A8E77D8E-CAA7-4188-B959-44DB2235AC8A}">
      <dgm:prSet/>
      <dgm:spPr/>
      <dgm:t>
        <a:bodyPr/>
        <a:lstStyle/>
        <a:p>
          <a:endParaRPr lang="en-US"/>
        </a:p>
      </dgm:t>
    </dgm:pt>
    <dgm:pt modelId="{56F51976-EAA0-44EC-9B04-408C529B8806}">
      <dgm:prSet/>
      <dgm:spPr/>
      <dgm:t>
        <a:bodyPr/>
        <a:lstStyle/>
        <a:p>
          <a:r>
            <a:rPr lang="en-US" dirty="0" err="1"/>
            <a:t>Discutam</a:t>
          </a:r>
          <a:r>
            <a:rPr lang="en-US" dirty="0"/>
            <a:t> </a:t>
          </a:r>
          <a:r>
            <a:rPr lang="en-US" dirty="0" err="1"/>
            <a:t>como</a:t>
          </a:r>
          <a:r>
            <a:rPr lang="en-US" dirty="0"/>
            <a:t> </a:t>
          </a:r>
          <a:r>
            <a:rPr lang="en-US" dirty="0" err="1"/>
            <a:t>organizar</a:t>
          </a:r>
          <a:r>
            <a:rPr lang="en-US" dirty="0"/>
            <a:t> o </a:t>
          </a:r>
          <a:r>
            <a:rPr lang="en-US" dirty="0" err="1"/>
            <a:t>trabalho</a:t>
          </a:r>
          <a:r>
            <a:rPr lang="en-US" dirty="0"/>
            <a:t> e as </a:t>
          </a:r>
          <a:r>
            <a:rPr lang="en-US" dirty="0" err="1"/>
            <a:t>etapas</a:t>
          </a:r>
          <a:r>
            <a:rPr lang="en-US" dirty="0"/>
            <a:t>?</a:t>
          </a:r>
        </a:p>
      </dgm:t>
    </dgm:pt>
    <dgm:pt modelId="{3439E49C-F0BF-4127-B18C-BD42BCED70C9}" type="parTrans" cxnId="{35D13897-AC4B-40E2-82E4-9B390749FEE7}">
      <dgm:prSet/>
      <dgm:spPr/>
      <dgm:t>
        <a:bodyPr/>
        <a:lstStyle/>
        <a:p>
          <a:endParaRPr lang="pt-BR"/>
        </a:p>
      </dgm:t>
    </dgm:pt>
    <dgm:pt modelId="{D09127A1-1DD3-46F6-8A9E-5F2C56D61061}" type="sibTrans" cxnId="{35D13897-AC4B-40E2-82E4-9B390749FEE7}">
      <dgm:prSet/>
      <dgm:spPr/>
      <dgm:t>
        <a:bodyPr/>
        <a:lstStyle/>
        <a:p>
          <a:endParaRPr lang="pt-BR"/>
        </a:p>
      </dgm:t>
    </dgm:pt>
    <dgm:pt modelId="{8BA65BDB-3977-497A-BEFF-8ED7F7ABBAC7}">
      <dgm:prSet/>
      <dgm:spPr/>
      <dgm:t>
        <a:bodyPr/>
        <a:lstStyle/>
        <a:p>
          <a:r>
            <a:rPr lang="pt-BR" dirty="0"/>
            <a:t>O que se quer mudar para que a conservação ocorra</a:t>
          </a:r>
        </a:p>
      </dgm:t>
    </dgm:pt>
    <dgm:pt modelId="{7AC1F7E6-28F1-4D98-B1C5-584DDF6B03BE}" type="parTrans" cxnId="{CA4B912C-FDC3-4D0A-B1E9-8509851CB6F0}">
      <dgm:prSet/>
      <dgm:spPr/>
      <dgm:t>
        <a:bodyPr/>
        <a:lstStyle/>
        <a:p>
          <a:endParaRPr lang="pt-BR"/>
        </a:p>
      </dgm:t>
    </dgm:pt>
    <dgm:pt modelId="{CD7FB21B-B87F-4AFE-9B8A-19A1A403EDE5}" type="sibTrans" cxnId="{CA4B912C-FDC3-4D0A-B1E9-8509851CB6F0}">
      <dgm:prSet/>
      <dgm:spPr/>
      <dgm:t>
        <a:bodyPr/>
        <a:lstStyle/>
        <a:p>
          <a:endParaRPr lang="pt-BR"/>
        </a:p>
      </dgm:t>
    </dgm:pt>
    <dgm:pt modelId="{7B597922-86CF-4E05-BF60-F732399CDC53}">
      <dgm:prSet/>
      <dgm:spPr/>
      <dgm:t>
        <a:bodyPr/>
        <a:lstStyle/>
        <a:p>
          <a:r>
            <a:rPr lang="pt-BR" dirty="0"/>
            <a:t>Como farão para delinear a Teoria da Mudança?</a:t>
          </a:r>
        </a:p>
      </dgm:t>
    </dgm:pt>
    <dgm:pt modelId="{95AB82F8-6C04-4954-95DA-C6C19E703060}" type="parTrans" cxnId="{8E704422-7F5C-4E98-B845-E8AFD099EFA7}">
      <dgm:prSet/>
      <dgm:spPr/>
      <dgm:t>
        <a:bodyPr/>
        <a:lstStyle/>
        <a:p>
          <a:endParaRPr lang="pt-BR"/>
        </a:p>
      </dgm:t>
    </dgm:pt>
    <dgm:pt modelId="{28EAE05B-D3FD-4961-8977-83ACE2572392}" type="sibTrans" cxnId="{8E704422-7F5C-4E98-B845-E8AFD099EFA7}">
      <dgm:prSet/>
      <dgm:spPr/>
      <dgm:t>
        <a:bodyPr/>
        <a:lstStyle/>
        <a:p>
          <a:endParaRPr lang="pt-BR"/>
        </a:p>
      </dgm:t>
    </dgm:pt>
    <dgm:pt modelId="{2B86FDF6-B648-4E43-A396-4D20353171AF}">
      <dgm:prSet/>
      <dgm:spPr/>
      <dgm:t>
        <a:bodyPr/>
        <a:lstStyle/>
        <a:p>
          <a:r>
            <a:rPr lang="pt-BR" dirty="0"/>
            <a:t>Como farão para avaliar as evidências e seu peso sobre as ameaças e as intervenções de conservação?</a:t>
          </a:r>
        </a:p>
      </dgm:t>
    </dgm:pt>
    <dgm:pt modelId="{B70A55B1-4E38-4700-A9CE-4BDD72F67FEB}" type="parTrans" cxnId="{FC7E4587-5F08-4C7F-ADB5-68D809371F2D}">
      <dgm:prSet/>
      <dgm:spPr/>
      <dgm:t>
        <a:bodyPr/>
        <a:lstStyle/>
        <a:p>
          <a:endParaRPr lang="pt-BR"/>
        </a:p>
      </dgm:t>
    </dgm:pt>
    <dgm:pt modelId="{752BD4E7-66CD-4F24-AA78-03E3C3734581}" type="sibTrans" cxnId="{FC7E4587-5F08-4C7F-ADB5-68D809371F2D}">
      <dgm:prSet/>
      <dgm:spPr/>
      <dgm:t>
        <a:bodyPr/>
        <a:lstStyle/>
        <a:p>
          <a:endParaRPr lang="pt-BR"/>
        </a:p>
      </dgm:t>
    </dgm:pt>
    <dgm:pt modelId="{12338AA7-2075-4C9E-952D-9E767C225B85}" type="pres">
      <dgm:prSet presAssocID="{C4F94DE1-44EF-4E1B-B0C3-F9598F0860D2}" presName="linear" presStyleCnt="0">
        <dgm:presLayoutVars>
          <dgm:dir/>
          <dgm:animLvl val="lvl"/>
          <dgm:resizeHandles val="exact"/>
        </dgm:presLayoutVars>
      </dgm:prSet>
      <dgm:spPr/>
    </dgm:pt>
    <dgm:pt modelId="{4DACA913-5F99-453E-9E4E-7922CD2B62CB}" type="pres">
      <dgm:prSet presAssocID="{F6CDB914-E70B-4C81-83B7-00B165BC1602}" presName="parentLin" presStyleCnt="0"/>
      <dgm:spPr/>
    </dgm:pt>
    <dgm:pt modelId="{6BD3238A-E287-44BF-8614-BFD1C323E309}" type="pres">
      <dgm:prSet presAssocID="{F6CDB914-E70B-4C81-83B7-00B165BC1602}" presName="parentLeftMargin" presStyleLbl="node1" presStyleIdx="0" presStyleCnt="3"/>
      <dgm:spPr/>
    </dgm:pt>
    <dgm:pt modelId="{DDC92F0B-92DF-41EA-94F6-B37B238B2927}" type="pres">
      <dgm:prSet presAssocID="{F6CDB914-E70B-4C81-83B7-00B165BC160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B42CD26-3C31-4EE0-86F5-9B02C47739E5}" type="pres">
      <dgm:prSet presAssocID="{F6CDB914-E70B-4C81-83B7-00B165BC1602}" presName="negativeSpace" presStyleCnt="0"/>
      <dgm:spPr/>
    </dgm:pt>
    <dgm:pt modelId="{2A8476A2-C9B3-4A00-8986-B03D63758701}" type="pres">
      <dgm:prSet presAssocID="{F6CDB914-E70B-4C81-83B7-00B165BC1602}" presName="childText" presStyleLbl="conFgAcc1" presStyleIdx="0" presStyleCnt="3">
        <dgm:presLayoutVars>
          <dgm:bulletEnabled val="1"/>
        </dgm:presLayoutVars>
      </dgm:prSet>
      <dgm:spPr/>
    </dgm:pt>
    <dgm:pt modelId="{7BF43E4A-07D3-49CE-9AC9-A205ADAABE2E}" type="pres">
      <dgm:prSet presAssocID="{23924165-B9AE-4EA8-A8F7-D470A91B5C24}" presName="spaceBetweenRectangles" presStyleCnt="0"/>
      <dgm:spPr/>
    </dgm:pt>
    <dgm:pt modelId="{F148288E-5703-4F79-BF26-F04163C14DD6}" type="pres">
      <dgm:prSet presAssocID="{25173A86-E21A-4598-AA12-065BFB56083B}" presName="parentLin" presStyleCnt="0"/>
      <dgm:spPr/>
    </dgm:pt>
    <dgm:pt modelId="{26D1B1CC-3918-496D-ABE2-A2BC1FE190A1}" type="pres">
      <dgm:prSet presAssocID="{25173A86-E21A-4598-AA12-065BFB56083B}" presName="parentLeftMargin" presStyleLbl="node1" presStyleIdx="0" presStyleCnt="3"/>
      <dgm:spPr/>
    </dgm:pt>
    <dgm:pt modelId="{6F958392-0609-481C-86C7-F64389E7917E}" type="pres">
      <dgm:prSet presAssocID="{25173A86-E21A-4598-AA12-065BFB56083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B19869E-ACF5-40D4-9783-62E16E1E4FE7}" type="pres">
      <dgm:prSet presAssocID="{25173A86-E21A-4598-AA12-065BFB56083B}" presName="negativeSpace" presStyleCnt="0"/>
      <dgm:spPr/>
    </dgm:pt>
    <dgm:pt modelId="{E2BC95A8-3974-489A-8596-995D60D9DB16}" type="pres">
      <dgm:prSet presAssocID="{25173A86-E21A-4598-AA12-065BFB56083B}" presName="childText" presStyleLbl="conFgAcc1" presStyleIdx="1" presStyleCnt="3">
        <dgm:presLayoutVars>
          <dgm:bulletEnabled val="1"/>
        </dgm:presLayoutVars>
      </dgm:prSet>
      <dgm:spPr/>
    </dgm:pt>
    <dgm:pt modelId="{01367695-C8C9-45E5-89A1-ACB3E3FAB499}" type="pres">
      <dgm:prSet presAssocID="{34F1BFB3-07F2-4AF1-ACA5-DF6E1818FB03}" presName="spaceBetweenRectangles" presStyleCnt="0"/>
      <dgm:spPr/>
    </dgm:pt>
    <dgm:pt modelId="{F4DB6E3D-9731-4956-B163-8C4D3C88DA52}" type="pres">
      <dgm:prSet presAssocID="{56F51976-EAA0-44EC-9B04-408C529B8806}" presName="parentLin" presStyleCnt="0"/>
      <dgm:spPr/>
    </dgm:pt>
    <dgm:pt modelId="{D5E173E1-B0C9-411B-A6F3-DCB1668B0FE8}" type="pres">
      <dgm:prSet presAssocID="{56F51976-EAA0-44EC-9B04-408C529B8806}" presName="parentLeftMargin" presStyleLbl="node1" presStyleIdx="1" presStyleCnt="3"/>
      <dgm:spPr/>
    </dgm:pt>
    <dgm:pt modelId="{E5CDCB1F-DA7F-464C-B074-E17D624527B2}" type="pres">
      <dgm:prSet presAssocID="{56F51976-EAA0-44EC-9B04-408C529B880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523F5C8-C300-4D97-AC8A-E5AF1AFD2D04}" type="pres">
      <dgm:prSet presAssocID="{56F51976-EAA0-44EC-9B04-408C529B8806}" presName="negativeSpace" presStyleCnt="0"/>
      <dgm:spPr/>
    </dgm:pt>
    <dgm:pt modelId="{3394F873-7DA6-48AB-8B1E-85593E72F0F0}" type="pres">
      <dgm:prSet presAssocID="{56F51976-EAA0-44EC-9B04-408C529B880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E312B01-7DF1-4E3E-8396-97DEA8C1096E}" type="presOf" srcId="{2B86FDF6-B648-4E43-A396-4D20353171AF}" destId="{3394F873-7DA6-48AB-8B1E-85593E72F0F0}" srcOrd="0" destOrd="2" presId="urn:microsoft.com/office/officeart/2005/8/layout/list1"/>
    <dgm:cxn modelId="{1748B406-0F52-40C5-AB42-8C7E1BEA67D5}" srcId="{25173A86-E21A-4598-AA12-065BFB56083B}" destId="{E5C48B08-A51C-4080-8719-AE78AADA2B63}" srcOrd="0" destOrd="0" parTransId="{69D353EC-F5DC-415F-97CA-FCF138510399}" sibTransId="{F817B16C-3CC3-463D-9E1E-478922C2DE27}"/>
    <dgm:cxn modelId="{8E704422-7F5C-4E98-B845-E8AFD099EFA7}" srcId="{56F51976-EAA0-44EC-9B04-408C529B8806}" destId="{7B597922-86CF-4E05-BF60-F732399CDC53}" srcOrd="1" destOrd="0" parTransId="{95AB82F8-6C04-4954-95DA-C6C19E703060}" sibTransId="{28EAE05B-D3FD-4961-8977-83ACE2572392}"/>
    <dgm:cxn modelId="{D1E5E227-9D0D-4EA5-8E06-1045CB31C94C}" type="presOf" srcId="{E5C48B08-A51C-4080-8719-AE78AADA2B63}" destId="{E2BC95A8-3974-489A-8596-995D60D9DB16}" srcOrd="0" destOrd="0" presId="urn:microsoft.com/office/officeart/2005/8/layout/list1"/>
    <dgm:cxn modelId="{CA4B912C-FDC3-4D0A-B1E9-8509851CB6F0}" srcId="{56F51976-EAA0-44EC-9B04-408C529B8806}" destId="{8BA65BDB-3977-497A-BEFF-8ED7F7ABBAC7}" srcOrd="0" destOrd="0" parTransId="{7AC1F7E6-28F1-4D98-B1C5-584DDF6B03BE}" sibTransId="{CD7FB21B-B87F-4AFE-9B8A-19A1A403EDE5}"/>
    <dgm:cxn modelId="{D20B6836-A96C-4CDE-899F-6E77581CA6F6}" srcId="{C4F94DE1-44EF-4E1B-B0C3-F9598F0860D2}" destId="{25173A86-E21A-4598-AA12-065BFB56083B}" srcOrd="1" destOrd="0" parTransId="{CCE39A52-28D3-4F27-9FDA-702CD4F62714}" sibTransId="{34F1BFB3-07F2-4AF1-ACA5-DF6E1818FB03}"/>
    <dgm:cxn modelId="{8F1F9E3A-9CE2-4125-8CA7-7CA23A001F70}" type="presOf" srcId="{66249F4A-D0EC-4AC8-8E29-E3E7C3B89543}" destId="{E2BC95A8-3974-489A-8596-995D60D9DB16}" srcOrd="0" destOrd="1" presId="urn:microsoft.com/office/officeart/2005/8/layout/list1"/>
    <dgm:cxn modelId="{FAE10180-3116-43F6-9F5D-63BCDF6BAC25}" type="presOf" srcId="{25173A86-E21A-4598-AA12-065BFB56083B}" destId="{26D1B1CC-3918-496D-ABE2-A2BC1FE190A1}" srcOrd="0" destOrd="0" presId="urn:microsoft.com/office/officeart/2005/8/layout/list1"/>
    <dgm:cxn modelId="{FC7E4587-5F08-4C7F-ADB5-68D809371F2D}" srcId="{56F51976-EAA0-44EC-9B04-408C529B8806}" destId="{2B86FDF6-B648-4E43-A396-4D20353171AF}" srcOrd="2" destOrd="0" parTransId="{B70A55B1-4E38-4700-A9CE-4BDD72F67FEB}" sibTransId="{752BD4E7-66CD-4F24-AA78-03E3C3734581}"/>
    <dgm:cxn modelId="{A8E77D8E-CAA7-4188-B959-44DB2235AC8A}" srcId="{25173A86-E21A-4598-AA12-065BFB56083B}" destId="{66249F4A-D0EC-4AC8-8E29-E3E7C3B89543}" srcOrd="1" destOrd="0" parTransId="{1F1CB45E-6115-4FEE-B7D8-D4F6DB3AAFB7}" sibTransId="{E7997D59-41D9-41E4-A71E-E34AD07B3CF7}"/>
    <dgm:cxn modelId="{768D0290-81D3-4B80-9F1B-9C8372101F1C}" type="presOf" srcId="{F6CDB914-E70B-4C81-83B7-00B165BC1602}" destId="{DDC92F0B-92DF-41EA-94F6-B37B238B2927}" srcOrd="1" destOrd="0" presId="urn:microsoft.com/office/officeart/2005/8/layout/list1"/>
    <dgm:cxn modelId="{35D13897-AC4B-40E2-82E4-9B390749FEE7}" srcId="{C4F94DE1-44EF-4E1B-B0C3-F9598F0860D2}" destId="{56F51976-EAA0-44EC-9B04-408C529B8806}" srcOrd="2" destOrd="0" parTransId="{3439E49C-F0BF-4127-B18C-BD42BCED70C9}" sibTransId="{D09127A1-1DD3-46F6-8A9E-5F2C56D61061}"/>
    <dgm:cxn modelId="{14F36A97-6FCB-461C-B24C-72A14E2F1417}" type="presOf" srcId="{56F51976-EAA0-44EC-9B04-408C529B8806}" destId="{D5E173E1-B0C9-411B-A6F3-DCB1668B0FE8}" srcOrd="0" destOrd="0" presId="urn:microsoft.com/office/officeart/2005/8/layout/list1"/>
    <dgm:cxn modelId="{C097CCC6-121D-4F11-AC72-0C735315EE1D}" type="presOf" srcId="{C4F94DE1-44EF-4E1B-B0C3-F9598F0860D2}" destId="{12338AA7-2075-4C9E-952D-9E767C225B85}" srcOrd="0" destOrd="0" presId="urn:microsoft.com/office/officeart/2005/8/layout/list1"/>
    <dgm:cxn modelId="{CAA12BD1-2D5E-457A-AC2A-9BE69273554B}" srcId="{C4F94DE1-44EF-4E1B-B0C3-F9598F0860D2}" destId="{F6CDB914-E70B-4C81-83B7-00B165BC1602}" srcOrd="0" destOrd="0" parTransId="{962947D1-5460-45F7-873A-F424A41B5100}" sibTransId="{23924165-B9AE-4EA8-A8F7-D470A91B5C24}"/>
    <dgm:cxn modelId="{D8D636D5-0860-4BC4-811A-104FFB4155EE}" type="presOf" srcId="{8BA65BDB-3977-497A-BEFF-8ED7F7ABBAC7}" destId="{3394F873-7DA6-48AB-8B1E-85593E72F0F0}" srcOrd="0" destOrd="0" presId="urn:microsoft.com/office/officeart/2005/8/layout/list1"/>
    <dgm:cxn modelId="{2375AAD6-9EB4-4BBE-B401-0395087CDCAF}" type="presOf" srcId="{25173A86-E21A-4598-AA12-065BFB56083B}" destId="{6F958392-0609-481C-86C7-F64389E7917E}" srcOrd="1" destOrd="0" presId="urn:microsoft.com/office/officeart/2005/8/layout/list1"/>
    <dgm:cxn modelId="{29CCC2D7-478F-4290-AE11-E2701DFB21D5}" type="presOf" srcId="{56F51976-EAA0-44EC-9B04-408C529B8806}" destId="{E5CDCB1F-DA7F-464C-B074-E17D624527B2}" srcOrd="1" destOrd="0" presId="urn:microsoft.com/office/officeart/2005/8/layout/list1"/>
    <dgm:cxn modelId="{E2020CE9-B18E-4F69-9A3C-A88EE9EBD454}" type="presOf" srcId="{7B597922-86CF-4E05-BF60-F732399CDC53}" destId="{3394F873-7DA6-48AB-8B1E-85593E72F0F0}" srcOrd="0" destOrd="1" presId="urn:microsoft.com/office/officeart/2005/8/layout/list1"/>
    <dgm:cxn modelId="{3E37A6FC-A211-4F02-B60C-7E396B939356}" type="presOf" srcId="{F6CDB914-E70B-4C81-83B7-00B165BC1602}" destId="{6BD3238A-E287-44BF-8614-BFD1C323E309}" srcOrd="0" destOrd="0" presId="urn:microsoft.com/office/officeart/2005/8/layout/list1"/>
    <dgm:cxn modelId="{C1276D60-EEFB-4287-822E-CE203528E15A}" type="presParOf" srcId="{12338AA7-2075-4C9E-952D-9E767C225B85}" destId="{4DACA913-5F99-453E-9E4E-7922CD2B62CB}" srcOrd="0" destOrd="0" presId="urn:microsoft.com/office/officeart/2005/8/layout/list1"/>
    <dgm:cxn modelId="{36DDA181-1704-40CE-85A9-35828C56BB75}" type="presParOf" srcId="{4DACA913-5F99-453E-9E4E-7922CD2B62CB}" destId="{6BD3238A-E287-44BF-8614-BFD1C323E309}" srcOrd="0" destOrd="0" presId="urn:microsoft.com/office/officeart/2005/8/layout/list1"/>
    <dgm:cxn modelId="{0C24D30F-083C-4EBB-9F88-A70E14C3253E}" type="presParOf" srcId="{4DACA913-5F99-453E-9E4E-7922CD2B62CB}" destId="{DDC92F0B-92DF-41EA-94F6-B37B238B2927}" srcOrd="1" destOrd="0" presId="urn:microsoft.com/office/officeart/2005/8/layout/list1"/>
    <dgm:cxn modelId="{B9CC8E97-ADD1-46ED-A8D6-4E94367B129B}" type="presParOf" srcId="{12338AA7-2075-4C9E-952D-9E767C225B85}" destId="{CB42CD26-3C31-4EE0-86F5-9B02C47739E5}" srcOrd="1" destOrd="0" presId="urn:microsoft.com/office/officeart/2005/8/layout/list1"/>
    <dgm:cxn modelId="{D6C8D791-35CA-48F3-A3A0-2CB2FE06F402}" type="presParOf" srcId="{12338AA7-2075-4C9E-952D-9E767C225B85}" destId="{2A8476A2-C9B3-4A00-8986-B03D63758701}" srcOrd="2" destOrd="0" presId="urn:microsoft.com/office/officeart/2005/8/layout/list1"/>
    <dgm:cxn modelId="{CF934D48-6C8F-4188-A46A-2AA94901E011}" type="presParOf" srcId="{12338AA7-2075-4C9E-952D-9E767C225B85}" destId="{7BF43E4A-07D3-49CE-9AC9-A205ADAABE2E}" srcOrd="3" destOrd="0" presId="urn:microsoft.com/office/officeart/2005/8/layout/list1"/>
    <dgm:cxn modelId="{CFA05E29-57F3-4471-B382-8731069045DE}" type="presParOf" srcId="{12338AA7-2075-4C9E-952D-9E767C225B85}" destId="{F148288E-5703-4F79-BF26-F04163C14DD6}" srcOrd="4" destOrd="0" presId="urn:microsoft.com/office/officeart/2005/8/layout/list1"/>
    <dgm:cxn modelId="{10CB7366-A8CF-48B1-A202-0A877BFF43F5}" type="presParOf" srcId="{F148288E-5703-4F79-BF26-F04163C14DD6}" destId="{26D1B1CC-3918-496D-ABE2-A2BC1FE190A1}" srcOrd="0" destOrd="0" presId="urn:microsoft.com/office/officeart/2005/8/layout/list1"/>
    <dgm:cxn modelId="{2E82BE49-CBFE-4AC2-A3C1-7DDDF46A0744}" type="presParOf" srcId="{F148288E-5703-4F79-BF26-F04163C14DD6}" destId="{6F958392-0609-481C-86C7-F64389E7917E}" srcOrd="1" destOrd="0" presId="urn:microsoft.com/office/officeart/2005/8/layout/list1"/>
    <dgm:cxn modelId="{661F7BD7-F98D-4647-BB54-79D09F42E4FA}" type="presParOf" srcId="{12338AA7-2075-4C9E-952D-9E767C225B85}" destId="{8B19869E-ACF5-40D4-9783-62E16E1E4FE7}" srcOrd="5" destOrd="0" presId="urn:microsoft.com/office/officeart/2005/8/layout/list1"/>
    <dgm:cxn modelId="{173B77C5-7BE5-4F34-92D2-BB58A2E480EB}" type="presParOf" srcId="{12338AA7-2075-4C9E-952D-9E767C225B85}" destId="{E2BC95A8-3974-489A-8596-995D60D9DB16}" srcOrd="6" destOrd="0" presId="urn:microsoft.com/office/officeart/2005/8/layout/list1"/>
    <dgm:cxn modelId="{2C5419FA-47ED-4E88-93A4-383FE74EF4AB}" type="presParOf" srcId="{12338AA7-2075-4C9E-952D-9E767C225B85}" destId="{01367695-C8C9-45E5-89A1-ACB3E3FAB499}" srcOrd="7" destOrd="0" presId="urn:microsoft.com/office/officeart/2005/8/layout/list1"/>
    <dgm:cxn modelId="{3C365927-8470-4CD3-BD89-FD869DE62B4B}" type="presParOf" srcId="{12338AA7-2075-4C9E-952D-9E767C225B85}" destId="{F4DB6E3D-9731-4956-B163-8C4D3C88DA52}" srcOrd="8" destOrd="0" presId="urn:microsoft.com/office/officeart/2005/8/layout/list1"/>
    <dgm:cxn modelId="{B948886D-C2C5-4145-87EB-F722B94F4E71}" type="presParOf" srcId="{F4DB6E3D-9731-4956-B163-8C4D3C88DA52}" destId="{D5E173E1-B0C9-411B-A6F3-DCB1668B0FE8}" srcOrd="0" destOrd="0" presId="urn:microsoft.com/office/officeart/2005/8/layout/list1"/>
    <dgm:cxn modelId="{88D10C23-3B98-4DF0-BE1A-E93FD943C432}" type="presParOf" srcId="{F4DB6E3D-9731-4956-B163-8C4D3C88DA52}" destId="{E5CDCB1F-DA7F-464C-B074-E17D624527B2}" srcOrd="1" destOrd="0" presId="urn:microsoft.com/office/officeart/2005/8/layout/list1"/>
    <dgm:cxn modelId="{C1AF5C08-77F5-4C24-B4C7-0EACDC8520AA}" type="presParOf" srcId="{12338AA7-2075-4C9E-952D-9E767C225B85}" destId="{4523F5C8-C300-4D97-AC8A-E5AF1AFD2D04}" srcOrd="9" destOrd="0" presId="urn:microsoft.com/office/officeart/2005/8/layout/list1"/>
    <dgm:cxn modelId="{3474A605-71A8-4344-B3B4-05D26FF6B67E}" type="presParOf" srcId="{12338AA7-2075-4C9E-952D-9E767C225B85}" destId="{3394F873-7DA6-48AB-8B1E-85593E72F0F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62F9571-2D29-418D-9E56-F644AB393F4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E43CFA9-72E0-410A-84E5-FB749D36F8B3}">
      <dgm:prSet/>
      <dgm:spPr/>
      <dgm:t>
        <a:bodyPr/>
        <a:lstStyle/>
        <a:p>
          <a:r>
            <a:rPr lang="pt-BR" dirty="0"/>
            <a:t>WEST, P.; IGOE, J.; BROCKINGTON, D. Parks </a:t>
          </a:r>
          <a:r>
            <a:rPr lang="pt-BR" dirty="0" err="1"/>
            <a:t>and</a:t>
          </a:r>
          <a:r>
            <a:rPr lang="pt-BR" dirty="0"/>
            <a:t> peoples: </a:t>
          </a:r>
          <a:r>
            <a:rPr lang="pt-BR" dirty="0" err="1"/>
            <a:t>the</a:t>
          </a:r>
          <a:r>
            <a:rPr lang="pt-BR" dirty="0"/>
            <a:t> social </a:t>
          </a:r>
          <a:r>
            <a:rPr lang="pt-BR" dirty="0" err="1"/>
            <a:t>impact</a:t>
          </a:r>
          <a:r>
            <a:rPr lang="pt-BR" dirty="0"/>
            <a:t> </a:t>
          </a:r>
          <a:r>
            <a:rPr lang="pt-BR" dirty="0" err="1"/>
            <a:t>of</a:t>
          </a:r>
          <a:r>
            <a:rPr lang="pt-BR" dirty="0"/>
            <a:t> </a:t>
          </a:r>
          <a:r>
            <a:rPr lang="pt-BR" dirty="0" err="1"/>
            <a:t>protected</a:t>
          </a:r>
          <a:r>
            <a:rPr lang="pt-BR" dirty="0"/>
            <a:t> </a:t>
          </a:r>
          <a:r>
            <a:rPr lang="pt-BR" dirty="0" err="1"/>
            <a:t>areas</a:t>
          </a:r>
          <a:r>
            <a:rPr lang="pt-BR" dirty="0"/>
            <a:t>. </a:t>
          </a:r>
          <a:r>
            <a:rPr lang="pt-BR" b="1" dirty="0" err="1"/>
            <a:t>Annu</a:t>
          </a:r>
          <a:r>
            <a:rPr lang="pt-BR" b="1" dirty="0"/>
            <a:t>. Rev. </a:t>
          </a:r>
          <a:r>
            <a:rPr lang="pt-BR" b="1" dirty="0" err="1"/>
            <a:t>Anthropol</a:t>
          </a:r>
          <a:r>
            <a:rPr lang="pt-BR" b="1" dirty="0"/>
            <a:t>.</a:t>
          </a:r>
          <a:r>
            <a:rPr lang="pt-BR" dirty="0"/>
            <a:t>, 35, p. 251-277, 2006.</a:t>
          </a:r>
        </a:p>
      </dgm:t>
    </dgm:pt>
    <dgm:pt modelId="{CD50F2E3-4D64-44C8-97BC-61E493E153EE}" type="parTrans" cxnId="{DE1CD1BD-BC9F-4983-974D-DBA8E6C3B756}">
      <dgm:prSet/>
      <dgm:spPr/>
      <dgm:t>
        <a:bodyPr/>
        <a:lstStyle/>
        <a:p>
          <a:endParaRPr lang="pt-BR"/>
        </a:p>
      </dgm:t>
    </dgm:pt>
    <dgm:pt modelId="{BFA496BD-EEBC-4A6D-B03E-8D27DC7D983C}" type="sibTrans" cxnId="{DE1CD1BD-BC9F-4983-974D-DBA8E6C3B756}">
      <dgm:prSet/>
      <dgm:spPr/>
      <dgm:t>
        <a:bodyPr/>
        <a:lstStyle/>
        <a:p>
          <a:endParaRPr lang="pt-BR"/>
        </a:p>
      </dgm:t>
    </dgm:pt>
    <dgm:pt modelId="{BA277BE9-AB5A-492B-8135-14F931B8745F}">
      <dgm:prSet/>
      <dgm:spPr/>
      <dgm:t>
        <a:bodyPr/>
        <a:lstStyle/>
        <a:p>
          <a:r>
            <a:rPr lang="pt-BR" dirty="0"/>
            <a:t>BROCKINGTON, D.; WILKIE, D. </a:t>
          </a:r>
          <a:r>
            <a:rPr lang="pt-BR" dirty="0" err="1"/>
            <a:t>Protected</a:t>
          </a:r>
          <a:r>
            <a:rPr lang="pt-BR" dirty="0"/>
            <a:t> </a:t>
          </a:r>
          <a:r>
            <a:rPr lang="pt-BR" dirty="0" err="1"/>
            <a:t>areas</a:t>
          </a:r>
          <a:r>
            <a:rPr lang="pt-BR" dirty="0"/>
            <a:t> </a:t>
          </a:r>
          <a:r>
            <a:rPr lang="pt-BR" dirty="0" err="1"/>
            <a:t>and</a:t>
          </a:r>
          <a:r>
            <a:rPr lang="pt-BR" dirty="0"/>
            <a:t> </a:t>
          </a:r>
          <a:r>
            <a:rPr lang="pt-BR" dirty="0" err="1"/>
            <a:t>poverty</a:t>
          </a:r>
          <a:r>
            <a:rPr lang="pt-BR" dirty="0"/>
            <a:t>. </a:t>
          </a:r>
          <a:r>
            <a:rPr lang="pt-BR" b="1" dirty="0"/>
            <a:t>Philosophical </a:t>
          </a:r>
          <a:r>
            <a:rPr lang="pt-BR" b="1" dirty="0" err="1"/>
            <a:t>Transactions</a:t>
          </a:r>
          <a:r>
            <a:rPr lang="pt-BR" b="1" dirty="0"/>
            <a:t> </a:t>
          </a:r>
          <a:r>
            <a:rPr lang="pt-BR" b="1" dirty="0" err="1"/>
            <a:t>of</a:t>
          </a:r>
          <a:r>
            <a:rPr lang="pt-BR" b="1" dirty="0"/>
            <a:t> </a:t>
          </a:r>
          <a:r>
            <a:rPr lang="pt-BR" b="1" dirty="0" err="1"/>
            <a:t>the</a:t>
          </a:r>
          <a:r>
            <a:rPr lang="pt-BR" b="1" dirty="0"/>
            <a:t> Royal Society B: </a:t>
          </a:r>
          <a:r>
            <a:rPr lang="pt-BR" b="1" dirty="0" err="1"/>
            <a:t>Biological</a:t>
          </a:r>
          <a:r>
            <a:rPr lang="pt-BR" b="1" dirty="0"/>
            <a:t> </a:t>
          </a:r>
          <a:r>
            <a:rPr lang="pt-BR" b="1" dirty="0" err="1"/>
            <a:t>Sciences</a:t>
          </a:r>
          <a:r>
            <a:rPr lang="pt-BR" dirty="0"/>
            <a:t>, 370, n. 1681, p. 20140271, 2015. </a:t>
          </a:r>
        </a:p>
      </dgm:t>
    </dgm:pt>
    <dgm:pt modelId="{EC328941-9B38-4349-B781-71D7CEC0BFD3}" type="parTrans" cxnId="{5CC58101-1B16-485D-BA5C-7ECEA2118B9B}">
      <dgm:prSet/>
      <dgm:spPr/>
      <dgm:t>
        <a:bodyPr/>
        <a:lstStyle/>
        <a:p>
          <a:endParaRPr lang="pt-BR"/>
        </a:p>
      </dgm:t>
    </dgm:pt>
    <dgm:pt modelId="{61383A63-8490-4604-9DCF-7A9DC07F3F31}" type="sibTrans" cxnId="{5CC58101-1B16-485D-BA5C-7ECEA2118B9B}">
      <dgm:prSet/>
      <dgm:spPr/>
      <dgm:t>
        <a:bodyPr/>
        <a:lstStyle/>
        <a:p>
          <a:endParaRPr lang="pt-BR"/>
        </a:p>
      </dgm:t>
    </dgm:pt>
    <dgm:pt modelId="{FCAE8CAC-01BC-40B6-8BCC-1F1409A894CC}">
      <dgm:prSet/>
      <dgm:spPr/>
      <dgm:t>
        <a:bodyPr/>
        <a:lstStyle/>
        <a:p>
          <a:r>
            <a:rPr lang="pt-BR" dirty="0"/>
            <a:t>WILSHUSEN, Peter R. et al. </a:t>
          </a:r>
          <a:r>
            <a:rPr lang="pt-BR" dirty="0" err="1"/>
            <a:t>Reinventing</a:t>
          </a:r>
          <a:r>
            <a:rPr lang="pt-BR" dirty="0"/>
            <a:t> a </a:t>
          </a:r>
          <a:r>
            <a:rPr lang="pt-BR" dirty="0" err="1"/>
            <a:t>square</a:t>
          </a:r>
          <a:r>
            <a:rPr lang="pt-BR" dirty="0"/>
            <a:t> </a:t>
          </a:r>
          <a:r>
            <a:rPr lang="pt-BR" dirty="0" err="1"/>
            <a:t>wheel</a:t>
          </a:r>
          <a:r>
            <a:rPr lang="pt-BR" dirty="0"/>
            <a:t>: Critique </a:t>
          </a:r>
          <a:r>
            <a:rPr lang="pt-BR" dirty="0" err="1"/>
            <a:t>of</a:t>
          </a:r>
          <a:r>
            <a:rPr lang="pt-BR" dirty="0"/>
            <a:t> a </a:t>
          </a:r>
          <a:r>
            <a:rPr lang="pt-BR" dirty="0" err="1"/>
            <a:t>resurgent</a:t>
          </a:r>
          <a:r>
            <a:rPr lang="pt-BR" dirty="0"/>
            <a:t>" protection paradigm" in </a:t>
          </a:r>
          <a:r>
            <a:rPr lang="pt-BR" dirty="0" err="1"/>
            <a:t>international</a:t>
          </a:r>
          <a:r>
            <a:rPr lang="pt-BR" dirty="0"/>
            <a:t> </a:t>
          </a:r>
          <a:r>
            <a:rPr lang="pt-BR" dirty="0" err="1"/>
            <a:t>biodiversity</a:t>
          </a:r>
          <a:r>
            <a:rPr lang="pt-BR" dirty="0"/>
            <a:t> </a:t>
          </a:r>
          <a:r>
            <a:rPr lang="pt-BR" dirty="0" err="1"/>
            <a:t>conservation.</a:t>
          </a:r>
          <a:r>
            <a:rPr lang="pt-BR" b="1" dirty="0" err="1"/>
            <a:t>Society</a:t>
          </a:r>
          <a:r>
            <a:rPr lang="pt-BR" b="1" dirty="0"/>
            <a:t> &amp; natural </a:t>
          </a:r>
          <a:r>
            <a:rPr lang="pt-BR" b="1" dirty="0" err="1"/>
            <a:t>resources</a:t>
          </a:r>
          <a:r>
            <a:rPr lang="pt-BR" dirty="0"/>
            <a:t>, v. 15, n. 1, p. 17-40, 2002.</a:t>
          </a:r>
        </a:p>
      </dgm:t>
    </dgm:pt>
    <dgm:pt modelId="{168D2B24-D4C3-4708-98A0-A5D6477AFF62}" type="parTrans" cxnId="{565A968C-F543-4DF3-B589-7827A0EE0517}">
      <dgm:prSet/>
      <dgm:spPr/>
      <dgm:t>
        <a:bodyPr/>
        <a:lstStyle/>
        <a:p>
          <a:endParaRPr lang="pt-BR"/>
        </a:p>
      </dgm:t>
    </dgm:pt>
    <dgm:pt modelId="{CB338D37-5412-4E05-91F3-5D723873CF92}" type="sibTrans" cxnId="{565A968C-F543-4DF3-B589-7827A0EE0517}">
      <dgm:prSet/>
      <dgm:spPr/>
      <dgm:t>
        <a:bodyPr/>
        <a:lstStyle/>
        <a:p>
          <a:endParaRPr lang="pt-BR"/>
        </a:p>
      </dgm:t>
    </dgm:pt>
    <dgm:pt modelId="{D63C1A51-65AB-4943-BFC3-F65B610794E6}">
      <dgm:prSet/>
      <dgm:spPr/>
      <dgm:t>
        <a:bodyPr/>
        <a:lstStyle/>
        <a:p>
          <a:r>
            <a:rPr lang="pt-BR" dirty="0"/>
            <a:t>MAMMIDES, C. </a:t>
          </a:r>
          <a:r>
            <a:rPr lang="pt-BR" dirty="0" err="1"/>
            <a:t>Evidence</a:t>
          </a:r>
          <a:r>
            <a:rPr lang="pt-BR" dirty="0"/>
            <a:t> </a:t>
          </a:r>
          <a:r>
            <a:rPr lang="pt-BR" dirty="0" err="1"/>
            <a:t>from</a:t>
          </a:r>
          <a:r>
            <a:rPr lang="pt-BR" dirty="0"/>
            <a:t> </a:t>
          </a:r>
          <a:r>
            <a:rPr lang="pt-BR" dirty="0" err="1"/>
            <a:t>eleven</a:t>
          </a:r>
          <a:r>
            <a:rPr lang="pt-BR" dirty="0"/>
            <a:t> countries in four </a:t>
          </a:r>
          <a:r>
            <a:rPr lang="pt-BR" dirty="0" err="1"/>
            <a:t>continents</a:t>
          </a:r>
          <a:r>
            <a:rPr lang="pt-BR" dirty="0"/>
            <a:t> </a:t>
          </a:r>
          <a:r>
            <a:rPr lang="pt-BR" dirty="0" err="1"/>
            <a:t>suggests</a:t>
          </a:r>
          <a:r>
            <a:rPr lang="pt-BR" dirty="0"/>
            <a:t> </a:t>
          </a:r>
          <a:r>
            <a:rPr lang="pt-BR" dirty="0" err="1"/>
            <a:t>that</a:t>
          </a:r>
          <a:r>
            <a:rPr lang="pt-BR" dirty="0"/>
            <a:t> </a:t>
          </a:r>
          <a:r>
            <a:rPr lang="pt-BR" dirty="0" err="1"/>
            <a:t>protected</a:t>
          </a:r>
          <a:r>
            <a:rPr lang="pt-BR" dirty="0"/>
            <a:t> </a:t>
          </a:r>
          <a:r>
            <a:rPr lang="pt-BR" dirty="0" err="1"/>
            <a:t>areas</a:t>
          </a:r>
          <a:r>
            <a:rPr lang="pt-BR" dirty="0"/>
            <a:t> are </a:t>
          </a:r>
          <a:r>
            <a:rPr lang="pt-BR" dirty="0" err="1"/>
            <a:t>not</a:t>
          </a:r>
          <a:r>
            <a:rPr lang="pt-BR" dirty="0"/>
            <a:t> </a:t>
          </a:r>
          <a:r>
            <a:rPr lang="pt-BR" dirty="0" err="1"/>
            <a:t>associated</a:t>
          </a:r>
          <a:r>
            <a:rPr lang="pt-BR" dirty="0"/>
            <a:t> </a:t>
          </a:r>
          <a:r>
            <a:rPr lang="pt-BR" dirty="0" err="1"/>
            <a:t>with</a:t>
          </a:r>
          <a:r>
            <a:rPr lang="pt-BR" dirty="0"/>
            <a:t> </a:t>
          </a:r>
          <a:r>
            <a:rPr lang="pt-BR" dirty="0" err="1"/>
            <a:t>higher</a:t>
          </a:r>
          <a:r>
            <a:rPr lang="pt-BR" dirty="0"/>
            <a:t> </a:t>
          </a:r>
          <a:r>
            <a:rPr lang="pt-BR" dirty="0" err="1"/>
            <a:t>poverty</a:t>
          </a:r>
          <a:r>
            <a:rPr lang="pt-BR" dirty="0"/>
            <a:t> rates. </a:t>
          </a:r>
          <a:r>
            <a:rPr lang="pt-BR" b="1" dirty="0" err="1"/>
            <a:t>Biological</a:t>
          </a:r>
          <a:r>
            <a:rPr lang="pt-BR" b="1" dirty="0"/>
            <a:t> </a:t>
          </a:r>
          <a:r>
            <a:rPr lang="pt-BR" b="1" dirty="0" err="1"/>
            <a:t>Conservation</a:t>
          </a:r>
          <a:r>
            <a:rPr lang="pt-BR" dirty="0"/>
            <a:t>, 241, p. 108353, 2020. </a:t>
          </a:r>
        </a:p>
      </dgm:t>
    </dgm:pt>
    <dgm:pt modelId="{2E542E40-E05C-4FD2-948E-F1ACA535D27A}" type="parTrans" cxnId="{FE801EA1-409A-4C83-9B40-A76C560D4AAF}">
      <dgm:prSet/>
      <dgm:spPr/>
      <dgm:t>
        <a:bodyPr/>
        <a:lstStyle/>
        <a:p>
          <a:endParaRPr lang="pt-BR"/>
        </a:p>
      </dgm:t>
    </dgm:pt>
    <dgm:pt modelId="{FE8B9BBA-7258-4889-BEA9-C575BE52FD17}" type="sibTrans" cxnId="{FE801EA1-409A-4C83-9B40-A76C560D4AAF}">
      <dgm:prSet/>
      <dgm:spPr/>
      <dgm:t>
        <a:bodyPr/>
        <a:lstStyle/>
        <a:p>
          <a:endParaRPr lang="pt-BR"/>
        </a:p>
      </dgm:t>
    </dgm:pt>
    <dgm:pt modelId="{2B6423DA-FEA2-4908-8468-B09D5C6BFA3E}">
      <dgm:prSet/>
      <dgm:spPr/>
      <dgm:t>
        <a:bodyPr/>
        <a:lstStyle/>
        <a:p>
          <a:r>
            <a:rPr lang="pt-BR" dirty="0"/>
            <a:t>BROCKINGTON, D.; IGOE, J. </a:t>
          </a:r>
          <a:r>
            <a:rPr lang="pt-BR" dirty="0" err="1"/>
            <a:t>Eviction</a:t>
          </a:r>
          <a:r>
            <a:rPr lang="pt-BR" dirty="0"/>
            <a:t> for </a:t>
          </a:r>
          <a:r>
            <a:rPr lang="pt-BR" dirty="0" err="1"/>
            <a:t>conservation</a:t>
          </a:r>
          <a:r>
            <a:rPr lang="pt-BR" dirty="0"/>
            <a:t>: a global overview. </a:t>
          </a:r>
          <a:r>
            <a:rPr lang="pt-BR" b="1" dirty="0" err="1"/>
            <a:t>Conservation</a:t>
          </a:r>
          <a:r>
            <a:rPr lang="pt-BR" b="1" dirty="0"/>
            <a:t> </a:t>
          </a:r>
          <a:r>
            <a:rPr lang="pt-BR" b="1" dirty="0" err="1"/>
            <a:t>and</a:t>
          </a:r>
          <a:r>
            <a:rPr lang="pt-BR" b="1" dirty="0"/>
            <a:t> </a:t>
          </a:r>
          <a:r>
            <a:rPr lang="pt-BR" b="1" dirty="0" err="1"/>
            <a:t>society</a:t>
          </a:r>
          <a:r>
            <a:rPr lang="pt-BR" dirty="0"/>
            <a:t>, p. 424-470, 2006.</a:t>
          </a:r>
        </a:p>
      </dgm:t>
    </dgm:pt>
    <dgm:pt modelId="{BF2A9D5E-06F8-4222-8A4B-5C6FA2B1E9C8}" type="sibTrans" cxnId="{54090D39-8F10-4639-905E-5685B9962923}">
      <dgm:prSet/>
      <dgm:spPr/>
      <dgm:t>
        <a:bodyPr/>
        <a:lstStyle/>
        <a:p>
          <a:endParaRPr lang="pt-BR"/>
        </a:p>
      </dgm:t>
    </dgm:pt>
    <dgm:pt modelId="{212BCB5A-EC2B-49F6-8DB7-FE97EEA5CDDB}" type="parTrans" cxnId="{54090D39-8F10-4639-905E-5685B9962923}">
      <dgm:prSet/>
      <dgm:spPr/>
      <dgm:t>
        <a:bodyPr/>
        <a:lstStyle/>
        <a:p>
          <a:endParaRPr lang="pt-BR"/>
        </a:p>
      </dgm:t>
    </dgm:pt>
    <dgm:pt modelId="{E2B05410-D133-43D8-B6C6-9BD5E6871B68}" type="pres">
      <dgm:prSet presAssocID="{062F9571-2D29-418D-9E56-F644AB393F4D}" presName="linear" presStyleCnt="0">
        <dgm:presLayoutVars>
          <dgm:animLvl val="lvl"/>
          <dgm:resizeHandles val="exact"/>
        </dgm:presLayoutVars>
      </dgm:prSet>
      <dgm:spPr/>
    </dgm:pt>
    <dgm:pt modelId="{4F11EC36-E210-4245-889F-5A4C5A749F90}" type="pres">
      <dgm:prSet presAssocID="{BA277BE9-AB5A-492B-8135-14F931B8745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33D4CC1-3B58-43BA-9742-6B5938A4487A}" type="pres">
      <dgm:prSet presAssocID="{61383A63-8490-4604-9DCF-7A9DC07F3F31}" presName="spacer" presStyleCnt="0"/>
      <dgm:spPr/>
    </dgm:pt>
    <dgm:pt modelId="{3F3756EC-8CD4-4EF6-93CC-D1D06D4B9F3C}" type="pres">
      <dgm:prSet presAssocID="{2B6423DA-FEA2-4908-8468-B09D5C6BFA3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F489F13-E525-418A-881A-76E6AE0E8455}" type="pres">
      <dgm:prSet presAssocID="{BF2A9D5E-06F8-4222-8A4B-5C6FA2B1E9C8}" presName="spacer" presStyleCnt="0"/>
      <dgm:spPr/>
    </dgm:pt>
    <dgm:pt modelId="{1184E4E9-6596-48CE-9C3B-F81DC75BB380}" type="pres">
      <dgm:prSet presAssocID="{FCAE8CAC-01BC-40B6-8BCC-1F1409A894C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8A900AB-01FB-4683-B8ED-C60821A26674}" type="pres">
      <dgm:prSet presAssocID="{CB338D37-5412-4E05-91F3-5D723873CF92}" presName="spacer" presStyleCnt="0"/>
      <dgm:spPr/>
    </dgm:pt>
    <dgm:pt modelId="{203884A2-30D5-4ABD-AE0E-C4918E32F875}" type="pres">
      <dgm:prSet presAssocID="{D63C1A51-65AB-4943-BFC3-F65B610794E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5DE00DA-F4C0-494E-AFFF-6FBC3AA0B838}" type="pres">
      <dgm:prSet presAssocID="{FE8B9BBA-7258-4889-BEA9-C575BE52FD17}" presName="spacer" presStyleCnt="0"/>
      <dgm:spPr/>
    </dgm:pt>
    <dgm:pt modelId="{01045411-D67B-44AE-9D87-CA2C70549E15}" type="pres">
      <dgm:prSet presAssocID="{CE43CFA9-72E0-410A-84E5-FB749D36F8B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CC58101-1B16-485D-BA5C-7ECEA2118B9B}" srcId="{062F9571-2D29-418D-9E56-F644AB393F4D}" destId="{BA277BE9-AB5A-492B-8135-14F931B8745F}" srcOrd="0" destOrd="0" parTransId="{EC328941-9B38-4349-B781-71D7CEC0BFD3}" sibTransId="{61383A63-8490-4604-9DCF-7A9DC07F3F31}"/>
    <dgm:cxn modelId="{54090D39-8F10-4639-905E-5685B9962923}" srcId="{062F9571-2D29-418D-9E56-F644AB393F4D}" destId="{2B6423DA-FEA2-4908-8468-B09D5C6BFA3E}" srcOrd="1" destOrd="0" parTransId="{212BCB5A-EC2B-49F6-8DB7-FE97EEA5CDDB}" sibTransId="{BF2A9D5E-06F8-4222-8A4B-5C6FA2B1E9C8}"/>
    <dgm:cxn modelId="{E2745A5F-325B-4E00-A730-A41F4BCA39EB}" type="presOf" srcId="{CE43CFA9-72E0-410A-84E5-FB749D36F8B3}" destId="{01045411-D67B-44AE-9D87-CA2C70549E15}" srcOrd="0" destOrd="0" presId="urn:microsoft.com/office/officeart/2005/8/layout/vList2"/>
    <dgm:cxn modelId="{6C9AF961-AE4F-4486-AD59-58971E6DD5EE}" type="presOf" srcId="{2B6423DA-FEA2-4908-8468-B09D5C6BFA3E}" destId="{3F3756EC-8CD4-4EF6-93CC-D1D06D4B9F3C}" srcOrd="0" destOrd="0" presId="urn:microsoft.com/office/officeart/2005/8/layout/vList2"/>
    <dgm:cxn modelId="{2E97BA43-A74D-4E94-8B9B-FDA56AC56740}" type="presOf" srcId="{062F9571-2D29-418D-9E56-F644AB393F4D}" destId="{E2B05410-D133-43D8-B6C6-9BD5E6871B68}" srcOrd="0" destOrd="0" presId="urn:microsoft.com/office/officeart/2005/8/layout/vList2"/>
    <dgm:cxn modelId="{4DBD1B6F-E1B0-4E76-8B91-A5B166143560}" type="presOf" srcId="{BA277BE9-AB5A-492B-8135-14F931B8745F}" destId="{4F11EC36-E210-4245-889F-5A4C5A749F90}" srcOrd="0" destOrd="0" presId="urn:microsoft.com/office/officeart/2005/8/layout/vList2"/>
    <dgm:cxn modelId="{565A968C-F543-4DF3-B589-7827A0EE0517}" srcId="{062F9571-2D29-418D-9E56-F644AB393F4D}" destId="{FCAE8CAC-01BC-40B6-8BCC-1F1409A894CC}" srcOrd="2" destOrd="0" parTransId="{168D2B24-D4C3-4708-98A0-A5D6477AFF62}" sibTransId="{CB338D37-5412-4E05-91F3-5D723873CF92}"/>
    <dgm:cxn modelId="{FE801EA1-409A-4C83-9B40-A76C560D4AAF}" srcId="{062F9571-2D29-418D-9E56-F644AB393F4D}" destId="{D63C1A51-65AB-4943-BFC3-F65B610794E6}" srcOrd="3" destOrd="0" parTransId="{2E542E40-E05C-4FD2-948E-F1ACA535D27A}" sibTransId="{FE8B9BBA-7258-4889-BEA9-C575BE52FD17}"/>
    <dgm:cxn modelId="{80E461A4-75B8-4247-B4D6-B5BC541C5667}" type="presOf" srcId="{D63C1A51-65AB-4943-BFC3-F65B610794E6}" destId="{203884A2-30D5-4ABD-AE0E-C4918E32F875}" srcOrd="0" destOrd="0" presId="urn:microsoft.com/office/officeart/2005/8/layout/vList2"/>
    <dgm:cxn modelId="{A14E22B9-5B92-4A58-8A83-B644A65F840C}" type="presOf" srcId="{FCAE8CAC-01BC-40B6-8BCC-1F1409A894CC}" destId="{1184E4E9-6596-48CE-9C3B-F81DC75BB380}" srcOrd="0" destOrd="0" presId="urn:microsoft.com/office/officeart/2005/8/layout/vList2"/>
    <dgm:cxn modelId="{DE1CD1BD-BC9F-4983-974D-DBA8E6C3B756}" srcId="{062F9571-2D29-418D-9E56-F644AB393F4D}" destId="{CE43CFA9-72E0-410A-84E5-FB749D36F8B3}" srcOrd="4" destOrd="0" parTransId="{CD50F2E3-4D64-44C8-97BC-61E493E153EE}" sibTransId="{BFA496BD-EEBC-4A6D-B03E-8D27DC7D983C}"/>
    <dgm:cxn modelId="{C5F96F44-B230-4FCF-96CF-073FB8C4D34F}" type="presParOf" srcId="{E2B05410-D133-43D8-B6C6-9BD5E6871B68}" destId="{4F11EC36-E210-4245-889F-5A4C5A749F90}" srcOrd="0" destOrd="0" presId="urn:microsoft.com/office/officeart/2005/8/layout/vList2"/>
    <dgm:cxn modelId="{62D064B1-30B4-46D3-939D-471AD89694C1}" type="presParOf" srcId="{E2B05410-D133-43D8-B6C6-9BD5E6871B68}" destId="{D33D4CC1-3B58-43BA-9742-6B5938A4487A}" srcOrd="1" destOrd="0" presId="urn:microsoft.com/office/officeart/2005/8/layout/vList2"/>
    <dgm:cxn modelId="{1F85A679-94C5-47BB-ADAD-91E49A7AEA29}" type="presParOf" srcId="{E2B05410-D133-43D8-B6C6-9BD5E6871B68}" destId="{3F3756EC-8CD4-4EF6-93CC-D1D06D4B9F3C}" srcOrd="2" destOrd="0" presId="urn:microsoft.com/office/officeart/2005/8/layout/vList2"/>
    <dgm:cxn modelId="{5716C945-CE98-4BC8-9CF9-4323B344672C}" type="presParOf" srcId="{E2B05410-D133-43D8-B6C6-9BD5E6871B68}" destId="{0F489F13-E525-418A-881A-76E6AE0E8455}" srcOrd="3" destOrd="0" presId="urn:microsoft.com/office/officeart/2005/8/layout/vList2"/>
    <dgm:cxn modelId="{DB71C4CB-7FFB-4436-8211-F25F33B23CF6}" type="presParOf" srcId="{E2B05410-D133-43D8-B6C6-9BD5E6871B68}" destId="{1184E4E9-6596-48CE-9C3B-F81DC75BB380}" srcOrd="4" destOrd="0" presId="urn:microsoft.com/office/officeart/2005/8/layout/vList2"/>
    <dgm:cxn modelId="{A58EDA2B-DD2F-42E7-84AD-E1C0E3B29A6E}" type="presParOf" srcId="{E2B05410-D133-43D8-B6C6-9BD5E6871B68}" destId="{58A900AB-01FB-4683-B8ED-C60821A26674}" srcOrd="5" destOrd="0" presId="urn:microsoft.com/office/officeart/2005/8/layout/vList2"/>
    <dgm:cxn modelId="{174C5D7A-9120-4B71-9EE1-B8C106BA3D1D}" type="presParOf" srcId="{E2B05410-D133-43D8-B6C6-9BD5E6871B68}" destId="{203884A2-30D5-4ABD-AE0E-C4918E32F875}" srcOrd="6" destOrd="0" presId="urn:microsoft.com/office/officeart/2005/8/layout/vList2"/>
    <dgm:cxn modelId="{CEA951A7-32D1-4033-9B28-C58EFA4025B1}" type="presParOf" srcId="{E2B05410-D133-43D8-B6C6-9BD5E6871B68}" destId="{85DE00DA-F4C0-494E-AFFF-6FBC3AA0B838}" srcOrd="7" destOrd="0" presId="urn:microsoft.com/office/officeart/2005/8/layout/vList2"/>
    <dgm:cxn modelId="{69F54825-F153-4CBE-8151-A1B015754DA9}" type="presParOf" srcId="{E2B05410-D133-43D8-B6C6-9BD5E6871B68}" destId="{01045411-D67B-44AE-9D87-CA2C70549E1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4CB7F-FBE8-4384-8C4C-709887644E68}">
      <dsp:nvSpPr>
        <dsp:cNvPr id="0" name=""/>
        <dsp:cNvSpPr/>
      </dsp:nvSpPr>
      <dsp:spPr>
        <a:xfrm>
          <a:off x="4259716" y="4677524"/>
          <a:ext cx="4247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4715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00" kern="1200"/>
        </a:p>
      </dsp:txBody>
      <dsp:txXfrm>
        <a:off x="4461456" y="4712626"/>
        <a:ext cx="21235" cy="21235"/>
      </dsp:txXfrm>
    </dsp:sp>
    <dsp:sp modelId="{0A60F349-3888-4C47-8AB7-E4EADAE06ED0}">
      <dsp:nvSpPr>
        <dsp:cNvPr id="0" name=""/>
        <dsp:cNvSpPr/>
      </dsp:nvSpPr>
      <dsp:spPr>
        <a:xfrm>
          <a:off x="1711422" y="2666206"/>
          <a:ext cx="424715" cy="20570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2357" y="0"/>
              </a:lnTo>
              <a:lnTo>
                <a:pt x="212357" y="2057038"/>
              </a:lnTo>
              <a:lnTo>
                <a:pt x="424715" y="205703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1871270" y="3642214"/>
        <a:ext cx="105021" cy="105021"/>
      </dsp:txXfrm>
    </dsp:sp>
    <dsp:sp modelId="{9A7A4D45-71B4-4D1B-9094-DC256F5F57F9}">
      <dsp:nvSpPr>
        <dsp:cNvPr id="0" name=""/>
        <dsp:cNvSpPr/>
      </dsp:nvSpPr>
      <dsp:spPr>
        <a:xfrm>
          <a:off x="4259716" y="3306165"/>
          <a:ext cx="4247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4715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00" kern="1200"/>
        </a:p>
      </dsp:txBody>
      <dsp:txXfrm>
        <a:off x="4461456" y="3341268"/>
        <a:ext cx="21235" cy="21235"/>
      </dsp:txXfrm>
    </dsp:sp>
    <dsp:sp modelId="{7B950DBB-E98D-4E5D-9F46-A58557A6F7F3}">
      <dsp:nvSpPr>
        <dsp:cNvPr id="0" name=""/>
        <dsp:cNvSpPr/>
      </dsp:nvSpPr>
      <dsp:spPr>
        <a:xfrm>
          <a:off x="1711422" y="2666206"/>
          <a:ext cx="424715" cy="685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2357" y="0"/>
              </a:lnTo>
              <a:lnTo>
                <a:pt x="212357" y="685679"/>
              </a:lnTo>
              <a:lnTo>
                <a:pt x="424715" y="6856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00" kern="1200"/>
        </a:p>
      </dsp:txBody>
      <dsp:txXfrm>
        <a:off x="1903616" y="2988882"/>
        <a:ext cx="40328" cy="40328"/>
      </dsp:txXfrm>
    </dsp:sp>
    <dsp:sp modelId="{023C5D24-C870-4DBF-A5DF-49E6981E6C43}">
      <dsp:nvSpPr>
        <dsp:cNvPr id="0" name=""/>
        <dsp:cNvSpPr/>
      </dsp:nvSpPr>
      <dsp:spPr>
        <a:xfrm>
          <a:off x="4259716" y="1934807"/>
          <a:ext cx="4247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4715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00" kern="1200"/>
        </a:p>
      </dsp:txBody>
      <dsp:txXfrm>
        <a:off x="4461456" y="1969909"/>
        <a:ext cx="21235" cy="21235"/>
      </dsp:txXfrm>
    </dsp:sp>
    <dsp:sp modelId="{245F7F9B-9B8E-4096-B6EE-6AD48F7AEA3B}">
      <dsp:nvSpPr>
        <dsp:cNvPr id="0" name=""/>
        <dsp:cNvSpPr/>
      </dsp:nvSpPr>
      <dsp:spPr>
        <a:xfrm>
          <a:off x="1711422" y="1980527"/>
          <a:ext cx="424715" cy="685679"/>
        </a:xfrm>
        <a:custGeom>
          <a:avLst/>
          <a:gdLst/>
          <a:ahLst/>
          <a:cxnLst/>
          <a:rect l="0" t="0" r="0" b="0"/>
          <a:pathLst>
            <a:path>
              <a:moveTo>
                <a:pt x="0" y="685679"/>
              </a:moveTo>
              <a:lnTo>
                <a:pt x="212357" y="685679"/>
              </a:lnTo>
              <a:lnTo>
                <a:pt x="212357" y="0"/>
              </a:lnTo>
              <a:lnTo>
                <a:pt x="424715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00" kern="1200"/>
        </a:p>
      </dsp:txBody>
      <dsp:txXfrm>
        <a:off x="1903616" y="2303202"/>
        <a:ext cx="40328" cy="40328"/>
      </dsp:txXfrm>
    </dsp:sp>
    <dsp:sp modelId="{3E9F59FC-6D75-49F9-BDEE-F0D186BC700B}">
      <dsp:nvSpPr>
        <dsp:cNvPr id="0" name=""/>
        <dsp:cNvSpPr/>
      </dsp:nvSpPr>
      <dsp:spPr>
        <a:xfrm>
          <a:off x="4259716" y="563448"/>
          <a:ext cx="4247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4715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00" kern="1200"/>
        </a:p>
      </dsp:txBody>
      <dsp:txXfrm>
        <a:off x="4461456" y="598550"/>
        <a:ext cx="21235" cy="21235"/>
      </dsp:txXfrm>
    </dsp:sp>
    <dsp:sp modelId="{C9682FA7-A161-4B30-BDC2-4B91E63A250D}">
      <dsp:nvSpPr>
        <dsp:cNvPr id="0" name=""/>
        <dsp:cNvSpPr/>
      </dsp:nvSpPr>
      <dsp:spPr>
        <a:xfrm>
          <a:off x="1711422" y="609168"/>
          <a:ext cx="424715" cy="2057038"/>
        </a:xfrm>
        <a:custGeom>
          <a:avLst/>
          <a:gdLst/>
          <a:ahLst/>
          <a:cxnLst/>
          <a:rect l="0" t="0" r="0" b="0"/>
          <a:pathLst>
            <a:path>
              <a:moveTo>
                <a:pt x="0" y="2057038"/>
              </a:moveTo>
              <a:lnTo>
                <a:pt x="212357" y="2057038"/>
              </a:lnTo>
              <a:lnTo>
                <a:pt x="212357" y="0"/>
              </a:lnTo>
              <a:lnTo>
                <a:pt x="424715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1871270" y="1585176"/>
        <a:ext cx="105021" cy="105021"/>
      </dsp:txXfrm>
    </dsp:sp>
    <dsp:sp modelId="{70FABACB-353A-4120-9B11-B38C6F45A83D}">
      <dsp:nvSpPr>
        <dsp:cNvPr id="0" name=""/>
        <dsp:cNvSpPr/>
      </dsp:nvSpPr>
      <dsp:spPr>
        <a:xfrm rot="16200000">
          <a:off x="-316062" y="2342490"/>
          <a:ext cx="3407538" cy="6474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Razões principais</a:t>
          </a:r>
        </a:p>
      </dsp:txBody>
      <dsp:txXfrm>
        <a:off x="-316062" y="2342490"/>
        <a:ext cx="3407538" cy="647432"/>
      </dsp:txXfrm>
    </dsp:sp>
    <dsp:sp modelId="{3112AC6E-1C5C-40F3-99B5-695F9A9A20A9}">
      <dsp:nvSpPr>
        <dsp:cNvPr id="0" name=""/>
        <dsp:cNvSpPr/>
      </dsp:nvSpPr>
      <dsp:spPr>
        <a:xfrm>
          <a:off x="2136138" y="285452"/>
          <a:ext cx="2123578" cy="6474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Conflitos de interesse</a:t>
          </a:r>
        </a:p>
      </dsp:txBody>
      <dsp:txXfrm>
        <a:off x="2136138" y="285452"/>
        <a:ext cx="2123578" cy="647432"/>
      </dsp:txXfrm>
    </dsp:sp>
    <dsp:sp modelId="{4E073574-9FCB-4954-BB8C-7FB230AE40A0}">
      <dsp:nvSpPr>
        <dsp:cNvPr id="0" name=""/>
        <dsp:cNvSpPr/>
      </dsp:nvSpPr>
      <dsp:spPr>
        <a:xfrm>
          <a:off x="4684432" y="4417"/>
          <a:ext cx="4779877" cy="12095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Fatores motivacionais baseiam-se em valores pessoais, interesse, corrupção</a:t>
          </a:r>
        </a:p>
      </dsp:txBody>
      <dsp:txXfrm>
        <a:off x="4684432" y="4417"/>
        <a:ext cx="4779877" cy="1209500"/>
      </dsp:txXfrm>
    </dsp:sp>
    <dsp:sp modelId="{0D9AC055-562E-40B4-B7D5-B7228D747A65}">
      <dsp:nvSpPr>
        <dsp:cNvPr id="0" name=""/>
        <dsp:cNvSpPr/>
      </dsp:nvSpPr>
      <dsp:spPr>
        <a:xfrm>
          <a:off x="2136138" y="1656810"/>
          <a:ext cx="2123578" cy="6474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Pensar com o “sistema 1”</a:t>
          </a:r>
        </a:p>
      </dsp:txBody>
      <dsp:txXfrm>
        <a:off x="2136138" y="1656810"/>
        <a:ext cx="2123578" cy="647432"/>
      </dsp:txXfrm>
    </dsp:sp>
    <dsp:sp modelId="{B5EC8CA1-09F8-4B72-8F7C-BE692FA803F9}">
      <dsp:nvSpPr>
        <dsp:cNvPr id="0" name=""/>
        <dsp:cNvSpPr/>
      </dsp:nvSpPr>
      <dsp:spPr>
        <a:xfrm>
          <a:off x="4684432" y="1375776"/>
          <a:ext cx="4779877" cy="12095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Decidem de maneira rápida, instintiva e emocional, habitual ao invés de racional</a:t>
          </a:r>
        </a:p>
      </dsp:txBody>
      <dsp:txXfrm>
        <a:off x="4684432" y="1375776"/>
        <a:ext cx="4779877" cy="1209500"/>
      </dsp:txXfrm>
    </dsp:sp>
    <dsp:sp modelId="{C044AC05-C94E-43FC-8B53-AC77F8467255}">
      <dsp:nvSpPr>
        <dsp:cNvPr id="0" name=""/>
        <dsp:cNvSpPr/>
      </dsp:nvSpPr>
      <dsp:spPr>
        <a:xfrm>
          <a:off x="2136138" y="3028169"/>
          <a:ext cx="2123578" cy="6474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Viés de autoconfiança</a:t>
          </a:r>
        </a:p>
      </dsp:txBody>
      <dsp:txXfrm>
        <a:off x="2136138" y="3028169"/>
        <a:ext cx="2123578" cy="647432"/>
      </dsp:txXfrm>
    </dsp:sp>
    <dsp:sp modelId="{D666F0F9-91A6-42B3-BED2-D3212D7E1ABB}">
      <dsp:nvSpPr>
        <dsp:cNvPr id="0" name=""/>
        <dsp:cNvSpPr/>
      </dsp:nvSpPr>
      <dsp:spPr>
        <a:xfrm>
          <a:off x="4684432" y="2747135"/>
          <a:ext cx="4779877" cy="12095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As pessoas decidem superestimando: (i) própria capacidade; (</a:t>
          </a:r>
          <a:r>
            <a:rPr lang="pt-BR" sz="2000" kern="1200" dirty="0" err="1"/>
            <a:t>ii</a:t>
          </a:r>
          <a:r>
            <a:rPr lang="pt-BR" sz="2000" kern="1200" dirty="0"/>
            <a:t>) capacidade relativa a outros; (</a:t>
          </a:r>
          <a:r>
            <a:rPr lang="pt-BR" sz="2000" kern="1200" dirty="0" err="1"/>
            <a:t>iv</a:t>
          </a:r>
          <a:r>
            <a:rPr lang="pt-BR" sz="2000" kern="1200" dirty="0"/>
            <a:t>) são mais precisas do que o esperado em suas opiniões </a:t>
          </a:r>
        </a:p>
      </dsp:txBody>
      <dsp:txXfrm>
        <a:off x="4684432" y="2747135"/>
        <a:ext cx="4779877" cy="1209500"/>
      </dsp:txXfrm>
    </dsp:sp>
    <dsp:sp modelId="{05B0D101-8941-4D31-B1B0-19A307523B68}">
      <dsp:nvSpPr>
        <dsp:cNvPr id="0" name=""/>
        <dsp:cNvSpPr/>
      </dsp:nvSpPr>
      <dsp:spPr>
        <a:xfrm>
          <a:off x="2136138" y="4399528"/>
          <a:ext cx="2123578" cy="6474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Complacência com evidências</a:t>
          </a:r>
        </a:p>
      </dsp:txBody>
      <dsp:txXfrm>
        <a:off x="2136138" y="4399528"/>
        <a:ext cx="2123578" cy="647432"/>
      </dsp:txXfrm>
    </dsp:sp>
    <dsp:sp modelId="{A21E367F-FB65-404F-9E31-2B2D5DDE335C}">
      <dsp:nvSpPr>
        <dsp:cNvPr id="0" name=""/>
        <dsp:cNvSpPr/>
      </dsp:nvSpPr>
      <dsp:spPr>
        <a:xfrm>
          <a:off x="4684432" y="4118494"/>
          <a:ext cx="4779877" cy="12095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Ideias (e.g., intervenções) tornam-se padrão geral desconsiderando evidências e sem coletar informações para tal</a:t>
          </a:r>
        </a:p>
      </dsp:txBody>
      <dsp:txXfrm>
        <a:off x="4684432" y="4118494"/>
        <a:ext cx="4779877" cy="1209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C352A-2499-4306-AB5E-100B0ACBBD2E}">
      <dsp:nvSpPr>
        <dsp:cNvPr id="0" name=""/>
        <dsp:cNvSpPr/>
      </dsp:nvSpPr>
      <dsp:spPr>
        <a:xfrm>
          <a:off x="0" y="531"/>
          <a:ext cx="9760131" cy="4461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C9B90-A6F4-4586-B568-A722B5EC7D1C}">
      <dsp:nvSpPr>
        <dsp:cNvPr id="0" name=""/>
        <dsp:cNvSpPr/>
      </dsp:nvSpPr>
      <dsp:spPr>
        <a:xfrm>
          <a:off x="134970" y="100922"/>
          <a:ext cx="245400" cy="2454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2E485-48E4-46DB-87C3-2869A1044D3D}">
      <dsp:nvSpPr>
        <dsp:cNvPr id="0" name=""/>
        <dsp:cNvSpPr/>
      </dsp:nvSpPr>
      <dsp:spPr>
        <a:xfrm>
          <a:off x="515340" y="531"/>
          <a:ext cx="9244790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Aumenta a probabilidade de sucesso (&lt; risco reputacional).</a:t>
          </a:r>
          <a:endParaRPr lang="en-US" sz="1600" kern="1200"/>
        </a:p>
      </dsp:txBody>
      <dsp:txXfrm>
        <a:off x="515340" y="531"/>
        <a:ext cx="9244790" cy="446182"/>
      </dsp:txXfrm>
    </dsp:sp>
    <dsp:sp modelId="{525916A0-354A-42CA-8A06-B891EF8AA6C5}">
      <dsp:nvSpPr>
        <dsp:cNvPr id="0" name=""/>
        <dsp:cNvSpPr/>
      </dsp:nvSpPr>
      <dsp:spPr>
        <a:xfrm>
          <a:off x="0" y="558258"/>
          <a:ext cx="9760131" cy="4461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C2EEF-A880-485D-9D9B-5630FB769303}">
      <dsp:nvSpPr>
        <dsp:cNvPr id="0" name=""/>
        <dsp:cNvSpPr/>
      </dsp:nvSpPr>
      <dsp:spPr>
        <a:xfrm>
          <a:off x="134970" y="658649"/>
          <a:ext cx="245400" cy="2454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5439F6-E2BF-43D7-9DB6-9EFD08D4E16C}">
      <dsp:nvSpPr>
        <dsp:cNvPr id="0" name=""/>
        <dsp:cNvSpPr/>
      </dsp:nvSpPr>
      <dsp:spPr>
        <a:xfrm>
          <a:off x="515340" y="558258"/>
          <a:ext cx="9244790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Reduz custos.</a:t>
          </a:r>
          <a:endParaRPr lang="en-US" sz="1600" kern="1200"/>
        </a:p>
      </dsp:txBody>
      <dsp:txXfrm>
        <a:off x="515340" y="558258"/>
        <a:ext cx="9244790" cy="446182"/>
      </dsp:txXfrm>
    </dsp:sp>
    <dsp:sp modelId="{4C61F1B3-2F6E-4F36-9220-6F73415BE143}">
      <dsp:nvSpPr>
        <dsp:cNvPr id="0" name=""/>
        <dsp:cNvSpPr/>
      </dsp:nvSpPr>
      <dsp:spPr>
        <a:xfrm>
          <a:off x="0" y="1115986"/>
          <a:ext cx="9760131" cy="4461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A765C-9EBC-4987-8070-A24E5FB7498E}">
      <dsp:nvSpPr>
        <dsp:cNvPr id="0" name=""/>
        <dsp:cNvSpPr/>
      </dsp:nvSpPr>
      <dsp:spPr>
        <a:xfrm>
          <a:off x="134970" y="1216377"/>
          <a:ext cx="245400" cy="2454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6B00D-D36E-4577-AFDE-7AE4D3B8571B}">
      <dsp:nvSpPr>
        <dsp:cNvPr id="0" name=""/>
        <dsp:cNvSpPr/>
      </dsp:nvSpPr>
      <dsp:spPr>
        <a:xfrm>
          <a:off x="515340" y="1115986"/>
          <a:ext cx="9244790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Reduz vulnerabilidade a críticas.</a:t>
          </a:r>
          <a:endParaRPr lang="en-US" sz="1600" kern="1200"/>
        </a:p>
      </dsp:txBody>
      <dsp:txXfrm>
        <a:off x="515340" y="1115986"/>
        <a:ext cx="9244790" cy="446182"/>
      </dsp:txXfrm>
    </dsp:sp>
    <dsp:sp modelId="{9A535F8C-B395-426A-9A26-DB066BF40447}">
      <dsp:nvSpPr>
        <dsp:cNvPr id="0" name=""/>
        <dsp:cNvSpPr/>
      </dsp:nvSpPr>
      <dsp:spPr>
        <a:xfrm>
          <a:off x="0" y="1673714"/>
          <a:ext cx="9760131" cy="4461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0D0710-1168-4DAE-82E1-3F2EA2DDCBF0}">
      <dsp:nvSpPr>
        <dsp:cNvPr id="0" name=""/>
        <dsp:cNvSpPr/>
      </dsp:nvSpPr>
      <dsp:spPr>
        <a:xfrm>
          <a:off x="134970" y="1774105"/>
          <a:ext cx="245400" cy="2454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073882-C19D-452E-AF2C-BCB6AB732397}">
      <dsp:nvSpPr>
        <dsp:cNvPr id="0" name=""/>
        <dsp:cNvSpPr/>
      </dsp:nvSpPr>
      <dsp:spPr>
        <a:xfrm>
          <a:off x="515340" y="1673714"/>
          <a:ext cx="9244790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Decisões são mais transparentes.</a:t>
          </a:r>
          <a:endParaRPr lang="en-US" sz="1600" kern="1200"/>
        </a:p>
      </dsp:txBody>
      <dsp:txXfrm>
        <a:off x="515340" y="1673714"/>
        <a:ext cx="9244790" cy="446182"/>
      </dsp:txXfrm>
    </dsp:sp>
    <dsp:sp modelId="{1AA8A97C-D66A-4F7D-9A16-A307DB1DAF4B}">
      <dsp:nvSpPr>
        <dsp:cNvPr id="0" name=""/>
        <dsp:cNvSpPr/>
      </dsp:nvSpPr>
      <dsp:spPr>
        <a:xfrm>
          <a:off x="0" y="2231441"/>
          <a:ext cx="9760131" cy="4461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EBADE-0E76-417E-817C-921AE0D26E65}">
      <dsp:nvSpPr>
        <dsp:cNvPr id="0" name=""/>
        <dsp:cNvSpPr/>
      </dsp:nvSpPr>
      <dsp:spPr>
        <a:xfrm>
          <a:off x="134970" y="2331832"/>
          <a:ext cx="245400" cy="2454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618BCF-F29F-4096-BCAB-1FFDB3464988}">
      <dsp:nvSpPr>
        <dsp:cNvPr id="0" name=""/>
        <dsp:cNvSpPr/>
      </dsp:nvSpPr>
      <dsp:spPr>
        <a:xfrm>
          <a:off x="515340" y="2231441"/>
          <a:ext cx="9244790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Aprender com sucessos e fracassos passados está embutido no sistema.</a:t>
          </a:r>
          <a:endParaRPr lang="en-US" sz="1600" kern="1200"/>
        </a:p>
      </dsp:txBody>
      <dsp:txXfrm>
        <a:off x="515340" y="2231441"/>
        <a:ext cx="9244790" cy="446182"/>
      </dsp:txXfrm>
    </dsp:sp>
    <dsp:sp modelId="{05702321-07C7-47D9-984A-F4EAC155B160}">
      <dsp:nvSpPr>
        <dsp:cNvPr id="0" name=""/>
        <dsp:cNvSpPr/>
      </dsp:nvSpPr>
      <dsp:spPr>
        <a:xfrm>
          <a:off x="0" y="2789169"/>
          <a:ext cx="9760131" cy="4461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FA8B6-F944-4A16-8941-8CFE4993C1C6}">
      <dsp:nvSpPr>
        <dsp:cNvPr id="0" name=""/>
        <dsp:cNvSpPr/>
      </dsp:nvSpPr>
      <dsp:spPr>
        <a:xfrm>
          <a:off x="134970" y="2889560"/>
          <a:ext cx="245400" cy="24540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3E0356-F6C8-481E-A078-77A2CF1B90E2}">
      <dsp:nvSpPr>
        <dsp:cNvPr id="0" name=""/>
        <dsp:cNvSpPr/>
      </dsp:nvSpPr>
      <dsp:spPr>
        <a:xfrm>
          <a:off x="515340" y="2789169"/>
          <a:ext cx="9244790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Perde-se menos conhecimento dentro e entre as organizações.</a:t>
          </a:r>
          <a:endParaRPr lang="en-US" sz="1600" kern="1200"/>
        </a:p>
      </dsp:txBody>
      <dsp:txXfrm>
        <a:off x="515340" y="2789169"/>
        <a:ext cx="9244790" cy="446182"/>
      </dsp:txXfrm>
    </dsp:sp>
    <dsp:sp modelId="{A7338D26-886D-4D61-AD4C-DD0645B43E92}">
      <dsp:nvSpPr>
        <dsp:cNvPr id="0" name=""/>
        <dsp:cNvSpPr/>
      </dsp:nvSpPr>
      <dsp:spPr>
        <a:xfrm>
          <a:off x="0" y="3346897"/>
          <a:ext cx="9760131" cy="4461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FC5AF1-A60E-49AE-8F17-2467A6AA7E3E}">
      <dsp:nvSpPr>
        <dsp:cNvPr id="0" name=""/>
        <dsp:cNvSpPr/>
      </dsp:nvSpPr>
      <dsp:spPr>
        <a:xfrm>
          <a:off x="134970" y="3447288"/>
          <a:ext cx="245400" cy="24540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BD9303-8772-48A4-ADFE-CCD3CE519576}">
      <dsp:nvSpPr>
        <dsp:cNvPr id="0" name=""/>
        <dsp:cNvSpPr/>
      </dsp:nvSpPr>
      <dsp:spPr>
        <a:xfrm>
          <a:off x="515340" y="3346897"/>
          <a:ext cx="9244790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Financiadores têm mais confiança de que seus projetos serão entregues.</a:t>
          </a:r>
          <a:endParaRPr lang="en-US" sz="1600" kern="1200"/>
        </a:p>
      </dsp:txBody>
      <dsp:txXfrm>
        <a:off x="515340" y="3346897"/>
        <a:ext cx="9244790" cy="446182"/>
      </dsp:txXfrm>
    </dsp:sp>
    <dsp:sp modelId="{09DCE548-DA96-4137-A033-7E2B5675C00E}">
      <dsp:nvSpPr>
        <dsp:cNvPr id="0" name=""/>
        <dsp:cNvSpPr/>
      </dsp:nvSpPr>
      <dsp:spPr>
        <a:xfrm>
          <a:off x="0" y="3904624"/>
          <a:ext cx="9760131" cy="4461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F3BEC-3D9B-46B8-A616-A2A592841E48}">
      <dsp:nvSpPr>
        <dsp:cNvPr id="0" name=""/>
        <dsp:cNvSpPr/>
      </dsp:nvSpPr>
      <dsp:spPr>
        <a:xfrm>
          <a:off x="134970" y="4005015"/>
          <a:ext cx="245400" cy="245400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3D227-B4BB-4D36-BFF9-1233DD8B7CF0}">
      <dsp:nvSpPr>
        <dsp:cNvPr id="0" name=""/>
        <dsp:cNvSpPr/>
      </dsp:nvSpPr>
      <dsp:spPr>
        <a:xfrm>
          <a:off x="515340" y="3904624"/>
          <a:ext cx="9244790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Organizações e área vistas como mais profissionais,  atraido mais financiamento.</a:t>
          </a:r>
          <a:endParaRPr lang="en-US" sz="1600" kern="1200"/>
        </a:p>
      </dsp:txBody>
      <dsp:txXfrm>
        <a:off x="515340" y="3904624"/>
        <a:ext cx="9244790" cy="4461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D5241-EFDD-4EE7-99F1-CCF72BB7FFC3}">
      <dsp:nvSpPr>
        <dsp:cNvPr id="0" name=""/>
        <dsp:cNvSpPr/>
      </dsp:nvSpPr>
      <dsp:spPr>
        <a:xfrm>
          <a:off x="0" y="341199"/>
          <a:ext cx="10474984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975" tIns="354076" rIns="81297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/>
            <a:t>sobre objetivos de conservação, ameaças, intervenções</a:t>
          </a:r>
        </a:p>
      </dsp:txBody>
      <dsp:txXfrm>
        <a:off x="0" y="341199"/>
        <a:ext cx="10474984" cy="722925"/>
      </dsp:txXfrm>
    </dsp:sp>
    <dsp:sp modelId="{57B42D0D-5C20-43DC-9730-13EAE25E1D91}">
      <dsp:nvSpPr>
        <dsp:cNvPr id="0" name=""/>
        <dsp:cNvSpPr/>
      </dsp:nvSpPr>
      <dsp:spPr>
        <a:xfrm>
          <a:off x="523749" y="54698"/>
          <a:ext cx="7332489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151" tIns="0" rIns="27715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/>
            <a:t>Banco de dados; dados brutos:</a:t>
          </a:r>
          <a:endParaRPr lang="pt-BR" sz="1700" kern="1200" dirty="0"/>
        </a:p>
      </dsp:txBody>
      <dsp:txXfrm>
        <a:off x="548247" y="79196"/>
        <a:ext cx="7283493" cy="452844"/>
      </dsp:txXfrm>
    </dsp:sp>
    <dsp:sp modelId="{E7C722A3-56D4-45F1-8880-AB95ACBB1FA1}">
      <dsp:nvSpPr>
        <dsp:cNvPr id="0" name=""/>
        <dsp:cNvSpPr/>
      </dsp:nvSpPr>
      <dsp:spPr>
        <a:xfrm>
          <a:off x="0" y="1406844"/>
          <a:ext cx="10474984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110027"/>
              <a:satOff val="4916"/>
              <a:lumOff val="-1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975" tIns="354076" rIns="81297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/>
            <a:t>publicações avaliadas por pares (&gt; impacto), experimentos, relatórios</a:t>
          </a:r>
        </a:p>
      </dsp:txBody>
      <dsp:txXfrm>
        <a:off x="0" y="1406844"/>
        <a:ext cx="10474984" cy="722925"/>
      </dsp:txXfrm>
    </dsp:sp>
    <dsp:sp modelId="{84A27F6B-390D-4B4E-8ECB-4E9314FDF4F9}">
      <dsp:nvSpPr>
        <dsp:cNvPr id="0" name=""/>
        <dsp:cNvSpPr/>
      </dsp:nvSpPr>
      <dsp:spPr>
        <a:xfrm>
          <a:off x="523749" y="1155924"/>
          <a:ext cx="7332489" cy="501840"/>
        </a:xfrm>
        <a:prstGeom prst="roundRect">
          <a:avLst/>
        </a:prstGeom>
        <a:solidFill>
          <a:schemeClr val="accent2">
            <a:hueOff val="3110027"/>
            <a:satOff val="4916"/>
            <a:lumOff val="-1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151" tIns="0" rIns="27715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/>
            <a:t>Estudos com dados primários:</a:t>
          </a:r>
          <a:endParaRPr lang="pt-BR" sz="1700" kern="1200" dirty="0"/>
        </a:p>
      </dsp:txBody>
      <dsp:txXfrm>
        <a:off x="548247" y="1180422"/>
        <a:ext cx="7283493" cy="452844"/>
      </dsp:txXfrm>
    </dsp:sp>
    <dsp:sp modelId="{7F9DD0D2-880E-4B69-B054-B74F1F9E0D1A}">
      <dsp:nvSpPr>
        <dsp:cNvPr id="0" name=""/>
        <dsp:cNvSpPr/>
      </dsp:nvSpPr>
      <dsp:spPr>
        <a:xfrm>
          <a:off x="0" y="2472489"/>
          <a:ext cx="10474984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220054"/>
              <a:satOff val="9831"/>
              <a:lumOff val="-3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975" tIns="354076" rIns="81297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/>
            <a:t>Revisões sistemáticas (meta-análises, mapeamentos), revisões menos formais</a:t>
          </a:r>
        </a:p>
      </dsp:txBody>
      <dsp:txXfrm>
        <a:off x="0" y="2472489"/>
        <a:ext cx="10474984" cy="722925"/>
      </dsp:txXfrm>
    </dsp:sp>
    <dsp:sp modelId="{01AC0A0B-ED72-4B1D-B656-F0CA5BE05CC6}">
      <dsp:nvSpPr>
        <dsp:cNvPr id="0" name=""/>
        <dsp:cNvSpPr/>
      </dsp:nvSpPr>
      <dsp:spPr>
        <a:xfrm>
          <a:off x="523749" y="2221569"/>
          <a:ext cx="7332489" cy="501840"/>
        </a:xfrm>
        <a:prstGeom prst="roundRect">
          <a:avLst/>
        </a:prstGeom>
        <a:solidFill>
          <a:schemeClr val="accent2">
            <a:hueOff val="6220054"/>
            <a:satOff val="9831"/>
            <a:lumOff val="-3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151" tIns="0" rIns="27715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Sínteses de evidências/ sistemas de apoio à decisão:</a:t>
          </a:r>
        </a:p>
      </dsp:txBody>
      <dsp:txXfrm>
        <a:off x="548247" y="2246067"/>
        <a:ext cx="7283493" cy="452844"/>
      </dsp:txXfrm>
    </dsp:sp>
    <dsp:sp modelId="{1D9C6096-0D96-489C-AE89-3C8D2107B5F5}">
      <dsp:nvSpPr>
        <dsp:cNvPr id="0" name=""/>
        <dsp:cNvSpPr/>
      </dsp:nvSpPr>
      <dsp:spPr>
        <a:xfrm>
          <a:off x="0" y="3538134"/>
          <a:ext cx="10474984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9330081"/>
              <a:satOff val="14747"/>
              <a:lumOff val="-50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975" tIns="354076" rIns="81297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/>
            <a:t>Princípios teóricos articulados sobre conhecimento acumulado</a:t>
          </a:r>
        </a:p>
      </dsp:txBody>
      <dsp:txXfrm>
        <a:off x="0" y="3538134"/>
        <a:ext cx="10474984" cy="722925"/>
      </dsp:txXfrm>
    </dsp:sp>
    <dsp:sp modelId="{8C1B3E5F-6B82-47F4-8914-38CB6C3A7264}">
      <dsp:nvSpPr>
        <dsp:cNvPr id="0" name=""/>
        <dsp:cNvSpPr/>
      </dsp:nvSpPr>
      <dsp:spPr>
        <a:xfrm>
          <a:off x="523749" y="3287214"/>
          <a:ext cx="7332489" cy="501840"/>
        </a:xfrm>
        <a:prstGeom prst="roundRect">
          <a:avLst/>
        </a:prstGeom>
        <a:solidFill>
          <a:schemeClr val="accent2">
            <a:hueOff val="9330081"/>
            <a:satOff val="14747"/>
            <a:lumOff val="-50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151" tIns="0" rIns="27715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Teorias/ princípios: </a:t>
          </a:r>
        </a:p>
      </dsp:txBody>
      <dsp:txXfrm>
        <a:off x="548247" y="3311712"/>
        <a:ext cx="7283493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D5241-EFDD-4EE7-99F1-CCF72BB7FFC3}">
      <dsp:nvSpPr>
        <dsp:cNvPr id="0" name=""/>
        <dsp:cNvSpPr/>
      </dsp:nvSpPr>
      <dsp:spPr>
        <a:xfrm>
          <a:off x="0" y="332581"/>
          <a:ext cx="10474984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975" tIns="312420" rIns="81297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Publicações outras (e.g., relatórios) de organizações confiáveis, mas não avaliadas por pares</a:t>
          </a:r>
        </a:p>
      </dsp:txBody>
      <dsp:txXfrm>
        <a:off x="0" y="332581"/>
        <a:ext cx="10474984" cy="637875"/>
      </dsp:txXfrm>
    </dsp:sp>
    <dsp:sp modelId="{57B42D0D-5C20-43DC-9730-13EAE25E1D91}">
      <dsp:nvSpPr>
        <dsp:cNvPr id="0" name=""/>
        <dsp:cNvSpPr/>
      </dsp:nvSpPr>
      <dsp:spPr>
        <a:xfrm>
          <a:off x="523749" y="79786"/>
          <a:ext cx="7332489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151" tIns="0" rIns="27715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“Grey </a:t>
          </a:r>
          <a:r>
            <a:rPr lang="pt-BR" sz="1500" b="1" kern="1200" dirty="0" err="1"/>
            <a:t>literature</a:t>
          </a:r>
          <a:r>
            <a:rPr lang="pt-BR" sz="1500" b="1" kern="1200" dirty="0"/>
            <a:t>” </a:t>
          </a:r>
          <a:endParaRPr lang="pt-BR" sz="1500" kern="1200" dirty="0"/>
        </a:p>
      </dsp:txBody>
      <dsp:txXfrm>
        <a:off x="545365" y="101402"/>
        <a:ext cx="7289257" cy="399568"/>
      </dsp:txXfrm>
    </dsp:sp>
    <dsp:sp modelId="{E7C722A3-56D4-45F1-8880-AB95ACBB1FA1}">
      <dsp:nvSpPr>
        <dsp:cNvPr id="0" name=""/>
        <dsp:cNvSpPr/>
      </dsp:nvSpPr>
      <dsp:spPr>
        <a:xfrm>
          <a:off x="0" y="1272856"/>
          <a:ext cx="10474984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110027"/>
              <a:satOff val="4916"/>
              <a:lumOff val="-1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975" tIns="312420" rIns="81297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Levantar informações do conhecimento prático e do local (e.g., por Delphi)</a:t>
          </a:r>
        </a:p>
      </dsp:txBody>
      <dsp:txXfrm>
        <a:off x="0" y="1272856"/>
        <a:ext cx="10474984" cy="637875"/>
      </dsp:txXfrm>
    </dsp:sp>
    <dsp:sp modelId="{84A27F6B-390D-4B4E-8ECB-4E9314FDF4F9}">
      <dsp:nvSpPr>
        <dsp:cNvPr id="0" name=""/>
        <dsp:cNvSpPr/>
      </dsp:nvSpPr>
      <dsp:spPr>
        <a:xfrm>
          <a:off x="523749" y="1051456"/>
          <a:ext cx="7332489" cy="442800"/>
        </a:xfrm>
        <a:prstGeom prst="roundRect">
          <a:avLst/>
        </a:prstGeom>
        <a:solidFill>
          <a:schemeClr val="accent2">
            <a:hueOff val="3110027"/>
            <a:satOff val="4916"/>
            <a:lumOff val="-1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151" tIns="0" rIns="27715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Conhecimento e expertise de especialistas  (praticantes)</a:t>
          </a:r>
          <a:endParaRPr lang="pt-BR" sz="1500" kern="1200" dirty="0"/>
        </a:p>
      </dsp:txBody>
      <dsp:txXfrm>
        <a:off x="545365" y="1073072"/>
        <a:ext cx="7289257" cy="399568"/>
      </dsp:txXfrm>
    </dsp:sp>
    <dsp:sp modelId="{7F9DD0D2-880E-4B69-B054-B74F1F9E0D1A}">
      <dsp:nvSpPr>
        <dsp:cNvPr id="0" name=""/>
        <dsp:cNvSpPr/>
      </dsp:nvSpPr>
      <dsp:spPr>
        <a:xfrm>
          <a:off x="0" y="2213131"/>
          <a:ext cx="10474984" cy="1086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220054"/>
              <a:satOff val="9831"/>
              <a:lumOff val="-3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975" tIns="312420" rIns="81297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4 tipos: empírico (e.g. espécies, processos); manejo; instituições do conhecimento (e.g., memória social, formas de aprendizagem) e cosmologias (e.g. entendimento do mundo)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Questões éticas associadas</a:t>
          </a:r>
        </a:p>
      </dsp:txBody>
      <dsp:txXfrm>
        <a:off x="0" y="2213131"/>
        <a:ext cx="10474984" cy="1086750"/>
      </dsp:txXfrm>
    </dsp:sp>
    <dsp:sp modelId="{01AC0A0B-ED72-4B1D-B656-F0CA5BE05CC6}">
      <dsp:nvSpPr>
        <dsp:cNvPr id="0" name=""/>
        <dsp:cNvSpPr/>
      </dsp:nvSpPr>
      <dsp:spPr>
        <a:xfrm>
          <a:off x="523749" y="1991731"/>
          <a:ext cx="7332489" cy="442800"/>
        </a:xfrm>
        <a:prstGeom prst="roundRect">
          <a:avLst/>
        </a:prstGeom>
        <a:solidFill>
          <a:schemeClr val="accent2">
            <a:hueOff val="6220054"/>
            <a:satOff val="9831"/>
            <a:lumOff val="-3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151" tIns="0" rIns="27715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Conhecimento (ecológico) indígena e/ou local</a:t>
          </a:r>
        </a:p>
      </dsp:txBody>
      <dsp:txXfrm>
        <a:off x="545365" y="2013347"/>
        <a:ext cx="7289257" cy="399568"/>
      </dsp:txXfrm>
    </dsp:sp>
    <dsp:sp modelId="{1D9C6096-0D96-489C-AE89-3C8D2107B5F5}">
      <dsp:nvSpPr>
        <dsp:cNvPr id="0" name=""/>
        <dsp:cNvSpPr/>
      </dsp:nvSpPr>
      <dsp:spPr>
        <a:xfrm>
          <a:off x="0" y="3602281"/>
          <a:ext cx="10474984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9330081"/>
              <a:satOff val="14747"/>
              <a:lumOff val="-50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975" tIns="312420" rIns="81297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Adequado quando informação não é crítica para o sucesso do projeto/ação</a:t>
          </a:r>
        </a:p>
      </dsp:txBody>
      <dsp:txXfrm>
        <a:off x="0" y="3602281"/>
        <a:ext cx="10474984" cy="637875"/>
      </dsp:txXfrm>
    </dsp:sp>
    <dsp:sp modelId="{8C1B3E5F-6B82-47F4-8914-38CB6C3A7264}">
      <dsp:nvSpPr>
        <dsp:cNvPr id="0" name=""/>
        <dsp:cNvSpPr/>
      </dsp:nvSpPr>
      <dsp:spPr>
        <a:xfrm>
          <a:off x="523749" y="3380881"/>
          <a:ext cx="7332489" cy="442800"/>
        </a:xfrm>
        <a:prstGeom prst="roundRect">
          <a:avLst/>
        </a:prstGeom>
        <a:solidFill>
          <a:schemeClr val="accent2">
            <a:hueOff val="9330081"/>
            <a:satOff val="14747"/>
            <a:lumOff val="-50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151" tIns="0" rIns="27715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Informações online: </a:t>
          </a:r>
        </a:p>
      </dsp:txBody>
      <dsp:txXfrm>
        <a:off x="545365" y="3402497"/>
        <a:ext cx="7289257" cy="3995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AF9D5-2278-4AC2-BF56-F55D9B8AB0F9}">
      <dsp:nvSpPr>
        <dsp:cNvPr id="0" name=""/>
        <dsp:cNvSpPr/>
      </dsp:nvSpPr>
      <dsp:spPr>
        <a:xfrm>
          <a:off x="3815080" y="0"/>
          <a:ext cx="1907540" cy="869315"/>
        </a:xfrm>
        <a:prstGeom prst="trapezoid">
          <a:avLst>
            <a:gd name="adj" fmla="val 109715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Teoria princípios</a:t>
          </a:r>
        </a:p>
      </dsp:txBody>
      <dsp:txXfrm>
        <a:off x="3815080" y="0"/>
        <a:ext cx="1907540" cy="869315"/>
      </dsp:txXfrm>
    </dsp:sp>
    <dsp:sp modelId="{49E3EBB2-88DD-4815-944B-429BADABA295}">
      <dsp:nvSpPr>
        <dsp:cNvPr id="0" name=""/>
        <dsp:cNvSpPr/>
      </dsp:nvSpPr>
      <dsp:spPr>
        <a:xfrm>
          <a:off x="2861310" y="869314"/>
          <a:ext cx="3815080" cy="869315"/>
        </a:xfrm>
        <a:prstGeom prst="trapezoid">
          <a:avLst>
            <a:gd name="adj" fmla="val 109715"/>
          </a:avLst>
        </a:prstGeom>
        <a:gradFill rotWithShape="0">
          <a:gsLst>
            <a:gs pos="0">
              <a:schemeClr val="accent2">
                <a:shade val="80000"/>
                <a:hueOff val="51107"/>
                <a:satOff val="-13069"/>
                <a:lumOff val="92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51107"/>
                <a:satOff val="-13069"/>
                <a:lumOff val="92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51107"/>
                <a:satOff val="-13069"/>
                <a:lumOff val="92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Síntese das evidências</a:t>
          </a:r>
        </a:p>
      </dsp:txBody>
      <dsp:txXfrm>
        <a:off x="3528948" y="869314"/>
        <a:ext cx="2479802" cy="869315"/>
      </dsp:txXfrm>
    </dsp:sp>
    <dsp:sp modelId="{9646B56A-F32B-486C-8477-5CA5A5BD570E}">
      <dsp:nvSpPr>
        <dsp:cNvPr id="0" name=""/>
        <dsp:cNvSpPr/>
      </dsp:nvSpPr>
      <dsp:spPr>
        <a:xfrm>
          <a:off x="1907540" y="1738629"/>
          <a:ext cx="5722620" cy="869315"/>
        </a:xfrm>
        <a:prstGeom prst="trapezoid">
          <a:avLst>
            <a:gd name="adj" fmla="val 109715"/>
          </a:avLst>
        </a:prstGeom>
        <a:gradFill rotWithShape="0">
          <a:gsLst>
            <a:gs pos="0">
              <a:schemeClr val="accent2">
                <a:shade val="80000"/>
                <a:hueOff val="102214"/>
                <a:satOff val="-26138"/>
                <a:lumOff val="184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102214"/>
                <a:satOff val="-26138"/>
                <a:lumOff val="184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102214"/>
                <a:satOff val="-26138"/>
                <a:lumOff val="184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Dados primários</a:t>
          </a:r>
        </a:p>
      </dsp:txBody>
      <dsp:txXfrm>
        <a:off x="2908998" y="1738629"/>
        <a:ext cx="3719703" cy="869315"/>
      </dsp:txXfrm>
    </dsp:sp>
    <dsp:sp modelId="{689E53BC-E57A-4D5A-BD53-15694D248BD5}">
      <dsp:nvSpPr>
        <dsp:cNvPr id="0" name=""/>
        <dsp:cNvSpPr/>
      </dsp:nvSpPr>
      <dsp:spPr>
        <a:xfrm>
          <a:off x="953769" y="2607945"/>
          <a:ext cx="7630160" cy="869315"/>
        </a:xfrm>
        <a:prstGeom prst="trapezoid">
          <a:avLst>
            <a:gd name="adj" fmla="val 109715"/>
          </a:avLst>
        </a:prstGeom>
        <a:gradFill rotWithShape="0">
          <a:gsLst>
            <a:gs pos="0">
              <a:schemeClr val="accent2">
                <a:shade val="80000"/>
                <a:hueOff val="153320"/>
                <a:satOff val="-39206"/>
                <a:lumOff val="276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153320"/>
                <a:satOff val="-39206"/>
                <a:lumOff val="276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153320"/>
                <a:satOff val="-39206"/>
                <a:lumOff val="276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Dados secundários e outros</a:t>
          </a:r>
        </a:p>
      </dsp:txBody>
      <dsp:txXfrm>
        <a:off x="2289047" y="2607945"/>
        <a:ext cx="4959604" cy="869315"/>
      </dsp:txXfrm>
    </dsp:sp>
    <dsp:sp modelId="{4B523DD5-2D03-4BEF-A6A5-97985781AAAC}">
      <dsp:nvSpPr>
        <dsp:cNvPr id="0" name=""/>
        <dsp:cNvSpPr/>
      </dsp:nvSpPr>
      <dsp:spPr>
        <a:xfrm>
          <a:off x="0" y="3477260"/>
          <a:ext cx="9537700" cy="869315"/>
        </a:xfrm>
        <a:prstGeom prst="trapezoid">
          <a:avLst>
            <a:gd name="adj" fmla="val 109715"/>
          </a:avLst>
        </a:prstGeom>
        <a:gradFill rotWithShape="0">
          <a:gsLst>
            <a:gs pos="0">
              <a:schemeClr val="accent2">
                <a:shade val="80000"/>
                <a:hueOff val="204427"/>
                <a:satOff val="-52275"/>
                <a:lumOff val="368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204427"/>
                <a:satOff val="-52275"/>
                <a:lumOff val="368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204427"/>
                <a:satOff val="-52275"/>
                <a:lumOff val="368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Opinião de especialistas</a:t>
          </a:r>
        </a:p>
      </dsp:txBody>
      <dsp:txXfrm>
        <a:off x="1669097" y="3477260"/>
        <a:ext cx="6199505" cy="8693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C19C36-A937-44A8-A6A6-C0FB902124B8}">
      <dsp:nvSpPr>
        <dsp:cNvPr id="0" name=""/>
        <dsp:cNvSpPr/>
      </dsp:nvSpPr>
      <dsp:spPr>
        <a:xfrm rot="16200000">
          <a:off x="1209" y="2076"/>
          <a:ext cx="4120171" cy="4120171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Refuta hipótese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/>
            <a:t>-</a:t>
          </a:r>
        </a:p>
      </dsp:txBody>
      <dsp:txXfrm rot="5400000">
        <a:off x="722239" y="1032119"/>
        <a:ext cx="3399141" cy="2060085"/>
      </dsp:txXfrm>
    </dsp:sp>
    <dsp:sp modelId="{865EFA4A-A2BF-402E-8246-20F6059F9692}">
      <dsp:nvSpPr>
        <dsp:cNvPr id="0" name=""/>
        <dsp:cNvSpPr/>
      </dsp:nvSpPr>
      <dsp:spPr>
        <a:xfrm rot="5400000">
          <a:off x="5794143" y="2076"/>
          <a:ext cx="4120171" cy="4120171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/>
            <a:t>Apoia hipótese</a:t>
          </a:r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/>
            <a:t>+</a:t>
          </a:r>
        </a:p>
      </dsp:txBody>
      <dsp:txXfrm rot="-5400000">
        <a:off x="5794143" y="1032119"/>
        <a:ext cx="3399141" cy="20600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A9585-1E2A-410C-846D-72BBE0857255}">
      <dsp:nvSpPr>
        <dsp:cNvPr id="0" name=""/>
        <dsp:cNvSpPr/>
      </dsp:nvSpPr>
      <dsp:spPr>
        <a:xfrm>
          <a:off x="0" y="499809"/>
          <a:ext cx="6172199" cy="146208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234B9C-7E8C-47E9-BCD1-9297D0883E07}">
      <dsp:nvSpPr>
        <dsp:cNvPr id="0" name=""/>
        <dsp:cNvSpPr/>
      </dsp:nvSpPr>
      <dsp:spPr>
        <a:xfrm>
          <a:off x="442281" y="841548"/>
          <a:ext cx="804148" cy="804148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77D15C-D4B5-4A39-BF5F-1C3597D167BE}">
      <dsp:nvSpPr>
        <dsp:cNvPr id="0" name=""/>
        <dsp:cNvSpPr/>
      </dsp:nvSpPr>
      <dsp:spPr>
        <a:xfrm>
          <a:off x="1688711" y="525220"/>
          <a:ext cx="4483488" cy="1462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38" tIns="154738" rIns="154738" bIns="15473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baseline="0" dirty="0"/>
            <a:t>Quanto mais extraordinária for a alegação, maior será o peso da evidência necessário para aceitá-la</a:t>
          </a:r>
          <a:endParaRPr lang="en-US" sz="2100" kern="1200" dirty="0"/>
        </a:p>
      </dsp:txBody>
      <dsp:txXfrm>
        <a:off x="1688711" y="525220"/>
        <a:ext cx="4483488" cy="1462087"/>
      </dsp:txXfrm>
    </dsp:sp>
    <dsp:sp modelId="{C47CE54D-8C91-4254-97E5-3CE7DE2A0443}">
      <dsp:nvSpPr>
        <dsp:cNvPr id="0" name=""/>
        <dsp:cNvSpPr/>
      </dsp:nvSpPr>
      <dsp:spPr>
        <a:xfrm>
          <a:off x="0" y="2619573"/>
          <a:ext cx="6172199" cy="146208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31FE8-4B80-4C11-95CD-EDE6F84B4DD2}">
      <dsp:nvSpPr>
        <dsp:cNvPr id="0" name=""/>
        <dsp:cNvSpPr/>
      </dsp:nvSpPr>
      <dsp:spPr>
        <a:xfrm>
          <a:off x="442281" y="2948543"/>
          <a:ext cx="804148" cy="804148"/>
        </a:xfrm>
        <a:prstGeom prst="rect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B1867-3F78-4227-BE75-A687B9369F6B}">
      <dsp:nvSpPr>
        <dsp:cNvPr id="0" name=""/>
        <dsp:cNvSpPr/>
      </dsp:nvSpPr>
      <dsp:spPr>
        <a:xfrm>
          <a:off x="1688711" y="2619573"/>
          <a:ext cx="4483488" cy="1462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38" tIns="154738" rIns="154738" bIns="15473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baseline="0" dirty="0"/>
            <a:t>E maior nosso viés em sermos atraídos pela novidade!</a:t>
          </a:r>
          <a:endParaRPr lang="en-US" sz="2100" kern="1200" dirty="0"/>
        </a:p>
      </dsp:txBody>
      <dsp:txXfrm>
        <a:off x="1688711" y="2619573"/>
        <a:ext cx="4483488" cy="14620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476A2-C9B3-4A00-8986-B03D63758701}">
      <dsp:nvSpPr>
        <dsp:cNvPr id="0" name=""/>
        <dsp:cNvSpPr/>
      </dsp:nvSpPr>
      <dsp:spPr>
        <a:xfrm>
          <a:off x="0" y="301936"/>
          <a:ext cx="1050036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92F0B-92DF-41EA-94F6-B37B238B2927}">
      <dsp:nvSpPr>
        <dsp:cNvPr id="0" name=""/>
        <dsp:cNvSpPr/>
      </dsp:nvSpPr>
      <dsp:spPr>
        <a:xfrm>
          <a:off x="525018" y="21496"/>
          <a:ext cx="7350252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822" tIns="0" rIns="27782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Dividam-se nos grupos segundo os estudos de caso</a:t>
          </a:r>
          <a:endParaRPr lang="en-US" sz="1900" kern="1200"/>
        </a:p>
      </dsp:txBody>
      <dsp:txXfrm>
        <a:off x="552398" y="48876"/>
        <a:ext cx="7295492" cy="506120"/>
      </dsp:txXfrm>
    </dsp:sp>
    <dsp:sp modelId="{E2BC95A8-3974-489A-8596-995D60D9DB16}">
      <dsp:nvSpPr>
        <dsp:cNvPr id="0" name=""/>
        <dsp:cNvSpPr/>
      </dsp:nvSpPr>
      <dsp:spPr>
        <a:xfrm>
          <a:off x="0" y="1163776"/>
          <a:ext cx="10500360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945" tIns="395732" rIns="814945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kern="1200"/>
            <a:t>O que se quer conservar?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kern="1200" dirty="0"/>
            <a:t>Quais são as ameaças e que evidências existem ou precisam ser procuradas?</a:t>
          </a:r>
          <a:endParaRPr lang="en-US" sz="1900" kern="1200" dirty="0"/>
        </a:p>
      </dsp:txBody>
      <dsp:txXfrm>
        <a:off x="0" y="1163776"/>
        <a:ext cx="10500360" cy="1107225"/>
      </dsp:txXfrm>
    </dsp:sp>
    <dsp:sp modelId="{6F958392-0609-481C-86C7-F64389E7917E}">
      <dsp:nvSpPr>
        <dsp:cNvPr id="0" name=""/>
        <dsp:cNvSpPr/>
      </dsp:nvSpPr>
      <dsp:spPr>
        <a:xfrm>
          <a:off x="525018" y="883336"/>
          <a:ext cx="7350252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822" tIns="0" rIns="27782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Discutam o caso em si como, por exemplo: </a:t>
          </a:r>
          <a:endParaRPr lang="en-US" sz="1900" kern="1200"/>
        </a:p>
      </dsp:txBody>
      <dsp:txXfrm>
        <a:off x="552398" y="910716"/>
        <a:ext cx="7295492" cy="506120"/>
      </dsp:txXfrm>
    </dsp:sp>
    <dsp:sp modelId="{3394F873-7DA6-48AB-8B1E-85593E72F0F0}">
      <dsp:nvSpPr>
        <dsp:cNvPr id="0" name=""/>
        <dsp:cNvSpPr/>
      </dsp:nvSpPr>
      <dsp:spPr>
        <a:xfrm>
          <a:off x="0" y="2654041"/>
          <a:ext cx="10500360" cy="1675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945" tIns="395732" rIns="814945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kern="1200" dirty="0"/>
            <a:t>O que se quer mudar para que a conservação ocorra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kern="1200" dirty="0"/>
            <a:t>Como farão para delinear a Teoria da Mudança?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kern="1200" dirty="0"/>
            <a:t>Como farão para avaliar as evidências e seu peso sobre as ameaças e as intervenções de conservação?</a:t>
          </a:r>
        </a:p>
      </dsp:txBody>
      <dsp:txXfrm>
        <a:off x="0" y="2654041"/>
        <a:ext cx="10500360" cy="1675800"/>
      </dsp:txXfrm>
    </dsp:sp>
    <dsp:sp modelId="{E5CDCB1F-DA7F-464C-B074-E17D624527B2}">
      <dsp:nvSpPr>
        <dsp:cNvPr id="0" name=""/>
        <dsp:cNvSpPr/>
      </dsp:nvSpPr>
      <dsp:spPr>
        <a:xfrm>
          <a:off x="525018" y="2373601"/>
          <a:ext cx="7350252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822" tIns="0" rIns="27782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Discutam</a:t>
          </a:r>
          <a:r>
            <a:rPr lang="en-US" sz="1900" kern="1200" dirty="0"/>
            <a:t> </a:t>
          </a:r>
          <a:r>
            <a:rPr lang="en-US" sz="1900" kern="1200" dirty="0" err="1"/>
            <a:t>como</a:t>
          </a:r>
          <a:r>
            <a:rPr lang="en-US" sz="1900" kern="1200" dirty="0"/>
            <a:t> </a:t>
          </a:r>
          <a:r>
            <a:rPr lang="en-US" sz="1900" kern="1200" dirty="0" err="1"/>
            <a:t>organizar</a:t>
          </a:r>
          <a:r>
            <a:rPr lang="en-US" sz="1900" kern="1200" dirty="0"/>
            <a:t> o </a:t>
          </a:r>
          <a:r>
            <a:rPr lang="en-US" sz="1900" kern="1200" dirty="0" err="1"/>
            <a:t>trabalho</a:t>
          </a:r>
          <a:r>
            <a:rPr lang="en-US" sz="1900" kern="1200" dirty="0"/>
            <a:t> e as </a:t>
          </a:r>
          <a:r>
            <a:rPr lang="en-US" sz="1900" kern="1200" dirty="0" err="1"/>
            <a:t>etapas</a:t>
          </a:r>
          <a:r>
            <a:rPr lang="en-US" sz="1900" kern="1200" dirty="0"/>
            <a:t>?</a:t>
          </a:r>
        </a:p>
      </dsp:txBody>
      <dsp:txXfrm>
        <a:off x="552398" y="2400981"/>
        <a:ext cx="7295492" cy="5061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1EC36-E210-4245-889F-5A4C5A749F90}">
      <dsp:nvSpPr>
        <dsp:cNvPr id="0" name=""/>
        <dsp:cNvSpPr/>
      </dsp:nvSpPr>
      <dsp:spPr>
        <a:xfrm>
          <a:off x="0" y="57169"/>
          <a:ext cx="5229747" cy="11272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BROCKINGTON, D.; WILKIE, D. </a:t>
          </a:r>
          <a:r>
            <a:rPr lang="pt-BR" sz="1600" kern="1200" dirty="0" err="1"/>
            <a:t>Protected</a:t>
          </a:r>
          <a:r>
            <a:rPr lang="pt-BR" sz="1600" kern="1200" dirty="0"/>
            <a:t> </a:t>
          </a:r>
          <a:r>
            <a:rPr lang="pt-BR" sz="1600" kern="1200" dirty="0" err="1"/>
            <a:t>areas</a:t>
          </a:r>
          <a:r>
            <a:rPr lang="pt-BR" sz="1600" kern="1200" dirty="0"/>
            <a:t> </a:t>
          </a:r>
          <a:r>
            <a:rPr lang="pt-BR" sz="1600" kern="1200" dirty="0" err="1"/>
            <a:t>and</a:t>
          </a:r>
          <a:r>
            <a:rPr lang="pt-BR" sz="1600" kern="1200" dirty="0"/>
            <a:t> </a:t>
          </a:r>
          <a:r>
            <a:rPr lang="pt-BR" sz="1600" kern="1200" dirty="0" err="1"/>
            <a:t>poverty</a:t>
          </a:r>
          <a:r>
            <a:rPr lang="pt-BR" sz="1600" kern="1200" dirty="0"/>
            <a:t>. </a:t>
          </a:r>
          <a:r>
            <a:rPr lang="pt-BR" sz="1600" b="1" kern="1200" dirty="0"/>
            <a:t>Philosophical </a:t>
          </a:r>
          <a:r>
            <a:rPr lang="pt-BR" sz="1600" b="1" kern="1200" dirty="0" err="1"/>
            <a:t>Transactions</a:t>
          </a:r>
          <a:r>
            <a:rPr lang="pt-BR" sz="1600" b="1" kern="1200" dirty="0"/>
            <a:t> </a:t>
          </a:r>
          <a:r>
            <a:rPr lang="pt-BR" sz="1600" b="1" kern="1200" dirty="0" err="1"/>
            <a:t>of</a:t>
          </a:r>
          <a:r>
            <a:rPr lang="pt-BR" sz="1600" b="1" kern="1200" dirty="0"/>
            <a:t> </a:t>
          </a:r>
          <a:r>
            <a:rPr lang="pt-BR" sz="1600" b="1" kern="1200" dirty="0" err="1"/>
            <a:t>the</a:t>
          </a:r>
          <a:r>
            <a:rPr lang="pt-BR" sz="1600" b="1" kern="1200" dirty="0"/>
            <a:t> Royal Society B: </a:t>
          </a:r>
          <a:r>
            <a:rPr lang="pt-BR" sz="1600" b="1" kern="1200" dirty="0" err="1"/>
            <a:t>Biological</a:t>
          </a:r>
          <a:r>
            <a:rPr lang="pt-BR" sz="1600" b="1" kern="1200" dirty="0"/>
            <a:t> </a:t>
          </a:r>
          <a:r>
            <a:rPr lang="pt-BR" sz="1600" b="1" kern="1200" dirty="0" err="1"/>
            <a:t>Sciences</a:t>
          </a:r>
          <a:r>
            <a:rPr lang="pt-BR" sz="1600" kern="1200" dirty="0"/>
            <a:t>, 370, n. 1681, p. 20140271, 2015. </a:t>
          </a:r>
        </a:p>
      </dsp:txBody>
      <dsp:txXfrm>
        <a:off x="55030" y="112199"/>
        <a:ext cx="5119687" cy="1017235"/>
      </dsp:txXfrm>
    </dsp:sp>
    <dsp:sp modelId="{3F3756EC-8CD4-4EF6-93CC-D1D06D4B9F3C}">
      <dsp:nvSpPr>
        <dsp:cNvPr id="0" name=""/>
        <dsp:cNvSpPr/>
      </dsp:nvSpPr>
      <dsp:spPr>
        <a:xfrm>
          <a:off x="0" y="1230544"/>
          <a:ext cx="5229747" cy="1127295"/>
        </a:xfrm>
        <a:prstGeom prst="roundRect">
          <a:avLst/>
        </a:prstGeom>
        <a:solidFill>
          <a:schemeClr val="accent2">
            <a:hueOff val="2332520"/>
            <a:satOff val="3687"/>
            <a:lumOff val="-12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BROCKINGTON, D.; IGOE, J. </a:t>
          </a:r>
          <a:r>
            <a:rPr lang="pt-BR" sz="1600" kern="1200" dirty="0" err="1"/>
            <a:t>Eviction</a:t>
          </a:r>
          <a:r>
            <a:rPr lang="pt-BR" sz="1600" kern="1200" dirty="0"/>
            <a:t> for </a:t>
          </a:r>
          <a:r>
            <a:rPr lang="pt-BR" sz="1600" kern="1200" dirty="0" err="1"/>
            <a:t>conservation</a:t>
          </a:r>
          <a:r>
            <a:rPr lang="pt-BR" sz="1600" kern="1200" dirty="0"/>
            <a:t>: a global overview. </a:t>
          </a:r>
          <a:r>
            <a:rPr lang="pt-BR" sz="1600" b="1" kern="1200" dirty="0" err="1"/>
            <a:t>Conservation</a:t>
          </a:r>
          <a:r>
            <a:rPr lang="pt-BR" sz="1600" b="1" kern="1200" dirty="0"/>
            <a:t> </a:t>
          </a:r>
          <a:r>
            <a:rPr lang="pt-BR" sz="1600" b="1" kern="1200" dirty="0" err="1"/>
            <a:t>and</a:t>
          </a:r>
          <a:r>
            <a:rPr lang="pt-BR" sz="1600" b="1" kern="1200" dirty="0"/>
            <a:t> </a:t>
          </a:r>
          <a:r>
            <a:rPr lang="pt-BR" sz="1600" b="1" kern="1200" dirty="0" err="1"/>
            <a:t>society</a:t>
          </a:r>
          <a:r>
            <a:rPr lang="pt-BR" sz="1600" kern="1200" dirty="0"/>
            <a:t>, p. 424-470, 2006.</a:t>
          </a:r>
        </a:p>
      </dsp:txBody>
      <dsp:txXfrm>
        <a:off x="55030" y="1285574"/>
        <a:ext cx="5119687" cy="1017235"/>
      </dsp:txXfrm>
    </dsp:sp>
    <dsp:sp modelId="{1184E4E9-6596-48CE-9C3B-F81DC75BB380}">
      <dsp:nvSpPr>
        <dsp:cNvPr id="0" name=""/>
        <dsp:cNvSpPr/>
      </dsp:nvSpPr>
      <dsp:spPr>
        <a:xfrm>
          <a:off x="0" y="2403919"/>
          <a:ext cx="5229747" cy="1127295"/>
        </a:xfrm>
        <a:prstGeom prst="roundRect">
          <a:avLst/>
        </a:prstGeom>
        <a:solidFill>
          <a:schemeClr val="accent2">
            <a:hueOff val="4665041"/>
            <a:satOff val="7373"/>
            <a:lumOff val="-25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WILSHUSEN, Peter R. et al. </a:t>
          </a:r>
          <a:r>
            <a:rPr lang="pt-BR" sz="1600" kern="1200" dirty="0" err="1"/>
            <a:t>Reinventing</a:t>
          </a:r>
          <a:r>
            <a:rPr lang="pt-BR" sz="1600" kern="1200" dirty="0"/>
            <a:t> a </a:t>
          </a:r>
          <a:r>
            <a:rPr lang="pt-BR" sz="1600" kern="1200" dirty="0" err="1"/>
            <a:t>square</a:t>
          </a:r>
          <a:r>
            <a:rPr lang="pt-BR" sz="1600" kern="1200" dirty="0"/>
            <a:t> </a:t>
          </a:r>
          <a:r>
            <a:rPr lang="pt-BR" sz="1600" kern="1200" dirty="0" err="1"/>
            <a:t>wheel</a:t>
          </a:r>
          <a:r>
            <a:rPr lang="pt-BR" sz="1600" kern="1200" dirty="0"/>
            <a:t>: Critique </a:t>
          </a:r>
          <a:r>
            <a:rPr lang="pt-BR" sz="1600" kern="1200" dirty="0" err="1"/>
            <a:t>of</a:t>
          </a:r>
          <a:r>
            <a:rPr lang="pt-BR" sz="1600" kern="1200" dirty="0"/>
            <a:t> a </a:t>
          </a:r>
          <a:r>
            <a:rPr lang="pt-BR" sz="1600" kern="1200" dirty="0" err="1"/>
            <a:t>resurgent</a:t>
          </a:r>
          <a:r>
            <a:rPr lang="pt-BR" sz="1600" kern="1200" dirty="0"/>
            <a:t>" protection paradigm" in </a:t>
          </a:r>
          <a:r>
            <a:rPr lang="pt-BR" sz="1600" kern="1200" dirty="0" err="1"/>
            <a:t>international</a:t>
          </a:r>
          <a:r>
            <a:rPr lang="pt-BR" sz="1600" kern="1200" dirty="0"/>
            <a:t> </a:t>
          </a:r>
          <a:r>
            <a:rPr lang="pt-BR" sz="1600" kern="1200" dirty="0" err="1"/>
            <a:t>biodiversity</a:t>
          </a:r>
          <a:r>
            <a:rPr lang="pt-BR" sz="1600" kern="1200" dirty="0"/>
            <a:t> </a:t>
          </a:r>
          <a:r>
            <a:rPr lang="pt-BR" sz="1600" kern="1200" dirty="0" err="1"/>
            <a:t>conservation.</a:t>
          </a:r>
          <a:r>
            <a:rPr lang="pt-BR" sz="1600" b="1" kern="1200" dirty="0" err="1"/>
            <a:t>Society</a:t>
          </a:r>
          <a:r>
            <a:rPr lang="pt-BR" sz="1600" b="1" kern="1200" dirty="0"/>
            <a:t> &amp; natural </a:t>
          </a:r>
          <a:r>
            <a:rPr lang="pt-BR" sz="1600" b="1" kern="1200" dirty="0" err="1"/>
            <a:t>resources</a:t>
          </a:r>
          <a:r>
            <a:rPr lang="pt-BR" sz="1600" kern="1200" dirty="0"/>
            <a:t>, v. 15, n. 1, p. 17-40, 2002.</a:t>
          </a:r>
        </a:p>
      </dsp:txBody>
      <dsp:txXfrm>
        <a:off x="55030" y="2458949"/>
        <a:ext cx="5119687" cy="1017235"/>
      </dsp:txXfrm>
    </dsp:sp>
    <dsp:sp modelId="{203884A2-30D5-4ABD-AE0E-C4918E32F875}">
      <dsp:nvSpPr>
        <dsp:cNvPr id="0" name=""/>
        <dsp:cNvSpPr/>
      </dsp:nvSpPr>
      <dsp:spPr>
        <a:xfrm>
          <a:off x="0" y="3577294"/>
          <a:ext cx="5229747" cy="1127295"/>
        </a:xfrm>
        <a:prstGeom prst="roundRect">
          <a:avLst/>
        </a:prstGeom>
        <a:solidFill>
          <a:schemeClr val="accent2">
            <a:hueOff val="6997561"/>
            <a:satOff val="11060"/>
            <a:lumOff val="-38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MAMMIDES, C. </a:t>
          </a:r>
          <a:r>
            <a:rPr lang="pt-BR" sz="1600" kern="1200" dirty="0" err="1"/>
            <a:t>Evidence</a:t>
          </a:r>
          <a:r>
            <a:rPr lang="pt-BR" sz="1600" kern="1200" dirty="0"/>
            <a:t> </a:t>
          </a:r>
          <a:r>
            <a:rPr lang="pt-BR" sz="1600" kern="1200" dirty="0" err="1"/>
            <a:t>from</a:t>
          </a:r>
          <a:r>
            <a:rPr lang="pt-BR" sz="1600" kern="1200" dirty="0"/>
            <a:t> </a:t>
          </a:r>
          <a:r>
            <a:rPr lang="pt-BR" sz="1600" kern="1200" dirty="0" err="1"/>
            <a:t>eleven</a:t>
          </a:r>
          <a:r>
            <a:rPr lang="pt-BR" sz="1600" kern="1200" dirty="0"/>
            <a:t> countries in four </a:t>
          </a:r>
          <a:r>
            <a:rPr lang="pt-BR" sz="1600" kern="1200" dirty="0" err="1"/>
            <a:t>continents</a:t>
          </a:r>
          <a:r>
            <a:rPr lang="pt-BR" sz="1600" kern="1200" dirty="0"/>
            <a:t> </a:t>
          </a:r>
          <a:r>
            <a:rPr lang="pt-BR" sz="1600" kern="1200" dirty="0" err="1"/>
            <a:t>suggests</a:t>
          </a:r>
          <a:r>
            <a:rPr lang="pt-BR" sz="1600" kern="1200" dirty="0"/>
            <a:t> </a:t>
          </a:r>
          <a:r>
            <a:rPr lang="pt-BR" sz="1600" kern="1200" dirty="0" err="1"/>
            <a:t>that</a:t>
          </a:r>
          <a:r>
            <a:rPr lang="pt-BR" sz="1600" kern="1200" dirty="0"/>
            <a:t> </a:t>
          </a:r>
          <a:r>
            <a:rPr lang="pt-BR" sz="1600" kern="1200" dirty="0" err="1"/>
            <a:t>protected</a:t>
          </a:r>
          <a:r>
            <a:rPr lang="pt-BR" sz="1600" kern="1200" dirty="0"/>
            <a:t> </a:t>
          </a:r>
          <a:r>
            <a:rPr lang="pt-BR" sz="1600" kern="1200" dirty="0" err="1"/>
            <a:t>areas</a:t>
          </a:r>
          <a:r>
            <a:rPr lang="pt-BR" sz="1600" kern="1200" dirty="0"/>
            <a:t> are </a:t>
          </a:r>
          <a:r>
            <a:rPr lang="pt-BR" sz="1600" kern="1200" dirty="0" err="1"/>
            <a:t>not</a:t>
          </a:r>
          <a:r>
            <a:rPr lang="pt-BR" sz="1600" kern="1200" dirty="0"/>
            <a:t> </a:t>
          </a:r>
          <a:r>
            <a:rPr lang="pt-BR" sz="1600" kern="1200" dirty="0" err="1"/>
            <a:t>associated</a:t>
          </a:r>
          <a:r>
            <a:rPr lang="pt-BR" sz="1600" kern="1200" dirty="0"/>
            <a:t> </a:t>
          </a:r>
          <a:r>
            <a:rPr lang="pt-BR" sz="1600" kern="1200" dirty="0" err="1"/>
            <a:t>with</a:t>
          </a:r>
          <a:r>
            <a:rPr lang="pt-BR" sz="1600" kern="1200" dirty="0"/>
            <a:t> </a:t>
          </a:r>
          <a:r>
            <a:rPr lang="pt-BR" sz="1600" kern="1200" dirty="0" err="1"/>
            <a:t>higher</a:t>
          </a:r>
          <a:r>
            <a:rPr lang="pt-BR" sz="1600" kern="1200" dirty="0"/>
            <a:t> </a:t>
          </a:r>
          <a:r>
            <a:rPr lang="pt-BR" sz="1600" kern="1200" dirty="0" err="1"/>
            <a:t>poverty</a:t>
          </a:r>
          <a:r>
            <a:rPr lang="pt-BR" sz="1600" kern="1200" dirty="0"/>
            <a:t> rates. </a:t>
          </a:r>
          <a:r>
            <a:rPr lang="pt-BR" sz="1600" b="1" kern="1200" dirty="0" err="1"/>
            <a:t>Biological</a:t>
          </a:r>
          <a:r>
            <a:rPr lang="pt-BR" sz="1600" b="1" kern="1200" dirty="0"/>
            <a:t> </a:t>
          </a:r>
          <a:r>
            <a:rPr lang="pt-BR" sz="1600" b="1" kern="1200" dirty="0" err="1"/>
            <a:t>Conservation</a:t>
          </a:r>
          <a:r>
            <a:rPr lang="pt-BR" sz="1600" kern="1200" dirty="0"/>
            <a:t>, 241, p. 108353, 2020. </a:t>
          </a:r>
        </a:p>
      </dsp:txBody>
      <dsp:txXfrm>
        <a:off x="55030" y="3632324"/>
        <a:ext cx="5119687" cy="1017235"/>
      </dsp:txXfrm>
    </dsp:sp>
    <dsp:sp modelId="{01045411-D67B-44AE-9D87-CA2C70549E15}">
      <dsp:nvSpPr>
        <dsp:cNvPr id="0" name=""/>
        <dsp:cNvSpPr/>
      </dsp:nvSpPr>
      <dsp:spPr>
        <a:xfrm>
          <a:off x="0" y="4750669"/>
          <a:ext cx="5229747" cy="1127295"/>
        </a:xfrm>
        <a:prstGeom prst="roundRect">
          <a:avLst/>
        </a:prstGeom>
        <a:solidFill>
          <a:schemeClr val="accent2">
            <a:hueOff val="9330081"/>
            <a:satOff val="14747"/>
            <a:lumOff val="-50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WEST, P.; IGOE, J.; BROCKINGTON, D. Parks </a:t>
          </a:r>
          <a:r>
            <a:rPr lang="pt-BR" sz="1600" kern="1200" dirty="0" err="1"/>
            <a:t>and</a:t>
          </a:r>
          <a:r>
            <a:rPr lang="pt-BR" sz="1600" kern="1200" dirty="0"/>
            <a:t> peoples: </a:t>
          </a:r>
          <a:r>
            <a:rPr lang="pt-BR" sz="1600" kern="1200" dirty="0" err="1"/>
            <a:t>the</a:t>
          </a:r>
          <a:r>
            <a:rPr lang="pt-BR" sz="1600" kern="1200" dirty="0"/>
            <a:t> social </a:t>
          </a:r>
          <a:r>
            <a:rPr lang="pt-BR" sz="1600" kern="1200" dirty="0" err="1"/>
            <a:t>impact</a:t>
          </a:r>
          <a:r>
            <a:rPr lang="pt-BR" sz="1600" kern="1200" dirty="0"/>
            <a:t> </a:t>
          </a:r>
          <a:r>
            <a:rPr lang="pt-BR" sz="1600" kern="1200" dirty="0" err="1"/>
            <a:t>of</a:t>
          </a:r>
          <a:r>
            <a:rPr lang="pt-BR" sz="1600" kern="1200" dirty="0"/>
            <a:t> </a:t>
          </a:r>
          <a:r>
            <a:rPr lang="pt-BR" sz="1600" kern="1200" dirty="0" err="1"/>
            <a:t>protected</a:t>
          </a:r>
          <a:r>
            <a:rPr lang="pt-BR" sz="1600" kern="1200" dirty="0"/>
            <a:t> </a:t>
          </a:r>
          <a:r>
            <a:rPr lang="pt-BR" sz="1600" kern="1200" dirty="0" err="1"/>
            <a:t>areas</a:t>
          </a:r>
          <a:r>
            <a:rPr lang="pt-BR" sz="1600" kern="1200" dirty="0"/>
            <a:t>. </a:t>
          </a:r>
          <a:r>
            <a:rPr lang="pt-BR" sz="1600" b="1" kern="1200" dirty="0" err="1"/>
            <a:t>Annu</a:t>
          </a:r>
          <a:r>
            <a:rPr lang="pt-BR" sz="1600" b="1" kern="1200" dirty="0"/>
            <a:t>. Rev. </a:t>
          </a:r>
          <a:r>
            <a:rPr lang="pt-BR" sz="1600" b="1" kern="1200" dirty="0" err="1"/>
            <a:t>Anthropol</a:t>
          </a:r>
          <a:r>
            <a:rPr lang="pt-BR" sz="1600" b="1" kern="1200" dirty="0"/>
            <a:t>.</a:t>
          </a:r>
          <a:r>
            <a:rPr lang="pt-BR" sz="1600" kern="1200" dirty="0"/>
            <a:t>, 35, p. 251-277, 2006.</a:t>
          </a:r>
        </a:p>
      </dsp:txBody>
      <dsp:txXfrm>
        <a:off x="55030" y="4805699"/>
        <a:ext cx="5119687" cy="10172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BDCEDD5F-C4C2-4F02-AAC1-8D30CA64E4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125C118-67A4-4F51-9E87-242C29ABAA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7A36B-89FA-42F9-9448-3F86ADCCA290}" type="datetime1">
              <a:rPr lang="pt-BR" smtClean="0"/>
              <a:t>14/05/2023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0D7B83D-9451-4837-9BC0-50F0BC150F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BC07444-0D20-4CB5-8405-14FB05F431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72B62-6674-4D6F-80EF-BD58538A30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37780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1514DBA-316F-4387-B158-0093470CB4BA}" type="datetime1">
              <a:rPr lang="pt-BR" smtClean="0"/>
              <a:t>14/05/2023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dirty="0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2BF9438-3EEF-4192-9815-F6F44770AE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2265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/>
              <a:t>O exemplo que usamos aqui é o da síndrome da morte súbita infantil, que foi uma epidemia nas décadas de 1960 e 1970.</a:t>
            </a:r>
          </a:p>
          <a:p>
            <a:r>
              <a:rPr lang="pt-PT" baseline="0" dirty="0"/>
              <a:t>Em seu auge, bebés em países ricos morriam a uma taxa de 1 em 250 nascidos vivos.</a:t>
            </a:r>
          </a:p>
          <a:p>
            <a:r>
              <a:rPr lang="pt-PT" baseline="0" dirty="0"/>
              <a:t>Pouco antes deste período (1955), um livro sobre bebés e cuidados parentais produzido pelo Dr. </a:t>
            </a:r>
            <a:r>
              <a:rPr lang="pt-PT" baseline="0" dirty="0" err="1"/>
              <a:t>Spock</a:t>
            </a:r>
            <a:r>
              <a:rPr lang="pt-PT" baseline="0" dirty="0"/>
              <a:t> recomendava que os bebés dormissem de barriga para baixo. Isso era para evitar que se engasgassem com o vómito durante a noite.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0E054-5C8A-4308-8EDE-8E97FCC607F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791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41514DBA-316F-4387-B158-0093470CB4BA}" type="datetime1">
              <a:rPr lang="pt-BR" smtClean="0"/>
              <a:t>14/05/2023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2BF9438-3EEF-4192-9815-F6F44770AEF7}" type="slidenum">
              <a:rPr lang="pt-BR" smtClean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7835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o experimento com marinheiros, ver o capítulo de livro do Sutherland. Em resumo, ele deu 2 colheres de suco de limão por dia em um determinado navio e comparou com outros que não tiveram nada. 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41514DBA-316F-4387-B158-0093470CB4BA}" type="datetime1">
              <a:rPr lang="pt-BR" smtClean="0"/>
              <a:t>14/05/2023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2BF9438-3EEF-4192-9815-F6F44770AEF7}" type="slidenum">
              <a:rPr lang="pt-BR" smtClean="0"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6753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41514DBA-316F-4387-B158-0093470CB4BA}" type="datetime1">
              <a:rPr lang="pt-BR" smtClean="0"/>
              <a:t>14/05/2023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2BF9438-3EEF-4192-9815-F6F44770AEF7}" type="slidenum">
              <a:rPr lang="pt-BR" smtClean="0"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8671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pt-PT" altLang="ja-JP" dirty="0"/>
              <a:t>Este projeto tem crescido rapidamente e já concluiu a revisão e o resumo da eficácia das ações de conservação para aves, anfíbios, morcegos, primatas, florestas, terras agrícolas, turfeiras, invertebrados bentónicos marinhos e mamíferos terrestres.</a:t>
            </a:r>
          </a:p>
          <a:p>
            <a:r>
              <a:rPr kumimoji="1" lang="pt-PT" altLang="ja-JP" dirty="0"/>
              <a:t>E o projeto ainda está em andamento, com o objetivo de cobrir ações de conservação para todos os principais tipos de habitat e táxons nos próximos quatro anos.</a:t>
            </a:r>
          </a:p>
          <a:p>
            <a:r>
              <a:rPr kumimoji="1" lang="pt-PT" altLang="ja-JP" dirty="0"/>
              <a:t>Portanto, é bastante abrangente.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6D313-4C5E-4086-B861-68052E6F1DBB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8134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41514DBA-316F-4387-B158-0093470CB4BA}" type="datetime1">
              <a:rPr lang="pt-BR" smtClean="0"/>
              <a:t>14/05/2023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2BF9438-3EEF-4192-9815-F6F44770AEF7}" type="slidenum">
              <a:rPr lang="pt-BR" smtClean="0"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3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2D50A-7E3C-4BDD-9F9A-FF68F3E1740A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6045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6E436-5CCA-4575-9CE2-732F22651086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69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ço Reservado para Imagem 33">
            <a:extLst>
              <a:ext uri="{FF2B5EF4-FFF2-40B4-BE49-F238E27FC236}">
                <a16:creationId xmlns:a16="http://schemas.microsoft.com/office/drawing/2014/main" id="{FD177CC8-001B-43AD-8769-8F49681EBE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273115" cy="6858000"/>
          </a:xfrm>
          <a:custGeom>
            <a:avLst/>
            <a:gdLst>
              <a:gd name="connsiteX0" fmla="*/ 3348090 w 11273115"/>
              <a:gd name="connsiteY0" fmla="*/ 0 h 6858000"/>
              <a:gd name="connsiteX1" fmla="*/ 3350669 w 11273115"/>
              <a:gd name="connsiteY1" fmla="*/ 66 h 6858000"/>
              <a:gd name="connsiteX2" fmla="*/ 3350669 w 11273115"/>
              <a:gd name="connsiteY2" fmla="*/ 0 h 6858000"/>
              <a:gd name="connsiteX3" fmla="*/ 11272195 w 11273115"/>
              <a:gd name="connsiteY3" fmla="*/ 0 h 6858000"/>
              <a:gd name="connsiteX4" fmla="*/ 11272195 w 11273115"/>
              <a:gd name="connsiteY4" fmla="*/ 2961216 h 6858000"/>
              <a:gd name="connsiteX5" fmla="*/ 11271695 w 11273115"/>
              <a:gd name="connsiteY5" fmla="*/ 2961216 h 6858000"/>
              <a:gd name="connsiteX6" fmla="*/ 11273115 w 11273115"/>
              <a:gd name="connsiteY6" fmla="*/ 3017366 h 6858000"/>
              <a:gd name="connsiteX7" fmla="*/ 7818094 w 11273115"/>
              <a:gd name="connsiteY7" fmla="*/ 6846005 h 6858000"/>
              <a:gd name="connsiteX8" fmla="*/ 7660345 w 11273115"/>
              <a:gd name="connsiteY8" fmla="*/ 6858000 h 6858000"/>
              <a:gd name="connsiteX9" fmla="*/ 0 w 11273115"/>
              <a:gd name="connsiteY9" fmla="*/ 6858000 h 6858000"/>
              <a:gd name="connsiteX10" fmla="*/ 0 w 11273115"/>
              <a:gd name="connsiteY10" fmla="*/ 3105006 h 6858000"/>
              <a:gd name="connsiteX11" fmla="*/ 1984 w 11273115"/>
              <a:gd name="connsiteY11" fmla="*/ 3078405 h 6858000"/>
              <a:gd name="connsiteX12" fmla="*/ 3348090 w 1127311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3115" h="6858000">
                <a:moveTo>
                  <a:pt x="3348090" y="0"/>
                </a:moveTo>
                <a:lnTo>
                  <a:pt x="3350669" y="66"/>
                </a:lnTo>
                <a:lnTo>
                  <a:pt x="3350669" y="0"/>
                </a:lnTo>
                <a:lnTo>
                  <a:pt x="11272195" y="0"/>
                </a:lnTo>
                <a:lnTo>
                  <a:pt x="11272195" y="2961216"/>
                </a:lnTo>
                <a:lnTo>
                  <a:pt x="11271695" y="2961216"/>
                </a:lnTo>
                <a:lnTo>
                  <a:pt x="11273115" y="3017366"/>
                </a:lnTo>
                <a:cubicBezTo>
                  <a:pt x="11273115" y="5009996"/>
                  <a:pt x="9758729" y="6648923"/>
                  <a:pt x="7818094" y="6846005"/>
                </a:cubicBezTo>
                <a:lnTo>
                  <a:pt x="7660345" y="6858000"/>
                </a:lnTo>
                <a:lnTo>
                  <a:pt x="0" y="6858000"/>
                </a:lnTo>
                <a:lnTo>
                  <a:pt x="0" y="3105006"/>
                </a:lnTo>
                <a:lnTo>
                  <a:pt x="1984" y="3078405"/>
                </a:lnTo>
                <a:cubicBezTo>
                  <a:pt x="174228" y="1349311"/>
                  <a:pt x="1606596" y="0"/>
                  <a:pt x="334809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ED724945-48CE-43AA-A2D7-D18FC7CB7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FF4C4F21-0086-44BC-AE2C-731756B16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  <a:custGeom>
            <a:avLst/>
            <a:gdLst>
              <a:gd name="connsiteX0" fmla="*/ 326075 w 8600365"/>
              <a:gd name="connsiteY0" fmla="*/ 0 h 1224926"/>
              <a:gd name="connsiteX1" fmla="*/ 827429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87289"/>
              <a:gd name="connsiteY0" fmla="*/ 0 h 1224926"/>
              <a:gd name="connsiteX1" fmla="*/ 8609570 w 8687289"/>
              <a:gd name="connsiteY1" fmla="*/ 0 h 1224926"/>
              <a:gd name="connsiteX2" fmla="*/ 8600365 w 8687289"/>
              <a:gd name="connsiteY2" fmla="*/ 326075 h 1224926"/>
              <a:gd name="connsiteX3" fmla="*/ 8600365 w 8687289"/>
              <a:gd name="connsiteY3" fmla="*/ 1224926 h 1224926"/>
              <a:gd name="connsiteX4" fmla="*/ 8600365 w 8687289"/>
              <a:gd name="connsiteY4" fmla="*/ 1224926 h 1224926"/>
              <a:gd name="connsiteX5" fmla="*/ 0 w 8687289"/>
              <a:gd name="connsiteY5" fmla="*/ 1224926 h 1224926"/>
              <a:gd name="connsiteX6" fmla="*/ 0 w 8687289"/>
              <a:gd name="connsiteY6" fmla="*/ 1224926 h 1224926"/>
              <a:gd name="connsiteX7" fmla="*/ 0 w 8687289"/>
              <a:gd name="connsiteY7" fmla="*/ 326075 h 1224926"/>
              <a:gd name="connsiteX8" fmla="*/ 326075 w 8687289"/>
              <a:gd name="connsiteY8" fmla="*/ 0 h 1224926"/>
              <a:gd name="connsiteX0" fmla="*/ 326075 w 8635417"/>
              <a:gd name="connsiteY0" fmla="*/ 0 h 1224926"/>
              <a:gd name="connsiteX1" fmla="*/ 8533370 w 8635417"/>
              <a:gd name="connsiteY1" fmla="*/ 0 h 1224926"/>
              <a:gd name="connsiteX2" fmla="*/ 8600365 w 8635417"/>
              <a:gd name="connsiteY2" fmla="*/ 326075 h 1224926"/>
              <a:gd name="connsiteX3" fmla="*/ 8600365 w 8635417"/>
              <a:gd name="connsiteY3" fmla="*/ 1224926 h 1224926"/>
              <a:gd name="connsiteX4" fmla="*/ 8600365 w 8635417"/>
              <a:gd name="connsiteY4" fmla="*/ 1224926 h 1224926"/>
              <a:gd name="connsiteX5" fmla="*/ 0 w 8635417"/>
              <a:gd name="connsiteY5" fmla="*/ 1224926 h 1224926"/>
              <a:gd name="connsiteX6" fmla="*/ 0 w 8635417"/>
              <a:gd name="connsiteY6" fmla="*/ 1224926 h 1224926"/>
              <a:gd name="connsiteX7" fmla="*/ 0 w 8635417"/>
              <a:gd name="connsiteY7" fmla="*/ 326075 h 1224926"/>
              <a:gd name="connsiteX8" fmla="*/ 326075 w 8635417"/>
              <a:gd name="connsiteY8" fmla="*/ 0 h 1224926"/>
              <a:gd name="connsiteX0" fmla="*/ 326075 w 8626903"/>
              <a:gd name="connsiteY0" fmla="*/ 0 h 1224926"/>
              <a:gd name="connsiteX1" fmla="*/ 8518130 w 8626903"/>
              <a:gd name="connsiteY1" fmla="*/ 0 h 1224926"/>
              <a:gd name="connsiteX2" fmla="*/ 8600365 w 8626903"/>
              <a:gd name="connsiteY2" fmla="*/ 326075 h 1224926"/>
              <a:gd name="connsiteX3" fmla="*/ 8600365 w 8626903"/>
              <a:gd name="connsiteY3" fmla="*/ 1224926 h 1224926"/>
              <a:gd name="connsiteX4" fmla="*/ 8600365 w 8626903"/>
              <a:gd name="connsiteY4" fmla="*/ 1224926 h 1224926"/>
              <a:gd name="connsiteX5" fmla="*/ 0 w 8626903"/>
              <a:gd name="connsiteY5" fmla="*/ 1224926 h 1224926"/>
              <a:gd name="connsiteX6" fmla="*/ 0 w 8626903"/>
              <a:gd name="connsiteY6" fmla="*/ 1224926 h 1224926"/>
              <a:gd name="connsiteX7" fmla="*/ 0 w 8626903"/>
              <a:gd name="connsiteY7" fmla="*/ 326075 h 1224926"/>
              <a:gd name="connsiteX8" fmla="*/ 326075 w 8626903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76422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06958"/>
              <a:gd name="connsiteY0" fmla="*/ 0 h 1224926"/>
              <a:gd name="connsiteX1" fmla="*/ 8603855 w 8606958"/>
              <a:gd name="connsiteY1" fmla="*/ 0 h 1224926"/>
              <a:gd name="connsiteX2" fmla="*/ 8600365 w 8606958"/>
              <a:gd name="connsiteY2" fmla="*/ 764225 h 1224926"/>
              <a:gd name="connsiteX3" fmla="*/ 8600365 w 8606958"/>
              <a:gd name="connsiteY3" fmla="*/ 1224926 h 1224926"/>
              <a:gd name="connsiteX4" fmla="*/ 8600365 w 8606958"/>
              <a:gd name="connsiteY4" fmla="*/ 1224926 h 1224926"/>
              <a:gd name="connsiteX5" fmla="*/ 0 w 8606958"/>
              <a:gd name="connsiteY5" fmla="*/ 1224926 h 1224926"/>
              <a:gd name="connsiteX6" fmla="*/ 0 w 8606958"/>
              <a:gd name="connsiteY6" fmla="*/ 1224926 h 1224926"/>
              <a:gd name="connsiteX7" fmla="*/ 0 w 8606958"/>
              <a:gd name="connsiteY7" fmla="*/ 326075 h 1224926"/>
              <a:gd name="connsiteX8" fmla="*/ 326075 w 8606958"/>
              <a:gd name="connsiteY8" fmla="*/ 0 h 1224926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0 w 8606958"/>
              <a:gd name="connsiteY7" fmla="*/ 338448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932911 w 8817050"/>
              <a:gd name="connsiteY0" fmla="*/ 0 h 1237299"/>
              <a:gd name="connsiteX1" fmla="*/ 8813947 w 8817050"/>
              <a:gd name="connsiteY1" fmla="*/ 12373 h 1237299"/>
              <a:gd name="connsiteX2" fmla="*/ 8810457 w 8817050"/>
              <a:gd name="connsiteY2" fmla="*/ 776598 h 1237299"/>
              <a:gd name="connsiteX3" fmla="*/ 8810457 w 8817050"/>
              <a:gd name="connsiteY3" fmla="*/ 1237299 h 1237299"/>
              <a:gd name="connsiteX4" fmla="*/ 8810457 w 8817050"/>
              <a:gd name="connsiteY4" fmla="*/ 1237299 h 1237299"/>
              <a:gd name="connsiteX5" fmla="*/ 210092 w 8817050"/>
              <a:gd name="connsiteY5" fmla="*/ 1237299 h 1237299"/>
              <a:gd name="connsiteX6" fmla="*/ 313904 w 8817050"/>
              <a:gd name="connsiteY6" fmla="*/ 810431 h 1237299"/>
              <a:gd name="connsiteX7" fmla="*/ 615903 w 8817050"/>
              <a:gd name="connsiteY7" fmla="*/ 480737 h 1237299"/>
              <a:gd name="connsiteX8" fmla="*/ 1932911 w 8817050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414334 w 8615481"/>
              <a:gd name="connsiteY7" fmla="*/ 4807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27632 w 8611771"/>
              <a:gd name="connsiteY0" fmla="*/ 0 h 1237299"/>
              <a:gd name="connsiteX1" fmla="*/ 8608668 w 8611771"/>
              <a:gd name="connsiteY1" fmla="*/ 12373 h 1237299"/>
              <a:gd name="connsiteX2" fmla="*/ 8605178 w 8611771"/>
              <a:gd name="connsiteY2" fmla="*/ 776598 h 1237299"/>
              <a:gd name="connsiteX3" fmla="*/ 8605178 w 8611771"/>
              <a:gd name="connsiteY3" fmla="*/ 1237299 h 1237299"/>
              <a:gd name="connsiteX4" fmla="*/ 8605178 w 8611771"/>
              <a:gd name="connsiteY4" fmla="*/ 1237299 h 1237299"/>
              <a:gd name="connsiteX5" fmla="*/ 4813 w 8611771"/>
              <a:gd name="connsiteY5" fmla="*/ 1237299 h 1237299"/>
              <a:gd name="connsiteX6" fmla="*/ 108625 w 8611771"/>
              <a:gd name="connsiteY6" fmla="*/ 810431 h 1237299"/>
              <a:gd name="connsiteX7" fmla="*/ 778685 w 8611771"/>
              <a:gd name="connsiteY7" fmla="*/ 251837 h 1237299"/>
              <a:gd name="connsiteX8" fmla="*/ 1727632 w 8611771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6697 w 8610836"/>
              <a:gd name="connsiteY0" fmla="*/ 0 h 1237299"/>
              <a:gd name="connsiteX1" fmla="*/ 8607733 w 8610836"/>
              <a:gd name="connsiteY1" fmla="*/ 12373 h 1237299"/>
              <a:gd name="connsiteX2" fmla="*/ 8604243 w 8610836"/>
              <a:gd name="connsiteY2" fmla="*/ 776598 h 1237299"/>
              <a:gd name="connsiteX3" fmla="*/ 8604243 w 8610836"/>
              <a:gd name="connsiteY3" fmla="*/ 1237299 h 1237299"/>
              <a:gd name="connsiteX4" fmla="*/ 8604243 w 8610836"/>
              <a:gd name="connsiteY4" fmla="*/ 1237299 h 1237299"/>
              <a:gd name="connsiteX5" fmla="*/ 3878 w 8610836"/>
              <a:gd name="connsiteY5" fmla="*/ 1237299 h 1237299"/>
              <a:gd name="connsiteX6" fmla="*/ 88815 w 8610836"/>
              <a:gd name="connsiteY6" fmla="*/ 810431 h 1237299"/>
              <a:gd name="connsiteX7" fmla="*/ 777750 w 8610836"/>
              <a:gd name="connsiteY7" fmla="*/ 251837 h 1237299"/>
              <a:gd name="connsiteX8" fmla="*/ 1726697 w 8610836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637882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637882 w 8606958"/>
              <a:gd name="connsiteY8" fmla="*/ 0 h 1237299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2298504 w 8606958"/>
              <a:gd name="connsiteY7" fmla="*/ 0 h 1249672"/>
              <a:gd name="connsiteX0" fmla="*/ 2600441 w 8908895"/>
              <a:gd name="connsiteY0" fmla="*/ 0 h 1249672"/>
              <a:gd name="connsiteX1" fmla="*/ 8905792 w 8908895"/>
              <a:gd name="connsiteY1" fmla="*/ 24746 h 1249672"/>
              <a:gd name="connsiteX2" fmla="*/ 8902302 w 8908895"/>
              <a:gd name="connsiteY2" fmla="*/ 788971 h 1249672"/>
              <a:gd name="connsiteX3" fmla="*/ 8902302 w 8908895"/>
              <a:gd name="connsiteY3" fmla="*/ 1249672 h 1249672"/>
              <a:gd name="connsiteX4" fmla="*/ 8902302 w 8908895"/>
              <a:gd name="connsiteY4" fmla="*/ 1249672 h 1249672"/>
              <a:gd name="connsiteX5" fmla="*/ 301937 w 8908895"/>
              <a:gd name="connsiteY5" fmla="*/ 1249672 h 1249672"/>
              <a:gd name="connsiteX6" fmla="*/ 2600441 w 8908895"/>
              <a:gd name="connsiteY6" fmla="*/ 0 h 1249672"/>
              <a:gd name="connsiteX0" fmla="*/ 2600441 w 8908895"/>
              <a:gd name="connsiteY0" fmla="*/ 0 h 1231113"/>
              <a:gd name="connsiteX1" fmla="*/ 8905792 w 8908895"/>
              <a:gd name="connsiteY1" fmla="*/ 6187 h 1231113"/>
              <a:gd name="connsiteX2" fmla="*/ 8902302 w 8908895"/>
              <a:gd name="connsiteY2" fmla="*/ 770412 h 1231113"/>
              <a:gd name="connsiteX3" fmla="*/ 8902302 w 8908895"/>
              <a:gd name="connsiteY3" fmla="*/ 1231113 h 1231113"/>
              <a:gd name="connsiteX4" fmla="*/ 8902302 w 8908895"/>
              <a:gd name="connsiteY4" fmla="*/ 1231113 h 1231113"/>
              <a:gd name="connsiteX5" fmla="*/ 301937 w 8908895"/>
              <a:gd name="connsiteY5" fmla="*/ 1231113 h 1231113"/>
              <a:gd name="connsiteX6" fmla="*/ 2600441 w 8908895"/>
              <a:gd name="connsiteY6" fmla="*/ 0 h 1231113"/>
              <a:gd name="connsiteX0" fmla="*/ 2716264 w 9024718"/>
              <a:gd name="connsiteY0" fmla="*/ 0 h 1231113"/>
              <a:gd name="connsiteX1" fmla="*/ 9021615 w 9024718"/>
              <a:gd name="connsiteY1" fmla="*/ 6187 h 1231113"/>
              <a:gd name="connsiteX2" fmla="*/ 9018125 w 9024718"/>
              <a:gd name="connsiteY2" fmla="*/ 770412 h 1231113"/>
              <a:gd name="connsiteX3" fmla="*/ 9018125 w 9024718"/>
              <a:gd name="connsiteY3" fmla="*/ 1231113 h 1231113"/>
              <a:gd name="connsiteX4" fmla="*/ 9018125 w 9024718"/>
              <a:gd name="connsiteY4" fmla="*/ 1231113 h 1231113"/>
              <a:gd name="connsiteX5" fmla="*/ 417760 w 9024718"/>
              <a:gd name="connsiteY5" fmla="*/ 1231113 h 1231113"/>
              <a:gd name="connsiteX6" fmla="*/ 2716264 w 9024718"/>
              <a:gd name="connsiteY6" fmla="*/ 0 h 1231113"/>
              <a:gd name="connsiteX0" fmla="*/ 2300894 w 8609348"/>
              <a:gd name="connsiteY0" fmla="*/ 0 h 1231113"/>
              <a:gd name="connsiteX1" fmla="*/ 8606245 w 8609348"/>
              <a:gd name="connsiteY1" fmla="*/ 6187 h 1231113"/>
              <a:gd name="connsiteX2" fmla="*/ 8602755 w 8609348"/>
              <a:gd name="connsiteY2" fmla="*/ 770412 h 1231113"/>
              <a:gd name="connsiteX3" fmla="*/ 8602755 w 8609348"/>
              <a:gd name="connsiteY3" fmla="*/ 1231113 h 1231113"/>
              <a:gd name="connsiteX4" fmla="*/ 8602755 w 8609348"/>
              <a:gd name="connsiteY4" fmla="*/ 1231113 h 1231113"/>
              <a:gd name="connsiteX5" fmla="*/ 2390 w 8609348"/>
              <a:gd name="connsiteY5" fmla="*/ 1231113 h 1231113"/>
              <a:gd name="connsiteX6" fmla="*/ 2300894 w 8609348"/>
              <a:gd name="connsiteY6" fmla="*/ 0 h 1231113"/>
              <a:gd name="connsiteX0" fmla="*/ 2299332 w 8607786"/>
              <a:gd name="connsiteY0" fmla="*/ 0 h 1231113"/>
              <a:gd name="connsiteX1" fmla="*/ 8604683 w 8607786"/>
              <a:gd name="connsiteY1" fmla="*/ 6187 h 1231113"/>
              <a:gd name="connsiteX2" fmla="*/ 8601193 w 8607786"/>
              <a:gd name="connsiteY2" fmla="*/ 770412 h 1231113"/>
              <a:gd name="connsiteX3" fmla="*/ 8601193 w 8607786"/>
              <a:gd name="connsiteY3" fmla="*/ 1231113 h 1231113"/>
              <a:gd name="connsiteX4" fmla="*/ 8601193 w 8607786"/>
              <a:gd name="connsiteY4" fmla="*/ 1231113 h 1231113"/>
              <a:gd name="connsiteX5" fmla="*/ 828 w 8607786"/>
              <a:gd name="connsiteY5" fmla="*/ 1231113 h 1231113"/>
              <a:gd name="connsiteX6" fmla="*/ 2299332 w 8607786"/>
              <a:gd name="connsiteY6" fmla="*/ 0 h 1231113"/>
              <a:gd name="connsiteX0" fmla="*/ 2298564 w 8607018"/>
              <a:gd name="connsiteY0" fmla="*/ 0 h 1231113"/>
              <a:gd name="connsiteX1" fmla="*/ 8603915 w 8607018"/>
              <a:gd name="connsiteY1" fmla="*/ 6187 h 1231113"/>
              <a:gd name="connsiteX2" fmla="*/ 8600425 w 8607018"/>
              <a:gd name="connsiteY2" fmla="*/ 770412 h 1231113"/>
              <a:gd name="connsiteX3" fmla="*/ 8600425 w 8607018"/>
              <a:gd name="connsiteY3" fmla="*/ 1231113 h 1231113"/>
              <a:gd name="connsiteX4" fmla="*/ 8600425 w 8607018"/>
              <a:gd name="connsiteY4" fmla="*/ 1231113 h 1231113"/>
              <a:gd name="connsiteX5" fmla="*/ 60 w 8607018"/>
              <a:gd name="connsiteY5" fmla="*/ 1231113 h 1231113"/>
              <a:gd name="connsiteX6" fmla="*/ 2298564 w 8607018"/>
              <a:gd name="connsiteY6" fmla="*/ 0 h 12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7018" h="1231113">
                <a:moveTo>
                  <a:pt x="2298564" y="0"/>
                </a:moveTo>
                <a:lnTo>
                  <a:pt x="8603915" y="6187"/>
                </a:lnTo>
                <a:cubicBezTo>
                  <a:pt x="8612551" y="339562"/>
                  <a:pt x="8600425" y="590326"/>
                  <a:pt x="8600425" y="770412"/>
                </a:cubicBezTo>
                <a:lnTo>
                  <a:pt x="8600425" y="1231113"/>
                </a:lnTo>
                <a:lnTo>
                  <a:pt x="8600425" y="1231113"/>
                </a:lnTo>
                <a:lnTo>
                  <a:pt x="60" y="1231113"/>
                </a:lnTo>
                <a:cubicBezTo>
                  <a:pt x="-2693" y="979529"/>
                  <a:pt x="81279" y="0"/>
                  <a:pt x="2298564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rtlCol="0" anchor="t">
            <a:noAutofit/>
          </a:bodyPr>
          <a:lstStyle>
            <a:lvl1pPr marL="1371600">
              <a:lnSpc>
                <a:spcPct val="280000"/>
              </a:lnSpc>
              <a:spcBef>
                <a:spcPts val="1800"/>
              </a:spcBef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pt-BR" sz="4400">
                <a:solidFill>
                  <a:srgbClr val="FFFFFF"/>
                </a:solidFill>
              </a:rPr>
              <a:t>Clique para editar o título Mestre</a:t>
            </a:r>
            <a:endParaRPr lang="pt-BR" sz="4400" dirty="0">
              <a:solidFill>
                <a:srgbClr val="FFFFFF"/>
              </a:solidFill>
            </a:endParaRPr>
          </a:p>
        </p:txBody>
      </p: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9A0315CC-EC7D-4E65-936E-03F3BE220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7125" y="0"/>
            <a:ext cx="4714875" cy="6858000"/>
          </a:xfrm>
          <a:custGeom>
            <a:avLst/>
            <a:gdLst>
              <a:gd name="connsiteX0" fmla="*/ 3611850 w 4528607"/>
              <a:gd name="connsiteY0" fmla="*/ 0 h 6858000"/>
              <a:gd name="connsiteX1" fmla="*/ 4528607 w 4528607"/>
              <a:gd name="connsiteY1" fmla="*/ 0 h 6858000"/>
              <a:gd name="connsiteX2" fmla="*/ 4528607 w 4528607"/>
              <a:gd name="connsiteY2" fmla="*/ 6858000 h 6858000"/>
              <a:gd name="connsiteX3" fmla="*/ 0 w 4528607"/>
              <a:gd name="connsiteY3" fmla="*/ 6858000 h 6858000"/>
              <a:gd name="connsiteX4" fmla="*/ 157749 w 4528607"/>
              <a:gd name="connsiteY4" fmla="*/ 6846005 h 6858000"/>
              <a:gd name="connsiteX5" fmla="*/ 3612770 w 4528607"/>
              <a:gd name="connsiteY5" fmla="*/ 3017366 h 6858000"/>
              <a:gd name="connsiteX6" fmla="*/ 3611350 w 4528607"/>
              <a:gd name="connsiteY6" fmla="*/ 2961216 h 6858000"/>
              <a:gd name="connsiteX7" fmla="*/ 3611850 w 4528607"/>
              <a:gd name="connsiteY7" fmla="*/ 2961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8607" h="6858000">
                <a:moveTo>
                  <a:pt x="3611850" y="0"/>
                </a:moveTo>
                <a:lnTo>
                  <a:pt x="4528607" y="0"/>
                </a:lnTo>
                <a:lnTo>
                  <a:pt x="4528607" y="6858000"/>
                </a:lnTo>
                <a:lnTo>
                  <a:pt x="0" y="6858000"/>
                </a:lnTo>
                <a:lnTo>
                  <a:pt x="157749" y="6846005"/>
                </a:lnTo>
                <a:cubicBezTo>
                  <a:pt x="2098384" y="6648923"/>
                  <a:pt x="3612770" y="5009996"/>
                  <a:pt x="3612770" y="3017366"/>
                </a:cubicBezTo>
                <a:lnTo>
                  <a:pt x="3611350" y="2961216"/>
                </a:lnTo>
                <a:lnTo>
                  <a:pt x="3611850" y="2961216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DAB5A3B-4D59-4E0D-9EA9-FAFC9BFBB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0614" y="5920740"/>
            <a:ext cx="5476512" cy="723900"/>
          </a:xfrm>
        </p:spPr>
        <p:txBody>
          <a:bodyPr rtlCol="0">
            <a:noAutofit/>
          </a:bodyPr>
          <a:lstStyle>
            <a:lvl1pPr>
              <a:buNone/>
              <a:defRPr sz="2000">
                <a:solidFill>
                  <a:schemeClr val="bg2"/>
                </a:solidFill>
              </a:defRPr>
            </a:lvl1pPr>
            <a:lvl2pPr>
              <a:buNone/>
              <a:defRPr sz="2000">
                <a:solidFill>
                  <a:schemeClr val="bg2"/>
                </a:solidFill>
              </a:defRPr>
            </a:lvl2pPr>
            <a:lvl3pPr>
              <a:buNone/>
              <a:defRPr sz="2000">
                <a:solidFill>
                  <a:schemeClr val="bg2"/>
                </a:solidFill>
              </a:defRPr>
            </a:lvl3pPr>
            <a:lvl4pPr>
              <a:buNone/>
              <a:defRPr sz="2000">
                <a:solidFill>
                  <a:schemeClr val="bg2"/>
                </a:solidFill>
              </a:defRPr>
            </a:lvl4pPr>
            <a:lvl5pPr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755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luna do 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056"/>
            <a:ext cx="10515600" cy="1325563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00400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3200400" cy="3554039"/>
          </a:xfrm>
        </p:spPr>
        <p:txBody>
          <a:bodyPr rtlCol="0"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6597" y="1679012"/>
            <a:ext cx="3200400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6597" y="2633472"/>
            <a:ext cx="3200400" cy="3554040"/>
          </a:xfrm>
        </p:spPr>
        <p:txBody>
          <a:bodyPr rtlCol="0"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10" name="Espaço Reservado para Texto 4">
            <a:extLst>
              <a:ext uri="{FF2B5EF4-FFF2-40B4-BE49-F238E27FC236}">
                <a16:creationId xmlns:a16="http://schemas.microsoft.com/office/drawing/2014/main" id="{255FA165-37DF-4E15-9395-3DD34C0F1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406" y="1682496"/>
            <a:ext cx="3200400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11" name="Espaço Reservado para Conteúdo 5">
            <a:extLst>
              <a:ext uri="{FF2B5EF4-FFF2-40B4-BE49-F238E27FC236}">
                <a16:creationId xmlns:a16="http://schemas.microsoft.com/office/drawing/2014/main" id="{CAFAE5B4-E9C2-4CEE-AE3C-EAD0E42277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6" y="2633472"/>
            <a:ext cx="3200400" cy="3554040"/>
          </a:xfrm>
        </p:spPr>
        <p:txBody>
          <a:bodyPr rtlCol="0"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Exemplo de Texto de Rodapé</a:t>
            </a:r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179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Resu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B8F77B68-7FA5-4C67-BB5E-544A66A74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0459E3D4-4913-4324-9732-B962CCA5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43553"/>
            <a:ext cx="9914859" cy="1325880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pt-BR">
                <a:solidFill>
                  <a:srgbClr val="FFFFFF"/>
                </a:solidFill>
              </a:rPr>
              <a:t>Clique para editar o título Mestre</a:t>
            </a: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2" name="Espaço Reservado para Conteúdo 9">
            <a:extLst>
              <a:ext uri="{FF2B5EF4-FFF2-40B4-BE49-F238E27FC236}">
                <a16:creationId xmlns:a16="http://schemas.microsoft.com/office/drawing/2014/main" id="{FE71C6AE-BA35-4C02-9C7B-2A2D9775D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09080"/>
            <a:ext cx="5868537" cy="3467881"/>
          </a:xfrm>
        </p:spPr>
        <p:txBody>
          <a:bodyPr rtlCol="0"/>
          <a:lstStyle>
            <a:lvl1pPr marL="0" indent="0">
              <a:buNone/>
              <a:defRPr baseline="0"/>
            </a:lvl1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2F8E2564-CCE3-4E5F-BA7A-BE1CD195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1" y="1"/>
            <a:ext cx="2347150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dirty="0"/>
          </a:p>
        </p:txBody>
      </p:sp>
      <p:sp>
        <p:nvSpPr>
          <p:cNvPr id="24" name="Espaço Reservado para Imagem 23">
            <a:extLst>
              <a:ext uri="{FF2B5EF4-FFF2-40B4-BE49-F238E27FC236}">
                <a16:creationId xmlns:a16="http://schemas.microsoft.com/office/drawing/2014/main" id="{70E4796D-B53A-4567-BE9E-482FEC3EDB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6184" y="2126134"/>
            <a:ext cx="2434622" cy="2503056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30" name="Espaço Reservado para Imagem 29">
            <a:extLst>
              <a:ext uri="{FF2B5EF4-FFF2-40B4-BE49-F238E27FC236}">
                <a16:creationId xmlns:a16="http://schemas.microsoft.com/office/drawing/2014/main" id="{1FD357AB-C536-40A5-BB4E-AD59A1D930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9092" y="2118839"/>
            <a:ext cx="2432908" cy="2498880"/>
          </a:xfrm>
          <a:custGeom>
            <a:avLst/>
            <a:gdLst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433844 w 2425326"/>
              <a:gd name="connsiteY2" fmla="*/ 25132 h 2381426"/>
              <a:gd name="connsiteX3" fmla="*/ 2424547 w 2425326"/>
              <a:gd name="connsiteY3" fmla="*/ 2186765 h 2381426"/>
              <a:gd name="connsiteX4" fmla="*/ 2425326 w 2425326"/>
              <a:gd name="connsiteY4" fmla="*/ 2202193 h 2381426"/>
              <a:gd name="connsiteX5" fmla="*/ 2425326 w 2425326"/>
              <a:gd name="connsiteY5" fmla="*/ 2381426 h 2381426"/>
              <a:gd name="connsiteX6" fmla="*/ 0 w 2425326"/>
              <a:gd name="connsiteY6" fmla="*/ 2381426 h 2381426"/>
              <a:gd name="connsiteX0" fmla="*/ 0 w 2701627"/>
              <a:gd name="connsiteY0" fmla="*/ 0 h 2419519"/>
              <a:gd name="connsiteX1" fmla="*/ 254330 w 2701627"/>
              <a:gd name="connsiteY1" fmla="*/ 0 h 2419519"/>
              <a:gd name="connsiteX2" fmla="*/ 433844 w 2701627"/>
              <a:gd name="connsiteY2" fmla="*/ 25132 h 2419519"/>
              <a:gd name="connsiteX3" fmla="*/ 2424547 w 2701627"/>
              <a:gd name="connsiteY3" fmla="*/ 2186765 h 2419519"/>
              <a:gd name="connsiteX4" fmla="*/ 2425326 w 2701627"/>
              <a:gd name="connsiteY4" fmla="*/ 2381426 h 2419519"/>
              <a:gd name="connsiteX5" fmla="*/ 0 w 2701627"/>
              <a:gd name="connsiteY5" fmla="*/ 2381426 h 2419519"/>
              <a:gd name="connsiteX6" fmla="*/ 0 w 2701627"/>
              <a:gd name="connsiteY6" fmla="*/ 0 h 2419519"/>
              <a:gd name="connsiteX0" fmla="*/ 0 w 2427563"/>
              <a:gd name="connsiteY0" fmla="*/ 0 h 2381426"/>
              <a:gd name="connsiteX1" fmla="*/ 254330 w 2427563"/>
              <a:gd name="connsiteY1" fmla="*/ 0 h 2381426"/>
              <a:gd name="connsiteX2" fmla="*/ 433844 w 2427563"/>
              <a:gd name="connsiteY2" fmla="*/ 25132 h 2381426"/>
              <a:gd name="connsiteX3" fmla="*/ 2425326 w 2427563"/>
              <a:gd name="connsiteY3" fmla="*/ 2381426 h 2381426"/>
              <a:gd name="connsiteX4" fmla="*/ 0 w 2427563"/>
              <a:gd name="connsiteY4" fmla="*/ 2381426 h 2381426"/>
              <a:gd name="connsiteX5" fmla="*/ 0 w 2427563"/>
              <a:gd name="connsiteY5" fmla="*/ 0 h 2381426"/>
              <a:gd name="connsiteX0" fmla="*/ 0 w 2425384"/>
              <a:gd name="connsiteY0" fmla="*/ 0 h 2381426"/>
              <a:gd name="connsiteX1" fmla="*/ 254330 w 2425384"/>
              <a:gd name="connsiteY1" fmla="*/ 0 h 2381426"/>
              <a:gd name="connsiteX2" fmla="*/ 433844 w 2425384"/>
              <a:gd name="connsiteY2" fmla="*/ 25132 h 2381426"/>
              <a:gd name="connsiteX3" fmla="*/ 2425326 w 2425384"/>
              <a:gd name="connsiteY3" fmla="*/ 2381426 h 2381426"/>
              <a:gd name="connsiteX4" fmla="*/ 0 w 2425384"/>
              <a:gd name="connsiteY4" fmla="*/ 2381426 h 2381426"/>
              <a:gd name="connsiteX5" fmla="*/ 0 w 2425384"/>
              <a:gd name="connsiteY5" fmla="*/ 0 h 2381426"/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2425326 w 2425326"/>
              <a:gd name="connsiteY2" fmla="*/ 2381426 h 2381426"/>
              <a:gd name="connsiteX3" fmla="*/ 0 w 2425326"/>
              <a:gd name="connsiteY3" fmla="*/ 2381426 h 2381426"/>
              <a:gd name="connsiteX4" fmla="*/ 0 w 2425326"/>
              <a:gd name="connsiteY4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14 h 2381440"/>
              <a:gd name="connsiteX1" fmla="*/ 2425326 w 2425326"/>
              <a:gd name="connsiteY1" fmla="*/ 2381440 h 2381440"/>
              <a:gd name="connsiteX2" fmla="*/ 0 w 2425326"/>
              <a:gd name="connsiteY2" fmla="*/ 2381440 h 2381440"/>
              <a:gd name="connsiteX3" fmla="*/ 0 w 2425326"/>
              <a:gd name="connsiteY3" fmla="*/ 14 h 2381440"/>
              <a:gd name="connsiteX0" fmla="*/ 0 w 2427169"/>
              <a:gd name="connsiteY0" fmla="*/ 14 h 2381440"/>
              <a:gd name="connsiteX1" fmla="*/ 2425326 w 2427169"/>
              <a:gd name="connsiteY1" fmla="*/ 2381440 h 2381440"/>
              <a:gd name="connsiteX2" fmla="*/ 0 w 2427169"/>
              <a:gd name="connsiteY2" fmla="*/ 2381440 h 2381440"/>
              <a:gd name="connsiteX3" fmla="*/ 0 w 2427169"/>
              <a:gd name="connsiteY3" fmla="*/ 14 h 238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7169" h="2381440">
                <a:moveTo>
                  <a:pt x="0" y="14"/>
                </a:moveTo>
                <a:cubicBezTo>
                  <a:pt x="1692362" y="-4985"/>
                  <a:pt x="2470324" y="1326204"/>
                  <a:pt x="2425326" y="2381440"/>
                </a:cubicBezTo>
                <a:lnTo>
                  <a:pt x="0" y="2381440"/>
                </a:lnTo>
                <a:lnTo>
                  <a:pt x="0" y="1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33" name="Espaço Reservado para Imagem 32">
            <a:extLst>
              <a:ext uri="{FF2B5EF4-FFF2-40B4-BE49-F238E27FC236}">
                <a16:creationId xmlns:a16="http://schemas.microsoft.com/office/drawing/2014/main" id="{EF54B49C-CC16-4438-9923-F41C8E7527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4344" y="4503573"/>
            <a:ext cx="2434622" cy="2354427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36" name="Espaço Reservado para Imagem 35">
            <a:extLst>
              <a:ext uri="{FF2B5EF4-FFF2-40B4-BE49-F238E27FC236}">
                <a16:creationId xmlns:a16="http://schemas.microsoft.com/office/drawing/2014/main" id="{BC1AB157-27FC-4B7D-9CCA-71C57045CE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58966" y="4507560"/>
            <a:ext cx="2434622" cy="2350439"/>
          </a:xfrm>
          <a:custGeom>
            <a:avLst/>
            <a:gdLst>
              <a:gd name="connsiteX0" fmla="*/ 0 w 2434622"/>
              <a:gd name="connsiteY0" fmla="*/ 0 h 2342635"/>
              <a:gd name="connsiteX1" fmla="*/ 2434622 w 2434622"/>
              <a:gd name="connsiteY1" fmla="*/ 0 h 2342635"/>
              <a:gd name="connsiteX2" fmla="*/ 2434622 w 2434622"/>
              <a:gd name="connsiteY2" fmla="*/ 2342635 h 2342635"/>
              <a:gd name="connsiteX3" fmla="*/ 0 w 2434622"/>
              <a:gd name="connsiteY3" fmla="*/ 2342635 h 234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42635">
                <a:moveTo>
                  <a:pt x="0" y="0"/>
                </a:moveTo>
                <a:lnTo>
                  <a:pt x="2434622" y="0"/>
                </a:lnTo>
                <a:lnTo>
                  <a:pt x="2434622" y="2342635"/>
                </a:lnTo>
                <a:lnTo>
                  <a:pt x="0" y="234263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8389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echament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tângulo 6">
            <a:extLst>
              <a:ext uri="{FF2B5EF4-FFF2-40B4-BE49-F238E27FC236}">
                <a16:creationId xmlns:a16="http://schemas.microsoft.com/office/drawing/2014/main" id="{0BAB19D3-90A9-40E5-BED8-289A8919A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AD247D9-20CF-4BAD-906D-66DB8B85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pt-BR">
                <a:solidFill>
                  <a:srgbClr val="FFFFFF"/>
                </a:solidFill>
              </a:rPr>
              <a:t>Clique para editar o título Mestre</a:t>
            </a: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80E4B7A8-67F1-4290-B537-DE49AD9FBF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5181600" cy="6857999"/>
          </a:xfrm>
          <a:custGeom>
            <a:avLst/>
            <a:gdLst>
              <a:gd name="connsiteX0" fmla="*/ 0 w 5181600"/>
              <a:gd name="connsiteY0" fmla="*/ 0 h 6857999"/>
              <a:gd name="connsiteX1" fmla="*/ 5181600 w 5181600"/>
              <a:gd name="connsiteY1" fmla="*/ 0 h 6857999"/>
              <a:gd name="connsiteX2" fmla="*/ 5181600 w 5181600"/>
              <a:gd name="connsiteY2" fmla="*/ 4504871 h 6857999"/>
              <a:gd name="connsiteX3" fmla="*/ 5181598 w 5181600"/>
              <a:gd name="connsiteY3" fmla="*/ 4504830 h 6857999"/>
              <a:gd name="connsiteX4" fmla="*/ 5175215 w 5181600"/>
              <a:gd name="connsiteY4" fmla="*/ 4639646 h 6857999"/>
              <a:gd name="connsiteX5" fmla="*/ 2983485 w 5181600"/>
              <a:gd name="connsiteY5" fmla="*/ 6845334 h 6857999"/>
              <a:gd name="connsiteX6" fmla="*/ 2749639 w 5181600"/>
              <a:gd name="connsiteY6" fmla="*/ 6857142 h 6857999"/>
              <a:gd name="connsiteX7" fmla="*/ 2749639 w 5181600"/>
              <a:gd name="connsiteY7" fmla="*/ 6857999 h 6857999"/>
              <a:gd name="connsiteX8" fmla="*/ 0 w 5181600"/>
              <a:gd name="connsiteY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7999">
                <a:moveTo>
                  <a:pt x="0" y="0"/>
                </a:moveTo>
                <a:lnTo>
                  <a:pt x="5181600" y="0"/>
                </a:lnTo>
                <a:lnTo>
                  <a:pt x="5181600" y="4504871"/>
                </a:lnTo>
                <a:lnTo>
                  <a:pt x="5181598" y="4504830"/>
                </a:lnTo>
                <a:lnTo>
                  <a:pt x="5175215" y="4639646"/>
                </a:lnTo>
                <a:cubicBezTo>
                  <a:pt x="5064605" y="5801747"/>
                  <a:pt x="4143475" y="6727530"/>
                  <a:pt x="2983485" y="6845334"/>
                </a:cubicBezTo>
                <a:lnTo>
                  <a:pt x="2749639" y="6857142"/>
                </a:lnTo>
                <a:lnTo>
                  <a:pt x="274963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E5EAFE93-40B7-4FF8-BEE7-E39911EC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 rtlCol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 rtl="0"/>
            <a:r>
              <a:rPr lang="pt-BR">
                <a:solidFill>
                  <a:srgbClr val="FFFFFF"/>
                </a:solidFill>
              </a:rPr>
              <a:t>Clique para editar os estilos de texto Mestres</a:t>
            </a:r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C752B41F-4B4E-4E1F-9191-6BB3F421E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4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dirty="0"/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E3EFD1DB-7478-445F-ACEF-64BE4DFEC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2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60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2D13D15-77CA-4B50-9E08-0F58009A8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635" y="4626592"/>
            <a:ext cx="8600365" cy="1224926"/>
          </a:xfrm>
        </p:spPr>
        <p:txBody>
          <a:bodyPr rtlCol="0" anchor="b">
            <a:noAutofit/>
          </a:bodyPr>
          <a:lstStyle/>
          <a:p>
            <a:pPr rtl="0"/>
            <a:r>
              <a:rPr lang="pt-BR" sz="4400">
                <a:solidFill>
                  <a:srgbClr val="FFFFFF"/>
                </a:solidFill>
              </a:rPr>
              <a:t>Clique para editar o título Mestre</a:t>
            </a:r>
            <a:endParaRPr lang="pt-BR" sz="4400" dirty="0">
              <a:solidFill>
                <a:srgbClr val="FFFFFF"/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FBB8E73D-B3E6-4E0A-8295-A9EB15722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7636" y="5936776"/>
            <a:ext cx="6660107" cy="625497"/>
          </a:xfrm>
        </p:spPr>
        <p:txBody>
          <a:bodyPr rtlCol="0">
            <a:normAutofit/>
          </a:bodyPr>
          <a:lstStyle/>
          <a:p>
            <a:pPr rtl="0"/>
            <a:r>
              <a:rPr lang="pt-BR" sz="1400">
                <a:solidFill>
                  <a:srgbClr val="FFFFFF"/>
                </a:solidFill>
              </a:rPr>
              <a:t>Clique para editar o estilo do subtítulo Mestre</a:t>
            </a:r>
            <a:endParaRPr lang="pt-BR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89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rtlCol="0"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 rtlCol="0"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Clique para editar o estilo do subtítulo Mestre</a:t>
            </a:r>
            <a:endParaRPr lang="pt-BR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70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0016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2128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1571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7714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4736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E6C91E54-DBE4-467A-A827-2C5C88E61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80244"/>
            <a:ext cx="12192000" cy="397775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BAED78D-8293-4554-BA23-D14EC617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25440"/>
            <a:ext cx="5390983" cy="1963318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pt-BR">
                <a:solidFill>
                  <a:srgbClr val="FFFFFF"/>
                </a:solidFill>
              </a:rPr>
              <a:t>Clique para editar o título Mestre</a:t>
            </a: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A9EFAE44-6509-43CD-AB03-7B4944875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3377821"/>
            <a:ext cx="5181600" cy="279914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Exemplo de Texto de Rodapé</a:t>
            </a:r>
          </a:p>
        </p:txBody>
      </p:sp>
      <p:sp>
        <p:nvSpPr>
          <p:cNvPr id="24" name="Espaço Reservado para Imagem 23">
            <a:extLst>
              <a:ext uri="{FF2B5EF4-FFF2-40B4-BE49-F238E27FC236}">
                <a16:creationId xmlns:a16="http://schemas.microsoft.com/office/drawing/2014/main" id="{D5749D8A-F20A-4228-9136-5891AE0352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4166" y="-1798"/>
            <a:ext cx="2846566" cy="2872294"/>
          </a:xfrm>
          <a:custGeom>
            <a:avLst/>
            <a:gdLst>
              <a:gd name="connsiteX0" fmla="*/ 2797 w 2846566"/>
              <a:gd name="connsiteY0" fmla="*/ 0 h 2838450"/>
              <a:gd name="connsiteX1" fmla="*/ 2846566 w 2846566"/>
              <a:gd name="connsiteY1" fmla="*/ 0 h 2838450"/>
              <a:gd name="connsiteX2" fmla="*/ 2846566 w 2846566"/>
              <a:gd name="connsiteY2" fmla="*/ 2838450 h 2838450"/>
              <a:gd name="connsiteX3" fmla="*/ 2091122 w 2846566"/>
              <a:gd name="connsiteY3" fmla="*/ 2838450 h 2838450"/>
              <a:gd name="connsiteX4" fmla="*/ 1974232 w 2846566"/>
              <a:gd name="connsiteY4" fmla="*/ 2820914 h 2838450"/>
              <a:gd name="connsiteX5" fmla="*/ 0 w 2846566"/>
              <a:gd name="connsiteY5" fmla="*/ 404262 h 2838450"/>
              <a:gd name="connsiteX6" fmla="*/ 2797 w 2846566"/>
              <a:gd name="connsiteY6" fmla="*/ 293225 h 283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566" h="2838450">
                <a:moveTo>
                  <a:pt x="2797" y="0"/>
                </a:moveTo>
                <a:lnTo>
                  <a:pt x="2846566" y="0"/>
                </a:lnTo>
                <a:lnTo>
                  <a:pt x="2846566" y="2838450"/>
                </a:lnTo>
                <a:lnTo>
                  <a:pt x="2091122" y="2838450"/>
                </a:lnTo>
                <a:lnTo>
                  <a:pt x="1974232" y="2820914"/>
                </a:lnTo>
                <a:cubicBezTo>
                  <a:pt x="848632" y="2597020"/>
                  <a:pt x="0" y="1600146"/>
                  <a:pt x="0" y="404262"/>
                </a:cubicBezTo>
                <a:lnTo>
                  <a:pt x="2797" y="293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rtlCol="0">
            <a:noAutofit/>
          </a:bodyPr>
          <a:lstStyle>
            <a:lvl1pPr algn="r">
              <a:defRPr/>
            </a:lvl1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4A3C6DC1-25FD-4947-8211-89B20E599A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60733" y="-1798"/>
            <a:ext cx="2826990" cy="2854594"/>
          </a:xfrm>
          <a:custGeom>
            <a:avLst/>
            <a:gdLst>
              <a:gd name="connsiteX0" fmla="*/ 0 w 2826990"/>
              <a:gd name="connsiteY0" fmla="*/ 0 h 2854594"/>
              <a:gd name="connsiteX1" fmla="*/ 2826990 w 2826990"/>
              <a:gd name="connsiteY1" fmla="*/ 0 h 2854594"/>
              <a:gd name="connsiteX2" fmla="*/ 2826990 w 2826990"/>
              <a:gd name="connsiteY2" fmla="*/ 2854594 h 2854594"/>
              <a:gd name="connsiteX3" fmla="*/ 0 w 2826990"/>
              <a:gd name="connsiteY3" fmla="*/ 2854594 h 285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990" h="2854594">
                <a:moveTo>
                  <a:pt x="0" y="0"/>
                </a:moveTo>
                <a:lnTo>
                  <a:pt x="2826990" y="0"/>
                </a:lnTo>
                <a:lnTo>
                  <a:pt x="2826990" y="2854594"/>
                </a:lnTo>
                <a:lnTo>
                  <a:pt x="0" y="285459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30" name="Espaço Reservado para Imagem 29">
            <a:extLst>
              <a:ext uri="{FF2B5EF4-FFF2-40B4-BE49-F238E27FC236}">
                <a16:creationId xmlns:a16="http://schemas.microsoft.com/office/drawing/2014/main" id="{53C819AA-E73C-44C7-9928-5E1A8A22BC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4169" y="2856391"/>
            <a:ext cx="2846565" cy="4001609"/>
          </a:xfrm>
          <a:custGeom>
            <a:avLst/>
            <a:gdLst>
              <a:gd name="connsiteX0" fmla="*/ 2436721 w 2846565"/>
              <a:gd name="connsiteY0" fmla="*/ 0 h 4001609"/>
              <a:gd name="connsiteX1" fmla="*/ 2846565 w 2846565"/>
              <a:gd name="connsiteY1" fmla="*/ 0 h 4001609"/>
              <a:gd name="connsiteX2" fmla="*/ 2846565 w 2846565"/>
              <a:gd name="connsiteY2" fmla="*/ 4001609 h 4001609"/>
              <a:gd name="connsiteX3" fmla="*/ 2796 w 2846565"/>
              <a:gd name="connsiteY3" fmla="*/ 4001608 h 4001609"/>
              <a:gd name="connsiteX4" fmla="*/ 2796 w 2846565"/>
              <a:gd name="connsiteY4" fmla="*/ 2564348 h 4001609"/>
              <a:gd name="connsiteX5" fmla="*/ 0 w 2846565"/>
              <a:gd name="connsiteY5" fmla="*/ 2453758 h 4001609"/>
              <a:gd name="connsiteX6" fmla="*/ 2202875 w 2846565"/>
              <a:gd name="connsiteY6" fmla="*/ 12668 h 4001609"/>
              <a:gd name="connsiteX7" fmla="*/ 2436721 w 2846565"/>
              <a:gd name="connsiteY7" fmla="*/ 860 h 400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6565" h="4001609">
                <a:moveTo>
                  <a:pt x="2436721" y="0"/>
                </a:moveTo>
                <a:lnTo>
                  <a:pt x="2846565" y="0"/>
                </a:lnTo>
                <a:lnTo>
                  <a:pt x="2846565" y="4001609"/>
                </a:lnTo>
                <a:lnTo>
                  <a:pt x="2796" y="4001608"/>
                </a:lnTo>
                <a:lnTo>
                  <a:pt x="2796" y="2564348"/>
                </a:lnTo>
                <a:lnTo>
                  <a:pt x="0" y="2453758"/>
                </a:lnTo>
                <a:cubicBezTo>
                  <a:pt x="0" y="1183283"/>
                  <a:pt x="965553" y="138326"/>
                  <a:pt x="2202875" y="12668"/>
                </a:cubicBezTo>
                <a:lnTo>
                  <a:pt x="2436721" y="86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>
            <a:lvl1pPr algn="r">
              <a:defRPr/>
            </a:lvl1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33" name="Espaço Reservado para Imagem 32">
            <a:extLst>
              <a:ext uri="{FF2B5EF4-FFF2-40B4-BE49-F238E27FC236}">
                <a16:creationId xmlns:a16="http://schemas.microsoft.com/office/drawing/2014/main" id="{64635F40-0058-44E0-95CD-8FFAE18764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6456" y="2828943"/>
            <a:ext cx="2835544" cy="4038805"/>
          </a:xfrm>
          <a:custGeom>
            <a:avLst/>
            <a:gdLst>
              <a:gd name="connsiteX0" fmla="*/ 0 w 2835544"/>
              <a:gd name="connsiteY0" fmla="*/ 0 h 4038805"/>
              <a:gd name="connsiteX1" fmla="*/ 2835544 w 2835544"/>
              <a:gd name="connsiteY1" fmla="*/ 0 h 4038805"/>
              <a:gd name="connsiteX2" fmla="*/ 2835544 w 2835544"/>
              <a:gd name="connsiteY2" fmla="*/ 4038805 h 4038805"/>
              <a:gd name="connsiteX3" fmla="*/ 0 w 2835544"/>
              <a:gd name="connsiteY3" fmla="*/ 4038805 h 40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544" h="4038805">
                <a:moveTo>
                  <a:pt x="0" y="0"/>
                </a:moveTo>
                <a:lnTo>
                  <a:pt x="2835544" y="0"/>
                </a:lnTo>
                <a:lnTo>
                  <a:pt x="2835544" y="4038805"/>
                </a:lnTo>
                <a:lnTo>
                  <a:pt x="0" y="403880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pt-BR"/>
              <a:t>8/2/20XX</a:t>
            </a:r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0578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trodu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tângulo 6">
            <a:extLst>
              <a:ext uri="{FF2B5EF4-FFF2-40B4-BE49-F238E27FC236}">
                <a16:creationId xmlns:a16="http://schemas.microsoft.com/office/drawing/2014/main" id="{7624BCA1-E0EF-42A1-B762-D68E4B98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05C258CF-58AC-4C7A-A953-392693E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5F9CDC83-34B8-4E32-84EC-92854CEE4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21E215A6-E6FC-4D5A-9881-E87CC750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"/>
            <a:ext cx="9432315" cy="2198972"/>
          </a:xfrm>
          <a:custGeom>
            <a:avLst/>
            <a:gdLst>
              <a:gd name="connsiteX0" fmla="*/ 0 w 10240035"/>
              <a:gd name="connsiteY0" fmla="*/ 0 h 2198971"/>
              <a:gd name="connsiteX1" fmla="*/ 10240035 w 10240035"/>
              <a:gd name="connsiteY1" fmla="*/ 0 h 2198971"/>
              <a:gd name="connsiteX2" fmla="*/ 10240035 w 10240035"/>
              <a:gd name="connsiteY2" fmla="*/ 0 h 2198971"/>
              <a:gd name="connsiteX3" fmla="*/ 10240035 w 10240035"/>
              <a:gd name="connsiteY3" fmla="*/ 1099486 h 2198971"/>
              <a:gd name="connsiteX4" fmla="*/ 9140549 w 10240035"/>
              <a:gd name="connsiteY4" fmla="*/ 2198972 h 2198971"/>
              <a:gd name="connsiteX5" fmla="*/ 1099486 w 10240035"/>
              <a:gd name="connsiteY5" fmla="*/ 2198971 h 2198971"/>
              <a:gd name="connsiteX6" fmla="*/ 0 w 10240035"/>
              <a:gd name="connsiteY6" fmla="*/ 1099485 h 2198971"/>
              <a:gd name="connsiteX7" fmla="*/ 0 w 10240035"/>
              <a:gd name="connsiteY7" fmla="*/ 0 h 2198971"/>
              <a:gd name="connsiteX8" fmla="*/ 0 w 10240035"/>
              <a:gd name="connsiteY8" fmla="*/ 0 h 2198971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89670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698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317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661291"/>
              <a:gd name="connsiteY0" fmla="*/ 0 h 2198972"/>
              <a:gd name="connsiteX1" fmla="*/ 10240035 w 10661291"/>
              <a:gd name="connsiteY1" fmla="*/ 0 h 2198972"/>
              <a:gd name="connsiteX2" fmla="*/ 7951829 w 10661291"/>
              <a:gd name="connsiteY2" fmla="*/ 2198972 h 2198972"/>
              <a:gd name="connsiteX3" fmla="*/ 1099486 w 10661291"/>
              <a:gd name="connsiteY3" fmla="*/ 2198971 h 2198972"/>
              <a:gd name="connsiteX4" fmla="*/ 0 w 10661291"/>
              <a:gd name="connsiteY4" fmla="*/ 1099485 h 2198972"/>
              <a:gd name="connsiteX5" fmla="*/ 0 w 10661291"/>
              <a:gd name="connsiteY5" fmla="*/ 0 h 2198972"/>
              <a:gd name="connsiteX6" fmla="*/ 0 w 10661291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0 w 10240035"/>
              <a:gd name="connsiteY5" fmla="*/ 0 h 2198972"/>
              <a:gd name="connsiteX0" fmla="*/ 80772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807720 w 10240035"/>
              <a:gd name="connsiteY5" fmla="*/ 0 h 2198972"/>
              <a:gd name="connsiteX0" fmla="*/ 900020 w 10332335"/>
              <a:gd name="connsiteY0" fmla="*/ 0 h 2198972"/>
              <a:gd name="connsiteX1" fmla="*/ 10332335 w 10332335"/>
              <a:gd name="connsiteY1" fmla="*/ 0 h 2198972"/>
              <a:gd name="connsiteX2" fmla="*/ 8044129 w 10332335"/>
              <a:gd name="connsiteY2" fmla="*/ 2198972 h 2198972"/>
              <a:gd name="connsiteX3" fmla="*/ 1191786 w 10332335"/>
              <a:gd name="connsiteY3" fmla="*/ 2198971 h 2198972"/>
              <a:gd name="connsiteX4" fmla="*/ 900020 w 10332335"/>
              <a:gd name="connsiteY4" fmla="*/ 0 h 2198972"/>
              <a:gd name="connsiteX0" fmla="*/ 325154 w 9757469"/>
              <a:gd name="connsiteY0" fmla="*/ 0 h 2198972"/>
              <a:gd name="connsiteX1" fmla="*/ 9757469 w 9757469"/>
              <a:gd name="connsiteY1" fmla="*/ 0 h 2198972"/>
              <a:gd name="connsiteX2" fmla="*/ 7469263 w 9757469"/>
              <a:gd name="connsiteY2" fmla="*/ 2198972 h 2198972"/>
              <a:gd name="connsiteX3" fmla="*/ 616920 w 9757469"/>
              <a:gd name="connsiteY3" fmla="*/ 2198971 h 2198972"/>
              <a:gd name="connsiteX4" fmla="*/ 325154 w 9757469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291766 w 9432315"/>
              <a:gd name="connsiteY3" fmla="*/ 2198971 h 2198972"/>
              <a:gd name="connsiteX4" fmla="*/ 0 w 9432315"/>
              <a:gd name="connsiteY4" fmla="*/ 0 h 2198972"/>
              <a:gd name="connsiteX0" fmla="*/ 69347 w 9501662"/>
              <a:gd name="connsiteY0" fmla="*/ 0 h 2198972"/>
              <a:gd name="connsiteX1" fmla="*/ 9501662 w 9501662"/>
              <a:gd name="connsiteY1" fmla="*/ 0 h 2198972"/>
              <a:gd name="connsiteX2" fmla="*/ 7213456 w 9501662"/>
              <a:gd name="connsiteY2" fmla="*/ 2198972 h 2198972"/>
              <a:gd name="connsiteX3" fmla="*/ 86793 w 9501662"/>
              <a:gd name="connsiteY3" fmla="*/ 2198971 h 2198972"/>
              <a:gd name="connsiteX4" fmla="*/ 69347 w 9501662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17446 w 9432315"/>
              <a:gd name="connsiteY3" fmla="*/ 2198971 h 2198972"/>
              <a:gd name="connsiteX4" fmla="*/ 0 w 9432315"/>
              <a:gd name="connsiteY4" fmla="*/ 0 h 219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2315" h="2198972">
                <a:moveTo>
                  <a:pt x="0" y="0"/>
                </a:moveTo>
                <a:lnTo>
                  <a:pt x="9432315" y="0"/>
                </a:lnTo>
                <a:cubicBezTo>
                  <a:pt x="9248860" y="1235175"/>
                  <a:pt x="8210334" y="2137277"/>
                  <a:pt x="7144109" y="2198972"/>
                </a:cubicBezTo>
                <a:lnTo>
                  <a:pt x="17446" y="2198971"/>
                </a:lnTo>
                <a:cubicBezTo>
                  <a:pt x="30721" y="1146676"/>
                  <a:pt x="575" y="838935"/>
                  <a:pt x="0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rtlCol="0"/>
          <a:lstStyle>
            <a:lvl1pPr marL="54864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pt-BR">
                <a:solidFill>
                  <a:srgbClr val="FFFFFF"/>
                </a:solidFill>
              </a:rPr>
              <a:t>Clique para editar o título Mestre</a:t>
            </a: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8" name="Espaço Reservado para Imagem 17">
            <a:extLst>
              <a:ext uri="{FF2B5EF4-FFF2-40B4-BE49-F238E27FC236}">
                <a16:creationId xmlns:a16="http://schemas.microsoft.com/office/drawing/2014/main" id="{704EC18E-B48D-4AD7-A5B5-3D57255D1A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483" y="0"/>
            <a:ext cx="2773332" cy="2202508"/>
          </a:xfrm>
          <a:custGeom>
            <a:avLst/>
            <a:gdLst>
              <a:gd name="connsiteX0" fmla="*/ 0 w 2773332"/>
              <a:gd name="connsiteY0" fmla="*/ 0 h 2202508"/>
              <a:gd name="connsiteX1" fmla="*/ 2773332 w 2773332"/>
              <a:gd name="connsiteY1" fmla="*/ 0 h 2202508"/>
              <a:gd name="connsiteX2" fmla="*/ 2773332 w 2773332"/>
              <a:gd name="connsiteY2" fmla="*/ 2202508 h 2202508"/>
              <a:gd name="connsiteX3" fmla="*/ 0 w 2773332"/>
              <a:gd name="connsiteY3" fmla="*/ 2202508 h 220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202508">
                <a:moveTo>
                  <a:pt x="0" y="0"/>
                </a:moveTo>
                <a:lnTo>
                  <a:pt x="2773332" y="0"/>
                </a:lnTo>
                <a:lnTo>
                  <a:pt x="2773332" y="2202508"/>
                </a:lnTo>
                <a:lnTo>
                  <a:pt x="0" y="22025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:a16="http://schemas.microsoft.com/office/drawing/2014/main" id="{FAE5A08C-2BA6-4754-806E-3BEAE8D2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6484" y="2202508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BBE1FA0E-416C-4623-840A-A04A5237BC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6484" y="4530254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03BD1FF0-3229-401F-AEC3-09AE7042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2794177"/>
            <a:ext cx="7476460" cy="3382786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pt-BR"/>
              <a:t>Exemplo de Texto de Rodapé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/>
              <a:t>8/2/20XX</a:t>
            </a:r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8052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ebra de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tângulo 6">
            <a:extLst>
              <a:ext uri="{FF2B5EF4-FFF2-40B4-BE49-F238E27FC236}">
                <a16:creationId xmlns:a16="http://schemas.microsoft.com/office/drawing/2014/main" id="{C755B30B-7677-4AAC-9890-81A7EFF6B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6E5F686-1654-4CE7-8DA0-0D626B36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AA6281C-6C47-45BE-9BDA-1518A016E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85798"/>
            <a:ext cx="4770783" cy="3217461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 rtl="0"/>
            <a:r>
              <a:rPr lang="pt-BR">
                <a:solidFill>
                  <a:srgbClr val="FFFFFF"/>
                </a:solidFill>
              </a:rPr>
              <a:t>Clique para editar o título Mestre</a:t>
            </a: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AC1FE5B8-D695-49EA-BEA4-B9282CC4E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57901" y="1"/>
            <a:ext cx="6134099" cy="6857999"/>
          </a:xfrm>
          <a:custGeom>
            <a:avLst/>
            <a:gdLst>
              <a:gd name="connsiteX0" fmla="*/ 2378699 w 6134099"/>
              <a:gd name="connsiteY0" fmla="*/ 0 h 6857999"/>
              <a:gd name="connsiteX1" fmla="*/ 6134099 w 6134099"/>
              <a:gd name="connsiteY1" fmla="*/ 0 h 6857999"/>
              <a:gd name="connsiteX2" fmla="*/ 6134099 w 6134099"/>
              <a:gd name="connsiteY2" fmla="*/ 6857999 h 6857999"/>
              <a:gd name="connsiteX3" fmla="*/ 2401766 w 6134099"/>
              <a:gd name="connsiteY3" fmla="*/ 6857999 h 6857999"/>
              <a:gd name="connsiteX4" fmla="*/ 2397402 w 6134099"/>
              <a:gd name="connsiteY4" fmla="*/ 6856523 h 6857999"/>
              <a:gd name="connsiteX5" fmla="*/ 0 w 6134099"/>
              <a:gd name="connsiteY5" fmla="*/ 3424574 h 6857999"/>
              <a:gd name="connsiteX6" fmla="*/ 2231484 w 6134099"/>
              <a:gd name="connsiteY6" fmla="*/ 580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099" h="6857999">
                <a:moveTo>
                  <a:pt x="2378699" y="0"/>
                </a:moveTo>
                <a:lnTo>
                  <a:pt x="6134099" y="0"/>
                </a:lnTo>
                <a:lnTo>
                  <a:pt x="6134099" y="6857999"/>
                </a:lnTo>
                <a:lnTo>
                  <a:pt x="2401766" y="6857999"/>
                </a:lnTo>
                <a:lnTo>
                  <a:pt x="2397402" y="6856523"/>
                </a:lnTo>
                <a:cubicBezTo>
                  <a:pt x="998410" y="6344283"/>
                  <a:pt x="0" y="5001024"/>
                  <a:pt x="0" y="3424574"/>
                </a:cubicBezTo>
                <a:cubicBezTo>
                  <a:pt x="0" y="1911182"/>
                  <a:pt x="920134" y="612699"/>
                  <a:pt x="2231484" y="5804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E24FC61A-6DA9-444C-9D55-2FE464BD5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7140"/>
            <a:ext cx="11576868" cy="2530860"/>
          </a:xfrm>
          <a:custGeom>
            <a:avLst/>
            <a:gdLst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1250190 h 2500380"/>
              <a:gd name="connsiteX3" fmla="*/ 11576868 w 11576868"/>
              <a:gd name="connsiteY3" fmla="*/ 2500380 h 2500380"/>
              <a:gd name="connsiteX4" fmla="*/ 0 w 11576868"/>
              <a:gd name="connsiteY4" fmla="*/ 2500380 h 2500380"/>
              <a:gd name="connsiteX5" fmla="*/ 0 w 11576868"/>
              <a:gd name="connsiteY5" fmla="*/ 0 h 2500380"/>
              <a:gd name="connsiteX0" fmla="*/ 0 w 12449160"/>
              <a:gd name="connsiteY0" fmla="*/ 0 h 2500380"/>
              <a:gd name="connsiteX1" fmla="*/ 10326678 w 12449160"/>
              <a:gd name="connsiteY1" fmla="*/ 0 h 2500380"/>
              <a:gd name="connsiteX2" fmla="*/ 11576868 w 12449160"/>
              <a:gd name="connsiteY2" fmla="*/ 2500380 h 2500380"/>
              <a:gd name="connsiteX3" fmla="*/ 0 w 12449160"/>
              <a:gd name="connsiteY3" fmla="*/ 2500380 h 2500380"/>
              <a:gd name="connsiteX4" fmla="*/ 0 w 12449160"/>
              <a:gd name="connsiteY4" fmla="*/ 0 h 2500380"/>
              <a:gd name="connsiteX0" fmla="*/ 0 w 11640738"/>
              <a:gd name="connsiteY0" fmla="*/ 0 h 2500380"/>
              <a:gd name="connsiteX1" fmla="*/ 10326678 w 11640738"/>
              <a:gd name="connsiteY1" fmla="*/ 0 h 2500380"/>
              <a:gd name="connsiteX2" fmla="*/ 11576868 w 11640738"/>
              <a:gd name="connsiteY2" fmla="*/ 2500380 h 2500380"/>
              <a:gd name="connsiteX3" fmla="*/ 0 w 11640738"/>
              <a:gd name="connsiteY3" fmla="*/ 2500380 h 2500380"/>
              <a:gd name="connsiteX4" fmla="*/ 0 w 11640738"/>
              <a:gd name="connsiteY4" fmla="*/ 0 h 2500380"/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7323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0922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8179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5588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10567 h 2510947"/>
              <a:gd name="connsiteX1" fmla="*/ 8558838 w 11576868"/>
              <a:gd name="connsiteY1" fmla="*/ 10567 h 2510947"/>
              <a:gd name="connsiteX2" fmla="*/ 11576868 w 11576868"/>
              <a:gd name="connsiteY2" fmla="*/ 2510947 h 2510947"/>
              <a:gd name="connsiteX3" fmla="*/ 0 w 11576868"/>
              <a:gd name="connsiteY3" fmla="*/ 2510947 h 2510947"/>
              <a:gd name="connsiteX4" fmla="*/ 0 w 11576868"/>
              <a:gd name="connsiteY4" fmla="*/ 10567 h 2510947"/>
              <a:gd name="connsiteX0" fmla="*/ 0 w 11576868"/>
              <a:gd name="connsiteY0" fmla="*/ 462 h 2500842"/>
              <a:gd name="connsiteX1" fmla="*/ 8558838 w 11576868"/>
              <a:gd name="connsiteY1" fmla="*/ 462 h 2500842"/>
              <a:gd name="connsiteX2" fmla="*/ 11576868 w 11576868"/>
              <a:gd name="connsiteY2" fmla="*/ 2500842 h 2500842"/>
              <a:gd name="connsiteX3" fmla="*/ 0 w 11576868"/>
              <a:gd name="connsiteY3" fmla="*/ 2500842 h 2500842"/>
              <a:gd name="connsiteX4" fmla="*/ 0 w 11576868"/>
              <a:gd name="connsiteY4" fmla="*/ 462 h 2500842"/>
              <a:gd name="connsiteX0" fmla="*/ 0 w 11576868"/>
              <a:gd name="connsiteY0" fmla="*/ 30928 h 2531308"/>
              <a:gd name="connsiteX1" fmla="*/ 8558838 w 11576868"/>
              <a:gd name="connsiteY1" fmla="*/ 448 h 2531308"/>
              <a:gd name="connsiteX2" fmla="*/ 11576868 w 11576868"/>
              <a:gd name="connsiteY2" fmla="*/ 2531308 h 2531308"/>
              <a:gd name="connsiteX3" fmla="*/ 0 w 11576868"/>
              <a:gd name="connsiteY3" fmla="*/ 2531308 h 2531308"/>
              <a:gd name="connsiteX4" fmla="*/ 0 w 11576868"/>
              <a:gd name="connsiteY4" fmla="*/ 30928 h 2531308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6868" h="2530860">
                <a:moveTo>
                  <a:pt x="0" y="30480"/>
                </a:moveTo>
                <a:lnTo>
                  <a:pt x="8558838" y="0"/>
                </a:lnTo>
                <a:cubicBezTo>
                  <a:pt x="10335916" y="20490"/>
                  <a:pt x="11453941" y="1016850"/>
                  <a:pt x="11576868" y="2530860"/>
                </a:cubicBezTo>
                <a:lnTo>
                  <a:pt x="0" y="2530860"/>
                </a:lnTo>
                <a:lnTo>
                  <a:pt x="0" y="3048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</p:spPr>
        <p:txBody>
          <a:bodyPr rtlCol="0" anchor="t"/>
          <a:lstStyle>
            <a:lvl1pPr marL="914400" indent="0">
              <a:lnSpc>
                <a:spcPct val="400000"/>
              </a:lnSpc>
              <a:buNone/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pt-BR">
                <a:solidFill>
                  <a:srgbClr val="FFFFFF"/>
                </a:solidFill>
              </a:rPr>
              <a:t>Clique para editar o estilo do subtítulo Mestre</a:t>
            </a:r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0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Linha do tempo da Tabela do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rt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 rtlCol="0"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/>
              <a:t>Exemplo de Texto de Rodapé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 rtlCol="0"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pt-BR"/>
              <a:t>8/2/20XX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95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Linha do tempo da Tabela do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rt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825625"/>
            <a:ext cx="1050036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 rtlCol="0"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/>
              <a:t>Exemplo de Texto de Rodapé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 rtlCol="0"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pt-BR"/>
              <a:t>8/2/20XX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4635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taçã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9F47EA1B-2641-431A-B894-4A66FC5A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46663" y="-1789711"/>
            <a:ext cx="3354778" cy="6934200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F21A2820-A76E-454D-9A0E-F8F7B213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7" y="919717"/>
            <a:ext cx="5761074" cy="3423684"/>
          </a:xfrm>
        </p:spPr>
        <p:txBody>
          <a:bodyPr rtlCol="0"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pt-BR">
                <a:solidFill>
                  <a:srgbClr val="FFFFFF"/>
                </a:solidFill>
              </a:rPr>
              <a:t>Clique para editar o título Mestre</a:t>
            </a: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0ED9A69A-6A32-4722-924D-7FEFEA919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7" y="4795284"/>
            <a:ext cx="4846674" cy="1084522"/>
          </a:xfrm>
        </p:spPr>
        <p:txBody>
          <a:bodyPr rtlCol="0"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pt-BR">
                <a:solidFill>
                  <a:srgbClr val="FFFFFF"/>
                </a:solidFill>
              </a:rPr>
              <a:t>Clique para editar o estilo do subtítulo Mestre</a:t>
            </a: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F1587820-C6FA-402E-9F8D-2DAE5BF95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513861" y="3447061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2728" y="6434560"/>
            <a:ext cx="3428012" cy="365125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pt-BR"/>
              <a:t>Exemplo de Texto de Rodapé</a:t>
            </a:r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31E70801-1BA4-4276-9934-E418115C0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4800" y="1"/>
            <a:ext cx="4267200" cy="6858000"/>
          </a:xfrm>
          <a:custGeom>
            <a:avLst/>
            <a:gdLst>
              <a:gd name="connsiteX0" fmla="*/ 3466352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  <a:gd name="connsiteX4" fmla="*/ 0 w 4267200"/>
              <a:gd name="connsiteY4" fmla="*/ 3338980 h 6858000"/>
              <a:gd name="connsiteX5" fmla="*/ 8352 w 4267200"/>
              <a:gd name="connsiteY5" fmla="*/ 3162578 h 6858000"/>
              <a:gd name="connsiteX6" fmla="*/ 3132972 w 4267200"/>
              <a:gd name="connsiteY6" fmla="*/ 18059 h 6858000"/>
              <a:gd name="connsiteX7" fmla="*/ 3466352 w 4267200"/>
              <a:gd name="connsiteY7" fmla="*/ 1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6858000">
                <a:moveTo>
                  <a:pt x="3466352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lnTo>
                  <a:pt x="0" y="3338980"/>
                </a:lnTo>
                <a:lnTo>
                  <a:pt x="8352" y="3162578"/>
                </a:lnTo>
                <a:cubicBezTo>
                  <a:pt x="166042" y="1505839"/>
                  <a:pt x="1479242" y="186005"/>
                  <a:pt x="3132972" y="18059"/>
                </a:cubicBezTo>
                <a:lnTo>
                  <a:pt x="3466352" y="1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27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quipe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tângulo 6">
            <a:extLst>
              <a:ext uri="{FF2B5EF4-FFF2-40B4-BE49-F238E27FC236}">
                <a16:creationId xmlns:a16="http://schemas.microsoft.com/office/drawing/2014/main" id="{BCA75F14-4851-4FA1-AF45-240D9124B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9AE08278-E6C4-4B25-8343-43C881C00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1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dirty="0"/>
          </a:p>
        </p:txBody>
      </p: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20CC2109-6984-401D-BF1D-B4F0C35B0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-770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4510ECF1-6DD2-4E35-8398-66D76389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159"/>
            <a:ext cx="12191999" cy="2128731"/>
          </a:xfrm>
          <a:custGeom>
            <a:avLst/>
            <a:gdLst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2191999 w 12191999"/>
              <a:gd name="connsiteY3" fmla="*/ 1061932 h 2123863"/>
              <a:gd name="connsiteX4" fmla="*/ 11130067 w 12191999"/>
              <a:gd name="connsiteY4" fmla="*/ 2123864 h 2123863"/>
              <a:gd name="connsiteX5" fmla="*/ 1061932 w 12191999"/>
              <a:gd name="connsiteY5" fmla="*/ 2123863 h 2123863"/>
              <a:gd name="connsiteX6" fmla="*/ 0 w 12191999"/>
              <a:gd name="connsiteY6" fmla="*/ 1061931 h 2123863"/>
              <a:gd name="connsiteX7" fmla="*/ 0 w 12191999"/>
              <a:gd name="connsiteY7" fmla="*/ 0 h 2123863"/>
              <a:gd name="connsiteX8" fmla="*/ 0 w 12191999"/>
              <a:gd name="connsiteY8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1113006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026138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975846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732723"/>
              <a:gd name="connsiteY0" fmla="*/ 0 h 2123864"/>
              <a:gd name="connsiteX1" fmla="*/ 12191999 w 12732723"/>
              <a:gd name="connsiteY1" fmla="*/ 0 h 2123864"/>
              <a:gd name="connsiteX2" fmla="*/ 9636547 w 12732723"/>
              <a:gd name="connsiteY2" fmla="*/ 2123864 h 2123864"/>
              <a:gd name="connsiteX3" fmla="*/ 1061932 w 12732723"/>
              <a:gd name="connsiteY3" fmla="*/ 2123863 h 2123864"/>
              <a:gd name="connsiteX4" fmla="*/ 0 w 12732723"/>
              <a:gd name="connsiteY4" fmla="*/ 1061931 h 2123864"/>
              <a:gd name="connsiteX5" fmla="*/ 0 w 12732723"/>
              <a:gd name="connsiteY5" fmla="*/ 0 h 2123864"/>
              <a:gd name="connsiteX6" fmla="*/ 0 w 12732723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6534"/>
              <a:gd name="connsiteX1" fmla="*/ 12191999 w 12191999"/>
              <a:gd name="connsiteY1" fmla="*/ 0 h 2126534"/>
              <a:gd name="connsiteX2" fmla="*/ 9636547 w 12191999"/>
              <a:gd name="connsiteY2" fmla="*/ 2123864 h 2126534"/>
              <a:gd name="connsiteX3" fmla="*/ 1061932 w 12191999"/>
              <a:gd name="connsiteY3" fmla="*/ 2123863 h 2126534"/>
              <a:gd name="connsiteX4" fmla="*/ 0 w 12191999"/>
              <a:gd name="connsiteY4" fmla="*/ 1061931 h 2126534"/>
              <a:gd name="connsiteX5" fmla="*/ 0 w 12191999"/>
              <a:gd name="connsiteY5" fmla="*/ 0 h 2126534"/>
              <a:gd name="connsiteX6" fmla="*/ 0 w 12191999"/>
              <a:gd name="connsiteY6" fmla="*/ 0 h 2126534"/>
              <a:gd name="connsiteX0" fmla="*/ 0 w 12191999"/>
              <a:gd name="connsiteY0" fmla="*/ 0 h 2388136"/>
              <a:gd name="connsiteX1" fmla="*/ 12191999 w 12191999"/>
              <a:gd name="connsiteY1" fmla="*/ 0 h 2388136"/>
              <a:gd name="connsiteX2" fmla="*/ 9636547 w 12191999"/>
              <a:gd name="connsiteY2" fmla="*/ 2123864 h 2388136"/>
              <a:gd name="connsiteX3" fmla="*/ 1061932 w 12191999"/>
              <a:gd name="connsiteY3" fmla="*/ 2123863 h 2388136"/>
              <a:gd name="connsiteX4" fmla="*/ 0 w 12191999"/>
              <a:gd name="connsiteY4" fmla="*/ 2128731 h 2388136"/>
              <a:gd name="connsiteX5" fmla="*/ 0 w 12191999"/>
              <a:gd name="connsiteY5" fmla="*/ 0 h 2388136"/>
              <a:gd name="connsiteX6" fmla="*/ 0 w 12191999"/>
              <a:gd name="connsiteY6" fmla="*/ 0 h 2388136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2128731">
                <a:moveTo>
                  <a:pt x="0" y="0"/>
                </a:moveTo>
                <a:lnTo>
                  <a:pt x="12191999" y="0"/>
                </a:lnTo>
                <a:cubicBezTo>
                  <a:pt x="12045490" y="887377"/>
                  <a:pt x="11262958" y="2196607"/>
                  <a:pt x="9636547" y="2123864"/>
                </a:cubicBezTo>
                <a:lnTo>
                  <a:pt x="0" y="21287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rtlCol="0"/>
          <a:lstStyle>
            <a:lvl1pPr marL="91440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pt-BR">
                <a:solidFill>
                  <a:srgbClr val="FFFFFF"/>
                </a:solidFill>
              </a:rPr>
              <a:t>Clique para editar o título Mestre</a:t>
            </a: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25" name="Espaço Reservado para Imagem 36">
            <a:extLst>
              <a:ext uri="{FF2B5EF4-FFF2-40B4-BE49-F238E27FC236}">
                <a16:creationId xmlns:a16="http://schemas.microsoft.com/office/drawing/2014/main" id="{22F784D1-8CE5-4710-ADC3-2F70D5766F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3600" y="2185416"/>
            <a:ext cx="2286000" cy="174650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4" name="Espaço Reservado para Texto 30">
            <a:extLst>
              <a:ext uri="{FF2B5EF4-FFF2-40B4-BE49-F238E27FC236}">
                <a16:creationId xmlns:a16="http://schemas.microsoft.com/office/drawing/2014/main" id="{1F2D6BF5-159D-4F01-BDEB-0FBD75D3F4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298" y="3970230"/>
            <a:ext cx="2286000" cy="877824"/>
          </a:xfrm>
        </p:spPr>
        <p:txBody>
          <a:bodyPr rtlCol="0"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pt-BR"/>
              <a:t>Nome</a:t>
            </a:r>
          </a:p>
        </p:txBody>
      </p:sp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518C033F-CC28-477A-8A72-AD0398D3680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4181" y="4948171"/>
            <a:ext cx="2286000" cy="741904"/>
          </a:xfrm>
        </p:spPr>
        <p:txBody>
          <a:bodyPr rtlCol="0"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Título</a:t>
            </a:r>
          </a:p>
        </p:txBody>
      </p:sp>
      <p:sp>
        <p:nvSpPr>
          <p:cNvPr id="26" name="Espaço Reservado para Imagem 36">
            <a:extLst>
              <a:ext uri="{FF2B5EF4-FFF2-40B4-BE49-F238E27FC236}">
                <a16:creationId xmlns:a16="http://schemas.microsoft.com/office/drawing/2014/main" id="{599604B7-B0E5-4112-9123-341EB9C6267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93592" y="2185416"/>
            <a:ext cx="2286000" cy="174650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1" name="Espaço Reservado para Texto 30">
            <a:extLst>
              <a:ext uri="{FF2B5EF4-FFF2-40B4-BE49-F238E27FC236}">
                <a16:creationId xmlns:a16="http://schemas.microsoft.com/office/drawing/2014/main" id="{B4836FAA-F9D8-465B-8985-A5A10F5F2E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3592" y="3971853"/>
            <a:ext cx="2286000" cy="877824"/>
          </a:xfrm>
        </p:spPr>
        <p:txBody>
          <a:bodyPr rtlCol="0"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pt-BR"/>
              <a:t>Nome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3A2A0BF-0F76-4FDC-97BF-55EBAD5FFFE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93592" y="4948171"/>
            <a:ext cx="2286000" cy="741904"/>
          </a:xfrm>
        </p:spPr>
        <p:txBody>
          <a:bodyPr rtlCol="0"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Título</a:t>
            </a:r>
          </a:p>
        </p:txBody>
      </p:sp>
      <p:sp>
        <p:nvSpPr>
          <p:cNvPr id="27" name="Espaço Reservado para Imagem 36">
            <a:extLst>
              <a:ext uri="{FF2B5EF4-FFF2-40B4-BE49-F238E27FC236}">
                <a16:creationId xmlns:a16="http://schemas.microsoft.com/office/drawing/2014/main" id="{811A58E2-70B8-4F18-AF4A-136F58682C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09360" y="2185416"/>
            <a:ext cx="2286000" cy="174650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2" name="Espaço Reservado para Texto 30">
            <a:extLst>
              <a:ext uri="{FF2B5EF4-FFF2-40B4-BE49-F238E27FC236}">
                <a16:creationId xmlns:a16="http://schemas.microsoft.com/office/drawing/2014/main" id="{51A90A66-376F-4665-B6E9-475C686D79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0" y="3971853"/>
            <a:ext cx="2286000" cy="877824"/>
          </a:xfrm>
        </p:spPr>
        <p:txBody>
          <a:bodyPr rtlCol="0"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pt-BR"/>
              <a:t>Nome</a:t>
            </a:r>
          </a:p>
        </p:txBody>
      </p:sp>
      <p:sp>
        <p:nvSpPr>
          <p:cNvPr id="19" name="Espaço Reservado para Texto 2">
            <a:extLst>
              <a:ext uri="{FF2B5EF4-FFF2-40B4-BE49-F238E27FC236}">
                <a16:creationId xmlns:a16="http://schemas.microsoft.com/office/drawing/2014/main" id="{7FD8E69F-7035-465B-98F7-47AAF27D3AD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09360" y="4949098"/>
            <a:ext cx="2286000" cy="741904"/>
          </a:xfrm>
        </p:spPr>
        <p:txBody>
          <a:bodyPr rtlCol="0"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Título</a:t>
            </a:r>
          </a:p>
        </p:txBody>
      </p:sp>
      <p:sp>
        <p:nvSpPr>
          <p:cNvPr id="28" name="Espaço Reservado para Imagem 36">
            <a:extLst>
              <a:ext uri="{FF2B5EF4-FFF2-40B4-BE49-F238E27FC236}">
                <a16:creationId xmlns:a16="http://schemas.microsoft.com/office/drawing/2014/main" id="{D390D85C-0A55-413E-9301-4F451686AB8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15984" y="2185416"/>
            <a:ext cx="2286000" cy="174650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3" name="Espaço Reservado para Texto 30">
            <a:extLst>
              <a:ext uri="{FF2B5EF4-FFF2-40B4-BE49-F238E27FC236}">
                <a16:creationId xmlns:a16="http://schemas.microsoft.com/office/drawing/2014/main" id="{4C70777F-7849-4350-9858-AB46DD43F2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5984" y="3976192"/>
            <a:ext cx="2286000" cy="877824"/>
          </a:xfrm>
        </p:spPr>
        <p:txBody>
          <a:bodyPr rtlCol="0"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pt-BR"/>
              <a:t>Nome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08918885-EB29-485A-A99A-D589B7ABAD7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015984" y="4945456"/>
            <a:ext cx="2286000" cy="741904"/>
          </a:xfrm>
        </p:spPr>
        <p:txBody>
          <a:bodyPr rtlCol="0"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Título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pt-BR"/>
              <a:t>Exemplo de Texto de Rodapé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pt-BR"/>
              <a:t>8/2/20XX</a:t>
            </a:r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911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údo da coluna 2 (slide de comparaçã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8056"/>
            <a:ext cx="10515600" cy="1325563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 rtlCol="0"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 rtlCol="0"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Exemplo de Texto de Rodapé</a:t>
            </a:r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556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39807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pt-BR" sz="1000"/>
              <a:t>Exemplo de Texto de Rodapé</a:t>
            </a:r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/>
              <a:t>Clique para editar o estilo de título Mestre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pt-BR"/>
              <a:t>8/2/20XX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fld id="{08AB70BE-1769-45B8-85A6-0C837432C7E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763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3" r:id="rId2"/>
    <p:sldLayoutId id="2147483674" r:id="rId3"/>
    <p:sldLayoutId id="2147483675" r:id="rId4"/>
    <p:sldLayoutId id="2147483662" r:id="rId5"/>
    <p:sldLayoutId id="2147483688" r:id="rId6"/>
    <p:sldLayoutId id="2147483679" r:id="rId7"/>
    <p:sldLayoutId id="2147483685" r:id="rId8"/>
    <p:sldLayoutId id="2147483665" r:id="rId9"/>
    <p:sldLayoutId id="2147483681" r:id="rId10"/>
    <p:sldLayoutId id="2147483678" r:id="rId11"/>
    <p:sldLayoutId id="2147483683" r:id="rId12"/>
    <p:sldLayoutId id="2147483684" r:id="rId13"/>
    <p:sldLayoutId id="2147483661" r:id="rId14"/>
    <p:sldLayoutId id="2147483663" r:id="rId15"/>
    <p:sldLayoutId id="2147483664" r:id="rId16"/>
    <p:sldLayoutId id="2147483666" r:id="rId17"/>
    <p:sldLayoutId id="2147483668" r:id="rId18"/>
    <p:sldLayoutId id="2147483669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ttps/environmentalevidence.org/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hyperlink" Target="https://www.conservationevidence.com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tree.2004.03.018" TargetMode="Externa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23BA00E-2FBE-0191-75F6-154ED05D8C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blipFill>
            <a:blip r:embed="rId2"/>
            <a:stretch>
              <a:fillRect/>
            </a:stretch>
          </a:blipFill>
        </p:spPr>
      </p:sp>
      <p:sp>
        <p:nvSpPr>
          <p:cNvPr id="30" name="Título 29">
            <a:extLst>
              <a:ext uri="{FF2B5EF4-FFF2-40B4-BE49-F238E27FC236}">
                <a16:creationId xmlns:a16="http://schemas.microsoft.com/office/drawing/2014/main" id="{9DAE0213-8971-4F41-9E3D-5FCCD40DC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</p:spPr>
        <p:txBody>
          <a:bodyPr rtlCol="0"/>
          <a:lstStyle/>
          <a:p>
            <a:pPr rtl="0"/>
            <a:r>
              <a:rPr lang="pt-BR" dirty="0"/>
              <a:t>Conservação baseada em evidências</a:t>
            </a:r>
          </a:p>
        </p:txBody>
      </p:sp>
      <p:sp>
        <p:nvSpPr>
          <p:cNvPr id="10" name="Subtítulo 9">
            <a:extLst>
              <a:ext uri="{FF2B5EF4-FFF2-40B4-BE49-F238E27FC236}">
                <a16:creationId xmlns:a16="http://schemas.microsoft.com/office/drawing/2014/main" id="{623FB30D-4353-4FDD-9FA6-2C7A5AF30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43118" y="5991992"/>
            <a:ext cx="5476512" cy="723900"/>
          </a:xfrm>
        </p:spPr>
        <p:txBody>
          <a:bodyPr rtlCol="0"/>
          <a:lstStyle/>
          <a:p>
            <a:pPr algn="r" rtl="0"/>
            <a:r>
              <a:rPr lang="pt-BR" dirty="0"/>
              <a:t>Carla Morsello</a:t>
            </a:r>
          </a:p>
        </p:txBody>
      </p:sp>
    </p:spTree>
    <p:extLst>
      <p:ext uri="{BB962C8B-B14F-4D97-AF65-F5344CB8AC3E}">
        <p14:creationId xmlns:p14="http://schemas.microsoft.com/office/powerpoint/2010/main" val="1032804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A10EC2-303A-0CE4-B0C6-0494E864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Razões para a negligência?</a:t>
            </a:r>
            <a:br>
              <a:rPr lang="pt-BR" dirty="0"/>
            </a:br>
            <a:r>
              <a:rPr lang="pt-BR" sz="2800" i="1" dirty="0"/>
              <a:t>Tipologia das 230 barreiras e facilitadores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82A162D-9FEF-980E-59DE-3672872A3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sz="1050" dirty="0">
                <a:solidFill>
                  <a:schemeClr val="tx1"/>
                </a:solidFill>
              </a:rPr>
              <a:t>(</a:t>
            </a:r>
            <a:r>
              <a:rPr lang="pt-BR" sz="1050" dirty="0" err="1">
                <a:solidFill>
                  <a:schemeClr val="tx1"/>
                </a:solidFill>
              </a:rPr>
              <a:t>Fonte:Walsh</a:t>
            </a:r>
            <a:r>
              <a:rPr lang="pt-BR" sz="1050" dirty="0">
                <a:solidFill>
                  <a:schemeClr val="tx1"/>
                </a:solidFill>
              </a:rPr>
              <a:t> et al, 2019)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CBB0676-AB7B-9AF5-050C-14535D6AE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dirty="0"/>
              <a:t>8/2/20XX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11CA28-D3AC-E8EE-A2BD-B427FFAF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10</a:t>
            </a:fld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65BF0AE-5E02-07C6-D808-082A17902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777060"/>
            <a:ext cx="8045813" cy="478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58400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ço Reservado para Conteúdo 6">
            <a:extLst>
              <a:ext uri="{FF2B5EF4-FFF2-40B4-BE49-F238E27FC236}">
                <a16:creationId xmlns:a16="http://schemas.microsoft.com/office/drawing/2014/main" id="{D49268AF-61B9-A1FA-6740-D173AC7C16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541730"/>
              </p:ext>
            </p:extLst>
          </p:nvPr>
        </p:nvGraphicFramePr>
        <p:xfrm>
          <a:off x="762000" y="711200"/>
          <a:ext cx="10528300" cy="5332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C503870-2EDC-32C9-2669-2CAFB9B59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02400" y="6226948"/>
            <a:ext cx="3775914" cy="365125"/>
          </a:xfrm>
        </p:spPr>
        <p:txBody>
          <a:bodyPr/>
          <a:lstStyle/>
          <a:p>
            <a:pPr algn="r" rtl="0"/>
            <a:r>
              <a:rPr lang="pt-BR" sz="1200" dirty="0">
                <a:solidFill>
                  <a:schemeClr val="tx1"/>
                </a:solidFill>
              </a:rPr>
              <a:t>(Fonte: Sutherland, 2022)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6B26C1-C3FF-3D0C-B4CE-520A36B1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62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9682FA7-A161-4B30-BDC2-4B91E63A2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C9682FA7-A161-4B30-BDC2-4B91E63A2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C9682FA7-A161-4B30-BDC2-4B91E63A2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12AC6E-1C5C-40F3-99B5-695F9A9A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graphicEl>
                                              <a:dgm id="{3112AC6E-1C5C-40F3-99B5-695F9A9A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3112AC6E-1C5C-40F3-99B5-695F9A9A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9F59FC-6D75-49F9-BDEE-F0D186BC70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graphicEl>
                                              <a:dgm id="{3E9F59FC-6D75-49F9-BDEE-F0D186BC70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graphicEl>
                                              <a:dgm id="{3E9F59FC-6D75-49F9-BDEE-F0D186BC70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E073574-9FCB-4954-BB8C-7FB230AE4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graphicEl>
                                              <a:dgm id="{4E073574-9FCB-4954-BB8C-7FB230AE4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graphicEl>
                                              <a:dgm id="{4E073574-9FCB-4954-BB8C-7FB230AE4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5F7F9B-9B8E-4096-B6EE-6AD48F7AE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graphicEl>
                                              <a:dgm id="{245F7F9B-9B8E-4096-B6EE-6AD48F7AE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245F7F9B-9B8E-4096-B6EE-6AD48F7AE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9AC055-562E-40B4-B7D5-B7228D747A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graphicEl>
                                              <a:dgm id="{0D9AC055-562E-40B4-B7D5-B7228D747A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graphicEl>
                                              <a:dgm id="{0D9AC055-562E-40B4-B7D5-B7228D747A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23C5D24-C870-4DBF-A5DF-49E6981E6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023C5D24-C870-4DBF-A5DF-49E6981E6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graphicEl>
                                              <a:dgm id="{023C5D24-C870-4DBF-A5DF-49E6981E6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EC8CA1-09F8-4B72-8F7C-BE692FA80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B5EC8CA1-09F8-4B72-8F7C-BE692FA80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B5EC8CA1-09F8-4B72-8F7C-BE692FA80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950DBB-E98D-4E5D-9F46-A58557A6F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7B950DBB-E98D-4E5D-9F46-A58557A6F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7B950DBB-E98D-4E5D-9F46-A58557A6F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44AC05-C94E-43FC-8B53-AC77F84672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C044AC05-C94E-43FC-8B53-AC77F84672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C044AC05-C94E-43FC-8B53-AC77F84672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A7A4D45-71B4-4D1B-9094-DC256F5F5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graphicEl>
                                              <a:dgm id="{9A7A4D45-71B4-4D1B-9094-DC256F5F5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9A7A4D45-71B4-4D1B-9094-DC256F5F5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66F0F9-91A6-42B3-BED2-D3212D7E1A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D666F0F9-91A6-42B3-BED2-D3212D7E1A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D666F0F9-91A6-42B3-BED2-D3212D7E1A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60F349-3888-4C47-8AB7-E4EADAE06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graphicEl>
                                              <a:dgm id="{0A60F349-3888-4C47-8AB7-E4EADAE06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0A60F349-3888-4C47-8AB7-E4EADAE06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B0D101-8941-4D31-B1B0-19A307523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05B0D101-8941-4D31-B1B0-19A307523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graphicEl>
                                              <a:dgm id="{05B0D101-8941-4D31-B1B0-19A307523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24CB7F-FBE8-4384-8C4C-709887644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7624CB7F-FBE8-4384-8C4C-709887644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7624CB7F-FBE8-4384-8C4C-709887644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1E367F-FB65-404F-9E31-2B2D5DDE3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A21E367F-FB65-404F-9E31-2B2D5DDE3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graphicEl>
                                              <a:dgm id="{A21E367F-FB65-404F-9E31-2B2D5DDE3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79075A-04C0-CCB9-7928-4418C9CBD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Problema: consequência é crença em dogmas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8CA0E47-2546-266C-0A6E-2C1400F73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992" y="4639512"/>
            <a:ext cx="2773332" cy="2202508"/>
          </a:xfrm>
          <a:blipFill>
            <a:blip r:embed="rId2"/>
            <a:stretch>
              <a:fillRect/>
            </a:stretch>
          </a:blipFill>
        </p:spPr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BC9F6CB9-43C2-790F-D6AC-FBB8C191CF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7" y="2227909"/>
            <a:ext cx="2773332" cy="2327746"/>
          </a:xfrm>
          <a:blipFill>
            <a:blip r:embed="rId3"/>
            <a:stretch>
              <a:fillRect/>
            </a:stretch>
          </a:blipFill>
        </p:spPr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0D904CD0-0485-6873-8CB6-0250136A4F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485" y="0"/>
            <a:ext cx="2769048" cy="2218267"/>
          </a:xfrm>
          <a:blipFill>
            <a:blip r:embed="rId4"/>
            <a:stretch>
              <a:fillRect/>
            </a:stretch>
          </a:blipFill>
        </p:spPr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149389-8779-13B6-227A-08A9CEA2C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100" y="2451100"/>
            <a:ext cx="7870160" cy="37258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/>
              <a:t>Crença em dogmas </a:t>
            </a:r>
            <a:r>
              <a:rPr lang="pt-BR" sz="2200" u="sng" dirty="0"/>
              <a:t>não comprovados </a:t>
            </a:r>
            <a:r>
              <a:rPr lang="pt-BR" sz="2200" dirty="0"/>
              <a:t>sobre ameaças ou resultados de intervenções de conservação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/>
              <a:t>Exemplo: Qual a consequência de prover renda alternativa?</a:t>
            </a:r>
          </a:p>
          <a:p>
            <a:pPr marL="1028700" lvl="1" indent="-342900"/>
            <a:r>
              <a:rPr lang="pt-BR" sz="2000" dirty="0"/>
              <a:t>Reduz atividades impactantes (hipótese ou dogma)</a:t>
            </a:r>
          </a:p>
          <a:p>
            <a:pPr marL="1028700" lvl="1" indent="-342900"/>
            <a:r>
              <a:rPr lang="pt-BR" sz="2000" dirty="0"/>
              <a:t>Não tem efeitos (possível)</a:t>
            </a:r>
          </a:p>
          <a:p>
            <a:pPr marL="1028700" lvl="1" indent="-342900"/>
            <a:r>
              <a:rPr lang="pt-BR" sz="2000" dirty="0"/>
              <a:t>Permite investimentos em gado, serra elétrica (possível)</a:t>
            </a:r>
          </a:p>
          <a:p>
            <a:pPr marL="1028700" lvl="1" indent="-342900"/>
            <a:r>
              <a:rPr lang="pt-BR" sz="2000" dirty="0"/>
              <a:t>Aumenta a atração da localidade (possível)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D26AA27E-AE96-DE32-4640-EEA726C94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Exemplo de Texto de Rodapé</a:t>
            </a:r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93C8DEB0-79B6-289C-9D7C-75DBD3436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76700" y="5993042"/>
            <a:ext cx="2374150" cy="367841"/>
          </a:xfrm>
        </p:spPr>
        <p:txBody>
          <a:bodyPr/>
          <a:lstStyle/>
          <a:p>
            <a:pPr algn="l" rtl="0"/>
            <a:r>
              <a:rPr lang="pt-BR" sz="1200" dirty="0">
                <a:solidFill>
                  <a:schemeClr val="tx1"/>
                </a:solidFill>
              </a:rPr>
              <a:t>(Sutherland, 2022)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01F75C9-2408-5F97-452A-298BA8AA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12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1D6786-E284-4CD8-C3CD-D6A813F3D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7" y="64584"/>
            <a:ext cx="5761074" cy="3423684"/>
          </a:xfrm>
        </p:spPr>
        <p:txBody>
          <a:bodyPr/>
          <a:lstStyle/>
          <a:p>
            <a:r>
              <a:rPr lang="pt-BR" dirty="0"/>
              <a:t>Soluções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AB822F-DDBE-676C-00F4-805B69009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7" y="3632197"/>
            <a:ext cx="4846674" cy="1942806"/>
          </a:xfrm>
        </p:spPr>
        <p:txBody>
          <a:bodyPr>
            <a:normAutofit/>
          </a:bodyPr>
          <a:lstStyle/>
          <a:p>
            <a:r>
              <a:rPr lang="pt-BR" dirty="0"/>
              <a:t>Seguir  modelo da área médica e outras que avançaram em procedimentos que promoveram a coleta , sistematização e o uso de evidências na prática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0E0ADB58-DCC9-CEC9-F914-F65A4B0DB6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8A82AB-5960-FA74-C250-7BEE43548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6405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C73D9ACC-3BA1-0BE4-F7AB-3B593BE87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Como é a abordagem baseada em evidências?</a:t>
            </a:r>
          </a:p>
        </p:txBody>
      </p:sp>
      <p:sp>
        <p:nvSpPr>
          <p:cNvPr id="12" name="Subtítulo 11">
            <a:extLst>
              <a:ext uri="{FF2B5EF4-FFF2-40B4-BE49-F238E27FC236}">
                <a16:creationId xmlns:a16="http://schemas.microsoft.com/office/drawing/2014/main" id="{8CE6EE2B-50A2-A0C4-7359-AE3A3FFD7C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935DA98-C36C-E854-715D-86AB9E85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Exemplo de Texto de Rodapé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BB44193-E405-8984-99F8-E753B9235A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B14B3F21-7420-0223-4487-E953482BD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14</a:t>
            </a:fld>
            <a:endParaRPr lang="pt-BR" dirty="0"/>
          </a:p>
        </p:txBody>
      </p:sp>
      <p:sp>
        <p:nvSpPr>
          <p:cNvPr id="9" name="Espaço Reservado para Data 8">
            <a:extLst>
              <a:ext uri="{FF2B5EF4-FFF2-40B4-BE49-F238E27FC236}">
                <a16:creationId xmlns:a16="http://schemas.microsoft.com/office/drawing/2014/main" id="{B0FF3FDA-FE2E-ACAE-95E4-9EF3224E34A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817100" y="6432550"/>
            <a:ext cx="2374900" cy="368300"/>
          </a:xfrm>
        </p:spPr>
        <p:txBody>
          <a:bodyPr/>
          <a:lstStyle/>
          <a:p>
            <a:pPr rtl="0"/>
            <a:r>
              <a:rPr lang="pt-BR"/>
              <a:t>8/2/20XX</a:t>
            </a:r>
          </a:p>
        </p:txBody>
      </p:sp>
    </p:spTree>
    <p:extLst>
      <p:ext uri="{BB962C8B-B14F-4D97-AF65-F5344CB8AC3E}">
        <p14:creationId xmlns:p14="http://schemas.microsoft.com/office/powerpoint/2010/main" val="1133776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B1A4BC-AA5D-7035-D215-29741389B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 anchor="ctr">
            <a:normAutofit fontScale="90000"/>
          </a:bodyPr>
          <a:lstStyle/>
          <a:p>
            <a:r>
              <a:rPr lang="pt-BR" sz="3700" dirty="0">
                <a:solidFill>
                  <a:srgbClr val="FFFFFF"/>
                </a:solidFill>
              </a:rPr>
              <a:t>Origem da prática moderna baseada em evidências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25415D6-DFF8-A4BE-BA4F-4D929AFD3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FF"/>
                </a:solidFill>
              </a:rPr>
              <a:t>Experimentos por James </a:t>
            </a:r>
            <a:r>
              <a:rPr lang="pt-BR" dirty="0" err="1">
                <a:solidFill>
                  <a:srgbClr val="FFFFFF"/>
                </a:solidFill>
              </a:rPr>
              <a:t>Lind</a:t>
            </a:r>
            <a:r>
              <a:rPr lang="pt-BR" dirty="0">
                <a:solidFill>
                  <a:srgbClr val="FFFFFF"/>
                </a:solidFill>
              </a:rPr>
              <a:t> desde 1747 com escorbuto em marinheiros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FF"/>
                </a:solidFill>
              </a:rPr>
              <a:t>Conceito  moderno surgiu na prática da Medicina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FF"/>
                </a:solidFill>
              </a:rPr>
              <a:t>Cochrane: procedimentos e terapias pouco eficazes; necessário sistematizar evidências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FF"/>
                </a:solidFill>
              </a:rPr>
              <a:t>Criou-se procedimentos e “infraestrutura”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FF"/>
                </a:solidFill>
              </a:rPr>
              <a:t>Adotada por outras áreas orientadas a ações, como: educação, pobreza, serviço social, análise de risco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DC71624-A879-76C0-603C-505A78B0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pt-BR" sz="190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pt-BR" sz="1900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594E8D0D-C67F-1CC8-9FC0-F519ABFAF8B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914400" y="6434560"/>
            <a:ext cx="342801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t-BR"/>
              <a:t>Exemplo de Texto de Rodapé</a:t>
            </a:r>
          </a:p>
        </p:txBody>
      </p:sp>
      <p:sp>
        <p:nvSpPr>
          <p:cNvPr id="8" name="Espaço Reservado para Data 7" hidden="1">
            <a:extLst>
              <a:ext uri="{FF2B5EF4-FFF2-40B4-BE49-F238E27FC236}">
                <a16:creationId xmlns:a16="http://schemas.microsoft.com/office/drawing/2014/main" id="{531CFE49-A0F1-2A77-7A96-208D121D63A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017000" y="6433202"/>
            <a:ext cx="2374150" cy="367841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t-BR"/>
              <a:t>8/2/20XX</a:t>
            </a:r>
          </a:p>
        </p:txBody>
      </p:sp>
      <p:sp>
        <p:nvSpPr>
          <p:cNvPr id="11" name="Espaço Reservado para Imagem 2">
            <a:extLst>
              <a:ext uri="{FF2B5EF4-FFF2-40B4-BE49-F238E27FC236}">
                <a16:creationId xmlns:a16="http://schemas.microsoft.com/office/drawing/2014/main" id="{789AFBD9-8CC8-9625-59AE-43330E39FF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181600" cy="6858000"/>
          </a:xfrm>
          <a:blipFill>
            <a:blip r:embed="rId3"/>
            <a:stretch>
              <a:fillRect/>
            </a:stretch>
          </a:blipFill>
        </p:spPr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3A3F4B0-B119-D4AE-037E-8F4555905DE3}"/>
              </a:ext>
            </a:extLst>
          </p:cNvPr>
          <p:cNvSpPr txBox="1"/>
          <p:nvPr/>
        </p:nvSpPr>
        <p:spPr>
          <a:xfrm>
            <a:off x="7440101" y="6358982"/>
            <a:ext cx="429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2"/>
                </a:solidFill>
              </a:rPr>
              <a:t>(Fonte: Salafsky et al., 2019; Sutherland, 2022)</a:t>
            </a:r>
          </a:p>
        </p:txBody>
      </p:sp>
    </p:spTree>
    <p:extLst>
      <p:ext uri="{BB962C8B-B14F-4D97-AF65-F5344CB8AC3E}">
        <p14:creationId xmlns:p14="http://schemas.microsoft.com/office/powerpoint/2010/main" val="2076529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F06B1F-D7BE-AB21-BD61-FF32F06D1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625" y="16313"/>
            <a:ext cx="6396282" cy="2202509"/>
          </a:xfrm>
        </p:spPr>
        <p:txBody>
          <a:bodyPr/>
          <a:lstStyle/>
          <a:p>
            <a:r>
              <a:rPr lang="pt-BR" dirty="0"/>
              <a:t>Avanços na conservação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F6A2817-4CEB-43CF-D7D7-92722D251B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814EC29E-CC20-C14B-9DEF-AECEFC0BED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4E7298F3-098E-8E2A-43F8-9B19BDFB6B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F871B01-F3A1-4BAD-090C-CD67B1BC3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Início com livro de Sutherland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Andrew </a:t>
            </a:r>
            <a:r>
              <a:rPr lang="pt-BR" dirty="0" err="1"/>
              <a:t>Pullin</a:t>
            </a:r>
            <a:r>
              <a:rPr lang="pt-BR" dirty="0"/>
              <a:t> e Centro de Evidências Ambientais (CEE: </a:t>
            </a:r>
            <a:r>
              <a:rPr lang="pt-BR" dirty="0">
                <a:hlinkClick r:id="rId3"/>
              </a:rPr>
              <a:t>https://https://environmentalevidence.org/</a:t>
            </a:r>
            <a:r>
              <a:rPr lang="pt-BR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Cambridge e o </a:t>
            </a:r>
            <a:r>
              <a:rPr lang="pt-BR" dirty="0" err="1"/>
              <a:t>Conservation</a:t>
            </a:r>
            <a:r>
              <a:rPr lang="pt-BR" dirty="0"/>
              <a:t> </a:t>
            </a:r>
            <a:r>
              <a:rPr lang="pt-BR" dirty="0" err="1"/>
              <a:t>Evidence</a:t>
            </a:r>
            <a:r>
              <a:rPr lang="pt-BR" dirty="0"/>
              <a:t> (Sutherland; </a:t>
            </a:r>
            <a:r>
              <a:rPr lang="pt-BR" dirty="0">
                <a:hlinkClick r:id="rId4"/>
              </a:rPr>
              <a:t>https://www.conservationevidence.com</a:t>
            </a:r>
            <a:r>
              <a:rPr lang="pt-BR" dirty="0"/>
              <a:t>/)</a:t>
            </a:r>
          </a:p>
          <a:p>
            <a:pPr marL="1028700" lvl="1" indent="-342900"/>
            <a:r>
              <a:rPr lang="pt-BR" dirty="0"/>
              <a:t>Revisões sistemáticas</a:t>
            </a:r>
          </a:p>
          <a:p>
            <a:pPr marL="1028700" lvl="1" indent="-342900"/>
            <a:r>
              <a:rPr lang="pt-BR" dirty="0"/>
              <a:t>Guias para uso de evidências em diferentes áreas</a:t>
            </a:r>
          </a:p>
          <a:p>
            <a:pPr marL="1028700" lvl="1" indent="-342900"/>
            <a:r>
              <a:rPr lang="pt-BR" dirty="0"/>
              <a:t>Treinamento, divulgação</a:t>
            </a:r>
          </a:p>
          <a:p>
            <a:pPr marL="1028700" lvl="1" indent="-342900"/>
            <a:r>
              <a:rPr lang="pt-BR" dirty="0"/>
              <a:t>Revista científica, livros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31F8EBA4-7268-FE3E-3769-2FD6770C7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Exemplo de Texto de Rodapé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A4FC328-9FC6-1EF6-87E7-7E240A659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16</a:t>
            </a:fld>
            <a:endParaRPr lang="pt-BR" dirty="0"/>
          </a:p>
        </p:txBody>
      </p:sp>
      <p:pic>
        <p:nvPicPr>
          <p:cNvPr id="5122" name="Picture 2" descr="By William J. Sutherland The Conservation Handbook: Techniques in Research,  Management and Policy [Paperback]: Amazon.co.uk: William J. Sutherland:  8601409876085: Books">
            <a:extLst>
              <a:ext uri="{FF2B5EF4-FFF2-40B4-BE49-F238E27FC236}">
                <a16:creationId xmlns:a16="http://schemas.microsoft.com/office/drawing/2014/main" id="{E157BDAE-ED3F-5FF4-A36D-112AA56A7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1"/>
            <a:ext cx="2756848" cy="351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435BAACD-2ECD-60CA-3B3D-94E348A2D884}"/>
              </a:ext>
            </a:extLst>
          </p:cNvPr>
          <p:cNvSpPr/>
          <p:nvPr/>
        </p:nvSpPr>
        <p:spPr>
          <a:xfrm>
            <a:off x="-4130" y="3564980"/>
            <a:ext cx="2773332" cy="1365366"/>
          </a:xfrm>
          <a:prstGeom prst="rect">
            <a:avLst/>
          </a:prstGeom>
          <a:solidFill>
            <a:srgbClr val="7BCB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164997DE-44C2-E2D3-1411-4ED492005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25" y="4935174"/>
            <a:ext cx="2891481" cy="192765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ogo">
            <a:extLst>
              <a:ext uri="{FF2B5EF4-FFF2-40B4-BE49-F238E27FC236}">
                <a16:creationId xmlns:a16="http://schemas.microsoft.com/office/drawing/2014/main" id="{430D6838-0392-0D70-5523-80D2231AA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3038"/>
            <a:ext cx="2675823" cy="114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4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C61D946-89CC-4BA2-85BB-CCC182170C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63" y="1163386"/>
            <a:ext cx="1639293" cy="2459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40BBAA1-E55C-4A69-8D47-5AEC0AFFFB74}"/>
              </a:ext>
            </a:extLst>
          </p:cNvPr>
          <p:cNvSpPr txBox="1"/>
          <p:nvPr/>
        </p:nvSpPr>
        <p:spPr>
          <a:xfrm>
            <a:off x="415659" y="758920"/>
            <a:ext cx="1580097" cy="400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454 actions</a:t>
            </a:r>
            <a:endParaRPr kumimoji="1" lang="ja-JP" altLang="en-US" sz="20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DC005768-EEFC-4598-8AE2-B0DE144B4B0F}"/>
              </a:ext>
            </a:extLst>
          </p:cNvPr>
          <p:cNvGrpSpPr/>
          <p:nvPr/>
        </p:nvGrpSpPr>
        <p:grpSpPr>
          <a:xfrm>
            <a:off x="2394986" y="758920"/>
            <a:ext cx="1749759" cy="2864006"/>
            <a:chOff x="2394986" y="758920"/>
            <a:chExt cx="1749759" cy="2864006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6DF3D499-D920-4BAF-AD60-CC3FB305F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0746" y="1163386"/>
              <a:ext cx="1712844" cy="2459540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259DADC1-CF67-4BF3-9E62-77356ED6DA9D}"/>
                </a:ext>
              </a:extLst>
            </p:cNvPr>
            <p:cNvSpPr txBox="1"/>
            <p:nvPr/>
          </p:nvSpPr>
          <p:spPr>
            <a:xfrm>
              <a:off x="2394986" y="758920"/>
              <a:ext cx="1749759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129 actions</a:t>
              </a:r>
              <a:endParaRPr kumimoji="1" lang="ja-JP" altLang="en-US" sz="2000" dirty="0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84658F0-4B80-45C1-A37E-2A84A72A1877}"/>
              </a:ext>
            </a:extLst>
          </p:cNvPr>
          <p:cNvGrpSpPr/>
          <p:nvPr/>
        </p:nvGrpSpPr>
        <p:grpSpPr>
          <a:xfrm>
            <a:off x="4538382" y="756127"/>
            <a:ext cx="1712844" cy="2866799"/>
            <a:chOff x="4538382" y="756127"/>
            <a:chExt cx="1712844" cy="2866799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A779BBB2-4C7B-46BF-B759-3C095821F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8580" y="1163386"/>
              <a:ext cx="1702758" cy="2459540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E5E86508-AC27-498C-A6B8-E6FEF5324F0B}"/>
                </a:ext>
              </a:extLst>
            </p:cNvPr>
            <p:cNvSpPr txBox="1"/>
            <p:nvPr/>
          </p:nvSpPr>
          <p:spPr>
            <a:xfrm>
              <a:off x="4538382" y="756127"/>
              <a:ext cx="1712844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190 actions</a:t>
              </a:r>
              <a:endParaRPr kumimoji="1" lang="ja-JP" altLang="en-US" sz="2000" dirty="0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0A2BCC9B-3ADF-40E1-BEFC-F6E184060870}"/>
              </a:ext>
            </a:extLst>
          </p:cNvPr>
          <p:cNvGrpSpPr/>
          <p:nvPr/>
        </p:nvGrpSpPr>
        <p:grpSpPr>
          <a:xfrm>
            <a:off x="6630399" y="3809063"/>
            <a:ext cx="1801023" cy="2964109"/>
            <a:chOff x="6630399" y="3809063"/>
            <a:chExt cx="1801023" cy="2964109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FA50DEBC-7582-46CF-A77D-6E0B7DA4F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0400" y="4215238"/>
              <a:ext cx="1801022" cy="2557934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FA826EF0-AAED-4291-BF4B-5B060535EF7C}"/>
                </a:ext>
              </a:extLst>
            </p:cNvPr>
            <p:cNvSpPr txBox="1"/>
            <p:nvPr/>
          </p:nvSpPr>
          <p:spPr>
            <a:xfrm>
              <a:off x="6630399" y="3809063"/>
              <a:ext cx="17427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161 actions</a:t>
              </a:r>
              <a:endParaRPr kumimoji="1" lang="ja-JP" altLang="en-US" sz="2000" dirty="0"/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299758B1-FC8E-4872-AF65-1FCC9504D9F1}"/>
              </a:ext>
            </a:extLst>
          </p:cNvPr>
          <p:cNvGrpSpPr/>
          <p:nvPr/>
        </p:nvGrpSpPr>
        <p:grpSpPr>
          <a:xfrm>
            <a:off x="2437727" y="3809063"/>
            <a:ext cx="1770876" cy="2964109"/>
            <a:chOff x="2437727" y="3809063"/>
            <a:chExt cx="1770876" cy="2964109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A60C77D0-9A3A-4EF5-8646-C8E02E290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7727" y="4215240"/>
              <a:ext cx="1770876" cy="2557932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9FD3A5DF-EC9D-4BFA-9C88-CBD8F7F247A5}"/>
                </a:ext>
              </a:extLst>
            </p:cNvPr>
            <p:cNvSpPr txBox="1"/>
            <p:nvPr/>
          </p:nvSpPr>
          <p:spPr>
            <a:xfrm>
              <a:off x="2496139" y="3809063"/>
              <a:ext cx="1712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119 actions</a:t>
              </a:r>
              <a:endParaRPr kumimoji="1" lang="ja-JP" altLang="en-US" sz="2000" dirty="0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8F7E0242-8DD0-415A-AF4F-B9E952E9CF4E}"/>
              </a:ext>
            </a:extLst>
          </p:cNvPr>
          <p:cNvGrpSpPr/>
          <p:nvPr/>
        </p:nvGrpSpPr>
        <p:grpSpPr>
          <a:xfrm>
            <a:off x="356463" y="3809063"/>
            <a:ext cx="1770877" cy="2964109"/>
            <a:chOff x="356463" y="3809063"/>
            <a:chExt cx="1770877" cy="2964109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ABA64C77-B059-405E-B890-7ED09AEF2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463" y="4215239"/>
              <a:ext cx="1770877" cy="2557933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961238E-86BF-4D37-9962-1D7379364D22}"/>
                </a:ext>
              </a:extLst>
            </p:cNvPr>
            <p:cNvSpPr txBox="1"/>
            <p:nvPr/>
          </p:nvSpPr>
          <p:spPr>
            <a:xfrm>
              <a:off x="373898" y="3809063"/>
              <a:ext cx="17128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122 actions</a:t>
              </a:r>
              <a:endParaRPr kumimoji="1" lang="ja-JP" altLang="en-US" sz="2000" dirty="0"/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AB237F85-FC1E-4282-A964-10BAC951E4CD}"/>
              </a:ext>
            </a:extLst>
          </p:cNvPr>
          <p:cNvGrpSpPr/>
          <p:nvPr/>
        </p:nvGrpSpPr>
        <p:grpSpPr>
          <a:xfrm>
            <a:off x="4518990" y="3809063"/>
            <a:ext cx="1801022" cy="2950804"/>
            <a:chOff x="4518990" y="3809063"/>
            <a:chExt cx="1801022" cy="2950804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556D8A8D-8758-45E5-882F-7E2233F5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8990" y="4213320"/>
              <a:ext cx="1801022" cy="2546547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76B18C62-CF34-4E8C-ADE1-A81FC7AE3295}"/>
                </a:ext>
              </a:extLst>
            </p:cNvPr>
            <p:cNvSpPr txBox="1"/>
            <p:nvPr/>
          </p:nvSpPr>
          <p:spPr>
            <a:xfrm>
              <a:off x="4528357" y="3809063"/>
              <a:ext cx="17128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125 actions</a:t>
              </a:r>
              <a:endParaRPr kumimoji="1" lang="ja-JP" altLang="en-US" sz="2000" dirty="0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8FA8021C-CE2A-45C6-A1AA-E8FEA3ACFC9B}"/>
              </a:ext>
            </a:extLst>
          </p:cNvPr>
          <p:cNvGrpSpPr/>
          <p:nvPr/>
        </p:nvGrpSpPr>
        <p:grpSpPr>
          <a:xfrm>
            <a:off x="6650596" y="756127"/>
            <a:ext cx="1708491" cy="2865715"/>
            <a:chOff x="6650596" y="756127"/>
            <a:chExt cx="1708491" cy="2865715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AF445840-D3E0-4516-8A37-4F1EE83C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6329" y="1162302"/>
              <a:ext cx="1702758" cy="2459540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BB32EB57-4518-42AB-899E-62FBFFB1B56F}"/>
                </a:ext>
              </a:extLst>
            </p:cNvPr>
            <p:cNvSpPr txBox="1"/>
            <p:nvPr/>
          </p:nvSpPr>
          <p:spPr>
            <a:xfrm>
              <a:off x="6650596" y="756127"/>
              <a:ext cx="17027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162 actions</a:t>
              </a:r>
              <a:endParaRPr kumimoji="1" lang="ja-JP" altLang="en-US" sz="2000" dirty="0"/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B6F18A8-BF48-46FC-B7E5-34653F904AEE}"/>
              </a:ext>
            </a:extLst>
          </p:cNvPr>
          <p:cNvSpPr txBox="1"/>
          <p:nvPr/>
        </p:nvSpPr>
        <p:spPr>
          <a:xfrm>
            <a:off x="8774077" y="1607242"/>
            <a:ext cx="3310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P</a:t>
            </a:r>
            <a:r>
              <a:rPr kumimoji="1" lang="pt-PT" altLang="ja-JP" sz="2400" dirty="0"/>
              <a:t>retendem</a:t>
            </a:r>
            <a:r>
              <a:rPr kumimoji="1" lang="en-US" altLang="ja-JP" sz="2400" dirty="0"/>
              <a:t> </a:t>
            </a:r>
            <a:r>
              <a:rPr kumimoji="1" lang="pt-PT" altLang="ja-JP" sz="2400" dirty="0"/>
              <a:t>cobrir todos os principais tipos de habitat e taxas nos próximos anos</a:t>
            </a:r>
            <a:endParaRPr kumimoji="1" lang="ja-JP" altLang="en-US" sz="2400" dirty="0"/>
          </a:p>
        </p:txBody>
      </p:sp>
      <p:sp>
        <p:nvSpPr>
          <p:cNvPr id="35" name="テキスト ボックス 3">
            <a:extLst>
              <a:ext uri="{FF2B5EF4-FFF2-40B4-BE49-F238E27FC236}">
                <a16:creationId xmlns:a16="http://schemas.microsoft.com/office/drawing/2014/main" id="{33F01E47-5B88-41B7-9B79-E0E699299A02}"/>
              </a:ext>
            </a:extLst>
          </p:cNvPr>
          <p:cNvSpPr txBox="1"/>
          <p:nvPr/>
        </p:nvSpPr>
        <p:spPr>
          <a:xfrm>
            <a:off x="42213" y="154077"/>
            <a:ext cx="118154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pt-PT" altLang="ja-JP" sz="3800" b="1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Projecto</a:t>
            </a:r>
            <a:r>
              <a:rPr kumimoji="1" lang="en-US" altLang="ja-JP" sz="3800" b="1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“Conservation Evidence”</a:t>
            </a:r>
            <a:endParaRPr kumimoji="1" lang="ja-JP" altLang="en-US" sz="3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07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8AAC24-B0FF-D7F9-2032-45F19E07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 anchor="ctr">
            <a:normAutofit/>
          </a:bodyPr>
          <a:lstStyle/>
          <a:p>
            <a:r>
              <a:rPr lang="pt-BR" sz="3500" dirty="0"/>
              <a:t>Vantagens da fundamentação em evidências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E69AFB9-109C-7E05-46DC-576F0BFF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pt-BR" sz="190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pt-BR" sz="1900"/>
          </a:p>
        </p:txBody>
      </p:sp>
      <p:graphicFrame>
        <p:nvGraphicFramePr>
          <p:cNvPr id="11" name="Espaço Reservado para Conteúdo 5">
            <a:extLst>
              <a:ext uri="{FF2B5EF4-FFF2-40B4-BE49-F238E27FC236}">
                <a16:creationId xmlns:a16="http://schemas.microsoft.com/office/drawing/2014/main" id="{44A0008E-6CAC-43FC-BB48-38BE6F87B2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3074216"/>
              </p:ext>
            </p:extLst>
          </p:nvPr>
        </p:nvGraphicFramePr>
        <p:xfrm>
          <a:off x="1027615" y="1716770"/>
          <a:ext cx="976013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8A82E348-1B5A-1A20-353E-FD28AC412917}"/>
              </a:ext>
            </a:extLst>
          </p:cNvPr>
          <p:cNvSpPr txBox="1"/>
          <p:nvPr/>
        </p:nvSpPr>
        <p:spPr>
          <a:xfrm rot="16200000">
            <a:off x="9459675" y="4166809"/>
            <a:ext cx="308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(Sutherland, 2022)</a:t>
            </a:r>
          </a:p>
        </p:txBody>
      </p:sp>
    </p:spTree>
    <p:extLst>
      <p:ext uri="{BB962C8B-B14F-4D97-AF65-F5344CB8AC3E}">
        <p14:creationId xmlns:p14="http://schemas.microsoft.com/office/powerpoint/2010/main" val="2656936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A3C9B90-A6F4-4586-B568-A722B5EC7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graphicEl>
                                              <a:dgm id="{9A3C9B90-A6F4-4586-B568-A722B5EC7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graphicEl>
                                              <a:dgm id="{9A3C9B90-A6F4-4586-B568-A722B5EC7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7DC352A-2499-4306-AB5E-100B0ACBB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graphicEl>
                                              <a:dgm id="{57DC352A-2499-4306-AB5E-100B0ACBB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graphicEl>
                                              <a:dgm id="{57DC352A-2499-4306-AB5E-100B0ACBB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52E485-48E4-46DB-87C3-2869A1044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graphicEl>
                                              <a:dgm id="{F052E485-48E4-46DB-87C3-2869A1044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graphicEl>
                                              <a:dgm id="{F052E485-48E4-46DB-87C3-2869A1044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E8C2EEF-A880-485D-9D9B-5630FB769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graphicEl>
                                              <a:dgm id="{DE8C2EEF-A880-485D-9D9B-5630FB769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graphicEl>
                                              <a:dgm id="{DE8C2EEF-A880-485D-9D9B-5630FB769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5916A0-354A-42CA-8A06-B891EF8AA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graphicEl>
                                              <a:dgm id="{525916A0-354A-42CA-8A06-B891EF8AA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graphicEl>
                                              <a:dgm id="{525916A0-354A-42CA-8A06-B891EF8AA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55439F6-E2BF-43D7-9DB6-9EFD08D4E1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graphicEl>
                                              <a:dgm id="{355439F6-E2BF-43D7-9DB6-9EFD08D4E1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graphicEl>
                                              <a:dgm id="{355439F6-E2BF-43D7-9DB6-9EFD08D4E1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41A765C-9EBC-4987-8070-A24E5FB74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graphicEl>
                                              <a:dgm id="{D41A765C-9EBC-4987-8070-A24E5FB74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graphicEl>
                                              <a:dgm id="{D41A765C-9EBC-4987-8070-A24E5FB74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C61F1B3-2F6E-4F36-9220-6F73415BE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4C61F1B3-2F6E-4F36-9220-6F73415BE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graphicEl>
                                              <a:dgm id="{4C61F1B3-2F6E-4F36-9220-6F73415BE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56B00D-D36E-4577-AFDE-7AE4D3B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5256B00D-D36E-4577-AFDE-7AE4D3B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graphicEl>
                                              <a:dgm id="{5256B00D-D36E-4577-AFDE-7AE4D3B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F0D0710-1168-4DAE-82E1-3F2EA2DDC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graphicEl>
                                              <a:dgm id="{7F0D0710-1168-4DAE-82E1-3F2EA2DDC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graphicEl>
                                              <a:dgm id="{7F0D0710-1168-4DAE-82E1-3F2EA2DDC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A535F8C-B395-426A-9A26-DB066BF404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graphicEl>
                                              <a:dgm id="{9A535F8C-B395-426A-9A26-DB066BF404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graphicEl>
                                              <a:dgm id="{9A535F8C-B395-426A-9A26-DB066BF404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2073882-C19D-452E-AF2C-BCB6AB73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graphicEl>
                                              <a:dgm id="{E2073882-C19D-452E-AF2C-BCB6AB73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graphicEl>
                                              <a:dgm id="{E2073882-C19D-452E-AF2C-BCB6AB73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72EBADE-0E76-417E-817C-921AE0D26E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>
                                            <p:graphicEl>
                                              <a:dgm id="{372EBADE-0E76-417E-817C-921AE0D26E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graphicEl>
                                              <a:dgm id="{372EBADE-0E76-417E-817C-921AE0D26E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AA8A97C-D66A-4F7D-9A16-A307DB1DA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>
                                            <p:graphicEl>
                                              <a:dgm id="{1AA8A97C-D66A-4F7D-9A16-A307DB1DA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>
                                            <p:graphicEl>
                                              <a:dgm id="{1AA8A97C-D66A-4F7D-9A16-A307DB1DA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1618BCF-F29F-4096-BCAB-1FFDB3464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>
                                            <p:graphicEl>
                                              <a:dgm id="{41618BCF-F29F-4096-BCAB-1FFDB3464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>
                                            <p:graphicEl>
                                              <a:dgm id="{41618BCF-F29F-4096-BCAB-1FFDB3464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8DFA8B6-F944-4A16-8941-8CFE4993C1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>
                                            <p:graphicEl>
                                              <a:dgm id="{F8DFA8B6-F944-4A16-8941-8CFE4993C1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>
                                            <p:graphicEl>
                                              <a:dgm id="{F8DFA8B6-F944-4A16-8941-8CFE4993C1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5702321-07C7-47D9-984A-F4EAC155B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>
                                            <p:graphicEl>
                                              <a:dgm id="{05702321-07C7-47D9-984A-F4EAC155B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>
                                            <p:graphicEl>
                                              <a:dgm id="{05702321-07C7-47D9-984A-F4EAC155B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93E0356-F6C8-481E-A078-77A2CF1B90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>
                                            <p:graphicEl>
                                              <a:dgm id="{D93E0356-F6C8-481E-A078-77A2CF1B90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>
                                            <p:graphicEl>
                                              <a:dgm id="{D93E0356-F6C8-481E-A078-77A2CF1B90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7338D26-886D-4D61-AD4C-DD0645B43E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>
                                            <p:graphicEl>
                                              <a:dgm id="{A7338D26-886D-4D61-AD4C-DD0645B43E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>
                                            <p:graphicEl>
                                              <a:dgm id="{A7338D26-886D-4D61-AD4C-DD0645B43E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4FC5AF1-A60E-49AE-8F17-2467A6AA7E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">
                                            <p:graphicEl>
                                              <a:dgm id="{B4FC5AF1-A60E-49AE-8F17-2467A6AA7E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>
                                            <p:graphicEl>
                                              <a:dgm id="{B4FC5AF1-A60E-49AE-8F17-2467A6AA7E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8BD9303-8772-48A4-ADFE-CCD3CE5195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">
                                            <p:graphicEl>
                                              <a:dgm id="{98BD9303-8772-48A4-ADFE-CCD3CE5195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">
                                            <p:graphicEl>
                                              <a:dgm id="{98BD9303-8772-48A4-ADFE-CCD3CE5195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F6F3BEC-3D9B-46B8-A616-A2A592841E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">
                                            <p:graphicEl>
                                              <a:dgm id="{2F6F3BEC-3D9B-46B8-A616-A2A592841E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">
                                            <p:graphicEl>
                                              <a:dgm id="{2F6F3BEC-3D9B-46B8-A616-A2A592841E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9DCE548-DA96-4137-A033-7E2B5675C0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">
                                            <p:graphicEl>
                                              <a:dgm id="{09DCE548-DA96-4137-A033-7E2B5675C0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">
                                            <p:graphicEl>
                                              <a:dgm id="{09DCE548-DA96-4137-A033-7E2B5675C0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FF3D227-B4BB-4D36-BFF9-1233DD8B7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1">
                                            <p:graphicEl>
                                              <a:dgm id="{EFF3D227-B4BB-4D36-BFF9-1233DD8B7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1">
                                            <p:graphicEl>
                                              <a:dgm id="{EFF3D227-B4BB-4D36-BFF9-1233DD8B7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F226575-F91E-2AE3-9C54-0AB5D2F4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/>
          <a:lstStyle/>
          <a:p>
            <a:r>
              <a:rPr lang="en-US" dirty="0"/>
              <a:t>Outros </a:t>
            </a:r>
            <a:r>
              <a:rPr lang="en-US" dirty="0" err="1"/>
              <a:t>avanços</a:t>
            </a:r>
            <a:endParaRPr lang="en-US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EAF6457-E8FB-1575-139C-FADB543E9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1" r="-2" b="-2"/>
          <a:stretch/>
        </p:blipFill>
        <p:spPr>
          <a:xfrm>
            <a:off x="20" y="-1"/>
            <a:ext cx="5181580" cy="6857999"/>
          </a:xfrm>
          <a:custGeom>
            <a:avLst/>
            <a:gdLst>
              <a:gd name="connsiteX0" fmla="*/ 0 w 5181600"/>
              <a:gd name="connsiteY0" fmla="*/ 0 h 6857999"/>
              <a:gd name="connsiteX1" fmla="*/ 5181600 w 5181600"/>
              <a:gd name="connsiteY1" fmla="*/ 0 h 6857999"/>
              <a:gd name="connsiteX2" fmla="*/ 5181600 w 5181600"/>
              <a:gd name="connsiteY2" fmla="*/ 4504871 h 6857999"/>
              <a:gd name="connsiteX3" fmla="*/ 5181598 w 5181600"/>
              <a:gd name="connsiteY3" fmla="*/ 4504830 h 6857999"/>
              <a:gd name="connsiteX4" fmla="*/ 5175215 w 5181600"/>
              <a:gd name="connsiteY4" fmla="*/ 4639646 h 6857999"/>
              <a:gd name="connsiteX5" fmla="*/ 2983485 w 5181600"/>
              <a:gd name="connsiteY5" fmla="*/ 6845334 h 6857999"/>
              <a:gd name="connsiteX6" fmla="*/ 2749639 w 5181600"/>
              <a:gd name="connsiteY6" fmla="*/ 6857142 h 6857999"/>
              <a:gd name="connsiteX7" fmla="*/ 2749639 w 5181600"/>
              <a:gd name="connsiteY7" fmla="*/ 6857999 h 6857999"/>
              <a:gd name="connsiteX8" fmla="*/ 0 w 5181600"/>
              <a:gd name="connsiteY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7999">
                <a:moveTo>
                  <a:pt x="0" y="0"/>
                </a:moveTo>
                <a:lnTo>
                  <a:pt x="5181600" y="0"/>
                </a:lnTo>
                <a:lnTo>
                  <a:pt x="5181600" y="4504871"/>
                </a:lnTo>
                <a:lnTo>
                  <a:pt x="5181598" y="4504830"/>
                </a:lnTo>
                <a:lnTo>
                  <a:pt x="5175215" y="4639646"/>
                </a:lnTo>
                <a:cubicBezTo>
                  <a:pt x="5064605" y="5801747"/>
                  <a:pt x="4143475" y="6727530"/>
                  <a:pt x="2983485" y="6845334"/>
                </a:cubicBezTo>
                <a:lnTo>
                  <a:pt x="2749639" y="6857142"/>
                </a:lnTo>
                <a:lnTo>
                  <a:pt x="2749639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38FFCCE5-8ABF-EFEA-553A-5E08EE996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Existem</a:t>
            </a:r>
            <a:r>
              <a:rPr lang="en-US" dirty="0"/>
              <a:t> </a:t>
            </a:r>
            <a:r>
              <a:rPr lang="en-US" dirty="0" err="1"/>
              <a:t>poucas</a:t>
            </a:r>
            <a:r>
              <a:rPr lang="en-US" dirty="0"/>
              <a:t> </a:t>
            </a:r>
            <a:r>
              <a:rPr lang="en-US" dirty="0" err="1"/>
              <a:t>organizações</a:t>
            </a:r>
            <a:r>
              <a:rPr lang="en-US" dirty="0"/>
              <a:t> </a:t>
            </a:r>
            <a:r>
              <a:rPr lang="en-US" dirty="0" err="1"/>
              <a:t>públicas</a:t>
            </a:r>
            <a:r>
              <a:rPr lang="en-US" dirty="0"/>
              <a:t> (e.g., (e.g., US Fish and Wildlife Service; Fisheries and Oceans Canada),  ONGs (e.g. Kent Wildlife Trust) e </a:t>
            </a:r>
            <a:r>
              <a:rPr lang="en-US" dirty="0" err="1"/>
              <a:t>financiadores</a:t>
            </a:r>
            <a:r>
              <a:rPr lang="en-US" dirty="0"/>
              <a:t> (e.g., Whitley Fund for Nature) que </a:t>
            </a:r>
            <a:r>
              <a:rPr lang="en-US" dirty="0" err="1"/>
              <a:t>adotaram</a:t>
            </a:r>
            <a:r>
              <a:rPr lang="en-US" dirty="0"/>
              <a:t> </a:t>
            </a:r>
            <a:r>
              <a:rPr lang="en-US" dirty="0" err="1"/>
              <a:t>essa</a:t>
            </a:r>
            <a:r>
              <a:rPr lang="en-US" dirty="0"/>
              <a:t> </a:t>
            </a:r>
            <a:r>
              <a:rPr lang="en-US" dirty="0" err="1"/>
              <a:t>orientação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Livro</a:t>
            </a:r>
            <a:r>
              <a:rPr lang="en-US" dirty="0"/>
              <a:t> de Sutherland (2022) </a:t>
            </a:r>
            <a:r>
              <a:rPr lang="en-US" dirty="0" err="1"/>
              <a:t>detalha</a:t>
            </a:r>
            <a:r>
              <a:rPr lang="en-US" dirty="0"/>
              <a:t> </a:t>
            </a:r>
            <a:r>
              <a:rPr lang="en-US" dirty="0" err="1"/>
              <a:t>ações</a:t>
            </a:r>
            <a:r>
              <a:rPr lang="en-US" dirty="0"/>
              <a:t> dessas </a:t>
            </a:r>
            <a:r>
              <a:rPr lang="en-US" dirty="0" err="1"/>
              <a:t>organizações</a:t>
            </a:r>
            <a:r>
              <a:rPr lang="en-US" dirty="0"/>
              <a:t>, </a:t>
            </a:r>
            <a:r>
              <a:rPr lang="en-US" dirty="0" err="1"/>
              <a:t>assim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causas</a:t>
            </a:r>
            <a:r>
              <a:rPr lang="en-US" dirty="0"/>
              <a:t>,  </a:t>
            </a:r>
            <a:r>
              <a:rPr lang="en-US" dirty="0" err="1"/>
              <a:t>soluções</a:t>
            </a:r>
            <a:r>
              <a:rPr lang="en-US" dirty="0"/>
              <a:t> e </a:t>
            </a:r>
            <a:r>
              <a:rPr lang="en-US" dirty="0" err="1"/>
              <a:t>procedimentos</a:t>
            </a:r>
            <a:r>
              <a:rPr lang="en-US" dirty="0"/>
              <a:t> para </a:t>
            </a:r>
            <a:r>
              <a:rPr lang="en-US" dirty="0" err="1"/>
              <a:t>avançar</a:t>
            </a:r>
            <a:r>
              <a:rPr lang="en-US" dirty="0"/>
              <a:t>. 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C98EDF3-42BD-F1DF-CEE7-AF04E7CB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pt-BR" sz="190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pt-BR" sz="1900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3F2E5F98-0735-1C41-15DD-EDA15C8C160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252728" y="6434560"/>
            <a:ext cx="342801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t-BR"/>
              <a:t>Exemplo de Texto de Rodapé</a:t>
            </a:r>
          </a:p>
        </p:txBody>
      </p:sp>
      <p:sp>
        <p:nvSpPr>
          <p:cNvPr id="8" name="Espaço Reservado para Data 7" hidden="1">
            <a:extLst>
              <a:ext uri="{FF2B5EF4-FFF2-40B4-BE49-F238E27FC236}">
                <a16:creationId xmlns:a16="http://schemas.microsoft.com/office/drawing/2014/main" id="{6D556D33-2596-6950-8276-446656CAFC8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817100" y="6432550"/>
            <a:ext cx="2374900" cy="368300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t-BR"/>
              <a:t>8/2/20XX</a:t>
            </a:r>
          </a:p>
        </p:txBody>
      </p:sp>
    </p:spTree>
    <p:extLst>
      <p:ext uri="{BB962C8B-B14F-4D97-AF65-F5344CB8AC3E}">
        <p14:creationId xmlns:p14="http://schemas.microsoft.com/office/powerpoint/2010/main" val="364671569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BD072B0-076E-4AAF-84A8-1A907CED4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25440"/>
            <a:ext cx="5390983" cy="1963318"/>
          </a:xfrm>
        </p:spPr>
        <p:txBody>
          <a:bodyPr rtlCol="0"/>
          <a:lstStyle/>
          <a:p>
            <a:pPr rtl="0"/>
            <a:r>
              <a:rPr lang="pt-BR" dirty="0"/>
              <a:t>Plano de aula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EF7041F-5C33-40F8-A459-751AEB102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092" y="3481660"/>
            <a:ext cx="5181600" cy="2799142"/>
          </a:xfrm>
        </p:spPr>
        <p:txBody>
          <a:bodyPr rtlCol="0">
            <a:normAutofit fontScale="92500" lnSpcReduction="20000"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pt-BR" dirty="0"/>
              <a:t>Aula teórica entremeada por solução de dúvidas dos alunos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pt-BR" dirty="0"/>
              <a:t>Trabalho em grupo sobre os casos de estudo:</a:t>
            </a:r>
          </a:p>
          <a:p>
            <a:pPr marL="800100" lvl="1" indent="-342900"/>
            <a:r>
              <a:rPr lang="pt-BR" dirty="0"/>
              <a:t>Discussão análise dos casos</a:t>
            </a:r>
          </a:p>
          <a:p>
            <a:pPr marL="800100" lvl="1" indent="-342900"/>
            <a:r>
              <a:rPr lang="pt-BR" dirty="0"/>
              <a:t>Levantamento de evidências</a:t>
            </a:r>
          </a:p>
          <a:p>
            <a:pPr marL="800100" lvl="1" indent="-342900"/>
            <a:r>
              <a:rPr lang="pt-BR" dirty="0"/>
              <a:t>Análise das evidências</a:t>
            </a:r>
          </a:p>
          <a:p>
            <a:pPr marL="800100" lvl="1" indent="-342900"/>
            <a:r>
              <a:rPr lang="pt-BR" dirty="0"/>
              <a:t>Teoria da mudança</a:t>
            </a:r>
          </a:p>
          <a:p>
            <a:pPr marL="800100" lvl="1" indent="-342900"/>
            <a:endParaRPr lang="pt-BR" dirty="0"/>
          </a:p>
        </p:txBody>
      </p:sp>
      <p:sp>
        <p:nvSpPr>
          <p:cNvPr id="19" name="Espaço Reservado para Data 18">
            <a:extLst>
              <a:ext uri="{FF2B5EF4-FFF2-40B4-BE49-F238E27FC236}">
                <a16:creationId xmlns:a16="http://schemas.microsoft.com/office/drawing/2014/main" id="{C1DB8175-C36B-4576-9F4C-02F5CFEA54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7000" y="6433202"/>
            <a:ext cx="2374150" cy="367841"/>
          </a:xfrm>
        </p:spPr>
        <p:txBody>
          <a:bodyPr rtlCol="0"/>
          <a:lstStyle/>
          <a:p>
            <a:pPr rtl="0"/>
            <a:r>
              <a:rPr lang="pt-BR"/>
              <a:t>8/2/20XX</a:t>
            </a:r>
          </a:p>
        </p:txBody>
      </p:sp>
      <p:sp>
        <p:nvSpPr>
          <p:cNvPr id="21" name="Espaço Reservado para o Número do Slide 20">
            <a:extLst>
              <a:ext uri="{FF2B5EF4-FFF2-40B4-BE49-F238E27FC236}">
                <a16:creationId xmlns:a16="http://schemas.microsoft.com/office/drawing/2014/main" id="{04AC6251-86B6-46D0-9E3A-E833E8CC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 rtlCol="0"/>
          <a:lstStyle/>
          <a:p>
            <a:pPr rtl="0"/>
            <a:fld id="{08AB70BE-1769-45B8-85A6-0C837432C7E6}" type="slidenum">
              <a:rPr lang="pt-BR" smtClean="0"/>
              <a:pPr rtl="0"/>
              <a:t>2</a:t>
            </a:fld>
            <a:endParaRPr lang="pt-BR" dirty="0"/>
          </a:p>
        </p:txBody>
      </p:sp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C58083E9-87EC-1C5A-6C11-CDAB48CBF8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blipFill>
            <a:blip r:embed="rId2"/>
            <a:stretch>
              <a:fillRect/>
            </a:stretch>
          </a:blipFill>
        </p:spPr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4EF3D9CD-811E-E834-AD3F-A4915983F5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blipFill>
            <a:blip r:embed="rId3"/>
            <a:stretch>
              <a:fillRect/>
            </a:stretch>
          </a:blipFill>
        </p:spPr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85C1F4A5-FAC1-9336-9FBC-96BFD956BF8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blipFill>
            <a:blip r:embed="rId4"/>
            <a:stretch>
              <a:fillRect/>
            </a:stretch>
          </a:blipFill>
        </p:spPr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1C8CCD97-FAA7-A6D9-1B97-05EAC72812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44838494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9DB2868C-9C03-E517-7BD6-1ACDADE2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349202"/>
            <a:ext cx="9914859" cy="664052"/>
          </a:xfrm>
        </p:spPr>
        <p:txBody>
          <a:bodyPr>
            <a:normAutofit fontScale="90000"/>
          </a:bodyPr>
          <a:lstStyle/>
          <a:p>
            <a:r>
              <a:rPr lang="pt-BR" dirty="0"/>
              <a:t>Exemplo de tabelas do livro (1)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8FCB10F-51CA-3C98-7D93-B076CE04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20</a:t>
            </a:fld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0DD79B3-2AF8-AFF9-2D2C-9809AD1AF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11247" y="-1091782"/>
            <a:ext cx="5502876" cy="991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65546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9DB2868C-9C03-E517-7BD6-1ACDADE2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25402"/>
            <a:ext cx="9914859" cy="664052"/>
          </a:xfrm>
        </p:spPr>
        <p:txBody>
          <a:bodyPr>
            <a:normAutofit fontScale="90000"/>
          </a:bodyPr>
          <a:lstStyle/>
          <a:p>
            <a:r>
              <a:rPr lang="pt-BR" dirty="0"/>
              <a:t>Exemplo de tabelas do livro (2)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8FCB10F-51CA-3C98-7D93-B076CE04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21</a:t>
            </a:fld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D1ED592-26F4-B441-42FE-B54075061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 flipV="1">
            <a:off x="3241288" y="-1304997"/>
            <a:ext cx="5974978" cy="1085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54948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9DB2868C-9C03-E517-7BD6-1ACDADE2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25402"/>
            <a:ext cx="9914859" cy="664052"/>
          </a:xfrm>
        </p:spPr>
        <p:txBody>
          <a:bodyPr>
            <a:normAutofit fontScale="90000"/>
          </a:bodyPr>
          <a:lstStyle/>
          <a:p>
            <a:r>
              <a:rPr lang="pt-BR" dirty="0"/>
              <a:t>Exemplo de tabelas do livro (3)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8FCB10F-51CA-3C98-7D93-B076CE04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22</a:t>
            </a:fld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B82B20-5109-1319-55A5-DDB036EBB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 flipV="1">
            <a:off x="3573459" y="-1512743"/>
            <a:ext cx="5280792" cy="1061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33304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5239852-C466-D736-493A-632AC449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740" y="596393"/>
            <a:ext cx="5661661" cy="5038597"/>
          </a:xfrm>
        </p:spPr>
        <p:txBody>
          <a:bodyPr>
            <a:normAutofit/>
          </a:bodyPr>
          <a:lstStyle/>
          <a:p>
            <a:r>
              <a:rPr lang="en-US" sz="4400" dirty="0" err="1"/>
              <a:t>Processo</a:t>
            </a:r>
            <a:r>
              <a:rPr lang="en-US" sz="4400" dirty="0"/>
              <a:t> de </a:t>
            </a:r>
            <a:r>
              <a:rPr lang="en-US" sz="4400" dirty="0" err="1"/>
              <a:t>tomada</a:t>
            </a:r>
            <a:r>
              <a:rPr lang="en-US" sz="4400" dirty="0"/>
              <a:t> de </a:t>
            </a:r>
            <a:r>
              <a:rPr lang="en-US" sz="4400" dirty="0" err="1"/>
              <a:t>decisões</a:t>
            </a:r>
            <a:r>
              <a:rPr lang="en-US" sz="4400" dirty="0"/>
              <a:t> </a:t>
            </a:r>
            <a:r>
              <a:rPr lang="en-US" sz="4400" dirty="0" err="1"/>
              <a:t>baseadas</a:t>
            </a:r>
            <a:r>
              <a:rPr lang="en-US" sz="4400" dirty="0"/>
              <a:t> </a:t>
            </a:r>
            <a:r>
              <a:rPr lang="en-US" sz="4400" dirty="0" err="1"/>
              <a:t>em</a:t>
            </a:r>
            <a:r>
              <a:rPr lang="en-US" sz="4400" dirty="0"/>
              <a:t> </a:t>
            </a:r>
            <a:r>
              <a:rPr lang="en-US" sz="4400" dirty="0" err="1"/>
              <a:t>evidências</a:t>
            </a:r>
            <a:endParaRPr lang="en-US" sz="4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0D4BDE-8C11-B185-05EA-D4FF302861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3" r="29625"/>
          <a:stretch/>
        </p:blipFill>
        <p:spPr>
          <a:xfrm>
            <a:off x="20" y="-1"/>
            <a:ext cx="5181580" cy="6857999"/>
          </a:xfrm>
          <a:custGeom>
            <a:avLst/>
            <a:gdLst>
              <a:gd name="connsiteX0" fmla="*/ 0 w 5181600"/>
              <a:gd name="connsiteY0" fmla="*/ 0 h 6857999"/>
              <a:gd name="connsiteX1" fmla="*/ 5181600 w 5181600"/>
              <a:gd name="connsiteY1" fmla="*/ 0 h 6857999"/>
              <a:gd name="connsiteX2" fmla="*/ 5181600 w 5181600"/>
              <a:gd name="connsiteY2" fmla="*/ 4504871 h 6857999"/>
              <a:gd name="connsiteX3" fmla="*/ 5181598 w 5181600"/>
              <a:gd name="connsiteY3" fmla="*/ 4504830 h 6857999"/>
              <a:gd name="connsiteX4" fmla="*/ 5175215 w 5181600"/>
              <a:gd name="connsiteY4" fmla="*/ 4639646 h 6857999"/>
              <a:gd name="connsiteX5" fmla="*/ 2983485 w 5181600"/>
              <a:gd name="connsiteY5" fmla="*/ 6845334 h 6857999"/>
              <a:gd name="connsiteX6" fmla="*/ 2749639 w 5181600"/>
              <a:gd name="connsiteY6" fmla="*/ 6857142 h 6857999"/>
              <a:gd name="connsiteX7" fmla="*/ 2749639 w 5181600"/>
              <a:gd name="connsiteY7" fmla="*/ 6857999 h 6857999"/>
              <a:gd name="connsiteX8" fmla="*/ 0 w 5181600"/>
              <a:gd name="connsiteY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7999">
                <a:moveTo>
                  <a:pt x="0" y="0"/>
                </a:moveTo>
                <a:lnTo>
                  <a:pt x="5181600" y="0"/>
                </a:lnTo>
                <a:lnTo>
                  <a:pt x="5181600" y="4504871"/>
                </a:lnTo>
                <a:lnTo>
                  <a:pt x="5181598" y="4504830"/>
                </a:lnTo>
                <a:lnTo>
                  <a:pt x="5175215" y="4639646"/>
                </a:lnTo>
                <a:cubicBezTo>
                  <a:pt x="5064605" y="5801747"/>
                  <a:pt x="4143475" y="6727530"/>
                  <a:pt x="2983485" y="6845334"/>
                </a:cubicBezTo>
                <a:lnTo>
                  <a:pt x="2749639" y="6857142"/>
                </a:lnTo>
                <a:lnTo>
                  <a:pt x="2749639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AA84F3-C832-9743-88BC-3F7E2EC5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pt-BR" sz="190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pt-BR" sz="190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1810FAC-45AF-7748-2B1D-CEC5F111F8F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252728" y="6434560"/>
            <a:ext cx="342801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t-BR"/>
              <a:t>Exemplo de Texto de Rodapé</a:t>
            </a:r>
          </a:p>
        </p:txBody>
      </p:sp>
      <p:sp>
        <p:nvSpPr>
          <p:cNvPr id="5" name="Espaço Reservado para Data 4" hidden="1">
            <a:extLst>
              <a:ext uri="{FF2B5EF4-FFF2-40B4-BE49-F238E27FC236}">
                <a16:creationId xmlns:a16="http://schemas.microsoft.com/office/drawing/2014/main" id="{6F99F88A-1E21-3DED-0D2E-D77D4912553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123488" y="6434138"/>
            <a:ext cx="206851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t-BR"/>
              <a:t>8/2/20XX</a:t>
            </a:r>
          </a:p>
        </p:txBody>
      </p:sp>
    </p:spTree>
    <p:extLst>
      <p:ext uri="{BB962C8B-B14F-4D97-AF65-F5344CB8AC3E}">
        <p14:creationId xmlns:p14="http://schemas.microsoft.com/office/powerpoint/2010/main" val="4022684231"/>
      </p:ext>
    </p:extLst>
  </p:cSld>
  <p:clrMapOvr>
    <a:masterClrMapping/>
  </p:clrMapOvr>
  <p:transition spd="slow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B3C0B54-5B97-7764-5B83-5335EE602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467517" cy="1600200"/>
          </a:xfrm>
        </p:spPr>
        <p:txBody>
          <a:bodyPr/>
          <a:lstStyle/>
          <a:p>
            <a:r>
              <a:rPr lang="en-US" dirty="0"/>
              <a:t>Mudar </a:t>
            </a:r>
            <a:r>
              <a:rPr lang="en-US" dirty="0" err="1"/>
              <a:t>processo</a:t>
            </a:r>
            <a:r>
              <a:rPr lang="en-US" dirty="0"/>
              <a:t> de </a:t>
            </a:r>
            <a:r>
              <a:rPr lang="en-US" dirty="0" err="1"/>
              <a:t>tomada</a:t>
            </a:r>
            <a:r>
              <a:rPr lang="en-US" dirty="0"/>
              <a:t> de </a:t>
            </a:r>
            <a:r>
              <a:rPr lang="en-US" dirty="0" err="1"/>
              <a:t>decisão</a:t>
            </a:r>
            <a:r>
              <a:rPr lang="en-US" dirty="0"/>
              <a:t>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00491E4-87F3-230F-BCA7-8815ABF65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8786" y="2122819"/>
            <a:ext cx="3287044" cy="260843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Do </a:t>
            </a:r>
            <a:r>
              <a:rPr lang="en-US" sz="1800" dirty="0" err="1"/>
              <a:t>modelo</a:t>
            </a:r>
            <a:r>
              <a:rPr lang="en-US" sz="1800" dirty="0"/>
              <a:t> </a:t>
            </a:r>
            <a:r>
              <a:rPr lang="en-US" sz="1800" dirty="0" err="1"/>
              <a:t>atual</a:t>
            </a:r>
            <a:r>
              <a:rPr lang="en-US" sz="1800" dirty="0"/>
              <a:t>, para </a:t>
            </a:r>
            <a:r>
              <a:rPr lang="en-US" sz="1800" dirty="0" err="1"/>
              <a:t>aquele</a:t>
            </a:r>
            <a:r>
              <a:rPr lang="en-US" sz="1800" dirty="0"/>
              <a:t> </a:t>
            </a:r>
            <a:r>
              <a:rPr lang="en-US" sz="1800" dirty="0" err="1"/>
              <a:t>baseado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evidências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Evidências</a:t>
            </a:r>
            <a:r>
              <a:rPr lang="en-US" sz="1800" dirty="0"/>
              <a:t> de </a:t>
            </a:r>
            <a:r>
              <a:rPr lang="en-US" sz="1800" dirty="0" err="1"/>
              <a:t>diferentes</a:t>
            </a:r>
            <a:r>
              <a:rPr lang="en-US" sz="1800" dirty="0"/>
              <a:t> </a:t>
            </a:r>
            <a:r>
              <a:rPr lang="en-US" sz="1800" dirty="0" err="1"/>
              <a:t>tipos</a:t>
            </a:r>
            <a:endParaRPr lang="en-US" sz="1800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D0E9F4-5640-F3E7-7518-A915388F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pt-BR" sz="190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pt-BR" sz="190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DADC291-F495-3C94-F847-27D099656B5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914400" y="6437376"/>
            <a:ext cx="3775914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t-BR"/>
              <a:t>Exemplo de Texto de Rodapé</a:t>
            </a:r>
          </a:p>
        </p:txBody>
      </p:sp>
      <p:sp>
        <p:nvSpPr>
          <p:cNvPr id="5" name="Espaço Reservado para Data 4" hidden="1">
            <a:extLst>
              <a:ext uri="{FF2B5EF4-FFF2-40B4-BE49-F238E27FC236}">
                <a16:creationId xmlns:a16="http://schemas.microsoft.com/office/drawing/2014/main" id="{72F8D509-F152-0648-FF36-FD9F44C7FC2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23285" y="6434524"/>
            <a:ext cx="2067867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t-BR"/>
              <a:t>8/2/20XX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C29945A-A135-CAA1-ED23-8D49FD464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341" y="888832"/>
            <a:ext cx="5705475" cy="237172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696602A-B8ED-D5ED-4489-F9980F26DE3F}"/>
              </a:ext>
            </a:extLst>
          </p:cNvPr>
          <p:cNvSpPr txBox="1"/>
          <p:nvPr/>
        </p:nvSpPr>
        <p:spPr>
          <a:xfrm>
            <a:off x="4920921" y="529390"/>
            <a:ext cx="3932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Modelo atual de tomada de decisão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45B6D44-6FA1-1322-F232-BC815F1151BC}"/>
              </a:ext>
            </a:extLst>
          </p:cNvPr>
          <p:cNvSpPr txBox="1"/>
          <p:nvPr/>
        </p:nvSpPr>
        <p:spPr>
          <a:xfrm>
            <a:off x="5037225" y="3497182"/>
            <a:ext cx="4586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Modelo esperado de tomada de decisão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25AAA1C-EE15-4057-8B53-8F88CFB08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372" y="4040104"/>
            <a:ext cx="5629275" cy="2276475"/>
          </a:xfrm>
          <a:prstGeom prst="rect">
            <a:avLst/>
          </a:prstGeom>
        </p:spPr>
      </p:pic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C7348572-3E1D-002F-9D60-F666111CA2BC}"/>
              </a:ext>
            </a:extLst>
          </p:cNvPr>
          <p:cNvSpPr/>
          <p:nvPr/>
        </p:nvSpPr>
        <p:spPr>
          <a:xfrm>
            <a:off x="9455433" y="2807867"/>
            <a:ext cx="794084" cy="1624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1046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F35C4B-739C-C42D-7600-3E28B5BAA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 anchor="ctr"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Formulação das hipóteses</a:t>
            </a:r>
          </a:p>
        </p:txBody>
      </p:sp>
      <p:pic>
        <p:nvPicPr>
          <p:cNvPr id="11" name="Picture 10" descr="Gráfico em documento com caneta">
            <a:extLst>
              <a:ext uri="{FF2B5EF4-FFF2-40B4-BE49-F238E27FC236}">
                <a16:creationId xmlns:a16="http://schemas.microsoft.com/office/drawing/2014/main" id="{D399BFB2-D3CB-7721-B29F-86BE2B79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44" r="17922" b="-2"/>
          <a:stretch/>
        </p:blipFill>
        <p:spPr>
          <a:xfrm>
            <a:off x="20" y="-1"/>
            <a:ext cx="5181580" cy="6857999"/>
          </a:xfrm>
          <a:custGeom>
            <a:avLst/>
            <a:gdLst>
              <a:gd name="connsiteX0" fmla="*/ 0 w 5181600"/>
              <a:gd name="connsiteY0" fmla="*/ 0 h 6857999"/>
              <a:gd name="connsiteX1" fmla="*/ 5181600 w 5181600"/>
              <a:gd name="connsiteY1" fmla="*/ 0 h 6857999"/>
              <a:gd name="connsiteX2" fmla="*/ 5181600 w 5181600"/>
              <a:gd name="connsiteY2" fmla="*/ 4504871 h 6857999"/>
              <a:gd name="connsiteX3" fmla="*/ 5181598 w 5181600"/>
              <a:gd name="connsiteY3" fmla="*/ 4504830 h 6857999"/>
              <a:gd name="connsiteX4" fmla="*/ 5175215 w 5181600"/>
              <a:gd name="connsiteY4" fmla="*/ 4639646 h 6857999"/>
              <a:gd name="connsiteX5" fmla="*/ 2983485 w 5181600"/>
              <a:gd name="connsiteY5" fmla="*/ 6845334 h 6857999"/>
              <a:gd name="connsiteX6" fmla="*/ 2749639 w 5181600"/>
              <a:gd name="connsiteY6" fmla="*/ 6857142 h 6857999"/>
              <a:gd name="connsiteX7" fmla="*/ 2749639 w 5181600"/>
              <a:gd name="connsiteY7" fmla="*/ 6857999 h 6857999"/>
              <a:gd name="connsiteX8" fmla="*/ 0 w 5181600"/>
              <a:gd name="connsiteY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7999">
                <a:moveTo>
                  <a:pt x="0" y="0"/>
                </a:moveTo>
                <a:lnTo>
                  <a:pt x="5181600" y="0"/>
                </a:lnTo>
                <a:lnTo>
                  <a:pt x="5181600" y="4504871"/>
                </a:lnTo>
                <a:lnTo>
                  <a:pt x="5181598" y="4504830"/>
                </a:lnTo>
                <a:lnTo>
                  <a:pt x="5175215" y="4639646"/>
                </a:lnTo>
                <a:cubicBezTo>
                  <a:pt x="5064605" y="5801747"/>
                  <a:pt x="4143475" y="6727530"/>
                  <a:pt x="2983485" y="6845334"/>
                </a:cubicBezTo>
                <a:lnTo>
                  <a:pt x="2749639" y="6857142"/>
                </a:lnTo>
                <a:lnTo>
                  <a:pt x="2749639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</p:pic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0A83161-906D-CCA2-B99D-ADB645459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t-BR" sz="1600" dirty="0">
                <a:solidFill>
                  <a:srgbClr val="FFFFFF"/>
                </a:solidFill>
              </a:rPr>
              <a:t>Pela definição, evidências são o conjunto de </a:t>
            </a:r>
            <a:r>
              <a:rPr lang="pt-BR" sz="1600" u="sng" dirty="0">
                <a:solidFill>
                  <a:srgbClr val="FFFFFF"/>
                </a:solidFill>
              </a:rPr>
              <a:t>informações</a:t>
            </a:r>
            <a:r>
              <a:rPr lang="pt-BR" sz="1600" dirty="0">
                <a:solidFill>
                  <a:srgbClr val="FFFFFF"/>
                </a:solidFill>
              </a:rPr>
              <a:t> relevantes, utilizadas para avaliar </a:t>
            </a:r>
            <a:r>
              <a:rPr lang="pt-BR" sz="1600" u="sng" dirty="0">
                <a:solidFill>
                  <a:srgbClr val="FFFFFF"/>
                </a:solidFill>
              </a:rPr>
              <a:t>uma ou mais hipóteses </a:t>
            </a:r>
            <a:r>
              <a:rPr lang="pt-BR" sz="1600" dirty="0">
                <a:solidFill>
                  <a:srgbClr val="FFFFFF"/>
                </a:solidFill>
              </a:rPr>
              <a:t>relacionadas à questão de interesse em conservação.</a:t>
            </a:r>
          </a:p>
          <a:p>
            <a:pPr>
              <a:lnSpc>
                <a:spcPct val="110000"/>
              </a:lnSpc>
            </a:pPr>
            <a:r>
              <a:rPr lang="pt-BR" sz="1600" dirty="0">
                <a:solidFill>
                  <a:srgbClr val="FFFFFF"/>
                </a:solidFill>
              </a:rPr>
              <a:t>A qualidade da hipótese é afetada pelo seu detalhamento e especificidade</a:t>
            </a:r>
          </a:p>
          <a:p>
            <a:pPr>
              <a:lnSpc>
                <a:spcPct val="110000"/>
              </a:lnSpc>
            </a:pPr>
            <a:endParaRPr lang="pt-BR" sz="1600" b="1" i="1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r>
              <a:rPr lang="pt-BR" sz="1600" b="1" i="1" dirty="0">
                <a:solidFill>
                  <a:srgbClr val="FFFFFF"/>
                </a:solidFill>
              </a:rPr>
              <a:t>H1:</a:t>
            </a:r>
            <a:r>
              <a:rPr lang="pt-BR" sz="1600" i="1" dirty="0">
                <a:solidFill>
                  <a:srgbClr val="FFFFFF"/>
                </a:solidFill>
              </a:rPr>
              <a:t> Os pagamentos por serviços ambientais reduzem o desmatamento.</a:t>
            </a:r>
          </a:p>
          <a:p>
            <a:pPr>
              <a:lnSpc>
                <a:spcPct val="110000"/>
              </a:lnSpc>
            </a:pPr>
            <a:r>
              <a:rPr lang="pt-BR" sz="1600" b="1" i="1" dirty="0">
                <a:solidFill>
                  <a:srgbClr val="FFFFFF"/>
                </a:solidFill>
              </a:rPr>
              <a:t>H2:</a:t>
            </a:r>
            <a:r>
              <a:rPr lang="pt-BR" sz="1600" i="1" dirty="0">
                <a:solidFill>
                  <a:srgbClr val="FFFFFF"/>
                </a:solidFill>
              </a:rPr>
              <a:t> (melhor): Pagamentos de serviços ambientais em valores acima do custo de oportunidade levam à redução proporcional da área anual desmatada para a agricultura familiar enquanto os pagamentos persistirem.</a:t>
            </a:r>
          </a:p>
          <a:p>
            <a:pPr>
              <a:lnSpc>
                <a:spcPct val="110000"/>
              </a:lnSpc>
            </a:pPr>
            <a:endParaRPr lang="pt-BR" sz="16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endParaRPr lang="pt-BR" sz="1600" dirty="0">
              <a:solidFill>
                <a:srgbClr val="FFFFFF"/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29FAC46-9200-5BF8-2FBA-DB5D804BC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pt-BR" sz="190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pt-BR" sz="1900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E3C3903A-2599-1E96-5F55-D951CF077A6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914400" y="6437376"/>
            <a:ext cx="3775914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t-BR"/>
              <a:t>Exemplo de Texto de Rodapé</a:t>
            </a:r>
          </a:p>
        </p:txBody>
      </p:sp>
      <p:sp>
        <p:nvSpPr>
          <p:cNvPr id="8" name="Espaço Reservado para Data 7" hidden="1">
            <a:extLst>
              <a:ext uri="{FF2B5EF4-FFF2-40B4-BE49-F238E27FC236}">
                <a16:creationId xmlns:a16="http://schemas.microsoft.com/office/drawing/2014/main" id="{E9E11F44-292D-3E9F-5577-52AF49F5572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23285" y="6434524"/>
            <a:ext cx="2067867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t-BR"/>
              <a:t>8/2/20XX</a:t>
            </a:r>
          </a:p>
        </p:txBody>
      </p:sp>
    </p:spTree>
    <p:extLst>
      <p:ext uri="{BB962C8B-B14F-4D97-AF65-F5344CB8AC3E}">
        <p14:creationId xmlns:p14="http://schemas.microsoft.com/office/powerpoint/2010/main" val="871886008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D1992-4964-1A2A-FA7F-08F4FEF60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8678"/>
            <a:ext cx="10515600" cy="1325563"/>
          </a:xfrm>
        </p:spPr>
        <p:txBody>
          <a:bodyPr/>
          <a:lstStyle/>
          <a:p>
            <a:r>
              <a:rPr lang="pt-BR" dirty="0"/>
              <a:t>Tipos de hipóteses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125577C-1495-15A0-FD6C-FE2DEA279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58047"/>
            <a:ext cx="5157787" cy="823912"/>
          </a:xfrm>
        </p:spPr>
        <p:txBody>
          <a:bodyPr>
            <a:normAutofit/>
          </a:bodyPr>
          <a:lstStyle/>
          <a:p>
            <a:r>
              <a:rPr lang="pt-BR" sz="2400" dirty="0"/>
              <a:t>Popperiana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E252F1-91DE-7265-43F7-26C3189C4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312507"/>
            <a:ext cx="5157787" cy="3554039"/>
          </a:xfrm>
        </p:spPr>
        <p:txBody>
          <a:bodyPr/>
          <a:lstStyle/>
          <a:p>
            <a:r>
              <a:rPr lang="pt-BR" dirty="0"/>
              <a:t>Hipótese expressa como uma afirmação falseável que pode ser rejeitada por meio da avaliação das evidências</a:t>
            </a:r>
          </a:p>
          <a:p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3927E881-6D53-8207-C2DD-0AAF4E2A96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58047"/>
            <a:ext cx="5183188" cy="823912"/>
          </a:xfrm>
        </p:spPr>
        <p:txBody>
          <a:bodyPr/>
          <a:lstStyle/>
          <a:p>
            <a:r>
              <a:rPr lang="pt-BR" sz="2400" dirty="0"/>
              <a:t>Bayesiana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2290CFD-D16C-2BEE-35D1-293C4638A0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312507"/>
            <a:ext cx="5183188" cy="3554040"/>
          </a:xfrm>
        </p:spPr>
        <p:txBody>
          <a:bodyPr/>
          <a:lstStyle/>
          <a:p>
            <a:r>
              <a:rPr lang="pt-BR" dirty="0"/>
              <a:t>Hipótese expressa como uma distribuição de probabilidade a priori que é então transformada em uma distribuição de probabilidade a posteriori que "se distancia" ou "permanece igual" à medida que evidências disponíveis são incorporadas à análise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87F9E70-DC3A-97D1-7091-BCA67B3D6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7110087"/>
            <a:ext cx="693263" cy="367842"/>
          </a:xfrm>
        </p:spPr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26</a:t>
            </a:fld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5A8F7CEB-CAA3-3F05-8BC5-8EEE858CC4D7}"/>
              </a:ext>
            </a:extLst>
          </p:cNvPr>
          <p:cNvSpPr/>
          <p:nvPr/>
        </p:nvSpPr>
        <p:spPr>
          <a:xfrm>
            <a:off x="3418681" y="2137759"/>
            <a:ext cx="1211282" cy="1079747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8BBAE43-B85D-8F56-F4E0-366C4BB10C5E}"/>
              </a:ext>
            </a:extLst>
          </p:cNvPr>
          <p:cNvSpPr/>
          <p:nvPr/>
        </p:nvSpPr>
        <p:spPr>
          <a:xfrm>
            <a:off x="8576468" y="2137760"/>
            <a:ext cx="1211283" cy="11095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Rodapé 8">
            <a:extLst>
              <a:ext uri="{FF2B5EF4-FFF2-40B4-BE49-F238E27FC236}">
                <a16:creationId xmlns:a16="http://schemas.microsoft.com/office/drawing/2014/main" id="{9641DAFB-06BE-C8C8-DAA5-834544F50AB9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1128156" y="6278532"/>
            <a:ext cx="3776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/>
                </a:solidFill>
              </a:rPr>
              <a:t>(Fonte: Salafsky et al., 2019)</a:t>
            </a:r>
          </a:p>
        </p:txBody>
      </p:sp>
    </p:spTree>
    <p:extLst>
      <p:ext uri="{BB962C8B-B14F-4D97-AF65-F5344CB8AC3E}">
        <p14:creationId xmlns:p14="http://schemas.microsoft.com/office/powerpoint/2010/main" val="1649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D1992-4964-1A2A-FA7F-08F4FEF60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8678"/>
            <a:ext cx="10515600" cy="1325563"/>
          </a:xfrm>
        </p:spPr>
        <p:txBody>
          <a:bodyPr/>
          <a:lstStyle/>
          <a:p>
            <a:r>
              <a:rPr lang="pt-BR" dirty="0"/>
              <a:t>Tipos de hipóteses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125577C-1495-15A0-FD6C-FE2DEA279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58047"/>
            <a:ext cx="5157787" cy="823912"/>
          </a:xfrm>
        </p:spPr>
        <p:txBody>
          <a:bodyPr>
            <a:normAutofit/>
          </a:bodyPr>
          <a:lstStyle/>
          <a:p>
            <a:r>
              <a:rPr lang="pt-BR" sz="2400" dirty="0"/>
              <a:t>Popperiana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E252F1-91DE-7265-43F7-26C3189C4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312507"/>
            <a:ext cx="5157787" cy="3554039"/>
          </a:xfrm>
        </p:spPr>
        <p:txBody>
          <a:bodyPr/>
          <a:lstStyle/>
          <a:p>
            <a:r>
              <a:rPr lang="pt-BR" dirty="0"/>
              <a:t>Hipótese expressa como uma afirmação falseável que pode ser rejeitada por meio da avaliação das evidências</a:t>
            </a:r>
          </a:p>
          <a:p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3927E881-6D53-8207-C2DD-0AAF4E2A96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58047"/>
            <a:ext cx="5183188" cy="823912"/>
          </a:xfrm>
        </p:spPr>
        <p:txBody>
          <a:bodyPr/>
          <a:lstStyle/>
          <a:p>
            <a:r>
              <a:rPr lang="pt-BR" sz="2400" dirty="0"/>
              <a:t>Bayesiana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87F9E70-DC3A-97D1-7091-BCA67B3D6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7110087"/>
            <a:ext cx="693263" cy="367842"/>
          </a:xfrm>
        </p:spPr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27</a:t>
            </a:fld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5A8F7CEB-CAA3-3F05-8BC5-8EEE858CC4D7}"/>
              </a:ext>
            </a:extLst>
          </p:cNvPr>
          <p:cNvSpPr/>
          <p:nvPr/>
        </p:nvSpPr>
        <p:spPr>
          <a:xfrm>
            <a:off x="3418681" y="2137759"/>
            <a:ext cx="1211282" cy="1079747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8BBAE43-B85D-8F56-F4E0-366C4BB10C5E}"/>
              </a:ext>
            </a:extLst>
          </p:cNvPr>
          <p:cNvSpPr/>
          <p:nvPr/>
        </p:nvSpPr>
        <p:spPr>
          <a:xfrm>
            <a:off x="8576468" y="2137760"/>
            <a:ext cx="1211283" cy="11095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Rodapé 8">
            <a:extLst>
              <a:ext uri="{FF2B5EF4-FFF2-40B4-BE49-F238E27FC236}">
                <a16:creationId xmlns:a16="http://schemas.microsoft.com/office/drawing/2014/main" id="{9641DAFB-06BE-C8C8-DAA5-834544F50AB9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1128156" y="6278532"/>
            <a:ext cx="3776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/>
                </a:solidFill>
              </a:rPr>
              <a:t>(Fonte: Salafsky et al., 2019)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D3672B3-95C4-AB2C-67D0-DD001926D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200" y="3315463"/>
            <a:ext cx="3813095" cy="2418842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587995-7AC6-081B-3BA6-675EBE461C94}"/>
              </a:ext>
            </a:extLst>
          </p:cNvPr>
          <p:cNvSpPr txBox="1"/>
          <p:nvPr/>
        </p:nvSpPr>
        <p:spPr>
          <a:xfrm>
            <a:off x="8293100" y="3523903"/>
            <a:ext cx="122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6600"/>
                </a:solidFill>
              </a:rPr>
              <a:t>Crença </a:t>
            </a:r>
            <a:r>
              <a:rPr lang="pt-BR" b="1" i="1" dirty="0">
                <a:solidFill>
                  <a:srgbClr val="006600"/>
                </a:solidFill>
              </a:rPr>
              <a:t>a posteriori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CF43C74-1E8D-8F35-BE55-A5A1EE98EA2F}"/>
              </a:ext>
            </a:extLst>
          </p:cNvPr>
          <p:cNvSpPr txBox="1"/>
          <p:nvPr/>
        </p:nvSpPr>
        <p:spPr>
          <a:xfrm>
            <a:off x="10285412" y="4160149"/>
            <a:ext cx="138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7EC234"/>
                </a:solidFill>
              </a:rPr>
              <a:t>Evidências</a:t>
            </a:r>
            <a:endParaRPr lang="pt-BR" b="1" i="1" dirty="0">
              <a:solidFill>
                <a:srgbClr val="7EC234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C807C0D-D32E-1EDB-28DA-83745D587397}"/>
              </a:ext>
            </a:extLst>
          </p:cNvPr>
          <p:cNvSpPr txBox="1"/>
          <p:nvPr/>
        </p:nvSpPr>
        <p:spPr>
          <a:xfrm>
            <a:off x="6829822" y="4524884"/>
            <a:ext cx="122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accent2"/>
                </a:solidFill>
              </a:rPr>
              <a:t>Crença </a:t>
            </a:r>
            <a:r>
              <a:rPr lang="pt-BR" b="1" i="1" dirty="0">
                <a:solidFill>
                  <a:schemeClr val="accent2"/>
                </a:solidFill>
              </a:rPr>
              <a:t>a priori</a:t>
            </a:r>
          </a:p>
        </p:txBody>
      </p:sp>
    </p:spTree>
    <p:extLst>
      <p:ext uri="{BB962C8B-B14F-4D97-AF65-F5344CB8AC3E}">
        <p14:creationId xmlns:p14="http://schemas.microsoft.com/office/powerpoint/2010/main" val="320741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0CA00F-9C13-1AB4-5FF9-81B4BDF8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informação (Salafsky)</a:t>
            </a:r>
          </a:p>
        </p:txBody>
      </p:sp>
      <p:graphicFrame>
        <p:nvGraphicFramePr>
          <p:cNvPr id="7" name="Espaço Reservado para Conteúdo 6">
            <a:extLst>
              <a:ext uri="{FF2B5EF4-FFF2-40B4-BE49-F238E27FC236}">
                <a16:creationId xmlns:a16="http://schemas.microsoft.com/office/drawing/2014/main" id="{021EC03E-0453-C439-3E9F-66A65F3CBA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885955"/>
              </p:ext>
            </p:extLst>
          </p:nvPr>
        </p:nvGraphicFramePr>
        <p:xfrm>
          <a:off x="806573" y="1683120"/>
          <a:ext cx="1047498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7A2869F-DDA8-AC07-66F3-24315E5E4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8/2/20XX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8068D5-96D4-0097-1E72-94D6CD6F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28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4231B1E-9E43-2B89-FBC6-9C325AB5336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914400" y="6450598"/>
            <a:ext cx="3776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/>
                </a:solidFill>
              </a:rPr>
              <a:t>(Fonte: Salafsky et al., 2019)</a:t>
            </a:r>
          </a:p>
        </p:txBody>
      </p:sp>
    </p:spTree>
    <p:extLst>
      <p:ext uri="{BB962C8B-B14F-4D97-AF65-F5344CB8AC3E}">
        <p14:creationId xmlns:p14="http://schemas.microsoft.com/office/powerpoint/2010/main" val="344556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8A9F5-67DF-4072-BD1E-0F32DB4D8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79" y="405575"/>
            <a:ext cx="10012265" cy="13716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dirty="0" err="1"/>
              <a:t>Revisões</a:t>
            </a:r>
            <a:r>
              <a:rPr lang="en-US" sz="3600" dirty="0"/>
              <a:t> </a:t>
            </a:r>
            <a:r>
              <a:rPr lang="en-US" sz="3600" dirty="0" err="1"/>
              <a:t>sistemáticas</a:t>
            </a:r>
            <a:r>
              <a:rPr lang="en-US" sz="3600" dirty="0"/>
              <a:t>: </a:t>
            </a:r>
            <a:br>
              <a:rPr lang="en-US" sz="3600" dirty="0"/>
            </a:br>
            <a:r>
              <a:rPr lang="en-US" sz="3100" i="1" dirty="0"/>
              <a:t>meta-</a:t>
            </a:r>
            <a:r>
              <a:rPr lang="en-US" sz="3100" i="1" dirty="0" err="1"/>
              <a:t>análises</a:t>
            </a:r>
            <a:r>
              <a:rPr lang="en-US" sz="3100" i="1" dirty="0"/>
              <a:t>, </a:t>
            </a:r>
            <a:r>
              <a:rPr lang="en-US" sz="3100" i="1" dirty="0" err="1"/>
              <a:t>mapeamentos</a:t>
            </a:r>
            <a:r>
              <a:rPr lang="en-US" sz="3100" i="1" dirty="0"/>
              <a:t>, </a:t>
            </a:r>
            <a:r>
              <a:rPr lang="en-US" sz="3100" i="1" dirty="0" err="1"/>
              <a:t>revisões</a:t>
            </a:r>
            <a:r>
              <a:rPr lang="en-US" sz="3100" i="1" dirty="0"/>
              <a:t> </a:t>
            </a:r>
            <a:r>
              <a:rPr lang="en-US" sz="3100" i="1" dirty="0" err="1"/>
              <a:t>qualitativas</a:t>
            </a:r>
            <a:endParaRPr lang="en-US" sz="3100" i="1" dirty="0"/>
          </a:p>
        </p:txBody>
      </p:sp>
      <p:pic>
        <p:nvPicPr>
          <p:cNvPr id="23" name="Picture 2" descr="systematic review lifecycle">
            <a:extLst>
              <a:ext uri="{FF2B5EF4-FFF2-40B4-BE49-F238E27FC236}">
                <a16:creationId xmlns:a16="http://schemas.microsoft.com/office/drawing/2014/main" id="{A1DAE6A2-880C-44C0-9660-CDA35D2A1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1706" y="2091095"/>
            <a:ext cx="4206240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9FD5F09-C25D-401A-9423-845ECC461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408" y="1927049"/>
            <a:ext cx="5431536" cy="41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1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E513A0-5EA3-AF18-9E26-5F99F3256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 anchor="ctr"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Objetivos da aula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CBE1FA-FF12-1380-E059-A2D95E4C95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5181600" cy="6857999"/>
          </a:xfrm>
          <a:blipFill>
            <a:blip r:embed="rId2"/>
            <a:stretch>
              <a:fillRect/>
            </a:stretch>
          </a:blipFill>
        </p:spPr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23383414-D5B5-023C-EA31-B1BCF97FE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80" y="2138901"/>
            <a:ext cx="6342070" cy="4033299"/>
          </a:xfrm>
        </p:spPr>
        <p:txBody>
          <a:bodyPr>
            <a:normAutofit/>
          </a:bodyPr>
          <a:lstStyle/>
          <a:p>
            <a:pPr marL="12573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FF"/>
                </a:solidFill>
              </a:rPr>
              <a:t>Entender a importância das evidências na  prática de conservação: e.g. ameaças, consequências e intervenções de conservação</a:t>
            </a:r>
          </a:p>
          <a:p>
            <a:pPr marL="12573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FF"/>
                </a:solidFill>
              </a:rPr>
              <a:t>Apresentar aspectos importantes para levar em conta na análise de evidências</a:t>
            </a:r>
          </a:p>
          <a:p>
            <a:pPr marL="12573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FF"/>
                </a:solidFill>
              </a:rPr>
              <a:t>Começar a articular a análise do problema de conservação dos grupos: </a:t>
            </a:r>
            <a:r>
              <a:rPr lang="pt-BR" dirty="0" err="1">
                <a:solidFill>
                  <a:srgbClr val="FFFFFF"/>
                </a:solidFill>
              </a:rPr>
              <a:t>TdM</a:t>
            </a:r>
            <a:r>
              <a:rPr lang="pt-BR" dirty="0">
                <a:solidFill>
                  <a:srgbClr val="FFFFFF"/>
                </a:solidFill>
              </a:rPr>
              <a:t> (</a:t>
            </a:r>
            <a:r>
              <a:rPr lang="pt-BR" dirty="0" err="1">
                <a:solidFill>
                  <a:srgbClr val="FFFFFF"/>
                </a:solidFill>
              </a:rPr>
              <a:t>ToC</a:t>
            </a:r>
            <a:r>
              <a:rPr lang="pt-BR" dirty="0">
                <a:solidFill>
                  <a:srgbClr val="FFFFFF"/>
                </a:solidFill>
              </a:rPr>
              <a:t>) e avaliação do peso das evidências</a:t>
            </a:r>
          </a:p>
          <a:p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A421FFFA-7333-A8A7-C9D1-9C4CCD30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08AB70BE-1769-45B8-85A6-0C837432C7E6}" type="slidenum">
              <a:rPr lang="pt-BR" smtClean="0"/>
              <a:pPr rtl="0">
                <a:spcAft>
                  <a:spcPts val="600"/>
                </a:spcAft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890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0CA00F-9C13-1AB4-5FF9-81B4BDF83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10613644" cy="1329004"/>
          </a:xfrm>
        </p:spPr>
        <p:txBody>
          <a:bodyPr/>
          <a:lstStyle/>
          <a:p>
            <a:r>
              <a:rPr lang="pt-BR" dirty="0"/>
              <a:t>Outros tipos de informação (Sutherland)</a:t>
            </a:r>
          </a:p>
        </p:txBody>
      </p:sp>
      <p:graphicFrame>
        <p:nvGraphicFramePr>
          <p:cNvPr id="7" name="Espaço Reservado para Conteúdo 6">
            <a:extLst>
              <a:ext uri="{FF2B5EF4-FFF2-40B4-BE49-F238E27FC236}">
                <a16:creationId xmlns:a16="http://schemas.microsoft.com/office/drawing/2014/main" id="{021EC03E-0453-C439-3E9F-66A65F3CBA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3279719"/>
              </p:ext>
            </p:extLst>
          </p:nvPr>
        </p:nvGraphicFramePr>
        <p:xfrm>
          <a:off x="806573" y="1683120"/>
          <a:ext cx="1047498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7A2869F-DDA8-AC07-66F3-24315E5E4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8/2/20XX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8068D5-96D4-0097-1E72-94D6CD6F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30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4231B1E-9E43-2B89-FBC6-9C325AB5336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914400" y="6450598"/>
            <a:ext cx="3776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/>
                </a:solidFill>
              </a:rPr>
              <a:t>(Fonte: Salafsky et al., 2019)</a:t>
            </a:r>
          </a:p>
        </p:txBody>
      </p:sp>
    </p:spTree>
    <p:extLst>
      <p:ext uri="{BB962C8B-B14F-4D97-AF65-F5344CB8AC3E}">
        <p14:creationId xmlns:p14="http://schemas.microsoft.com/office/powerpoint/2010/main" val="16148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77C328-FC36-3F62-AAF4-7CDBF580E7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Características que afetam o peso das evidências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A6B0041-33A3-A38F-2CE8-AD390E8CC0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57901" y="-139699"/>
            <a:ext cx="6134099" cy="6857999"/>
          </a:xfrm>
        </p:spPr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F84EC089-33D9-684A-8718-DE3EA205A8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6DA0A140-04B4-3303-6473-5C093A2D3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474663"/>
            <a:ext cx="571500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20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ED8F4CE-E7D5-1CF7-B45A-9B5E03C4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/>
          <a:lstStyle/>
          <a:p>
            <a:r>
              <a:rPr lang="en-US" dirty="0" err="1"/>
              <a:t>Atribuindo</a:t>
            </a:r>
            <a:r>
              <a:rPr lang="en-US" dirty="0"/>
              <a:t> pesos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evidências</a:t>
            </a:r>
            <a:endParaRPr lang="en-US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0447F5D-2923-ABB3-1D1F-7BF8260EF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" y="2242484"/>
            <a:ext cx="10500360" cy="3517619"/>
          </a:xfrm>
          <a:prstGeom prst="rect">
            <a:avLst/>
          </a:prstGeom>
          <a:noFill/>
        </p:spPr>
      </p:pic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B0A44B-DF0D-3225-BC00-CE0A7328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/>
              <a:t>8/2/20XX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FB4746-48DE-761D-C0CD-F1C755B8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pt-BR" sz="190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32</a:t>
            </a:fld>
            <a:endParaRPr lang="pt-BR" sz="190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BE4A969A-BA5F-5681-DA9F-86092FD3993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1128156" y="6290407"/>
            <a:ext cx="3776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/>
                </a:solidFill>
              </a:rPr>
              <a:t>(Fonte: Salafsky et al., 2019)</a:t>
            </a:r>
          </a:p>
        </p:txBody>
      </p:sp>
    </p:spTree>
    <p:extLst>
      <p:ext uri="{BB962C8B-B14F-4D97-AF65-F5344CB8AC3E}">
        <p14:creationId xmlns:p14="http://schemas.microsoft.com/office/powerpoint/2010/main" val="16197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C177DA5-C27C-4C39-A4DD-7FC32D73C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8775" y="222072"/>
            <a:ext cx="10202248" cy="1325890"/>
          </a:xfrm>
        </p:spPr>
        <p:txBody>
          <a:bodyPr/>
          <a:lstStyle/>
          <a:p>
            <a:pPr eaLnBrk="1" hangingPunct="1"/>
            <a:r>
              <a:rPr lang="pt-BR" altLang="en-US" dirty="0"/>
              <a:t>Método de coleta de dados</a:t>
            </a:r>
          </a:p>
        </p:txBody>
      </p:sp>
      <p:sp>
        <p:nvSpPr>
          <p:cNvPr id="152579" name="AutoShape 3">
            <a:extLst>
              <a:ext uri="{FF2B5EF4-FFF2-40B4-BE49-F238E27FC236}">
                <a16:creationId xmlns:a16="http://schemas.microsoft.com/office/drawing/2014/main" id="{0897F3EF-2EB5-4A6A-A908-372152F6D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0" y="1519239"/>
            <a:ext cx="2708524" cy="2663825"/>
          </a:xfrm>
          <a:prstGeom prst="righ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pt-BR" altLang="en-US" b="1" dirty="0">
                <a:solidFill>
                  <a:schemeClr val="bg2"/>
                </a:solidFill>
              </a:rPr>
              <a:t>Experimentais</a:t>
            </a:r>
          </a:p>
          <a:p>
            <a:pPr algn="ctr" eaLnBrk="1" hangingPunct="1">
              <a:defRPr/>
            </a:pPr>
            <a:r>
              <a:rPr lang="pt-BR" altLang="en-US" b="1" dirty="0">
                <a:solidFill>
                  <a:schemeClr val="bg2"/>
                </a:solidFill>
              </a:rPr>
              <a:t> e Quase-experimentais</a:t>
            </a:r>
          </a:p>
          <a:p>
            <a:pPr algn="ctr" eaLnBrk="1" hangingPunct="1">
              <a:defRPr/>
            </a:pPr>
            <a:r>
              <a:rPr lang="pt-BR" altLang="en-US" b="1" dirty="0">
                <a:solidFill>
                  <a:schemeClr val="bg2"/>
                </a:solidFill>
              </a:rPr>
              <a:t>(Sistemáticos)</a:t>
            </a:r>
          </a:p>
        </p:txBody>
      </p:sp>
      <p:sp>
        <p:nvSpPr>
          <p:cNvPr id="152580" name="Rectangle 4">
            <a:extLst>
              <a:ext uri="{FF2B5EF4-FFF2-40B4-BE49-F238E27FC236}">
                <a16:creationId xmlns:a16="http://schemas.microsoft.com/office/drawing/2014/main" id="{DDDE14B4-3688-44D0-818A-762F31035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584" y="2222500"/>
            <a:ext cx="2083916" cy="1309688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pt-PT" altLang="en-US" b="1" dirty="0">
                <a:solidFill>
                  <a:schemeClr val="bg2"/>
                </a:solidFill>
              </a:rPr>
              <a:t>Observacionais</a:t>
            </a:r>
          </a:p>
          <a:p>
            <a:pPr algn="ctr" eaLnBrk="1" hangingPunct="1">
              <a:defRPr/>
            </a:pPr>
            <a:r>
              <a:rPr lang="pt-PT" altLang="en-US" b="1" dirty="0">
                <a:solidFill>
                  <a:schemeClr val="bg2"/>
                </a:solidFill>
              </a:rPr>
              <a:t>sistemáticos</a:t>
            </a:r>
          </a:p>
          <a:p>
            <a:pPr algn="ctr" eaLnBrk="1" hangingPunct="1">
              <a:defRPr/>
            </a:pPr>
            <a:r>
              <a:rPr lang="pt-PT" altLang="en-US" b="1" dirty="0">
                <a:solidFill>
                  <a:schemeClr val="bg2"/>
                </a:solidFill>
              </a:rPr>
              <a:t>(transversais, </a:t>
            </a:r>
          </a:p>
          <a:p>
            <a:pPr algn="ctr" eaLnBrk="1" hangingPunct="1">
              <a:defRPr/>
            </a:pPr>
            <a:r>
              <a:rPr lang="pt-PT" altLang="en-US" b="1" dirty="0">
                <a:solidFill>
                  <a:schemeClr val="bg2"/>
                </a:solidFill>
              </a:rPr>
              <a:t>longitudinais)</a:t>
            </a:r>
            <a:endParaRPr lang="pt-BR" altLang="en-US" b="1" dirty="0">
              <a:solidFill>
                <a:schemeClr val="bg2"/>
              </a:solidFill>
            </a:endParaRPr>
          </a:p>
        </p:txBody>
      </p:sp>
      <p:sp>
        <p:nvSpPr>
          <p:cNvPr id="152581" name="Rectangle 5">
            <a:extLst>
              <a:ext uri="{FF2B5EF4-FFF2-40B4-BE49-F238E27FC236}">
                <a16:creationId xmlns:a16="http://schemas.microsoft.com/office/drawing/2014/main" id="{8AD70F99-A357-4AD2-95B3-2BF8D4501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526" y="2154238"/>
            <a:ext cx="2276474" cy="1365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pt-BR" altLang="en-US" b="1" dirty="0">
                <a:solidFill>
                  <a:schemeClr val="bg2"/>
                </a:solidFill>
              </a:rPr>
              <a:t>Qualitativos não</a:t>
            </a:r>
          </a:p>
          <a:p>
            <a:pPr algn="ctr" eaLnBrk="1" hangingPunct="1">
              <a:defRPr/>
            </a:pPr>
            <a:r>
              <a:rPr lang="pt-BR" altLang="en-US" b="1" dirty="0">
                <a:solidFill>
                  <a:schemeClr val="bg2"/>
                </a:solidFill>
              </a:rPr>
              <a:t> sistemáticos</a:t>
            </a:r>
          </a:p>
          <a:p>
            <a:pPr algn="ctr" eaLnBrk="1" hangingPunct="1">
              <a:defRPr/>
            </a:pPr>
            <a:r>
              <a:rPr lang="pt-PT" altLang="en-US" b="1" dirty="0">
                <a:solidFill>
                  <a:schemeClr val="bg2"/>
                </a:solidFill>
              </a:rPr>
              <a:t>(e.g. estudo de caso)</a:t>
            </a:r>
            <a:endParaRPr lang="pt-BR" altLang="en-US" b="1" dirty="0">
              <a:solidFill>
                <a:schemeClr val="bg2"/>
              </a:solidFill>
            </a:endParaRPr>
          </a:p>
          <a:p>
            <a:pPr algn="ctr" eaLnBrk="1" hangingPunct="1">
              <a:defRPr/>
            </a:pPr>
            <a:endParaRPr lang="pt-BR" altLang="en-US" b="1" dirty="0">
              <a:solidFill>
                <a:schemeClr val="bg2"/>
              </a:solidFill>
            </a:endParaRPr>
          </a:p>
        </p:txBody>
      </p:sp>
      <p:sp>
        <p:nvSpPr>
          <p:cNvPr id="40966" name="Rectangle 7">
            <a:extLst>
              <a:ext uri="{FF2B5EF4-FFF2-40B4-BE49-F238E27FC236}">
                <a16:creationId xmlns:a16="http://schemas.microsoft.com/office/drawing/2014/main" id="{6B51B31E-411B-4BC4-8CCB-1E06FDB7D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0264" y="2239144"/>
            <a:ext cx="8636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72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40967" name="Rectangle 10">
            <a:extLst>
              <a:ext uri="{FF2B5EF4-FFF2-40B4-BE49-F238E27FC236}">
                <a16:creationId xmlns:a16="http://schemas.microsoft.com/office/drawing/2014/main" id="{9590477C-7E4D-49DD-9B5A-8E65F28BC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776" y="3871400"/>
            <a:ext cx="8794024" cy="242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89000" indent="-439738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pt-BR" altLang="en-US" sz="2000" u="sng" dirty="0"/>
              <a:t>Experimentos e quase-experimentos</a:t>
            </a:r>
            <a:r>
              <a:rPr lang="pt-BR" altLang="en-US" sz="2000" dirty="0"/>
              <a:t>: quanto maior o controle das variáveis, melhor </a:t>
            </a:r>
            <a:r>
              <a:rPr lang="pt-PT" altLang="en-US" sz="2000" dirty="0"/>
              <a:t>para inferir com confiança que x causou y.</a:t>
            </a:r>
          </a:p>
          <a:p>
            <a:pPr>
              <a:spcBef>
                <a:spcPct val="30000"/>
              </a:spcBef>
            </a:pPr>
            <a:r>
              <a:rPr lang="pt-PT" altLang="en-US" sz="2000" u="sng" dirty="0"/>
              <a:t>Estudos de caso</a:t>
            </a:r>
            <a:r>
              <a:rPr lang="pt-PT" altLang="en-US" sz="2000" dirty="0"/>
              <a:t>: fraco para avaliar efeitos, mas importantes para detalhes práticos, levantar desafios</a:t>
            </a:r>
          </a:p>
          <a:p>
            <a:pPr>
              <a:spcBef>
                <a:spcPct val="30000"/>
              </a:spcBef>
            </a:pPr>
            <a:r>
              <a:rPr lang="pt-PT" altLang="en-US" sz="2000" u="sng" dirty="0"/>
              <a:t>Ciência cidadã</a:t>
            </a:r>
            <a:r>
              <a:rPr lang="pt-PT" altLang="en-US" sz="2000" dirty="0"/>
              <a:t>: maiores detalhes, mas vieses sistemáticos conhecidos (e.g., localização; quando; habilidades); há procedimentos para minimizar. </a:t>
            </a:r>
          </a:p>
          <a:p>
            <a:pPr>
              <a:spcBef>
                <a:spcPct val="30000"/>
              </a:spcBef>
            </a:pPr>
            <a:endParaRPr lang="pt-PT" altLang="en-US" sz="2000" dirty="0"/>
          </a:p>
          <a:p>
            <a:pPr>
              <a:spcBef>
                <a:spcPct val="30000"/>
              </a:spcBef>
            </a:pPr>
            <a:endParaRPr lang="pt-PT" altLang="en-US" sz="20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24B1460-C3B9-448C-EEB9-5723A062EB1E}"/>
              </a:ext>
            </a:extLst>
          </p:cNvPr>
          <p:cNvSpPr txBox="1"/>
          <p:nvPr/>
        </p:nvSpPr>
        <p:spPr>
          <a:xfrm>
            <a:off x="1368426" y="1595439"/>
            <a:ext cx="750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3"/>
                </a:solidFill>
              </a:rPr>
              <a:t>Qualidade ou validade interna da evidência (e.g., causalidade)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494D45-EDCB-5A77-2B5A-FEF067098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405" y="2170882"/>
            <a:ext cx="2009774" cy="1365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pt-BR" altLang="en-US" b="1" dirty="0">
                <a:solidFill>
                  <a:schemeClr val="bg2"/>
                </a:solidFill>
              </a:rPr>
              <a:t>Ciência cidadã</a:t>
            </a:r>
          </a:p>
        </p:txBody>
      </p:sp>
    </p:spTree>
  </p:cSld>
  <p:clrMapOvr>
    <a:masterClrMapping/>
  </p:clrMapOvr>
  <p:transition spd="slow">
    <p:push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E040E2-14D6-4F3B-0FEF-327CF5B35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 err="1">
                <a:latin typeface="Calibri" pitchFamily="34" charset="0"/>
                <a:cs typeface="Calibri" pitchFamily="34" charset="0"/>
              </a:rPr>
              <a:t>Diferença</a:t>
            </a:r>
            <a:r>
              <a:rPr lang="en-GB" sz="4000" b="1" dirty="0">
                <a:latin typeface="Calibri" pitchFamily="34" charset="0"/>
                <a:cs typeface="Calibri" pitchFamily="34" charset="0"/>
              </a:rPr>
              <a:t> de </a:t>
            </a:r>
            <a:r>
              <a:rPr lang="en-GB" sz="4000" b="1" dirty="0" err="1">
                <a:latin typeface="Calibri" pitchFamily="34" charset="0"/>
                <a:cs typeface="Calibri" pitchFamily="34" charset="0"/>
              </a:rPr>
              <a:t>validade</a:t>
            </a:r>
            <a:r>
              <a:rPr lang="en-GB" sz="4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b="1" dirty="0" err="1">
                <a:latin typeface="Calibri" pitchFamily="34" charset="0"/>
                <a:cs typeface="Calibri" pitchFamily="34" charset="0"/>
              </a:rPr>
              <a:t>segundo</a:t>
            </a:r>
            <a:r>
              <a:rPr lang="en-GB" b="1" dirty="0">
                <a:latin typeface="Calibri" pitchFamily="34" charset="0"/>
                <a:cs typeface="Calibri" pitchFamily="34" charset="0"/>
              </a:rPr>
              <a:t> a </a:t>
            </a:r>
            <a:r>
              <a:rPr lang="en-GB" sz="4000" b="1" dirty="0" err="1">
                <a:latin typeface="Calibri" pitchFamily="34" charset="0"/>
                <a:cs typeface="Calibri" pitchFamily="34" charset="0"/>
              </a:rPr>
              <a:t>fonte</a:t>
            </a:r>
            <a:r>
              <a:rPr lang="en-GB" sz="4000" b="1" dirty="0">
                <a:latin typeface="Calibri" pitchFamily="34" charset="0"/>
                <a:cs typeface="Calibri" pitchFamily="34" charset="0"/>
              </a:rPr>
              <a:t> de </a:t>
            </a:r>
            <a:r>
              <a:rPr lang="en-GB" sz="4000" b="1" dirty="0" err="1">
                <a:latin typeface="Calibri" pitchFamily="34" charset="0"/>
                <a:cs typeface="Calibri" pitchFamily="34" charset="0"/>
              </a:rPr>
              <a:t>evidência</a:t>
            </a:r>
            <a:endParaRPr lang="pt-BR" dirty="0"/>
          </a:p>
        </p:txBody>
      </p:sp>
      <p:graphicFrame>
        <p:nvGraphicFramePr>
          <p:cNvPr id="7" name="Espaço Reservado para Conteúdo 6">
            <a:extLst>
              <a:ext uri="{FF2B5EF4-FFF2-40B4-BE49-F238E27FC236}">
                <a16:creationId xmlns:a16="http://schemas.microsoft.com/office/drawing/2014/main" id="{9D2A3D7C-237C-71C7-2850-4C52298AA0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9319850"/>
              </p:ext>
            </p:extLst>
          </p:nvPr>
        </p:nvGraphicFramePr>
        <p:xfrm>
          <a:off x="1281667" y="1777060"/>
          <a:ext cx="95377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5CE3E51-9425-F6E9-DB4F-F7C580DA9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dirty="0"/>
              <a:t>Exemplo de Texto de Rodapé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B02540-36AB-2D31-1383-38F767465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8/2/20XX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FCF92B-63B3-4E61-78A4-AEBBEBF65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9663969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B3332308-F056-9427-A10D-D13446F93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Direção do efeito da evidência</a:t>
            </a:r>
          </a:p>
        </p:txBody>
      </p:sp>
      <p:graphicFrame>
        <p:nvGraphicFramePr>
          <p:cNvPr id="12" name="Espaço Reservado para Conteúdo 11">
            <a:extLst>
              <a:ext uri="{FF2B5EF4-FFF2-40B4-BE49-F238E27FC236}">
                <a16:creationId xmlns:a16="http://schemas.microsoft.com/office/drawing/2014/main" id="{B5E39EBF-7C6C-72FB-C7AD-1CBEC5E208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7056368"/>
              </p:ext>
            </p:extLst>
          </p:nvPr>
        </p:nvGraphicFramePr>
        <p:xfrm>
          <a:off x="914400" y="1919288"/>
          <a:ext cx="9915525" cy="4124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351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76030C-D225-970E-8877-8729E549B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 anchor="ctr">
            <a:normAutofit/>
          </a:bodyPr>
          <a:lstStyle/>
          <a:p>
            <a:r>
              <a:rPr lang="pt-BR" dirty="0"/>
              <a:t>Magnitude do efeito</a:t>
            </a:r>
          </a:p>
        </p:txBody>
      </p:sp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C71B706A-C168-0973-F25A-6C3E7FB07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987" y="1825625"/>
            <a:ext cx="6285266" cy="4351338"/>
          </a:xfrm>
          <a:noFill/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8FCEAC2-3ACB-0E11-9519-5B53F3BD9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/>
              <a:t>Exemplo de Texto de Rodapé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8F1F6EA-123C-1B09-5A2A-0CF1E4CAA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/>
              <a:t>8/2/20XX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683956-0176-F8E3-AAE1-4153C618E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pt-BR" sz="190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36</a:t>
            </a:fld>
            <a:endParaRPr lang="pt-BR" sz="190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17712D1-5B7C-9FC7-C710-11736C24D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72" y="3428981"/>
            <a:ext cx="56" cy="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5CF3BA9-B572-B8F3-83C2-6F87A9B215A3}"/>
              </a:ext>
            </a:extLst>
          </p:cNvPr>
          <p:cNvSpPr txBox="1"/>
          <p:nvPr/>
        </p:nvSpPr>
        <p:spPr>
          <a:xfrm>
            <a:off x="1674419" y="3345852"/>
            <a:ext cx="1745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/>
              <a:t>Evidência forte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A9AF763-05B5-D510-8F94-872F0694881E}"/>
              </a:ext>
            </a:extLst>
          </p:cNvPr>
          <p:cNvSpPr txBox="1"/>
          <p:nvPr/>
        </p:nvSpPr>
        <p:spPr>
          <a:xfrm>
            <a:off x="8932234" y="3239169"/>
            <a:ext cx="1745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Evidência fraca</a:t>
            </a:r>
          </a:p>
        </p:txBody>
      </p:sp>
    </p:spTree>
    <p:extLst>
      <p:ext uri="{BB962C8B-B14F-4D97-AF65-F5344CB8AC3E}">
        <p14:creationId xmlns:p14="http://schemas.microsoft.com/office/powerpoint/2010/main" val="370469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EC9BD0-EFE1-FBF4-9B4B-F7B835429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Evidência Direta </a:t>
            </a:r>
            <a:r>
              <a:rPr lang="pt-BR" i="1" dirty="0" err="1"/>
              <a:t>vs</a:t>
            </a:r>
            <a:r>
              <a:rPr lang="pt-BR" dirty="0"/>
              <a:t> circunstancial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6A9C90-3EDB-A9DF-21DB-4AB67A169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b="0" dirty="0"/>
              <a:t>Direta	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D0C486-ED4D-BC72-9968-E12C424821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Avalia a hipótese de maneira suficiente</a:t>
            </a:r>
          </a:p>
          <a:p>
            <a:r>
              <a:rPr lang="pt-BR" dirty="0"/>
              <a:t>Não necessita de informações ou evidências adicionais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FDBFE2-E0FC-D5E1-F2F9-91C4B8184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sz="2400" b="0" dirty="0"/>
              <a:t>circunstancial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459BB52-7F14-D6F4-E17A-1C5D064D632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Precisa ser combinada com evidências adicionais para poder avaliar a hipótese</a:t>
            </a:r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2DF01BA7-711C-F091-B819-5DAA9699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37</a:t>
            </a:fld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D5E92DA-5252-A827-8377-577F3C5C350A}"/>
              </a:ext>
            </a:extLst>
          </p:cNvPr>
          <p:cNvSpPr/>
          <p:nvPr/>
        </p:nvSpPr>
        <p:spPr>
          <a:xfrm>
            <a:off x="4549775" y="3626503"/>
            <a:ext cx="2895600" cy="28067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22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B29F13-EB68-5B16-B50D-D3D7151CF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Evidência específica </a:t>
            </a:r>
            <a:r>
              <a:rPr lang="pt-BR" i="1" dirty="0" err="1"/>
              <a:t>vs</a:t>
            </a:r>
            <a:r>
              <a:rPr lang="pt-BR" dirty="0"/>
              <a:t> genérica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09764658-EBD5-5925-DF94-9BAD18EE7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dirty="0"/>
              <a:t>Específica	</a:t>
            </a: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F30BE2B0-9C75-A44E-7061-91CEBC42A1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Informação sobre o local ou situação específica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0FCB8898-33ED-8985-3FE0-8D9C810B9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sz="2400" dirty="0"/>
              <a:t>genérica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2FDEFB02-28FF-F04A-76A0-97ABC6DC7B8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Informação sobre o que o mundo sabe sobre alguma hipótese de pesquisa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6B7951A-29A5-730D-4445-05F431E33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Exemplo de Texto de Rodapé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C9FF08-124E-0334-ADAA-4B08A5A88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38</a:t>
            </a:fld>
            <a:endParaRPr lang="pt-BR" dirty="0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4AB9186-A6AC-D0BF-547E-246FC09AB1C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123488" y="6434138"/>
            <a:ext cx="2068512" cy="365125"/>
          </a:xfrm>
        </p:spPr>
        <p:txBody>
          <a:bodyPr/>
          <a:lstStyle/>
          <a:p>
            <a:pPr rtl="0"/>
            <a:r>
              <a:rPr lang="pt-BR"/>
              <a:t>8/2/20XX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01CF883-B62D-A10B-8FEF-EDD050E06513}"/>
              </a:ext>
            </a:extLst>
          </p:cNvPr>
          <p:cNvSpPr/>
          <p:nvPr/>
        </p:nvSpPr>
        <p:spPr>
          <a:xfrm>
            <a:off x="4085112" y="3429000"/>
            <a:ext cx="3040083" cy="298094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Genérica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2611299C-C515-1E81-C78F-E6F01B28025B}"/>
              </a:ext>
            </a:extLst>
          </p:cNvPr>
          <p:cNvSpPr/>
          <p:nvPr/>
        </p:nvSpPr>
        <p:spPr>
          <a:xfrm>
            <a:off x="4631377" y="3965060"/>
            <a:ext cx="2054431" cy="11761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Específica</a:t>
            </a:r>
          </a:p>
        </p:txBody>
      </p:sp>
    </p:spTree>
    <p:extLst>
      <p:ext uri="{BB962C8B-B14F-4D97-AF65-F5344CB8AC3E}">
        <p14:creationId xmlns:p14="http://schemas.microsoft.com/office/powerpoint/2010/main" val="4444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FB51E95-F20D-7C7E-BB54-2CAFDDC0A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7000"/>
            <a:ext cx="3932237" cy="1600200"/>
          </a:xfrm>
        </p:spPr>
        <p:txBody>
          <a:bodyPr/>
          <a:lstStyle/>
          <a:p>
            <a:r>
              <a:rPr lang="en-US" dirty="0"/>
              <a:t>Peso da </a:t>
            </a:r>
            <a:r>
              <a:rPr lang="en-US" dirty="0" err="1"/>
              <a:t>evidência</a:t>
            </a:r>
            <a:endParaRPr lang="en-US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8540DD3-4517-8969-38AF-5C58D2E25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388" y="1017206"/>
            <a:ext cx="6172200" cy="4382262"/>
          </a:xfrm>
          <a:prstGeom prst="rect">
            <a:avLst/>
          </a:prstGeom>
          <a:noFill/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A7CB625-00E8-743E-30D5-3C55DC20F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14812" cy="422910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u="sng" dirty="0"/>
              <a:t>Confiabilidade da informação</a:t>
            </a:r>
            <a:r>
              <a:rPr lang="pt-BR" sz="2000" dirty="0"/>
              <a:t>: quanto é confiável a depender do rigor metodológico, ou porque é acompanhada de “provas”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u="sng" dirty="0"/>
              <a:t>Confiabilidade da fonte</a:t>
            </a:r>
            <a:r>
              <a:rPr lang="pt-BR" sz="2000" dirty="0"/>
              <a:t>: considerada uma autoridade na área, honesta competente, sem conflitos de interesse?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u="sng" dirty="0"/>
              <a:t>Relevância</a:t>
            </a:r>
            <a:r>
              <a:rPr lang="pt-BR" sz="2000" dirty="0"/>
              <a:t>: quão próxima contexto é a evidência em termos do local, problema, situação?  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F1630F-DA5B-B556-2D47-6FD7737E8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pt-BR" sz="190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39</a:t>
            </a:fld>
            <a:endParaRPr lang="pt-BR" sz="19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63FD83F-05C8-7ACC-F8E8-1A3B85B65085}"/>
              </a:ext>
            </a:extLst>
          </p:cNvPr>
          <p:cNvSpPr txBox="1"/>
          <p:nvPr/>
        </p:nvSpPr>
        <p:spPr>
          <a:xfrm>
            <a:off x="1085146" y="6263926"/>
            <a:ext cx="3085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(Sutherland, 2022)</a:t>
            </a:r>
          </a:p>
        </p:txBody>
      </p:sp>
    </p:spTree>
    <p:extLst>
      <p:ext uri="{BB962C8B-B14F-4D97-AF65-F5344CB8AC3E}">
        <p14:creationId xmlns:p14="http://schemas.microsoft.com/office/powerpoint/2010/main" val="141426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F760C-38CE-3BF7-98BB-1E758AC5CE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Para que a conservação seja efetiva e eficaz (menor custo), ela deve ser pautada por evidências científicas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90BA438-B928-D301-7A65-66A67D4FB8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pt-BR" sz="3200" i="1" dirty="0"/>
              <a:t>Mas o que são evidências?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09ECCCB-7DA1-E29C-0B22-87F42E2CD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Exemplo de Texto de Rodapé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573F7195-CC24-0EC4-DE12-76C62BC825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blipFill>
            <a:blip r:embed="rId2"/>
            <a:stretch>
              <a:fillRect/>
            </a:stretch>
          </a:blipFill>
        </p:spPr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9A0A4F-722A-902F-A7BD-F15032EE2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2846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DF5DB6-FB42-2850-D34A-5D9D422E7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459740"/>
            <a:ext cx="10202248" cy="1325890"/>
          </a:xfrm>
        </p:spPr>
        <p:txBody>
          <a:bodyPr anchor="ctr">
            <a:normAutofit fontScale="90000"/>
          </a:bodyPr>
          <a:lstStyle/>
          <a:p>
            <a:r>
              <a:rPr lang="pt-BR" dirty="0"/>
              <a:t>Confiabilidade 		e 		Relevância: </a:t>
            </a:r>
            <a:br>
              <a:rPr lang="pt-BR" dirty="0"/>
            </a:br>
            <a:r>
              <a:rPr lang="pt-BR" sz="2700" i="1" dirty="0"/>
              <a:t>validade interna ou                                                validade externa</a:t>
            </a:r>
            <a:br>
              <a:rPr lang="pt-BR" sz="2700" i="1" dirty="0"/>
            </a:br>
            <a:r>
              <a:rPr lang="pt-BR" sz="2700" i="1" dirty="0"/>
              <a:t>	qualidade					</a:t>
            </a:r>
            <a:br>
              <a:rPr lang="pt-BR" sz="2700" i="1" dirty="0"/>
            </a:br>
            <a:r>
              <a:rPr lang="pt-BR" sz="2700" dirty="0">
                <a:latin typeface="+mn-lt"/>
              </a:rPr>
              <a:t>(e.g., atribuir efeito à causa)</a:t>
            </a:r>
            <a:r>
              <a:rPr lang="pt-BR" sz="2700" i="1" dirty="0"/>
              <a:t>				    </a:t>
            </a:r>
            <a:r>
              <a:rPr lang="pt-BR" sz="2700" dirty="0">
                <a:latin typeface="+mn-lt"/>
              </a:rPr>
              <a:t>(e.g., generalizar)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072C549-3E0A-2B3F-97A5-94522A46B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263531" y="2273137"/>
            <a:ext cx="9492735" cy="2207771"/>
          </a:xfrm>
          <a:prstGeom prst="rect">
            <a:avLst/>
          </a:prstGeom>
          <a:noFill/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C10F62-FCFC-9D3F-046F-67ADD2A38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5756306"/>
            <a:ext cx="693263" cy="367842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pt-BR" sz="190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40</a:t>
            </a:fld>
            <a:endParaRPr lang="pt-BR" sz="190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31AB026-0562-E219-5590-86339DD90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78" y="2752098"/>
            <a:ext cx="43" cy="1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C1C7AB2-9CE9-7385-AB5C-A66FCB51A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78" y="2752098"/>
            <a:ext cx="43" cy="10"/>
          </a:xfrm>
          <a:prstGeom prst="rect">
            <a:avLst/>
          </a:prstGeom>
        </p:spPr>
      </p:pic>
      <p:sp>
        <p:nvSpPr>
          <p:cNvPr id="5" name="Espaço Reservado para Data 4" hidden="1">
            <a:extLst>
              <a:ext uri="{FF2B5EF4-FFF2-40B4-BE49-F238E27FC236}">
                <a16:creationId xmlns:a16="http://schemas.microsoft.com/office/drawing/2014/main" id="{83AB5259-4C61-7559-EF9B-C4903C794B4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23285" y="6434524"/>
            <a:ext cx="2067867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t-BR"/>
              <a:t>8/2/20XX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B9C9554-AF8A-DCB7-7E69-0F4CC225506B}"/>
              </a:ext>
            </a:extLst>
          </p:cNvPr>
          <p:cNvSpPr txBox="1"/>
          <p:nvPr/>
        </p:nvSpPr>
        <p:spPr>
          <a:xfrm>
            <a:off x="1721922" y="4643248"/>
            <a:ext cx="1472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Confiável e relevante (válido)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15E432E-1392-D34A-79CC-5BA3D8D1CC9D}"/>
              </a:ext>
            </a:extLst>
          </p:cNvPr>
          <p:cNvSpPr txBox="1"/>
          <p:nvPr/>
        </p:nvSpPr>
        <p:spPr>
          <a:xfrm>
            <a:off x="4213761" y="4643248"/>
            <a:ext cx="1472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Não confiável e irrelevante (inválido)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AED89E3-9C47-67DC-6A2C-19DEED67BA39}"/>
              </a:ext>
            </a:extLst>
          </p:cNvPr>
          <p:cNvSpPr txBox="1"/>
          <p:nvPr/>
        </p:nvSpPr>
        <p:spPr>
          <a:xfrm>
            <a:off x="6705600" y="4667401"/>
            <a:ext cx="1472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Baixa confiabilidade baixa relevância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10EF8FE-B134-D31F-1F68-12D4DAAF8FB9}"/>
              </a:ext>
            </a:extLst>
          </p:cNvPr>
          <p:cNvSpPr txBox="1"/>
          <p:nvPr/>
        </p:nvSpPr>
        <p:spPr>
          <a:xfrm>
            <a:off x="9090561" y="4643248"/>
            <a:ext cx="1472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Confiável e não relevante (inválido)</a:t>
            </a:r>
          </a:p>
        </p:txBody>
      </p:sp>
    </p:spTree>
    <p:extLst>
      <p:ext uri="{BB962C8B-B14F-4D97-AF65-F5344CB8AC3E}">
        <p14:creationId xmlns:p14="http://schemas.microsoft.com/office/powerpoint/2010/main" val="337898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533F51-1EAA-A7D1-CE3F-A699CF2C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pt-BR" dirty="0"/>
              <a:t>Improbabilidade do que se alega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D52408B2-FE5A-1B4F-B0B4-A153D3C70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0" cap="none" spc="0" dirty="0"/>
              <a:t>Quão provável é a alegação? É plausível?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0" cap="none" spc="0" dirty="0"/>
              <a:t>Diverge do conhecimento atual? Há alternativa mais óbvia?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0" cap="none" spc="0" dirty="0"/>
              <a:t>Há motivos (e.g., conflitos de interesse) para que a alegação seja feita?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6B8CE35-2E6F-405E-0EAD-03065D50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pt-BR" sz="190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41</a:t>
            </a:fld>
            <a:endParaRPr lang="pt-BR" sz="1900"/>
          </a:p>
        </p:txBody>
      </p:sp>
      <p:graphicFrame>
        <p:nvGraphicFramePr>
          <p:cNvPr id="9" name="Subtítulo 5">
            <a:extLst>
              <a:ext uri="{FF2B5EF4-FFF2-40B4-BE49-F238E27FC236}">
                <a16:creationId xmlns:a16="http://schemas.microsoft.com/office/drawing/2014/main" id="{C32B7B24-9671-54E9-59FB-F614E0B203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9898664"/>
              </p:ext>
            </p:extLst>
          </p:nvPr>
        </p:nvGraphicFramePr>
        <p:xfrm>
          <a:off x="5183188" y="12922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2CA7C9CA-2578-514D-781F-D75945707D32}"/>
              </a:ext>
            </a:extLst>
          </p:cNvPr>
          <p:cNvSpPr txBox="1"/>
          <p:nvPr/>
        </p:nvSpPr>
        <p:spPr>
          <a:xfrm>
            <a:off x="1085146" y="5555834"/>
            <a:ext cx="3085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(Sutherland, 2022)</a:t>
            </a:r>
          </a:p>
        </p:txBody>
      </p:sp>
    </p:spTree>
    <p:extLst>
      <p:ext uri="{BB962C8B-B14F-4D97-AF65-F5344CB8AC3E}">
        <p14:creationId xmlns:p14="http://schemas.microsoft.com/office/powerpoint/2010/main" val="207058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EC188-9D95-8C27-2674-735CEECD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10837565" cy="1329004"/>
          </a:xfrm>
        </p:spPr>
        <p:txBody>
          <a:bodyPr/>
          <a:lstStyle/>
          <a:p>
            <a:r>
              <a:rPr lang="pt-BR" dirty="0"/>
              <a:t>Árvore de decisão para utilizar evidências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27BEE4-3292-2E51-4809-4956E408C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7BFD125-F857-8872-572D-82DD1F0AE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sz="1200" dirty="0"/>
              <a:t>(Salafsky et al., 2019)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F1CBC0-18B2-256A-32A1-03C864397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8/2/20XX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F3A5B7-0CED-0B44-2F9E-513165EB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42</a:t>
            </a:fld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8354245-CAA7-75EE-54C3-0A4A4408F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79" y="1825625"/>
            <a:ext cx="120318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82609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719A1693-51E3-F3D3-8EC9-9B2BF7E5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 anchor="ctr">
            <a:normAutofit/>
          </a:bodyPr>
          <a:lstStyle/>
          <a:p>
            <a:r>
              <a:rPr lang="pt-BR" dirty="0"/>
              <a:t>Atividade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F0F9CF6-6AA9-3427-7F2F-59177F67D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/>
              <a:t>Exemplo de Texto de Rodapé</a:t>
            </a:r>
          </a:p>
        </p:txBody>
      </p:sp>
      <p:sp>
        <p:nvSpPr>
          <p:cNvPr id="9" name="Espaço Reservado para Data 8">
            <a:extLst>
              <a:ext uri="{FF2B5EF4-FFF2-40B4-BE49-F238E27FC236}">
                <a16:creationId xmlns:a16="http://schemas.microsoft.com/office/drawing/2014/main" id="{98D3168E-0B08-564B-DDB8-AD2C8687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/>
              <a:t>8/2/20XX</a:t>
            </a:r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4D6E35EF-AEC7-9F3A-142F-12BFF24F5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pt-BR" sz="190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43</a:t>
            </a:fld>
            <a:endParaRPr lang="pt-BR" sz="1900"/>
          </a:p>
        </p:txBody>
      </p:sp>
      <p:graphicFrame>
        <p:nvGraphicFramePr>
          <p:cNvPr id="14" name="Espaço Reservado para Conteúdo 11">
            <a:extLst>
              <a:ext uri="{FF2B5EF4-FFF2-40B4-BE49-F238E27FC236}">
                <a16:creationId xmlns:a16="http://schemas.microsoft.com/office/drawing/2014/main" id="{D6BB76E3-D343-F94A-0E60-E53AC7BBDB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5757094"/>
              </p:ext>
            </p:extLst>
          </p:nvPr>
        </p:nvGraphicFramePr>
        <p:xfrm>
          <a:off x="853440" y="1825625"/>
          <a:ext cx="1050036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13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C1DE9-CAB6-4FC9-96EE-EE9AE9D5B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056"/>
            <a:ext cx="10515600" cy="1325563"/>
          </a:xfrm>
        </p:spPr>
        <p:txBody>
          <a:bodyPr rtlCol="0"/>
          <a:lstStyle/>
          <a:p>
            <a:pPr rtl="0"/>
            <a:r>
              <a:rPr lang="pt-BR" dirty="0"/>
              <a:t>Referências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ED1911C-D5D5-4207-8D00-1291333B9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9280"/>
            <a:ext cx="10397172" cy="4330383"/>
          </a:xfrm>
        </p:spPr>
        <p:txBody>
          <a:bodyPr rtlCol="0">
            <a:noAutofit/>
          </a:bodyPr>
          <a:lstStyle/>
          <a:p>
            <a:pPr lvl="0">
              <a:defRPr/>
            </a:pPr>
            <a:r>
              <a:rPr lang="en-US" sz="1600" dirty="0" err="1">
                <a:solidFill>
                  <a:sysClr val="windowText" lastClr="000000"/>
                </a:solidFill>
              </a:rPr>
              <a:t>Salafsky</a:t>
            </a:r>
            <a:r>
              <a:rPr lang="en-US" sz="1600" dirty="0">
                <a:solidFill>
                  <a:sysClr val="windowText" lastClr="000000"/>
                </a:solidFill>
              </a:rPr>
              <a:t>, N., </a:t>
            </a:r>
            <a:r>
              <a:rPr lang="en-US" sz="1600" dirty="0" err="1">
                <a:solidFill>
                  <a:sysClr val="windowText" lastClr="000000"/>
                </a:solidFill>
              </a:rPr>
              <a:t>Boshoven</a:t>
            </a:r>
            <a:r>
              <a:rPr lang="en-US" sz="1600" dirty="0">
                <a:solidFill>
                  <a:sysClr val="windowText" lastClr="000000"/>
                </a:solidFill>
              </a:rPr>
              <a:t>, J., </a:t>
            </a:r>
            <a:r>
              <a:rPr lang="en-US" sz="1600" dirty="0" err="1">
                <a:solidFill>
                  <a:sysClr val="windowText" lastClr="000000"/>
                </a:solidFill>
              </a:rPr>
              <a:t>Burivalova</a:t>
            </a:r>
            <a:r>
              <a:rPr lang="en-US" sz="1600" dirty="0">
                <a:solidFill>
                  <a:sysClr val="windowText" lastClr="000000"/>
                </a:solidFill>
              </a:rPr>
              <a:t>, Z., Dubois, N. S., Gomez, A., Johnson, A., … </a:t>
            </a:r>
            <a:r>
              <a:rPr lang="en-US" sz="1600" dirty="0" err="1">
                <a:solidFill>
                  <a:sysClr val="windowText" lastClr="000000"/>
                </a:solidFill>
              </a:rPr>
              <a:t>Wordley</a:t>
            </a:r>
            <a:r>
              <a:rPr lang="en-US" sz="1600" dirty="0">
                <a:solidFill>
                  <a:sysClr val="windowText" lastClr="000000"/>
                </a:solidFill>
              </a:rPr>
              <a:t>, C. F. R. Defining and using evidence in conservation practice. </a:t>
            </a:r>
            <a:r>
              <a:rPr lang="en-US" sz="1600" b="1" dirty="0">
                <a:solidFill>
                  <a:sysClr val="windowText" lastClr="000000"/>
                </a:solidFill>
              </a:rPr>
              <a:t>Conservation Science and Practice</a:t>
            </a:r>
            <a:r>
              <a:rPr lang="en-US" sz="1600" dirty="0">
                <a:solidFill>
                  <a:sysClr val="windowText" lastClr="000000"/>
                </a:solidFill>
              </a:rPr>
              <a:t>, 1, e27, 2019. </a:t>
            </a:r>
            <a:r>
              <a:rPr lang="en-US" sz="1600" dirty="0" err="1">
                <a:solidFill>
                  <a:sysClr val="windowText" lastClr="000000"/>
                </a:solidFill>
              </a:rPr>
              <a:t>doi</a:t>
            </a:r>
            <a:r>
              <a:rPr lang="en-US" sz="1600" dirty="0">
                <a:solidFill>
                  <a:sysClr val="windowText" lastClr="000000"/>
                </a:solidFill>
              </a:rPr>
              <a:t>: 10.1111/csp2.27  </a:t>
            </a:r>
          </a:p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anose="020B0604020202020204" pitchFamily="34" charset="0"/>
              </a:rPr>
              <a:t>Sutherland et al. 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anose="020B0604020202020204" pitchFamily="34" charset="0"/>
              </a:rPr>
              <a:t>Conservation Research</a:t>
            </a:r>
            <a:r>
              <a:rPr lang="en-US" sz="1600" b="1" dirty="0">
                <a:solidFill>
                  <a:sysClr val="windowText" lastClr="000000"/>
                </a:solidFill>
              </a:rPr>
              <a:t>, Policy and Practice</a:t>
            </a:r>
            <a:r>
              <a:rPr lang="en-US" sz="1600" dirty="0">
                <a:solidFill>
                  <a:sysClr val="windowText" lastClr="000000"/>
                </a:solidFill>
              </a:rPr>
              <a:t>. </a:t>
            </a:r>
            <a:r>
              <a:rPr lang="en-US" sz="1600" dirty="0"/>
              <a:t>Cambridge University Press, 2020. </a:t>
            </a:r>
          </a:p>
          <a:p>
            <a:pPr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Sutherland, W. W. J., Pullin, A. A. S., Dolman, P. P. M., &amp; Knight, T. M. The need for evidence-based conservation. </a:t>
            </a:r>
            <a:r>
              <a:rPr lang="en-US" sz="1600" b="1" dirty="0">
                <a:solidFill>
                  <a:sysClr val="windowText" lastClr="000000"/>
                </a:solidFill>
              </a:rPr>
              <a:t>Trends in Ecology &amp; Evolution</a:t>
            </a:r>
            <a:r>
              <a:rPr lang="en-US" sz="1600" dirty="0">
                <a:solidFill>
                  <a:sysClr val="windowText" lastClr="000000"/>
                </a:solidFill>
              </a:rPr>
              <a:t>, </a:t>
            </a:r>
            <a:r>
              <a:rPr lang="en-US" sz="1600" i="1" dirty="0">
                <a:solidFill>
                  <a:sysClr val="windowText" lastClr="000000"/>
                </a:solidFill>
              </a:rPr>
              <a:t>19</a:t>
            </a:r>
            <a:r>
              <a:rPr lang="en-US" sz="1600" dirty="0">
                <a:solidFill>
                  <a:sysClr val="windowText" lastClr="000000"/>
                </a:solidFill>
              </a:rPr>
              <a:t>, 305–308, 2004 . </a:t>
            </a:r>
            <a:r>
              <a:rPr lang="en-US" sz="1600" dirty="0">
                <a:solidFill>
                  <a:sysClr val="windowText" lastClr="000000"/>
                </a:solidFill>
                <a:hlinkClick r:id="rId2"/>
              </a:rPr>
              <a:t>https://doi.org/10.1016/j.tree.2004.03.018</a:t>
            </a:r>
            <a:endParaRPr lang="en-US" sz="1600" dirty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en-US" sz="1600" b="0" i="0" dirty="0">
                <a:solidFill>
                  <a:srgbClr val="222222"/>
                </a:solidFill>
                <a:effectLst/>
              </a:rPr>
              <a:t>Sutherland, W. W. J. </a:t>
            </a:r>
            <a:r>
              <a:rPr lang="en-US" sz="1600" b="1" i="0" dirty="0">
                <a:solidFill>
                  <a:srgbClr val="222222"/>
                </a:solidFill>
                <a:effectLst/>
              </a:rPr>
              <a:t>Transforming Conservation: A Practical Guide to Evidence and Decision Making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. Cambridge, UK: Open Book Publishers, 2022. </a:t>
            </a:r>
          </a:p>
          <a:p>
            <a:pPr>
              <a:defRPr/>
            </a:pPr>
            <a:r>
              <a:rPr lang="en-US" sz="1600" b="0" i="0" dirty="0">
                <a:solidFill>
                  <a:srgbClr val="222222"/>
                </a:solidFill>
                <a:effectLst/>
              </a:rPr>
              <a:t>WALSH, Jessica C. et al. A typology of barriers and enablers of scientific evidence use in conservation practice. </a:t>
            </a:r>
            <a:r>
              <a:rPr lang="en-US" sz="1600" b="1" i="0" dirty="0">
                <a:solidFill>
                  <a:srgbClr val="222222"/>
                </a:solidFill>
                <a:effectLst/>
              </a:rPr>
              <a:t>Journal of Environmental Management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, v. 250, p. 109481, 2019.</a:t>
            </a:r>
            <a:endParaRPr lang="en-US" sz="1600" dirty="0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7CB809D8-0262-4300-9542-A032940F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4560"/>
            <a:ext cx="3428012" cy="365125"/>
          </a:xfrm>
        </p:spPr>
        <p:txBody>
          <a:bodyPr rtlCol="0"/>
          <a:lstStyle/>
          <a:p>
            <a:pPr rtl="0"/>
            <a:r>
              <a:rPr lang="pt-BR"/>
              <a:t>Exemplo de Texto de Rodapé</a:t>
            </a:r>
          </a:p>
        </p:txBody>
      </p:sp>
      <p:sp>
        <p:nvSpPr>
          <p:cNvPr id="11" name="Espaço Reservado para Data 10">
            <a:extLst>
              <a:ext uri="{FF2B5EF4-FFF2-40B4-BE49-F238E27FC236}">
                <a16:creationId xmlns:a16="http://schemas.microsoft.com/office/drawing/2014/main" id="{A5C2B59E-52FE-4A9A-A8E9-376D22AACF2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017000" y="6433202"/>
            <a:ext cx="2374150" cy="367841"/>
          </a:xfrm>
        </p:spPr>
        <p:txBody>
          <a:bodyPr rtlCol="0"/>
          <a:lstStyle/>
          <a:p>
            <a:pPr rtl="0"/>
            <a:r>
              <a:rPr lang="pt-BR"/>
              <a:t>8/2/20XX</a:t>
            </a:r>
          </a:p>
        </p:txBody>
      </p:sp>
      <p:sp>
        <p:nvSpPr>
          <p:cNvPr id="13" name="Espaço Reservado para o Número do Slide 12">
            <a:extLst>
              <a:ext uri="{FF2B5EF4-FFF2-40B4-BE49-F238E27FC236}">
                <a16:creationId xmlns:a16="http://schemas.microsoft.com/office/drawing/2014/main" id="{135C349A-D650-4791-866D-35668BC3F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 rtlCol="0"/>
          <a:lstStyle/>
          <a:p>
            <a:pPr rtl="0"/>
            <a:fld id="{08AB70BE-1769-45B8-85A6-0C837432C7E6}" type="slidenum">
              <a:rPr lang="pt-BR" smtClean="0"/>
              <a:pPr rtl="0"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5266395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5259E-4CDF-61FC-75B5-AE9CB54FD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666" y="-514461"/>
            <a:ext cx="9725521" cy="1875560"/>
          </a:xfrm>
        </p:spPr>
        <p:txBody>
          <a:bodyPr anchor="ctr">
            <a:normAutofit/>
          </a:bodyPr>
          <a:lstStyle/>
          <a:p>
            <a:r>
              <a:rPr lang="pt-BR" sz="2800" dirty="0">
                <a:solidFill>
                  <a:schemeClr val="tx1"/>
                </a:solidFill>
              </a:rPr>
              <a:t>Divisão textos: Áreas protegidas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2F33CE7F-A65A-27C1-7C91-4B9590E9F3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2273814"/>
              </p:ext>
            </p:extLst>
          </p:nvPr>
        </p:nvGraphicFramePr>
        <p:xfrm>
          <a:off x="5634706" y="677945"/>
          <a:ext cx="5229748" cy="5935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D56560BF-6259-8671-52BA-C9F5BD95E8C7}"/>
              </a:ext>
            </a:extLst>
          </p:cNvPr>
          <p:cNvSpPr/>
          <p:nvPr/>
        </p:nvSpPr>
        <p:spPr>
          <a:xfrm>
            <a:off x="2154893" y="869445"/>
            <a:ext cx="2895600" cy="7555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Argos, </a:t>
            </a:r>
            <a:r>
              <a:rPr lang="pt-BR" dirty="0" err="1">
                <a:solidFill>
                  <a:schemeClr val="bg1"/>
                </a:solidFill>
              </a:rPr>
              <a:t>Zahia</a:t>
            </a:r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Chave Esquerda 6">
            <a:extLst>
              <a:ext uri="{FF2B5EF4-FFF2-40B4-BE49-F238E27FC236}">
                <a16:creationId xmlns:a16="http://schemas.microsoft.com/office/drawing/2014/main" id="{BC10D5C1-93B4-86F7-5DFC-985B551DB64D}"/>
              </a:ext>
            </a:extLst>
          </p:cNvPr>
          <p:cNvSpPr/>
          <p:nvPr/>
        </p:nvSpPr>
        <p:spPr>
          <a:xfrm>
            <a:off x="5114983" y="677945"/>
            <a:ext cx="519724" cy="1162887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have Esquerda 8">
            <a:extLst>
              <a:ext uri="{FF2B5EF4-FFF2-40B4-BE49-F238E27FC236}">
                <a16:creationId xmlns:a16="http://schemas.microsoft.com/office/drawing/2014/main" id="{F5374E35-19F3-C459-C140-C217AB315C55}"/>
              </a:ext>
            </a:extLst>
          </p:cNvPr>
          <p:cNvSpPr/>
          <p:nvPr/>
        </p:nvSpPr>
        <p:spPr>
          <a:xfrm>
            <a:off x="5200435" y="5514019"/>
            <a:ext cx="496258" cy="1102413"/>
          </a:xfrm>
          <a:prstGeom prst="leftBrace">
            <a:avLst>
              <a:gd name="adj1" fmla="val 8333"/>
              <a:gd name="adj2" fmla="val 48848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have Esquerda 11">
            <a:extLst>
              <a:ext uri="{FF2B5EF4-FFF2-40B4-BE49-F238E27FC236}">
                <a16:creationId xmlns:a16="http://schemas.microsoft.com/office/drawing/2014/main" id="{EF83D948-A224-E80D-07B5-E097027E33A6}"/>
              </a:ext>
            </a:extLst>
          </p:cNvPr>
          <p:cNvSpPr/>
          <p:nvPr/>
        </p:nvSpPr>
        <p:spPr>
          <a:xfrm>
            <a:off x="5175992" y="4274543"/>
            <a:ext cx="519724" cy="1102413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id="{85148389-3EC4-7CF7-1F47-02C55C392AE8}"/>
              </a:ext>
            </a:extLst>
          </p:cNvPr>
          <p:cNvSpPr/>
          <p:nvPr/>
        </p:nvSpPr>
        <p:spPr>
          <a:xfrm>
            <a:off x="5207223" y="1913190"/>
            <a:ext cx="519724" cy="1162887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have Esquerda 9">
            <a:extLst>
              <a:ext uri="{FF2B5EF4-FFF2-40B4-BE49-F238E27FC236}">
                <a16:creationId xmlns:a16="http://schemas.microsoft.com/office/drawing/2014/main" id="{36648C05-6027-16D9-50AF-AD4808C598CE}"/>
              </a:ext>
            </a:extLst>
          </p:cNvPr>
          <p:cNvSpPr/>
          <p:nvPr/>
        </p:nvSpPr>
        <p:spPr>
          <a:xfrm>
            <a:off x="5108125" y="3039298"/>
            <a:ext cx="519724" cy="1162887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AD0B50E-EC9E-AFBA-5C41-EBBF77298EE8}"/>
              </a:ext>
            </a:extLst>
          </p:cNvPr>
          <p:cNvSpPr/>
          <p:nvPr/>
        </p:nvSpPr>
        <p:spPr>
          <a:xfrm>
            <a:off x="2199005" y="2116720"/>
            <a:ext cx="2895600" cy="755583"/>
          </a:xfrm>
          <a:prstGeom prst="roundRect">
            <a:avLst/>
          </a:prstGeom>
          <a:solidFill>
            <a:srgbClr val="18818C">
              <a:hueOff val="2332520"/>
              <a:satOff val="3687"/>
              <a:lumOff val="-1273"/>
              <a:alphaOff val="0"/>
            </a:srgbClr>
          </a:solidFill>
          <a:ln w="12700" cap="flat" cmpd="sng" algn="ctr">
            <a:solidFill>
              <a:srgbClr val="F4F2EC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Pamela, Isadora 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F3D4E4BF-4593-3234-2E44-E35686FF9D94}"/>
              </a:ext>
            </a:extLst>
          </p:cNvPr>
          <p:cNvSpPr/>
          <p:nvPr/>
        </p:nvSpPr>
        <p:spPr>
          <a:xfrm>
            <a:off x="2158898" y="3243676"/>
            <a:ext cx="2895600" cy="755583"/>
          </a:xfrm>
          <a:prstGeom prst="roundRect">
            <a:avLst/>
          </a:prstGeom>
          <a:solidFill>
            <a:srgbClr val="18818C">
              <a:hueOff val="4665041"/>
              <a:satOff val="7373"/>
              <a:lumOff val="-2547"/>
              <a:alphaOff val="0"/>
            </a:srgbClr>
          </a:solidFill>
          <a:ln w="12700" cap="flat" cmpd="sng" algn="ctr">
            <a:solidFill>
              <a:srgbClr val="F4F2EC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Maria Júlia, Derek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6C139F24-AE4C-A242-D006-49140D116A76}"/>
              </a:ext>
            </a:extLst>
          </p:cNvPr>
          <p:cNvSpPr/>
          <p:nvPr/>
        </p:nvSpPr>
        <p:spPr>
          <a:xfrm>
            <a:off x="2154893" y="4447957"/>
            <a:ext cx="2895600" cy="755583"/>
          </a:xfrm>
          <a:prstGeom prst="roundRect">
            <a:avLst/>
          </a:prstGeom>
          <a:solidFill>
            <a:srgbClr val="18818C">
              <a:hueOff val="6997561"/>
              <a:satOff val="11060"/>
              <a:lumOff val="-3820"/>
              <a:alphaOff val="0"/>
            </a:srgbClr>
          </a:solidFill>
          <a:ln w="12700" cap="flat" cmpd="sng" algn="ctr">
            <a:solidFill>
              <a:srgbClr val="F4F2EC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Jefferson, Rosângela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374BE1F9-5ECC-C4ED-7B45-2D8B156DBC63}"/>
              </a:ext>
            </a:extLst>
          </p:cNvPr>
          <p:cNvSpPr/>
          <p:nvPr/>
        </p:nvSpPr>
        <p:spPr>
          <a:xfrm>
            <a:off x="2186978" y="5623041"/>
            <a:ext cx="2895600" cy="755583"/>
          </a:xfrm>
          <a:prstGeom prst="roundRect">
            <a:avLst/>
          </a:prstGeom>
          <a:solidFill>
            <a:srgbClr val="18818C">
              <a:hueOff val="9330081"/>
              <a:satOff val="14747"/>
              <a:lumOff val="-5093"/>
              <a:alphaOff val="0"/>
            </a:srgbClr>
          </a:solidFill>
          <a:ln w="12700" cap="flat" cmpd="sng" algn="ctr">
            <a:solidFill>
              <a:srgbClr val="F4F2EC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Henrique, Bruna</a:t>
            </a:r>
          </a:p>
        </p:txBody>
      </p:sp>
    </p:spTree>
    <p:extLst>
      <p:ext uri="{BB962C8B-B14F-4D97-AF65-F5344CB8AC3E}">
        <p14:creationId xmlns:p14="http://schemas.microsoft.com/office/powerpoint/2010/main" val="2791977782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2CCDEE4-A7CE-5E6F-DE35-C56B7461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81" y="448056"/>
            <a:ext cx="9914859" cy="1329004"/>
          </a:xfrm>
        </p:spPr>
        <p:txBody>
          <a:bodyPr/>
          <a:lstStyle/>
          <a:p>
            <a:r>
              <a:rPr lang="pt-BR" dirty="0"/>
              <a:t>O que são evidências?</a:t>
            </a:r>
            <a:br>
              <a:rPr lang="pt-BR" dirty="0"/>
            </a:br>
            <a:r>
              <a:rPr lang="pt-BR" sz="2800" i="1" dirty="0"/>
              <a:t>Variações no entendimento</a:t>
            </a:r>
          </a:p>
        </p:txBody>
      </p:sp>
      <p:graphicFrame>
        <p:nvGraphicFramePr>
          <p:cNvPr id="8" name="Tabela 8">
            <a:extLst>
              <a:ext uri="{FF2B5EF4-FFF2-40B4-BE49-F238E27FC236}">
                <a16:creationId xmlns:a16="http://schemas.microsoft.com/office/drawing/2014/main" id="{F9D9A272-B203-AFBB-312A-6098CF5CE6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892806"/>
              </p:ext>
            </p:extLst>
          </p:nvPr>
        </p:nvGraphicFramePr>
        <p:xfrm>
          <a:off x="914399" y="1693655"/>
          <a:ext cx="10711543" cy="466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5643">
                  <a:extLst>
                    <a:ext uri="{9D8B030D-6E8A-4147-A177-3AD203B41FA5}">
                      <a16:colId xmlns:a16="http://schemas.microsoft.com/office/drawing/2014/main" val="387556505"/>
                    </a:ext>
                  </a:extLst>
                </a:gridCol>
                <a:gridCol w="4207499">
                  <a:extLst>
                    <a:ext uri="{9D8B030D-6E8A-4147-A177-3AD203B41FA5}">
                      <a16:colId xmlns:a16="http://schemas.microsoft.com/office/drawing/2014/main" val="532536828"/>
                    </a:ext>
                  </a:extLst>
                </a:gridCol>
                <a:gridCol w="3758401">
                  <a:extLst>
                    <a:ext uri="{9D8B030D-6E8A-4147-A177-3AD203B41FA5}">
                      <a16:colId xmlns:a16="http://schemas.microsoft.com/office/drawing/2014/main" val="189592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Evidência potencial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Cena de um crime (</a:t>
                      </a:r>
                      <a:r>
                        <a:rPr lang="pt-BR" dirty="0" err="1"/>
                        <a:t>ex</a:t>
                      </a:r>
                      <a:r>
                        <a:rPr lang="pt-B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Conservação (ex.)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079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Item físico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Camiseta suja de sangue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Áreas desmatadas por produtores agrícolas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88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Conjunto de fatos ou conhecimento acumulado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Observações de uma testemunha sobre a presença de um suspeito na cena do crime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Observações do tamanho das áreas desmatadas de produtores com diferentes níveis de renda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263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Avaliação dos fatos ou conhecimento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Testemunho sobre a confiabilidade de uma testemunha de um crime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Levantamento por análise sistemática que incrementos na renda levam a menor desmatamento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37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Corpo de teorias potencialmente relevantes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Pesquisa balística que relaciona projéteis a diferentes tipos de armas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Pesquisa que mostra que PSA pode reduzir o desmatamento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471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Certeza do indivíduo que determinada afirmação ou situação é correta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 conclusão de um júri que o suspeito cometeu um assassinato sem dúvida alguma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Uma análise estatística que confirma a hipótese de que a intervenção reduz o desmatamento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36048"/>
                  </a:ext>
                </a:extLst>
              </a:tr>
            </a:tbl>
          </a:graphicData>
        </a:graphic>
      </p:graphicFrame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59CA74F-D0D6-E8EF-DDA2-21276373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5</a:t>
            </a:fld>
            <a:endParaRPr lang="pt-BR" dirty="0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3590BE94-E5BB-6396-2770-272DCB019944}"/>
              </a:ext>
            </a:extLst>
          </p:cNvPr>
          <p:cNvSpPr/>
          <p:nvPr/>
        </p:nvSpPr>
        <p:spPr>
          <a:xfrm>
            <a:off x="11471568" y="1693655"/>
            <a:ext cx="577219" cy="4742771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PESO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89477B8-C891-2E52-ABBD-29238B637E40}"/>
              </a:ext>
            </a:extLst>
          </p:cNvPr>
          <p:cNvSpPr txBox="1"/>
          <p:nvPr/>
        </p:nvSpPr>
        <p:spPr>
          <a:xfrm>
            <a:off x="7440101" y="6358982"/>
            <a:ext cx="429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/>
              <a:t>(Fonte: Salafsky et al., 2019)</a:t>
            </a:r>
          </a:p>
        </p:txBody>
      </p:sp>
    </p:spTree>
    <p:extLst>
      <p:ext uri="{BB962C8B-B14F-4D97-AF65-F5344CB8AC3E}">
        <p14:creationId xmlns:p14="http://schemas.microsoft.com/office/powerpoint/2010/main" val="1188321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0EF7F7-57D0-E878-EC81-A1F22937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Evidências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4379F28-A97B-7587-8F37-D3597B0273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1876"/>
            <a:ext cx="5181600" cy="6857999"/>
          </a:xfrm>
          <a:blipFill>
            <a:blip r:embed="rId2"/>
            <a:stretch>
              <a:fillRect/>
            </a:stretch>
          </a:blipFill>
        </p:spPr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8C6568-5424-BB9B-34C3-002A3B00A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/>
              <a:t>Conjunto de </a:t>
            </a:r>
            <a:r>
              <a:rPr lang="pt-BR" u="sng" dirty="0"/>
              <a:t>informações</a:t>
            </a:r>
            <a:r>
              <a:rPr lang="pt-BR" dirty="0"/>
              <a:t> relevantes, utilizadas para avaliar </a:t>
            </a:r>
            <a:r>
              <a:rPr lang="pt-BR" u="sng" dirty="0"/>
              <a:t>uma ou mais hipóteses </a:t>
            </a:r>
            <a:r>
              <a:rPr lang="pt-BR" dirty="0"/>
              <a:t>relacionadas à questão de interesse.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/>
              <a:t>Informações que informam as inferências a respeito de uma condição, causa, predições ou resultado em uma avaliação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dirty="0"/>
              <a:t>Evidência científica:  informações coletadas por métodos científicos como estudos publicados revistos por pares e não publicados (teses ou relatórios).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2F45288-33EE-8748-5D6C-6492F1897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0801528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53233E-863C-69C7-F78F-60EDEA4EBA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Mas, na prática, a tomada de decisão é pobre, geralmente sem fundamentação nas evidências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CC65859D-88D6-F357-7BCF-5C6D3C1C92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72DF8D04-5919-B624-1254-F8AA6D039E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E62898E-63F5-A43E-CBBB-C56BDF3D52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9850" y="6432550"/>
            <a:ext cx="692150" cy="368300"/>
          </a:xfrm>
        </p:spPr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2134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1" y="525440"/>
            <a:ext cx="5390983" cy="1963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Exemplo: morte súbita em bebês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14401" y="3377821"/>
            <a:ext cx="5181600" cy="279914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kern="1200" dirty="0">
                <a:latin typeface="+mn-lt"/>
                <a:ea typeface="+mn-ea"/>
                <a:cs typeface="+mn-cs"/>
              </a:rPr>
              <a:t>Síndrome da morte súbita infantil: epidemia de 1960- 70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kern="1200" dirty="0">
                <a:latin typeface="+mn-lt"/>
                <a:ea typeface="+mn-ea"/>
                <a:cs typeface="+mn-cs"/>
              </a:rPr>
              <a:t>Em países ricos&gt; 1 em 250 nascidos vivos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100" dirty="0"/>
              <a:t>1980s: Dr. Peter Flemming percebeu fator comum: bebés de barriga para baixo; livro popular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100" dirty="0"/>
              <a:t>Coleta de evidências e publicação: 1 em 3000 crianças</a:t>
            </a:r>
            <a:endParaRPr lang="pt-BR" sz="2100" dirty="0"/>
          </a:p>
          <a:p>
            <a:endParaRPr lang="pt-BR" kern="1200" dirty="0">
              <a:latin typeface="+mn-lt"/>
              <a:ea typeface="+mn-ea"/>
              <a:cs typeface="+mn-cs"/>
            </a:endParaRPr>
          </a:p>
          <a:p>
            <a:endParaRPr lang="pt-BR" kern="1200" dirty="0">
              <a:latin typeface="+mn-lt"/>
              <a:ea typeface="+mn-ea"/>
              <a:cs typeface="+mn-cs"/>
            </a:endParaRPr>
          </a:p>
          <a:p>
            <a:endParaRPr lang="pt-BR" kern="1200" dirty="0">
              <a:latin typeface="+mn-lt"/>
              <a:ea typeface="+mn-ea"/>
              <a:cs typeface="+mn-cs"/>
            </a:endParaRPr>
          </a:p>
          <a:p>
            <a:endParaRPr lang="pt-BR" kern="1200" dirty="0">
              <a:latin typeface="+mn-lt"/>
              <a:ea typeface="+mn-ea"/>
              <a:cs typeface="+mn-cs"/>
            </a:endParaRPr>
          </a:p>
          <a:p>
            <a:endParaRPr lang="pt-BR" kern="1200" dirty="0">
              <a:latin typeface="+mn-lt"/>
              <a:ea typeface="+mn-ea"/>
              <a:cs typeface="+mn-cs"/>
            </a:endParaRPr>
          </a:p>
          <a:p>
            <a:endParaRPr lang="pt-BR" kern="1200" dirty="0">
              <a:latin typeface="+mn-lt"/>
              <a:ea typeface="+mn-ea"/>
              <a:cs typeface="+mn-cs"/>
            </a:endParaRPr>
          </a:p>
          <a:p>
            <a:endParaRPr lang="pt-BR" kern="1200" dirty="0">
              <a:latin typeface="+mn-lt"/>
              <a:ea typeface="+mn-ea"/>
              <a:cs typeface="+mn-cs"/>
            </a:endParaRPr>
          </a:p>
          <a:p>
            <a:endParaRPr lang="pt-BR" kern="1200" dirty="0">
              <a:latin typeface="+mn-lt"/>
              <a:ea typeface="+mn-ea"/>
              <a:cs typeface="+mn-cs"/>
            </a:endParaRPr>
          </a:p>
          <a:p>
            <a:endParaRPr lang="pt-BR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0809E20F-21B5-62C1-5F60-D292D8793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4560"/>
            <a:ext cx="34280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kern="1200" spc="50" baseline="0" dirty="0">
                <a:latin typeface="+mn-lt"/>
                <a:ea typeface="+mn-ea"/>
                <a:cs typeface="+mn-cs"/>
              </a:rPr>
              <a:t>Exemplo de Texto de Rodapé</a:t>
            </a:r>
          </a:p>
        </p:txBody>
      </p:sp>
      <p:pic>
        <p:nvPicPr>
          <p:cNvPr id="4" name="Picture 3" descr="Bebê deitado de barriga para baixo na cama&#10;&#10;Descrição gerada automaticamente com confiança média"/>
          <p:cNvPicPr>
            <a:picLocks noChangeAspect="1"/>
          </p:cNvPicPr>
          <p:nvPr/>
        </p:nvPicPr>
        <p:blipFill rotWithShape="1">
          <a:blip r:embed="rId3"/>
          <a:srcRect t="23820" r="-3" b="8824"/>
          <a:stretch/>
        </p:blipFill>
        <p:spPr>
          <a:xfrm>
            <a:off x="6514166" y="-1798"/>
            <a:ext cx="2846566" cy="2872294"/>
          </a:xfrm>
          <a:custGeom>
            <a:avLst/>
            <a:gdLst>
              <a:gd name="connsiteX0" fmla="*/ 2797 w 2846566"/>
              <a:gd name="connsiteY0" fmla="*/ 0 h 2838450"/>
              <a:gd name="connsiteX1" fmla="*/ 2846566 w 2846566"/>
              <a:gd name="connsiteY1" fmla="*/ 0 h 2838450"/>
              <a:gd name="connsiteX2" fmla="*/ 2846566 w 2846566"/>
              <a:gd name="connsiteY2" fmla="*/ 2838450 h 2838450"/>
              <a:gd name="connsiteX3" fmla="*/ 2091122 w 2846566"/>
              <a:gd name="connsiteY3" fmla="*/ 2838450 h 2838450"/>
              <a:gd name="connsiteX4" fmla="*/ 1974232 w 2846566"/>
              <a:gd name="connsiteY4" fmla="*/ 2820914 h 2838450"/>
              <a:gd name="connsiteX5" fmla="*/ 0 w 2846566"/>
              <a:gd name="connsiteY5" fmla="*/ 404262 h 2838450"/>
              <a:gd name="connsiteX6" fmla="*/ 2797 w 2846566"/>
              <a:gd name="connsiteY6" fmla="*/ 293225 h 283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566" h="2838450">
                <a:moveTo>
                  <a:pt x="2797" y="0"/>
                </a:moveTo>
                <a:lnTo>
                  <a:pt x="2846566" y="0"/>
                </a:lnTo>
                <a:lnTo>
                  <a:pt x="2846566" y="2838450"/>
                </a:lnTo>
                <a:lnTo>
                  <a:pt x="2091122" y="2838450"/>
                </a:lnTo>
                <a:lnTo>
                  <a:pt x="1974232" y="2820914"/>
                </a:lnTo>
                <a:cubicBezTo>
                  <a:pt x="848632" y="2597020"/>
                  <a:pt x="0" y="1600146"/>
                  <a:pt x="0" y="404262"/>
                </a:cubicBezTo>
                <a:lnTo>
                  <a:pt x="2797" y="293225"/>
                </a:lnTo>
                <a:close/>
              </a:path>
            </a:pathLst>
          </a:custGeom>
          <a:noFill/>
        </p:spPr>
      </p:pic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CC4F3742-EA4C-DB61-41C7-CFAAAB97B5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60733" y="-1798"/>
            <a:ext cx="2826990" cy="2854594"/>
          </a:xfrm>
          <a:blipFill>
            <a:blip r:embed="rId4"/>
            <a:stretch>
              <a:fillRect/>
            </a:stretch>
          </a:blipFill>
        </p:spPr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930376D3-1A2F-0762-D22A-9F3637B5BE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4169" y="2856391"/>
            <a:ext cx="2846565" cy="4001609"/>
          </a:xfrm>
        </p:spPr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74968926-9AED-0833-EDEE-212C468048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6456" y="2828943"/>
            <a:ext cx="2835544" cy="4038805"/>
          </a:xfrm>
          <a:blipFill>
            <a:blip r:embed="rId5"/>
            <a:stretch>
              <a:fillRect/>
            </a:stretch>
          </a:blipFill>
        </p:spPr>
      </p:sp>
      <p:sp>
        <p:nvSpPr>
          <p:cNvPr id="19" name="Date Placeholder 8">
            <a:extLst>
              <a:ext uri="{FF2B5EF4-FFF2-40B4-BE49-F238E27FC236}">
                <a16:creationId xmlns:a16="http://schemas.microsoft.com/office/drawing/2014/main" id="{26BD8C67-5DC6-5C78-F57B-8DED20FFE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7000" y="6433202"/>
            <a:ext cx="2374150" cy="367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kern="1200" spc="50" baseline="0">
                <a:latin typeface="+mn-lt"/>
                <a:ea typeface="+mn-ea"/>
                <a:cs typeface="+mn-cs"/>
              </a:rPr>
              <a:t>8/2/20XX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85A9A0BD-5C83-01B4-84D7-2430BEC0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pt-B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pt-BR" sz="1900"/>
          </a:p>
        </p:txBody>
      </p:sp>
      <p:pic>
        <p:nvPicPr>
          <p:cNvPr id="23" name="Imagem 2" descr="Desenho animado para crianças&#10;&#10;Descrição gerada automaticamente com confiança baixa">
            <a:extLst>
              <a:ext uri="{FF2B5EF4-FFF2-40B4-BE49-F238E27FC236}">
                <a16:creationId xmlns:a16="http://schemas.microsoft.com/office/drawing/2014/main" id="{EDD0A764-D086-EC23-5472-616A8CEDF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5" y="3428995"/>
            <a:ext cx="10" cy="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78219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7A313-8E6E-0455-2DE4-98B2C63C0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Na conservação da biodiversidade...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D37646-908B-3D5B-37DB-99CA911E9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91073"/>
            <a:ext cx="9914860" cy="1229079"/>
          </a:xfrm>
        </p:spPr>
        <p:txBody>
          <a:bodyPr>
            <a:normAutofit fontScale="92500" lnSpcReduction="20000"/>
          </a:bodyPr>
          <a:lstStyle/>
          <a:p>
            <a:r>
              <a:rPr lang="pt-BR" sz="2100" dirty="0"/>
              <a:t>Prática embasada em evidências é incipiente</a:t>
            </a:r>
          </a:p>
          <a:p>
            <a:r>
              <a:rPr lang="pt-BR" sz="2100" dirty="0"/>
              <a:t>Fontes de informação mais comuns são evidências pouco robustas.</a:t>
            </a:r>
          </a:p>
          <a:p>
            <a:r>
              <a:rPr lang="pt-BR" sz="2100" dirty="0"/>
              <a:t> Exemplo nas </a:t>
            </a:r>
            <a:r>
              <a:rPr lang="pt-BR" sz="2100" dirty="0" err="1"/>
              <a:t>Broadlands</a:t>
            </a:r>
            <a:r>
              <a:rPr lang="pt-BR" sz="2100" dirty="0"/>
              <a:t> (leste da Inglaterra):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EB0726-A53D-699A-5B08-EE6BB8C5F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8AB70BE-1769-45B8-85A6-0C837432C7E6}" type="slidenum">
              <a:rPr lang="pt-BR" smtClean="0"/>
              <a:pPr rtl="0"/>
              <a:t>9</a:t>
            </a:fld>
            <a:endParaRPr lang="pt-BR" dirty="0"/>
          </a:p>
        </p:txBody>
      </p:sp>
      <p:graphicFrame>
        <p:nvGraphicFramePr>
          <p:cNvPr id="7" name="Tabela 7">
            <a:extLst>
              <a:ext uri="{FF2B5EF4-FFF2-40B4-BE49-F238E27FC236}">
                <a16:creationId xmlns:a16="http://schemas.microsoft.com/office/drawing/2014/main" id="{59F34991-4BE3-BFE8-5434-0A9B0FC01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119623"/>
              </p:ext>
            </p:extLst>
          </p:nvPr>
        </p:nvGraphicFramePr>
        <p:xfrm>
          <a:off x="2136140" y="3028526"/>
          <a:ext cx="8127999" cy="323596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328160">
                  <a:extLst>
                    <a:ext uri="{9D8B030D-6E8A-4147-A177-3AD203B41FA5}">
                      <a16:colId xmlns:a16="http://schemas.microsoft.com/office/drawing/2014/main" val="950174010"/>
                    </a:ext>
                  </a:extLst>
                </a:gridCol>
                <a:gridCol w="1910080">
                  <a:extLst>
                    <a:ext uri="{9D8B030D-6E8A-4147-A177-3AD203B41FA5}">
                      <a16:colId xmlns:a16="http://schemas.microsoft.com/office/drawing/2014/main" val="1485097278"/>
                    </a:ext>
                  </a:extLst>
                </a:gridCol>
                <a:gridCol w="1889759">
                  <a:extLst>
                    <a:ext uri="{9D8B030D-6E8A-4147-A177-3AD203B41FA5}">
                      <a16:colId xmlns:a16="http://schemas.microsoft.com/office/drawing/2014/main" val="1519722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Fonte de informações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Número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150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Senso comum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32,4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745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Experiência pessoal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21,8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456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Conversa com outros gestores da região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53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Conversas com outros gestores de outras localidades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865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Consultores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907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Publicações com dados secundários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11,2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285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Publicações com dados primários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002023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1BFDABAD-404A-05DC-D7A4-7D0D2F40F40F}"/>
              </a:ext>
            </a:extLst>
          </p:cNvPr>
          <p:cNvSpPr txBox="1"/>
          <p:nvPr/>
        </p:nvSpPr>
        <p:spPr>
          <a:xfrm>
            <a:off x="2275840" y="6309360"/>
            <a:ext cx="429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(Fonte: Sutherland et al., 2004)</a:t>
            </a:r>
          </a:p>
        </p:txBody>
      </p:sp>
    </p:spTree>
    <p:extLst>
      <p:ext uri="{BB962C8B-B14F-4D97-AF65-F5344CB8AC3E}">
        <p14:creationId xmlns:p14="http://schemas.microsoft.com/office/powerpoint/2010/main" val="2012152337"/>
      </p:ext>
    </p:extLst>
  </p:cSld>
  <p:clrMapOvr>
    <a:masterClrMapping/>
  </p:clrMapOvr>
</p:sld>
</file>

<file path=ppt/theme/theme1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4785.tgt.Office_50300846_TF89118109_Win32_OJ112196119" id="{FBA0094E-3C1E-4389-890E-E88B3F3EE8DF}" vid="{A8196081-66E8-4B10-9EBE-2138A25FEFC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BD36D06-4CB7-4DF0-BC60-E9BFBDAC45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61E4D0-D101-4A17-BA61-F29B2B6CFE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AB8BBB-9A18-4050-923B-7FC6E36DA496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Design com sobreposições modernas</Template>
  <TotalTime>3619</TotalTime>
  <Words>2796</Words>
  <Application>Microsoft Office PowerPoint</Application>
  <PresentationFormat>Widescreen</PresentationFormat>
  <Paragraphs>382</Paragraphs>
  <Slides>45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1" baseType="lpstr">
      <vt:lpstr>Arial</vt:lpstr>
      <vt:lpstr>Arial Nova Light</vt:lpstr>
      <vt:lpstr>Calibri</vt:lpstr>
      <vt:lpstr>Elephant</vt:lpstr>
      <vt:lpstr>Wingdings</vt:lpstr>
      <vt:lpstr>ModOverlayVTI</vt:lpstr>
      <vt:lpstr>Conservação baseada em evidências</vt:lpstr>
      <vt:lpstr>Plano de aula</vt:lpstr>
      <vt:lpstr>Objetivos da aula</vt:lpstr>
      <vt:lpstr>Para que a conservação seja efetiva e eficaz (menor custo), ela deve ser pautada por evidências científicas</vt:lpstr>
      <vt:lpstr>O que são evidências? Variações no entendimento</vt:lpstr>
      <vt:lpstr>Evidências</vt:lpstr>
      <vt:lpstr>Mas, na prática, a tomada de decisão é pobre, geralmente sem fundamentação nas evidências</vt:lpstr>
      <vt:lpstr>Apresentação do PowerPoint</vt:lpstr>
      <vt:lpstr>Na conservação da biodiversidade...</vt:lpstr>
      <vt:lpstr>Razões para a negligência? Tipologia das 230 barreiras e facilitadores</vt:lpstr>
      <vt:lpstr>Apresentação do PowerPoint</vt:lpstr>
      <vt:lpstr>Problema: consequência é crença em dogmas</vt:lpstr>
      <vt:lpstr>Soluções</vt:lpstr>
      <vt:lpstr>Como é a abordagem baseada em evidências?</vt:lpstr>
      <vt:lpstr>Origem da prática moderna baseada em evidências</vt:lpstr>
      <vt:lpstr>Avanços na conservação</vt:lpstr>
      <vt:lpstr>Apresentação do PowerPoint</vt:lpstr>
      <vt:lpstr>Vantagens da fundamentação em evidências</vt:lpstr>
      <vt:lpstr>Outros avanços</vt:lpstr>
      <vt:lpstr>Exemplo de tabelas do livro (1)</vt:lpstr>
      <vt:lpstr>Exemplo de tabelas do livro (2)</vt:lpstr>
      <vt:lpstr>Exemplo de tabelas do livro (3)</vt:lpstr>
      <vt:lpstr>Processo de tomada de decisões baseadas em evidências</vt:lpstr>
      <vt:lpstr>Mudar processo de tomada de decisão </vt:lpstr>
      <vt:lpstr>Formulação das hipóteses</vt:lpstr>
      <vt:lpstr>Tipos de hipóteses</vt:lpstr>
      <vt:lpstr>Tipos de hipóteses</vt:lpstr>
      <vt:lpstr>Tipos de informação (Salafsky)</vt:lpstr>
      <vt:lpstr>Revisões sistemáticas:  meta-análises, mapeamentos, revisões qualitativas</vt:lpstr>
      <vt:lpstr>Outros tipos de informação (Sutherland)</vt:lpstr>
      <vt:lpstr>Características que afetam o peso das evidências</vt:lpstr>
      <vt:lpstr>Atribuindo pesos às evidências</vt:lpstr>
      <vt:lpstr>Método de coleta de dados</vt:lpstr>
      <vt:lpstr>Diferença de validade segundo a fonte de evidência</vt:lpstr>
      <vt:lpstr>Direção do efeito da evidência</vt:lpstr>
      <vt:lpstr>Magnitude do efeito</vt:lpstr>
      <vt:lpstr>Evidência Direta vs circunstancial</vt:lpstr>
      <vt:lpstr>Evidência específica vs genérica</vt:lpstr>
      <vt:lpstr>Peso da evidência</vt:lpstr>
      <vt:lpstr>Confiabilidade   e   Relevância:  validade interna ou                                                validade externa  qualidade      (e.g., atribuir efeito à causa)        (e.g., generalizar)</vt:lpstr>
      <vt:lpstr>Improbabilidade do que se alega</vt:lpstr>
      <vt:lpstr>Árvore de decisão para utilizar evidências</vt:lpstr>
      <vt:lpstr>Atividade</vt:lpstr>
      <vt:lpstr>Referências</vt:lpstr>
      <vt:lpstr>Divisão textos: Áreas protegidas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Conservação baseada em evidências</dc:title>
  <dc:creator>Carla Morsello</dc:creator>
  <cp:lastModifiedBy>Carla Morsello</cp:lastModifiedBy>
  <cp:revision>68</cp:revision>
  <dcterms:created xsi:type="dcterms:W3CDTF">2023-05-08T13:19:36Z</dcterms:created>
  <dcterms:modified xsi:type="dcterms:W3CDTF">2023-05-15T00:26:39Z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