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19"/>
  </p:notesMasterIdLst>
  <p:sldIdLst>
    <p:sldId id="257" r:id="rId2"/>
    <p:sldId id="312" r:id="rId3"/>
    <p:sldId id="272" r:id="rId4"/>
    <p:sldId id="258" r:id="rId5"/>
    <p:sldId id="307" r:id="rId6"/>
    <p:sldId id="316" r:id="rId7"/>
    <p:sldId id="268" r:id="rId8"/>
    <p:sldId id="259" r:id="rId9"/>
    <p:sldId id="273" r:id="rId10"/>
    <p:sldId id="261" r:id="rId11"/>
    <p:sldId id="265" r:id="rId12"/>
    <p:sldId id="317" r:id="rId13"/>
    <p:sldId id="311" r:id="rId14"/>
    <p:sldId id="262" r:id="rId15"/>
    <p:sldId id="264" r:id="rId16"/>
    <p:sldId id="271" r:id="rId17"/>
    <p:sldId id="310" r:id="rId1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BCF8F-B93B-4E20-ABCD-301D60FB962F}" v="2" dt="2023-10-18T19:51:29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7" autoAdjust="0"/>
    <p:restoredTop sz="94660" autoAdjust="0"/>
  </p:normalViewPr>
  <p:slideViewPr>
    <p:cSldViewPr>
      <p:cViewPr>
        <p:scale>
          <a:sx n="60" d="100"/>
          <a:sy n="60" d="100"/>
        </p:scale>
        <p:origin x="1699" y="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Barrera" userId="95a697363e2de7b4" providerId="LiveId" clId="{8EFBCF8F-B93B-4E20-ABCD-301D60FB962F}"/>
    <pc:docChg chg="undo custSel delSld modSld">
      <pc:chgData name="Sylvia Barrera" userId="95a697363e2de7b4" providerId="LiveId" clId="{8EFBCF8F-B93B-4E20-ABCD-301D60FB962F}" dt="2023-10-18T19:53:43.941" v="22" actId="47"/>
      <pc:docMkLst>
        <pc:docMk/>
      </pc:docMkLst>
      <pc:sldChg chg="modSp mod">
        <pc:chgData name="Sylvia Barrera" userId="95a697363e2de7b4" providerId="LiveId" clId="{8EFBCF8F-B93B-4E20-ABCD-301D60FB962F}" dt="2023-10-18T19:51:37.457" v="2" actId="1076"/>
        <pc:sldMkLst>
          <pc:docMk/>
          <pc:sldMk cId="0" sldId="257"/>
        </pc:sldMkLst>
        <pc:spChg chg="mod">
          <ac:chgData name="Sylvia Barrera" userId="95a697363e2de7b4" providerId="LiveId" clId="{8EFBCF8F-B93B-4E20-ABCD-301D60FB962F}" dt="2023-10-18T19:51:37.457" v="2" actId="1076"/>
          <ac:spMkLst>
            <pc:docMk/>
            <pc:sldMk cId="0" sldId="257"/>
            <ac:spMk id="5" creationId="{946F41A5-3A08-443F-9436-5F459798D40F}"/>
          </ac:spMkLst>
        </pc:spChg>
        <pc:picChg chg="mod">
          <ac:chgData name="Sylvia Barrera" userId="95a697363e2de7b4" providerId="LiveId" clId="{8EFBCF8F-B93B-4E20-ABCD-301D60FB962F}" dt="2023-10-18T19:51:29.386" v="1" actId="14100"/>
          <ac:picMkLst>
            <pc:docMk/>
            <pc:sldMk cId="0" sldId="257"/>
            <ac:picMk id="3085" creationId="{D1563729-B240-47CB-B6B8-461FA54FB84C}"/>
          </ac:picMkLst>
        </pc:picChg>
      </pc:sldChg>
      <pc:sldChg chg="delSp mod delAnim">
        <pc:chgData name="Sylvia Barrera" userId="95a697363e2de7b4" providerId="LiveId" clId="{8EFBCF8F-B93B-4E20-ABCD-301D60FB962F}" dt="2023-10-18T19:53:18.933" v="21" actId="478"/>
        <pc:sldMkLst>
          <pc:docMk/>
          <pc:sldMk cId="0" sldId="311"/>
        </pc:sldMkLst>
        <pc:picChg chg="del">
          <ac:chgData name="Sylvia Barrera" userId="95a697363e2de7b4" providerId="LiveId" clId="{8EFBCF8F-B93B-4E20-ABCD-301D60FB962F}" dt="2023-10-18T19:53:18.933" v="21" actId="478"/>
          <ac:picMkLst>
            <pc:docMk/>
            <pc:sldMk cId="0" sldId="311"/>
            <ac:picMk id="4" creationId="{197617F2-1043-4D59-A242-A896D31E3E27}"/>
          </ac:picMkLst>
        </pc:picChg>
      </pc:sldChg>
      <pc:sldChg chg="modSp mod">
        <pc:chgData name="Sylvia Barrera" userId="95a697363e2de7b4" providerId="LiveId" clId="{8EFBCF8F-B93B-4E20-ABCD-301D60FB962F}" dt="2023-10-18T19:52:21.050" v="19" actId="20577"/>
        <pc:sldMkLst>
          <pc:docMk/>
          <pc:sldMk cId="0" sldId="312"/>
        </pc:sldMkLst>
        <pc:spChg chg="mod">
          <ac:chgData name="Sylvia Barrera" userId="95a697363e2de7b4" providerId="LiveId" clId="{8EFBCF8F-B93B-4E20-ABCD-301D60FB962F}" dt="2023-10-18T19:52:21.050" v="19" actId="20577"/>
          <ac:spMkLst>
            <pc:docMk/>
            <pc:sldMk cId="0" sldId="312"/>
            <ac:spMk id="4099" creationId="{5E0B3E80-D4D5-4123-B3C2-16D5E4D17AD1}"/>
          </ac:spMkLst>
        </pc:spChg>
      </pc:sldChg>
      <pc:sldChg chg="delSp mod delAnim">
        <pc:chgData name="Sylvia Barrera" userId="95a697363e2de7b4" providerId="LiveId" clId="{8EFBCF8F-B93B-4E20-ABCD-301D60FB962F}" dt="2023-10-18T19:52:34.049" v="20" actId="478"/>
        <pc:sldMkLst>
          <pc:docMk/>
          <pc:sldMk cId="0" sldId="316"/>
        </pc:sldMkLst>
        <pc:picChg chg="del">
          <ac:chgData name="Sylvia Barrera" userId="95a697363e2de7b4" providerId="LiveId" clId="{8EFBCF8F-B93B-4E20-ABCD-301D60FB962F}" dt="2023-10-18T19:52:34.049" v="20" actId="478"/>
          <ac:picMkLst>
            <pc:docMk/>
            <pc:sldMk cId="0" sldId="316"/>
            <ac:picMk id="3" creationId="{4242991E-509E-40D3-9C46-CC19D216ED28}"/>
          </ac:picMkLst>
        </pc:picChg>
      </pc:sldChg>
      <pc:sldChg chg="del">
        <pc:chgData name="Sylvia Barrera" userId="95a697363e2de7b4" providerId="LiveId" clId="{8EFBCF8F-B93B-4E20-ABCD-301D60FB962F}" dt="2023-10-18T19:53:43.941" v="22" actId="47"/>
        <pc:sldMkLst>
          <pc:docMk/>
          <pc:sldMk cId="4041029762" sldId="3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3767E-729B-4E01-8030-64E797C8A9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17EB23-AF54-41BB-B611-A8DD1056C0C7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/>
            <a:t>Input</a:t>
          </a:r>
          <a:endParaRPr lang="pt-BR" dirty="0"/>
        </a:p>
      </dgm:t>
    </dgm:pt>
    <dgm:pt modelId="{CC2CA7DD-9EAD-4FCC-A42E-3AE89C59C7EC}" type="parTrans" cxnId="{6312BA12-AE3D-4356-B53D-45CA20E39040}">
      <dgm:prSet/>
      <dgm:spPr/>
      <dgm:t>
        <a:bodyPr/>
        <a:lstStyle/>
        <a:p>
          <a:endParaRPr lang="pt-BR"/>
        </a:p>
      </dgm:t>
    </dgm:pt>
    <dgm:pt modelId="{CAB8B585-2332-45DA-B252-05EBECF80E5F}" type="sibTrans" cxnId="{6312BA12-AE3D-4356-B53D-45CA20E39040}">
      <dgm:prSet/>
      <dgm:spPr/>
      <dgm:t>
        <a:bodyPr/>
        <a:lstStyle/>
        <a:p>
          <a:endParaRPr lang="pt-BR"/>
        </a:p>
      </dgm:t>
    </dgm:pt>
    <dgm:pt modelId="{13DFF1D2-471A-4DDA-8C74-C3838066CBFA}">
      <dgm:prSet phldrT="[Texto]" custT="1"/>
      <dgm:spPr>
        <a:solidFill>
          <a:srgbClr val="7030A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000" dirty="0" err="1"/>
            <a:t>Processamento</a:t>
          </a:r>
          <a:endParaRPr lang="en-US" sz="2000" dirty="0"/>
        </a:p>
        <a:p>
          <a:pPr>
            <a:lnSpc>
              <a:spcPct val="100000"/>
            </a:lnSpc>
          </a:pPr>
          <a:r>
            <a:rPr lang="en-US" sz="2000" dirty="0"/>
            <a:t>(software)</a:t>
          </a:r>
          <a:endParaRPr lang="pt-BR" sz="2000" dirty="0"/>
        </a:p>
      </dgm:t>
    </dgm:pt>
    <dgm:pt modelId="{6E2AF05E-BF49-48D4-84AE-544D2116537B}" type="sibTrans" cxnId="{D4988E83-4ED0-4448-A741-61D3B25694C8}">
      <dgm:prSet/>
      <dgm:spPr/>
      <dgm:t>
        <a:bodyPr/>
        <a:lstStyle/>
        <a:p>
          <a:endParaRPr lang="pt-BR"/>
        </a:p>
      </dgm:t>
    </dgm:pt>
    <dgm:pt modelId="{F32F2861-88B9-4EBB-AC7B-B3385E2D4107}" type="parTrans" cxnId="{D4988E83-4ED0-4448-A741-61D3B25694C8}">
      <dgm:prSet/>
      <dgm:spPr/>
      <dgm:t>
        <a:bodyPr/>
        <a:lstStyle/>
        <a:p>
          <a:endParaRPr lang="pt-BR"/>
        </a:p>
      </dgm:t>
    </dgm:pt>
    <dgm:pt modelId="{E7BB7A62-AD76-4563-8BF2-3D4008A404D5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/>
            <a:t>Output</a:t>
          </a:r>
          <a:endParaRPr lang="pt-BR" dirty="0"/>
        </a:p>
      </dgm:t>
    </dgm:pt>
    <dgm:pt modelId="{C9F5F47D-846A-470F-AD65-AE1525B90877}" type="sibTrans" cxnId="{B637E0EC-7851-448D-BC7F-F29804E4A229}">
      <dgm:prSet/>
      <dgm:spPr/>
      <dgm:t>
        <a:bodyPr/>
        <a:lstStyle/>
        <a:p>
          <a:endParaRPr lang="pt-BR"/>
        </a:p>
      </dgm:t>
    </dgm:pt>
    <dgm:pt modelId="{C5E05406-15B8-4FF5-B321-B7873D023C80}" type="parTrans" cxnId="{B637E0EC-7851-448D-BC7F-F29804E4A229}">
      <dgm:prSet/>
      <dgm:spPr/>
      <dgm:t>
        <a:bodyPr/>
        <a:lstStyle/>
        <a:p>
          <a:endParaRPr lang="pt-BR"/>
        </a:p>
      </dgm:t>
    </dgm:pt>
    <dgm:pt modelId="{C595A733-F0BE-44DA-9DCA-BF64B4AED46A}" type="pres">
      <dgm:prSet presAssocID="{8683767E-729B-4E01-8030-64E797C8A9EF}" presName="CompostProcess" presStyleCnt="0">
        <dgm:presLayoutVars>
          <dgm:dir/>
          <dgm:resizeHandles val="exact"/>
        </dgm:presLayoutVars>
      </dgm:prSet>
      <dgm:spPr/>
    </dgm:pt>
    <dgm:pt modelId="{B4183C84-F729-4EE0-BFD7-7DC8EB781D9C}" type="pres">
      <dgm:prSet presAssocID="{8683767E-729B-4E01-8030-64E797C8A9EF}" presName="arrow" presStyleLbl="bgShp" presStyleIdx="0" presStyleCnt="1" custScaleX="117647"/>
      <dgm:spPr>
        <a:solidFill>
          <a:schemeClr val="accent2">
            <a:lumMod val="75000"/>
          </a:schemeClr>
        </a:solidFill>
      </dgm:spPr>
    </dgm:pt>
    <dgm:pt modelId="{F38DE8A0-F01F-46F0-82F2-B3221EDDED07}" type="pres">
      <dgm:prSet presAssocID="{8683767E-729B-4E01-8030-64E797C8A9EF}" presName="linearProcess" presStyleCnt="0"/>
      <dgm:spPr/>
    </dgm:pt>
    <dgm:pt modelId="{A7A64F3F-3BB8-4CDD-A16D-94B34AEFAC45}" type="pres">
      <dgm:prSet presAssocID="{C517EB23-AF54-41BB-B611-A8DD1056C0C7}" presName="textNode" presStyleLbl="node1" presStyleIdx="0" presStyleCnt="3" custScaleX="83216" custLinFactNeighborX="6387" custLinFactNeighborY="-6391">
        <dgm:presLayoutVars>
          <dgm:bulletEnabled val="1"/>
        </dgm:presLayoutVars>
      </dgm:prSet>
      <dgm:spPr/>
    </dgm:pt>
    <dgm:pt modelId="{48FEE021-FB95-4FEF-8973-164678E35195}" type="pres">
      <dgm:prSet presAssocID="{CAB8B585-2332-45DA-B252-05EBECF80E5F}" presName="sibTrans" presStyleCnt="0"/>
      <dgm:spPr/>
    </dgm:pt>
    <dgm:pt modelId="{03432EDD-5B03-4A1B-989E-6AEC7601B009}" type="pres">
      <dgm:prSet presAssocID="{13DFF1D2-471A-4DDA-8C74-C3838066CBFA}" presName="textNode" presStyleLbl="node1" presStyleIdx="1" presStyleCnt="3" custScaleX="101586" custScaleY="140225">
        <dgm:presLayoutVars>
          <dgm:bulletEnabled val="1"/>
        </dgm:presLayoutVars>
      </dgm:prSet>
      <dgm:spPr/>
    </dgm:pt>
    <dgm:pt modelId="{76D52E48-2569-47F5-8658-8F063465CC5E}" type="pres">
      <dgm:prSet presAssocID="{6E2AF05E-BF49-48D4-84AE-544D2116537B}" presName="sibTrans" presStyleCnt="0"/>
      <dgm:spPr/>
    </dgm:pt>
    <dgm:pt modelId="{733D4458-3A92-461E-A61D-DEC8FB16CBE1}" type="pres">
      <dgm:prSet presAssocID="{E7BB7A62-AD76-4563-8BF2-3D4008A404D5}" presName="textNode" presStyleLbl="node1" presStyleIdx="2" presStyleCnt="3" custScaleX="73102">
        <dgm:presLayoutVars>
          <dgm:bulletEnabled val="1"/>
        </dgm:presLayoutVars>
      </dgm:prSet>
      <dgm:spPr/>
    </dgm:pt>
  </dgm:ptLst>
  <dgm:cxnLst>
    <dgm:cxn modelId="{6312BA12-AE3D-4356-B53D-45CA20E39040}" srcId="{8683767E-729B-4E01-8030-64E797C8A9EF}" destId="{C517EB23-AF54-41BB-B611-A8DD1056C0C7}" srcOrd="0" destOrd="0" parTransId="{CC2CA7DD-9EAD-4FCC-A42E-3AE89C59C7EC}" sibTransId="{CAB8B585-2332-45DA-B252-05EBECF80E5F}"/>
    <dgm:cxn modelId="{21DB9528-C453-4F7D-A93B-0BCD018C6059}" type="presOf" srcId="{8683767E-729B-4E01-8030-64E797C8A9EF}" destId="{C595A733-F0BE-44DA-9DCA-BF64B4AED46A}" srcOrd="0" destOrd="0" presId="urn:microsoft.com/office/officeart/2005/8/layout/hProcess9"/>
    <dgm:cxn modelId="{91817F5B-3E9F-44F3-8360-EE65C899C051}" type="presOf" srcId="{C517EB23-AF54-41BB-B611-A8DD1056C0C7}" destId="{A7A64F3F-3BB8-4CDD-A16D-94B34AEFAC45}" srcOrd="0" destOrd="0" presId="urn:microsoft.com/office/officeart/2005/8/layout/hProcess9"/>
    <dgm:cxn modelId="{D4988E83-4ED0-4448-A741-61D3B25694C8}" srcId="{8683767E-729B-4E01-8030-64E797C8A9EF}" destId="{13DFF1D2-471A-4DDA-8C74-C3838066CBFA}" srcOrd="1" destOrd="0" parTransId="{F32F2861-88B9-4EBB-AC7B-B3385E2D4107}" sibTransId="{6E2AF05E-BF49-48D4-84AE-544D2116537B}"/>
    <dgm:cxn modelId="{5596DDBC-4612-4992-A253-2C8463156C6E}" type="presOf" srcId="{13DFF1D2-471A-4DDA-8C74-C3838066CBFA}" destId="{03432EDD-5B03-4A1B-989E-6AEC7601B009}" srcOrd="0" destOrd="0" presId="urn:microsoft.com/office/officeart/2005/8/layout/hProcess9"/>
    <dgm:cxn modelId="{EF6371BE-2A75-4310-8011-61B677C51851}" type="presOf" srcId="{E7BB7A62-AD76-4563-8BF2-3D4008A404D5}" destId="{733D4458-3A92-461E-A61D-DEC8FB16CBE1}" srcOrd="0" destOrd="0" presId="urn:microsoft.com/office/officeart/2005/8/layout/hProcess9"/>
    <dgm:cxn modelId="{B637E0EC-7851-448D-BC7F-F29804E4A229}" srcId="{8683767E-729B-4E01-8030-64E797C8A9EF}" destId="{E7BB7A62-AD76-4563-8BF2-3D4008A404D5}" srcOrd="2" destOrd="0" parTransId="{C5E05406-15B8-4FF5-B321-B7873D023C80}" sibTransId="{C9F5F47D-846A-470F-AD65-AE1525B90877}"/>
    <dgm:cxn modelId="{9373B556-A20D-4030-9959-3C0A7318DEC4}" type="presParOf" srcId="{C595A733-F0BE-44DA-9DCA-BF64B4AED46A}" destId="{B4183C84-F729-4EE0-BFD7-7DC8EB781D9C}" srcOrd="0" destOrd="0" presId="urn:microsoft.com/office/officeart/2005/8/layout/hProcess9"/>
    <dgm:cxn modelId="{2CD68C48-2CC5-431B-9E15-C5E65439F00F}" type="presParOf" srcId="{C595A733-F0BE-44DA-9DCA-BF64B4AED46A}" destId="{F38DE8A0-F01F-46F0-82F2-B3221EDDED07}" srcOrd="1" destOrd="0" presId="urn:microsoft.com/office/officeart/2005/8/layout/hProcess9"/>
    <dgm:cxn modelId="{28266DD6-1775-4896-A39F-434C1ABE04D6}" type="presParOf" srcId="{F38DE8A0-F01F-46F0-82F2-B3221EDDED07}" destId="{A7A64F3F-3BB8-4CDD-A16D-94B34AEFAC45}" srcOrd="0" destOrd="0" presId="urn:microsoft.com/office/officeart/2005/8/layout/hProcess9"/>
    <dgm:cxn modelId="{397A20A2-210F-4C58-B892-E38A44A721D3}" type="presParOf" srcId="{F38DE8A0-F01F-46F0-82F2-B3221EDDED07}" destId="{48FEE021-FB95-4FEF-8973-164678E35195}" srcOrd="1" destOrd="0" presId="urn:microsoft.com/office/officeart/2005/8/layout/hProcess9"/>
    <dgm:cxn modelId="{57278978-CB30-4546-B19E-82524F00DCDB}" type="presParOf" srcId="{F38DE8A0-F01F-46F0-82F2-B3221EDDED07}" destId="{03432EDD-5B03-4A1B-989E-6AEC7601B009}" srcOrd="2" destOrd="0" presId="urn:microsoft.com/office/officeart/2005/8/layout/hProcess9"/>
    <dgm:cxn modelId="{CB092DB4-113B-4976-ADBF-0AB2ACEF99B7}" type="presParOf" srcId="{F38DE8A0-F01F-46F0-82F2-B3221EDDED07}" destId="{76D52E48-2569-47F5-8658-8F063465CC5E}" srcOrd="3" destOrd="0" presId="urn:microsoft.com/office/officeart/2005/8/layout/hProcess9"/>
    <dgm:cxn modelId="{79D062E6-83C2-40BE-86CA-E059B82AABE9}" type="presParOf" srcId="{F38DE8A0-F01F-46F0-82F2-B3221EDDED07}" destId="{733D4458-3A92-461E-A61D-DEC8FB16CBE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9392C-37A7-42BE-88D1-727A4C9CAB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FDBEDEF-8B4E-4276-AC69-ABE99F5ED1B8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/>
            <a:t>Informação</a:t>
          </a:r>
          <a:r>
            <a:rPr lang="en-US" dirty="0"/>
            <a:t> </a:t>
          </a:r>
          <a:endParaRPr lang="pt-BR" dirty="0"/>
        </a:p>
      </dgm:t>
    </dgm:pt>
    <dgm:pt modelId="{6F9B64F4-E1BF-41CC-9505-571E5FCF12B0}" type="parTrans" cxnId="{3A78DF22-EC72-4E3A-BB8C-442424EC5A4A}">
      <dgm:prSet/>
      <dgm:spPr/>
      <dgm:t>
        <a:bodyPr/>
        <a:lstStyle/>
        <a:p>
          <a:endParaRPr lang="pt-BR"/>
        </a:p>
      </dgm:t>
    </dgm:pt>
    <dgm:pt modelId="{6F58581A-075F-40DA-A73D-9FC3BF248527}" type="sibTrans" cxnId="{3A78DF22-EC72-4E3A-BB8C-442424EC5A4A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Processamento</a:t>
          </a:r>
          <a:endParaRPr lang="pt-BR" dirty="0">
            <a:solidFill>
              <a:schemeClr val="tx1"/>
            </a:solidFill>
          </a:endParaRPr>
        </a:p>
      </dgm:t>
    </dgm:pt>
    <dgm:pt modelId="{614819E2-A9FB-4504-84F9-D626DB84B5FA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/>
            <a:t>conhecimento</a:t>
          </a:r>
          <a:endParaRPr lang="pt-BR" dirty="0"/>
        </a:p>
      </dgm:t>
    </dgm:pt>
    <dgm:pt modelId="{E0EF8E55-763C-477A-8E35-810D231ACF83}" type="parTrans" cxnId="{9B1336DB-5244-4CDD-8382-BCDD08E6A672}">
      <dgm:prSet/>
      <dgm:spPr/>
      <dgm:t>
        <a:bodyPr/>
        <a:lstStyle/>
        <a:p>
          <a:endParaRPr lang="pt-BR"/>
        </a:p>
      </dgm:t>
    </dgm:pt>
    <dgm:pt modelId="{3645860A-BAF3-473E-804D-24B81BDF081D}" type="sibTrans" cxnId="{9B1336DB-5244-4CDD-8382-BCDD08E6A672}">
      <dgm:prSet/>
      <dgm:spPr/>
      <dgm:t>
        <a:bodyPr/>
        <a:lstStyle/>
        <a:p>
          <a:endParaRPr lang="pt-BR"/>
        </a:p>
      </dgm:t>
    </dgm:pt>
    <dgm:pt modelId="{ABE94EB7-6681-445B-8C72-AA6FAB92A51F}" type="pres">
      <dgm:prSet presAssocID="{D709392C-37A7-42BE-88D1-727A4C9CAB11}" presName="Name0" presStyleCnt="0">
        <dgm:presLayoutVars>
          <dgm:dir/>
          <dgm:resizeHandles val="exact"/>
        </dgm:presLayoutVars>
      </dgm:prSet>
      <dgm:spPr/>
    </dgm:pt>
    <dgm:pt modelId="{CBDEA786-2659-4662-8776-BAFE76466DEC}" type="pres">
      <dgm:prSet presAssocID="{6FDBEDEF-8B4E-4276-AC69-ABE99F5ED1B8}" presName="node" presStyleLbl="node1" presStyleIdx="0" presStyleCnt="2" custScaleX="57045" custLinFactNeighborX="-17128" custLinFactNeighborY="45455">
        <dgm:presLayoutVars>
          <dgm:bulletEnabled val="1"/>
        </dgm:presLayoutVars>
      </dgm:prSet>
      <dgm:spPr/>
    </dgm:pt>
    <dgm:pt modelId="{85B0B8C6-D7DC-476A-9422-E12FA0E812AA}" type="pres">
      <dgm:prSet presAssocID="{6F58581A-075F-40DA-A73D-9FC3BF248527}" presName="sibTrans" presStyleLbl="sibTrans2D1" presStyleIdx="0" presStyleCnt="1" custScaleX="190430"/>
      <dgm:spPr/>
    </dgm:pt>
    <dgm:pt modelId="{BB717802-9107-47F6-B13A-585C775963B4}" type="pres">
      <dgm:prSet presAssocID="{6F58581A-075F-40DA-A73D-9FC3BF248527}" presName="connectorText" presStyleLbl="sibTrans2D1" presStyleIdx="0" presStyleCnt="1"/>
      <dgm:spPr/>
    </dgm:pt>
    <dgm:pt modelId="{72766BBC-1F2A-4589-A57B-0DA8A66474BD}" type="pres">
      <dgm:prSet presAssocID="{614819E2-A9FB-4504-84F9-D626DB84B5FA}" presName="node" presStyleLbl="node1" presStyleIdx="1" presStyleCnt="2" custScaleX="52367" custLinFactX="20889" custLinFactNeighborX="100000">
        <dgm:presLayoutVars>
          <dgm:bulletEnabled val="1"/>
        </dgm:presLayoutVars>
      </dgm:prSet>
      <dgm:spPr/>
    </dgm:pt>
  </dgm:ptLst>
  <dgm:cxnLst>
    <dgm:cxn modelId="{3A78DF22-EC72-4E3A-BB8C-442424EC5A4A}" srcId="{D709392C-37A7-42BE-88D1-727A4C9CAB11}" destId="{6FDBEDEF-8B4E-4276-AC69-ABE99F5ED1B8}" srcOrd="0" destOrd="0" parTransId="{6F9B64F4-E1BF-41CC-9505-571E5FCF12B0}" sibTransId="{6F58581A-075F-40DA-A73D-9FC3BF248527}"/>
    <dgm:cxn modelId="{022E542E-A6F4-4256-81B1-5B43186F6FFC}" type="presOf" srcId="{6F58581A-075F-40DA-A73D-9FC3BF248527}" destId="{BB717802-9107-47F6-B13A-585C775963B4}" srcOrd="1" destOrd="0" presId="urn:microsoft.com/office/officeart/2005/8/layout/process1"/>
    <dgm:cxn modelId="{628DB83C-C898-4FB2-B536-95E49B37C3F6}" type="presOf" srcId="{6F58581A-075F-40DA-A73D-9FC3BF248527}" destId="{85B0B8C6-D7DC-476A-9422-E12FA0E812AA}" srcOrd="0" destOrd="0" presId="urn:microsoft.com/office/officeart/2005/8/layout/process1"/>
    <dgm:cxn modelId="{FA74EB3F-C7C9-4572-9CB7-9EE2C2E5D716}" type="presOf" srcId="{6FDBEDEF-8B4E-4276-AC69-ABE99F5ED1B8}" destId="{CBDEA786-2659-4662-8776-BAFE76466DEC}" srcOrd="0" destOrd="0" presId="urn:microsoft.com/office/officeart/2005/8/layout/process1"/>
    <dgm:cxn modelId="{F57CB3AF-D316-4263-B24C-EF9DFF25D87E}" type="presOf" srcId="{D709392C-37A7-42BE-88D1-727A4C9CAB11}" destId="{ABE94EB7-6681-445B-8C72-AA6FAB92A51F}" srcOrd="0" destOrd="0" presId="urn:microsoft.com/office/officeart/2005/8/layout/process1"/>
    <dgm:cxn modelId="{9B1336DB-5244-4CDD-8382-BCDD08E6A672}" srcId="{D709392C-37A7-42BE-88D1-727A4C9CAB11}" destId="{614819E2-A9FB-4504-84F9-D626DB84B5FA}" srcOrd="1" destOrd="0" parTransId="{E0EF8E55-763C-477A-8E35-810D231ACF83}" sibTransId="{3645860A-BAF3-473E-804D-24B81BDF081D}"/>
    <dgm:cxn modelId="{E9FABAFB-9980-4B8B-AEFE-D66FDBD7803C}" type="presOf" srcId="{614819E2-A9FB-4504-84F9-D626DB84B5FA}" destId="{72766BBC-1F2A-4589-A57B-0DA8A66474BD}" srcOrd="0" destOrd="0" presId="urn:microsoft.com/office/officeart/2005/8/layout/process1"/>
    <dgm:cxn modelId="{A363C1AE-A09E-4E9F-9EF8-7340CE642F73}" type="presParOf" srcId="{ABE94EB7-6681-445B-8C72-AA6FAB92A51F}" destId="{CBDEA786-2659-4662-8776-BAFE76466DEC}" srcOrd="0" destOrd="0" presId="urn:microsoft.com/office/officeart/2005/8/layout/process1"/>
    <dgm:cxn modelId="{833B2C30-7DC5-4461-A8F1-5F3AA54C55D3}" type="presParOf" srcId="{ABE94EB7-6681-445B-8C72-AA6FAB92A51F}" destId="{85B0B8C6-D7DC-476A-9422-E12FA0E812AA}" srcOrd="1" destOrd="0" presId="urn:microsoft.com/office/officeart/2005/8/layout/process1"/>
    <dgm:cxn modelId="{56F3B673-6972-4B60-8A8E-8844B955D8B5}" type="presParOf" srcId="{85B0B8C6-D7DC-476A-9422-E12FA0E812AA}" destId="{BB717802-9107-47F6-B13A-585C775963B4}" srcOrd="0" destOrd="0" presId="urn:microsoft.com/office/officeart/2005/8/layout/process1"/>
    <dgm:cxn modelId="{F64660EA-54C2-4516-AADB-7EF8C4E2571B}" type="presParOf" srcId="{ABE94EB7-6681-445B-8C72-AA6FAB92A51F}" destId="{72766BBC-1F2A-4589-A57B-0DA8A66474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45A91-DED1-45E9-8B9E-C436F3B891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776D7-5ABC-48AD-9385-D8CE7F210DA4}">
      <dgm:prSet phldrT="[Texto]"/>
      <dgm:spPr/>
      <dgm:t>
        <a:bodyPr/>
        <a:lstStyle/>
        <a:p>
          <a:r>
            <a:rPr lang="pt-BR" b="1" dirty="0"/>
            <a:t>REPRESENTAÇÕES</a:t>
          </a:r>
        </a:p>
        <a:p>
          <a:r>
            <a:rPr lang="pt-BR" b="1" dirty="0"/>
            <a:t>(“IDÉIAS”)</a:t>
          </a:r>
        </a:p>
        <a:p>
          <a:r>
            <a:rPr lang="pt-BR" dirty="0"/>
            <a:t>(informações armazenadas simbolicamente na memória)</a:t>
          </a:r>
        </a:p>
      </dgm:t>
    </dgm:pt>
    <dgm:pt modelId="{0F4A2086-235C-4E8D-992E-AA4E53441888}" type="parTrans" cxnId="{B4621970-A026-4FA4-84AB-11BC05D30275}">
      <dgm:prSet/>
      <dgm:spPr/>
      <dgm:t>
        <a:bodyPr/>
        <a:lstStyle/>
        <a:p>
          <a:endParaRPr lang="pt-BR"/>
        </a:p>
      </dgm:t>
    </dgm:pt>
    <dgm:pt modelId="{8A01D0F9-EBBE-4EF6-853F-FD52B470FB16}" type="sibTrans" cxnId="{B4621970-A026-4FA4-84AB-11BC05D30275}">
      <dgm:prSet/>
      <dgm:spPr/>
      <dgm:t>
        <a:bodyPr/>
        <a:lstStyle/>
        <a:p>
          <a:endParaRPr lang="pt-BR"/>
        </a:p>
      </dgm:t>
    </dgm:pt>
    <dgm:pt modelId="{2FA62E65-6C1F-49E7-80CB-9229B308B79A}">
      <dgm:prSet phldrT="[Texto]"/>
      <dgm:spPr/>
      <dgm:t>
        <a:bodyPr/>
        <a:lstStyle/>
        <a:p>
          <a:r>
            <a:rPr lang="pt-BR" b="1" dirty="0"/>
            <a:t>SEMÂNTICAS OU PROPOSICIONAIS </a:t>
          </a:r>
          <a:r>
            <a:rPr lang="pt-BR" dirty="0"/>
            <a:t>(conceitos concretos               e abstratos)</a:t>
          </a:r>
        </a:p>
        <a:p>
          <a:endParaRPr lang="pt-BR" dirty="0"/>
        </a:p>
      </dgm:t>
    </dgm:pt>
    <dgm:pt modelId="{8BFEB8BC-3832-42CE-B525-6B9DE60DB274}" type="parTrans" cxnId="{3FB14775-BA48-4D9A-890A-FDA0E2E5F86C}">
      <dgm:prSet/>
      <dgm:spPr/>
      <dgm:t>
        <a:bodyPr/>
        <a:lstStyle/>
        <a:p>
          <a:endParaRPr lang="pt-BR" dirty="0"/>
        </a:p>
      </dgm:t>
    </dgm:pt>
    <dgm:pt modelId="{B9B7EC68-36DD-4DBD-984E-92981DA223D2}" type="sibTrans" cxnId="{3FB14775-BA48-4D9A-890A-FDA0E2E5F86C}">
      <dgm:prSet/>
      <dgm:spPr/>
      <dgm:t>
        <a:bodyPr/>
        <a:lstStyle/>
        <a:p>
          <a:endParaRPr lang="pt-BR"/>
        </a:p>
      </dgm:t>
    </dgm:pt>
    <dgm:pt modelId="{E54C0ECE-36B3-4277-A6D4-F612A186983D}">
      <dgm:prSet phldrT="[Texto]"/>
      <dgm:spPr/>
      <dgm:t>
        <a:bodyPr/>
        <a:lstStyle/>
        <a:p>
          <a:r>
            <a:rPr lang="pt-BR" b="1" dirty="0"/>
            <a:t>VISUAIS OU IMAGÍSTICAS</a:t>
          </a:r>
        </a:p>
        <a:p>
          <a:r>
            <a:rPr lang="pt-BR" dirty="0"/>
            <a:t>  (conceitos  concretos)</a:t>
          </a:r>
        </a:p>
        <a:p>
          <a:endParaRPr lang="pt-BR" dirty="0"/>
        </a:p>
        <a:p>
          <a:r>
            <a:rPr lang="pt-BR" dirty="0"/>
            <a:t>Dupla codificação</a:t>
          </a:r>
        </a:p>
      </dgm:t>
    </dgm:pt>
    <dgm:pt modelId="{B249CDD8-1516-44B3-8EC2-6F26EF559EF9}" type="sibTrans" cxnId="{1264FA76-DBC5-4DC6-862D-95C288DE58A6}">
      <dgm:prSet/>
      <dgm:spPr/>
      <dgm:t>
        <a:bodyPr/>
        <a:lstStyle/>
        <a:p>
          <a:endParaRPr lang="pt-BR"/>
        </a:p>
      </dgm:t>
    </dgm:pt>
    <dgm:pt modelId="{300F9694-D824-486C-B320-D6DAAE931C97}" type="parTrans" cxnId="{1264FA76-DBC5-4DC6-862D-95C288DE58A6}">
      <dgm:prSet/>
      <dgm:spPr/>
      <dgm:t>
        <a:bodyPr/>
        <a:lstStyle/>
        <a:p>
          <a:endParaRPr lang="pt-BR" dirty="0"/>
        </a:p>
      </dgm:t>
    </dgm:pt>
    <dgm:pt modelId="{2295626C-E71E-4871-9A00-A9A6EA91BA07}" type="pres">
      <dgm:prSet presAssocID="{F3E45A91-DED1-45E9-8B9E-C436F3B891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12F779-D70F-4D17-8CCA-C6CC8FFBA30F}" type="pres">
      <dgm:prSet presAssocID="{B4E776D7-5ABC-48AD-9385-D8CE7F210DA4}" presName="hierRoot1" presStyleCnt="0"/>
      <dgm:spPr/>
    </dgm:pt>
    <dgm:pt modelId="{44D8C651-00EE-4A0E-BFB3-6A3B6880403A}" type="pres">
      <dgm:prSet presAssocID="{B4E776D7-5ABC-48AD-9385-D8CE7F210DA4}" presName="composite" presStyleCnt="0"/>
      <dgm:spPr/>
    </dgm:pt>
    <dgm:pt modelId="{593F8D79-47F2-4403-9B36-F6C05972A0F5}" type="pres">
      <dgm:prSet presAssocID="{B4E776D7-5ABC-48AD-9385-D8CE7F210DA4}" presName="background" presStyleLbl="node0" presStyleIdx="0" presStyleCnt="1"/>
      <dgm:spPr/>
    </dgm:pt>
    <dgm:pt modelId="{DF902F54-8B53-4E89-8DC5-CB0DD344933A}" type="pres">
      <dgm:prSet presAssocID="{B4E776D7-5ABC-48AD-9385-D8CE7F210DA4}" presName="text" presStyleLbl="fgAcc0" presStyleIdx="0" presStyleCnt="1">
        <dgm:presLayoutVars>
          <dgm:chPref val="3"/>
        </dgm:presLayoutVars>
      </dgm:prSet>
      <dgm:spPr/>
    </dgm:pt>
    <dgm:pt modelId="{72D543C4-587C-4F80-95C5-13D88D211C97}" type="pres">
      <dgm:prSet presAssocID="{B4E776D7-5ABC-48AD-9385-D8CE7F210DA4}" presName="hierChild2" presStyleCnt="0"/>
      <dgm:spPr/>
    </dgm:pt>
    <dgm:pt modelId="{69558742-B85A-4312-AB68-BF4785B59473}" type="pres">
      <dgm:prSet presAssocID="{8BFEB8BC-3832-42CE-B525-6B9DE60DB274}" presName="Name10" presStyleLbl="parChTrans1D2" presStyleIdx="0" presStyleCnt="2"/>
      <dgm:spPr/>
    </dgm:pt>
    <dgm:pt modelId="{A159C991-BC56-4D98-89D5-80F2FE1F3CD2}" type="pres">
      <dgm:prSet presAssocID="{2FA62E65-6C1F-49E7-80CB-9229B308B79A}" presName="hierRoot2" presStyleCnt="0"/>
      <dgm:spPr/>
    </dgm:pt>
    <dgm:pt modelId="{27740BBE-48C7-41DB-A9C7-7CB067CFE7A0}" type="pres">
      <dgm:prSet presAssocID="{2FA62E65-6C1F-49E7-80CB-9229B308B79A}" presName="composite2" presStyleCnt="0"/>
      <dgm:spPr/>
    </dgm:pt>
    <dgm:pt modelId="{D4E4D36C-EF5A-41D5-AB71-FA2029BC756A}" type="pres">
      <dgm:prSet presAssocID="{2FA62E65-6C1F-49E7-80CB-9229B308B79A}" presName="background2" presStyleLbl="node2" presStyleIdx="0" presStyleCnt="2"/>
      <dgm:spPr/>
    </dgm:pt>
    <dgm:pt modelId="{142CA154-777B-4BC1-AEB5-D12AE95B31F4}" type="pres">
      <dgm:prSet presAssocID="{2FA62E65-6C1F-49E7-80CB-9229B308B79A}" presName="text2" presStyleLbl="fgAcc2" presStyleIdx="0" presStyleCnt="2" custLinFactNeighborX="-1381" custLinFactNeighborY="-2097">
        <dgm:presLayoutVars>
          <dgm:chPref val="3"/>
        </dgm:presLayoutVars>
      </dgm:prSet>
      <dgm:spPr/>
    </dgm:pt>
    <dgm:pt modelId="{5FE051B3-1BA4-49AF-9BE6-653B74428783}" type="pres">
      <dgm:prSet presAssocID="{2FA62E65-6C1F-49E7-80CB-9229B308B79A}" presName="hierChild3" presStyleCnt="0"/>
      <dgm:spPr/>
    </dgm:pt>
    <dgm:pt modelId="{E3691D87-B3E4-44DA-9410-830D5648A46C}" type="pres">
      <dgm:prSet presAssocID="{300F9694-D824-486C-B320-D6DAAE931C97}" presName="Name10" presStyleLbl="parChTrans1D2" presStyleIdx="1" presStyleCnt="2"/>
      <dgm:spPr/>
    </dgm:pt>
    <dgm:pt modelId="{650157E5-F03B-488B-B656-C62558F1C0B7}" type="pres">
      <dgm:prSet presAssocID="{E54C0ECE-36B3-4277-A6D4-F612A186983D}" presName="hierRoot2" presStyleCnt="0"/>
      <dgm:spPr/>
    </dgm:pt>
    <dgm:pt modelId="{5828468A-4469-4E4C-9AB3-9979CDE1397C}" type="pres">
      <dgm:prSet presAssocID="{E54C0ECE-36B3-4277-A6D4-F612A186983D}" presName="composite2" presStyleCnt="0"/>
      <dgm:spPr/>
    </dgm:pt>
    <dgm:pt modelId="{D97C6452-093E-4359-9D77-41D6E0661DC4}" type="pres">
      <dgm:prSet presAssocID="{E54C0ECE-36B3-4277-A6D4-F612A186983D}" presName="background2" presStyleLbl="node2" presStyleIdx="1" presStyleCnt="2"/>
      <dgm:spPr/>
    </dgm:pt>
    <dgm:pt modelId="{77178086-1EE9-4B33-8615-93F114802E3D}" type="pres">
      <dgm:prSet presAssocID="{E54C0ECE-36B3-4277-A6D4-F612A186983D}" presName="text2" presStyleLbl="fgAcc2" presStyleIdx="1" presStyleCnt="2" custLinFactNeighborX="1892" custLinFactNeighborY="2066">
        <dgm:presLayoutVars>
          <dgm:chPref val="3"/>
        </dgm:presLayoutVars>
      </dgm:prSet>
      <dgm:spPr/>
    </dgm:pt>
    <dgm:pt modelId="{737684A9-FC26-4ACA-801E-8994BC9C9BE3}" type="pres">
      <dgm:prSet presAssocID="{E54C0ECE-36B3-4277-A6D4-F612A186983D}" presName="hierChild3" presStyleCnt="0"/>
      <dgm:spPr/>
    </dgm:pt>
  </dgm:ptLst>
  <dgm:cxnLst>
    <dgm:cxn modelId="{BE044008-7DD5-4411-9324-BCE3BCFC8EB7}" type="presOf" srcId="{8BFEB8BC-3832-42CE-B525-6B9DE60DB274}" destId="{69558742-B85A-4312-AB68-BF4785B59473}" srcOrd="0" destOrd="0" presId="urn:microsoft.com/office/officeart/2005/8/layout/hierarchy1"/>
    <dgm:cxn modelId="{B4621970-A026-4FA4-84AB-11BC05D30275}" srcId="{F3E45A91-DED1-45E9-8B9E-C436F3B89149}" destId="{B4E776D7-5ABC-48AD-9385-D8CE7F210DA4}" srcOrd="0" destOrd="0" parTransId="{0F4A2086-235C-4E8D-992E-AA4E53441888}" sibTransId="{8A01D0F9-EBBE-4EF6-853F-FD52B470FB16}"/>
    <dgm:cxn modelId="{3FB14775-BA48-4D9A-890A-FDA0E2E5F86C}" srcId="{B4E776D7-5ABC-48AD-9385-D8CE7F210DA4}" destId="{2FA62E65-6C1F-49E7-80CB-9229B308B79A}" srcOrd="0" destOrd="0" parTransId="{8BFEB8BC-3832-42CE-B525-6B9DE60DB274}" sibTransId="{B9B7EC68-36DD-4DBD-984E-92981DA223D2}"/>
    <dgm:cxn modelId="{4473AD75-8FB1-490E-BDE7-9678A1B6FAB2}" type="presOf" srcId="{300F9694-D824-486C-B320-D6DAAE931C97}" destId="{E3691D87-B3E4-44DA-9410-830D5648A46C}" srcOrd="0" destOrd="0" presId="urn:microsoft.com/office/officeart/2005/8/layout/hierarchy1"/>
    <dgm:cxn modelId="{1264FA76-DBC5-4DC6-862D-95C288DE58A6}" srcId="{B4E776D7-5ABC-48AD-9385-D8CE7F210DA4}" destId="{E54C0ECE-36B3-4277-A6D4-F612A186983D}" srcOrd="1" destOrd="0" parTransId="{300F9694-D824-486C-B320-D6DAAE931C97}" sibTransId="{B249CDD8-1516-44B3-8EC2-6F26EF559EF9}"/>
    <dgm:cxn modelId="{61439495-9AAD-4B30-8E0C-43E73E626431}" type="presOf" srcId="{2FA62E65-6C1F-49E7-80CB-9229B308B79A}" destId="{142CA154-777B-4BC1-AEB5-D12AE95B31F4}" srcOrd="0" destOrd="0" presId="urn:microsoft.com/office/officeart/2005/8/layout/hierarchy1"/>
    <dgm:cxn modelId="{8C236BB2-3A6C-4E85-90A8-73F3FFCE0A83}" type="presOf" srcId="{F3E45A91-DED1-45E9-8B9E-C436F3B89149}" destId="{2295626C-E71E-4871-9A00-A9A6EA91BA07}" srcOrd="0" destOrd="0" presId="urn:microsoft.com/office/officeart/2005/8/layout/hierarchy1"/>
    <dgm:cxn modelId="{481232DE-78D4-4DE2-B3AE-ED5737B8A73F}" type="presOf" srcId="{B4E776D7-5ABC-48AD-9385-D8CE7F210DA4}" destId="{DF902F54-8B53-4E89-8DC5-CB0DD344933A}" srcOrd="0" destOrd="0" presId="urn:microsoft.com/office/officeart/2005/8/layout/hierarchy1"/>
    <dgm:cxn modelId="{C2B919FE-7850-4F00-AAF9-89FFB0BF354B}" type="presOf" srcId="{E54C0ECE-36B3-4277-A6D4-F612A186983D}" destId="{77178086-1EE9-4B33-8615-93F114802E3D}" srcOrd="0" destOrd="0" presId="urn:microsoft.com/office/officeart/2005/8/layout/hierarchy1"/>
    <dgm:cxn modelId="{DBCB7EB9-45F3-48A4-9A84-132B1BC802D4}" type="presParOf" srcId="{2295626C-E71E-4871-9A00-A9A6EA91BA07}" destId="{6012F779-D70F-4D17-8CCA-C6CC8FFBA30F}" srcOrd="0" destOrd="0" presId="urn:microsoft.com/office/officeart/2005/8/layout/hierarchy1"/>
    <dgm:cxn modelId="{0BF613A6-E8DD-47D2-8386-94899757C682}" type="presParOf" srcId="{6012F779-D70F-4D17-8CCA-C6CC8FFBA30F}" destId="{44D8C651-00EE-4A0E-BFB3-6A3B6880403A}" srcOrd="0" destOrd="0" presId="urn:microsoft.com/office/officeart/2005/8/layout/hierarchy1"/>
    <dgm:cxn modelId="{CDCD5B5C-5E1A-432F-9EE8-D73881415D52}" type="presParOf" srcId="{44D8C651-00EE-4A0E-BFB3-6A3B6880403A}" destId="{593F8D79-47F2-4403-9B36-F6C05972A0F5}" srcOrd="0" destOrd="0" presId="urn:microsoft.com/office/officeart/2005/8/layout/hierarchy1"/>
    <dgm:cxn modelId="{2931AF5F-5889-40DB-AB08-C6AA0DDC8040}" type="presParOf" srcId="{44D8C651-00EE-4A0E-BFB3-6A3B6880403A}" destId="{DF902F54-8B53-4E89-8DC5-CB0DD344933A}" srcOrd="1" destOrd="0" presId="urn:microsoft.com/office/officeart/2005/8/layout/hierarchy1"/>
    <dgm:cxn modelId="{4632E1FE-DA59-459D-9A6B-3A409EBA5CAA}" type="presParOf" srcId="{6012F779-D70F-4D17-8CCA-C6CC8FFBA30F}" destId="{72D543C4-587C-4F80-95C5-13D88D211C97}" srcOrd="1" destOrd="0" presId="urn:microsoft.com/office/officeart/2005/8/layout/hierarchy1"/>
    <dgm:cxn modelId="{BB091454-D0EB-4A61-AC1F-C6FE336DDFE1}" type="presParOf" srcId="{72D543C4-587C-4F80-95C5-13D88D211C97}" destId="{69558742-B85A-4312-AB68-BF4785B59473}" srcOrd="0" destOrd="0" presId="urn:microsoft.com/office/officeart/2005/8/layout/hierarchy1"/>
    <dgm:cxn modelId="{0761C1DD-7E28-4BD7-9EB7-DCADDEB02609}" type="presParOf" srcId="{72D543C4-587C-4F80-95C5-13D88D211C97}" destId="{A159C991-BC56-4D98-89D5-80F2FE1F3CD2}" srcOrd="1" destOrd="0" presId="urn:microsoft.com/office/officeart/2005/8/layout/hierarchy1"/>
    <dgm:cxn modelId="{3ACB2DCB-52F0-4482-B87F-A32B5336B3D7}" type="presParOf" srcId="{A159C991-BC56-4D98-89D5-80F2FE1F3CD2}" destId="{27740BBE-48C7-41DB-A9C7-7CB067CFE7A0}" srcOrd="0" destOrd="0" presId="urn:microsoft.com/office/officeart/2005/8/layout/hierarchy1"/>
    <dgm:cxn modelId="{D2C0EC28-1821-44A2-8E83-3B948227D123}" type="presParOf" srcId="{27740BBE-48C7-41DB-A9C7-7CB067CFE7A0}" destId="{D4E4D36C-EF5A-41D5-AB71-FA2029BC756A}" srcOrd="0" destOrd="0" presId="urn:microsoft.com/office/officeart/2005/8/layout/hierarchy1"/>
    <dgm:cxn modelId="{6A337C7E-7354-4DF7-9DD3-521A3511FD3F}" type="presParOf" srcId="{27740BBE-48C7-41DB-A9C7-7CB067CFE7A0}" destId="{142CA154-777B-4BC1-AEB5-D12AE95B31F4}" srcOrd="1" destOrd="0" presId="urn:microsoft.com/office/officeart/2005/8/layout/hierarchy1"/>
    <dgm:cxn modelId="{34186870-FDE0-4E65-8686-8924455DAD48}" type="presParOf" srcId="{A159C991-BC56-4D98-89D5-80F2FE1F3CD2}" destId="{5FE051B3-1BA4-49AF-9BE6-653B74428783}" srcOrd="1" destOrd="0" presId="urn:microsoft.com/office/officeart/2005/8/layout/hierarchy1"/>
    <dgm:cxn modelId="{B0463898-3254-4A5C-AFDE-A35376C1C4A5}" type="presParOf" srcId="{72D543C4-587C-4F80-95C5-13D88D211C97}" destId="{E3691D87-B3E4-44DA-9410-830D5648A46C}" srcOrd="2" destOrd="0" presId="urn:microsoft.com/office/officeart/2005/8/layout/hierarchy1"/>
    <dgm:cxn modelId="{8D09AA23-767F-434D-A7E9-E401FCF50245}" type="presParOf" srcId="{72D543C4-587C-4F80-95C5-13D88D211C97}" destId="{650157E5-F03B-488B-B656-C62558F1C0B7}" srcOrd="3" destOrd="0" presId="urn:microsoft.com/office/officeart/2005/8/layout/hierarchy1"/>
    <dgm:cxn modelId="{D63B8F0F-5566-401E-AA65-5B66221DC15B}" type="presParOf" srcId="{650157E5-F03B-488B-B656-C62558F1C0B7}" destId="{5828468A-4469-4E4C-9AB3-9979CDE1397C}" srcOrd="0" destOrd="0" presId="urn:microsoft.com/office/officeart/2005/8/layout/hierarchy1"/>
    <dgm:cxn modelId="{6EC3B66F-7816-4A47-8152-B04F05ED7CFE}" type="presParOf" srcId="{5828468A-4469-4E4C-9AB3-9979CDE1397C}" destId="{D97C6452-093E-4359-9D77-41D6E0661DC4}" srcOrd="0" destOrd="0" presId="urn:microsoft.com/office/officeart/2005/8/layout/hierarchy1"/>
    <dgm:cxn modelId="{C26988CD-8FD6-4071-8530-AA95596B4F1D}" type="presParOf" srcId="{5828468A-4469-4E4C-9AB3-9979CDE1397C}" destId="{77178086-1EE9-4B33-8615-93F114802E3D}" srcOrd="1" destOrd="0" presId="urn:microsoft.com/office/officeart/2005/8/layout/hierarchy1"/>
    <dgm:cxn modelId="{34572D20-7E8E-4F34-BD36-A1F4DE29674E}" type="presParOf" srcId="{650157E5-F03B-488B-B656-C62558F1C0B7}" destId="{737684A9-FC26-4ACA-801E-8994BC9C9B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D2D50-C76C-48C8-9528-4569F7CB4AF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6BBA95-8D2A-4ACB-A540-96B152F31F90}">
      <dgm:prSet phldrT="[Texto]"/>
      <dgm:spPr/>
      <dgm:t>
        <a:bodyPr/>
        <a:lstStyle/>
        <a:p>
          <a:r>
            <a:rPr lang="pt-BR" sz="1900" dirty="0"/>
            <a:t> </a:t>
          </a:r>
          <a:r>
            <a:rPr lang="pt-BR" sz="1900" b="1" dirty="0">
              <a:solidFill>
                <a:srgbClr val="7030A0"/>
              </a:solidFill>
            </a:rPr>
            <a:t>SENSORIAL</a:t>
          </a:r>
        </a:p>
      </dgm:t>
    </dgm:pt>
    <dgm:pt modelId="{4D456E3B-9969-444C-A141-C0CC315DC761}" type="parTrans" cxnId="{BE30ACA7-A21E-4BAA-9684-22CF860BE950}">
      <dgm:prSet/>
      <dgm:spPr/>
      <dgm:t>
        <a:bodyPr/>
        <a:lstStyle/>
        <a:p>
          <a:endParaRPr lang="pt-BR"/>
        </a:p>
      </dgm:t>
    </dgm:pt>
    <dgm:pt modelId="{E264F4C2-0190-4728-8DF9-9DE3926F1AA1}" type="sibTrans" cxnId="{BE30ACA7-A21E-4BAA-9684-22CF860BE950}">
      <dgm:prSet/>
      <dgm:spPr/>
      <dgm:t>
        <a:bodyPr/>
        <a:lstStyle/>
        <a:p>
          <a:endParaRPr lang="pt-BR"/>
        </a:p>
      </dgm:t>
    </dgm:pt>
    <dgm:pt modelId="{68D9D26B-12FB-4D4A-90B5-7BB49B41D42F}">
      <dgm:prSet phldrT="[Texto]" custT="1"/>
      <dgm:spPr/>
      <dgm:t>
        <a:bodyPr/>
        <a:lstStyle/>
        <a:p>
          <a:r>
            <a:rPr lang="pt-BR" sz="2000" dirty="0"/>
            <a:t>Duração: 0,5 segundo</a:t>
          </a:r>
        </a:p>
      </dgm:t>
    </dgm:pt>
    <dgm:pt modelId="{064EA7E1-D674-404F-8A66-64CE0E092391}" type="parTrans" cxnId="{D69BF894-7EAE-46E6-98DF-A97E0D02944B}">
      <dgm:prSet/>
      <dgm:spPr/>
      <dgm:t>
        <a:bodyPr/>
        <a:lstStyle/>
        <a:p>
          <a:endParaRPr lang="pt-BR"/>
        </a:p>
      </dgm:t>
    </dgm:pt>
    <dgm:pt modelId="{E59B72A9-5BDF-49DF-8139-415D88642523}" type="sibTrans" cxnId="{D69BF894-7EAE-46E6-98DF-A97E0D02944B}">
      <dgm:prSet/>
      <dgm:spPr/>
      <dgm:t>
        <a:bodyPr/>
        <a:lstStyle/>
        <a:p>
          <a:endParaRPr lang="pt-BR"/>
        </a:p>
      </dgm:t>
    </dgm:pt>
    <dgm:pt modelId="{FF088DBC-D6D3-4510-845D-111D125F6B07}">
      <dgm:prSet phldrT="[Texto]"/>
      <dgm:spPr/>
      <dgm:t>
        <a:bodyPr/>
        <a:lstStyle/>
        <a:p>
          <a:r>
            <a:rPr lang="pt-BR" sz="1900" b="1" dirty="0">
              <a:solidFill>
                <a:srgbClr val="7030A0"/>
              </a:solidFill>
            </a:rPr>
            <a:t>CURTO PRAZO (TRABALHO)</a:t>
          </a:r>
        </a:p>
      </dgm:t>
    </dgm:pt>
    <dgm:pt modelId="{0C95DA7F-B4F7-4C65-B5BE-8A15F5C83AC7}" type="parTrans" cxnId="{B5312E07-86CD-4CB4-8B3B-C28F35DFA2B3}">
      <dgm:prSet/>
      <dgm:spPr/>
      <dgm:t>
        <a:bodyPr/>
        <a:lstStyle/>
        <a:p>
          <a:endParaRPr lang="pt-BR"/>
        </a:p>
      </dgm:t>
    </dgm:pt>
    <dgm:pt modelId="{D067F49A-C333-4CF7-A5CB-C2D6AB2E2D91}" type="sibTrans" cxnId="{B5312E07-86CD-4CB4-8B3B-C28F35DFA2B3}">
      <dgm:prSet/>
      <dgm:spPr/>
      <dgm:t>
        <a:bodyPr/>
        <a:lstStyle/>
        <a:p>
          <a:endParaRPr lang="pt-BR"/>
        </a:p>
      </dgm:t>
    </dgm:pt>
    <dgm:pt modelId="{8BFCC60F-C704-42EE-8FAB-A68C22EEBE9A}">
      <dgm:prSet phldrT="[Texto]" custT="1"/>
      <dgm:spPr/>
      <dgm:t>
        <a:bodyPr/>
        <a:lstStyle/>
        <a:p>
          <a:r>
            <a:rPr lang="pt-BR" sz="2000" dirty="0"/>
            <a:t>Duração: 20 a 30 segundos</a:t>
          </a:r>
        </a:p>
      </dgm:t>
    </dgm:pt>
    <dgm:pt modelId="{0A2E6202-B1AB-47AD-A26D-47AB0096870E}" type="parTrans" cxnId="{3641E7FD-F439-44EE-BDCF-0E81A7410DB8}">
      <dgm:prSet/>
      <dgm:spPr/>
      <dgm:t>
        <a:bodyPr/>
        <a:lstStyle/>
        <a:p>
          <a:endParaRPr lang="pt-BR"/>
        </a:p>
      </dgm:t>
    </dgm:pt>
    <dgm:pt modelId="{8D876C0E-76E5-454B-97B3-B8F6717F574D}" type="sibTrans" cxnId="{3641E7FD-F439-44EE-BDCF-0E81A7410DB8}">
      <dgm:prSet/>
      <dgm:spPr/>
      <dgm:t>
        <a:bodyPr/>
        <a:lstStyle/>
        <a:p>
          <a:endParaRPr lang="pt-BR"/>
        </a:p>
      </dgm:t>
    </dgm:pt>
    <dgm:pt modelId="{D50A9D7F-2C31-4163-94CD-F207882C9EC9}">
      <dgm:prSet phldrT="[Texto]" custT="1"/>
      <dgm:spPr/>
      <dgm:t>
        <a:bodyPr/>
        <a:lstStyle/>
        <a:p>
          <a:r>
            <a:rPr lang="pt-BR" sz="2000" dirty="0"/>
            <a:t>Capacidade: 7+ou – 2 unidades</a:t>
          </a:r>
        </a:p>
      </dgm:t>
    </dgm:pt>
    <dgm:pt modelId="{418B9334-4DC0-47F3-8B7F-BD772869B3B9}" type="parTrans" cxnId="{A798864C-D06B-4013-8199-6DED94BDD72E}">
      <dgm:prSet/>
      <dgm:spPr/>
      <dgm:t>
        <a:bodyPr/>
        <a:lstStyle/>
        <a:p>
          <a:endParaRPr lang="pt-BR"/>
        </a:p>
      </dgm:t>
    </dgm:pt>
    <dgm:pt modelId="{2D0E11E7-0F88-40F7-80B4-8F04A4310615}" type="sibTrans" cxnId="{A798864C-D06B-4013-8199-6DED94BDD72E}">
      <dgm:prSet/>
      <dgm:spPr/>
      <dgm:t>
        <a:bodyPr/>
        <a:lstStyle/>
        <a:p>
          <a:endParaRPr lang="pt-BR"/>
        </a:p>
      </dgm:t>
    </dgm:pt>
    <dgm:pt modelId="{56A89370-5536-4098-BC51-2E5EF66B67F4}">
      <dgm:prSet phldrT="[Texto]"/>
      <dgm:spPr/>
      <dgm:t>
        <a:bodyPr/>
        <a:lstStyle/>
        <a:p>
          <a:r>
            <a:rPr lang="pt-BR" sz="1900" b="1" dirty="0">
              <a:solidFill>
                <a:srgbClr val="7030A0"/>
              </a:solidFill>
            </a:rPr>
            <a:t>LONGO PRAZO (MLP)</a:t>
          </a:r>
        </a:p>
      </dgm:t>
    </dgm:pt>
    <dgm:pt modelId="{93519D1F-E57E-4BCC-9E9B-1B3D724638F5}" type="parTrans" cxnId="{6FC8D781-8604-4DF0-88B1-9F6688BBBED3}">
      <dgm:prSet/>
      <dgm:spPr/>
      <dgm:t>
        <a:bodyPr/>
        <a:lstStyle/>
        <a:p>
          <a:endParaRPr lang="pt-BR"/>
        </a:p>
      </dgm:t>
    </dgm:pt>
    <dgm:pt modelId="{749DF8BD-27E6-4740-BE82-97FF494F6F1D}" type="sibTrans" cxnId="{6FC8D781-8604-4DF0-88B1-9F6688BBBED3}">
      <dgm:prSet/>
      <dgm:spPr/>
      <dgm:t>
        <a:bodyPr/>
        <a:lstStyle/>
        <a:p>
          <a:endParaRPr lang="pt-BR"/>
        </a:p>
      </dgm:t>
    </dgm:pt>
    <dgm:pt modelId="{D40AEAD3-EC79-4CF8-A2D5-5918AF957E13}">
      <dgm:prSet phldrT="[Texto]" custT="1"/>
      <dgm:spPr/>
      <dgm:t>
        <a:bodyPr/>
        <a:lstStyle/>
        <a:p>
          <a:r>
            <a:rPr lang="pt-BR" sz="2000" dirty="0"/>
            <a:t>Capacidade e duração ilimitadas</a:t>
          </a:r>
        </a:p>
      </dgm:t>
    </dgm:pt>
    <dgm:pt modelId="{DDF2C4EE-BFD2-40F5-ABB1-6FAD6B8C8696}" type="parTrans" cxnId="{7E34F394-8D90-41B2-8EFA-4C504C103EB3}">
      <dgm:prSet/>
      <dgm:spPr/>
      <dgm:t>
        <a:bodyPr/>
        <a:lstStyle/>
        <a:p>
          <a:endParaRPr lang="pt-BR"/>
        </a:p>
      </dgm:t>
    </dgm:pt>
    <dgm:pt modelId="{DA687F85-7339-4408-AA66-0104EBE5A148}" type="sibTrans" cxnId="{7E34F394-8D90-41B2-8EFA-4C504C103EB3}">
      <dgm:prSet/>
      <dgm:spPr/>
      <dgm:t>
        <a:bodyPr/>
        <a:lstStyle/>
        <a:p>
          <a:endParaRPr lang="pt-BR"/>
        </a:p>
      </dgm:t>
    </dgm:pt>
    <dgm:pt modelId="{FFDA7E12-697A-42E7-9AF7-43C6BD0A3CA7}">
      <dgm:prSet phldrT="[Texto]" custT="1"/>
      <dgm:spPr/>
      <dgm:t>
        <a:bodyPr/>
        <a:lstStyle/>
        <a:p>
          <a:r>
            <a:rPr lang="pt-BR" sz="2000" dirty="0"/>
            <a:t>Representações e  esquemas</a:t>
          </a:r>
        </a:p>
      </dgm:t>
    </dgm:pt>
    <dgm:pt modelId="{DFFD24F3-D1ED-4928-829B-72877933A7A3}" type="parTrans" cxnId="{F127FB48-B4F8-4E6C-82CB-E3B1A2619485}">
      <dgm:prSet/>
      <dgm:spPr/>
      <dgm:t>
        <a:bodyPr/>
        <a:lstStyle/>
        <a:p>
          <a:endParaRPr lang="pt-BR"/>
        </a:p>
      </dgm:t>
    </dgm:pt>
    <dgm:pt modelId="{6E0E2B39-4BF6-4A39-A9F8-9C64CC69A92E}" type="sibTrans" cxnId="{F127FB48-B4F8-4E6C-82CB-E3B1A2619485}">
      <dgm:prSet/>
      <dgm:spPr/>
      <dgm:t>
        <a:bodyPr/>
        <a:lstStyle/>
        <a:p>
          <a:endParaRPr lang="pt-BR"/>
        </a:p>
      </dgm:t>
    </dgm:pt>
    <dgm:pt modelId="{47E27F26-F409-4014-9C33-0AE9A5C4B17F}">
      <dgm:prSet phldrT="[Texto]"/>
      <dgm:spPr/>
      <dgm:t>
        <a:bodyPr/>
        <a:lstStyle/>
        <a:p>
          <a:endParaRPr lang="pt-BR" sz="1500" dirty="0"/>
        </a:p>
      </dgm:t>
    </dgm:pt>
    <dgm:pt modelId="{DFF6D1E8-0D18-4067-8F2C-B635C465D57C}" type="parTrans" cxnId="{41533FD2-3EBA-4992-A8C4-5A49CB93570E}">
      <dgm:prSet/>
      <dgm:spPr/>
      <dgm:t>
        <a:bodyPr/>
        <a:lstStyle/>
        <a:p>
          <a:endParaRPr lang="pt-BR"/>
        </a:p>
      </dgm:t>
    </dgm:pt>
    <dgm:pt modelId="{4B4C7CE6-2C42-4B18-A66E-A0832A38D24A}" type="sibTrans" cxnId="{41533FD2-3EBA-4992-A8C4-5A49CB93570E}">
      <dgm:prSet/>
      <dgm:spPr/>
      <dgm:t>
        <a:bodyPr/>
        <a:lstStyle/>
        <a:p>
          <a:endParaRPr lang="pt-BR"/>
        </a:p>
      </dgm:t>
    </dgm:pt>
    <dgm:pt modelId="{5695C740-1BE1-4819-88A8-676719B9B921}">
      <dgm:prSet phldrT="[Texto]"/>
      <dgm:spPr/>
      <dgm:t>
        <a:bodyPr/>
        <a:lstStyle/>
        <a:p>
          <a:endParaRPr lang="pt-BR" sz="1500" dirty="0"/>
        </a:p>
      </dgm:t>
    </dgm:pt>
    <dgm:pt modelId="{B9258762-F345-4874-8BF7-FFCB9EB35AE9}" type="parTrans" cxnId="{95CB486D-D556-4A2F-91E5-5C15963113F9}">
      <dgm:prSet/>
      <dgm:spPr/>
      <dgm:t>
        <a:bodyPr/>
        <a:lstStyle/>
        <a:p>
          <a:endParaRPr lang="pt-BR"/>
        </a:p>
      </dgm:t>
    </dgm:pt>
    <dgm:pt modelId="{0E254B1E-E030-4E84-AA36-9BA4647FA47E}" type="sibTrans" cxnId="{95CB486D-D556-4A2F-91E5-5C15963113F9}">
      <dgm:prSet/>
      <dgm:spPr/>
      <dgm:t>
        <a:bodyPr/>
        <a:lstStyle/>
        <a:p>
          <a:endParaRPr lang="pt-BR"/>
        </a:p>
      </dgm:t>
    </dgm:pt>
    <dgm:pt modelId="{D72016D0-F8E3-4B10-BF36-17A06E95158B}">
      <dgm:prSet phldrT="[Texto]" custT="1"/>
      <dgm:spPr/>
      <dgm:t>
        <a:bodyPr/>
        <a:lstStyle/>
        <a:p>
          <a:endParaRPr lang="pt-BR" sz="800" dirty="0"/>
        </a:p>
      </dgm:t>
    </dgm:pt>
    <dgm:pt modelId="{FFFF09E8-FEBB-4FDE-BF15-454806C0FACE}" type="parTrans" cxnId="{8155AA54-0EF1-473C-940A-1D3205DA077C}">
      <dgm:prSet/>
      <dgm:spPr/>
      <dgm:t>
        <a:bodyPr/>
        <a:lstStyle/>
        <a:p>
          <a:endParaRPr lang="pt-BR"/>
        </a:p>
      </dgm:t>
    </dgm:pt>
    <dgm:pt modelId="{AB32E46A-7DB2-4C7E-B2F7-E2194815C112}" type="sibTrans" cxnId="{8155AA54-0EF1-473C-940A-1D3205DA077C}">
      <dgm:prSet/>
      <dgm:spPr/>
      <dgm:t>
        <a:bodyPr/>
        <a:lstStyle/>
        <a:p>
          <a:endParaRPr lang="pt-BR"/>
        </a:p>
      </dgm:t>
    </dgm:pt>
    <dgm:pt modelId="{CCB15FDD-7469-4397-A0EB-6229C5A2446B}">
      <dgm:prSet phldrT="[Texto]" custT="1"/>
      <dgm:spPr/>
      <dgm:t>
        <a:bodyPr/>
        <a:lstStyle/>
        <a:p>
          <a:r>
            <a:rPr lang="pt-BR" sz="2000" dirty="0"/>
            <a:t>Análise inicial da informação </a:t>
          </a:r>
        </a:p>
      </dgm:t>
    </dgm:pt>
    <dgm:pt modelId="{ACA9339F-BAA8-4BAB-8EB1-AC40947C550E}" type="parTrans" cxnId="{1EEEE4BE-D7E5-4088-9A15-6C064E0B65DB}">
      <dgm:prSet/>
      <dgm:spPr/>
      <dgm:t>
        <a:bodyPr/>
        <a:lstStyle/>
        <a:p>
          <a:endParaRPr lang="pt-BR"/>
        </a:p>
      </dgm:t>
    </dgm:pt>
    <dgm:pt modelId="{6AD0E3E2-0AB2-4E4A-989B-D95419FC2730}" type="sibTrans" cxnId="{1EEEE4BE-D7E5-4088-9A15-6C064E0B65DB}">
      <dgm:prSet/>
      <dgm:spPr/>
      <dgm:t>
        <a:bodyPr/>
        <a:lstStyle/>
        <a:p>
          <a:endParaRPr lang="pt-BR"/>
        </a:p>
      </dgm:t>
    </dgm:pt>
    <dgm:pt modelId="{718723F5-6B17-43F9-878E-A22A5CDB7EB4}">
      <dgm:prSet phldrT="[Texto]" custT="1"/>
      <dgm:spPr/>
      <dgm:t>
        <a:bodyPr/>
        <a:lstStyle/>
        <a:p>
          <a:r>
            <a:rPr lang="pt-BR" sz="2000" dirty="0"/>
            <a:t>Conhecimentos , experiências e  habilidades</a:t>
          </a:r>
        </a:p>
      </dgm:t>
    </dgm:pt>
    <dgm:pt modelId="{D9D4DA77-7047-43A7-B7E7-7EA2638B09D9}" type="parTrans" cxnId="{4DC4A4D7-659C-4B90-BAB2-77EC787E2BBD}">
      <dgm:prSet/>
      <dgm:spPr/>
      <dgm:t>
        <a:bodyPr/>
        <a:lstStyle/>
        <a:p>
          <a:endParaRPr lang="pt-BR"/>
        </a:p>
      </dgm:t>
    </dgm:pt>
    <dgm:pt modelId="{3A85B736-A040-4C33-A437-837D4C152D9E}" type="sibTrans" cxnId="{4DC4A4D7-659C-4B90-BAB2-77EC787E2BBD}">
      <dgm:prSet/>
      <dgm:spPr/>
      <dgm:t>
        <a:bodyPr/>
        <a:lstStyle/>
        <a:p>
          <a:endParaRPr lang="pt-BR"/>
        </a:p>
      </dgm:t>
    </dgm:pt>
    <dgm:pt modelId="{236B22F8-7D5B-4C6A-AF2D-BD354078C948}">
      <dgm:prSet phldrT="[Texto]" custT="1"/>
      <dgm:spPr/>
      <dgm:t>
        <a:bodyPr/>
        <a:lstStyle/>
        <a:p>
          <a:r>
            <a:rPr lang="pt-BR" sz="2000" dirty="0"/>
            <a:t>padrões  (visuais, auditivos)</a:t>
          </a:r>
        </a:p>
      </dgm:t>
    </dgm:pt>
    <dgm:pt modelId="{BAFDC053-1BCB-488E-A5DE-25B63CF43569}" type="parTrans" cxnId="{CACCA889-EE14-4C16-B7BC-9F67C2AD8FCE}">
      <dgm:prSet/>
      <dgm:spPr/>
      <dgm:t>
        <a:bodyPr/>
        <a:lstStyle/>
        <a:p>
          <a:endParaRPr lang="pt-BR"/>
        </a:p>
      </dgm:t>
    </dgm:pt>
    <dgm:pt modelId="{F758B825-78E3-4389-9E46-674F7DA2C331}" type="sibTrans" cxnId="{CACCA889-EE14-4C16-B7BC-9F67C2AD8FCE}">
      <dgm:prSet/>
      <dgm:spPr/>
      <dgm:t>
        <a:bodyPr/>
        <a:lstStyle/>
        <a:p>
          <a:endParaRPr lang="pt-BR"/>
        </a:p>
      </dgm:t>
    </dgm:pt>
    <dgm:pt modelId="{99867D1C-6DDB-4A84-9160-F0AE6D28AAF8}">
      <dgm:prSet phldrT="[Texto]" custT="1"/>
      <dgm:spPr/>
      <dgm:t>
        <a:bodyPr/>
        <a:lstStyle/>
        <a:p>
          <a:endParaRPr lang="pt-BR" sz="800" dirty="0"/>
        </a:p>
      </dgm:t>
    </dgm:pt>
    <dgm:pt modelId="{A1929BEA-B3FD-48DF-8781-77C5EBF33E29}" type="parTrans" cxnId="{1F989557-964B-46EA-A29A-9F0432A3D4C2}">
      <dgm:prSet/>
      <dgm:spPr/>
      <dgm:t>
        <a:bodyPr/>
        <a:lstStyle/>
        <a:p>
          <a:endParaRPr lang="pt-BR"/>
        </a:p>
      </dgm:t>
    </dgm:pt>
    <dgm:pt modelId="{246EBAF9-ADBB-4092-958C-BFC848B5F806}" type="sibTrans" cxnId="{1F989557-964B-46EA-A29A-9F0432A3D4C2}">
      <dgm:prSet/>
      <dgm:spPr/>
      <dgm:t>
        <a:bodyPr/>
        <a:lstStyle/>
        <a:p>
          <a:endParaRPr lang="pt-BR"/>
        </a:p>
      </dgm:t>
    </dgm:pt>
    <dgm:pt modelId="{760CC37B-A10C-41C2-AC37-1F25209F93BE}">
      <dgm:prSet phldrT="[Texto]" custT="1"/>
      <dgm:spPr/>
      <dgm:t>
        <a:bodyPr/>
        <a:lstStyle/>
        <a:p>
          <a:endParaRPr lang="pt-BR" sz="800" dirty="0"/>
        </a:p>
      </dgm:t>
    </dgm:pt>
    <dgm:pt modelId="{E5D173BB-555C-4B4B-8C4E-A92525F81791}" type="parTrans" cxnId="{F8D9BA3F-B3B3-40B1-AD7C-F6911F83D246}">
      <dgm:prSet/>
      <dgm:spPr/>
      <dgm:t>
        <a:bodyPr/>
        <a:lstStyle/>
        <a:p>
          <a:endParaRPr lang="pt-BR"/>
        </a:p>
      </dgm:t>
    </dgm:pt>
    <dgm:pt modelId="{5C8B959A-D529-444A-B377-E6A9EAAE4360}" type="sibTrans" cxnId="{F8D9BA3F-B3B3-40B1-AD7C-F6911F83D246}">
      <dgm:prSet/>
      <dgm:spPr/>
      <dgm:t>
        <a:bodyPr/>
        <a:lstStyle/>
        <a:p>
          <a:endParaRPr lang="pt-BR"/>
        </a:p>
      </dgm:t>
    </dgm:pt>
    <dgm:pt modelId="{EF6A7967-DAC3-4E97-AB4E-F3D2F417097B}">
      <dgm:prSet phldrT="[Texto]" custT="1"/>
      <dgm:spPr/>
      <dgm:t>
        <a:bodyPr/>
        <a:lstStyle/>
        <a:p>
          <a:endParaRPr lang="pt-BR" sz="800" dirty="0"/>
        </a:p>
      </dgm:t>
    </dgm:pt>
    <dgm:pt modelId="{1131EEE8-EF69-438B-9F16-E614C5A89BA7}" type="parTrans" cxnId="{39E162CB-14E0-4C9D-BC56-40E47E02D713}">
      <dgm:prSet/>
      <dgm:spPr/>
      <dgm:t>
        <a:bodyPr/>
        <a:lstStyle/>
        <a:p>
          <a:endParaRPr lang="pt-BR"/>
        </a:p>
      </dgm:t>
    </dgm:pt>
    <dgm:pt modelId="{4D9FB4DB-85F8-4314-B4A4-01D7C4C5038A}" type="sibTrans" cxnId="{39E162CB-14E0-4C9D-BC56-40E47E02D713}">
      <dgm:prSet/>
      <dgm:spPr/>
      <dgm:t>
        <a:bodyPr/>
        <a:lstStyle/>
        <a:p>
          <a:endParaRPr lang="pt-BR"/>
        </a:p>
      </dgm:t>
    </dgm:pt>
    <dgm:pt modelId="{1DBB138E-CE70-45F5-AE10-B576FA4E799D}">
      <dgm:prSet phldrT="[Texto]" custT="1"/>
      <dgm:spPr/>
      <dgm:t>
        <a:bodyPr/>
        <a:lstStyle/>
        <a:p>
          <a:endParaRPr lang="pt-BR" sz="800" dirty="0"/>
        </a:p>
      </dgm:t>
    </dgm:pt>
    <dgm:pt modelId="{B768BBA4-4B7B-4CC7-B8D6-7942EEAE5202}" type="parTrans" cxnId="{BA6B4A28-946A-4072-83F2-12DEB9CED4F1}">
      <dgm:prSet/>
      <dgm:spPr/>
      <dgm:t>
        <a:bodyPr/>
        <a:lstStyle/>
        <a:p>
          <a:endParaRPr lang="pt-BR"/>
        </a:p>
      </dgm:t>
    </dgm:pt>
    <dgm:pt modelId="{6C30B589-90F6-4D15-9C1B-A95DE82568E1}" type="sibTrans" cxnId="{BA6B4A28-946A-4072-83F2-12DEB9CED4F1}">
      <dgm:prSet/>
      <dgm:spPr/>
      <dgm:t>
        <a:bodyPr/>
        <a:lstStyle/>
        <a:p>
          <a:endParaRPr lang="pt-BR"/>
        </a:p>
      </dgm:t>
    </dgm:pt>
    <dgm:pt modelId="{70A19C18-298D-47E1-A8BA-EECA04A9F317}">
      <dgm:prSet phldrT="[Texto]" custT="1"/>
      <dgm:spPr/>
      <dgm:t>
        <a:bodyPr/>
        <a:lstStyle/>
        <a:p>
          <a:endParaRPr lang="pt-BR" sz="800" dirty="0"/>
        </a:p>
      </dgm:t>
    </dgm:pt>
    <dgm:pt modelId="{5457D213-0E5A-45C2-BF50-14B793CEC0CB}" type="parTrans" cxnId="{FE795EDA-9E4C-4DAC-B5AA-2CB34F951769}">
      <dgm:prSet/>
      <dgm:spPr/>
      <dgm:t>
        <a:bodyPr/>
        <a:lstStyle/>
        <a:p>
          <a:endParaRPr lang="pt-BR"/>
        </a:p>
      </dgm:t>
    </dgm:pt>
    <dgm:pt modelId="{3F920C39-43B5-4658-B9B6-539A0E7EF8CC}" type="sibTrans" cxnId="{FE795EDA-9E4C-4DAC-B5AA-2CB34F951769}">
      <dgm:prSet/>
      <dgm:spPr/>
      <dgm:t>
        <a:bodyPr/>
        <a:lstStyle/>
        <a:p>
          <a:endParaRPr lang="pt-BR"/>
        </a:p>
      </dgm:t>
    </dgm:pt>
    <dgm:pt modelId="{33EBE366-8B5F-47D1-8E4E-DE0577434ECE}" type="pres">
      <dgm:prSet presAssocID="{2CBD2D50-C76C-48C8-9528-4569F7CB4AFE}" presName="Name0" presStyleCnt="0">
        <dgm:presLayoutVars>
          <dgm:dir/>
          <dgm:resizeHandles val="exact"/>
        </dgm:presLayoutVars>
      </dgm:prSet>
      <dgm:spPr/>
    </dgm:pt>
    <dgm:pt modelId="{56E7F422-3C18-4F11-AC32-C020F0EEB16D}" type="pres">
      <dgm:prSet presAssocID="{EA6BBA95-8D2A-4ACB-A540-96B152F31F90}" presName="node" presStyleLbl="node1" presStyleIdx="0" presStyleCnt="3">
        <dgm:presLayoutVars>
          <dgm:bulletEnabled val="1"/>
        </dgm:presLayoutVars>
      </dgm:prSet>
      <dgm:spPr/>
    </dgm:pt>
    <dgm:pt modelId="{5C1D5EAD-7EF3-4F5E-8427-CAE14A2D0BDF}" type="pres">
      <dgm:prSet presAssocID="{E264F4C2-0190-4728-8DF9-9DE3926F1AA1}" presName="sibTrans" presStyleCnt="0"/>
      <dgm:spPr/>
    </dgm:pt>
    <dgm:pt modelId="{5FAB8B91-299A-447A-831B-A09053D1122E}" type="pres">
      <dgm:prSet presAssocID="{FF088DBC-D6D3-4510-845D-111D125F6B07}" presName="node" presStyleLbl="node1" presStyleIdx="1" presStyleCnt="3">
        <dgm:presLayoutVars>
          <dgm:bulletEnabled val="1"/>
        </dgm:presLayoutVars>
      </dgm:prSet>
      <dgm:spPr/>
    </dgm:pt>
    <dgm:pt modelId="{3701801D-614F-4303-B48F-5CA4F8F18D00}" type="pres">
      <dgm:prSet presAssocID="{D067F49A-C333-4CF7-A5CB-C2D6AB2E2D91}" presName="sibTrans" presStyleCnt="0"/>
      <dgm:spPr/>
    </dgm:pt>
    <dgm:pt modelId="{F91D33A0-DF8A-4BA2-BF45-BD32ED0BADEE}" type="pres">
      <dgm:prSet presAssocID="{56A89370-5536-4098-BC51-2E5EF66B67F4}" presName="node" presStyleLbl="node1" presStyleIdx="2" presStyleCnt="3">
        <dgm:presLayoutVars>
          <dgm:bulletEnabled val="1"/>
        </dgm:presLayoutVars>
      </dgm:prSet>
      <dgm:spPr/>
    </dgm:pt>
  </dgm:ptLst>
  <dgm:cxnLst>
    <dgm:cxn modelId="{B5312E07-86CD-4CB4-8B3B-C28F35DFA2B3}" srcId="{2CBD2D50-C76C-48C8-9528-4569F7CB4AFE}" destId="{FF088DBC-D6D3-4510-845D-111D125F6B07}" srcOrd="1" destOrd="0" parTransId="{0C95DA7F-B4F7-4C65-B5BE-8A15F5C83AC7}" sibTransId="{D067F49A-C333-4CF7-A5CB-C2D6AB2E2D91}"/>
    <dgm:cxn modelId="{5304EC0F-83EE-4A52-9C84-B35293848704}" type="presOf" srcId="{236B22F8-7D5B-4C6A-AF2D-BD354078C948}" destId="{56E7F422-3C18-4F11-AC32-C020F0EEB16D}" srcOrd="0" destOrd="6" presId="urn:microsoft.com/office/officeart/2005/8/layout/hList6"/>
    <dgm:cxn modelId="{6DC1C412-3A13-4BA6-AA88-381973E5C3B0}" type="presOf" srcId="{99867D1C-6DDB-4A84-9160-F0AE6D28AAF8}" destId="{F91D33A0-DF8A-4BA2-BF45-BD32ED0BADEE}" srcOrd="0" destOrd="2" presId="urn:microsoft.com/office/officeart/2005/8/layout/hList6"/>
    <dgm:cxn modelId="{2ABD0726-4F88-482B-805C-75F9B4B33DA5}" type="presOf" srcId="{EF6A7967-DAC3-4E97-AB4E-F3D2F417097B}" destId="{5FAB8B91-299A-447A-831B-A09053D1122E}" srcOrd="0" destOrd="2" presId="urn:microsoft.com/office/officeart/2005/8/layout/hList6"/>
    <dgm:cxn modelId="{BA6B4A28-946A-4072-83F2-12DEB9CED4F1}" srcId="{EA6BBA95-8D2A-4ACB-A540-96B152F31F90}" destId="{1DBB138E-CE70-45F5-AE10-B576FA4E799D}" srcOrd="2" destOrd="0" parTransId="{B768BBA4-4B7B-4CC7-B8D6-7942EEAE5202}" sibTransId="{6C30B589-90F6-4D15-9C1B-A95DE82568E1}"/>
    <dgm:cxn modelId="{22C6AF29-C273-4990-9BED-819C4DFE8961}" type="presOf" srcId="{70A19C18-298D-47E1-A8BA-EECA04A9F317}" destId="{56E7F422-3C18-4F11-AC32-C020F0EEB16D}" srcOrd="0" destOrd="5" presId="urn:microsoft.com/office/officeart/2005/8/layout/hList6"/>
    <dgm:cxn modelId="{F8D9BA3F-B3B3-40B1-AD7C-F6911F83D246}" srcId="{56A89370-5536-4098-BC51-2E5EF66B67F4}" destId="{760CC37B-A10C-41C2-AC37-1F25209F93BE}" srcOrd="3" destOrd="0" parTransId="{E5D173BB-555C-4B4B-8C4E-A92525F81791}" sibTransId="{5C8B959A-D529-444A-B377-E6A9EAAE4360}"/>
    <dgm:cxn modelId="{95F89140-DA82-4FDB-90E7-4162C3975849}" type="presOf" srcId="{56A89370-5536-4098-BC51-2E5EF66B67F4}" destId="{F91D33A0-DF8A-4BA2-BF45-BD32ED0BADEE}" srcOrd="0" destOrd="0" presId="urn:microsoft.com/office/officeart/2005/8/layout/hList6"/>
    <dgm:cxn modelId="{9F136C46-FA35-4577-8AAE-BD600F749C7D}" type="presOf" srcId="{D50A9D7F-2C31-4163-94CD-F207882C9EC9}" destId="{5FAB8B91-299A-447A-831B-A09053D1122E}" srcOrd="0" destOrd="3" presId="urn:microsoft.com/office/officeart/2005/8/layout/hList6"/>
    <dgm:cxn modelId="{F127FB48-B4F8-4E6C-82CB-E3B1A2619485}" srcId="{56A89370-5536-4098-BC51-2E5EF66B67F4}" destId="{FFDA7E12-697A-42E7-9AF7-43C6BD0A3CA7}" srcOrd="2" destOrd="0" parTransId="{DFFD24F3-D1ED-4928-829B-72877933A7A3}" sibTransId="{6E0E2B39-4BF6-4A39-A9F8-9C64CC69A92E}"/>
    <dgm:cxn modelId="{A798864C-D06B-4013-8199-6DED94BDD72E}" srcId="{FF088DBC-D6D3-4510-845D-111D125F6B07}" destId="{D50A9D7F-2C31-4163-94CD-F207882C9EC9}" srcOrd="2" destOrd="0" parTransId="{418B9334-4DC0-47F3-8B7F-BD772869B3B9}" sibTransId="{2D0E11E7-0F88-40F7-80B4-8F04A4310615}"/>
    <dgm:cxn modelId="{95CB486D-D556-4A2F-91E5-5C15963113F9}" srcId="{EA6BBA95-8D2A-4ACB-A540-96B152F31F90}" destId="{5695C740-1BE1-4819-88A8-676719B9B921}" srcOrd="6" destOrd="0" parTransId="{B9258762-F345-4874-8BF7-FFCB9EB35AE9}" sibTransId="{0E254B1E-E030-4E84-AA36-9BA4647FA47E}"/>
    <dgm:cxn modelId="{92C97F4D-A006-453D-90D4-F0978BF65E13}" type="presOf" srcId="{1DBB138E-CE70-45F5-AE10-B576FA4E799D}" destId="{56E7F422-3C18-4F11-AC32-C020F0EEB16D}" srcOrd="0" destOrd="3" presId="urn:microsoft.com/office/officeart/2005/8/layout/hList6"/>
    <dgm:cxn modelId="{DA29364F-649F-40A7-BEA8-40783274A4DF}" type="presOf" srcId="{47E27F26-F409-4014-9C33-0AE9A5C4B17F}" destId="{56E7F422-3C18-4F11-AC32-C020F0EEB16D}" srcOrd="0" destOrd="8" presId="urn:microsoft.com/office/officeart/2005/8/layout/hList6"/>
    <dgm:cxn modelId="{8155AA54-0EF1-473C-940A-1D3205DA077C}" srcId="{EA6BBA95-8D2A-4ACB-A540-96B152F31F90}" destId="{D72016D0-F8E3-4B10-BF36-17A06E95158B}" srcOrd="0" destOrd="0" parTransId="{FFFF09E8-FEBB-4FDE-BF15-454806C0FACE}" sibTransId="{AB32E46A-7DB2-4C7E-B2F7-E2194815C112}"/>
    <dgm:cxn modelId="{5FE72956-A62E-45C7-970D-8F5E1F7BE3ED}" type="presOf" srcId="{FF088DBC-D6D3-4510-845D-111D125F6B07}" destId="{5FAB8B91-299A-447A-831B-A09053D1122E}" srcOrd="0" destOrd="0" presId="urn:microsoft.com/office/officeart/2005/8/layout/hList6"/>
    <dgm:cxn modelId="{400E8276-DEA3-4236-89CB-5469CFBD5D2E}" type="presOf" srcId="{8BFCC60F-C704-42EE-8FAB-A68C22EEBE9A}" destId="{5FAB8B91-299A-447A-831B-A09053D1122E}" srcOrd="0" destOrd="1" presId="urn:microsoft.com/office/officeart/2005/8/layout/hList6"/>
    <dgm:cxn modelId="{1F989557-964B-46EA-A29A-9F0432A3D4C2}" srcId="{56A89370-5536-4098-BC51-2E5EF66B67F4}" destId="{99867D1C-6DDB-4A84-9160-F0AE6D28AAF8}" srcOrd="1" destOrd="0" parTransId="{A1929BEA-B3FD-48DF-8781-77C5EBF33E29}" sibTransId="{246EBAF9-ADBB-4092-958C-BFC848B5F806}"/>
    <dgm:cxn modelId="{9871E380-88BD-488F-AF06-B6B5B4D3DD4E}" type="presOf" srcId="{760CC37B-A10C-41C2-AC37-1F25209F93BE}" destId="{F91D33A0-DF8A-4BA2-BF45-BD32ED0BADEE}" srcOrd="0" destOrd="4" presId="urn:microsoft.com/office/officeart/2005/8/layout/hList6"/>
    <dgm:cxn modelId="{6FC8D781-8604-4DF0-88B1-9F6688BBBED3}" srcId="{2CBD2D50-C76C-48C8-9528-4569F7CB4AFE}" destId="{56A89370-5536-4098-BC51-2E5EF66B67F4}" srcOrd="2" destOrd="0" parTransId="{93519D1F-E57E-4BCC-9E9B-1B3D724638F5}" sibTransId="{749DF8BD-27E6-4740-BE82-97FF494F6F1D}"/>
    <dgm:cxn modelId="{CACCA889-EE14-4C16-B7BC-9F67C2AD8FCE}" srcId="{EA6BBA95-8D2A-4ACB-A540-96B152F31F90}" destId="{236B22F8-7D5B-4C6A-AF2D-BD354078C948}" srcOrd="5" destOrd="0" parTransId="{BAFDC053-1BCB-488E-A5DE-25B63CF43569}" sibTransId="{F758B825-78E3-4389-9E46-674F7DA2C331}"/>
    <dgm:cxn modelId="{4E17168B-9163-4A31-9EC7-4B607EE4C7EF}" type="presOf" srcId="{FFDA7E12-697A-42E7-9AF7-43C6BD0A3CA7}" destId="{F91D33A0-DF8A-4BA2-BF45-BD32ED0BADEE}" srcOrd="0" destOrd="3" presId="urn:microsoft.com/office/officeart/2005/8/layout/hList6"/>
    <dgm:cxn modelId="{4ADAEC91-B33B-4D10-BF98-22BE327F6E8C}" type="presOf" srcId="{EA6BBA95-8D2A-4ACB-A540-96B152F31F90}" destId="{56E7F422-3C18-4F11-AC32-C020F0EEB16D}" srcOrd="0" destOrd="0" presId="urn:microsoft.com/office/officeart/2005/8/layout/hList6"/>
    <dgm:cxn modelId="{7E34F394-8D90-41B2-8EFA-4C504C103EB3}" srcId="{56A89370-5536-4098-BC51-2E5EF66B67F4}" destId="{D40AEAD3-EC79-4CF8-A2D5-5918AF957E13}" srcOrd="0" destOrd="0" parTransId="{DDF2C4EE-BFD2-40F5-ABB1-6FAD6B8C8696}" sibTransId="{DA687F85-7339-4408-AA66-0104EBE5A148}"/>
    <dgm:cxn modelId="{D69BF894-7EAE-46E6-98DF-A97E0D02944B}" srcId="{EA6BBA95-8D2A-4ACB-A540-96B152F31F90}" destId="{68D9D26B-12FB-4D4A-90B5-7BB49B41D42F}" srcOrd="1" destOrd="0" parTransId="{064EA7E1-D674-404F-8A66-64CE0E092391}" sibTransId="{E59B72A9-5BDF-49DF-8139-415D88642523}"/>
    <dgm:cxn modelId="{EE500E9C-3A70-4ED0-AA84-204B7E4E6222}" type="presOf" srcId="{5695C740-1BE1-4819-88A8-676719B9B921}" destId="{56E7F422-3C18-4F11-AC32-C020F0EEB16D}" srcOrd="0" destOrd="7" presId="urn:microsoft.com/office/officeart/2005/8/layout/hList6"/>
    <dgm:cxn modelId="{A0DE0EA1-CC0C-45BE-999B-0238711869D4}" type="presOf" srcId="{CCB15FDD-7469-4397-A0EB-6229C5A2446B}" destId="{56E7F422-3C18-4F11-AC32-C020F0EEB16D}" srcOrd="0" destOrd="4" presId="urn:microsoft.com/office/officeart/2005/8/layout/hList6"/>
    <dgm:cxn modelId="{BE30ACA7-A21E-4BAA-9684-22CF860BE950}" srcId="{2CBD2D50-C76C-48C8-9528-4569F7CB4AFE}" destId="{EA6BBA95-8D2A-4ACB-A540-96B152F31F90}" srcOrd="0" destOrd="0" parTransId="{4D456E3B-9969-444C-A141-C0CC315DC761}" sibTransId="{E264F4C2-0190-4728-8DF9-9DE3926F1AA1}"/>
    <dgm:cxn modelId="{C17E96BB-5D03-466B-AE46-7F28716E341A}" type="presOf" srcId="{2CBD2D50-C76C-48C8-9528-4569F7CB4AFE}" destId="{33EBE366-8B5F-47D1-8E4E-DE0577434ECE}" srcOrd="0" destOrd="0" presId="urn:microsoft.com/office/officeart/2005/8/layout/hList6"/>
    <dgm:cxn modelId="{1EEEE4BE-D7E5-4088-9A15-6C064E0B65DB}" srcId="{EA6BBA95-8D2A-4ACB-A540-96B152F31F90}" destId="{CCB15FDD-7469-4397-A0EB-6229C5A2446B}" srcOrd="3" destOrd="0" parTransId="{ACA9339F-BAA8-4BAB-8EB1-AC40947C550E}" sibTransId="{6AD0E3E2-0AB2-4E4A-989B-D95419FC2730}"/>
    <dgm:cxn modelId="{39E162CB-14E0-4C9D-BC56-40E47E02D713}" srcId="{FF088DBC-D6D3-4510-845D-111D125F6B07}" destId="{EF6A7967-DAC3-4E97-AB4E-F3D2F417097B}" srcOrd="1" destOrd="0" parTransId="{1131EEE8-EF69-438B-9F16-E614C5A89BA7}" sibTransId="{4D9FB4DB-85F8-4314-B4A4-01D7C4C5038A}"/>
    <dgm:cxn modelId="{41533FD2-3EBA-4992-A8C4-5A49CB93570E}" srcId="{EA6BBA95-8D2A-4ACB-A540-96B152F31F90}" destId="{47E27F26-F409-4014-9C33-0AE9A5C4B17F}" srcOrd="7" destOrd="0" parTransId="{DFF6D1E8-0D18-4067-8F2C-B635C465D57C}" sibTransId="{4B4C7CE6-2C42-4B18-A66E-A0832A38D24A}"/>
    <dgm:cxn modelId="{4DC4A4D7-659C-4B90-BAB2-77EC787E2BBD}" srcId="{56A89370-5536-4098-BC51-2E5EF66B67F4}" destId="{718723F5-6B17-43F9-878E-A22A5CDB7EB4}" srcOrd="4" destOrd="0" parTransId="{D9D4DA77-7047-43A7-B7E7-7EA2638B09D9}" sibTransId="{3A85B736-A040-4C33-A437-837D4C152D9E}"/>
    <dgm:cxn modelId="{8CFFA0D9-C494-4B6A-9227-43FE4D4282CC}" type="presOf" srcId="{68D9D26B-12FB-4D4A-90B5-7BB49B41D42F}" destId="{56E7F422-3C18-4F11-AC32-C020F0EEB16D}" srcOrd="0" destOrd="2" presId="urn:microsoft.com/office/officeart/2005/8/layout/hList6"/>
    <dgm:cxn modelId="{FE795EDA-9E4C-4DAC-B5AA-2CB34F951769}" srcId="{EA6BBA95-8D2A-4ACB-A540-96B152F31F90}" destId="{70A19C18-298D-47E1-A8BA-EECA04A9F317}" srcOrd="4" destOrd="0" parTransId="{5457D213-0E5A-45C2-BF50-14B793CEC0CB}" sibTransId="{3F920C39-43B5-4658-B9B6-539A0E7EF8CC}"/>
    <dgm:cxn modelId="{249948DF-03CC-4C20-9729-DA60199283AA}" type="presOf" srcId="{718723F5-6B17-43F9-878E-A22A5CDB7EB4}" destId="{F91D33A0-DF8A-4BA2-BF45-BD32ED0BADEE}" srcOrd="0" destOrd="5" presId="urn:microsoft.com/office/officeart/2005/8/layout/hList6"/>
    <dgm:cxn modelId="{0E89B9EB-35E9-4E58-8E76-203F0EAE96B6}" type="presOf" srcId="{D72016D0-F8E3-4B10-BF36-17A06E95158B}" destId="{56E7F422-3C18-4F11-AC32-C020F0EEB16D}" srcOrd="0" destOrd="1" presId="urn:microsoft.com/office/officeart/2005/8/layout/hList6"/>
    <dgm:cxn modelId="{1E508FFA-18D3-4BA3-82F4-A07A9C84096E}" type="presOf" srcId="{D40AEAD3-EC79-4CF8-A2D5-5918AF957E13}" destId="{F91D33A0-DF8A-4BA2-BF45-BD32ED0BADEE}" srcOrd="0" destOrd="1" presId="urn:microsoft.com/office/officeart/2005/8/layout/hList6"/>
    <dgm:cxn modelId="{3641E7FD-F439-44EE-BDCF-0E81A7410DB8}" srcId="{FF088DBC-D6D3-4510-845D-111D125F6B07}" destId="{8BFCC60F-C704-42EE-8FAB-A68C22EEBE9A}" srcOrd="0" destOrd="0" parTransId="{0A2E6202-B1AB-47AD-A26D-47AB0096870E}" sibTransId="{8D876C0E-76E5-454B-97B3-B8F6717F574D}"/>
    <dgm:cxn modelId="{9DD61D1A-5EFA-4B90-B114-FB87A4B3BC85}" type="presParOf" srcId="{33EBE366-8B5F-47D1-8E4E-DE0577434ECE}" destId="{56E7F422-3C18-4F11-AC32-C020F0EEB16D}" srcOrd="0" destOrd="0" presId="urn:microsoft.com/office/officeart/2005/8/layout/hList6"/>
    <dgm:cxn modelId="{7DEE5F13-6DDC-4F04-AEBC-903F9B0D70C0}" type="presParOf" srcId="{33EBE366-8B5F-47D1-8E4E-DE0577434ECE}" destId="{5C1D5EAD-7EF3-4F5E-8427-CAE14A2D0BDF}" srcOrd="1" destOrd="0" presId="urn:microsoft.com/office/officeart/2005/8/layout/hList6"/>
    <dgm:cxn modelId="{3AB9549A-FAC8-4A2F-AEC8-31771020BFAE}" type="presParOf" srcId="{33EBE366-8B5F-47D1-8E4E-DE0577434ECE}" destId="{5FAB8B91-299A-447A-831B-A09053D1122E}" srcOrd="2" destOrd="0" presId="urn:microsoft.com/office/officeart/2005/8/layout/hList6"/>
    <dgm:cxn modelId="{1EBDC6D0-555D-416E-9DE8-D200B26CA122}" type="presParOf" srcId="{33EBE366-8B5F-47D1-8E4E-DE0577434ECE}" destId="{3701801D-614F-4303-B48F-5CA4F8F18D00}" srcOrd="3" destOrd="0" presId="urn:microsoft.com/office/officeart/2005/8/layout/hList6"/>
    <dgm:cxn modelId="{DC218CB8-B3D9-4039-ADAB-7A432EEB2496}" type="presParOf" srcId="{33EBE366-8B5F-47D1-8E4E-DE0577434ECE}" destId="{F91D33A0-DF8A-4BA2-BF45-BD32ED0BAD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A44D3C-ACE7-41EB-8276-F69809FA349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03C4E8-AAE8-475F-A8B5-761ECCA68D8C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Memória de Longo Prazo (MLP)</a:t>
          </a:r>
        </a:p>
      </dgm:t>
    </dgm:pt>
    <dgm:pt modelId="{3E6E248E-21E8-49E4-8D3D-255C92B00843}" type="parTrans" cxnId="{15CA22A1-9EE7-4502-967E-CD1D5BE169E8}">
      <dgm:prSet/>
      <dgm:spPr/>
      <dgm:t>
        <a:bodyPr/>
        <a:lstStyle/>
        <a:p>
          <a:endParaRPr lang="pt-BR"/>
        </a:p>
      </dgm:t>
    </dgm:pt>
    <dgm:pt modelId="{97217EF5-1A8B-4A67-95CF-BE5952F0C89A}" type="sibTrans" cxnId="{15CA22A1-9EE7-4502-967E-CD1D5BE169E8}">
      <dgm:prSet/>
      <dgm:spPr/>
      <dgm:t>
        <a:bodyPr/>
        <a:lstStyle/>
        <a:p>
          <a:endParaRPr lang="pt-BR"/>
        </a:p>
      </dgm:t>
    </dgm:pt>
    <dgm:pt modelId="{C86D1468-6425-40D5-9DFC-929AB9BEBC26}">
      <dgm:prSet phldrT="[Texto]"/>
      <dgm:spPr/>
      <dgm:t>
        <a:bodyPr/>
        <a:lstStyle/>
        <a:p>
          <a:r>
            <a:rPr lang="pt-BR" b="1" dirty="0"/>
            <a:t>SEMÂNTICA</a:t>
          </a:r>
        </a:p>
        <a:p>
          <a:r>
            <a:rPr lang="pt-BR" dirty="0"/>
            <a:t>Conhecimentos </a:t>
          </a:r>
          <a:r>
            <a:rPr lang="pt-BR" dirty="0" err="1"/>
            <a:t>linguísticos</a:t>
          </a:r>
          <a:r>
            <a:rPr lang="pt-BR" dirty="0"/>
            <a:t> e conceituais</a:t>
          </a:r>
        </a:p>
        <a:p>
          <a:r>
            <a:rPr lang="pt-BR"/>
            <a:t>Ex: Pedro A. Cabral descobriu o Brasil </a:t>
          </a:r>
          <a:endParaRPr lang="pt-BR" dirty="0"/>
        </a:p>
      </dgm:t>
    </dgm:pt>
    <dgm:pt modelId="{ED0F2CB9-CE58-4694-A995-6BB3EF0D64EA}" type="parTrans" cxnId="{1679D91B-50BF-4A61-BC7E-B30F56043629}">
      <dgm:prSet/>
      <dgm:spPr/>
      <dgm:t>
        <a:bodyPr/>
        <a:lstStyle/>
        <a:p>
          <a:endParaRPr lang="pt-BR"/>
        </a:p>
      </dgm:t>
    </dgm:pt>
    <dgm:pt modelId="{88097D8A-2ECF-482D-A202-F13888029EC6}" type="sibTrans" cxnId="{1679D91B-50BF-4A61-BC7E-B30F56043629}">
      <dgm:prSet/>
      <dgm:spPr/>
      <dgm:t>
        <a:bodyPr/>
        <a:lstStyle/>
        <a:p>
          <a:endParaRPr lang="pt-BR"/>
        </a:p>
      </dgm:t>
    </dgm:pt>
    <dgm:pt modelId="{994FB953-B26F-44B6-A7EF-447860BA4C33}">
      <dgm:prSet phldrT="[Texto]"/>
      <dgm:spPr/>
      <dgm:t>
        <a:bodyPr/>
        <a:lstStyle/>
        <a:p>
          <a:r>
            <a:rPr lang="pt-BR" b="1" dirty="0"/>
            <a:t>EPISÓDICA</a:t>
          </a:r>
        </a:p>
        <a:p>
          <a:r>
            <a:rPr lang="pt-BR" dirty="0"/>
            <a:t>Experiências pessoais; crenças</a:t>
          </a:r>
          <a:endParaRPr lang="pt-BR" b="1" dirty="0"/>
        </a:p>
        <a:p>
          <a:endParaRPr lang="pt-BR" b="1" dirty="0"/>
        </a:p>
        <a:p>
          <a:r>
            <a:rPr lang="pt-BR" b="0" dirty="0"/>
            <a:t>Ex: o primeiro dia de aula na faculdade</a:t>
          </a:r>
        </a:p>
      </dgm:t>
    </dgm:pt>
    <dgm:pt modelId="{767C2822-9A79-4843-90C0-5EBB05E61D5A}" type="parTrans" cxnId="{F209EED5-392C-43F5-8A1C-1D318C2D5378}">
      <dgm:prSet/>
      <dgm:spPr/>
      <dgm:t>
        <a:bodyPr/>
        <a:lstStyle/>
        <a:p>
          <a:endParaRPr lang="pt-BR"/>
        </a:p>
      </dgm:t>
    </dgm:pt>
    <dgm:pt modelId="{0E42D6E4-46D9-4079-9CC9-6382B445E48A}" type="sibTrans" cxnId="{F209EED5-392C-43F5-8A1C-1D318C2D5378}">
      <dgm:prSet/>
      <dgm:spPr/>
      <dgm:t>
        <a:bodyPr/>
        <a:lstStyle/>
        <a:p>
          <a:endParaRPr lang="pt-BR"/>
        </a:p>
      </dgm:t>
    </dgm:pt>
    <dgm:pt modelId="{86893B86-39B8-4A10-9877-5F200E2C63E6}">
      <dgm:prSet phldrT="[Texto]"/>
      <dgm:spPr/>
      <dgm:t>
        <a:bodyPr/>
        <a:lstStyle/>
        <a:p>
          <a:r>
            <a:rPr lang="pt-BR" b="1" dirty="0"/>
            <a:t>PROCEDURAL</a:t>
          </a:r>
        </a:p>
        <a:p>
          <a:r>
            <a:rPr lang="pt-BR" dirty="0"/>
            <a:t>Habilidades perceptivo-motoras e cognitivas</a:t>
          </a:r>
        </a:p>
        <a:p>
          <a:endParaRPr lang="pt-BR" dirty="0"/>
        </a:p>
        <a:p>
          <a:r>
            <a:rPr lang="pt-BR" dirty="0"/>
            <a:t>Ex: andar de bicicleta; resolver contas de divisão</a:t>
          </a:r>
          <a:endParaRPr lang="pt-BR" b="1" dirty="0"/>
        </a:p>
        <a:p>
          <a:endParaRPr lang="pt-BR" b="1" dirty="0"/>
        </a:p>
      </dgm:t>
    </dgm:pt>
    <dgm:pt modelId="{8E9CBC7B-A87D-45A9-A1AF-72D5A61DABB8}" type="parTrans" cxnId="{997E011D-FF74-4D1A-92CD-65557FD9A642}">
      <dgm:prSet/>
      <dgm:spPr/>
      <dgm:t>
        <a:bodyPr/>
        <a:lstStyle/>
        <a:p>
          <a:endParaRPr lang="pt-BR"/>
        </a:p>
      </dgm:t>
    </dgm:pt>
    <dgm:pt modelId="{A9EC38AB-7E69-4B4B-8834-9546CD85D601}" type="sibTrans" cxnId="{997E011D-FF74-4D1A-92CD-65557FD9A642}">
      <dgm:prSet/>
      <dgm:spPr/>
      <dgm:t>
        <a:bodyPr/>
        <a:lstStyle/>
        <a:p>
          <a:endParaRPr lang="pt-BR"/>
        </a:p>
      </dgm:t>
    </dgm:pt>
    <dgm:pt modelId="{4DEECF75-8CF5-4787-B6A5-D439B8F58BEB}" type="pres">
      <dgm:prSet presAssocID="{45A44D3C-ACE7-41EB-8276-F69809FA3492}" presName="composite" presStyleCnt="0">
        <dgm:presLayoutVars>
          <dgm:chMax val="1"/>
          <dgm:dir/>
          <dgm:resizeHandles val="exact"/>
        </dgm:presLayoutVars>
      </dgm:prSet>
      <dgm:spPr/>
    </dgm:pt>
    <dgm:pt modelId="{38D7F5CF-EA55-4185-A135-5FCCD9ADA392}" type="pres">
      <dgm:prSet presAssocID="{9B03C4E8-AAE8-475F-A8B5-761ECCA68D8C}" presName="roof" presStyleLbl="dkBgShp" presStyleIdx="0" presStyleCnt="2" custLinFactNeighborX="-809" custLinFactNeighborY="-58013"/>
      <dgm:spPr/>
    </dgm:pt>
    <dgm:pt modelId="{55A04774-1908-4F00-907A-3967F0B80412}" type="pres">
      <dgm:prSet presAssocID="{9B03C4E8-AAE8-475F-A8B5-761ECCA68D8C}" presName="pillars" presStyleCnt="0"/>
      <dgm:spPr/>
    </dgm:pt>
    <dgm:pt modelId="{B003638C-01EB-45C0-A507-42CF6AA93894}" type="pres">
      <dgm:prSet presAssocID="{9B03C4E8-AAE8-475F-A8B5-761ECCA68D8C}" presName="pillar1" presStyleLbl="node1" presStyleIdx="0" presStyleCnt="3">
        <dgm:presLayoutVars>
          <dgm:bulletEnabled val="1"/>
        </dgm:presLayoutVars>
      </dgm:prSet>
      <dgm:spPr/>
    </dgm:pt>
    <dgm:pt modelId="{7A055BB6-C4CD-443B-8349-E5C10060E0CF}" type="pres">
      <dgm:prSet presAssocID="{994FB953-B26F-44B6-A7EF-447860BA4C33}" presName="pillarX" presStyleLbl="node1" presStyleIdx="1" presStyleCnt="3" custLinFactNeighborX="2704" custLinFactNeighborY="-1159">
        <dgm:presLayoutVars>
          <dgm:bulletEnabled val="1"/>
        </dgm:presLayoutVars>
      </dgm:prSet>
      <dgm:spPr/>
    </dgm:pt>
    <dgm:pt modelId="{05B6053F-77D3-4485-A5EC-56394E650AB0}" type="pres">
      <dgm:prSet presAssocID="{86893B86-39B8-4A10-9877-5F200E2C63E6}" presName="pillarX" presStyleLbl="node1" presStyleIdx="2" presStyleCnt="3">
        <dgm:presLayoutVars>
          <dgm:bulletEnabled val="1"/>
        </dgm:presLayoutVars>
      </dgm:prSet>
      <dgm:spPr/>
    </dgm:pt>
    <dgm:pt modelId="{DBB623CF-FF6A-4373-8032-1F7429525E0C}" type="pres">
      <dgm:prSet presAssocID="{9B03C4E8-AAE8-475F-A8B5-761ECCA68D8C}" presName="base" presStyleLbl="dkBgShp" presStyleIdx="1" presStyleCnt="2"/>
      <dgm:spPr/>
    </dgm:pt>
  </dgm:ptLst>
  <dgm:cxnLst>
    <dgm:cxn modelId="{1679D91B-50BF-4A61-BC7E-B30F56043629}" srcId="{9B03C4E8-AAE8-475F-A8B5-761ECCA68D8C}" destId="{C86D1468-6425-40D5-9DFC-929AB9BEBC26}" srcOrd="0" destOrd="0" parTransId="{ED0F2CB9-CE58-4694-A995-6BB3EF0D64EA}" sibTransId="{88097D8A-2ECF-482D-A202-F13888029EC6}"/>
    <dgm:cxn modelId="{997E011D-FF74-4D1A-92CD-65557FD9A642}" srcId="{9B03C4E8-AAE8-475F-A8B5-761ECCA68D8C}" destId="{86893B86-39B8-4A10-9877-5F200E2C63E6}" srcOrd="2" destOrd="0" parTransId="{8E9CBC7B-A87D-45A9-A1AF-72D5A61DABB8}" sibTransId="{A9EC38AB-7E69-4B4B-8834-9546CD85D601}"/>
    <dgm:cxn modelId="{C0F95867-0D9B-489F-8FF4-4838EAF0F408}" type="presOf" srcId="{9B03C4E8-AAE8-475F-A8B5-761ECCA68D8C}" destId="{38D7F5CF-EA55-4185-A135-5FCCD9ADA392}" srcOrd="0" destOrd="0" presId="urn:microsoft.com/office/officeart/2005/8/layout/hList3"/>
    <dgm:cxn modelId="{BE2594A0-CD8D-4208-B62C-65D2045FCD6D}" type="presOf" srcId="{86893B86-39B8-4A10-9877-5F200E2C63E6}" destId="{05B6053F-77D3-4485-A5EC-56394E650AB0}" srcOrd="0" destOrd="0" presId="urn:microsoft.com/office/officeart/2005/8/layout/hList3"/>
    <dgm:cxn modelId="{15CA22A1-9EE7-4502-967E-CD1D5BE169E8}" srcId="{45A44D3C-ACE7-41EB-8276-F69809FA3492}" destId="{9B03C4E8-AAE8-475F-A8B5-761ECCA68D8C}" srcOrd="0" destOrd="0" parTransId="{3E6E248E-21E8-49E4-8D3D-255C92B00843}" sibTransId="{97217EF5-1A8B-4A67-95CF-BE5952F0C89A}"/>
    <dgm:cxn modelId="{5C8A21AB-9E4B-4CF2-B4E5-2E35C29D2BBD}" type="presOf" srcId="{C86D1468-6425-40D5-9DFC-929AB9BEBC26}" destId="{B003638C-01EB-45C0-A507-42CF6AA93894}" srcOrd="0" destOrd="0" presId="urn:microsoft.com/office/officeart/2005/8/layout/hList3"/>
    <dgm:cxn modelId="{78A04BBC-6399-4332-BFD1-8861DACFB988}" type="presOf" srcId="{994FB953-B26F-44B6-A7EF-447860BA4C33}" destId="{7A055BB6-C4CD-443B-8349-E5C10060E0CF}" srcOrd="0" destOrd="0" presId="urn:microsoft.com/office/officeart/2005/8/layout/hList3"/>
    <dgm:cxn modelId="{4EAFB8C4-D07D-4DB9-A2B5-03F43ABB2B20}" type="presOf" srcId="{45A44D3C-ACE7-41EB-8276-F69809FA3492}" destId="{4DEECF75-8CF5-4787-B6A5-D439B8F58BEB}" srcOrd="0" destOrd="0" presId="urn:microsoft.com/office/officeart/2005/8/layout/hList3"/>
    <dgm:cxn modelId="{F209EED5-392C-43F5-8A1C-1D318C2D5378}" srcId="{9B03C4E8-AAE8-475F-A8B5-761ECCA68D8C}" destId="{994FB953-B26F-44B6-A7EF-447860BA4C33}" srcOrd="1" destOrd="0" parTransId="{767C2822-9A79-4843-90C0-5EBB05E61D5A}" sibTransId="{0E42D6E4-46D9-4079-9CC9-6382B445E48A}"/>
    <dgm:cxn modelId="{DB560F4E-097E-468A-950C-A1C00FAAC460}" type="presParOf" srcId="{4DEECF75-8CF5-4787-B6A5-D439B8F58BEB}" destId="{38D7F5CF-EA55-4185-A135-5FCCD9ADA392}" srcOrd="0" destOrd="0" presId="urn:microsoft.com/office/officeart/2005/8/layout/hList3"/>
    <dgm:cxn modelId="{B6B27F8F-DB4F-44E3-BE95-62285ED65420}" type="presParOf" srcId="{4DEECF75-8CF5-4787-B6A5-D439B8F58BEB}" destId="{55A04774-1908-4F00-907A-3967F0B80412}" srcOrd="1" destOrd="0" presId="urn:microsoft.com/office/officeart/2005/8/layout/hList3"/>
    <dgm:cxn modelId="{F7FAA58C-B815-4D38-AD5A-9DD605CF73B7}" type="presParOf" srcId="{55A04774-1908-4F00-907A-3967F0B80412}" destId="{B003638C-01EB-45C0-A507-42CF6AA93894}" srcOrd="0" destOrd="0" presId="urn:microsoft.com/office/officeart/2005/8/layout/hList3"/>
    <dgm:cxn modelId="{C78B1495-F1A1-4DB4-9FB3-90F3801BCD55}" type="presParOf" srcId="{55A04774-1908-4F00-907A-3967F0B80412}" destId="{7A055BB6-C4CD-443B-8349-E5C10060E0CF}" srcOrd="1" destOrd="0" presId="urn:microsoft.com/office/officeart/2005/8/layout/hList3"/>
    <dgm:cxn modelId="{5C140F65-5217-4641-81BF-1300790D00D0}" type="presParOf" srcId="{55A04774-1908-4F00-907A-3967F0B80412}" destId="{05B6053F-77D3-4485-A5EC-56394E650AB0}" srcOrd="2" destOrd="0" presId="urn:microsoft.com/office/officeart/2005/8/layout/hList3"/>
    <dgm:cxn modelId="{90EBA598-3A6C-46E4-A1D8-DA86AB3CB260}" type="presParOf" srcId="{4DEECF75-8CF5-4787-B6A5-D439B8F58BEB}" destId="{DBB623CF-FF6A-4373-8032-1F7429525E0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949B7E-5256-461F-A12F-4238770600E5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7247AB89-639A-43C9-A74A-06CD89B2E5DB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Esboço </a:t>
          </a:r>
          <a:r>
            <a:rPr lang="pt-BR" dirty="0" err="1"/>
            <a:t>visuo</a:t>
          </a:r>
          <a:r>
            <a:rPr lang="pt-BR" dirty="0"/>
            <a:t>-espacial</a:t>
          </a:r>
        </a:p>
      </dgm:t>
    </dgm:pt>
    <dgm:pt modelId="{5C948C72-E245-43A4-A278-BA6483112F25}" type="parTrans" cxnId="{00765A43-1782-402E-B242-88679BBB7266}">
      <dgm:prSet/>
      <dgm:spPr/>
      <dgm:t>
        <a:bodyPr/>
        <a:lstStyle/>
        <a:p>
          <a:endParaRPr lang="pt-BR"/>
        </a:p>
      </dgm:t>
    </dgm:pt>
    <dgm:pt modelId="{3A24E326-D53B-4D71-BAF2-CCEC4F70DDE0}" type="sibTrans" cxnId="{00765A43-1782-402E-B242-88679BBB7266}">
      <dgm:prSet/>
      <dgm:spPr/>
      <dgm:t>
        <a:bodyPr/>
        <a:lstStyle/>
        <a:p>
          <a:endParaRPr lang="pt-BR"/>
        </a:p>
      </dgm:t>
    </dgm:pt>
    <dgm:pt modelId="{E955DA4C-2D28-4986-A7AB-F671DB7F5C82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Retentor Episódico</a:t>
          </a:r>
        </a:p>
      </dgm:t>
    </dgm:pt>
    <dgm:pt modelId="{B70B5970-DA81-43C4-AF3D-B071CCF41FFF}" type="parTrans" cxnId="{8774B4FF-1AAC-44D5-AE6D-4E62CEAB9F97}">
      <dgm:prSet/>
      <dgm:spPr/>
      <dgm:t>
        <a:bodyPr/>
        <a:lstStyle/>
        <a:p>
          <a:endParaRPr lang="pt-BR"/>
        </a:p>
      </dgm:t>
    </dgm:pt>
    <dgm:pt modelId="{367BC7D7-3A0F-498F-BF74-9F95444AEBA8}" type="sibTrans" cxnId="{8774B4FF-1AAC-44D5-AE6D-4E62CEAB9F97}">
      <dgm:prSet/>
      <dgm:spPr/>
      <dgm:t>
        <a:bodyPr/>
        <a:lstStyle/>
        <a:p>
          <a:endParaRPr lang="pt-BR"/>
        </a:p>
      </dgm:t>
    </dgm:pt>
    <dgm:pt modelId="{14E213AF-4CA8-4992-BCB5-EF6B18DC10A8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Alça Fonológica </a:t>
          </a:r>
        </a:p>
      </dgm:t>
    </dgm:pt>
    <dgm:pt modelId="{46F75954-9A9B-4CB5-9059-1F7B62B1B438}" type="parTrans" cxnId="{DD08B899-7FA8-4B12-BBDD-ABDF523B84EF}">
      <dgm:prSet/>
      <dgm:spPr/>
      <dgm:t>
        <a:bodyPr/>
        <a:lstStyle/>
        <a:p>
          <a:endParaRPr lang="pt-BR"/>
        </a:p>
      </dgm:t>
    </dgm:pt>
    <dgm:pt modelId="{012025F6-416E-4225-8874-5BB7AD4EC814}" type="sibTrans" cxnId="{DD08B899-7FA8-4B12-BBDD-ABDF523B84EF}">
      <dgm:prSet/>
      <dgm:spPr/>
      <dgm:t>
        <a:bodyPr/>
        <a:lstStyle/>
        <a:p>
          <a:endParaRPr lang="pt-BR"/>
        </a:p>
      </dgm:t>
    </dgm:pt>
    <dgm:pt modelId="{D3269E79-4E30-495A-B5C8-525D9978FBC0}" type="pres">
      <dgm:prSet presAssocID="{BE949B7E-5256-461F-A12F-4238770600E5}" presName="compositeShape" presStyleCnt="0">
        <dgm:presLayoutVars>
          <dgm:chMax val="7"/>
          <dgm:dir/>
          <dgm:resizeHandles val="exact"/>
        </dgm:presLayoutVars>
      </dgm:prSet>
      <dgm:spPr/>
    </dgm:pt>
    <dgm:pt modelId="{43523266-E3AD-4260-8696-14CD5554F30E}" type="pres">
      <dgm:prSet presAssocID="{BE949B7E-5256-461F-A12F-4238770600E5}" presName="wedge1" presStyleLbl="node1" presStyleIdx="0" presStyleCnt="3" custLinFactNeighborX="-6166" custLinFactNeighborY="3542"/>
      <dgm:spPr/>
    </dgm:pt>
    <dgm:pt modelId="{BAF31ABB-DF75-48D1-A468-302D4D08A7AF}" type="pres">
      <dgm:prSet presAssocID="{BE949B7E-5256-461F-A12F-4238770600E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02250F-6F8A-4E9B-B59A-2F9F88015402}" type="pres">
      <dgm:prSet presAssocID="{BE949B7E-5256-461F-A12F-4238770600E5}" presName="wedge2" presStyleLbl="node1" presStyleIdx="1" presStyleCnt="3" custScaleX="99961" custScaleY="97283"/>
      <dgm:spPr/>
    </dgm:pt>
    <dgm:pt modelId="{F5BF8923-681B-4C7E-80C9-13EBCAD432FB}" type="pres">
      <dgm:prSet presAssocID="{BE949B7E-5256-461F-A12F-4238770600E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01067C7-A8A1-4FAB-82DB-EEC144E3DA91}" type="pres">
      <dgm:prSet presAssocID="{BE949B7E-5256-461F-A12F-4238770600E5}" presName="wedge3" presStyleLbl="node1" presStyleIdx="2" presStyleCnt="3"/>
      <dgm:spPr/>
    </dgm:pt>
    <dgm:pt modelId="{09D85B56-EC01-407B-8ECA-B40B3A001349}" type="pres">
      <dgm:prSet presAssocID="{BE949B7E-5256-461F-A12F-4238770600E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525E2D-D5FC-40BA-90BC-BF6F655280B8}" type="presOf" srcId="{7247AB89-639A-43C9-A74A-06CD89B2E5DB}" destId="{BAF31ABB-DF75-48D1-A468-302D4D08A7AF}" srcOrd="1" destOrd="0" presId="urn:microsoft.com/office/officeart/2005/8/layout/chart3"/>
    <dgm:cxn modelId="{75C79B41-CECD-4471-BBD2-894C64A9B92D}" type="presOf" srcId="{E955DA4C-2D28-4986-A7AB-F671DB7F5C82}" destId="{F5BF8923-681B-4C7E-80C9-13EBCAD432FB}" srcOrd="1" destOrd="0" presId="urn:microsoft.com/office/officeart/2005/8/layout/chart3"/>
    <dgm:cxn modelId="{00765A43-1782-402E-B242-88679BBB7266}" srcId="{BE949B7E-5256-461F-A12F-4238770600E5}" destId="{7247AB89-639A-43C9-A74A-06CD89B2E5DB}" srcOrd="0" destOrd="0" parTransId="{5C948C72-E245-43A4-A278-BA6483112F25}" sibTransId="{3A24E326-D53B-4D71-BAF2-CCEC4F70DDE0}"/>
    <dgm:cxn modelId="{8BE56459-96DB-41E1-9A28-E1E575D49520}" type="presOf" srcId="{14E213AF-4CA8-4992-BCB5-EF6B18DC10A8}" destId="{901067C7-A8A1-4FAB-82DB-EEC144E3DA91}" srcOrd="0" destOrd="0" presId="urn:microsoft.com/office/officeart/2005/8/layout/chart3"/>
    <dgm:cxn modelId="{DD08B899-7FA8-4B12-BBDD-ABDF523B84EF}" srcId="{BE949B7E-5256-461F-A12F-4238770600E5}" destId="{14E213AF-4CA8-4992-BCB5-EF6B18DC10A8}" srcOrd="2" destOrd="0" parTransId="{46F75954-9A9B-4CB5-9059-1F7B62B1B438}" sibTransId="{012025F6-416E-4225-8874-5BB7AD4EC814}"/>
    <dgm:cxn modelId="{4C87619B-C7DD-4AF7-BF4E-8BF812702B8D}" type="presOf" srcId="{BE949B7E-5256-461F-A12F-4238770600E5}" destId="{D3269E79-4E30-495A-B5C8-525D9978FBC0}" srcOrd="0" destOrd="0" presId="urn:microsoft.com/office/officeart/2005/8/layout/chart3"/>
    <dgm:cxn modelId="{68405BAE-8864-4CF2-A2DF-53DC40A85450}" type="presOf" srcId="{14E213AF-4CA8-4992-BCB5-EF6B18DC10A8}" destId="{09D85B56-EC01-407B-8ECA-B40B3A001349}" srcOrd="1" destOrd="0" presId="urn:microsoft.com/office/officeart/2005/8/layout/chart3"/>
    <dgm:cxn modelId="{4444E0B0-D023-458F-8C6D-55817535C49B}" type="presOf" srcId="{7247AB89-639A-43C9-A74A-06CD89B2E5DB}" destId="{43523266-E3AD-4260-8696-14CD5554F30E}" srcOrd="0" destOrd="0" presId="urn:microsoft.com/office/officeart/2005/8/layout/chart3"/>
    <dgm:cxn modelId="{69FE1AB7-F3F8-4F10-A5ED-A0DFC03B6D80}" type="presOf" srcId="{E955DA4C-2D28-4986-A7AB-F671DB7F5C82}" destId="{FD02250F-6F8A-4E9B-B59A-2F9F88015402}" srcOrd="0" destOrd="0" presId="urn:microsoft.com/office/officeart/2005/8/layout/chart3"/>
    <dgm:cxn modelId="{8774B4FF-1AAC-44D5-AE6D-4E62CEAB9F97}" srcId="{BE949B7E-5256-461F-A12F-4238770600E5}" destId="{E955DA4C-2D28-4986-A7AB-F671DB7F5C82}" srcOrd="1" destOrd="0" parTransId="{B70B5970-DA81-43C4-AF3D-B071CCF41FFF}" sibTransId="{367BC7D7-3A0F-498F-BF74-9F95444AEBA8}"/>
    <dgm:cxn modelId="{4C146FA4-C4C1-403A-BC21-B0EED27A6364}" type="presParOf" srcId="{D3269E79-4E30-495A-B5C8-525D9978FBC0}" destId="{43523266-E3AD-4260-8696-14CD5554F30E}" srcOrd="0" destOrd="0" presId="urn:microsoft.com/office/officeart/2005/8/layout/chart3"/>
    <dgm:cxn modelId="{05297DDB-1891-4E6E-98BD-9DC9C930742D}" type="presParOf" srcId="{D3269E79-4E30-495A-B5C8-525D9978FBC0}" destId="{BAF31ABB-DF75-48D1-A468-302D4D08A7AF}" srcOrd="1" destOrd="0" presId="urn:microsoft.com/office/officeart/2005/8/layout/chart3"/>
    <dgm:cxn modelId="{40A2A052-E1A0-41AD-B5C7-52F30789926C}" type="presParOf" srcId="{D3269E79-4E30-495A-B5C8-525D9978FBC0}" destId="{FD02250F-6F8A-4E9B-B59A-2F9F88015402}" srcOrd="2" destOrd="0" presId="urn:microsoft.com/office/officeart/2005/8/layout/chart3"/>
    <dgm:cxn modelId="{B7FFFEF3-106F-462A-AD8B-6D4D8301477C}" type="presParOf" srcId="{D3269E79-4E30-495A-B5C8-525D9978FBC0}" destId="{F5BF8923-681B-4C7E-80C9-13EBCAD432FB}" srcOrd="3" destOrd="0" presId="urn:microsoft.com/office/officeart/2005/8/layout/chart3"/>
    <dgm:cxn modelId="{42B80EBC-D0F6-4D20-803D-EEE0250780F1}" type="presParOf" srcId="{D3269E79-4E30-495A-B5C8-525D9978FBC0}" destId="{901067C7-A8A1-4FAB-82DB-EEC144E3DA91}" srcOrd="4" destOrd="0" presId="urn:microsoft.com/office/officeart/2005/8/layout/chart3"/>
    <dgm:cxn modelId="{5B660657-8E20-47D4-8810-5B3C18FF48BB}" type="presParOf" srcId="{D3269E79-4E30-495A-B5C8-525D9978FBC0}" destId="{09D85B56-EC01-407B-8ECA-B40B3A00134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5706FB-05A7-413E-943B-7EBED14EC1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A40CAD-0BDD-4B68-B56A-2008E3EED5EA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Procedimentos</a:t>
          </a:r>
        </a:p>
      </dgm:t>
    </dgm:pt>
    <dgm:pt modelId="{F3BAC7C7-599C-443E-9C11-DF66894A9BA2}" type="parTrans" cxnId="{6B0A8E88-0D17-4E8F-AE86-2CA76864B260}">
      <dgm:prSet/>
      <dgm:spPr/>
      <dgm:t>
        <a:bodyPr/>
        <a:lstStyle/>
        <a:p>
          <a:endParaRPr lang="pt-BR"/>
        </a:p>
      </dgm:t>
    </dgm:pt>
    <dgm:pt modelId="{5DD52B26-A30B-4A49-AD32-992F279AC803}" type="sibTrans" cxnId="{6B0A8E88-0D17-4E8F-AE86-2CA76864B260}">
      <dgm:prSet/>
      <dgm:spPr/>
      <dgm:t>
        <a:bodyPr/>
        <a:lstStyle/>
        <a:p>
          <a:endParaRPr lang="pt-BR"/>
        </a:p>
      </dgm:t>
    </dgm:pt>
    <dgm:pt modelId="{84DF1059-17BB-4F53-BDB2-FA8EB998D95C}">
      <dgm:prSet phldrT="[Texto]"/>
      <dgm:spPr/>
      <dgm:t>
        <a:bodyPr/>
        <a:lstStyle/>
        <a:p>
          <a:endParaRPr lang="pt-BR" dirty="0"/>
        </a:p>
      </dgm:t>
    </dgm:pt>
    <dgm:pt modelId="{CE169504-44BC-489C-AD65-A5146EA228F5}" type="parTrans" cxnId="{19842D36-C9E0-4D9E-A4F8-28872B6FA6E2}">
      <dgm:prSet/>
      <dgm:spPr/>
      <dgm:t>
        <a:bodyPr/>
        <a:lstStyle/>
        <a:p>
          <a:endParaRPr lang="pt-BR"/>
        </a:p>
      </dgm:t>
    </dgm:pt>
    <dgm:pt modelId="{1C5673A9-9F90-4D0C-8C48-77762A29DC01}" type="sibTrans" cxnId="{19842D36-C9E0-4D9E-A4F8-28872B6FA6E2}">
      <dgm:prSet/>
      <dgm:spPr/>
      <dgm:t>
        <a:bodyPr/>
        <a:lstStyle/>
        <a:p>
          <a:endParaRPr lang="pt-BR"/>
        </a:p>
      </dgm:t>
    </dgm:pt>
    <dgm:pt modelId="{4F1D59E7-1BB6-4D76-8625-DAD8AC337316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Estratégias</a:t>
          </a:r>
        </a:p>
        <a:p>
          <a:r>
            <a:rPr lang="en-US" dirty="0" err="1"/>
            <a:t>cognitivas</a:t>
          </a:r>
          <a:endParaRPr lang="pt-BR" dirty="0"/>
        </a:p>
      </dgm:t>
    </dgm:pt>
    <dgm:pt modelId="{88F30F08-87C5-4F2F-8214-AE2372F4D383}" type="parTrans" cxnId="{B57A7CC0-B8B2-4D6C-85E5-A80D3C1D8348}">
      <dgm:prSet/>
      <dgm:spPr/>
      <dgm:t>
        <a:bodyPr/>
        <a:lstStyle/>
        <a:p>
          <a:endParaRPr lang="pt-BR"/>
        </a:p>
      </dgm:t>
    </dgm:pt>
    <dgm:pt modelId="{BDC800D2-1B23-4977-90EE-902609DDD3D0}" type="sibTrans" cxnId="{B57A7CC0-B8B2-4D6C-85E5-A80D3C1D8348}">
      <dgm:prSet/>
      <dgm:spPr/>
      <dgm:t>
        <a:bodyPr/>
        <a:lstStyle/>
        <a:p>
          <a:endParaRPr lang="pt-BR"/>
        </a:p>
      </dgm:t>
    </dgm:pt>
    <dgm:pt modelId="{EBA15697-913E-483E-A730-03C15501AA4C}">
      <dgm:prSet phldrT="[Texto]"/>
      <dgm:spPr/>
      <dgm:t>
        <a:bodyPr/>
        <a:lstStyle/>
        <a:p>
          <a:endParaRPr lang="pt-BR" dirty="0"/>
        </a:p>
      </dgm:t>
    </dgm:pt>
    <dgm:pt modelId="{E7CB355B-C126-4B15-BD73-C1D9D2F1171D}" type="parTrans" cxnId="{ED0CE1DA-8CD7-45CA-B776-6EFAFC6C9681}">
      <dgm:prSet/>
      <dgm:spPr/>
      <dgm:t>
        <a:bodyPr/>
        <a:lstStyle/>
        <a:p>
          <a:endParaRPr lang="pt-BR"/>
        </a:p>
      </dgm:t>
    </dgm:pt>
    <dgm:pt modelId="{10D3E443-8262-4EED-801A-5CC9939B819B}" type="sibTrans" cxnId="{ED0CE1DA-8CD7-45CA-B776-6EFAFC6C9681}">
      <dgm:prSet/>
      <dgm:spPr/>
      <dgm:t>
        <a:bodyPr/>
        <a:lstStyle/>
        <a:p>
          <a:endParaRPr lang="pt-BR"/>
        </a:p>
      </dgm:t>
    </dgm:pt>
    <dgm:pt modelId="{F6724A2E-A98B-4157-939B-4426BA90036A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 err="1"/>
            <a:t>Metacognição</a:t>
          </a:r>
          <a:endParaRPr lang="pt-BR" dirty="0"/>
        </a:p>
        <a:p>
          <a:r>
            <a:rPr lang="en-US" dirty="0"/>
            <a:t>(</a:t>
          </a:r>
          <a:r>
            <a:rPr lang="en-US" dirty="0" err="1"/>
            <a:t>estratégias</a:t>
          </a:r>
          <a:r>
            <a:rPr lang="en-US" dirty="0"/>
            <a:t> </a:t>
          </a:r>
          <a:r>
            <a:rPr lang="en-US" dirty="0" err="1"/>
            <a:t>metacognitivas</a:t>
          </a:r>
          <a:r>
            <a:rPr lang="en-US" dirty="0"/>
            <a:t>)</a:t>
          </a:r>
          <a:endParaRPr lang="pt-BR" dirty="0"/>
        </a:p>
      </dgm:t>
    </dgm:pt>
    <dgm:pt modelId="{D98AE0F9-7A69-4F16-8A34-FB9456718F44}" type="parTrans" cxnId="{6F1A57F7-29AC-4EC4-ADAC-92A5FA362079}">
      <dgm:prSet/>
      <dgm:spPr/>
      <dgm:t>
        <a:bodyPr/>
        <a:lstStyle/>
        <a:p>
          <a:endParaRPr lang="pt-BR"/>
        </a:p>
      </dgm:t>
    </dgm:pt>
    <dgm:pt modelId="{96AA8EC0-9BBF-47B4-8345-B149B296603F}" type="sibTrans" cxnId="{6F1A57F7-29AC-4EC4-ADAC-92A5FA362079}">
      <dgm:prSet/>
      <dgm:spPr/>
      <dgm:t>
        <a:bodyPr/>
        <a:lstStyle/>
        <a:p>
          <a:endParaRPr lang="pt-BR"/>
        </a:p>
      </dgm:t>
    </dgm:pt>
    <dgm:pt modelId="{4CD2E39A-A91F-432B-B4DC-F456AA4625BF}">
      <dgm:prSet phldrT="[Texto]"/>
      <dgm:spPr/>
      <dgm:t>
        <a:bodyPr/>
        <a:lstStyle/>
        <a:p>
          <a:endParaRPr lang="pt-BR" dirty="0"/>
        </a:p>
      </dgm:t>
    </dgm:pt>
    <dgm:pt modelId="{EC142A25-C682-48E2-AE18-A270DC292341}" type="parTrans" cxnId="{F758EF51-5C88-41DD-AECC-68876B21BDD9}">
      <dgm:prSet/>
      <dgm:spPr/>
      <dgm:t>
        <a:bodyPr/>
        <a:lstStyle/>
        <a:p>
          <a:endParaRPr lang="pt-BR"/>
        </a:p>
      </dgm:t>
    </dgm:pt>
    <dgm:pt modelId="{1CF74F24-E518-41C8-B2D6-2C1DF7CA95B2}" type="sibTrans" cxnId="{F758EF51-5C88-41DD-AECC-68876B21BDD9}">
      <dgm:prSet/>
      <dgm:spPr/>
      <dgm:t>
        <a:bodyPr/>
        <a:lstStyle/>
        <a:p>
          <a:endParaRPr lang="pt-BR"/>
        </a:p>
      </dgm:t>
    </dgm:pt>
    <dgm:pt modelId="{81347704-0562-4D14-8EF4-DEE73531ABF5}">
      <dgm:prSet/>
      <dgm:spPr/>
      <dgm:t>
        <a:bodyPr/>
        <a:lstStyle/>
        <a:p>
          <a:r>
            <a:rPr lang="pt-BR" dirty="0"/>
            <a:t>MEIOS OU AÇÕES UTILIZADAS PARA SOLUCIONAR UM PROBLEMA. </a:t>
          </a:r>
        </a:p>
      </dgm:t>
    </dgm:pt>
    <dgm:pt modelId="{E7DFD32A-ECA6-4CEE-8331-EA4B03E71F14}" type="parTrans" cxnId="{1834C091-B27D-48A2-B73F-9BF1F1D6809A}">
      <dgm:prSet/>
      <dgm:spPr/>
      <dgm:t>
        <a:bodyPr/>
        <a:lstStyle/>
        <a:p>
          <a:endParaRPr lang="pt-BR"/>
        </a:p>
      </dgm:t>
    </dgm:pt>
    <dgm:pt modelId="{5398BD13-11E0-468B-B524-348269E0A351}" type="sibTrans" cxnId="{1834C091-B27D-48A2-B73F-9BF1F1D6809A}">
      <dgm:prSet/>
      <dgm:spPr/>
      <dgm:t>
        <a:bodyPr/>
        <a:lstStyle/>
        <a:p>
          <a:endParaRPr lang="pt-BR"/>
        </a:p>
      </dgm:t>
    </dgm:pt>
    <dgm:pt modelId="{C7D1113E-22A2-4075-B19C-64801C432119}">
      <dgm:prSet/>
      <dgm:spPr/>
      <dgm:t>
        <a:bodyPr/>
        <a:lstStyle/>
        <a:p>
          <a:r>
            <a:rPr lang="pt-BR" dirty="0"/>
            <a:t>EX: MULTIPLICAÇÃO: CÁLCULO MENTAL, RECUPERAÇÃO DIRETA DO RESULTADO NA MLP, CALCULADORA</a:t>
          </a:r>
        </a:p>
      </dgm:t>
    </dgm:pt>
    <dgm:pt modelId="{60BEA608-A572-4F02-811A-3C551E3DF24A}" type="parTrans" cxnId="{9DD74F80-3B87-4761-829D-78E5F6DEC465}">
      <dgm:prSet/>
      <dgm:spPr/>
      <dgm:t>
        <a:bodyPr/>
        <a:lstStyle/>
        <a:p>
          <a:endParaRPr lang="pt-BR"/>
        </a:p>
      </dgm:t>
    </dgm:pt>
    <dgm:pt modelId="{38EE9B9D-8E01-40AF-BDE2-5809ACB5BA59}" type="sibTrans" cxnId="{9DD74F80-3B87-4761-829D-78E5F6DEC465}">
      <dgm:prSet/>
      <dgm:spPr/>
      <dgm:t>
        <a:bodyPr/>
        <a:lstStyle/>
        <a:p>
          <a:endParaRPr lang="pt-BR"/>
        </a:p>
      </dgm:t>
    </dgm:pt>
    <dgm:pt modelId="{618603B5-B684-4A90-BD8F-5F9B4E35C267}">
      <dgm:prSet/>
      <dgm:spPr/>
      <dgm:t>
        <a:bodyPr/>
        <a:lstStyle/>
        <a:p>
          <a:r>
            <a:rPr lang="pt-BR" dirty="0"/>
            <a:t>SELEÇÃO DE PROCEDIMENTO(S) A FIM DE ALCANÇAR DETERMINADO OBJETIVO</a:t>
          </a:r>
        </a:p>
      </dgm:t>
    </dgm:pt>
    <dgm:pt modelId="{9FD5CCCE-05BB-467D-AC3E-B13F49B3703F}" type="parTrans" cxnId="{B41BD0F7-41CE-409B-8AFF-81DAAF0A6BE2}">
      <dgm:prSet/>
      <dgm:spPr/>
      <dgm:t>
        <a:bodyPr/>
        <a:lstStyle/>
        <a:p>
          <a:endParaRPr lang="pt-BR"/>
        </a:p>
      </dgm:t>
    </dgm:pt>
    <dgm:pt modelId="{14B3FA48-217A-4650-A55E-45E662F587B1}" type="sibTrans" cxnId="{B41BD0F7-41CE-409B-8AFF-81DAAF0A6BE2}">
      <dgm:prSet/>
      <dgm:spPr/>
      <dgm:t>
        <a:bodyPr/>
        <a:lstStyle/>
        <a:p>
          <a:endParaRPr lang="pt-BR"/>
        </a:p>
      </dgm:t>
    </dgm:pt>
    <dgm:pt modelId="{A30A210A-71E5-4EC0-BCEF-840955031FA9}">
      <dgm:prSet/>
      <dgm:spPr/>
      <dgm:t>
        <a:bodyPr/>
        <a:lstStyle/>
        <a:p>
          <a:r>
            <a:rPr lang="pt-BR" dirty="0"/>
            <a:t>EX: P/ LEMBRAR UM TEXTO: AUTO-REPETIÇÃO, TOMAR NOTAS, SUBLINHAR, ELABORAR SÍNTESE/RESUMO</a:t>
          </a:r>
        </a:p>
      </dgm:t>
    </dgm:pt>
    <dgm:pt modelId="{3E91B5B4-798E-4293-A30A-4D93E75770C4}" type="parTrans" cxnId="{8D49B31A-730C-452E-A575-B11AC27D9FBE}">
      <dgm:prSet/>
      <dgm:spPr/>
      <dgm:t>
        <a:bodyPr/>
        <a:lstStyle/>
        <a:p>
          <a:endParaRPr lang="pt-BR"/>
        </a:p>
      </dgm:t>
    </dgm:pt>
    <dgm:pt modelId="{57D6E264-D73A-4DA9-A2D8-08C8040AF76B}" type="sibTrans" cxnId="{8D49B31A-730C-452E-A575-B11AC27D9FBE}">
      <dgm:prSet/>
      <dgm:spPr/>
      <dgm:t>
        <a:bodyPr/>
        <a:lstStyle/>
        <a:p>
          <a:endParaRPr lang="pt-BR"/>
        </a:p>
      </dgm:t>
    </dgm:pt>
    <dgm:pt modelId="{A4942168-1C3C-44A2-9F7C-74C90EB1E0EB}">
      <dgm:prSet/>
      <dgm:spPr/>
      <dgm:t>
        <a:bodyPr/>
        <a:lstStyle/>
        <a:p>
          <a:r>
            <a:rPr lang="pt-BR" dirty="0"/>
            <a:t>CONHECIMENTO E CONTROLE CONSCIENTE E INTENCIONAL A RESPEITO DOS PRÓPRIOS PROCESSOS  E ESTRATÉGIAS COGNITIVOS </a:t>
          </a:r>
          <a:endParaRPr lang="pt-BR" b="1" dirty="0"/>
        </a:p>
      </dgm:t>
    </dgm:pt>
    <dgm:pt modelId="{4927EC79-5EE8-414C-9D36-EB9FDABBA22F}" type="parTrans" cxnId="{41BE5920-DBE1-4DEF-89A9-09A693B8D2E0}">
      <dgm:prSet/>
      <dgm:spPr/>
      <dgm:t>
        <a:bodyPr/>
        <a:lstStyle/>
        <a:p>
          <a:endParaRPr lang="pt-BR"/>
        </a:p>
      </dgm:t>
    </dgm:pt>
    <dgm:pt modelId="{93B9A2AA-B209-42F1-8346-5E367AB4869D}" type="sibTrans" cxnId="{41BE5920-DBE1-4DEF-89A9-09A693B8D2E0}">
      <dgm:prSet/>
      <dgm:spPr/>
      <dgm:t>
        <a:bodyPr/>
        <a:lstStyle/>
        <a:p>
          <a:endParaRPr lang="pt-BR"/>
        </a:p>
      </dgm:t>
    </dgm:pt>
    <dgm:pt modelId="{8865F429-E4BD-4A24-A1CB-DE53F328E0A6}">
      <dgm:prSet/>
      <dgm:spPr/>
      <dgm:t>
        <a:bodyPr/>
        <a:lstStyle/>
        <a:p>
          <a:r>
            <a:rPr lang="pt-BR" dirty="0"/>
            <a:t>GERALMENTE SÓ SE INICIA A PARTIR DOS 7 ANOS E AUMENTA COM A IDADE</a:t>
          </a:r>
          <a:endParaRPr lang="pt-BR" b="1" dirty="0"/>
        </a:p>
      </dgm:t>
    </dgm:pt>
    <dgm:pt modelId="{A8E34A75-B9B5-43FA-9A4E-45A86D4A833E}" type="parTrans" cxnId="{92DD9A68-B0E2-41DC-B5E3-183082A63974}">
      <dgm:prSet/>
      <dgm:spPr/>
      <dgm:t>
        <a:bodyPr/>
        <a:lstStyle/>
        <a:p>
          <a:endParaRPr lang="pt-BR"/>
        </a:p>
      </dgm:t>
    </dgm:pt>
    <dgm:pt modelId="{384F7C00-438C-4ED7-B772-6DB5AAF71093}" type="sibTrans" cxnId="{92DD9A68-B0E2-41DC-B5E3-183082A63974}">
      <dgm:prSet/>
      <dgm:spPr/>
      <dgm:t>
        <a:bodyPr/>
        <a:lstStyle/>
        <a:p>
          <a:endParaRPr lang="pt-BR"/>
        </a:p>
      </dgm:t>
    </dgm:pt>
    <dgm:pt modelId="{A6E7CD86-EF95-465C-BFB5-77BEBEE58A39}" type="pres">
      <dgm:prSet presAssocID="{E35706FB-05A7-413E-943B-7EBED14EC136}" presName="Name0" presStyleCnt="0">
        <dgm:presLayoutVars>
          <dgm:dir/>
          <dgm:animLvl val="lvl"/>
          <dgm:resizeHandles val="exact"/>
        </dgm:presLayoutVars>
      </dgm:prSet>
      <dgm:spPr/>
    </dgm:pt>
    <dgm:pt modelId="{DD326989-1D21-43B1-8881-A03188947BEA}" type="pres">
      <dgm:prSet presAssocID="{86A40CAD-0BDD-4B68-B56A-2008E3EED5EA}" presName="linNode" presStyleCnt="0"/>
      <dgm:spPr/>
    </dgm:pt>
    <dgm:pt modelId="{F1C66701-88CD-4E4F-B43A-C60FDC6FC9D5}" type="pres">
      <dgm:prSet presAssocID="{86A40CAD-0BDD-4B68-B56A-2008E3EED5EA}" presName="parentText" presStyleLbl="node1" presStyleIdx="0" presStyleCnt="3" custLinFactNeighborX="-17577" custLinFactNeighborY="-27812">
        <dgm:presLayoutVars>
          <dgm:chMax val="1"/>
          <dgm:bulletEnabled val="1"/>
        </dgm:presLayoutVars>
      </dgm:prSet>
      <dgm:spPr/>
    </dgm:pt>
    <dgm:pt modelId="{7605549E-DAA7-418B-9201-841741D48513}" type="pres">
      <dgm:prSet presAssocID="{86A40CAD-0BDD-4B68-B56A-2008E3EED5EA}" presName="descendantText" presStyleLbl="alignAccFollowNode1" presStyleIdx="0" presStyleCnt="3" custLinFactNeighborX="1669" custLinFactNeighborY="2732">
        <dgm:presLayoutVars>
          <dgm:bulletEnabled val="1"/>
        </dgm:presLayoutVars>
      </dgm:prSet>
      <dgm:spPr/>
    </dgm:pt>
    <dgm:pt modelId="{A5AA7BA6-DE90-49C6-8B0A-86A5D70FCBCB}" type="pres">
      <dgm:prSet presAssocID="{5DD52B26-A30B-4A49-AD32-992F279AC803}" presName="sp" presStyleCnt="0"/>
      <dgm:spPr/>
    </dgm:pt>
    <dgm:pt modelId="{4D80CD56-68E5-482E-BD66-56C1327A42C3}" type="pres">
      <dgm:prSet presAssocID="{4F1D59E7-1BB6-4D76-8625-DAD8AC337316}" presName="linNode" presStyleCnt="0"/>
      <dgm:spPr/>
    </dgm:pt>
    <dgm:pt modelId="{73675004-5D48-40B2-B4DF-8C2D29289266}" type="pres">
      <dgm:prSet presAssocID="{4F1D59E7-1BB6-4D76-8625-DAD8AC33731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0DEE9E-B9E3-439D-B5EF-843873E0ADDD}" type="pres">
      <dgm:prSet presAssocID="{4F1D59E7-1BB6-4D76-8625-DAD8AC337316}" presName="descendantText" presStyleLbl="alignAccFollowNode1" presStyleIdx="1" presStyleCnt="3">
        <dgm:presLayoutVars>
          <dgm:bulletEnabled val="1"/>
        </dgm:presLayoutVars>
      </dgm:prSet>
      <dgm:spPr/>
    </dgm:pt>
    <dgm:pt modelId="{7ACB3D15-F5F8-4C13-B7E6-04E2C885C658}" type="pres">
      <dgm:prSet presAssocID="{BDC800D2-1B23-4977-90EE-902609DDD3D0}" presName="sp" presStyleCnt="0"/>
      <dgm:spPr/>
    </dgm:pt>
    <dgm:pt modelId="{8EA71E26-5E36-4869-A44E-38FFB2D3DE83}" type="pres">
      <dgm:prSet presAssocID="{F6724A2E-A98B-4157-939B-4426BA90036A}" presName="linNode" presStyleCnt="0"/>
      <dgm:spPr/>
    </dgm:pt>
    <dgm:pt modelId="{E858625B-17BB-4F57-A7A7-2D46618893EC}" type="pres">
      <dgm:prSet presAssocID="{F6724A2E-A98B-4157-939B-4426BA90036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173110B-FB5C-466A-91FB-992293DCE2D9}" type="pres">
      <dgm:prSet presAssocID="{F6724A2E-A98B-4157-939B-4426BA90036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DCD8E00-D029-46A3-9B1E-F6D4FB8A31CF}" type="presOf" srcId="{C7D1113E-22A2-4075-B19C-64801C432119}" destId="{7605549E-DAA7-418B-9201-841741D48513}" srcOrd="0" destOrd="2" presId="urn:microsoft.com/office/officeart/2005/8/layout/vList5"/>
    <dgm:cxn modelId="{8D49B31A-730C-452E-A575-B11AC27D9FBE}" srcId="{4F1D59E7-1BB6-4D76-8625-DAD8AC337316}" destId="{A30A210A-71E5-4EC0-BCEF-840955031FA9}" srcOrd="2" destOrd="0" parTransId="{3E91B5B4-798E-4293-A30A-4D93E75770C4}" sibTransId="{57D6E264-D73A-4DA9-A2D8-08C8040AF76B}"/>
    <dgm:cxn modelId="{41BE5920-DBE1-4DEF-89A9-09A693B8D2E0}" srcId="{F6724A2E-A98B-4157-939B-4426BA90036A}" destId="{A4942168-1C3C-44A2-9F7C-74C90EB1E0EB}" srcOrd="1" destOrd="0" parTransId="{4927EC79-5EE8-414C-9D36-EB9FDABBA22F}" sibTransId="{93B9A2AA-B209-42F1-8346-5E367AB4869D}"/>
    <dgm:cxn modelId="{19842D36-C9E0-4D9E-A4F8-28872B6FA6E2}" srcId="{86A40CAD-0BDD-4B68-B56A-2008E3EED5EA}" destId="{84DF1059-17BB-4F53-BDB2-FA8EB998D95C}" srcOrd="0" destOrd="0" parTransId="{CE169504-44BC-489C-AD65-A5146EA228F5}" sibTransId="{1C5673A9-9F90-4D0C-8C48-77762A29DC01}"/>
    <dgm:cxn modelId="{7CA9E036-0DB1-444C-888C-45EFC737C662}" type="presOf" srcId="{4F1D59E7-1BB6-4D76-8625-DAD8AC337316}" destId="{73675004-5D48-40B2-B4DF-8C2D29289266}" srcOrd="0" destOrd="0" presId="urn:microsoft.com/office/officeart/2005/8/layout/vList5"/>
    <dgm:cxn modelId="{1ED75340-A8C6-4042-8D95-0BC2CE33AEA3}" type="presOf" srcId="{A30A210A-71E5-4EC0-BCEF-840955031FA9}" destId="{BA0DEE9E-B9E3-439D-B5EF-843873E0ADDD}" srcOrd="0" destOrd="2" presId="urn:microsoft.com/office/officeart/2005/8/layout/vList5"/>
    <dgm:cxn modelId="{21EA4D61-5DD8-456B-9835-D3AD8F948D3A}" type="presOf" srcId="{81347704-0562-4D14-8EF4-DEE73531ABF5}" destId="{7605549E-DAA7-418B-9201-841741D48513}" srcOrd="0" destOrd="1" presId="urn:microsoft.com/office/officeart/2005/8/layout/vList5"/>
    <dgm:cxn modelId="{92DD9A68-B0E2-41DC-B5E3-183082A63974}" srcId="{F6724A2E-A98B-4157-939B-4426BA90036A}" destId="{8865F429-E4BD-4A24-A1CB-DE53F328E0A6}" srcOrd="2" destOrd="0" parTransId="{A8E34A75-B9B5-43FA-9A4E-45A86D4A833E}" sibTransId="{384F7C00-438C-4ED7-B772-6DB5AAF71093}"/>
    <dgm:cxn modelId="{E24A376C-3169-416E-9D32-27E902227459}" type="presOf" srcId="{EBA15697-913E-483E-A730-03C15501AA4C}" destId="{BA0DEE9E-B9E3-439D-B5EF-843873E0ADDD}" srcOrd="0" destOrd="0" presId="urn:microsoft.com/office/officeart/2005/8/layout/vList5"/>
    <dgm:cxn modelId="{F758EF51-5C88-41DD-AECC-68876B21BDD9}" srcId="{F6724A2E-A98B-4157-939B-4426BA90036A}" destId="{4CD2E39A-A91F-432B-B4DC-F456AA4625BF}" srcOrd="0" destOrd="0" parTransId="{EC142A25-C682-48E2-AE18-A270DC292341}" sibTransId="{1CF74F24-E518-41C8-B2D6-2C1DF7CA95B2}"/>
    <dgm:cxn modelId="{2DBB9755-3B52-4270-A7BD-DFD568582E8E}" type="presOf" srcId="{F6724A2E-A98B-4157-939B-4426BA90036A}" destId="{E858625B-17BB-4F57-A7A7-2D46618893EC}" srcOrd="0" destOrd="0" presId="urn:microsoft.com/office/officeart/2005/8/layout/vList5"/>
    <dgm:cxn modelId="{9DD74F80-3B87-4761-829D-78E5F6DEC465}" srcId="{86A40CAD-0BDD-4B68-B56A-2008E3EED5EA}" destId="{C7D1113E-22A2-4075-B19C-64801C432119}" srcOrd="2" destOrd="0" parTransId="{60BEA608-A572-4F02-811A-3C551E3DF24A}" sibTransId="{38EE9B9D-8E01-40AF-BDE2-5809ACB5BA59}"/>
    <dgm:cxn modelId="{B2A1FF83-46E9-4044-BC9B-7D577769EE11}" type="presOf" srcId="{8865F429-E4BD-4A24-A1CB-DE53F328E0A6}" destId="{9173110B-FB5C-466A-91FB-992293DCE2D9}" srcOrd="0" destOrd="2" presId="urn:microsoft.com/office/officeart/2005/8/layout/vList5"/>
    <dgm:cxn modelId="{6B0A8E88-0D17-4E8F-AE86-2CA76864B260}" srcId="{E35706FB-05A7-413E-943B-7EBED14EC136}" destId="{86A40CAD-0BDD-4B68-B56A-2008E3EED5EA}" srcOrd="0" destOrd="0" parTransId="{F3BAC7C7-599C-443E-9C11-DF66894A9BA2}" sibTransId="{5DD52B26-A30B-4A49-AD32-992F279AC803}"/>
    <dgm:cxn modelId="{6039348A-746D-4500-A907-F2D36D7961B6}" type="presOf" srcId="{618603B5-B684-4A90-BD8F-5F9B4E35C267}" destId="{BA0DEE9E-B9E3-439D-B5EF-843873E0ADDD}" srcOrd="0" destOrd="1" presId="urn:microsoft.com/office/officeart/2005/8/layout/vList5"/>
    <dgm:cxn modelId="{36B68291-60DB-42B1-9A1A-A7FB6CB7A1D0}" type="presOf" srcId="{A4942168-1C3C-44A2-9F7C-74C90EB1E0EB}" destId="{9173110B-FB5C-466A-91FB-992293DCE2D9}" srcOrd="0" destOrd="1" presId="urn:microsoft.com/office/officeart/2005/8/layout/vList5"/>
    <dgm:cxn modelId="{1834C091-B27D-48A2-B73F-9BF1F1D6809A}" srcId="{86A40CAD-0BDD-4B68-B56A-2008E3EED5EA}" destId="{81347704-0562-4D14-8EF4-DEE73531ABF5}" srcOrd="1" destOrd="0" parTransId="{E7DFD32A-ECA6-4CEE-8331-EA4B03E71F14}" sibTransId="{5398BD13-11E0-468B-B524-348269E0A351}"/>
    <dgm:cxn modelId="{B57A7CC0-B8B2-4D6C-85E5-A80D3C1D8348}" srcId="{E35706FB-05A7-413E-943B-7EBED14EC136}" destId="{4F1D59E7-1BB6-4D76-8625-DAD8AC337316}" srcOrd="1" destOrd="0" parTransId="{88F30F08-87C5-4F2F-8214-AE2372F4D383}" sibTransId="{BDC800D2-1B23-4977-90EE-902609DDD3D0}"/>
    <dgm:cxn modelId="{3BC8C6CB-3313-4642-8A3C-2453C0594128}" type="presOf" srcId="{4CD2E39A-A91F-432B-B4DC-F456AA4625BF}" destId="{9173110B-FB5C-466A-91FB-992293DCE2D9}" srcOrd="0" destOrd="0" presId="urn:microsoft.com/office/officeart/2005/8/layout/vList5"/>
    <dgm:cxn modelId="{30D336D4-1CE2-4B18-B9CC-D506D74A94BE}" type="presOf" srcId="{86A40CAD-0BDD-4B68-B56A-2008E3EED5EA}" destId="{F1C66701-88CD-4E4F-B43A-C60FDC6FC9D5}" srcOrd="0" destOrd="0" presId="urn:microsoft.com/office/officeart/2005/8/layout/vList5"/>
    <dgm:cxn modelId="{AB72FFD8-8096-4AA3-A735-15E43EBB1C40}" type="presOf" srcId="{84DF1059-17BB-4F53-BDB2-FA8EB998D95C}" destId="{7605549E-DAA7-418B-9201-841741D48513}" srcOrd="0" destOrd="0" presId="urn:microsoft.com/office/officeart/2005/8/layout/vList5"/>
    <dgm:cxn modelId="{ED0CE1DA-8CD7-45CA-B776-6EFAFC6C9681}" srcId="{4F1D59E7-1BB6-4D76-8625-DAD8AC337316}" destId="{EBA15697-913E-483E-A730-03C15501AA4C}" srcOrd="0" destOrd="0" parTransId="{E7CB355B-C126-4B15-BD73-C1D9D2F1171D}" sibTransId="{10D3E443-8262-4EED-801A-5CC9939B819B}"/>
    <dgm:cxn modelId="{FD7F61F5-6F59-4DFA-BB53-8AA766BF2FBE}" type="presOf" srcId="{E35706FB-05A7-413E-943B-7EBED14EC136}" destId="{A6E7CD86-EF95-465C-BFB5-77BEBEE58A39}" srcOrd="0" destOrd="0" presId="urn:microsoft.com/office/officeart/2005/8/layout/vList5"/>
    <dgm:cxn modelId="{6F1A57F7-29AC-4EC4-ADAC-92A5FA362079}" srcId="{E35706FB-05A7-413E-943B-7EBED14EC136}" destId="{F6724A2E-A98B-4157-939B-4426BA90036A}" srcOrd="2" destOrd="0" parTransId="{D98AE0F9-7A69-4F16-8A34-FB9456718F44}" sibTransId="{96AA8EC0-9BBF-47B4-8345-B149B296603F}"/>
    <dgm:cxn modelId="{B41BD0F7-41CE-409B-8AFF-81DAAF0A6BE2}" srcId="{4F1D59E7-1BB6-4D76-8625-DAD8AC337316}" destId="{618603B5-B684-4A90-BD8F-5F9B4E35C267}" srcOrd="1" destOrd="0" parTransId="{9FD5CCCE-05BB-467D-AC3E-B13F49B3703F}" sibTransId="{14B3FA48-217A-4650-A55E-45E662F587B1}"/>
    <dgm:cxn modelId="{D7E5E092-F5B2-4D2C-8A46-459A74B2E8F7}" type="presParOf" srcId="{A6E7CD86-EF95-465C-BFB5-77BEBEE58A39}" destId="{DD326989-1D21-43B1-8881-A03188947BEA}" srcOrd="0" destOrd="0" presId="urn:microsoft.com/office/officeart/2005/8/layout/vList5"/>
    <dgm:cxn modelId="{9B98A320-3B85-4617-A0ED-95EB3ECD6872}" type="presParOf" srcId="{DD326989-1D21-43B1-8881-A03188947BEA}" destId="{F1C66701-88CD-4E4F-B43A-C60FDC6FC9D5}" srcOrd="0" destOrd="0" presId="urn:microsoft.com/office/officeart/2005/8/layout/vList5"/>
    <dgm:cxn modelId="{C99F7A4E-D2F6-499B-BD30-88A55AA4C62B}" type="presParOf" srcId="{DD326989-1D21-43B1-8881-A03188947BEA}" destId="{7605549E-DAA7-418B-9201-841741D48513}" srcOrd="1" destOrd="0" presId="urn:microsoft.com/office/officeart/2005/8/layout/vList5"/>
    <dgm:cxn modelId="{9594989D-EA7A-482D-8B4D-0C53E3ABAB5B}" type="presParOf" srcId="{A6E7CD86-EF95-465C-BFB5-77BEBEE58A39}" destId="{A5AA7BA6-DE90-49C6-8B0A-86A5D70FCBCB}" srcOrd="1" destOrd="0" presId="urn:microsoft.com/office/officeart/2005/8/layout/vList5"/>
    <dgm:cxn modelId="{84DFD408-301D-4095-A143-9F0E30D4A9E8}" type="presParOf" srcId="{A6E7CD86-EF95-465C-BFB5-77BEBEE58A39}" destId="{4D80CD56-68E5-482E-BD66-56C1327A42C3}" srcOrd="2" destOrd="0" presId="urn:microsoft.com/office/officeart/2005/8/layout/vList5"/>
    <dgm:cxn modelId="{37097010-8E64-466A-BFF4-8186C2C2B446}" type="presParOf" srcId="{4D80CD56-68E5-482E-BD66-56C1327A42C3}" destId="{73675004-5D48-40B2-B4DF-8C2D29289266}" srcOrd="0" destOrd="0" presId="urn:microsoft.com/office/officeart/2005/8/layout/vList5"/>
    <dgm:cxn modelId="{92002E7D-270D-49B7-91A6-905BAB80DC96}" type="presParOf" srcId="{4D80CD56-68E5-482E-BD66-56C1327A42C3}" destId="{BA0DEE9E-B9E3-439D-B5EF-843873E0ADDD}" srcOrd="1" destOrd="0" presId="urn:microsoft.com/office/officeart/2005/8/layout/vList5"/>
    <dgm:cxn modelId="{3386EC6B-8E4D-4B02-AE7A-20EF9F4A3629}" type="presParOf" srcId="{A6E7CD86-EF95-465C-BFB5-77BEBEE58A39}" destId="{7ACB3D15-F5F8-4C13-B7E6-04E2C885C658}" srcOrd="3" destOrd="0" presId="urn:microsoft.com/office/officeart/2005/8/layout/vList5"/>
    <dgm:cxn modelId="{13AC2A66-F5F1-4ED6-9A5A-F08B15496DA3}" type="presParOf" srcId="{A6E7CD86-EF95-465C-BFB5-77BEBEE58A39}" destId="{8EA71E26-5E36-4869-A44E-38FFB2D3DE83}" srcOrd="4" destOrd="0" presId="urn:microsoft.com/office/officeart/2005/8/layout/vList5"/>
    <dgm:cxn modelId="{8970B2C8-6C5A-47A2-879A-3D90E2E3F455}" type="presParOf" srcId="{8EA71E26-5E36-4869-A44E-38FFB2D3DE83}" destId="{E858625B-17BB-4F57-A7A7-2D46618893EC}" srcOrd="0" destOrd="0" presId="urn:microsoft.com/office/officeart/2005/8/layout/vList5"/>
    <dgm:cxn modelId="{8F2FB77E-3231-4E71-A0E3-40C9B77562D5}" type="presParOf" srcId="{8EA71E26-5E36-4869-A44E-38FFB2D3DE83}" destId="{9173110B-FB5C-466A-91FB-992293DCE2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7C5541-CB1B-481B-AFA8-4D1D3D61C74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3387434-7FBD-4EFE-96A1-D700A80E4AE4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/>
            <a:t>Controle</a:t>
          </a:r>
          <a:r>
            <a:rPr lang="en-US" dirty="0"/>
            <a:t> </a:t>
          </a:r>
          <a:r>
            <a:rPr lang="en-US" dirty="0" err="1"/>
            <a:t>consciente</a:t>
          </a:r>
          <a:endParaRPr lang="pt-BR" dirty="0"/>
        </a:p>
      </dgm:t>
    </dgm:pt>
    <dgm:pt modelId="{20DE97D8-76A9-4CCE-88BD-4E69060CAFC3}" type="parTrans" cxnId="{05D24E99-E302-42A9-BFC9-DD7DE72AE953}">
      <dgm:prSet/>
      <dgm:spPr/>
      <dgm:t>
        <a:bodyPr/>
        <a:lstStyle/>
        <a:p>
          <a:endParaRPr lang="pt-BR"/>
        </a:p>
      </dgm:t>
    </dgm:pt>
    <dgm:pt modelId="{B7F1819B-4BFE-492B-B480-5C6E968B883F}" type="sibTrans" cxnId="{05D24E99-E302-42A9-BFC9-DD7DE72AE953}">
      <dgm:prSet/>
      <dgm:spPr/>
      <dgm:t>
        <a:bodyPr/>
        <a:lstStyle/>
        <a:p>
          <a:endParaRPr lang="pt-BR"/>
        </a:p>
      </dgm:t>
    </dgm:pt>
    <dgm:pt modelId="{1133451E-CF36-4A34-B9C9-7B7C8C8D9E52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/>
            <a:t>Experiência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repeticão</a:t>
          </a:r>
          <a:r>
            <a:rPr lang="en-US" dirty="0"/>
            <a:t>)</a:t>
          </a:r>
          <a:endParaRPr lang="pt-BR" dirty="0"/>
        </a:p>
      </dgm:t>
    </dgm:pt>
    <dgm:pt modelId="{C9AD6FAB-A0DA-4E01-95AF-865964FB9D54}" type="parTrans" cxnId="{D1CC9566-9AFB-46C9-A1BD-18799A891EBB}">
      <dgm:prSet/>
      <dgm:spPr/>
      <dgm:t>
        <a:bodyPr/>
        <a:lstStyle/>
        <a:p>
          <a:endParaRPr lang="pt-BR"/>
        </a:p>
      </dgm:t>
    </dgm:pt>
    <dgm:pt modelId="{F25447D5-FCDC-422B-9131-69F871FFBEBD}" type="sibTrans" cxnId="{D1CC9566-9AFB-46C9-A1BD-18799A891EBB}">
      <dgm:prSet/>
      <dgm:spPr/>
      <dgm:t>
        <a:bodyPr/>
        <a:lstStyle/>
        <a:p>
          <a:endParaRPr lang="pt-BR"/>
        </a:p>
      </dgm:t>
    </dgm:pt>
    <dgm:pt modelId="{2D6D83EF-7671-4CC2-AA58-83685CC2BD22}">
      <dgm:prSet phldrT="[Texto]"/>
      <dgm:spPr>
        <a:solidFill>
          <a:srgbClr val="7030A0"/>
        </a:solidFill>
      </dgm:spPr>
      <dgm:t>
        <a:bodyPr/>
        <a:lstStyle/>
        <a:p>
          <a:r>
            <a:rPr lang="en-US" dirty="0" err="1"/>
            <a:t>automatismo</a:t>
          </a:r>
          <a:endParaRPr lang="pt-BR" dirty="0"/>
        </a:p>
      </dgm:t>
    </dgm:pt>
    <dgm:pt modelId="{4B5B9A90-66C4-4884-BA12-8E620B172CD8}" type="parTrans" cxnId="{BEEF38EF-4665-484A-8700-B6A43188539E}">
      <dgm:prSet/>
      <dgm:spPr/>
      <dgm:t>
        <a:bodyPr/>
        <a:lstStyle/>
        <a:p>
          <a:endParaRPr lang="pt-BR"/>
        </a:p>
      </dgm:t>
    </dgm:pt>
    <dgm:pt modelId="{E1EECC07-BE42-471B-B2E9-D18C0F066C6D}" type="sibTrans" cxnId="{BEEF38EF-4665-484A-8700-B6A43188539E}">
      <dgm:prSet/>
      <dgm:spPr/>
      <dgm:t>
        <a:bodyPr/>
        <a:lstStyle/>
        <a:p>
          <a:endParaRPr lang="pt-BR"/>
        </a:p>
      </dgm:t>
    </dgm:pt>
    <dgm:pt modelId="{B03048B4-2375-4E58-9F08-24B145A23D67}" type="pres">
      <dgm:prSet presAssocID="{D77C5541-CB1B-481B-AFA8-4D1D3D61C74A}" presName="CompostProcess" presStyleCnt="0">
        <dgm:presLayoutVars>
          <dgm:dir/>
          <dgm:resizeHandles val="exact"/>
        </dgm:presLayoutVars>
      </dgm:prSet>
      <dgm:spPr/>
    </dgm:pt>
    <dgm:pt modelId="{75225970-C9A4-4785-B1F0-B6A07DE10D27}" type="pres">
      <dgm:prSet presAssocID="{D77C5541-CB1B-481B-AFA8-4D1D3D61C74A}" presName="arrow" presStyleLbl="bgShp" presStyleIdx="0" presStyleCnt="1" custScaleX="117647"/>
      <dgm:spPr>
        <a:solidFill>
          <a:schemeClr val="bg1">
            <a:lumMod val="50000"/>
          </a:schemeClr>
        </a:solidFill>
      </dgm:spPr>
    </dgm:pt>
    <dgm:pt modelId="{13DA1331-FE98-4942-94DF-39BB9840C510}" type="pres">
      <dgm:prSet presAssocID="{D77C5541-CB1B-481B-AFA8-4D1D3D61C74A}" presName="linearProcess" presStyleCnt="0"/>
      <dgm:spPr/>
    </dgm:pt>
    <dgm:pt modelId="{90983EF7-CE63-4D69-9DFB-5FC34BD710BF}" type="pres">
      <dgm:prSet presAssocID="{D3387434-7FBD-4EFE-96A1-D700A80E4AE4}" presName="textNode" presStyleLbl="node1" presStyleIdx="0" presStyleCnt="3">
        <dgm:presLayoutVars>
          <dgm:bulletEnabled val="1"/>
        </dgm:presLayoutVars>
      </dgm:prSet>
      <dgm:spPr/>
    </dgm:pt>
    <dgm:pt modelId="{25FE8847-A962-4A66-A752-55EDFE1D7D46}" type="pres">
      <dgm:prSet presAssocID="{B7F1819B-4BFE-492B-B480-5C6E968B883F}" presName="sibTrans" presStyleCnt="0"/>
      <dgm:spPr/>
    </dgm:pt>
    <dgm:pt modelId="{BC2D387A-A4DE-4952-8443-1EA1027B7618}" type="pres">
      <dgm:prSet presAssocID="{1133451E-CF36-4A34-B9C9-7B7C8C8D9E52}" presName="textNode" presStyleLbl="node1" presStyleIdx="1" presStyleCnt="3">
        <dgm:presLayoutVars>
          <dgm:bulletEnabled val="1"/>
        </dgm:presLayoutVars>
      </dgm:prSet>
      <dgm:spPr/>
    </dgm:pt>
    <dgm:pt modelId="{4A103011-2156-43E8-99E2-A4110D22C0FE}" type="pres">
      <dgm:prSet presAssocID="{F25447D5-FCDC-422B-9131-69F871FFBEBD}" presName="sibTrans" presStyleCnt="0"/>
      <dgm:spPr/>
    </dgm:pt>
    <dgm:pt modelId="{567E6049-1A06-4D8D-95B2-8DAC96868C00}" type="pres">
      <dgm:prSet presAssocID="{2D6D83EF-7671-4CC2-AA58-83685CC2BD2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1EC0D1D-D150-42AC-AFF1-360AD1BF7392}" type="presOf" srcId="{D3387434-7FBD-4EFE-96A1-D700A80E4AE4}" destId="{90983EF7-CE63-4D69-9DFB-5FC34BD710BF}" srcOrd="0" destOrd="0" presId="urn:microsoft.com/office/officeart/2005/8/layout/hProcess9"/>
    <dgm:cxn modelId="{4BE7FC31-E48C-4AC4-A0DE-77ECE7894099}" type="presOf" srcId="{D77C5541-CB1B-481B-AFA8-4D1D3D61C74A}" destId="{B03048B4-2375-4E58-9F08-24B145A23D67}" srcOrd="0" destOrd="0" presId="urn:microsoft.com/office/officeart/2005/8/layout/hProcess9"/>
    <dgm:cxn modelId="{D1CC9566-9AFB-46C9-A1BD-18799A891EBB}" srcId="{D77C5541-CB1B-481B-AFA8-4D1D3D61C74A}" destId="{1133451E-CF36-4A34-B9C9-7B7C8C8D9E52}" srcOrd="1" destOrd="0" parTransId="{C9AD6FAB-A0DA-4E01-95AF-865964FB9D54}" sibTransId="{F25447D5-FCDC-422B-9131-69F871FFBEBD}"/>
    <dgm:cxn modelId="{791FB977-2CDC-401D-BC66-1A384F27951B}" type="presOf" srcId="{2D6D83EF-7671-4CC2-AA58-83685CC2BD22}" destId="{567E6049-1A06-4D8D-95B2-8DAC96868C00}" srcOrd="0" destOrd="0" presId="urn:microsoft.com/office/officeart/2005/8/layout/hProcess9"/>
    <dgm:cxn modelId="{05D24E99-E302-42A9-BFC9-DD7DE72AE953}" srcId="{D77C5541-CB1B-481B-AFA8-4D1D3D61C74A}" destId="{D3387434-7FBD-4EFE-96A1-D700A80E4AE4}" srcOrd="0" destOrd="0" parTransId="{20DE97D8-76A9-4CCE-88BD-4E69060CAFC3}" sibTransId="{B7F1819B-4BFE-492B-B480-5C6E968B883F}"/>
    <dgm:cxn modelId="{144273CE-203B-4864-96F3-BD56A8234C92}" type="presOf" srcId="{1133451E-CF36-4A34-B9C9-7B7C8C8D9E52}" destId="{BC2D387A-A4DE-4952-8443-1EA1027B7618}" srcOrd="0" destOrd="0" presId="urn:microsoft.com/office/officeart/2005/8/layout/hProcess9"/>
    <dgm:cxn modelId="{BEEF38EF-4665-484A-8700-B6A43188539E}" srcId="{D77C5541-CB1B-481B-AFA8-4D1D3D61C74A}" destId="{2D6D83EF-7671-4CC2-AA58-83685CC2BD22}" srcOrd="2" destOrd="0" parTransId="{4B5B9A90-66C4-4884-BA12-8E620B172CD8}" sibTransId="{E1EECC07-BE42-471B-B2E9-D18C0F066C6D}"/>
    <dgm:cxn modelId="{5D75A954-024C-4A2B-A1C5-40BC13EF662C}" type="presParOf" srcId="{B03048B4-2375-4E58-9F08-24B145A23D67}" destId="{75225970-C9A4-4785-B1F0-B6A07DE10D27}" srcOrd="0" destOrd="0" presId="urn:microsoft.com/office/officeart/2005/8/layout/hProcess9"/>
    <dgm:cxn modelId="{7879F821-2580-4539-B4A4-42B8E0596610}" type="presParOf" srcId="{B03048B4-2375-4E58-9F08-24B145A23D67}" destId="{13DA1331-FE98-4942-94DF-39BB9840C510}" srcOrd="1" destOrd="0" presId="urn:microsoft.com/office/officeart/2005/8/layout/hProcess9"/>
    <dgm:cxn modelId="{1A53E2DE-2C7D-457B-8036-A34F91CB410D}" type="presParOf" srcId="{13DA1331-FE98-4942-94DF-39BB9840C510}" destId="{90983EF7-CE63-4D69-9DFB-5FC34BD710BF}" srcOrd="0" destOrd="0" presId="urn:microsoft.com/office/officeart/2005/8/layout/hProcess9"/>
    <dgm:cxn modelId="{ABA243A0-88A9-4401-A875-98F39E1245DB}" type="presParOf" srcId="{13DA1331-FE98-4942-94DF-39BB9840C510}" destId="{25FE8847-A962-4A66-A752-55EDFE1D7D46}" srcOrd="1" destOrd="0" presId="urn:microsoft.com/office/officeart/2005/8/layout/hProcess9"/>
    <dgm:cxn modelId="{0C99992F-A2B4-4917-AA1C-B01001451CA1}" type="presParOf" srcId="{13DA1331-FE98-4942-94DF-39BB9840C510}" destId="{BC2D387A-A4DE-4952-8443-1EA1027B7618}" srcOrd="2" destOrd="0" presId="urn:microsoft.com/office/officeart/2005/8/layout/hProcess9"/>
    <dgm:cxn modelId="{52F1DEB2-B3A5-4A41-AABB-4ACD948AFC2C}" type="presParOf" srcId="{13DA1331-FE98-4942-94DF-39BB9840C510}" destId="{4A103011-2156-43E8-99E2-A4110D22C0FE}" srcOrd="3" destOrd="0" presId="urn:microsoft.com/office/officeart/2005/8/layout/hProcess9"/>
    <dgm:cxn modelId="{CEFD5CDE-5778-40F6-9EBA-376C16AA28ED}" type="presParOf" srcId="{13DA1331-FE98-4942-94DF-39BB9840C510}" destId="{567E6049-1A06-4D8D-95B2-8DAC96868C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3C84-F729-4EE0-BFD7-7DC8EB781D9C}">
      <dsp:nvSpPr>
        <dsp:cNvPr id="0" name=""/>
        <dsp:cNvSpPr/>
      </dsp:nvSpPr>
      <dsp:spPr>
        <a:xfrm>
          <a:off x="1" y="0"/>
          <a:ext cx="6768748" cy="1656184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64F3F-3BB8-4CDD-A16D-94B34AEFAC45}">
      <dsp:nvSpPr>
        <dsp:cNvPr id="0" name=""/>
        <dsp:cNvSpPr/>
      </dsp:nvSpPr>
      <dsp:spPr>
        <a:xfrm>
          <a:off x="462326" y="454516"/>
          <a:ext cx="1689805" cy="66247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Input</a:t>
          </a:r>
          <a:endParaRPr lang="pt-BR" sz="2700" kern="1200" dirty="0"/>
        </a:p>
      </dsp:txBody>
      <dsp:txXfrm>
        <a:off x="494665" y="486855"/>
        <a:ext cx="1625127" cy="597795"/>
      </dsp:txXfrm>
    </dsp:sp>
    <dsp:sp modelId="{03432EDD-5B03-4A1B-989E-6AEC7601B009}">
      <dsp:nvSpPr>
        <dsp:cNvPr id="0" name=""/>
        <dsp:cNvSpPr/>
      </dsp:nvSpPr>
      <dsp:spPr>
        <a:xfrm>
          <a:off x="2455649" y="363615"/>
          <a:ext cx="2062831" cy="92895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Processamento</a:t>
          </a: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(software)</a:t>
          </a:r>
          <a:endParaRPr lang="pt-BR" sz="2000" kern="1200" dirty="0"/>
        </a:p>
      </dsp:txBody>
      <dsp:txXfrm>
        <a:off x="2500997" y="408963"/>
        <a:ext cx="1972135" cy="838257"/>
      </dsp:txXfrm>
    </dsp:sp>
    <dsp:sp modelId="{733D4458-3A92-461E-A61D-DEC8FB16CBE1}">
      <dsp:nvSpPr>
        <dsp:cNvPr id="0" name=""/>
        <dsp:cNvSpPr/>
      </dsp:nvSpPr>
      <dsp:spPr>
        <a:xfrm>
          <a:off x="4842706" y="496855"/>
          <a:ext cx="1484427" cy="66247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Output</a:t>
          </a:r>
          <a:endParaRPr lang="pt-BR" sz="2700" kern="1200" dirty="0"/>
        </a:p>
      </dsp:txBody>
      <dsp:txXfrm>
        <a:off x="4875045" y="529194"/>
        <a:ext cx="1419749" cy="5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EA786-2659-4662-8776-BAFE76466DEC}">
      <dsp:nvSpPr>
        <dsp:cNvPr id="0" name=""/>
        <dsp:cNvSpPr/>
      </dsp:nvSpPr>
      <dsp:spPr>
        <a:xfrm>
          <a:off x="0" y="0"/>
          <a:ext cx="2308172" cy="79208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Informação</a:t>
          </a:r>
          <a:r>
            <a:rPr lang="en-US" sz="2500" kern="1200" dirty="0"/>
            <a:t> </a:t>
          </a:r>
          <a:endParaRPr lang="pt-BR" sz="2500" kern="1200" dirty="0"/>
        </a:p>
      </dsp:txBody>
      <dsp:txXfrm>
        <a:off x="23199" y="23199"/>
        <a:ext cx="2261774" cy="745689"/>
      </dsp:txXfrm>
    </dsp:sp>
    <dsp:sp modelId="{85B0B8C6-D7DC-476A-9422-E12FA0E812AA}">
      <dsp:nvSpPr>
        <dsp:cNvPr id="0" name=""/>
        <dsp:cNvSpPr/>
      </dsp:nvSpPr>
      <dsp:spPr>
        <a:xfrm>
          <a:off x="2324973" y="0"/>
          <a:ext cx="1636656" cy="7920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tx1"/>
              </a:solidFill>
            </a:rPr>
            <a:t>Processamento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2324973" y="158417"/>
        <a:ext cx="1399030" cy="475253"/>
      </dsp:txXfrm>
    </dsp:sp>
    <dsp:sp modelId="{72766BBC-1F2A-4589-A57B-0DA8A66474BD}">
      <dsp:nvSpPr>
        <dsp:cNvPr id="0" name=""/>
        <dsp:cNvSpPr/>
      </dsp:nvSpPr>
      <dsp:spPr>
        <a:xfrm>
          <a:off x="3929782" y="0"/>
          <a:ext cx="2118889" cy="79208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conhecimento</a:t>
          </a:r>
          <a:endParaRPr lang="pt-BR" sz="2500" kern="1200" dirty="0"/>
        </a:p>
      </dsp:txBody>
      <dsp:txXfrm>
        <a:off x="3952981" y="23199"/>
        <a:ext cx="2072491" cy="745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91D87-B3E4-44DA-9410-830D5648A46C}">
      <dsp:nvSpPr>
        <dsp:cNvPr id="0" name=""/>
        <dsp:cNvSpPr/>
      </dsp:nvSpPr>
      <dsp:spPr>
        <a:xfrm>
          <a:off x="3254323" y="1767518"/>
          <a:ext cx="1751668" cy="81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072"/>
              </a:lnTo>
              <a:lnTo>
                <a:pt x="1751668" y="553072"/>
              </a:lnTo>
              <a:lnTo>
                <a:pt x="1751668" y="810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58742-B85A-4312-AB68-BF4785B59473}">
      <dsp:nvSpPr>
        <dsp:cNvPr id="0" name=""/>
        <dsp:cNvSpPr/>
      </dsp:nvSpPr>
      <dsp:spPr>
        <a:xfrm>
          <a:off x="1516861" y="1767518"/>
          <a:ext cx="1737461" cy="771578"/>
        </a:xfrm>
        <a:custGeom>
          <a:avLst/>
          <a:gdLst/>
          <a:ahLst/>
          <a:cxnLst/>
          <a:rect l="0" t="0" r="0" b="0"/>
          <a:pathLst>
            <a:path>
              <a:moveTo>
                <a:pt x="1737461" y="0"/>
              </a:moveTo>
              <a:lnTo>
                <a:pt x="1737461" y="514015"/>
              </a:lnTo>
              <a:lnTo>
                <a:pt x="0" y="514015"/>
              </a:lnTo>
              <a:lnTo>
                <a:pt x="0" y="771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F8D79-47F2-4403-9B36-F6C05972A0F5}">
      <dsp:nvSpPr>
        <dsp:cNvPr id="0" name=""/>
        <dsp:cNvSpPr/>
      </dsp:nvSpPr>
      <dsp:spPr>
        <a:xfrm>
          <a:off x="1864178" y="2034"/>
          <a:ext cx="2780289" cy="176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02F54-8B53-4E89-8DC5-CB0DD344933A}">
      <dsp:nvSpPr>
        <dsp:cNvPr id="0" name=""/>
        <dsp:cNvSpPr/>
      </dsp:nvSpPr>
      <dsp:spPr>
        <a:xfrm>
          <a:off x="2173099" y="295509"/>
          <a:ext cx="2780289" cy="1765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REPRESENTAÇÕES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(“IDÉIAS”)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(informações armazenadas simbolicamente na memória)</a:t>
          </a:r>
        </a:p>
      </dsp:txBody>
      <dsp:txXfrm>
        <a:off x="2224808" y="347218"/>
        <a:ext cx="2676871" cy="1662065"/>
      </dsp:txXfrm>
    </dsp:sp>
    <dsp:sp modelId="{D4E4D36C-EF5A-41D5-AB71-FA2029BC756A}">
      <dsp:nvSpPr>
        <dsp:cNvPr id="0" name=""/>
        <dsp:cNvSpPr/>
      </dsp:nvSpPr>
      <dsp:spPr>
        <a:xfrm>
          <a:off x="126717" y="2539096"/>
          <a:ext cx="2780289" cy="176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CA154-777B-4BC1-AEB5-D12AE95B31F4}">
      <dsp:nvSpPr>
        <dsp:cNvPr id="0" name=""/>
        <dsp:cNvSpPr/>
      </dsp:nvSpPr>
      <dsp:spPr>
        <a:xfrm>
          <a:off x="435638" y="2832571"/>
          <a:ext cx="2780289" cy="1765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SEMÂNTICAS OU PROPOSICIONAIS </a:t>
          </a:r>
          <a:r>
            <a:rPr lang="pt-BR" sz="1800" kern="1200" dirty="0"/>
            <a:t>(conceitos concretos               e abstratos)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487347" y="2884280"/>
        <a:ext cx="2676871" cy="1662065"/>
      </dsp:txXfrm>
    </dsp:sp>
    <dsp:sp modelId="{D97C6452-093E-4359-9D77-41D6E0661DC4}">
      <dsp:nvSpPr>
        <dsp:cNvPr id="0" name=""/>
        <dsp:cNvSpPr/>
      </dsp:nvSpPr>
      <dsp:spPr>
        <a:xfrm>
          <a:off x="3615847" y="2578153"/>
          <a:ext cx="2780289" cy="176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78086-1EE9-4B33-8615-93F114802E3D}">
      <dsp:nvSpPr>
        <dsp:cNvPr id="0" name=""/>
        <dsp:cNvSpPr/>
      </dsp:nvSpPr>
      <dsp:spPr>
        <a:xfrm>
          <a:off x="3924768" y="2871628"/>
          <a:ext cx="2780289" cy="1765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VISUAIS OU IMAGÍSTICAS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 (conceitos  concretos)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Dupla codificação</a:t>
          </a:r>
        </a:p>
      </dsp:txBody>
      <dsp:txXfrm>
        <a:off x="3976477" y="2923337"/>
        <a:ext cx="2676871" cy="1662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F422-3C18-4F11-AC32-C020F0EEB16D}">
      <dsp:nvSpPr>
        <dsp:cNvPr id="0" name=""/>
        <dsp:cNvSpPr/>
      </dsp:nvSpPr>
      <dsp:spPr>
        <a:xfrm rot="16200000">
          <a:off x="-581653" y="582673"/>
          <a:ext cx="3816423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 </a:t>
          </a:r>
          <a:r>
            <a:rPr lang="pt-BR" sz="1900" b="1" kern="1200" dirty="0">
              <a:solidFill>
                <a:srgbClr val="7030A0"/>
              </a:solidFill>
            </a:rPr>
            <a:t>SENSORIAL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Duração: 0,5 segundo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Análise inicial da informação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padrões  (visuais, auditivos)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</dsp:txBody>
      <dsp:txXfrm rot="5400000">
        <a:off x="1021" y="763284"/>
        <a:ext cx="2651075" cy="2289853"/>
      </dsp:txXfrm>
    </dsp:sp>
    <dsp:sp modelId="{5FAB8B91-299A-447A-831B-A09053D1122E}">
      <dsp:nvSpPr>
        <dsp:cNvPr id="0" name=""/>
        <dsp:cNvSpPr/>
      </dsp:nvSpPr>
      <dsp:spPr>
        <a:xfrm rot="16200000">
          <a:off x="2268252" y="582673"/>
          <a:ext cx="3816423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7030A0"/>
              </a:solidFill>
            </a:rPr>
            <a:t>CURTO PRAZO (TRABALHO)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Duração: 20 a 30 segundos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Capacidade: 7+ou – 2 unidades</a:t>
          </a:r>
        </a:p>
      </dsp:txBody>
      <dsp:txXfrm rot="5400000">
        <a:off x="2850926" y="763284"/>
        <a:ext cx="2651075" cy="2289853"/>
      </dsp:txXfrm>
    </dsp:sp>
    <dsp:sp modelId="{F91D33A0-DF8A-4BA2-BF45-BD32ED0BADEE}">
      <dsp:nvSpPr>
        <dsp:cNvPr id="0" name=""/>
        <dsp:cNvSpPr/>
      </dsp:nvSpPr>
      <dsp:spPr>
        <a:xfrm rot="16200000">
          <a:off x="5118158" y="582673"/>
          <a:ext cx="3816423" cy="26510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solidFill>
                <a:srgbClr val="7030A0"/>
              </a:solidFill>
            </a:rPr>
            <a:t>LONGO PRAZO (MLP)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Capacidade e duração ilimitadas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Representações e  esquemas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Conhecimentos , experiências e  habilidades</a:t>
          </a:r>
        </a:p>
      </dsp:txBody>
      <dsp:txXfrm rot="5400000">
        <a:off x="5700832" y="763284"/>
        <a:ext cx="2651075" cy="2289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7F5CF-EA55-4185-A135-5FCCD9ADA392}">
      <dsp:nvSpPr>
        <dsp:cNvPr id="0" name=""/>
        <dsp:cNvSpPr/>
      </dsp:nvSpPr>
      <dsp:spPr>
        <a:xfrm>
          <a:off x="0" y="0"/>
          <a:ext cx="7620000" cy="144018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Memória de Longo Prazo (MLP)</a:t>
          </a:r>
        </a:p>
      </dsp:txBody>
      <dsp:txXfrm>
        <a:off x="0" y="0"/>
        <a:ext cx="7620000" cy="1440180"/>
      </dsp:txXfrm>
    </dsp:sp>
    <dsp:sp modelId="{B003638C-01EB-45C0-A507-42CF6AA93894}">
      <dsp:nvSpPr>
        <dsp:cNvPr id="0" name=""/>
        <dsp:cNvSpPr/>
      </dsp:nvSpPr>
      <dsp:spPr>
        <a:xfrm>
          <a:off x="3720" y="1440180"/>
          <a:ext cx="2537519" cy="302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SEMÂNTICA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Conhecimentos </a:t>
          </a:r>
          <a:r>
            <a:rPr lang="pt-BR" sz="1900" kern="1200" dirty="0" err="1"/>
            <a:t>linguísticos</a:t>
          </a:r>
          <a:r>
            <a:rPr lang="pt-BR" sz="1900" kern="1200" dirty="0"/>
            <a:t> e conceituais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Ex: Pedro A. Cabral descobriu o Brasil </a:t>
          </a:r>
          <a:endParaRPr lang="pt-BR" sz="1900" kern="1200" dirty="0"/>
        </a:p>
      </dsp:txBody>
      <dsp:txXfrm>
        <a:off x="3720" y="1440180"/>
        <a:ext cx="2537519" cy="3024378"/>
      </dsp:txXfrm>
    </dsp:sp>
    <dsp:sp modelId="{7A055BB6-C4CD-443B-8349-E5C10060E0CF}">
      <dsp:nvSpPr>
        <dsp:cNvPr id="0" name=""/>
        <dsp:cNvSpPr/>
      </dsp:nvSpPr>
      <dsp:spPr>
        <a:xfrm>
          <a:off x="2609854" y="1405127"/>
          <a:ext cx="2537519" cy="302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EPISÓDICA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Experiências pessoais; crenças</a:t>
          </a:r>
          <a:endParaRPr lang="pt-BR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kern="1200" dirty="0"/>
            <a:t>Ex: o primeiro dia de aula na faculdade</a:t>
          </a:r>
        </a:p>
      </dsp:txBody>
      <dsp:txXfrm>
        <a:off x="2609854" y="1405127"/>
        <a:ext cx="2537519" cy="3024378"/>
      </dsp:txXfrm>
    </dsp:sp>
    <dsp:sp modelId="{05B6053F-77D3-4485-A5EC-56394E650AB0}">
      <dsp:nvSpPr>
        <dsp:cNvPr id="0" name=""/>
        <dsp:cNvSpPr/>
      </dsp:nvSpPr>
      <dsp:spPr>
        <a:xfrm>
          <a:off x="5078759" y="1440180"/>
          <a:ext cx="2537519" cy="30243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PROCEDURAL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Habilidades perceptivo-motoras e cognitivas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Ex: andar de bicicleta; resolver contas de divisão</a:t>
          </a:r>
          <a:endParaRPr lang="pt-BR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b="1" kern="1200" dirty="0"/>
        </a:p>
      </dsp:txBody>
      <dsp:txXfrm>
        <a:off x="5078759" y="1440180"/>
        <a:ext cx="2537519" cy="3024378"/>
      </dsp:txXfrm>
    </dsp:sp>
    <dsp:sp modelId="{DBB623CF-FF6A-4373-8032-1F7429525E0C}">
      <dsp:nvSpPr>
        <dsp:cNvPr id="0" name=""/>
        <dsp:cNvSpPr/>
      </dsp:nvSpPr>
      <dsp:spPr>
        <a:xfrm>
          <a:off x="0" y="4464558"/>
          <a:ext cx="7620000" cy="3360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23266-E3AD-4260-8696-14CD5554F30E}">
      <dsp:nvSpPr>
        <dsp:cNvPr id="0" name=""/>
        <dsp:cNvSpPr/>
      </dsp:nvSpPr>
      <dsp:spPr>
        <a:xfrm>
          <a:off x="1142323" y="359933"/>
          <a:ext cx="3108846" cy="3108846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Esboço </a:t>
          </a:r>
          <a:r>
            <a:rPr lang="pt-BR" sz="1800" kern="1200" dirty="0" err="1"/>
            <a:t>visuo</a:t>
          </a:r>
          <a:r>
            <a:rPr lang="pt-BR" sz="1800" kern="1200" dirty="0"/>
            <a:t>-espacial</a:t>
          </a:r>
        </a:p>
      </dsp:txBody>
      <dsp:txXfrm>
        <a:off x="2832574" y="933589"/>
        <a:ext cx="1054787" cy="1036282"/>
      </dsp:txXfrm>
    </dsp:sp>
    <dsp:sp modelId="{FD02250F-6F8A-4E9B-B59A-2F9F88015402}">
      <dsp:nvSpPr>
        <dsp:cNvPr id="0" name=""/>
        <dsp:cNvSpPr/>
      </dsp:nvSpPr>
      <dsp:spPr>
        <a:xfrm>
          <a:off x="1174368" y="384576"/>
          <a:ext cx="3107634" cy="3024379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Retentor Episódico</a:t>
          </a:r>
        </a:p>
      </dsp:txBody>
      <dsp:txXfrm>
        <a:off x="2025267" y="2292816"/>
        <a:ext cx="1405834" cy="936117"/>
      </dsp:txXfrm>
    </dsp:sp>
    <dsp:sp modelId="{901067C7-A8A1-4FAB-82DB-EEC144E3DA91}">
      <dsp:nvSpPr>
        <dsp:cNvPr id="0" name=""/>
        <dsp:cNvSpPr/>
      </dsp:nvSpPr>
      <dsp:spPr>
        <a:xfrm>
          <a:off x="1173761" y="342343"/>
          <a:ext cx="3108846" cy="3108846"/>
        </a:xfrm>
        <a:prstGeom prst="pie">
          <a:avLst>
            <a:gd name="adj1" fmla="val 90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Alça Fonológica </a:t>
          </a:r>
        </a:p>
      </dsp:txBody>
      <dsp:txXfrm>
        <a:off x="1506852" y="953009"/>
        <a:ext cx="1054787" cy="1036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5549E-DAA7-418B-9201-841741D48513}">
      <dsp:nvSpPr>
        <dsp:cNvPr id="0" name=""/>
        <dsp:cNvSpPr/>
      </dsp:nvSpPr>
      <dsp:spPr>
        <a:xfrm rot="5400000">
          <a:off x="4937651" y="-1736771"/>
          <a:ext cx="1400815" cy="530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MEIOS OU AÇÕES UTILIZADAS PARA SOLUCIONAR UM PROBLEMA.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EX: MULTIPLICAÇÃO: CÁLCULO MENTAL, RECUPERAÇÃO DIRETA DO RESULTADO NA MLP, CALCULADORA</a:t>
          </a:r>
        </a:p>
      </dsp:txBody>
      <dsp:txXfrm rot="-5400000">
        <a:off x="2984855" y="284407"/>
        <a:ext cx="5238026" cy="1264051"/>
      </dsp:txXfrm>
    </dsp:sp>
    <dsp:sp modelId="{F1C66701-88CD-4E4F-B43A-C60FDC6FC9D5}">
      <dsp:nvSpPr>
        <dsp:cNvPr id="0" name=""/>
        <dsp:cNvSpPr/>
      </dsp:nvSpPr>
      <dsp:spPr>
        <a:xfrm>
          <a:off x="0" y="0"/>
          <a:ext cx="2984855" cy="175101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Procedimentos</a:t>
          </a:r>
        </a:p>
      </dsp:txBody>
      <dsp:txXfrm>
        <a:off x="85478" y="85478"/>
        <a:ext cx="2813899" cy="1580063"/>
      </dsp:txXfrm>
    </dsp:sp>
    <dsp:sp modelId="{BA0DEE9E-B9E3-439D-B5EF-843873E0ADDD}">
      <dsp:nvSpPr>
        <dsp:cNvPr id="0" name=""/>
        <dsp:cNvSpPr/>
      </dsp:nvSpPr>
      <dsp:spPr>
        <a:xfrm rot="5400000">
          <a:off x="4937651" y="63529"/>
          <a:ext cx="1400815" cy="530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SELEÇÃO DE PROCEDIMENTO(S) A FIM DE ALCANÇAR DETERMINADO OBJETIVO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EX: P/ LEMBRAR UM TEXTO: AUTO-REPETIÇÃO, TOMAR NOTAS, SUBLINHAR, ELABORAR SÍNTESE/RESUMO</a:t>
          </a:r>
        </a:p>
      </dsp:txBody>
      <dsp:txXfrm rot="-5400000">
        <a:off x="2984855" y="2084707"/>
        <a:ext cx="5238026" cy="1264051"/>
      </dsp:txXfrm>
    </dsp:sp>
    <dsp:sp modelId="{73675004-5D48-40B2-B4DF-8C2D29289266}">
      <dsp:nvSpPr>
        <dsp:cNvPr id="0" name=""/>
        <dsp:cNvSpPr/>
      </dsp:nvSpPr>
      <dsp:spPr>
        <a:xfrm>
          <a:off x="0" y="1841223"/>
          <a:ext cx="2984855" cy="175101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Estratégias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cognitivas</a:t>
          </a:r>
          <a:endParaRPr lang="pt-BR" sz="3000" kern="1200" dirty="0"/>
        </a:p>
      </dsp:txBody>
      <dsp:txXfrm>
        <a:off x="85478" y="1926701"/>
        <a:ext cx="2813899" cy="1580063"/>
      </dsp:txXfrm>
    </dsp:sp>
    <dsp:sp modelId="{9173110B-FB5C-466A-91FB-992293DCE2D9}">
      <dsp:nvSpPr>
        <dsp:cNvPr id="0" name=""/>
        <dsp:cNvSpPr/>
      </dsp:nvSpPr>
      <dsp:spPr>
        <a:xfrm rot="5400000">
          <a:off x="4937651" y="1902099"/>
          <a:ext cx="1400815" cy="5306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CONHECIMENTO E CONTROLE CONSCIENTE E INTENCIONAL A RESPEITO DOS PRÓPRIOS PROCESSOS  E ESTRATÉGIAS COGNITIVOS </a:t>
          </a:r>
          <a:endParaRPr lang="pt-B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GERALMENTE SÓ SE INICIA A PARTIR DOS 7 ANOS E AUMENTA COM A IDADE</a:t>
          </a:r>
          <a:endParaRPr lang="pt-BR" sz="1400" b="1" kern="1200" dirty="0"/>
        </a:p>
      </dsp:txBody>
      <dsp:txXfrm rot="-5400000">
        <a:off x="2984855" y="3923277"/>
        <a:ext cx="5238026" cy="1264051"/>
      </dsp:txXfrm>
    </dsp:sp>
    <dsp:sp modelId="{E858625B-17BB-4F57-A7A7-2D46618893EC}">
      <dsp:nvSpPr>
        <dsp:cNvPr id="0" name=""/>
        <dsp:cNvSpPr/>
      </dsp:nvSpPr>
      <dsp:spPr>
        <a:xfrm>
          <a:off x="0" y="3679794"/>
          <a:ext cx="2984855" cy="175101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 err="1"/>
            <a:t>Metacognição</a:t>
          </a:r>
          <a:endParaRPr lang="pt-BR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</a:t>
          </a:r>
          <a:r>
            <a:rPr lang="en-US" sz="3000" kern="1200" dirty="0" err="1"/>
            <a:t>estratégias</a:t>
          </a:r>
          <a:r>
            <a:rPr lang="en-US" sz="3000" kern="1200" dirty="0"/>
            <a:t> </a:t>
          </a:r>
          <a:r>
            <a:rPr lang="en-US" sz="3000" kern="1200" dirty="0" err="1"/>
            <a:t>metacognitivas</a:t>
          </a:r>
          <a:r>
            <a:rPr lang="en-US" sz="3000" kern="1200" dirty="0"/>
            <a:t>)</a:t>
          </a:r>
          <a:endParaRPr lang="pt-BR" sz="3000" kern="1200" dirty="0"/>
        </a:p>
      </dsp:txBody>
      <dsp:txXfrm>
        <a:off x="85478" y="3765272"/>
        <a:ext cx="2813899" cy="1580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25970-C9A4-4785-B1F0-B6A07DE10D27}">
      <dsp:nvSpPr>
        <dsp:cNvPr id="0" name=""/>
        <dsp:cNvSpPr/>
      </dsp:nvSpPr>
      <dsp:spPr>
        <a:xfrm>
          <a:off x="1" y="0"/>
          <a:ext cx="6912764" cy="2016224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83EF7-CE63-4D69-9DFB-5FC34BD710BF}">
      <dsp:nvSpPr>
        <dsp:cNvPr id="0" name=""/>
        <dsp:cNvSpPr/>
      </dsp:nvSpPr>
      <dsp:spPr>
        <a:xfrm>
          <a:off x="234251" y="604867"/>
          <a:ext cx="2073830" cy="80648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Controle</a:t>
          </a:r>
          <a:r>
            <a:rPr lang="en-US" sz="1700" kern="1200" dirty="0"/>
            <a:t> </a:t>
          </a:r>
          <a:r>
            <a:rPr lang="en-US" sz="1700" kern="1200" dirty="0" err="1"/>
            <a:t>consciente</a:t>
          </a:r>
          <a:endParaRPr lang="pt-BR" sz="1700" kern="1200" dirty="0"/>
        </a:p>
      </dsp:txBody>
      <dsp:txXfrm>
        <a:off x="273621" y="644237"/>
        <a:ext cx="1995090" cy="727749"/>
      </dsp:txXfrm>
    </dsp:sp>
    <dsp:sp modelId="{BC2D387A-A4DE-4952-8443-1EA1027B7618}">
      <dsp:nvSpPr>
        <dsp:cNvPr id="0" name=""/>
        <dsp:cNvSpPr/>
      </dsp:nvSpPr>
      <dsp:spPr>
        <a:xfrm>
          <a:off x="2419468" y="604867"/>
          <a:ext cx="2073830" cy="80648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Experiência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</a:t>
          </a:r>
          <a:r>
            <a:rPr lang="en-US" sz="1700" kern="1200" dirty="0" err="1"/>
            <a:t>repeticão</a:t>
          </a:r>
          <a:r>
            <a:rPr lang="en-US" sz="1700" kern="1200" dirty="0"/>
            <a:t>)</a:t>
          </a:r>
          <a:endParaRPr lang="pt-BR" sz="1700" kern="1200" dirty="0"/>
        </a:p>
      </dsp:txBody>
      <dsp:txXfrm>
        <a:off x="2458838" y="644237"/>
        <a:ext cx="1995090" cy="727749"/>
      </dsp:txXfrm>
    </dsp:sp>
    <dsp:sp modelId="{567E6049-1A06-4D8D-95B2-8DAC96868C00}">
      <dsp:nvSpPr>
        <dsp:cNvPr id="0" name=""/>
        <dsp:cNvSpPr/>
      </dsp:nvSpPr>
      <dsp:spPr>
        <a:xfrm>
          <a:off x="4604686" y="604867"/>
          <a:ext cx="2073830" cy="80648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automatismo</a:t>
          </a:r>
          <a:endParaRPr lang="pt-BR" sz="1700" kern="1200" dirty="0"/>
        </a:p>
      </dsp:txBody>
      <dsp:txXfrm>
        <a:off x="4644056" y="644237"/>
        <a:ext cx="1995090" cy="72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6B2BAED-5850-43BF-A906-24D5AA955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B2891A-6DB7-4ABB-87AD-0A51E9C617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4E8EF6-FF96-4280-9EE3-B8E81F34A373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EE91420A-BA52-485E-A357-835BFE8F9B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0FEB8CF-5529-4BFB-BB02-8D1CDEBFB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2839B2-7BCC-4A04-BAA4-CFC8A32850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39049D-909B-4C9A-B25E-76073C71D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2FB785-9DBA-4003-B8B6-24D683F451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B785-9DBA-4003-B8B6-24D683F451DE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872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97D87874-B2AE-4144-A80F-22E21709D2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491542E8-EEA0-4D9D-98A6-93ADD388A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DDBA432A-8F2A-4FB1-9485-D770809C0A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826A4A-38F0-4087-B667-719DF1DC7340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B785-9DBA-4003-B8B6-24D683F451DE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241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8B74C5FB-0B2F-42C1-8FDE-6707D01D33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AF56FC31-73DA-4A7C-89F2-6705D75F0B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3D2AB2AD-03DA-4491-A09A-D8988E1B1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2735EA-CCBC-429F-81DB-2730B19A2213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B785-9DBA-4003-B8B6-24D683F451DE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735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F329F4-2B4A-4B7E-A24C-BE15B6647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53D7-E972-45CF-B81C-7C43F88C2E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C304-EFA1-4938-A8AE-A186EBC4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DDD2DD-6783-44EA-86F7-7F2296E247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966B-1A9C-43AD-9CA8-737D8E4A03B3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1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FBAFDF-0524-4CD1-9723-C260CBD3E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AC2BD-F17D-4457-B9BD-47F35102E6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7E06-B636-4A1B-808A-C536C1E0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B95FE0B-DF30-43E1-8E80-6B19E40E33F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63A2-81D7-4067-B031-D89F25684926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7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C4E48D-0722-4796-9864-394D39DF9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E7417-545C-4771-BE61-4CC9CCE0BC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27D1D-6285-49F5-90A8-3021AE59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799666-0B31-4777-BF8B-74BE2911F4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9C605-AF81-4507-BC5A-EADA1303F492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0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3FFCFA-8747-4A16-89B1-8FF32C7B4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F505-4FC7-4C2C-B940-11DCB02EBB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EC63-3E07-45CA-9628-B6B63701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DC56F46-230A-47B3-A436-AC719EF7C3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FCF0-0E89-4850-9B9B-1084CA2CE8D9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73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D3C66C-7778-4B12-AC06-91686A42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57EF-01D8-412C-9EA8-C7AD8F4B70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8B70E-A415-4998-ABEA-09675478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4D4151-A72F-416A-9EBF-929B8D073E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AB5B2-E0F7-4B1D-A169-C41CF80FDB9E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45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851FB6-0678-4CFE-B8F7-457810840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FB96F-82FD-430B-978C-F1B18D3EE6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7BDD0C-03CF-4BC4-A0D0-3E9FB1F9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7A047-E454-4283-A2AF-FB3A3BD425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E75-9E53-4F38-949C-2D837FB898B5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45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82A935-FB70-47FF-9212-C07AF7593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A845-35C1-4419-AF67-4D6DD298FD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4CE6AE-0CE6-4C3A-83ED-494F2F42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C05BCB0-1E25-4564-93FA-35CE7E54B4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2168-879A-4AFF-89AF-DF2FA0C8D653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24F1450-B135-46B2-B54F-33E842A5D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A87F-F3C5-4507-9EC5-4DC76CACB0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3E9B8F-2E6C-4961-A95D-2E54232D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6AB61-76DD-456F-BA1A-6C7B1BA5BA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47D1-B89A-4F6E-A447-2495B76048F1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50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16314A9-E114-49E6-847E-8D725BFDEC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CB491-D71D-458D-87D8-E3AF56708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EB4BE2-194C-459F-8797-7794FE70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826F-60DA-41D4-A957-D2AD243169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DD5-64A8-438D-8FDE-46AB65604285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22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7AEFC6-41AC-4BB4-B827-1F24AB29C4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0F0C-5D4D-47F9-B9A5-ED193690B6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9BB71B-2A95-4695-BA6A-F865B4927E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59A961-97EA-49AE-9BA0-BE28340E2A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A72E-5211-4794-A1C1-8DB6CD4E3FD0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6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9D8C1C-057A-4FDB-9FA8-0B1A9B300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D135-DE74-4A91-80CD-72242293BB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8A39AB-BCD3-485E-8492-AA5D6B6D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E66AD8-3A2D-41B7-8B36-C3CE71EB3A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44BB-46BB-486E-92DD-FE8B655AC511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4CA6FA-25EF-4431-B3D3-D5EE9C5D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724F6B-0FB0-4227-B520-19685D8AF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CF14A-F296-469B-B0AD-999508EC7180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E294A-89EC-4A5A-97C8-E14553C323A7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2F4B9-3DBE-45E7-A30E-6562B2491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AA9ED9-A4E3-421A-A929-65F53C29B47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B28D-74A4-45E9-A6CE-0AAC24A56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5A9D-3A98-4C05-B176-06D4D6F50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64A1DB-EA55-4765-836E-7692A52CDCC9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2">
            <a:extLst>
              <a:ext uri="{FF2B5EF4-FFF2-40B4-BE49-F238E27FC236}">
                <a16:creationId xmlns:a16="http://schemas.microsoft.com/office/drawing/2014/main" id="{B8321B52-3D53-46FE-B39B-D5BC0A38F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741363"/>
            <a:ext cx="7543800" cy="259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PSICOLOGIA COGNITIVA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D6616427-ADB8-4C46-BF85-CD689239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188" y="3381375"/>
            <a:ext cx="6910387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BR" sz="3200" b="1" dirty="0"/>
              <a:t>PROCESSAMENTO  DE  INFORMAÇÃO</a:t>
            </a: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6AACCFFB-47B6-4A5C-9FEB-972AE8D4D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99" y="4179813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E3F65E6-30CE-4BAE-BE1B-DC753CB36A2E}"/>
              </a:ext>
            </a:extLst>
          </p:cNvPr>
          <p:cNvSpPr txBox="1"/>
          <p:nvPr/>
        </p:nvSpPr>
        <p:spPr>
          <a:xfrm>
            <a:off x="1325563" y="632293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Alan </a:t>
            </a:r>
            <a:r>
              <a:rPr lang="pt-BR" dirty="0" err="1"/>
              <a:t>Baddeley</a:t>
            </a:r>
            <a:r>
              <a:rPr lang="pt-BR" dirty="0"/>
              <a:t> (1934)</a:t>
            </a:r>
          </a:p>
        </p:txBody>
      </p:sp>
      <p:pic>
        <p:nvPicPr>
          <p:cNvPr id="3085" name="Picture 13" descr="Ver a imagem de origem">
            <a:extLst>
              <a:ext uri="{FF2B5EF4-FFF2-40B4-BE49-F238E27FC236}">
                <a16:creationId xmlns:a16="http://schemas.microsoft.com/office/drawing/2014/main" id="{D1563729-B240-47CB-B6B8-461FA54F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53" y="4067099"/>
            <a:ext cx="1429930" cy="21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46F41A5-3A08-443F-9436-5F459798D40F}"/>
              </a:ext>
            </a:extLst>
          </p:cNvPr>
          <p:cNvSpPr txBox="1"/>
          <p:nvPr/>
        </p:nvSpPr>
        <p:spPr>
          <a:xfrm>
            <a:off x="5242682" y="632076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Robert Sternberg  (1949)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6B1E3F16-E1B8-4DFC-87EC-9C032BD9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3" y="-11278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7030A0"/>
                </a:solidFill>
              </a:rPr>
              <a:t>MEMÓRIA (modelo estrutural)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1FC2B79-D2F2-4CCE-B6CF-C03F5D843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72766"/>
              </p:ext>
            </p:extLst>
          </p:nvPr>
        </p:nvGraphicFramePr>
        <p:xfrm>
          <a:off x="359023" y="1057996"/>
          <a:ext cx="8352928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92CA0C8E-8221-4EA6-8C9A-87861C78A11B}"/>
              </a:ext>
            </a:extLst>
          </p:cNvPr>
          <p:cNvSpPr/>
          <p:nvPr/>
        </p:nvSpPr>
        <p:spPr>
          <a:xfrm>
            <a:off x="3665538" y="4575175"/>
            <a:ext cx="1800225" cy="7207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Auto-repetição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8B30834-08B0-44F1-AF3D-286D796EE034}"/>
              </a:ext>
            </a:extLst>
          </p:cNvPr>
          <p:cNvSpPr/>
          <p:nvPr/>
        </p:nvSpPr>
        <p:spPr>
          <a:xfrm>
            <a:off x="3635375" y="5373688"/>
            <a:ext cx="2160588" cy="7191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Organização</a:t>
            </a:r>
          </a:p>
        </p:txBody>
      </p:sp>
      <p:sp>
        <p:nvSpPr>
          <p:cNvPr id="10" name="Seta em curva para cima 9">
            <a:extLst>
              <a:ext uri="{FF2B5EF4-FFF2-40B4-BE49-F238E27FC236}">
                <a16:creationId xmlns:a16="http://schemas.microsoft.com/office/drawing/2014/main" id="{E3B5ECEA-1C5B-4657-A54E-72842AD7EECB}"/>
              </a:ext>
            </a:extLst>
          </p:cNvPr>
          <p:cNvSpPr/>
          <p:nvPr/>
        </p:nvSpPr>
        <p:spPr>
          <a:xfrm>
            <a:off x="5580063" y="4797425"/>
            <a:ext cx="1800225" cy="520700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em curva para cima 10">
            <a:extLst>
              <a:ext uri="{FF2B5EF4-FFF2-40B4-BE49-F238E27FC236}">
                <a16:creationId xmlns:a16="http://schemas.microsoft.com/office/drawing/2014/main" id="{3883790D-B350-4A2D-AA70-F0CBF53C97AF}"/>
              </a:ext>
            </a:extLst>
          </p:cNvPr>
          <p:cNvSpPr/>
          <p:nvPr/>
        </p:nvSpPr>
        <p:spPr>
          <a:xfrm rot="20089059">
            <a:off x="5724525" y="5322888"/>
            <a:ext cx="2663825" cy="874712"/>
          </a:xfrm>
          <a:prstGeom prst="curvedUpArrow">
            <a:avLst>
              <a:gd name="adj1" fmla="val 13627"/>
              <a:gd name="adj2" fmla="val 50000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320" name="CaixaDeTexto 1">
            <a:extLst>
              <a:ext uri="{FF2B5EF4-FFF2-40B4-BE49-F238E27FC236}">
                <a16:creationId xmlns:a16="http://schemas.microsoft.com/office/drawing/2014/main" id="{D03C237B-1434-4F77-A612-E0463D19F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389" y="5113913"/>
            <a:ext cx="14285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7030A0"/>
                </a:solidFill>
              </a:rPr>
              <a:t>Estratégias</a:t>
            </a:r>
          </a:p>
          <a:p>
            <a:pPr eaLnBrk="1" hangingPunct="1"/>
            <a:r>
              <a:rPr lang="pt-BR" altLang="pt-BR" b="1" dirty="0">
                <a:solidFill>
                  <a:srgbClr val="7030A0"/>
                </a:solidFill>
              </a:rPr>
              <a:t> cognitivas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77400836-00DF-4436-9E63-B08696D7B273}"/>
              </a:ext>
            </a:extLst>
          </p:cNvPr>
          <p:cNvCxnSpPr>
            <a:cxnSpLocks/>
          </p:cNvCxnSpPr>
          <p:nvPr/>
        </p:nvCxnSpPr>
        <p:spPr>
          <a:xfrm flipV="1">
            <a:off x="3455988" y="5062538"/>
            <a:ext cx="168275" cy="30321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F4D3B03-B825-4362-82B7-AADED989E4E7}"/>
              </a:ext>
            </a:extLst>
          </p:cNvPr>
          <p:cNvCxnSpPr/>
          <p:nvPr/>
        </p:nvCxnSpPr>
        <p:spPr>
          <a:xfrm>
            <a:off x="3419475" y="5645150"/>
            <a:ext cx="215900" cy="23177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641B1E51-3A78-4A1C-A498-52015509E2B5}"/>
              </a:ext>
            </a:extLst>
          </p:cNvPr>
          <p:cNvSpPr/>
          <p:nvPr/>
        </p:nvSpPr>
        <p:spPr>
          <a:xfrm>
            <a:off x="1691680" y="826221"/>
            <a:ext cx="1512169" cy="49373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Atenção</a:t>
            </a:r>
          </a:p>
        </p:txBody>
      </p:sp>
      <p:sp>
        <p:nvSpPr>
          <p:cNvPr id="3" name="Seta: Curva para Baixo 2">
            <a:extLst>
              <a:ext uri="{FF2B5EF4-FFF2-40B4-BE49-F238E27FC236}">
                <a16:creationId xmlns:a16="http://schemas.microsoft.com/office/drawing/2014/main" id="{056C67D6-E31A-4C66-B58A-96C9B93DBA29}"/>
              </a:ext>
            </a:extLst>
          </p:cNvPr>
          <p:cNvSpPr/>
          <p:nvPr/>
        </p:nvSpPr>
        <p:spPr>
          <a:xfrm>
            <a:off x="2275207" y="1259087"/>
            <a:ext cx="1360168" cy="493734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848571B-8156-450E-8B46-FF53180689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814B1300-9648-4D5A-955F-E9824C096242}"/>
              </a:ext>
            </a:extLst>
          </p:cNvPr>
          <p:cNvSpPr/>
          <p:nvPr/>
        </p:nvSpPr>
        <p:spPr>
          <a:xfrm>
            <a:off x="1754188" y="5738813"/>
            <a:ext cx="2592387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DECLARATIVA</a:t>
            </a:r>
            <a:endParaRPr lang="pt-BR" sz="2000" b="1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0EC14FDD-C5E8-438A-AC51-BF61E7B32029}"/>
              </a:ext>
            </a:extLst>
          </p:cNvPr>
          <p:cNvCxnSpPr/>
          <p:nvPr/>
        </p:nvCxnSpPr>
        <p:spPr>
          <a:xfrm>
            <a:off x="900113" y="5589588"/>
            <a:ext cx="719137" cy="6064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A82B9EE-6738-48D4-BCB8-18EF6A215DBD}"/>
              </a:ext>
            </a:extLst>
          </p:cNvPr>
          <p:cNvCxnSpPr/>
          <p:nvPr/>
        </p:nvCxnSpPr>
        <p:spPr>
          <a:xfrm flipH="1">
            <a:off x="4500563" y="5649913"/>
            <a:ext cx="328612" cy="6080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89EE8-8F24-4455-9ACA-A408BF9B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3" y="12327"/>
            <a:ext cx="7620000" cy="1143000"/>
          </a:xfrm>
        </p:spPr>
        <p:txBody>
          <a:bodyPr/>
          <a:lstStyle/>
          <a:p>
            <a:r>
              <a:rPr lang="pt-BR" sz="4000" dirty="0">
                <a:solidFill>
                  <a:srgbClr val="7030A0"/>
                </a:solidFill>
              </a:rPr>
              <a:t>Memória de Trabalho (</a:t>
            </a:r>
            <a:r>
              <a:rPr lang="pt-BR" sz="4000" dirty="0" err="1">
                <a:solidFill>
                  <a:srgbClr val="7030A0"/>
                </a:solidFill>
              </a:rPr>
              <a:t>Baddeley</a:t>
            </a:r>
            <a:r>
              <a:rPr lang="pt-BR" sz="4000" dirty="0">
                <a:solidFill>
                  <a:srgbClr val="7030A0"/>
                </a:solidFill>
              </a:rPr>
              <a:t>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124BF07-579D-4EAF-8CC0-8EF327714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90093"/>
              </p:ext>
            </p:extLst>
          </p:nvPr>
        </p:nvGraphicFramePr>
        <p:xfrm>
          <a:off x="1519914" y="2301033"/>
          <a:ext cx="5616624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áfico 5" descr="Som médio com preenchimento sólido">
            <a:extLst>
              <a:ext uri="{FF2B5EF4-FFF2-40B4-BE49-F238E27FC236}">
                <a16:creationId xmlns:a16="http://schemas.microsoft.com/office/drawing/2014/main" id="{BF1035F4-2C7E-46FC-8719-269B09A05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3584" y="2977235"/>
            <a:ext cx="630788" cy="630788"/>
          </a:xfrm>
          <a:prstGeom prst="rect">
            <a:avLst/>
          </a:prstGeom>
        </p:spPr>
      </p:pic>
      <p:pic>
        <p:nvPicPr>
          <p:cNvPr id="8" name="Gráfico 7" descr="Olho com preenchimento sólido">
            <a:extLst>
              <a:ext uri="{FF2B5EF4-FFF2-40B4-BE49-F238E27FC236}">
                <a16:creationId xmlns:a16="http://schemas.microsoft.com/office/drawing/2014/main" id="{D7E8C2CB-B9BB-4570-97E1-0B1AAB1989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05658" y="2832860"/>
            <a:ext cx="630788" cy="630788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17448AF-51B1-4C99-BD2F-CA666DF4326B}"/>
              </a:ext>
            </a:extLst>
          </p:cNvPr>
          <p:cNvSpPr/>
          <p:nvPr/>
        </p:nvSpPr>
        <p:spPr>
          <a:xfrm>
            <a:off x="2574155" y="2264167"/>
            <a:ext cx="3744416" cy="35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502A69-7C6F-4B43-AD66-8175D030724D}"/>
              </a:ext>
            </a:extLst>
          </p:cNvPr>
          <p:cNvSpPr txBox="1"/>
          <p:nvPr/>
        </p:nvSpPr>
        <p:spPr>
          <a:xfrm>
            <a:off x="3039862" y="2339897"/>
            <a:ext cx="26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CENTRAL EXECUTIVA</a:t>
            </a:r>
          </a:p>
        </p:txBody>
      </p:sp>
      <p:sp>
        <p:nvSpPr>
          <p:cNvPr id="13" name="Trapezoide 12">
            <a:extLst>
              <a:ext uri="{FF2B5EF4-FFF2-40B4-BE49-F238E27FC236}">
                <a16:creationId xmlns:a16="http://schemas.microsoft.com/office/drawing/2014/main" id="{5E5D055B-D315-4A90-B530-EE77D9E53A04}"/>
              </a:ext>
            </a:extLst>
          </p:cNvPr>
          <p:cNvSpPr/>
          <p:nvPr/>
        </p:nvSpPr>
        <p:spPr>
          <a:xfrm rot="16200000">
            <a:off x="5049141" y="3275746"/>
            <a:ext cx="4795730" cy="182454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MEMÓRIA  DE     LONGO  PRAZ</a:t>
            </a:r>
            <a:r>
              <a:rPr lang="pt-BR" sz="3600" dirty="0"/>
              <a:t>O</a:t>
            </a:r>
          </a:p>
        </p:txBody>
      </p:sp>
      <p:sp>
        <p:nvSpPr>
          <p:cNvPr id="14" name="Trapezoide 13">
            <a:extLst>
              <a:ext uri="{FF2B5EF4-FFF2-40B4-BE49-F238E27FC236}">
                <a16:creationId xmlns:a16="http://schemas.microsoft.com/office/drawing/2014/main" id="{42B3BF10-8B8E-41A3-AD93-1C8F200B803E}"/>
              </a:ext>
            </a:extLst>
          </p:cNvPr>
          <p:cNvSpPr/>
          <p:nvPr/>
        </p:nvSpPr>
        <p:spPr>
          <a:xfrm rot="5400000">
            <a:off x="-944312" y="3237154"/>
            <a:ext cx="4795730" cy="18649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AMBIENTE</a:t>
            </a:r>
          </a:p>
        </p:txBody>
      </p:sp>
      <p:sp>
        <p:nvSpPr>
          <p:cNvPr id="15" name="Seta: Curva para Baixo 14">
            <a:extLst>
              <a:ext uri="{FF2B5EF4-FFF2-40B4-BE49-F238E27FC236}">
                <a16:creationId xmlns:a16="http://schemas.microsoft.com/office/drawing/2014/main" id="{0EB0E7FC-3073-4574-B597-1079E27181F9}"/>
              </a:ext>
            </a:extLst>
          </p:cNvPr>
          <p:cNvSpPr/>
          <p:nvPr/>
        </p:nvSpPr>
        <p:spPr>
          <a:xfrm>
            <a:off x="1439947" y="1405995"/>
            <a:ext cx="2119963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Curva para Baixo 17">
            <a:extLst>
              <a:ext uri="{FF2B5EF4-FFF2-40B4-BE49-F238E27FC236}">
                <a16:creationId xmlns:a16="http://schemas.microsoft.com/office/drawing/2014/main" id="{80D8D708-73E6-49A4-BC88-D1F41513EC4C}"/>
              </a:ext>
            </a:extLst>
          </p:cNvPr>
          <p:cNvSpPr/>
          <p:nvPr/>
        </p:nvSpPr>
        <p:spPr>
          <a:xfrm flipH="1">
            <a:off x="5278818" y="1369129"/>
            <a:ext cx="182454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: Curva para Baixo 18">
            <a:extLst>
              <a:ext uri="{FF2B5EF4-FFF2-40B4-BE49-F238E27FC236}">
                <a16:creationId xmlns:a16="http://schemas.microsoft.com/office/drawing/2014/main" id="{2221621F-BB2E-444B-BA1E-66926C66A28A}"/>
              </a:ext>
            </a:extLst>
          </p:cNvPr>
          <p:cNvSpPr/>
          <p:nvPr/>
        </p:nvSpPr>
        <p:spPr>
          <a:xfrm flipV="1">
            <a:off x="1625694" y="5741724"/>
            <a:ext cx="1876301" cy="8476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: Curva para Baixo 19">
            <a:extLst>
              <a:ext uri="{FF2B5EF4-FFF2-40B4-BE49-F238E27FC236}">
                <a16:creationId xmlns:a16="http://schemas.microsoft.com/office/drawing/2014/main" id="{230DCFD3-68EB-4801-AC0C-87AA56DB5126}"/>
              </a:ext>
            </a:extLst>
          </p:cNvPr>
          <p:cNvSpPr/>
          <p:nvPr/>
        </p:nvSpPr>
        <p:spPr>
          <a:xfrm flipH="1" flipV="1">
            <a:off x="4721052" y="5650245"/>
            <a:ext cx="2208890" cy="8476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2" name="Gráfico 21" descr="Rede com preenchimento sólido">
            <a:extLst>
              <a:ext uri="{FF2B5EF4-FFF2-40B4-BE49-F238E27FC236}">
                <a16:creationId xmlns:a16="http://schemas.microsoft.com/office/drawing/2014/main" id="{469CC9F8-DE28-44C1-B54F-F161D84BB6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367" y="4272281"/>
            <a:ext cx="608667" cy="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3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D8F63-6A49-48FA-A7DD-F5C8AFFD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260350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7030A0"/>
                </a:solidFill>
              </a:rPr>
              <a:t>Esquecimento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pt-BR" sz="28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CCD70D-6805-4A8C-92BE-333EEF04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8925"/>
            <a:ext cx="8024812" cy="4852988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114300" indent="0">
              <a:buFont typeface="Arial" charset="0"/>
              <a:buNone/>
              <a:defRPr/>
            </a:pPr>
            <a:endParaRPr lang="en-US" sz="2000" dirty="0"/>
          </a:p>
          <a:p>
            <a:pPr marL="114300" indent="0">
              <a:buFont typeface="Arial" charset="0"/>
              <a:buNone/>
              <a:defRPr/>
            </a:pPr>
            <a:r>
              <a:rPr lang="en-US" sz="2000" dirty="0"/>
              <a:t>     SA     MO     FU      BI        CA      LE      VO      RU        NA      FI       PO     LU</a:t>
            </a:r>
            <a:endParaRPr lang="pt-BR" sz="2000" dirty="0"/>
          </a:p>
        </p:txBody>
      </p:sp>
      <p:sp>
        <p:nvSpPr>
          <p:cNvPr id="7" name="Seta em curva para cima 6">
            <a:extLst>
              <a:ext uri="{FF2B5EF4-FFF2-40B4-BE49-F238E27FC236}">
                <a16:creationId xmlns:a16="http://schemas.microsoft.com/office/drawing/2014/main" id="{25C6BBC0-AB8F-4173-B27B-80244F1C2E2E}"/>
              </a:ext>
            </a:extLst>
          </p:cNvPr>
          <p:cNvSpPr/>
          <p:nvPr/>
        </p:nvSpPr>
        <p:spPr>
          <a:xfrm>
            <a:off x="1547813" y="3978275"/>
            <a:ext cx="2333625" cy="59055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Seta em curva para cima 8">
            <a:extLst>
              <a:ext uri="{FF2B5EF4-FFF2-40B4-BE49-F238E27FC236}">
                <a16:creationId xmlns:a16="http://schemas.microsoft.com/office/drawing/2014/main" id="{2FB5D3F3-BC94-41FB-844E-67BECD30021A}"/>
              </a:ext>
            </a:extLst>
          </p:cNvPr>
          <p:cNvSpPr/>
          <p:nvPr/>
        </p:nvSpPr>
        <p:spPr>
          <a:xfrm flipH="1" flipV="1">
            <a:off x="4884738" y="2220913"/>
            <a:ext cx="2232025" cy="538162"/>
          </a:xfrm>
          <a:prstGeom prst="curvedUpArrow">
            <a:avLst>
              <a:gd name="adj1" fmla="val 25000"/>
              <a:gd name="adj2" fmla="val 50000"/>
              <a:gd name="adj3" fmla="val 2887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6390" name="CaixaDeTexto 9">
            <a:extLst>
              <a:ext uri="{FF2B5EF4-FFF2-40B4-BE49-F238E27FC236}">
                <a16:creationId xmlns:a16="http://schemas.microsoft.com/office/drawing/2014/main" id="{3C3E7A56-BE9A-4151-8F1F-3B3522A9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41913"/>
            <a:ext cx="293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>
                <a:solidFill>
                  <a:srgbClr val="FF0000"/>
                </a:solidFill>
                <a:latin typeface="Arial" panose="020B0604020202020204" pitchFamily="34" charset="0"/>
              </a:rPr>
              <a:t>INTERFERÊNCIA</a:t>
            </a:r>
            <a:r>
              <a:rPr lang="en-US" altLang="pt-BR" sz="14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pt-BR" sz="1600">
                <a:solidFill>
                  <a:srgbClr val="FF0000"/>
                </a:solidFill>
                <a:latin typeface="Arial" panose="020B0604020202020204" pitchFamily="34" charset="0"/>
              </a:rPr>
              <a:t>PROATIVA</a:t>
            </a:r>
            <a:endParaRPr lang="pt-BR" altLang="pt-BR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Seta em curva para baixo 11">
            <a:extLst>
              <a:ext uri="{FF2B5EF4-FFF2-40B4-BE49-F238E27FC236}">
                <a16:creationId xmlns:a16="http://schemas.microsoft.com/office/drawing/2014/main" id="{B492A6F7-0434-47E2-A1DA-1E85FD4A1E25}"/>
              </a:ext>
            </a:extLst>
          </p:cNvPr>
          <p:cNvSpPr/>
          <p:nvPr/>
        </p:nvSpPr>
        <p:spPr>
          <a:xfrm flipH="1">
            <a:off x="1363663" y="2312988"/>
            <a:ext cx="2517775" cy="503237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em curva para cima 12">
            <a:extLst>
              <a:ext uri="{FF2B5EF4-FFF2-40B4-BE49-F238E27FC236}">
                <a16:creationId xmlns:a16="http://schemas.microsoft.com/office/drawing/2014/main" id="{0B37832D-9747-4C7C-B5F6-93FF7CD6BBDA}"/>
              </a:ext>
            </a:extLst>
          </p:cNvPr>
          <p:cNvSpPr/>
          <p:nvPr/>
        </p:nvSpPr>
        <p:spPr>
          <a:xfrm>
            <a:off x="4654550" y="3978275"/>
            <a:ext cx="2413000" cy="677863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6393" name="CaixaDeTexto 14">
            <a:extLst>
              <a:ext uri="{FF2B5EF4-FFF2-40B4-BE49-F238E27FC236}">
                <a16:creationId xmlns:a16="http://schemas.microsoft.com/office/drawing/2014/main" id="{5D307EFB-DBFF-4B72-BB15-036DDFA21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554163"/>
            <a:ext cx="321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>
                <a:solidFill>
                  <a:srgbClr val="0070C0"/>
                </a:solidFill>
                <a:latin typeface="Arial" panose="020B0604020202020204" pitchFamily="34" charset="0"/>
              </a:rPr>
              <a:t>INTERFERÊNCIA  RETROATIVA</a:t>
            </a:r>
            <a:endParaRPr lang="pt-BR" altLang="pt-BR" sz="16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CaixaDeTexto 15">
            <a:extLst>
              <a:ext uri="{FF2B5EF4-FFF2-40B4-BE49-F238E27FC236}">
                <a16:creationId xmlns:a16="http://schemas.microsoft.com/office/drawing/2014/main" id="{6C06857B-C51F-4450-8C00-A984A14BD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661025"/>
            <a:ext cx="7702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>
                <a:latin typeface="Arial" panose="020B0604020202020204" pitchFamily="34" charset="0"/>
              </a:rPr>
              <a:t>Os primeiros e últimos estímulos de uma lista são lembrados mais facilmente pois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>
                <a:latin typeface="Arial" panose="020B0604020202020204" pitchFamily="34" charset="0"/>
              </a:rPr>
              <a:t>os estímulos intermediários sofrem o duplo efeito das interferências proativas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>
                <a:latin typeface="Arial" panose="020B0604020202020204" pitchFamily="34" charset="0"/>
              </a:rPr>
              <a:t>retroativas</a:t>
            </a:r>
            <a:endParaRPr lang="pt-BR" altLang="pt-BR" sz="1600">
              <a:latin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41BE266-6EC5-4006-9461-870304945801}"/>
              </a:ext>
            </a:extLst>
          </p:cNvPr>
          <p:cNvSpPr/>
          <p:nvPr/>
        </p:nvSpPr>
        <p:spPr>
          <a:xfrm>
            <a:off x="711200" y="3068638"/>
            <a:ext cx="2298700" cy="425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E89BC63-56B3-442A-8569-FF9E2489B015}"/>
              </a:ext>
            </a:extLst>
          </p:cNvPr>
          <p:cNvSpPr/>
          <p:nvPr/>
        </p:nvSpPr>
        <p:spPr>
          <a:xfrm>
            <a:off x="3308350" y="3082925"/>
            <a:ext cx="2371725" cy="425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3614723-7532-473E-B243-D7F89A367496}"/>
              </a:ext>
            </a:extLst>
          </p:cNvPr>
          <p:cNvSpPr/>
          <p:nvPr/>
        </p:nvSpPr>
        <p:spPr>
          <a:xfrm>
            <a:off x="5930900" y="3082925"/>
            <a:ext cx="2371725" cy="425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478EB3EE-6504-44A9-BCD3-0A4A2F2156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91264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1" name="CaixaDeTexto 2">
            <a:extLst>
              <a:ext uri="{FF2B5EF4-FFF2-40B4-BE49-F238E27FC236}">
                <a16:creationId xmlns:a16="http://schemas.microsoft.com/office/drawing/2014/main" id="{216D677A-A3C8-44A3-9616-7ECA4ECF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0338"/>
            <a:ext cx="7215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>
                <a:latin typeface="Arial" panose="020B0604020202020204" pitchFamily="34" charset="0"/>
              </a:rPr>
              <a:t>CONCEITOS RELEVANTES PARA A EDUCAÇÃO</a:t>
            </a:r>
          </a:p>
        </p:txBody>
      </p:sp>
      <p:pic>
        <p:nvPicPr>
          <p:cNvPr id="2" name="Som gravado">
            <a:hlinkClick r:id="" action="ppaction://media"/>
            <a:extLst>
              <a:ext uri="{FF2B5EF4-FFF2-40B4-BE49-F238E27FC236}">
                <a16:creationId xmlns:a16="http://schemas.microsoft.com/office/drawing/2014/main" id="{DFEBE2E9-8692-4061-86F3-1BE8FF2E21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2">
            <a:extLst>
              <a:ext uri="{FF2B5EF4-FFF2-40B4-BE49-F238E27FC236}">
                <a16:creationId xmlns:a16="http://schemas.microsoft.com/office/drawing/2014/main" id="{68A9AF65-2B3B-433E-837F-59BB4D54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rgbClr val="7030A0"/>
                </a:solidFill>
              </a:rPr>
              <a:t>Processamento automático x controlado</a:t>
            </a: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E0F838B5-035B-45DD-AD9E-B5373703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075613" cy="4857750"/>
          </a:xfrm>
        </p:spPr>
        <p:txBody>
          <a:bodyPr/>
          <a:lstStyle/>
          <a:p>
            <a:pPr eaLnBrk="1" hangingPunct="1"/>
            <a:r>
              <a:rPr lang="pt-BR" altLang="pt-BR" sz="2400" b="1" dirty="0"/>
              <a:t>Automatismo:</a:t>
            </a:r>
          </a:p>
          <a:p>
            <a:pPr eaLnBrk="1" hangingPunct="1"/>
            <a:r>
              <a:rPr lang="pt-BR" altLang="pt-BR" sz="2400" dirty="0"/>
              <a:t>acontece como resultado da </a:t>
            </a:r>
            <a:r>
              <a:rPr lang="pt-BR" altLang="pt-BR" sz="2400" u="sng" dirty="0"/>
              <a:t>prática</a:t>
            </a:r>
            <a:r>
              <a:rPr lang="pt-BR" altLang="pt-BR" sz="2400" dirty="0"/>
              <a:t> de procedimentos que inicialmente exigiam controle consciente. </a:t>
            </a:r>
            <a:r>
              <a:rPr lang="pt-BR" altLang="pt-BR" sz="2400" dirty="0" err="1"/>
              <a:t>Ex</a:t>
            </a:r>
            <a:r>
              <a:rPr lang="pt-BR" altLang="pt-BR" sz="2400" dirty="0"/>
              <a:t>: ler, dirigir</a:t>
            </a:r>
          </a:p>
          <a:p>
            <a:pPr eaLnBrk="1" hangingPunct="1"/>
            <a:endParaRPr lang="pt-BR" altLang="pt-BR" sz="1000" dirty="0"/>
          </a:p>
          <a:p>
            <a:pPr eaLnBrk="1" hangingPunct="1"/>
            <a:r>
              <a:rPr lang="pt-BR" altLang="pt-BR" sz="2400" dirty="0"/>
              <a:t>Exige poucos recursos cognitivos (atenção, por ex.)</a:t>
            </a:r>
          </a:p>
          <a:p>
            <a:pPr eaLnBrk="1" hangingPunct="1"/>
            <a:endParaRPr lang="pt-BR" altLang="pt-BR" sz="1000" dirty="0"/>
          </a:p>
          <a:p>
            <a:pPr eaLnBrk="1" hangingPunct="1"/>
            <a:r>
              <a:rPr lang="en-US" altLang="pt-BR" sz="2400" dirty="0" err="1"/>
              <a:t>Depende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grande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parte</a:t>
            </a:r>
            <a:r>
              <a:rPr lang="en-US" altLang="pt-BR" sz="2400" dirty="0"/>
              <a:t> da </a:t>
            </a:r>
            <a:r>
              <a:rPr lang="en-US" altLang="pt-BR" sz="2400" u="sng" dirty="0" err="1"/>
              <a:t>memorização</a:t>
            </a:r>
            <a:r>
              <a:rPr lang="en-US" altLang="pt-BR" sz="2400" dirty="0"/>
              <a:t>  e do </a:t>
            </a:r>
            <a:r>
              <a:rPr lang="en-US" altLang="pt-BR" sz="2400" dirty="0" err="1"/>
              <a:t>grau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proficiência</a:t>
            </a:r>
            <a:endParaRPr lang="pt-BR" altLang="pt-BR" sz="2400" b="1" dirty="0"/>
          </a:p>
          <a:p>
            <a:pPr eaLnBrk="1" hangingPunct="1"/>
            <a:endParaRPr lang="pt-BR" altLang="pt-BR" sz="28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0C15A8-5BFE-4EBB-AC0E-BBF8CBE383A1}"/>
              </a:ext>
            </a:extLst>
          </p:cNvPr>
          <p:cNvGraphicFramePr/>
          <p:nvPr/>
        </p:nvGraphicFramePr>
        <p:xfrm>
          <a:off x="683568" y="4437112"/>
          <a:ext cx="69127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200FAC3D-203F-4DDC-9ECB-D0093D60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7030A0"/>
                </a:solidFill>
              </a:rPr>
              <a:t>Contribuições  à educação</a:t>
            </a:r>
          </a:p>
        </p:txBody>
      </p:sp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80D348BE-E213-45C7-8A51-0AA22E91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2875"/>
            <a:ext cx="8012113" cy="5545138"/>
          </a:xfrm>
        </p:spPr>
        <p:txBody>
          <a:bodyPr/>
          <a:lstStyle/>
          <a:p>
            <a:pPr eaLnBrk="1" hangingPunct="1"/>
            <a:r>
              <a:rPr lang="pt-BR" altLang="pt-BR" sz="2400" dirty="0"/>
              <a:t>Importância da </a:t>
            </a:r>
            <a:r>
              <a:rPr lang="pt-BR" altLang="pt-BR" sz="2400" b="1" dirty="0"/>
              <a:t>automatização de competências escolares básicas </a:t>
            </a:r>
            <a:r>
              <a:rPr lang="pt-BR" altLang="pt-BR" sz="2400" dirty="0"/>
              <a:t>(cálculo, reconhecimento de palavras escritas) a fim de liberar recursos cognitivos para atividades mais complexas (solução de problemas, compreensão da leitura)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Possibilidade de desenvolvimento da inteligência a partir do ensino  não apenas de conteúdos escolares, mas também de procedimentos e estratégias  cognitivas  e metacognitivas</a:t>
            </a:r>
            <a:endParaRPr lang="pt-BR" altLang="pt-BR" sz="2400" b="1" dirty="0"/>
          </a:p>
          <a:p>
            <a:pPr eaLnBrk="1" hangingPunct="1"/>
            <a:endParaRPr lang="pt-BR" altLang="pt-BR" sz="2400" b="1" dirty="0"/>
          </a:p>
          <a:p>
            <a:pPr eaLnBrk="1" hangingPunct="1"/>
            <a:r>
              <a:rPr lang="en-US" altLang="pt-BR" sz="2400" b="1" dirty="0"/>
              <a:t>Ex. de </a:t>
            </a:r>
            <a:r>
              <a:rPr lang="en-US" altLang="pt-BR" sz="2400" b="1" dirty="0" err="1"/>
              <a:t>estratégias</a:t>
            </a:r>
            <a:r>
              <a:rPr lang="en-US" altLang="pt-BR" sz="2400" b="1" dirty="0"/>
              <a:t> para auxiliar a </a:t>
            </a:r>
            <a:r>
              <a:rPr lang="en-US" altLang="pt-BR" sz="2400" b="1" dirty="0" err="1"/>
              <a:t>compreensão</a:t>
            </a:r>
            <a:r>
              <a:rPr lang="en-US" altLang="pt-BR" sz="2400" b="1" dirty="0"/>
              <a:t> </a:t>
            </a:r>
            <a:r>
              <a:rPr lang="en-US" altLang="pt-BR" sz="2400" b="1" dirty="0" err="1"/>
              <a:t>leitora</a:t>
            </a:r>
            <a:endParaRPr lang="en-US" altLang="pt-BR" sz="2400" b="1" dirty="0"/>
          </a:p>
          <a:p>
            <a:pPr eaLnBrk="1" hangingPunct="1"/>
            <a:r>
              <a:rPr lang="en-US" altLang="pt-BR" sz="2400" b="1" dirty="0" err="1"/>
              <a:t>Resumir</a:t>
            </a:r>
            <a:endParaRPr lang="en-US" altLang="pt-BR" sz="2400" b="1" dirty="0"/>
          </a:p>
          <a:p>
            <a:pPr eaLnBrk="1" hangingPunct="1"/>
            <a:r>
              <a:rPr lang="en-US" altLang="pt-BR" sz="2400" b="1" dirty="0" err="1"/>
              <a:t>Esquematizar</a:t>
            </a:r>
            <a:r>
              <a:rPr lang="en-US" altLang="pt-BR" sz="2400" b="1" dirty="0"/>
              <a:t> </a:t>
            </a:r>
          </a:p>
          <a:p>
            <a:pPr eaLnBrk="1" hangingPunct="1"/>
            <a:endParaRPr lang="pt-BR" altLang="pt-BR" sz="2400" b="1" dirty="0"/>
          </a:p>
          <a:p>
            <a:pPr eaLnBrk="1" hangingPunct="1"/>
            <a:endParaRPr lang="en-US" altLang="pt-BR" sz="31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690E-2CB6-4361-AA2B-8532A6FB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7620000" cy="1143000"/>
          </a:xfrm>
        </p:spPr>
        <p:txBody>
          <a:bodyPr/>
          <a:lstStyle/>
          <a:p>
            <a:pPr>
              <a:defRPr/>
            </a:pPr>
            <a:br>
              <a:rPr lang="en-US" altLang="pt-BR" sz="3600" b="1" dirty="0">
                <a:solidFill>
                  <a:srgbClr val="FF0000"/>
                </a:solidFill>
              </a:rPr>
            </a:br>
            <a:r>
              <a:rPr lang="en-US" altLang="pt-BR" sz="3600" b="1" dirty="0" err="1">
                <a:solidFill>
                  <a:srgbClr val="7030A0"/>
                </a:solidFill>
              </a:rPr>
              <a:t>Limitações</a:t>
            </a:r>
            <a:br>
              <a:rPr lang="pt-BR" altLang="pt-BR" sz="3600" b="1" dirty="0">
                <a:solidFill>
                  <a:srgbClr val="7030A0"/>
                </a:solidFill>
              </a:rPr>
            </a:br>
            <a:endParaRPr lang="pt-BR" sz="36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3E5C69-5B53-46FE-9A1A-2326F1EC5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 sz="800" dirty="0"/>
          </a:p>
          <a:p>
            <a:pPr eaLnBrk="1" hangingPunct="1"/>
            <a:r>
              <a:rPr lang="pt-BR" altLang="pt-BR" sz="2400" dirty="0"/>
              <a:t>Ênfase na pesquisa básica em laboratório, distanciada das situações reais de sala de aula</a:t>
            </a:r>
          </a:p>
          <a:p>
            <a:pPr eaLnBrk="1" hangingPunct="1"/>
            <a:endParaRPr lang="en-US" altLang="pt-BR" sz="2400" dirty="0"/>
          </a:p>
          <a:p>
            <a:pPr eaLnBrk="1" hangingPunct="1"/>
            <a:r>
              <a:rPr lang="en-US" altLang="pt-BR" sz="2400" dirty="0"/>
              <a:t>Se </a:t>
            </a:r>
            <a:r>
              <a:rPr lang="en-US" altLang="pt-BR" sz="2400" dirty="0" err="1"/>
              <a:t>utilizada</a:t>
            </a:r>
            <a:r>
              <a:rPr lang="en-US" altLang="pt-BR" sz="2400" dirty="0"/>
              <a:t>  </a:t>
            </a:r>
            <a:r>
              <a:rPr lang="en-US" altLang="pt-BR" sz="2400" dirty="0" err="1"/>
              <a:t>sem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devidos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critérios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pode</a:t>
            </a:r>
            <a:r>
              <a:rPr lang="en-US" altLang="pt-BR" sz="2400" dirty="0"/>
              <a:t> </a:t>
            </a:r>
            <a:r>
              <a:rPr lang="en-US" altLang="pt-BR" sz="2400" dirty="0" err="1"/>
              <a:t>incentivar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aprendizagem</a:t>
            </a:r>
            <a:r>
              <a:rPr lang="en-US" altLang="pt-BR" sz="2400" dirty="0"/>
              <a:t>  </a:t>
            </a:r>
            <a:r>
              <a:rPr lang="en-US" altLang="pt-BR" sz="2400" dirty="0" err="1"/>
              <a:t>mecânica</a:t>
            </a:r>
            <a:endParaRPr lang="en-US" altLang="pt-BR" sz="2400" dirty="0"/>
          </a:p>
          <a:p>
            <a:pPr eaLnBrk="1" hangingPunct="1"/>
            <a:endParaRPr lang="en-US" altLang="pt-BR" sz="2400" dirty="0"/>
          </a:p>
          <a:p>
            <a:pPr eaLnBrk="1" hangingPunct="1"/>
            <a:r>
              <a:rPr lang="en-US" altLang="pt-BR" sz="2400" dirty="0" err="1"/>
              <a:t>Não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aborda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aspectos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emocionais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relacionados</a:t>
            </a:r>
            <a:r>
              <a:rPr lang="en-US" altLang="pt-BR" sz="2400" dirty="0"/>
              <a:t> à </a:t>
            </a:r>
            <a:r>
              <a:rPr lang="en-US" altLang="pt-BR" sz="2400" dirty="0" err="1"/>
              <a:t>aprendizagem</a:t>
            </a:r>
            <a:r>
              <a:rPr lang="en-US" altLang="pt-BR" sz="2400" dirty="0"/>
              <a:t> </a:t>
            </a:r>
            <a:endParaRPr lang="pt-BR" altLang="pt-BR" sz="2400" dirty="0"/>
          </a:p>
          <a:p>
            <a:endParaRPr lang="pt-BR" alt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F967A-AD8D-4855-87F9-452603B8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Psicologia Cognitiva</a:t>
            </a:r>
          </a:p>
        </p:txBody>
      </p:sp>
      <p:sp>
        <p:nvSpPr>
          <p:cNvPr id="4099" name="Espaço Reservado para Conteúdo 2">
            <a:extLst>
              <a:ext uri="{FF2B5EF4-FFF2-40B4-BE49-F238E27FC236}">
                <a16:creationId xmlns:a16="http://schemas.microsoft.com/office/drawing/2014/main" id="{5E0B3E80-D4D5-4123-B3C2-16D5E4D17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z="2400" dirty="0"/>
              <a:t>Como pensamos?</a:t>
            </a:r>
          </a:p>
          <a:p>
            <a:endParaRPr lang="pt-BR" altLang="pt-BR" sz="2400" dirty="0"/>
          </a:p>
          <a:p>
            <a:r>
              <a:rPr lang="pt-BR" altLang="pt-BR" sz="2400" dirty="0"/>
              <a:t>Como resolvemos problemas?</a:t>
            </a:r>
          </a:p>
          <a:p>
            <a:pPr marL="114300" indent="0">
              <a:buNone/>
            </a:pPr>
            <a:endParaRPr lang="pt-BR" altLang="pt-BR" sz="2400" dirty="0"/>
          </a:p>
          <a:p>
            <a:r>
              <a:rPr lang="pt-BR" altLang="pt-BR" sz="2400" dirty="0"/>
              <a:t> O que são: representações / esquemas / operações mentais / estratégias (meta) cognitivas?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2D844-397D-482F-8DEB-633B138A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/>
              <a:t>Psicologia</a:t>
            </a:r>
            <a:r>
              <a:rPr lang="en-US" sz="3200" b="1" dirty="0"/>
              <a:t> </a:t>
            </a:r>
            <a:r>
              <a:rPr lang="en-US" sz="3200" b="1" dirty="0" err="1"/>
              <a:t>Cognitiva</a:t>
            </a:r>
            <a:r>
              <a:rPr lang="en-US" sz="3200" b="1" dirty="0"/>
              <a:t> – </a:t>
            </a:r>
            <a:r>
              <a:rPr lang="en-US" sz="3200" b="1" dirty="0" err="1"/>
              <a:t>Processamento</a:t>
            </a:r>
            <a:r>
              <a:rPr lang="en-US" sz="3200" b="1" dirty="0"/>
              <a:t> de </a:t>
            </a:r>
            <a:r>
              <a:rPr lang="en-US" sz="3200" b="1" dirty="0" err="1"/>
              <a:t>Informação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D0B3B3-636F-478C-893F-428A0246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427913" cy="4800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dirty="0"/>
              <a:t>Final da </a:t>
            </a:r>
            <a:r>
              <a:rPr lang="pt-BR" sz="3200" b="1" dirty="0" err="1"/>
              <a:t>déc</a:t>
            </a:r>
            <a:r>
              <a:rPr lang="pt-BR" sz="3200" b="1" dirty="0"/>
              <a:t>. 1950  </a:t>
            </a:r>
            <a:r>
              <a:rPr lang="pt-BR" sz="3200" dirty="0"/>
              <a:t>=&gt; Abordagens psicológicas baseadas na analogia com o computador para entender o funcionamento cognitivo humano.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9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400" dirty="0"/>
              <a:t>  </a:t>
            </a:r>
          </a:p>
          <a:p>
            <a:pPr marL="11430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A </a:t>
            </a:r>
            <a:r>
              <a:rPr lang="en-US" sz="3200" b="1" dirty="0" err="1"/>
              <a:t>atividade</a:t>
            </a:r>
            <a:r>
              <a:rPr lang="en-US" sz="3200" b="1" dirty="0"/>
              <a:t> mental </a:t>
            </a:r>
            <a:r>
              <a:rPr lang="en-US" sz="3200" dirty="0" err="1"/>
              <a:t>consistiria</a:t>
            </a:r>
            <a:r>
              <a:rPr lang="en-US" sz="3200" dirty="0"/>
              <a:t> </a:t>
            </a:r>
            <a:r>
              <a:rPr lang="en-US" sz="3200" dirty="0" err="1"/>
              <a:t>num</a:t>
            </a:r>
            <a:r>
              <a:rPr lang="en-US" sz="3200" dirty="0"/>
              <a:t> </a:t>
            </a:r>
            <a:r>
              <a:rPr lang="en-US" sz="3200" dirty="0" err="1"/>
              <a:t>processo</a:t>
            </a:r>
            <a:r>
              <a:rPr lang="en-US" sz="3200" dirty="0"/>
              <a:t> </a:t>
            </a:r>
            <a:r>
              <a:rPr lang="en-US" sz="3200" dirty="0" err="1"/>
              <a:t>contínuo</a:t>
            </a:r>
            <a:r>
              <a:rPr lang="en-US" sz="3200" dirty="0"/>
              <a:t>, </a:t>
            </a:r>
            <a:r>
              <a:rPr lang="en-US" sz="3200" dirty="0" err="1"/>
              <a:t>dinâmico</a:t>
            </a:r>
            <a:r>
              <a:rPr lang="en-US" sz="3200" dirty="0"/>
              <a:t> e </a:t>
            </a:r>
            <a:r>
              <a:rPr lang="en-US" sz="3200" dirty="0" err="1"/>
              <a:t>complexo</a:t>
            </a:r>
            <a:r>
              <a:rPr lang="en-US" sz="3200" dirty="0"/>
              <a:t> de </a:t>
            </a:r>
            <a:r>
              <a:rPr lang="en-US" sz="3200" i="1" dirty="0" err="1"/>
              <a:t>incorporação</a:t>
            </a:r>
            <a:r>
              <a:rPr lang="en-US" sz="3200" i="1" dirty="0"/>
              <a:t>, </a:t>
            </a:r>
            <a:r>
              <a:rPr lang="en-US" sz="3200" i="1" dirty="0" err="1"/>
              <a:t>transformação</a:t>
            </a:r>
            <a:r>
              <a:rPr lang="en-US" sz="3200" i="1" dirty="0"/>
              <a:t>, </a:t>
            </a:r>
            <a:r>
              <a:rPr lang="en-US" sz="3200" i="1" dirty="0" err="1"/>
              <a:t>armazenamento</a:t>
            </a:r>
            <a:r>
              <a:rPr lang="en-US" sz="3200" i="1" dirty="0"/>
              <a:t> e </a:t>
            </a:r>
            <a:r>
              <a:rPr lang="en-US" sz="3200" i="1" dirty="0" err="1"/>
              <a:t>recuperação</a:t>
            </a:r>
            <a:r>
              <a:rPr lang="en-US" sz="3200" i="1" dirty="0"/>
              <a:t> de </a:t>
            </a:r>
            <a:r>
              <a:rPr lang="en-US" sz="3200" i="1" dirty="0" err="1"/>
              <a:t>informação</a:t>
            </a:r>
            <a:r>
              <a:rPr lang="en-US" sz="3200" i="1" dirty="0"/>
              <a:t> </a:t>
            </a:r>
            <a:r>
              <a:rPr lang="en-US" sz="3200" dirty="0"/>
              <a:t>para </a:t>
            </a:r>
            <a:r>
              <a:rPr lang="en-US" sz="3200" b="1" dirty="0" err="1"/>
              <a:t>orientar</a:t>
            </a:r>
            <a:r>
              <a:rPr lang="en-US" sz="3200" b="1" dirty="0"/>
              <a:t> a </a:t>
            </a:r>
            <a:r>
              <a:rPr lang="en-US" sz="3200" b="1" dirty="0" err="1"/>
              <a:t>ação</a:t>
            </a:r>
            <a:r>
              <a:rPr lang="en-US" sz="3200" b="1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pt-BR" sz="32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7A64B56-864C-4172-A4F3-166CF52ACD9A}"/>
              </a:ext>
            </a:extLst>
          </p:cNvPr>
          <p:cNvGraphicFramePr/>
          <p:nvPr/>
        </p:nvGraphicFramePr>
        <p:xfrm>
          <a:off x="755576" y="3068960"/>
          <a:ext cx="676875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CaixaDeTexto 4">
            <a:extLst>
              <a:ext uri="{FF2B5EF4-FFF2-40B4-BE49-F238E27FC236}">
                <a16:creationId xmlns:a16="http://schemas.microsoft.com/office/drawing/2014/main" id="{F4110754-3A2E-4FF0-AF56-A052D3A9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089275"/>
            <a:ext cx="1597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600" b="1">
                <a:solidFill>
                  <a:srgbClr val="FF0000"/>
                </a:solidFill>
                <a:latin typeface="Arial" panose="020B0604020202020204" pitchFamily="34" charset="0"/>
              </a:rPr>
              <a:t>INFORMAÇÃO</a:t>
            </a:r>
            <a:endParaRPr lang="pt-BR" altLang="pt-BR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EB5D2D-289B-433C-A7BF-47B05DB2A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7931150" cy="60928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b="1" dirty="0"/>
              <a:t>Informação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pt-BR" sz="2000" dirty="0" err="1"/>
              <a:t>mensagem</a:t>
            </a:r>
            <a:r>
              <a:rPr lang="en-US" altLang="pt-BR" sz="2000" dirty="0"/>
              <a:t> (</a:t>
            </a:r>
            <a:r>
              <a:rPr lang="en-US" altLang="pt-BR" sz="2000" dirty="0" err="1"/>
              <a:t>emitida</a:t>
            </a:r>
            <a:r>
              <a:rPr lang="en-US" altLang="pt-BR" sz="2000" dirty="0"/>
              <a:t> para um receptor);</a:t>
            </a:r>
            <a:endParaRPr lang="pt-BR" altLang="pt-BR" sz="20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dirty="0"/>
              <a:t>redução de incerteza;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pt-BR" sz="2000" dirty="0" err="1"/>
              <a:t>indícios</a:t>
            </a:r>
            <a:r>
              <a:rPr lang="en-US" altLang="pt-BR" sz="2000" dirty="0"/>
              <a:t>  </a:t>
            </a:r>
            <a:r>
              <a:rPr lang="en-US" altLang="pt-BR" sz="2000" dirty="0" err="1"/>
              <a:t>ou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pistas</a:t>
            </a:r>
            <a:r>
              <a:rPr lang="en-US" altLang="pt-BR" sz="2000" dirty="0"/>
              <a:t> que </a:t>
            </a:r>
            <a:r>
              <a:rPr lang="en-US" altLang="pt-BR" sz="2000" dirty="0" err="1"/>
              <a:t>orientam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nosso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pensamento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ação</a:t>
            </a:r>
            <a:r>
              <a:rPr lang="en-US" altLang="pt-BR" sz="2000" dirty="0"/>
              <a:t>;</a:t>
            </a:r>
            <a:endParaRPr lang="pt-BR" altLang="pt-BR" sz="20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dirty="0"/>
              <a:t>estímulos captados pelos  órgãos sensoriais (com base em processos atencionais);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dirty="0"/>
              <a:t>matéria prima da aprendizagem.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pt-BR" sz="11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b="1" dirty="0"/>
              <a:t>Aprendizagem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000" dirty="0"/>
              <a:t>	 processo de modificação da(s) estrutura(s) cognitiva(s) em função da incorporação,  processamento e armazenamento da informação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11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800" b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2800" b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altLang="pt-BR" sz="1050" b="1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800" b="1" dirty="0"/>
              <a:t>Conhecimento</a:t>
            </a:r>
            <a:endParaRPr lang="pt-BR" altLang="pt-BR" sz="2800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altLang="pt-BR" sz="2000" dirty="0"/>
              <a:t> </a:t>
            </a:r>
            <a:r>
              <a:rPr lang="pt-BR" altLang="pt-BR" sz="2400" dirty="0"/>
              <a:t>informação interna (processada e armazenada na memória)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D6D6D3-E723-45D7-97E3-6FF75FF01C5D}"/>
              </a:ext>
            </a:extLst>
          </p:cNvPr>
          <p:cNvGraphicFramePr/>
          <p:nvPr/>
        </p:nvGraphicFramePr>
        <p:xfrm>
          <a:off x="1187624" y="4941168"/>
          <a:ext cx="604867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BA6B39-300B-4D74-A2CA-B1921F9A1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59788" cy="633412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     </a:t>
            </a:r>
            <a:r>
              <a:rPr lang="en-US" sz="3200" b="1" dirty="0" err="1">
                <a:solidFill>
                  <a:srgbClr val="7030A0"/>
                </a:solidFill>
              </a:rPr>
              <a:t>Processamento</a:t>
            </a:r>
            <a:r>
              <a:rPr lang="en-US" sz="3200" b="1" dirty="0">
                <a:solidFill>
                  <a:srgbClr val="7030A0"/>
                </a:solidFill>
              </a:rPr>
              <a:t>  de      x         </a:t>
            </a:r>
            <a:r>
              <a:rPr lang="en-US" sz="3200" b="1" dirty="0" err="1">
                <a:solidFill>
                  <a:srgbClr val="7030A0"/>
                </a:solidFill>
              </a:rPr>
              <a:t>Behaviorismo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           </a:t>
            </a:r>
            <a:r>
              <a:rPr lang="en-US" sz="3200" b="1" dirty="0" err="1">
                <a:solidFill>
                  <a:srgbClr val="7030A0"/>
                </a:solidFill>
              </a:rPr>
              <a:t>Informação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7171" name="Espaço Reservado para Texto 4">
            <a:extLst>
              <a:ext uri="{FF2B5EF4-FFF2-40B4-BE49-F238E27FC236}">
                <a16:creationId xmlns:a16="http://schemas.microsoft.com/office/drawing/2014/main" id="{F0AD695F-D599-4A5B-AC80-31F8FD93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3657600" cy="576262"/>
          </a:xfrm>
        </p:spPr>
        <p:txBody>
          <a:bodyPr/>
          <a:lstStyle/>
          <a:p>
            <a:r>
              <a:rPr lang="en-US" altLang="pt-BR" sz="2400">
                <a:solidFill>
                  <a:srgbClr val="FF0000"/>
                </a:solidFill>
              </a:rPr>
              <a:t>Pontos de Contato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5DAB3D-8DC9-4D81-A5E2-BCC8CBE36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2492375"/>
            <a:ext cx="4032250" cy="39512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pt-BR" dirty="0" err="1"/>
              <a:t>Abordagem</a:t>
            </a:r>
            <a:r>
              <a:rPr lang="en-US" altLang="pt-BR" dirty="0"/>
              <a:t> Experimental, </a:t>
            </a:r>
            <a:r>
              <a:rPr lang="en-US" altLang="pt-BR" dirty="0" err="1"/>
              <a:t>baseada</a:t>
            </a:r>
            <a:r>
              <a:rPr lang="en-US" altLang="pt-BR" dirty="0"/>
              <a:t> no </a:t>
            </a:r>
            <a:r>
              <a:rPr lang="en-US" altLang="pt-BR" dirty="0" err="1"/>
              <a:t>empirismo</a:t>
            </a:r>
            <a:endParaRPr lang="en-US" altLang="pt-BR" dirty="0"/>
          </a:p>
          <a:p>
            <a:pPr marL="114300" indent="0">
              <a:buFont typeface="Arial" charset="0"/>
              <a:buNone/>
              <a:defRPr/>
            </a:pPr>
            <a:r>
              <a:rPr lang="en-US" altLang="pt-BR" dirty="0"/>
              <a:t>(</a:t>
            </a:r>
            <a:r>
              <a:rPr lang="en-US" altLang="pt-BR" dirty="0" err="1"/>
              <a:t>observações</a:t>
            </a:r>
            <a:r>
              <a:rPr lang="en-US" altLang="pt-BR" dirty="0"/>
              <a:t> e </a:t>
            </a:r>
            <a:r>
              <a:rPr lang="en-US" altLang="pt-BR" dirty="0" err="1"/>
              <a:t>experimentos</a:t>
            </a:r>
            <a:r>
              <a:rPr lang="en-US" altLang="pt-BR" dirty="0"/>
              <a:t>)</a:t>
            </a:r>
          </a:p>
          <a:p>
            <a:pPr>
              <a:buFont typeface="Arial" charset="0"/>
              <a:buChar char="•"/>
              <a:defRPr/>
            </a:pPr>
            <a:endParaRPr lang="en-US" altLang="pt-BR" dirty="0"/>
          </a:p>
          <a:p>
            <a:pPr>
              <a:buFont typeface="Arial" charset="0"/>
              <a:buChar char="•"/>
              <a:defRPr/>
            </a:pPr>
            <a:r>
              <a:rPr lang="en-US" altLang="pt-BR" dirty="0" err="1"/>
              <a:t>Busca</a:t>
            </a:r>
            <a:r>
              <a:rPr lang="en-US" altLang="pt-BR" dirty="0"/>
              <a:t> Leis </a:t>
            </a:r>
            <a:r>
              <a:rPr lang="en-US" altLang="pt-BR" dirty="0" err="1"/>
              <a:t>gerais</a:t>
            </a:r>
            <a:r>
              <a:rPr lang="en-US" altLang="pt-BR" dirty="0"/>
              <a:t> e   </a:t>
            </a:r>
            <a:r>
              <a:rPr lang="en-US" altLang="pt-BR" dirty="0" err="1"/>
              <a:t>modelos</a:t>
            </a:r>
            <a:r>
              <a:rPr lang="en-US" altLang="pt-BR" dirty="0"/>
              <a:t> </a:t>
            </a:r>
            <a:r>
              <a:rPr lang="en-US" altLang="pt-BR" dirty="0" err="1"/>
              <a:t>explicativos</a:t>
            </a:r>
            <a:r>
              <a:rPr lang="en-US" altLang="pt-BR" dirty="0"/>
              <a:t>  (do </a:t>
            </a:r>
            <a:r>
              <a:rPr lang="en-US" altLang="pt-BR" dirty="0" err="1"/>
              <a:t>funcionamento</a:t>
            </a:r>
            <a:r>
              <a:rPr lang="en-US" altLang="pt-BR" dirty="0"/>
              <a:t> </a:t>
            </a:r>
            <a:r>
              <a:rPr lang="en-US" altLang="pt-BR" dirty="0" err="1"/>
              <a:t>cognitivo</a:t>
            </a:r>
            <a:r>
              <a:rPr lang="en-US" altLang="pt-BR" dirty="0"/>
              <a:t>)</a:t>
            </a:r>
          </a:p>
          <a:p>
            <a:pPr>
              <a:buFont typeface="Arial" charset="0"/>
              <a:buChar char="•"/>
              <a:defRPr/>
            </a:pPr>
            <a:endParaRPr lang="en-US" altLang="pt-BR" dirty="0"/>
          </a:p>
          <a:p>
            <a:pPr>
              <a:buFont typeface="Arial" charset="0"/>
              <a:buChar char="•"/>
              <a:defRPr/>
            </a:pPr>
            <a:endParaRPr lang="pt-BR" altLang="pt-BR" dirty="0"/>
          </a:p>
        </p:txBody>
      </p:sp>
      <p:sp>
        <p:nvSpPr>
          <p:cNvPr id="7173" name="Espaço Reservado para Texto 6">
            <a:extLst>
              <a:ext uri="{FF2B5EF4-FFF2-40B4-BE49-F238E27FC236}">
                <a16:creationId xmlns:a16="http://schemas.microsoft.com/office/drawing/2014/main" id="{F8543AD3-7B63-4748-B870-6FA6B986D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9600" y="1268413"/>
            <a:ext cx="3657600" cy="576262"/>
          </a:xfrm>
        </p:spPr>
        <p:txBody>
          <a:bodyPr/>
          <a:lstStyle/>
          <a:p>
            <a:r>
              <a:rPr lang="en-US" altLang="pt-BR" sz="2400">
                <a:solidFill>
                  <a:srgbClr val="FF0000"/>
                </a:solidFill>
              </a:rPr>
              <a:t>Divergências</a:t>
            </a:r>
            <a:endParaRPr lang="pt-BR" altLang="pt-BR" sz="2400">
              <a:solidFill>
                <a:srgbClr val="FF0000"/>
              </a:solidFill>
            </a:endParaRP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F07EC7C-95D7-4F33-80BE-B009C9514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7538" y="1989138"/>
            <a:ext cx="3657600" cy="4598987"/>
          </a:xfrm>
        </p:spPr>
        <p:txBody>
          <a:bodyPr/>
          <a:lstStyle/>
          <a:p>
            <a:r>
              <a:rPr lang="en-US" altLang="pt-BR"/>
              <a:t>Estudo de fenômenos não observáveis (estruturas e processos cognitivos)</a:t>
            </a:r>
          </a:p>
          <a:p>
            <a:endParaRPr lang="en-US" altLang="pt-BR" sz="2000"/>
          </a:p>
          <a:p>
            <a:r>
              <a:rPr lang="en-US" altLang="pt-BR"/>
              <a:t>Recusa da extrapolação a partir do uso de animais</a:t>
            </a:r>
          </a:p>
          <a:p>
            <a:endParaRPr lang="en-US" altLang="pt-BR" sz="2000"/>
          </a:p>
          <a:p>
            <a:r>
              <a:rPr lang="en-US" altLang="pt-BR"/>
              <a:t>Crítica ao condicionamento como principal forma de aprendizagem humana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CC6C1-567B-481D-9AAE-69E8036A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Processamento de Informação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5A7C7E-4E92-42F0-9EAF-2B1623E1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57563"/>
            <a:ext cx="655796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B2523799-B6DC-47DA-ACF5-B82902423F98}"/>
              </a:ext>
            </a:extLst>
          </p:cNvPr>
          <p:cNvSpPr/>
          <p:nvPr/>
        </p:nvSpPr>
        <p:spPr>
          <a:xfrm>
            <a:off x="1042988" y="1989138"/>
            <a:ext cx="2174875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Processamento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5B1EE348-F44C-44B1-9B8C-F94E5CE20882}"/>
              </a:ext>
            </a:extLst>
          </p:cNvPr>
          <p:cNvSpPr/>
          <p:nvPr/>
        </p:nvSpPr>
        <p:spPr>
          <a:xfrm>
            <a:off x="3851275" y="2203450"/>
            <a:ext cx="720725" cy="48418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2AD7D5B-016F-49F3-BA7C-2A3B10EF05B5}"/>
              </a:ext>
            </a:extLst>
          </p:cNvPr>
          <p:cNvSpPr/>
          <p:nvPr/>
        </p:nvSpPr>
        <p:spPr>
          <a:xfrm>
            <a:off x="4932363" y="1760538"/>
            <a:ext cx="2663825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Transformação (</a:t>
            </a:r>
            <a:r>
              <a:rPr lang="pt-BR" sz="2400" dirty="0" err="1"/>
              <a:t>re</a:t>
            </a:r>
            <a:r>
              <a:rPr lang="pt-BR" sz="2400" dirty="0"/>
              <a:t>)codificação</a:t>
            </a:r>
          </a:p>
          <a:p>
            <a:pPr algn="ctr">
              <a:defRPr/>
            </a:pPr>
            <a:r>
              <a:rPr lang="pt-BR" sz="2400" dirty="0"/>
              <a:t>organização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E9EE656C-E466-43F0-9449-2939ED9C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altLang="pt-BR" sz="2800" b="1" dirty="0"/>
            </a:br>
            <a:br>
              <a:rPr lang="pt-BR" altLang="pt-BR" sz="2800" b="1" dirty="0"/>
            </a:br>
            <a:r>
              <a:rPr lang="pt-BR" altLang="pt-BR" sz="2800" b="1" dirty="0" err="1">
                <a:solidFill>
                  <a:srgbClr val="7030A0"/>
                </a:solidFill>
              </a:rPr>
              <a:t>Concepç</a:t>
            </a:r>
            <a:r>
              <a:rPr lang="en-US" altLang="pt-BR" sz="2800" b="1" dirty="0" err="1">
                <a:solidFill>
                  <a:srgbClr val="7030A0"/>
                </a:solidFill>
              </a:rPr>
              <a:t>ão</a:t>
            </a:r>
            <a:r>
              <a:rPr lang="pt-BR" altLang="pt-BR" sz="2800" b="1" dirty="0">
                <a:solidFill>
                  <a:srgbClr val="7030A0"/>
                </a:solidFill>
              </a:rPr>
              <a:t> de homem</a:t>
            </a:r>
            <a:r>
              <a:rPr lang="pt-BR" altLang="pt-BR" sz="2800" dirty="0"/>
              <a:t>: Ser humano ativo; seleciona e processa ativamente a informação circundante, de acordo com seus interesses e necessidades</a:t>
            </a:r>
            <a:br>
              <a:rPr lang="pt-BR" altLang="pt-BR" sz="2800" dirty="0"/>
            </a:br>
            <a:r>
              <a:rPr lang="pt-BR" altLang="pt-BR" sz="3200" dirty="0"/>
              <a:t> </a:t>
            </a:r>
            <a:br>
              <a:rPr lang="pt-BR" altLang="pt-BR" sz="3200" dirty="0"/>
            </a:br>
            <a:endParaRPr lang="pt-BR" sz="2800" dirty="0"/>
          </a:p>
        </p:txBody>
      </p:sp>
      <p:pic>
        <p:nvPicPr>
          <p:cNvPr id="9219" name="Picture 2" descr="silvia ap">
            <a:extLst>
              <a:ext uri="{FF2B5EF4-FFF2-40B4-BE49-F238E27FC236}">
                <a16:creationId xmlns:a16="http://schemas.microsoft.com/office/drawing/2014/main" id="{5ED4EDFF-72D1-4579-9FC5-6963B924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9375"/>
            <a:ext cx="4791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tângulo 3">
            <a:extLst>
              <a:ext uri="{FF2B5EF4-FFF2-40B4-BE49-F238E27FC236}">
                <a16:creationId xmlns:a16="http://schemas.microsoft.com/office/drawing/2014/main" id="{7C45B39A-02BA-42DE-A972-1AFB13AE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36838"/>
            <a:ext cx="1439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b="1">
                <a:solidFill>
                  <a:srgbClr val="A11D03"/>
                </a:solidFill>
                <a:latin typeface="Arial" panose="020B0604020202020204" pitchFamily="34" charset="0"/>
              </a:rPr>
              <a:t>Atenção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b="1">
                <a:solidFill>
                  <a:srgbClr val="A11D03"/>
                </a:solidFill>
                <a:latin typeface="Arial" panose="020B0604020202020204" pitchFamily="34" charset="0"/>
              </a:rPr>
              <a:t>Percepção</a:t>
            </a: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DE8E0B71-5369-4D3E-908B-08E76261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7" y="3978275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b="1" dirty="0">
                <a:solidFill>
                  <a:srgbClr val="A11D03"/>
                </a:solidFill>
                <a:latin typeface="Arial" panose="020B0604020202020204" pitchFamily="34" charset="0"/>
              </a:rPr>
              <a:t>Memória</a:t>
            </a:r>
          </a:p>
        </p:txBody>
      </p:sp>
      <p:sp>
        <p:nvSpPr>
          <p:cNvPr id="9223" name="Text Box 6">
            <a:extLst>
              <a:ext uri="{FF2B5EF4-FFF2-40B4-BE49-F238E27FC236}">
                <a16:creationId xmlns:a16="http://schemas.microsoft.com/office/drawing/2014/main" id="{6263DB31-5AAA-4DB7-A9CB-4887C629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949950"/>
            <a:ext cx="20939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>
                <a:solidFill>
                  <a:srgbClr val="A11D03"/>
                </a:solidFill>
                <a:latin typeface="Arial" panose="020B0604020202020204" pitchFamily="34" charset="0"/>
              </a:rPr>
              <a:t>Resposta verbal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>
                <a:solidFill>
                  <a:srgbClr val="A11D03"/>
                </a:solidFill>
                <a:latin typeface="Arial" panose="020B0604020202020204" pitchFamily="34" charset="0"/>
              </a:rPr>
              <a:t>Solução  de  problema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>
                <a:solidFill>
                  <a:srgbClr val="A11D03"/>
                </a:solidFill>
                <a:latin typeface="Arial" panose="020B0604020202020204" pitchFamily="34" charset="0"/>
              </a:rPr>
              <a:t>Tomada  de  decisão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400" b="1">
                <a:solidFill>
                  <a:srgbClr val="A11D03"/>
                </a:solidFill>
                <a:latin typeface="Arial" panose="020B0604020202020204" pitchFamily="34" charset="0"/>
              </a:rPr>
              <a:t>Expressão artística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400" b="1">
              <a:solidFill>
                <a:srgbClr val="A11D03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CaixaDeTexto 1">
            <a:extLst>
              <a:ext uri="{FF2B5EF4-FFF2-40B4-BE49-F238E27FC236}">
                <a16:creationId xmlns:a16="http://schemas.microsoft.com/office/drawing/2014/main" id="{59E74AB1-4A72-4A93-B6E9-94C99D47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262" y="1551563"/>
            <a:ext cx="20161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Recodificação</a:t>
            </a:r>
            <a:r>
              <a:rPr lang="en-US" altLang="pt-BR" sz="1400" b="1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dirty="0">
                <a:latin typeface="Arial" panose="020B0604020202020204" pitchFamily="34" charset="0"/>
              </a:rPr>
              <a:t>nova </a:t>
            </a:r>
            <a:r>
              <a:rPr lang="en-US" altLang="pt-BR" sz="1400" dirty="0" err="1">
                <a:latin typeface="Arial" panose="020B0604020202020204" pitchFamily="34" charset="0"/>
              </a:rPr>
              <a:t>codificação</a:t>
            </a:r>
            <a:r>
              <a:rPr lang="en-US" altLang="pt-BR" sz="1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dirty="0">
                <a:latin typeface="Arial" panose="020B0604020202020204" pitchFamily="34" charset="0"/>
              </a:rPr>
              <a:t>da </a:t>
            </a:r>
            <a:r>
              <a:rPr lang="en-US" altLang="pt-BR" sz="1400" dirty="0" err="1">
                <a:latin typeface="Arial" panose="020B0604020202020204" pitchFamily="34" charset="0"/>
              </a:rPr>
              <a:t>informação</a:t>
            </a: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4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Esquemas</a:t>
            </a:r>
            <a:r>
              <a:rPr lang="en-US" altLang="pt-BR" sz="1400" dirty="0">
                <a:latin typeface="Arial" panose="020B0604020202020204" pitchFamily="34" charset="0"/>
              </a:rPr>
              <a:t>: </a:t>
            </a:r>
            <a:r>
              <a:rPr lang="en-US" altLang="pt-BR" sz="1400" dirty="0" err="1">
                <a:latin typeface="Arial" panose="020B0604020202020204" pitchFamily="34" charset="0"/>
              </a:rPr>
              <a:t>formas</a:t>
            </a:r>
            <a:r>
              <a:rPr lang="en-US" altLang="pt-BR" sz="1400" dirty="0">
                <a:latin typeface="Arial" panose="020B0604020202020204" pitchFamily="34" charset="0"/>
              </a:rPr>
              <a:t> de </a:t>
            </a:r>
            <a:r>
              <a:rPr lang="en-US" altLang="pt-BR" sz="1400" dirty="0" err="1">
                <a:latin typeface="Arial" panose="020B0604020202020204" pitchFamily="34" charset="0"/>
              </a:rPr>
              <a:t>organização</a:t>
            </a:r>
            <a:r>
              <a:rPr lang="en-US" altLang="pt-BR" sz="1400" dirty="0">
                <a:latin typeface="Arial" panose="020B0604020202020204" pitchFamily="34" charset="0"/>
              </a:rPr>
              <a:t> do </a:t>
            </a:r>
            <a:r>
              <a:rPr lang="en-US" altLang="pt-BR" sz="1400" dirty="0" err="1">
                <a:latin typeface="Arial" panose="020B0604020202020204" pitchFamily="34" charset="0"/>
              </a:rPr>
              <a:t>conhecimento</a:t>
            </a: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Estratégia</a:t>
            </a:r>
            <a:r>
              <a:rPr lang="en-US" altLang="pt-BR" sz="1400" dirty="0" err="1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  <a:r>
              <a:rPr lang="en-US" altLang="pt-BR" sz="1400" dirty="0">
                <a:solidFill>
                  <a:srgbClr val="7030A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dirty="0">
                <a:latin typeface="Arial" panose="020B0604020202020204" pitchFamily="34" charset="0"/>
              </a:rPr>
              <a:t> “</a:t>
            </a:r>
            <a:r>
              <a:rPr lang="en-US" altLang="pt-BR" sz="1400" dirty="0" err="1">
                <a:latin typeface="Arial" panose="020B0604020202020204" pitchFamily="34" charset="0"/>
              </a:rPr>
              <a:t>escolha</a:t>
            </a:r>
            <a:r>
              <a:rPr lang="en-US" altLang="pt-BR" sz="1400" dirty="0">
                <a:latin typeface="Arial" panose="020B0604020202020204" pitchFamily="34" charset="0"/>
              </a:rPr>
              <a:t>”  de </a:t>
            </a:r>
            <a:r>
              <a:rPr lang="en-US" altLang="pt-BR" sz="1400" dirty="0" err="1">
                <a:latin typeface="Arial" panose="020B0604020202020204" pitchFamily="34" charset="0"/>
              </a:rPr>
              <a:t>procedimentos</a:t>
            </a: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Operações</a:t>
            </a:r>
            <a:r>
              <a:rPr lang="en-US" altLang="pt-BR" sz="14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pt-BR" sz="1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mentais</a:t>
            </a:r>
            <a:r>
              <a:rPr lang="en-US" altLang="pt-BR" sz="14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dirty="0" err="1">
                <a:latin typeface="Arial" panose="020B0604020202020204" pitchFamily="34" charset="0"/>
              </a:rPr>
              <a:t>Relacionar</a:t>
            </a:r>
            <a:r>
              <a:rPr lang="en-US" altLang="pt-BR" sz="1400" dirty="0">
                <a:latin typeface="Arial" panose="020B0604020202020204" pitchFamily="34" charset="0"/>
              </a:rPr>
              <a:t>, </a:t>
            </a:r>
            <a:r>
              <a:rPr lang="en-US" altLang="pt-BR" sz="1400" dirty="0" err="1">
                <a:latin typeface="Arial" panose="020B0604020202020204" pitchFamily="34" charset="0"/>
              </a:rPr>
              <a:t>organizar</a:t>
            </a:r>
            <a:r>
              <a:rPr lang="en-US" altLang="pt-BR" sz="1400" dirty="0">
                <a:latin typeface="Arial" panose="020B0604020202020204" pitchFamily="34" charset="0"/>
              </a:rPr>
              <a:t>, </a:t>
            </a:r>
            <a:r>
              <a:rPr lang="en-US" altLang="pt-BR" sz="1400" dirty="0" err="1">
                <a:latin typeface="Arial" panose="020B0604020202020204" pitchFamily="34" charset="0"/>
              </a:rPr>
              <a:t>classificar,ordenar</a:t>
            </a: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pt-BR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400" dirty="0">
                <a:latin typeface="Arial" panose="020B0604020202020204" pitchFamily="34" charset="0"/>
              </a:rPr>
              <a:t> 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ADBF-D8C1-4BAC-90B3-F8D5F545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7030A0"/>
                </a:solidFill>
              </a:rPr>
              <a:t>Representações</a:t>
            </a:r>
            <a:endParaRPr lang="pt-BR" dirty="0">
              <a:solidFill>
                <a:srgbClr val="7030A0"/>
              </a:solidFill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654E1A74-F54A-4890-8DF7-726B8E1716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9632" y="1600200"/>
          <a:ext cx="6817568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CaixaDeTexto 2">
            <a:extLst>
              <a:ext uri="{FF2B5EF4-FFF2-40B4-BE49-F238E27FC236}">
                <a16:creationId xmlns:a16="http://schemas.microsoft.com/office/drawing/2014/main" id="{C9669101-A371-4508-B70A-6553FF09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65325"/>
            <a:ext cx="29162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A principal transformação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efetuada pelo sistema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cognitivo envolve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(re) codificar  informações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externas em informações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latin typeface="Arial" panose="020B0604020202020204" pitchFamily="34" charset="0"/>
              </a:rPr>
              <a:t>Internas (representações)</a:t>
            </a: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4" name="Seta para baixo 3">
            <a:extLst>
              <a:ext uri="{FF2B5EF4-FFF2-40B4-BE49-F238E27FC236}">
                <a16:creationId xmlns:a16="http://schemas.microsoft.com/office/drawing/2014/main" id="{1FA1A11B-3BAA-4234-8BBE-186434C4C7E3}"/>
              </a:ext>
            </a:extLst>
          </p:cNvPr>
          <p:cNvSpPr/>
          <p:nvPr/>
        </p:nvSpPr>
        <p:spPr>
          <a:xfrm>
            <a:off x="6443663" y="5291138"/>
            <a:ext cx="242887" cy="4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246" name="CaixaDeTexto 2">
            <a:extLst>
              <a:ext uri="{FF2B5EF4-FFF2-40B4-BE49-F238E27FC236}">
                <a16:creationId xmlns:a16="http://schemas.microsoft.com/office/drawing/2014/main" id="{F87489EC-129C-4E23-B23D-431472F4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626745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solidFill>
                  <a:srgbClr val="FF0000"/>
                </a:solidFill>
                <a:latin typeface="Arial" panose="020B0604020202020204" pitchFamily="34" charset="0"/>
              </a:rPr>
              <a:t>Sistema linguístico</a:t>
            </a:r>
            <a:endParaRPr lang="pt-BR" altLang="pt-BR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CaixaDeTexto 7">
            <a:extLst>
              <a:ext uri="{FF2B5EF4-FFF2-40B4-BE49-F238E27FC236}">
                <a16:creationId xmlns:a16="http://schemas.microsoft.com/office/drawing/2014/main" id="{2F338806-F67D-4A73-81C1-CB16A2EF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6281738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pt-BR" sz="1800">
                <a:solidFill>
                  <a:srgbClr val="FF0000"/>
                </a:solidFill>
                <a:latin typeface="Arial" panose="020B0604020202020204" pitchFamily="34" charset="0"/>
              </a:rPr>
              <a:t>Sistema figural</a:t>
            </a:r>
            <a:endParaRPr lang="pt-BR" altLang="pt-BR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D172C3-B71E-4235-9635-048F5EB5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7030A0"/>
                </a:solidFill>
              </a:rPr>
              <a:t>Esquemas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roteiros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ou</a:t>
            </a:r>
            <a:r>
              <a:rPr lang="en-US" dirty="0">
                <a:solidFill>
                  <a:srgbClr val="7030A0"/>
                </a:solidFill>
              </a:rPr>
              <a:t> scripts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83240200-95D3-4D83-8589-2474147E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08475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/>
              <a:t>	</a:t>
            </a:r>
            <a:r>
              <a:rPr lang="pt-BR" altLang="pt-BR" sz="3200"/>
              <a:t>forma de </a:t>
            </a:r>
            <a:r>
              <a:rPr lang="pt-BR" altLang="pt-BR" sz="3200" b="1"/>
              <a:t>organização</a:t>
            </a:r>
            <a:r>
              <a:rPr lang="pt-BR" altLang="pt-BR" sz="3200"/>
              <a:t> dos conhecimentos (representações) na Memória de Longo Prazo.  Resultam da  abstração  de aspectos comuns a partir da experiência e/ou da aprendizagem anterior.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32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200"/>
              <a:t>	Ex: restaurante; piquenique; gato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32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3678</TotalTime>
  <Words>866</Words>
  <Application>Microsoft Office PowerPoint</Application>
  <PresentationFormat>Apresentação na tela (4:3)</PresentationFormat>
  <Paragraphs>189</Paragraphs>
  <Slides>17</Slides>
  <Notes>5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Wingdings 2</vt:lpstr>
      <vt:lpstr>Adjacência</vt:lpstr>
      <vt:lpstr>PSICOLOGIA COGNITIVA</vt:lpstr>
      <vt:lpstr>Psicologia Cognitiva</vt:lpstr>
      <vt:lpstr>Psicologia Cognitiva – Processamento de Informação</vt:lpstr>
      <vt:lpstr>Apresentação do PowerPoint</vt:lpstr>
      <vt:lpstr>     Processamento  de      x         Behaviorismo            Informação </vt:lpstr>
      <vt:lpstr>Processamento de Informação</vt:lpstr>
      <vt:lpstr>  Concepção de homem: Ser humano ativo; seleciona e processa ativamente a informação circundante, de acordo com seus interesses e necessidades   </vt:lpstr>
      <vt:lpstr>Representações</vt:lpstr>
      <vt:lpstr>Esquemas, roteiros ou scripts</vt:lpstr>
      <vt:lpstr>MEMÓRIA (modelo estrutural)</vt:lpstr>
      <vt:lpstr>Apresentação do PowerPoint</vt:lpstr>
      <vt:lpstr>Memória de Trabalho (Baddeley)</vt:lpstr>
      <vt:lpstr>Esquecimento </vt:lpstr>
      <vt:lpstr>Apresentação do PowerPoint</vt:lpstr>
      <vt:lpstr>Processamento automático x controlado</vt:lpstr>
      <vt:lpstr>Contribuições  à educação</vt:lpstr>
      <vt:lpstr> Limitações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Abordagem do Processamento de Informação</dc:title>
  <dc:creator>sylvia</dc:creator>
  <cp:lastModifiedBy>Sylvia Barrera</cp:lastModifiedBy>
  <cp:revision>178</cp:revision>
  <dcterms:created xsi:type="dcterms:W3CDTF">2011-03-27T15:22:59Z</dcterms:created>
  <dcterms:modified xsi:type="dcterms:W3CDTF">2023-10-18T19:53:54Z</dcterms:modified>
</cp:coreProperties>
</file>