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9CC3C988-5B04-47BA-B5D0-00159729CE33}"/>
    <pc:docChg chg="undo redo custSel addSld delSld modSld">
      <pc:chgData name="Claudia Riolfi" userId="e6ae4ebb1091cfbe" providerId="LiveId" clId="{9CC3C988-5B04-47BA-B5D0-00159729CE33}" dt="2021-05-28T00:16:02.876" v="630" actId="47"/>
      <pc:docMkLst>
        <pc:docMk/>
      </pc:docMkLst>
      <pc:sldChg chg="modSp mod">
        <pc:chgData name="Claudia Riolfi" userId="e6ae4ebb1091cfbe" providerId="LiveId" clId="{9CC3C988-5B04-47BA-B5D0-00159729CE33}" dt="2021-05-25T20:38:34.017" v="594" actId="20577"/>
        <pc:sldMkLst>
          <pc:docMk/>
          <pc:sldMk cId="2913034538" sldId="256"/>
        </pc:sldMkLst>
        <pc:spChg chg="mod">
          <ac:chgData name="Claudia Riolfi" userId="e6ae4ebb1091cfbe" providerId="LiveId" clId="{9CC3C988-5B04-47BA-B5D0-00159729CE33}" dt="2021-05-24T19:38:40.356" v="484" actId="20577"/>
          <ac:spMkLst>
            <pc:docMk/>
            <pc:sldMk cId="2913034538" sldId="256"/>
            <ac:spMk id="2" creationId="{8EA0188C-FED5-4F62-A9E6-64B41E381ED5}"/>
          </ac:spMkLst>
        </pc:spChg>
        <pc:spChg chg="mod">
          <ac:chgData name="Claudia Riolfi" userId="e6ae4ebb1091cfbe" providerId="LiveId" clId="{9CC3C988-5B04-47BA-B5D0-00159729CE33}" dt="2021-05-25T20:38:34.017" v="594" actId="20577"/>
          <ac:spMkLst>
            <pc:docMk/>
            <pc:sldMk cId="2913034538" sldId="256"/>
            <ac:spMk id="3" creationId="{0DB9309E-B17B-4D6D-BEA5-E9CF3A3123CA}"/>
          </ac:spMkLst>
        </pc:spChg>
      </pc:sldChg>
      <pc:sldChg chg="modSp mod">
        <pc:chgData name="Claudia Riolfi" userId="e6ae4ebb1091cfbe" providerId="LiveId" clId="{9CC3C988-5B04-47BA-B5D0-00159729CE33}" dt="2021-05-25T21:17:11.437" v="607" actId="20577"/>
        <pc:sldMkLst>
          <pc:docMk/>
          <pc:sldMk cId="1541714788" sldId="257"/>
        </pc:sldMkLst>
        <pc:spChg chg="mod">
          <ac:chgData name="Claudia Riolfi" userId="e6ae4ebb1091cfbe" providerId="LiveId" clId="{9CC3C988-5B04-47BA-B5D0-00159729CE33}" dt="2021-05-25T21:17:11.437" v="607" actId="20577"/>
          <ac:spMkLst>
            <pc:docMk/>
            <pc:sldMk cId="1541714788" sldId="257"/>
            <ac:spMk id="2" creationId="{7BC9304B-1DDC-4819-9A94-6369257E5F1E}"/>
          </ac:spMkLst>
        </pc:spChg>
        <pc:spChg chg="mod">
          <ac:chgData name="Claudia Riolfi" userId="e6ae4ebb1091cfbe" providerId="LiveId" clId="{9CC3C988-5B04-47BA-B5D0-00159729CE33}" dt="2021-05-24T14:11:31.116" v="48" actId="20577"/>
          <ac:spMkLst>
            <pc:docMk/>
            <pc:sldMk cId="1541714788" sldId="257"/>
            <ac:spMk id="3" creationId="{75C971E6-3039-43DC-B042-34096DDBEB57}"/>
          </ac:spMkLst>
        </pc:spChg>
      </pc:sldChg>
      <pc:sldChg chg="modSp new mod">
        <pc:chgData name="Claudia Riolfi" userId="e6ae4ebb1091cfbe" providerId="LiveId" clId="{9CC3C988-5B04-47BA-B5D0-00159729CE33}" dt="2021-05-25T21:17:44.739" v="626" actId="20577"/>
        <pc:sldMkLst>
          <pc:docMk/>
          <pc:sldMk cId="3704187785" sldId="258"/>
        </pc:sldMkLst>
        <pc:spChg chg="mod">
          <ac:chgData name="Claudia Riolfi" userId="e6ae4ebb1091cfbe" providerId="LiveId" clId="{9CC3C988-5B04-47BA-B5D0-00159729CE33}" dt="2021-05-25T21:17:44.739" v="626" actId="20577"/>
          <ac:spMkLst>
            <pc:docMk/>
            <pc:sldMk cId="3704187785" sldId="258"/>
            <ac:spMk id="2" creationId="{623AB53B-CC31-432E-9C7E-E1DFF59FDBDE}"/>
          </ac:spMkLst>
        </pc:spChg>
        <pc:spChg chg="mod">
          <ac:chgData name="Claudia Riolfi" userId="e6ae4ebb1091cfbe" providerId="LiveId" clId="{9CC3C988-5B04-47BA-B5D0-00159729CE33}" dt="2021-05-25T21:17:36.078" v="608" actId="114"/>
          <ac:spMkLst>
            <pc:docMk/>
            <pc:sldMk cId="3704187785" sldId="258"/>
            <ac:spMk id="3" creationId="{7625AC92-9EBB-4FC6-88F8-D1C813A0B735}"/>
          </ac:spMkLst>
        </pc:spChg>
      </pc:sldChg>
      <pc:sldChg chg="modSp new mod">
        <pc:chgData name="Claudia Riolfi" userId="e6ae4ebb1091cfbe" providerId="LiveId" clId="{9CC3C988-5B04-47BA-B5D0-00159729CE33}" dt="2021-05-24T14:22:07.032" v="178" actId="20577"/>
        <pc:sldMkLst>
          <pc:docMk/>
          <pc:sldMk cId="3861981694" sldId="259"/>
        </pc:sldMkLst>
        <pc:spChg chg="mod">
          <ac:chgData name="Claudia Riolfi" userId="e6ae4ebb1091cfbe" providerId="LiveId" clId="{9CC3C988-5B04-47BA-B5D0-00159729CE33}" dt="2021-05-24T14:15:25.130" v="126" actId="20577"/>
          <ac:spMkLst>
            <pc:docMk/>
            <pc:sldMk cId="3861981694" sldId="259"/>
            <ac:spMk id="2" creationId="{10579775-1BBC-469A-AC87-DA638CB94C7F}"/>
          </ac:spMkLst>
        </pc:spChg>
        <pc:spChg chg="mod">
          <ac:chgData name="Claudia Riolfi" userId="e6ae4ebb1091cfbe" providerId="LiveId" clId="{9CC3C988-5B04-47BA-B5D0-00159729CE33}" dt="2021-05-24T14:22:07.032" v="178" actId="20577"/>
          <ac:spMkLst>
            <pc:docMk/>
            <pc:sldMk cId="3861981694" sldId="259"/>
            <ac:spMk id="3" creationId="{18448383-87E4-4B1E-848D-B9829472E1D2}"/>
          </ac:spMkLst>
        </pc:spChg>
      </pc:sldChg>
      <pc:sldChg chg="modSp new mod">
        <pc:chgData name="Claudia Riolfi" userId="e6ae4ebb1091cfbe" providerId="LiveId" clId="{9CC3C988-5B04-47BA-B5D0-00159729CE33}" dt="2021-05-25T21:18:03.295" v="628" actId="114"/>
        <pc:sldMkLst>
          <pc:docMk/>
          <pc:sldMk cId="4261340770" sldId="260"/>
        </pc:sldMkLst>
        <pc:spChg chg="mod">
          <ac:chgData name="Claudia Riolfi" userId="e6ae4ebb1091cfbe" providerId="LiveId" clId="{9CC3C988-5B04-47BA-B5D0-00159729CE33}" dt="2021-05-24T17:49:24.648" v="197" actId="20577"/>
          <ac:spMkLst>
            <pc:docMk/>
            <pc:sldMk cId="4261340770" sldId="260"/>
            <ac:spMk id="2" creationId="{6D650E91-9989-4716-B928-79D8733E33A5}"/>
          </ac:spMkLst>
        </pc:spChg>
        <pc:spChg chg="mod">
          <ac:chgData name="Claudia Riolfi" userId="e6ae4ebb1091cfbe" providerId="LiveId" clId="{9CC3C988-5B04-47BA-B5D0-00159729CE33}" dt="2021-05-25T21:18:03.295" v="628" actId="114"/>
          <ac:spMkLst>
            <pc:docMk/>
            <pc:sldMk cId="4261340770" sldId="260"/>
            <ac:spMk id="3" creationId="{5E2D43F6-389D-43B4-B6C6-7FA067037D5A}"/>
          </ac:spMkLst>
        </pc:spChg>
      </pc:sldChg>
      <pc:sldChg chg="addSp delSp modSp new mod modClrScheme chgLayout">
        <pc:chgData name="Claudia Riolfi" userId="e6ae4ebb1091cfbe" providerId="LiveId" clId="{9CC3C988-5B04-47BA-B5D0-00159729CE33}" dt="2021-05-24T18:07:08.576" v="289" actId="14100"/>
        <pc:sldMkLst>
          <pc:docMk/>
          <pc:sldMk cId="3608656128" sldId="261"/>
        </pc:sldMkLst>
        <pc:spChg chg="del">
          <ac:chgData name="Claudia Riolfi" userId="e6ae4ebb1091cfbe" providerId="LiveId" clId="{9CC3C988-5B04-47BA-B5D0-00159729CE33}" dt="2021-05-24T18:06:50.630" v="284" actId="700"/>
          <ac:spMkLst>
            <pc:docMk/>
            <pc:sldMk cId="3608656128" sldId="261"/>
            <ac:spMk id="2" creationId="{63BD3688-E722-4373-941F-E840C8CE5EAE}"/>
          </ac:spMkLst>
        </pc:spChg>
        <pc:spChg chg="del">
          <ac:chgData name="Claudia Riolfi" userId="e6ae4ebb1091cfbe" providerId="LiveId" clId="{9CC3C988-5B04-47BA-B5D0-00159729CE33}" dt="2021-05-24T18:06:50.630" v="284" actId="700"/>
          <ac:spMkLst>
            <pc:docMk/>
            <pc:sldMk cId="3608656128" sldId="261"/>
            <ac:spMk id="3" creationId="{7B7650BD-6F2D-4AD2-A799-93B388D5DD31}"/>
          </ac:spMkLst>
        </pc:spChg>
        <pc:picChg chg="add mod">
          <ac:chgData name="Claudia Riolfi" userId="e6ae4ebb1091cfbe" providerId="LiveId" clId="{9CC3C988-5B04-47BA-B5D0-00159729CE33}" dt="2021-05-24T18:07:08.576" v="289" actId="14100"/>
          <ac:picMkLst>
            <pc:docMk/>
            <pc:sldMk cId="3608656128" sldId="261"/>
            <ac:picMk id="5" creationId="{A6F81583-EF6A-4D6C-A76D-55B048FE48E0}"/>
          </ac:picMkLst>
        </pc:picChg>
      </pc:sldChg>
      <pc:sldChg chg="modSp new mod">
        <pc:chgData name="Claudia Riolfi" userId="e6ae4ebb1091cfbe" providerId="LiveId" clId="{9CC3C988-5B04-47BA-B5D0-00159729CE33}" dt="2021-05-24T18:13:33.734" v="411" actId="20577"/>
        <pc:sldMkLst>
          <pc:docMk/>
          <pc:sldMk cId="649112295" sldId="262"/>
        </pc:sldMkLst>
        <pc:spChg chg="mod">
          <ac:chgData name="Claudia Riolfi" userId="e6ae4ebb1091cfbe" providerId="LiveId" clId="{9CC3C988-5B04-47BA-B5D0-00159729CE33}" dt="2021-05-24T18:13:33.734" v="411" actId="20577"/>
          <ac:spMkLst>
            <pc:docMk/>
            <pc:sldMk cId="649112295" sldId="262"/>
            <ac:spMk id="3" creationId="{35C80D52-136D-4377-B96E-814353C1D203}"/>
          </ac:spMkLst>
        </pc:spChg>
      </pc:sldChg>
      <pc:sldChg chg="addSp new mod">
        <pc:chgData name="Claudia Riolfi" userId="e6ae4ebb1091cfbe" providerId="LiveId" clId="{9CC3C988-5B04-47BA-B5D0-00159729CE33}" dt="2021-05-24T19:25:39.710" v="413" actId="22"/>
        <pc:sldMkLst>
          <pc:docMk/>
          <pc:sldMk cId="2867823236" sldId="263"/>
        </pc:sldMkLst>
        <pc:picChg chg="add">
          <ac:chgData name="Claudia Riolfi" userId="e6ae4ebb1091cfbe" providerId="LiveId" clId="{9CC3C988-5B04-47BA-B5D0-00159729CE33}" dt="2021-05-24T19:25:39.710" v="413" actId="22"/>
          <ac:picMkLst>
            <pc:docMk/>
            <pc:sldMk cId="2867823236" sldId="263"/>
            <ac:picMk id="3" creationId="{C55D910F-DF05-479E-B44B-3F2324B03C93}"/>
          </ac:picMkLst>
        </pc:picChg>
      </pc:sldChg>
      <pc:sldChg chg="modSp new mod">
        <pc:chgData name="Claudia Riolfi" userId="e6ae4ebb1091cfbe" providerId="LiveId" clId="{9CC3C988-5B04-47BA-B5D0-00159729CE33}" dt="2021-05-24T21:24:38.939" v="569" actId="20577"/>
        <pc:sldMkLst>
          <pc:docMk/>
          <pc:sldMk cId="4026660175" sldId="264"/>
        </pc:sldMkLst>
        <pc:spChg chg="mod">
          <ac:chgData name="Claudia Riolfi" userId="e6ae4ebb1091cfbe" providerId="LiveId" clId="{9CC3C988-5B04-47BA-B5D0-00159729CE33}" dt="2021-05-24T21:24:38.939" v="569" actId="20577"/>
          <ac:spMkLst>
            <pc:docMk/>
            <pc:sldMk cId="4026660175" sldId="264"/>
            <ac:spMk id="2" creationId="{EC189028-6947-487A-B71E-1C3D221E37AF}"/>
          </ac:spMkLst>
        </pc:spChg>
        <pc:spChg chg="mod">
          <ac:chgData name="Claudia Riolfi" userId="e6ae4ebb1091cfbe" providerId="LiveId" clId="{9CC3C988-5B04-47BA-B5D0-00159729CE33}" dt="2021-05-24T19:30:19.246" v="456" actId="20577"/>
          <ac:spMkLst>
            <pc:docMk/>
            <pc:sldMk cId="4026660175" sldId="264"/>
            <ac:spMk id="3" creationId="{ED6B5D29-6B0C-4935-8C4E-28DD83A19E7E}"/>
          </ac:spMkLst>
        </pc:spChg>
      </pc:sldChg>
      <pc:sldChg chg="modSp add del mod">
        <pc:chgData name="Claudia Riolfi" userId="e6ae4ebb1091cfbe" providerId="LiveId" clId="{9CC3C988-5B04-47BA-B5D0-00159729CE33}" dt="2021-05-25T21:16:43.621" v="595" actId="47"/>
        <pc:sldMkLst>
          <pc:docMk/>
          <pc:sldMk cId="3211672880" sldId="265"/>
        </pc:sldMkLst>
        <pc:spChg chg="mod">
          <ac:chgData name="Claudia Riolfi" userId="e6ae4ebb1091cfbe" providerId="LiveId" clId="{9CC3C988-5B04-47BA-B5D0-00159729CE33}" dt="2021-05-24T19:40:07.848" v="552" actId="20577"/>
          <ac:spMkLst>
            <pc:docMk/>
            <pc:sldMk cId="3211672880" sldId="265"/>
            <ac:spMk id="3" creationId="{0DB9309E-B17B-4D6D-BEA5-E9CF3A3123CA}"/>
          </ac:spMkLst>
        </pc:spChg>
      </pc:sldChg>
      <pc:sldChg chg="modSp add del mod">
        <pc:chgData name="Claudia Riolfi" userId="e6ae4ebb1091cfbe" providerId="LiveId" clId="{9CC3C988-5B04-47BA-B5D0-00159729CE33}" dt="2021-05-28T00:16:00.462" v="629" actId="47"/>
        <pc:sldMkLst>
          <pc:docMk/>
          <pc:sldMk cId="3488897763" sldId="794"/>
        </pc:sldMkLst>
        <pc:spChg chg="mod">
          <ac:chgData name="Claudia Riolfi" userId="e6ae4ebb1091cfbe" providerId="LiveId" clId="{9CC3C988-5B04-47BA-B5D0-00159729CE33}" dt="2021-05-24T21:25:57.756" v="571" actId="27636"/>
          <ac:spMkLst>
            <pc:docMk/>
            <pc:sldMk cId="3488897763" sldId="794"/>
            <ac:spMk id="3" creationId="{36F13CE0-2D58-46FE-8353-08F1B093F17B}"/>
          </ac:spMkLst>
        </pc:spChg>
      </pc:sldChg>
      <pc:sldChg chg="modSp add del mod">
        <pc:chgData name="Claudia Riolfi" userId="e6ae4ebb1091cfbe" providerId="LiveId" clId="{9CC3C988-5B04-47BA-B5D0-00159729CE33}" dt="2021-05-28T00:16:02.876" v="630" actId="47"/>
        <pc:sldMkLst>
          <pc:docMk/>
          <pc:sldMk cId="3777367949" sldId="795"/>
        </pc:sldMkLst>
        <pc:spChg chg="mod">
          <ac:chgData name="Claudia Riolfi" userId="e6ae4ebb1091cfbe" providerId="LiveId" clId="{9CC3C988-5B04-47BA-B5D0-00159729CE33}" dt="2021-05-24T21:27:05.849" v="578" actId="27636"/>
          <ac:spMkLst>
            <pc:docMk/>
            <pc:sldMk cId="3777367949" sldId="795"/>
            <ac:spMk id="3" creationId="{8F47DB53-204F-4B06-8339-0EF27082BC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C3438-C45C-4F11-B41C-360223B5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730079-832B-46E9-BFDC-B6A64DAD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BEFA2-1DFE-4D60-B214-AFD035C3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41B40F-203F-4F3C-8239-DB5E4915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FCB3B1-C454-4EE6-8C76-24C01D58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53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EAFA8-FAA7-48F7-9F3B-3C005A51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43E20A-AB27-4AA3-98BB-3D4B40C08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5DA9F7-FA47-45F9-A05E-073A160C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DA4903-D472-4124-8F25-DCB5C34C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65B7EF-3FA1-4416-AD73-4A32098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7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7D9B0C-02D9-4716-81D2-9248DC60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EE5866-09F2-442B-A62A-9F4BBE993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1E96C6-E728-4E2F-B9C6-58449629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ADE0C3-3786-4460-B89B-C43F2FE3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652328-DC43-48C4-BEDC-242352F5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96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6A88F-A9B7-4794-AAA8-3E65F42A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32302D-01C1-4C40-8D14-D5EF56B1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AAA3C-C4B4-4E30-96AB-67B8D123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325279-41CA-48FD-B6B8-5796A7D9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55EAAB-A176-4839-9ADD-E1981AC6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8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FB533-7827-48AA-B9D7-670F77EE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99E64E-4E27-47E0-9081-2F81D755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F0FDC-097A-4910-B849-4D7A605D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67AFAF-DA81-4CB4-822B-4A2CEDC6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D5370-26B0-467C-B5B0-1E32EF94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1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BBF10-6033-454C-B64D-2C18C600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8D4113-D2B1-4821-A39A-41CC6FF3F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47D479-0E2F-49AD-9CE6-0B1323C7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5C685B-F0B5-477C-B3BA-1F47361A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39BFED-04ED-4726-AE71-D5457622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800E6-ADAB-422B-9310-C004194A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8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1FD26-8563-4B6E-8E29-46F515E4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E7A0B6-E0B3-40F5-8A68-08B194451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7E12AC-99A9-438C-AED4-A7A0B30B9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826140-40B2-41E5-AAF6-AC4E649E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B390D2-E7F9-45A3-BE29-623AB4519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D6332F-412F-43EB-99AD-1BD52E07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A467F3-8E58-4229-943B-B480B2E9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45CA5C-7D96-4A8F-8ED5-73CBDFA9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5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81C88-6613-4542-8A2C-449F326B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AA0EEC-7AA2-47AA-AAF4-01179DC3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67126B3-4E0C-4E77-A2D4-88BE66B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7E7547-FB13-47D4-8E51-F9138E77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7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DB4365-72C7-4CB5-B489-99B227FA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28DEAE-9B63-41EF-9495-C723020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9CB8C7-196F-40DE-8481-0CD8EE36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28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65D61-FC3C-4606-B735-71C3ABCA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54D10-1831-4FEC-A49B-61C5638E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C4EF77-AAD1-42F8-BE0E-D90D0E9BA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6642B5-3573-45B9-9CBE-C2ADD64F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E9FB84-AE83-4629-A2AF-C69CEAF2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61BD18-AD9B-4288-8725-2CE309C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63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538D3-78AA-4229-B205-C050FFE1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328D5A-A0E9-47E7-A25E-F23E1D4AF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7C4FBD-3398-4F20-8D8E-931579D5D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7E9C49-3EA6-4AA4-8DA2-19BFE411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DD6250-D95B-4FDD-9EC5-C3D3AFB5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9941F1-2014-4A76-BE93-557873FB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A80C93-DD9F-459C-9ADE-14DFB7CF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05999F-3C9B-40DD-97D1-CC6AAACEA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411A7D-3E4F-45AA-B919-0A9B4BCEC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27C3-AE35-48B4-B9F0-C75521E31680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9CD588-C5F7-45D5-B4E3-01555AD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571FD-8B8F-4CFC-A1FE-7B03039D0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216EE-603D-488F-B6ED-A40FB27043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04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olfi@usp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ervodigital.unesp.br/bitstream/123456789/40140/1/01d16t0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0188C-FED5-4F62-A9E6-64B41E381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10 – encontro síncrono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B9309E-B17B-4D6D-BEA5-E9CF3A312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Claudia Riolfi – </a:t>
            </a:r>
            <a:r>
              <a:rPr lang="pt-BR" dirty="0">
                <a:hlinkClick r:id="rId2"/>
              </a:rPr>
              <a:t>riolfi@usp.br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303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89028-6947-487A-B71E-1C3D221E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Promessa é dívida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6B5D29-6B0C-4935-8C4E-28DD83A1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CAGLIARI, Luiz Carlos. Algumas Questões de Linguística na Alfabetização. Disponível em: </a:t>
            </a:r>
            <a:r>
              <a:rPr lang="pt-BR" dirty="0">
                <a:hlinkClick r:id="rId2"/>
              </a:rPr>
              <a:t>https://acervodigital.unesp.br/bitstream/123456789/40140/1/01d16t05.pdf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66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304B-1DDC-4819-9A94-6369257E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Ortografia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971E6-3039-43DC-B042-34096DDB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Escrever é uma decorrência do fato de alguém saber ler. Quem sabe ler, sabe escrever. O inverso, todavia, não é verdadeiro. Um aluno pode ser um bom copista e não saber ler.</a:t>
            </a:r>
          </a:p>
          <a:p>
            <a:pPr marL="0" indent="0">
              <a:buNone/>
            </a:pPr>
            <a:r>
              <a:rPr lang="pt-BR" dirty="0"/>
              <a:t>Para ensinar a criança a ler, é preciso, em primeiro lugar, que o professor saiba como se faz para ler. Os adultos se acostumam com o fato de lerem automaticamente e não se dão conta dos mecanismos e dos conhecimentos de que uma pessoa precisa ter para decifrar e traduzir o escrito em linguagem oral. Aqui está o segredo da atividade do professor. Todo professor deveria um dia olhar uma palavra, por exemplo, casa, e escrever todos os conhecimentos necessários para ler essa palavra. É isso o que ele vai ensinar na alfabetização. Não basta dizer que usamos letras, porque todas as palavras são escritas com letras (e outros sinais). Não basta dizer que a letra A tem o som de [a], porque ela pode ter vários outros sons. Por exemplo, o aluno que fala </a:t>
            </a:r>
            <a:r>
              <a:rPr lang="pt-BR" b="1" i="1" dirty="0" err="1"/>
              <a:t>acharo</a:t>
            </a:r>
            <a:r>
              <a:rPr lang="pt-BR" dirty="0"/>
              <a:t>, em vez de </a:t>
            </a:r>
            <a:r>
              <a:rPr lang="pt-BR" b="1" i="1" dirty="0"/>
              <a:t>acharam</a:t>
            </a:r>
            <a:r>
              <a:rPr lang="pt-BR" dirty="0"/>
              <a:t>, tem que aprender que o som de [u], no final dessa palavra, também se escreve com a letra A. Não basta decorar que casa tem essa sequência de letras, porque, desse modo, os alunos precisariam decorar a escrita de todas as palavras. </a:t>
            </a:r>
          </a:p>
          <a:p>
            <a:pPr marL="0" indent="0">
              <a:buNone/>
            </a:pPr>
            <a:r>
              <a:rPr lang="pt-BR" dirty="0"/>
              <a:t>Então, o que é preciso saber para decifrar a escrita e ler uma palavra? P. 75</a:t>
            </a:r>
          </a:p>
        </p:txBody>
      </p:sp>
    </p:spTree>
    <p:extLst>
      <p:ext uri="{BB962C8B-B14F-4D97-AF65-F5344CB8AC3E}">
        <p14:creationId xmlns:p14="http://schemas.microsoft.com/office/powerpoint/2010/main" val="154171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AB53B-CC31-432E-9C7E-E1DFF59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Ensinar a decifrar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25AC92-9EBB-4FC6-88F8-D1C813A0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Diante da escrita, o leitor (aprendiz ou usuário já bem treinado) precisa decifrar o que está escrito. A decifração é o aspecto mais importante do processo de alfabetização. A compreensão do que as palavras significam ou até mesmo do texto é uma atividade automática. Se o aluno descobre que está escrito </a:t>
            </a:r>
            <a:r>
              <a:rPr lang="pt-BR" i="1" dirty="0"/>
              <a:t>cadeira</a:t>
            </a:r>
            <a:r>
              <a:rPr lang="pt-BR" dirty="0"/>
              <a:t>, ele sabe e entende o que está escrito, porque, como falante de Português, está acostumado a ouvir e a falar a palavra cadeira. A situação vai se tornando mais difícil, mais complexa, à medida que, partindo de palavras, o leitor se encontra diante de uma frase e, principalmente, de um texto. P. 76</a:t>
            </a:r>
          </a:p>
        </p:txBody>
      </p:sp>
    </p:spTree>
    <p:extLst>
      <p:ext uri="{BB962C8B-B14F-4D97-AF65-F5344CB8AC3E}">
        <p14:creationId xmlns:p14="http://schemas.microsoft.com/office/powerpoint/2010/main" val="370418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9775-1BBC-469A-AC87-DA638CB9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a respeito da decifração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448383-87E4-4B1E-848D-B9829472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Incentivo: A criança deve ser incentivada a agir como quem decifra o que está escrito, para poder ler. O raciocínio de quem ensina e de quem aprende deve sempre se nortear por isso.</a:t>
            </a:r>
          </a:p>
          <a:p>
            <a:r>
              <a:rPr lang="pt-BR" dirty="0"/>
              <a:t>Para ler, uma pessoa precisa saber como o sistema de escrita funciona. Todo sistema de escrita tem uma chave de decifração, que é por onde se começa o trabalho de desvendar o que está escrito.</a:t>
            </a:r>
          </a:p>
          <a:p>
            <a:r>
              <a:rPr lang="pt-BR" dirty="0"/>
              <a:t>Nosso sistema principal de escrita é o alfabeto, um sistema fonográfico. Uma escrita fonográfica poderá ter pronúncias diferenciadas em alguns aspectos, por causa da variação de pronúncia que as palavras têm nos diferentes dialetos da língua.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98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50E91-9989-4716-B928-79D8733E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de ordem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D43F6-389D-43B4-B6C6-7FA06703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É a ortografia que determina como devem ficar as relações entre letras e sons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muito mais fácil ler do que transportar os sons da fala para a escrita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i="1" dirty="0"/>
              <a:t>Consequência pedagógica</a:t>
            </a:r>
            <a:r>
              <a:rPr lang="pt-BR" dirty="0"/>
              <a:t>: é muito melhor começar ensinando as crianças a ler do que a escrever</a:t>
            </a:r>
          </a:p>
        </p:txBody>
      </p:sp>
    </p:spTree>
    <p:extLst>
      <p:ext uri="{BB962C8B-B14F-4D97-AF65-F5344CB8AC3E}">
        <p14:creationId xmlns:p14="http://schemas.microsoft.com/office/powerpoint/2010/main" val="426134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20904-6F89-4EAE-8BC7-37FF690D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80D52-136D-4377-B96E-814353C1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Dados coletados com alunos de 10 a 11 anos de idade em uma escola pública localizada no Itaim Paulista, </a:t>
            </a:r>
          </a:p>
        </p:txBody>
      </p:sp>
    </p:spTree>
    <p:extLst>
      <p:ext uri="{BB962C8B-B14F-4D97-AF65-F5344CB8AC3E}">
        <p14:creationId xmlns:p14="http://schemas.microsoft.com/office/powerpoint/2010/main" val="64911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F81583-EF6A-4D6C-A76D-55B048FE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55372"/>
            <a:ext cx="10083767" cy="67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5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5D910F-DF05-479E-B44B-3F2324B0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12192000" cy="60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3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630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Aula 10 – encontro síncrono</vt:lpstr>
      <vt:lpstr>Promessa é dívida</vt:lpstr>
      <vt:lpstr>Ortografia 1</vt:lpstr>
      <vt:lpstr>Ensinar a decifrar</vt:lpstr>
      <vt:lpstr>Pontos a respeito da decifração</vt:lpstr>
      <vt:lpstr>Questão de ordem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Riolfi</dc:creator>
  <cp:lastModifiedBy>Claudia Riolfi</cp:lastModifiedBy>
  <cp:revision>2</cp:revision>
  <dcterms:created xsi:type="dcterms:W3CDTF">2021-05-24T14:06:42Z</dcterms:created>
  <dcterms:modified xsi:type="dcterms:W3CDTF">2021-05-28T00:16:08Z</dcterms:modified>
</cp:coreProperties>
</file>