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/>
  </p:normalViewPr>
  <p:slideViewPr>
    <p:cSldViewPr>
      <p:cViewPr>
        <p:scale>
          <a:sx n="111" d="100"/>
          <a:sy n="111" d="100"/>
        </p:scale>
        <p:origin x="11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C357-B35B-409C-A4C8-916E7B288642}" type="datetimeFigureOut">
              <a:rPr lang="pt-BR" smtClean="0"/>
              <a:t>28/05/17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92E05-3890-4B1E-A3B4-B43EA74B7B38}" type="slidenum">
              <a:rPr lang="pt-BR" smtClean="0"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414DC2-6C68-45B3-8F96-E595995E70C6}" type="datetime1">
              <a:rPr lang="pt-BR" smtClean="0"/>
              <a:t>28/05/17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C3F-228D-42E5-A397-642A5F0C7BEF}" type="datetime1">
              <a:rPr lang="pt-BR" smtClean="0"/>
              <a:t>28/05/17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890DAE-CEDE-4437-9B10-3B7F475D3614}" type="datetime1">
              <a:rPr lang="pt-BR" smtClean="0"/>
              <a:t>28/05/17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D58B-8791-4000-A571-9AFEE009201E}" type="datetime1">
              <a:rPr lang="pt-BR" smtClean="0"/>
              <a:t>28/05/17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E615-6B80-4399-BF9C-D2CB7BC3A1FC}" type="datetime1">
              <a:rPr lang="pt-BR" smtClean="0"/>
              <a:t>28/05/17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20333D-2B76-4D81-9E33-34C19898E3BD}" type="datetime1">
              <a:rPr lang="pt-BR" smtClean="0"/>
              <a:t>28/05/17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9CB168-A53B-4A68-9A0C-B35CD673A337}" type="datetime1">
              <a:rPr lang="pt-BR" smtClean="0"/>
              <a:t>28/05/17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799A-D149-4B4D-880D-10FC92240B0E}" type="datetime1">
              <a:rPr lang="pt-BR" smtClean="0"/>
              <a:t>28/05/17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EC0C-8EE5-4D9E-BB25-AF0E1C730C37}" type="datetime1">
              <a:rPr lang="pt-BR" smtClean="0"/>
              <a:t>28/05/17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DB5D-847D-457D-8E05-8DD674A0464F}" type="datetime1">
              <a:rPr lang="pt-BR" smtClean="0"/>
              <a:t>28/05/17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39BF906-07AD-458A-B92D-72A5CFBC6C9D}" type="datetime1">
              <a:rPr lang="pt-BR" smtClean="0"/>
              <a:t>28/05/17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F13EBD-D701-4D33-B44B-958CFD41763D}" type="datetime1">
              <a:rPr lang="pt-BR" smtClean="0"/>
              <a:t>28/05/17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A434E7-C339-4DDC-A2FC-CB92F62E82C8}" type="slidenum">
              <a:rPr lang="pt-BR" smtClean="0"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harmônica:</a:t>
            </a:r>
            <a:br>
              <a:rPr lang="pt-BR" dirty="0" smtClean="0"/>
            </a:br>
            <a:r>
              <a:rPr lang="pt-BR" dirty="0" smtClean="0"/>
              <a:t>Du </a:t>
            </a:r>
            <a:r>
              <a:rPr lang="pt-BR" dirty="0" err="1" smtClean="0"/>
              <a:t>Phly</a:t>
            </a:r>
            <a:r>
              <a:rPr lang="pt-BR" dirty="0" smtClean="0"/>
              <a:t>, Handel, F. Couperin e Frescobaldi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Prof. Paulo de Tarso Salles</a:t>
            </a:r>
          </a:p>
          <a:p>
            <a:r>
              <a:rPr lang="pt-BR" dirty="0" smtClean="0"/>
              <a:t>CMU-ECA/USP - HARMONIA I CMU </a:t>
            </a:r>
            <a:r>
              <a:rPr lang="pt-BR" dirty="0" smtClean="0"/>
              <a:t>0230 - 2017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 </a:t>
            </a:r>
            <a:r>
              <a:rPr lang="pt-BR" dirty="0" err="1" smtClean="0"/>
              <a:t>Phly</a:t>
            </a:r>
            <a:r>
              <a:rPr lang="pt-BR" dirty="0" smtClean="0"/>
              <a:t>, </a:t>
            </a:r>
            <a:r>
              <a:rPr lang="pt-BR" i="1" dirty="0" err="1" smtClean="0"/>
              <a:t>Menuet</a:t>
            </a:r>
            <a:r>
              <a:rPr lang="pt-BR" dirty="0" smtClean="0"/>
              <a:t> do Livro I</a:t>
            </a:r>
            <a:endParaRPr lang="pt-BR" dirty="0"/>
          </a:p>
        </p:txBody>
      </p:sp>
      <p:pic>
        <p:nvPicPr>
          <p:cNvPr id="4" name="Espaço Reservado para Conteúdo 3" descr="DU Phly, menuet livro1, análise c1-8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10620"/>
            <a:ext cx="8153400" cy="4274959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EA434E7-C339-4DDC-A2FC-CB92F62E82C8}" type="slidenum">
              <a:rPr lang="pt-BR" smtClean="0"/>
              <a:t>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03848" y="335699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5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70326" y="33680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31840" y="1449010"/>
            <a:ext cx="3902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Tríade aumentada, ainda sem autonomia, resolvendo por semitom</a:t>
            </a:r>
            <a:endParaRPr lang="pt-BR" sz="1100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3870326" y="1710620"/>
            <a:ext cx="0" cy="365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724128" y="5517232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Semicadência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Handel, </a:t>
            </a:r>
            <a:r>
              <a:rPr lang="pt-BR" i="1" dirty="0" err="1" smtClean="0"/>
              <a:t>Allemande</a:t>
            </a:r>
            <a:r>
              <a:rPr lang="pt-BR" dirty="0" smtClean="0"/>
              <a:t> da Suíte IV</a:t>
            </a:r>
            <a:endParaRPr lang="pt-BR" dirty="0"/>
          </a:p>
        </p:txBody>
      </p:sp>
      <p:pic>
        <p:nvPicPr>
          <p:cNvPr id="4" name="Espaço Reservado para Conteúdo 3" descr="Handel, allemande suite IV análise c1-9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613134" cy="4525963"/>
          </a:xfrm>
        </p:spPr>
      </p:pic>
      <p:sp>
        <p:nvSpPr>
          <p:cNvPr id="5" name="CaixaDeTexto 4"/>
          <p:cNvSpPr txBox="1"/>
          <p:nvPr/>
        </p:nvSpPr>
        <p:spPr>
          <a:xfrm>
            <a:off x="2241710" y="6240772"/>
            <a:ext cx="1273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[</a:t>
            </a:r>
            <a:r>
              <a:rPr lang="pt-BR" sz="1200" dirty="0"/>
              <a:t>M</a:t>
            </a:r>
            <a:r>
              <a:rPr lang="pt-BR" sz="1200" dirty="0" smtClean="0"/>
              <a:t>i </a:t>
            </a:r>
            <a:r>
              <a:rPr lang="pt-BR" sz="1200" dirty="0" smtClean="0"/>
              <a:t>menor </a:t>
            </a:r>
            <a:r>
              <a:rPr lang="pt-BR" sz="1200" dirty="0" smtClean="0"/>
              <a:t>antiga]</a:t>
            </a:r>
            <a:endParaRPr lang="pt-BR" sz="1200" dirty="0"/>
          </a:p>
        </p:txBody>
      </p:sp>
      <p:sp>
        <p:nvSpPr>
          <p:cNvPr id="6" name="Chave esquerda 5"/>
          <p:cNvSpPr/>
          <p:nvPr/>
        </p:nvSpPr>
        <p:spPr>
          <a:xfrm rot="16200000">
            <a:off x="2714612" y="5214950"/>
            <a:ext cx="285752" cy="1714512"/>
          </a:xfrm>
          <a:prstGeom prst="leftBrace">
            <a:avLst>
              <a:gd name="adj1" fmla="val 8333"/>
              <a:gd name="adj2" fmla="val 5127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EA434E7-C339-4DDC-A2FC-CB92F62E82C8}" type="slidenum">
              <a:rPr lang="pt-BR" smtClean="0"/>
              <a:t>3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652120" y="5929329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CAP</a:t>
            </a:r>
          </a:p>
          <a:p>
            <a:r>
              <a:rPr lang="pt-BR" sz="1200" dirty="0" smtClean="0"/>
              <a:t>V7→ </a:t>
            </a:r>
            <a:r>
              <a:rPr lang="pt-BR" sz="1200" dirty="0" err="1"/>
              <a:t>I</a:t>
            </a:r>
            <a:r>
              <a:rPr lang="pt-BR" sz="1200" dirty="0" smtClean="0"/>
              <a:t> em Si maior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64088" y="3068960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CAP V7</a:t>
            </a:r>
            <a:r>
              <a:rPr lang="pt-BR" sz="1200" dirty="0"/>
              <a:t>→ </a:t>
            </a:r>
            <a:r>
              <a:rPr lang="pt-BR" sz="1200" dirty="0" err="1" smtClean="0"/>
              <a:t>i</a:t>
            </a:r>
            <a:r>
              <a:rPr lang="pt-BR" sz="1200" dirty="0" smtClean="0"/>
              <a:t> </a:t>
            </a:r>
            <a:r>
              <a:rPr lang="pt-BR" sz="1200" dirty="0"/>
              <a:t>em </a:t>
            </a:r>
            <a:r>
              <a:rPr lang="pt-BR" sz="1200" dirty="0" smtClean="0"/>
              <a:t>Mi menor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5364088" y="3345959"/>
            <a:ext cx="1944216" cy="11631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040052" y="4545039"/>
            <a:ext cx="2592288" cy="18098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François Couperin, </a:t>
            </a:r>
            <a:r>
              <a:rPr lang="pt-BR" sz="3200" i="1" dirty="0" err="1" smtClean="0"/>
              <a:t>Sarabande</a:t>
            </a:r>
            <a:r>
              <a:rPr lang="pt-BR" sz="3200" dirty="0" smtClean="0"/>
              <a:t>, </a:t>
            </a:r>
            <a:r>
              <a:rPr lang="pt-BR" sz="3200" i="1" dirty="0" err="1" smtClean="0"/>
              <a:t>Les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Sentiments</a:t>
            </a:r>
            <a:endParaRPr lang="pt-BR" sz="3200" i="1" dirty="0"/>
          </a:p>
        </p:txBody>
      </p:sp>
      <p:pic>
        <p:nvPicPr>
          <p:cNvPr id="4" name="Espaço Reservado para Conteúdo 3" descr="Couperin, sarabande, análise c 1-8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42976"/>
            <a:ext cx="8153400" cy="4410248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EA434E7-C339-4DDC-A2FC-CB92F62E82C8}" type="slidenum">
              <a:rPr lang="pt-BR" smtClean="0"/>
              <a:t>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72104" y="5661248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CAP</a:t>
            </a:r>
          </a:p>
          <a:p>
            <a:r>
              <a:rPr lang="pt-BR" sz="1200" dirty="0"/>
              <a:t>V7→ </a:t>
            </a:r>
            <a:r>
              <a:rPr lang="pt-BR" sz="1200" dirty="0" err="1"/>
              <a:t>I</a:t>
            </a:r>
            <a:r>
              <a:rPr lang="pt-BR" sz="1200" dirty="0"/>
              <a:t> em </a:t>
            </a:r>
            <a:r>
              <a:rPr lang="pt-BR" sz="1200" dirty="0" smtClean="0"/>
              <a:t>Ré maior</a:t>
            </a:r>
            <a:endParaRPr lang="pt-BR" sz="1200" dirty="0"/>
          </a:p>
        </p:txBody>
      </p:sp>
      <p:sp>
        <p:nvSpPr>
          <p:cNvPr id="6" name="Retângulo 5"/>
          <p:cNvSpPr/>
          <p:nvPr/>
        </p:nvSpPr>
        <p:spPr>
          <a:xfrm>
            <a:off x="2843808" y="4077072"/>
            <a:ext cx="2304256" cy="20458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Frescobaldi, </a:t>
            </a:r>
            <a:r>
              <a:rPr lang="pt-BR" i="1" dirty="0" smtClean="0"/>
              <a:t>Corrente III</a:t>
            </a:r>
            <a:endParaRPr lang="pt-BR" i="1" dirty="0"/>
          </a:p>
        </p:txBody>
      </p:sp>
      <p:pic>
        <p:nvPicPr>
          <p:cNvPr id="11" name="Espaço Reservado para Conteúdo 10" descr="Frescobaldi, corrente III, análise c1-12.t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625" y="1840602"/>
            <a:ext cx="8229600" cy="4416634"/>
          </a:xfr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EA434E7-C339-4DDC-A2FC-CB92F62E82C8}" type="slidenum">
              <a:rPr lang="pt-BR" smtClean="0"/>
              <a:t>5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092280" y="624798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CAP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948264" y="4221088"/>
            <a:ext cx="864096" cy="20269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</TotalTime>
  <Words>85</Words>
  <Application>Microsoft Macintosh PowerPoint</Application>
  <PresentationFormat>Apresentação na tela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Wingdings</vt:lpstr>
      <vt:lpstr>Wingdings 2</vt:lpstr>
      <vt:lpstr>Mediano</vt:lpstr>
      <vt:lpstr>Análise harmônica: Du Phly, Handel, F. Couperin e Frescobaldi</vt:lpstr>
      <vt:lpstr>Du Phly, Menuet do Livro I</vt:lpstr>
      <vt:lpstr>Handel, Allemande da Suíte IV</vt:lpstr>
      <vt:lpstr>François Couperin, Sarabande, Les Sentiments</vt:lpstr>
      <vt:lpstr>Frescobaldi, Corrente III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harmônica</dc:title>
  <dc:creator>Paulo</dc:creator>
  <cp:lastModifiedBy>Paulo de Tarso Salles</cp:lastModifiedBy>
  <cp:revision>19</cp:revision>
  <dcterms:created xsi:type="dcterms:W3CDTF">2009-06-14T11:34:47Z</dcterms:created>
  <dcterms:modified xsi:type="dcterms:W3CDTF">2017-05-28T19:47:03Z</dcterms:modified>
</cp:coreProperties>
</file>