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49"/>
  </p:notesMasterIdLst>
  <p:handoutMasterIdLst>
    <p:handoutMasterId r:id="rId50"/>
  </p:handoutMasterIdLst>
  <p:sldIdLst>
    <p:sldId id="256" r:id="rId2"/>
    <p:sldId id="372" r:id="rId3"/>
    <p:sldId id="377" r:id="rId4"/>
    <p:sldId id="282" r:id="rId5"/>
    <p:sldId id="310" r:id="rId6"/>
    <p:sldId id="312" r:id="rId7"/>
    <p:sldId id="367" r:id="rId8"/>
    <p:sldId id="311" r:id="rId9"/>
    <p:sldId id="318" r:id="rId10"/>
    <p:sldId id="314" r:id="rId11"/>
    <p:sldId id="371" r:id="rId12"/>
    <p:sldId id="370" r:id="rId13"/>
    <p:sldId id="368" r:id="rId14"/>
    <p:sldId id="373" r:id="rId15"/>
    <p:sldId id="374" r:id="rId16"/>
    <p:sldId id="375" r:id="rId17"/>
    <p:sldId id="315" r:id="rId18"/>
    <p:sldId id="376" r:id="rId19"/>
    <p:sldId id="369" r:id="rId20"/>
    <p:sldId id="317" r:id="rId21"/>
    <p:sldId id="321" r:id="rId22"/>
    <p:sldId id="307" r:id="rId23"/>
    <p:sldId id="308" r:id="rId24"/>
    <p:sldId id="323" r:id="rId25"/>
    <p:sldId id="322" r:id="rId26"/>
    <p:sldId id="319" r:id="rId27"/>
    <p:sldId id="283" r:id="rId28"/>
    <p:sldId id="331" r:id="rId29"/>
    <p:sldId id="332" r:id="rId30"/>
    <p:sldId id="333" r:id="rId31"/>
    <p:sldId id="334" r:id="rId32"/>
    <p:sldId id="335" r:id="rId33"/>
    <p:sldId id="337" r:id="rId34"/>
    <p:sldId id="330" r:id="rId35"/>
    <p:sldId id="338" r:id="rId36"/>
    <p:sldId id="339" r:id="rId37"/>
    <p:sldId id="309" r:id="rId38"/>
    <p:sldId id="324" r:id="rId39"/>
    <p:sldId id="325" r:id="rId40"/>
    <p:sldId id="326" r:id="rId41"/>
    <p:sldId id="327" r:id="rId42"/>
    <p:sldId id="328" r:id="rId43"/>
    <p:sldId id="329" r:id="rId44"/>
    <p:sldId id="378" r:id="rId45"/>
    <p:sldId id="379" r:id="rId46"/>
    <p:sldId id="340" r:id="rId47"/>
    <p:sldId id="30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E1934-8A21-44B2-8679-BA92A696281E}" v="55" dt="2024-04-04T01:24:01.223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Mauricio Riaño Pachón" userId="3b77a96813978dae" providerId="LiveId" clId="{971FBA7D-291F-B64E-A5C4-09119431E9E8}"/>
    <pc:docChg chg="undo custSel addSld delSld modSld sldOrd">
      <pc:chgData name="Diego Mauricio Riaño Pachón" userId="3b77a96813978dae" providerId="LiveId" clId="{971FBA7D-291F-B64E-A5C4-09119431E9E8}" dt="2020-03-16T02:43:02.394" v="10869" actId="313"/>
      <pc:docMkLst>
        <pc:docMk/>
      </pc:docMkLst>
      <pc:sldChg chg="modSp">
        <pc:chgData name="Diego Mauricio Riaño Pachón" userId="3b77a96813978dae" providerId="LiveId" clId="{971FBA7D-291F-B64E-A5C4-09119431E9E8}" dt="2020-03-15T02:46:34.475" v="87"/>
        <pc:sldMkLst>
          <pc:docMk/>
          <pc:sldMk cId="0" sldId="256"/>
        </pc:sldMkLst>
        <pc:spChg chg="mod">
          <ac:chgData name="Diego Mauricio Riaño Pachón" userId="3b77a96813978dae" providerId="LiveId" clId="{971FBA7D-291F-B64E-A5C4-09119431E9E8}" dt="2020-03-15T02:46:34.475" v="87"/>
          <ac:spMkLst>
            <pc:docMk/>
            <pc:sldMk cId="0" sldId="256"/>
            <ac:spMk id="7" creationId="{92AD56C4-B117-4B02-A1D9-B35F9C4763D5}"/>
          </ac:spMkLst>
        </pc:spChg>
      </pc:sldChg>
      <pc:sldChg chg="delSp modSp add">
        <pc:chgData name="Diego Mauricio Riaño Pachón" userId="3b77a96813978dae" providerId="LiveId" clId="{971FBA7D-291F-B64E-A5C4-09119431E9E8}" dt="2020-03-15T02:51:20.959" v="404" actId="1035"/>
        <pc:sldMkLst>
          <pc:docMk/>
          <pc:sldMk cId="4261194461" sldId="282"/>
        </pc:sldMkLst>
        <pc:spChg chg="mod">
          <ac:chgData name="Diego Mauricio Riaño Pachón" userId="3b77a96813978dae" providerId="LiveId" clId="{971FBA7D-291F-B64E-A5C4-09119431E9E8}" dt="2020-03-15T02:48:22.545" v="219" actId="403"/>
          <ac:spMkLst>
            <pc:docMk/>
            <pc:sldMk cId="4261194461" sldId="282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8:22.545" v="219" actId="403"/>
          <ac:spMkLst>
            <pc:docMk/>
            <pc:sldMk cId="4261194461" sldId="282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51:20.959" v="404" actId="1035"/>
          <ac:spMkLst>
            <pc:docMk/>
            <pc:sldMk cId="4261194461" sldId="282"/>
            <ac:spMk id="13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5T02:47:36.215" v="120" actId="478"/>
          <ac:spMkLst>
            <pc:docMk/>
            <pc:sldMk cId="4261194461" sldId="282"/>
            <ac:spMk id="14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6T01:51:40.554" v="8586" actId="313"/>
        <pc:sldMkLst>
          <pc:docMk/>
          <pc:sldMk cId="2526999239" sldId="283"/>
        </pc:sldMkLst>
        <pc:spChg chg="mod">
          <ac:chgData name="Diego Mauricio Riaño Pachón" userId="3b77a96813978dae" providerId="LiveId" clId="{971FBA7D-291F-B64E-A5C4-09119431E9E8}" dt="2020-03-16T01:51:30.575" v="8584" actId="790"/>
          <ac:spMkLst>
            <pc:docMk/>
            <pc:sldMk cId="2526999239" sldId="283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1:30.575" v="8584" actId="790"/>
          <ac:spMkLst>
            <pc:docMk/>
            <pc:sldMk cId="2526999239" sldId="283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1:30.575" v="8584" actId="790"/>
          <ac:spMkLst>
            <pc:docMk/>
            <pc:sldMk cId="2526999239" sldId="283"/>
            <ac:spMk id="1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1:40.554" v="8586" actId="313"/>
          <ac:spMkLst>
            <pc:docMk/>
            <pc:sldMk cId="2526999239" sldId="283"/>
            <ac:spMk id="19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2:33:40.978" v="9985" actId="2696"/>
        <pc:sldMkLst>
          <pc:docMk/>
          <pc:sldMk cId="1551679001" sldId="284"/>
        </pc:sldMkLst>
        <pc:spChg chg="mod">
          <ac:chgData name="Diego Mauricio Riaño Pachón" userId="3b77a96813978dae" providerId="LiveId" clId="{971FBA7D-291F-B64E-A5C4-09119431E9E8}" dt="2020-03-15T02:46:15.153" v="82" actId="27636"/>
          <ac:spMkLst>
            <pc:docMk/>
            <pc:sldMk cId="1551679001" sldId="284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1551679001" sldId="284"/>
            <ac:spMk id="5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5T19:28:15.906" v="4809" actId="313"/>
        <pc:sldMkLst>
          <pc:docMk/>
          <pc:sldMk cId="1291403598" sldId="307"/>
        </pc:sldMkLst>
        <pc:spChg chg="mod">
          <ac:chgData name="Diego Mauricio Riaño Pachón" userId="3b77a96813978dae" providerId="LiveId" clId="{971FBA7D-291F-B64E-A5C4-09119431E9E8}" dt="2020-03-15T18:48:00.733" v="4011" actId="790"/>
          <ac:spMkLst>
            <pc:docMk/>
            <pc:sldMk cId="1291403598" sldId="307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8:48:09.492" v="4029" actId="20577"/>
          <ac:spMkLst>
            <pc:docMk/>
            <pc:sldMk cId="1291403598" sldId="307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28:15.906" v="4809" actId="313"/>
          <ac:spMkLst>
            <pc:docMk/>
            <pc:sldMk cId="1291403598" sldId="307"/>
            <ac:spMk id="6" creationId="{00000000-0000-0000-0000-000000000000}"/>
          </ac:spMkLst>
        </pc:spChg>
        <pc:graphicFrameChg chg="mod modGraphic">
          <ac:chgData name="Diego Mauricio Riaño Pachón" userId="3b77a96813978dae" providerId="LiveId" clId="{971FBA7D-291F-B64E-A5C4-09119431E9E8}" dt="2020-03-15T18:51:26.258" v="4309" actId="14100"/>
          <ac:graphicFrameMkLst>
            <pc:docMk/>
            <pc:sldMk cId="1291403598" sldId="307"/>
            <ac:graphicFrameMk id="7" creationId="{00000000-0000-0000-0000-000000000000}"/>
          </ac:graphicFrameMkLst>
        </pc:graphicFrameChg>
        <pc:graphicFrameChg chg="mod modGraphic">
          <ac:chgData name="Diego Mauricio Riaño Pachón" userId="3b77a96813978dae" providerId="LiveId" clId="{971FBA7D-291F-B64E-A5C4-09119431E9E8}" dt="2020-03-15T18:52:28.723" v="4417" actId="1036"/>
          <ac:graphicFrameMkLst>
            <pc:docMk/>
            <pc:sldMk cId="1291403598" sldId="307"/>
            <ac:graphicFrameMk id="8" creationId="{00000000-0000-0000-0000-000000000000}"/>
          </ac:graphicFrameMkLst>
        </pc:graphicFrameChg>
        <pc:graphicFrameChg chg="mod modGraphic">
          <ac:chgData name="Diego Mauricio Riaño Pachón" userId="3b77a96813978dae" providerId="LiveId" clId="{971FBA7D-291F-B64E-A5C4-09119431E9E8}" dt="2020-03-15T18:53:23.090" v="4569" actId="313"/>
          <ac:graphicFrameMkLst>
            <pc:docMk/>
            <pc:sldMk cId="1291403598" sldId="307"/>
            <ac:graphicFrameMk id="9" creationId="{00000000-0000-0000-0000-000000000000}"/>
          </ac:graphicFrameMkLst>
        </pc:graphicFrameChg>
      </pc:sldChg>
      <pc:sldChg chg="del">
        <pc:chgData name="Diego Mauricio Riaño Pachón" userId="3b77a96813978dae" providerId="LiveId" clId="{971FBA7D-291F-B64E-A5C4-09119431E9E8}" dt="2020-03-15T02:45:04.734" v="17" actId="2696"/>
        <pc:sldMkLst>
          <pc:docMk/>
          <pc:sldMk cId="2189220175" sldId="307"/>
        </pc:sldMkLst>
      </pc:sldChg>
      <pc:sldChg chg="addSp delSp modSp add">
        <pc:chgData name="Diego Mauricio Riaño Pachón" userId="3b77a96813978dae" providerId="LiveId" clId="{971FBA7D-291F-B64E-A5C4-09119431E9E8}" dt="2020-03-15T19:30:54.324" v="5128" actId="313"/>
        <pc:sldMkLst>
          <pc:docMk/>
          <pc:sldMk cId="3007852419" sldId="308"/>
        </pc:sldMkLst>
        <pc:spChg chg="add del mod">
          <ac:chgData name="Diego Mauricio Riaño Pachón" userId="3b77a96813978dae" providerId="LiveId" clId="{971FBA7D-291F-B64E-A5C4-09119431E9E8}" dt="2020-03-15T19:28:39.895" v="4813"/>
          <ac:spMkLst>
            <pc:docMk/>
            <pc:sldMk cId="3007852419" sldId="308"/>
            <ac:spMk id="3" creationId="{192AD1EC-1C17-F745-AAF0-E7606E015301}"/>
          </ac:spMkLst>
        </pc:spChg>
        <pc:spChg chg="mod">
          <ac:chgData name="Diego Mauricio Riaño Pachón" userId="3b77a96813978dae" providerId="LiveId" clId="{971FBA7D-291F-B64E-A5C4-09119431E9E8}" dt="2020-03-15T19:30:14.078" v="5088" actId="790"/>
          <ac:spMkLst>
            <pc:docMk/>
            <pc:sldMk cId="3007852419" sldId="308"/>
            <ac:spMk id="4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5T19:28:35.720" v="4810" actId="478"/>
          <ac:spMkLst>
            <pc:docMk/>
            <pc:sldMk cId="3007852419" sldId="308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0:54.324" v="5128" actId="313"/>
          <ac:spMkLst>
            <pc:docMk/>
            <pc:sldMk cId="3007852419" sldId="308"/>
            <ac:spMk id="6" creationId="{00000000-0000-0000-0000-000000000000}"/>
          </ac:spMkLst>
        </pc:spChg>
        <pc:spChg chg="add del">
          <ac:chgData name="Diego Mauricio Riaño Pachón" userId="3b77a96813978dae" providerId="LiveId" clId="{971FBA7D-291F-B64E-A5C4-09119431E9E8}" dt="2020-03-15T19:28:37.731" v="4812"/>
          <ac:spMkLst>
            <pc:docMk/>
            <pc:sldMk cId="3007852419" sldId="308"/>
            <ac:spMk id="7" creationId="{583B257F-8372-7540-B1D4-B08533AADAE2}"/>
          </ac:spMkLst>
        </pc:spChg>
        <pc:spChg chg="add mod">
          <ac:chgData name="Diego Mauricio Riaño Pachón" userId="3b77a96813978dae" providerId="LiveId" clId="{971FBA7D-291F-B64E-A5C4-09119431E9E8}" dt="2020-03-15T19:30:14.078" v="5088" actId="790"/>
          <ac:spMkLst>
            <pc:docMk/>
            <pc:sldMk cId="3007852419" sldId="308"/>
            <ac:spMk id="8" creationId="{E50EFDF1-41FE-2F4E-B889-DA1B23D111E2}"/>
          </ac:spMkLst>
        </pc:spChg>
      </pc:sldChg>
      <pc:sldChg chg="modSp add">
        <pc:chgData name="Diego Mauricio Riaño Pachón" userId="3b77a96813978dae" providerId="LiveId" clId="{971FBA7D-291F-B64E-A5C4-09119431E9E8}" dt="2020-03-15T20:11:50.318" v="5611" actId="790"/>
        <pc:sldMkLst>
          <pc:docMk/>
          <pc:sldMk cId="1042911281" sldId="309"/>
        </pc:sldMkLst>
        <pc:spChg chg="mod">
          <ac:chgData name="Diego Mauricio Riaño Pachón" userId="3b77a96813978dae" providerId="LiveId" clId="{971FBA7D-291F-B64E-A5C4-09119431E9E8}" dt="2020-03-15T20:11:50.318" v="5611" actId="790"/>
          <ac:spMkLst>
            <pc:docMk/>
            <pc:sldMk cId="1042911281" sldId="309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1:50.318" v="5611" actId="790"/>
          <ac:spMkLst>
            <pc:docMk/>
            <pc:sldMk cId="1042911281" sldId="309"/>
            <ac:spMk id="4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5T02:50:52.003" v="370"/>
        <pc:sldMkLst>
          <pc:docMk/>
          <pc:sldMk cId="2251824781" sldId="310"/>
        </pc:sldMkLst>
        <pc:spChg chg="mod">
          <ac:chgData name="Diego Mauricio Riaño Pachón" userId="3b77a96813978dae" providerId="LiveId" clId="{971FBA7D-291F-B64E-A5C4-09119431E9E8}" dt="2020-03-15T02:50:52.003" v="370"/>
          <ac:spMkLst>
            <pc:docMk/>
            <pc:sldMk cId="2251824781" sldId="310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50:39.473" v="369" actId="313"/>
          <ac:spMkLst>
            <pc:docMk/>
            <pc:sldMk cId="2251824781" sldId="310"/>
            <ac:spMk id="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2251824781" sldId="310"/>
            <ac:spMk id="4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5T03:29:15.336" v="764" actId="313"/>
        <pc:sldMkLst>
          <pc:docMk/>
          <pc:sldMk cId="3439639663" sldId="311"/>
        </pc:sldMkLst>
        <pc:spChg chg="mod">
          <ac:chgData name="Diego Mauricio Riaño Pachón" userId="3b77a96813978dae" providerId="LiveId" clId="{971FBA7D-291F-B64E-A5C4-09119431E9E8}" dt="2020-03-15T03:29:15.336" v="764" actId="313"/>
          <ac:spMkLst>
            <pc:docMk/>
            <pc:sldMk cId="3439639663" sldId="311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3439639663" sldId="311"/>
            <ac:spMk id="4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5T03:29:06.530" v="763" actId="313"/>
        <pc:sldMkLst>
          <pc:docMk/>
          <pc:sldMk cId="2985470481" sldId="312"/>
        </pc:sldMkLst>
        <pc:spChg chg="mod">
          <ac:chgData name="Diego Mauricio Riaño Pachón" userId="3b77a96813978dae" providerId="LiveId" clId="{971FBA7D-291F-B64E-A5C4-09119431E9E8}" dt="2020-03-15T03:29:06.530" v="763" actId="313"/>
          <ac:spMkLst>
            <pc:docMk/>
            <pc:sldMk cId="2985470481" sldId="312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53:11.806" v="405" actId="790"/>
          <ac:spMkLst>
            <pc:docMk/>
            <pc:sldMk cId="2985470481" sldId="312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53:58.227" v="474" actId="20577"/>
          <ac:spMkLst>
            <pc:docMk/>
            <pc:sldMk cId="2985470481" sldId="312"/>
            <ac:spMk id="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53:11.806" v="405" actId="790"/>
          <ac:spMkLst>
            <pc:docMk/>
            <pc:sldMk cId="2985470481" sldId="312"/>
            <ac:spMk id="9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5T03:30:27.356" v="774" actId="2696"/>
        <pc:sldMkLst>
          <pc:docMk/>
          <pc:sldMk cId="2115233838" sldId="313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2115233838" sldId="313"/>
            <ac:spMk id="4" creationId="{00000000-0000-0000-0000-000000000000}"/>
          </ac:spMkLst>
        </pc:spChg>
      </pc:sldChg>
      <pc:sldChg chg="addSp delSp modSp add delAnim modAnim">
        <pc:chgData name="Diego Mauricio Riaño Pachón" userId="3b77a96813978dae" providerId="LiveId" clId="{971FBA7D-291F-B64E-A5C4-09119431E9E8}" dt="2020-03-15T03:51:15.113" v="1552" actId="1036"/>
        <pc:sldMkLst>
          <pc:docMk/>
          <pc:sldMk cId="210872062" sldId="314"/>
        </pc:sldMkLst>
        <pc:spChg chg="mod">
          <ac:chgData name="Diego Mauricio Riaño Pachón" userId="3b77a96813978dae" providerId="LiveId" clId="{971FBA7D-291F-B64E-A5C4-09119431E9E8}" dt="2020-03-15T03:47:55.660" v="1020" actId="790"/>
          <ac:spMkLst>
            <pc:docMk/>
            <pc:sldMk cId="210872062" sldId="314"/>
            <ac:spMk id="2" creationId="{00000000-0000-0000-0000-000000000000}"/>
          </ac:spMkLst>
        </pc:spChg>
        <pc:spChg chg="add del mod">
          <ac:chgData name="Diego Mauricio Riaño Pachón" userId="3b77a96813978dae" providerId="LiveId" clId="{971FBA7D-291F-B64E-A5C4-09119431E9E8}" dt="2020-03-15T03:51:09.739" v="1541"/>
          <ac:spMkLst>
            <pc:docMk/>
            <pc:sldMk cId="210872062" sldId="314"/>
            <ac:spMk id="3" creationId="{2A4AD8FE-226F-8F47-90B7-629EAF65A811}"/>
          </ac:spMkLst>
        </pc:spChg>
        <pc:spChg chg="del mod">
          <ac:chgData name="Diego Mauricio Riaño Pachón" userId="3b77a96813978dae" providerId="LiveId" clId="{971FBA7D-291F-B64E-A5C4-09119431E9E8}" dt="2020-03-15T03:46:50.127" v="828" actId="478"/>
          <ac:spMkLst>
            <pc:docMk/>
            <pc:sldMk cId="210872062" sldId="314"/>
            <ac:spMk id="4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03:48:35.920" v="1080" actId="20577"/>
          <ac:spMkLst>
            <pc:docMk/>
            <pc:sldMk cId="210872062" sldId="314"/>
            <ac:spMk id="8" creationId="{8A7AF25B-A29B-7E43-BDA9-2293FA114FF8}"/>
          </ac:spMkLst>
        </pc:spChg>
        <pc:spChg chg="del">
          <ac:chgData name="Diego Mauricio Riaño Pachón" userId="3b77a96813978dae" providerId="LiveId" clId="{971FBA7D-291F-B64E-A5C4-09119431E9E8}" dt="2020-03-15T03:46:50.127" v="828" actId="478"/>
          <ac:spMkLst>
            <pc:docMk/>
            <pc:sldMk cId="210872062" sldId="314"/>
            <ac:spMk id="11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5T03:46:50.127" v="828" actId="478"/>
          <ac:spMkLst>
            <pc:docMk/>
            <pc:sldMk cId="210872062" sldId="314"/>
            <ac:spMk id="12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03:47:55.660" v="1020" actId="790"/>
          <ac:spMkLst>
            <pc:docMk/>
            <pc:sldMk cId="210872062" sldId="314"/>
            <ac:spMk id="13" creationId="{B78A18B2-0C9C-D04F-960E-86A3CD1F77D9}"/>
          </ac:spMkLst>
        </pc:spChg>
        <pc:spChg chg="add mod">
          <ac:chgData name="Diego Mauricio Riaño Pachón" userId="3b77a96813978dae" providerId="LiveId" clId="{971FBA7D-291F-B64E-A5C4-09119431E9E8}" dt="2020-03-15T03:48:06.944" v="1029" actId="1035"/>
          <ac:spMkLst>
            <pc:docMk/>
            <pc:sldMk cId="210872062" sldId="314"/>
            <ac:spMk id="14" creationId="{87FE326B-664A-D249-AADC-1576E8790729}"/>
          </ac:spMkLst>
        </pc:spChg>
        <pc:spChg chg="add mod">
          <ac:chgData name="Diego Mauricio Riaño Pachón" userId="3b77a96813978dae" providerId="LiveId" clId="{971FBA7D-291F-B64E-A5C4-09119431E9E8}" dt="2020-03-15T03:48:11.321" v="1038" actId="1035"/>
          <ac:spMkLst>
            <pc:docMk/>
            <pc:sldMk cId="210872062" sldId="314"/>
            <ac:spMk id="15" creationId="{0AA86139-0D65-8348-ABC8-FB4CB1A4AF53}"/>
          </ac:spMkLst>
        </pc:spChg>
        <pc:spChg chg="add mod">
          <ac:chgData name="Diego Mauricio Riaño Pachón" userId="3b77a96813978dae" providerId="LiveId" clId="{971FBA7D-291F-B64E-A5C4-09119431E9E8}" dt="2020-03-15T03:51:15.113" v="1552" actId="1036"/>
          <ac:spMkLst>
            <pc:docMk/>
            <pc:sldMk cId="210872062" sldId="314"/>
            <ac:spMk id="16" creationId="{C0518EEF-3EC1-E442-B326-59A497EAF629}"/>
          </ac:spMkLst>
        </pc:spChg>
        <pc:spChg chg="add mod">
          <ac:chgData name="Diego Mauricio Riaño Pachón" userId="3b77a96813978dae" providerId="LiveId" clId="{971FBA7D-291F-B64E-A5C4-09119431E9E8}" dt="2020-03-15T03:48:06.944" v="1029" actId="1035"/>
          <ac:spMkLst>
            <pc:docMk/>
            <pc:sldMk cId="210872062" sldId="314"/>
            <ac:spMk id="17" creationId="{5D89F06B-F962-984B-940C-8EF4069D7711}"/>
          </ac:spMkLst>
        </pc:spChg>
        <pc:spChg chg="add mod">
          <ac:chgData name="Diego Mauricio Riaño Pachón" userId="3b77a96813978dae" providerId="LiveId" clId="{971FBA7D-291F-B64E-A5C4-09119431E9E8}" dt="2020-03-15T03:48:11.321" v="1038" actId="1035"/>
          <ac:spMkLst>
            <pc:docMk/>
            <pc:sldMk cId="210872062" sldId="314"/>
            <ac:spMk id="18" creationId="{19DD27C2-6B7A-614C-A6A3-293185F567EB}"/>
          </ac:spMkLst>
        </pc:spChg>
        <pc:spChg chg="add mod">
          <ac:chgData name="Diego Mauricio Riaño Pachón" userId="3b77a96813978dae" providerId="LiveId" clId="{971FBA7D-291F-B64E-A5C4-09119431E9E8}" dt="2020-03-15T03:47:55.660" v="1020" actId="790"/>
          <ac:spMkLst>
            <pc:docMk/>
            <pc:sldMk cId="210872062" sldId="314"/>
            <ac:spMk id="19" creationId="{2ECE5D88-B625-3247-B226-43C8037A20E8}"/>
          </ac:spMkLst>
        </pc:spChg>
        <pc:picChg chg="del">
          <ac:chgData name="Diego Mauricio Riaño Pachón" userId="3b77a96813978dae" providerId="LiveId" clId="{971FBA7D-291F-B64E-A5C4-09119431E9E8}" dt="2020-03-15T03:46:50.127" v="828" actId="478"/>
          <ac:picMkLst>
            <pc:docMk/>
            <pc:sldMk cId="210872062" sldId="314"/>
            <ac:picMk id="9" creationId="{00000000-0000-0000-0000-000000000000}"/>
          </ac:picMkLst>
        </pc:picChg>
        <pc:picChg chg="del">
          <ac:chgData name="Diego Mauricio Riaño Pachón" userId="3b77a96813978dae" providerId="LiveId" clId="{971FBA7D-291F-B64E-A5C4-09119431E9E8}" dt="2020-03-15T03:46:50.127" v="828" actId="478"/>
          <ac:picMkLst>
            <pc:docMk/>
            <pc:sldMk cId="210872062" sldId="314"/>
            <ac:picMk id="10" creationId="{00000000-0000-0000-0000-000000000000}"/>
          </ac:picMkLst>
        </pc:picChg>
      </pc:sldChg>
      <pc:sldChg chg="addSp delSp modSp add modAnim">
        <pc:chgData name="Diego Mauricio Riaño Pachón" userId="3b77a96813978dae" providerId="LiveId" clId="{971FBA7D-291F-B64E-A5C4-09119431E9E8}" dt="2020-03-15T04:08:27.069" v="3091"/>
        <pc:sldMkLst>
          <pc:docMk/>
          <pc:sldMk cId="1034930373" sldId="315"/>
        </pc:sldMkLst>
        <pc:spChg chg="mod">
          <ac:chgData name="Diego Mauricio Riaño Pachón" userId="3b77a96813978dae" providerId="LiveId" clId="{971FBA7D-291F-B64E-A5C4-09119431E9E8}" dt="2020-03-15T03:59:26.349" v="2281" actId="313"/>
          <ac:spMkLst>
            <pc:docMk/>
            <pc:sldMk cId="1034930373" sldId="315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1034930373" sldId="315"/>
            <ac:spMk id="4" creationId="{00000000-0000-0000-0000-000000000000}"/>
          </ac:spMkLst>
        </pc:spChg>
        <pc:spChg chg="add del">
          <ac:chgData name="Diego Mauricio Riaño Pachón" userId="3b77a96813978dae" providerId="LiveId" clId="{971FBA7D-291F-B64E-A5C4-09119431E9E8}" dt="2020-03-15T04:08:27.069" v="3091"/>
          <ac:spMkLst>
            <pc:docMk/>
            <pc:sldMk cId="1034930373" sldId="315"/>
            <ac:spMk id="8" creationId="{00000000-0000-0000-0000-000000000000}"/>
          </ac:spMkLst>
        </pc:spChg>
        <pc:picChg chg="add del">
          <ac:chgData name="Diego Mauricio Riaño Pachón" userId="3b77a96813978dae" providerId="LiveId" clId="{971FBA7D-291F-B64E-A5C4-09119431E9E8}" dt="2020-03-15T04:08:27.069" v="3091"/>
          <ac:picMkLst>
            <pc:docMk/>
            <pc:sldMk cId="1034930373" sldId="315"/>
            <ac:picMk id="7" creationId="{00000000-0000-0000-0000-000000000000}"/>
          </ac:picMkLst>
        </pc:picChg>
      </pc:sldChg>
      <pc:sldChg chg="modSp add del">
        <pc:chgData name="Diego Mauricio Riaño Pachón" userId="3b77a96813978dae" providerId="LiveId" clId="{971FBA7D-291F-B64E-A5C4-09119431E9E8}" dt="2020-03-15T03:30:50.099" v="778" actId="2696"/>
        <pc:sldMkLst>
          <pc:docMk/>
          <pc:sldMk cId="1360882831" sldId="316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1360882831" sldId="316"/>
            <ac:spMk id="4" creationId="{00000000-0000-0000-0000-000000000000}"/>
          </ac:spMkLst>
        </pc:spChg>
      </pc:sldChg>
      <pc:sldChg chg="addSp modSp add">
        <pc:chgData name="Diego Mauricio Riaño Pachón" userId="3b77a96813978dae" providerId="LiveId" clId="{971FBA7D-291F-B64E-A5C4-09119431E9E8}" dt="2020-03-15T18:17:20.284" v="3459" actId="1038"/>
        <pc:sldMkLst>
          <pc:docMk/>
          <pc:sldMk cId="2804181219" sldId="317"/>
        </pc:sldMkLst>
        <pc:spChg chg="mod">
          <ac:chgData name="Diego Mauricio Riaño Pachón" userId="3b77a96813978dae" providerId="LiveId" clId="{971FBA7D-291F-B64E-A5C4-09119431E9E8}" dt="2020-03-15T02:46:14.737" v="62" actId="27636"/>
          <ac:spMkLst>
            <pc:docMk/>
            <pc:sldMk cId="2804181219" sldId="317"/>
            <ac:spMk id="2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18:17:20.284" v="3459" actId="1038"/>
          <ac:spMkLst>
            <pc:docMk/>
            <pc:sldMk cId="2804181219" sldId="317"/>
            <ac:spMk id="3" creationId="{7D071048-74FB-A14C-8CE3-86791CA8CBB1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2804181219" sldId="317"/>
            <ac:spMk id="4" creationId="{00000000-0000-0000-0000-000000000000}"/>
          </ac:spMkLst>
        </pc:spChg>
      </pc:sldChg>
      <pc:sldChg chg="addSp delSp modSp add">
        <pc:chgData name="Diego Mauricio Riaño Pachón" userId="3b77a96813978dae" providerId="LiveId" clId="{971FBA7D-291F-B64E-A5C4-09119431E9E8}" dt="2020-03-15T03:30:08.447" v="770"/>
        <pc:sldMkLst>
          <pc:docMk/>
          <pc:sldMk cId="3429776196" sldId="318"/>
        </pc:sldMkLst>
        <pc:spChg chg="mod">
          <ac:chgData name="Diego Mauricio Riaño Pachón" userId="3b77a96813978dae" providerId="LiveId" clId="{971FBA7D-291F-B64E-A5C4-09119431E9E8}" dt="2020-03-15T03:30:08.447" v="770"/>
          <ac:spMkLst>
            <pc:docMk/>
            <pc:sldMk cId="3429776196" sldId="318"/>
            <ac:spMk id="2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5T03:29:27.910" v="765" actId="478"/>
          <ac:spMkLst>
            <pc:docMk/>
            <pc:sldMk cId="3429776196" sldId="318"/>
            <ac:spMk id="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3429776196" sldId="318"/>
            <ac:spMk id="4" creationId="{00000000-0000-0000-0000-000000000000}"/>
          </ac:spMkLst>
        </pc:spChg>
        <pc:spChg chg="add del mod">
          <ac:chgData name="Diego Mauricio Riaño Pachón" userId="3b77a96813978dae" providerId="LiveId" clId="{971FBA7D-291F-B64E-A5C4-09119431E9E8}" dt="2020-03-15T03:29:29.408" v="766" actId="478"/>
          <ac:spMkLst>
            <pc:docMk/>
            <pc:sldMk cId="3429776196" sldId="318"/>
            <ac:spMk id="6" creationId="{F6987254-3B11-7D4A-969C-7EC7ADA8EDA7}"/>
          </ac:spMkLst>
        </pc:spChg>
        <pc:spChg chg="add mod">
          <ac:chgData name="Diego Mauricio Riaño Pachón" userId="3b77a96813978dae" providerId="LiveId" clId="{971FBA7D-291F-B64E-A5C4-09119431E9E8}" dt="2020-03-15T03:29:42.057" v="769" actId="207"/>
          <ac:spMkLst>
            <pc:docMk/>
            <pc:sldMk cId="3429776196" sldId="318"/>
            <ac:spMk id="7" creationId="{14AC4020-96A2-154A-BB1C-7D108EF96DFB}"/>
          </ac:spMkLst>
        </pc:spChg>
      </pc:sldChg>
      <pc:sldChg chg="modSp add">
        <pc:chgData name="Diego Mauricio Riaño Pachón" userId="3b77a96813978dae" providerId="LiveId" clId="{971FBA7D-291F-B64E-A5C4-09119431E9E8}" dt="2020-03-15T20:11:29.150" v="5587" actId="20577"/>
        <pc:sldMkLst>
          <pc:docMk/>
          <pc:sldMk cId="1840033065" sldId="319"/>
        </pc:sldMkLst>
        <pc:spChg chg="mod">
          <ac:chgData name="Diego Mauricio Riaño Pachón" userId="3b77a96813978dae" providerId="LiveId" clId="{971FBA7D-291F-B64E-A5C4-09119431E9E8}" dt="2020-03-15T20:10:58.782" v="5556" actId="790"/>
          <ac:spMkLst>
            <pc:docMk/>
            <pc:sldMk cId="1840033065" sldId="319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0:58.782" v="5556" actId="790"/>
          <ac:spMkLst>
            <pc:docMk/>
            <pc:sldMk cId="1840033065" sldId="319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1:29.150" v="5587" actId="20577"/>
          <ac:spMkLst>
            <pc:docMk/>
            <pc:sldMk cId="1840033065" sldId="319"/>
            <ac:spMk id="13" creationId="{00000000-0000-0000-0000-000000000000}"/>
          </ac:spMkLst>
        </pc:spChg>
        <pc:picChg chg="mod">
          <ac:chgData name="Diego Mauricio Riaño Pachón" userId="3b77a96813978dae" providerId="LiveId" clId="{971FBA7D-291F-B64E-A5C4-09119431E9E8}" dt="2020-03-15T20:10:58.782" v="5556" actId="790"/>
          <ac:picMkLst>
            <pc:docMk/>
            <pc:sldMk cId="1840033065" sldId="319"/>
            <ac:picMk id="7" creationId="{00000000-0000-0000-0000-000000000000}"/>
          </ac:picMkLst>
        </pc:picChg>
        <pc:picChg chg="mod">
          <ac:chgData name="Diego Mauricio Riaño Pachón" userId="3b77a96813978dae" providerId="LiveId" clId="{971FBA7D-291F-B64E-A5C4-09119431E9E8}" dt="2020-03-15T20:10:58.782" v="5556" actId="790"/>
          <ac:picMkLst>
            <pc:docMk/>
            <pc:sldMk cId="1840033065" sldId="319"/>
            <ac:picMk id="9" creationId="{00000000-0000-0000-0000-000000000000}"/>
          </ac:picMkLst>
        </pc:picChg>
        <pc:picChg chg="mod">
          <ac:chgData name="Diego Mauricio Riaño Pachón" userId="3b77a96813978dae" providerId="LiveId" clId="{971FBA7D-291F-B64E-A5C4-09119431E9E8}" dt="2020-03-15T20:10:58.782" v="5556" actId="790"/>
          <ac:picMkLst>
            <pc:docMk/>
            <pc:sldMk cId="1840033065" sldId="319"/>
            <ac:picMk id="10" creationId="{00000000-0000-0000-0000-000000000000}"/>
          </ac:picMkLst>
        </pc:picChg>
        <pc:picChg chg="mod">
          <ac:chgData name="Diego Mauricio Riaño Pachón" userId="3b77a96813978dae" providerId="LiveId" clId="{971FBA7D-291F-B64E-A5C4-09119431E9E8}" dt="2020-03-15T20:10:58.782" v="5556" actId="790"/>
          <ac:picMkLst>
            <pc:docMk/>
            <pc:sldMk cId="1840033065" sldId="319"/>
            <ac:picMk id="11" creationId="{00000000-0000-0000-0000-000000000000}"/>
          </ac:picMkLst>
        </pc:picChg>
      </pc:sldChg>
      <pc:sldChg chg="addSp modSp add">
        <pc:chgData name="Diego Mauricio Riaño Pachón" userId="3b77a96813978dae" providerId="LiveId" clId="{971FBA7D-291F-B64E-A5C4-09119431E9E8}" dt="2020-03-15T18:15:47.815" v="3283" actId="790"/>
        <pc:sldMkLst>
          <pc:docMk/>
          <pc:sldMk cId="1669539249" sldId="321"/>
        </pc:sldMkLst>
        <pc:spChg chg="mod">
          <ac:chgData name="Diego Mauricio Riaño Pachón" userId="3b77a96813978dae" providerId="LiveId" clId="{971FBA7D-291F-B64E-A5C4-09119431E9E8}" dt="2020-03-15T02:46:14.751" v="63" actId="27636"/>
          <ac:spMkLst>
            <pc:docMk/>
            <pc:sldMk cId="1669539249" sldId="321"/>
            <ac:spMk id="2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18:15:47.815" v="3283" actId="790"/>
          <ac:spMkLst>
            <pc:docMk/>
            <pc:sldMk cId="1669539249" sldId="321"/>
            <ac:spMk id="3" creationId="{BF54995E-8D53-AD47-8FE0-589D80C48768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1669539249" sldId="321"/>
            <ac:spMk id="4" creationId="{00000000-0000-0000-0000-000000000000}"/>
          </ac:spMkLst>
        </pc:spChg>
        <pc:picChg chg="mod">
          <ac:chgData name="Diego Mauricio Riaño Pachón" userId="3b77a96813978dae" providerId="LiveId" clId="{971FBA7D-291F-B64E-A5C4-09119431E9E8}" dt="2020-03-15T18:14:39.467" v="3095" actId="1076"/>
          <ac:picMkLst>
            <pc:docMk/>
            <pc:sldMk cId="1669539249" sldId="321"/>
            <ac:picMk id="8" creationId="{00000000-0000-0000-0000-000000000000}"/>
          </ac:picMkLst>
        </pc:picChg>
      </pc:sldChg>
      <pc:sldChg chg="addSp delSp modSp add">
        <pc:chgData name="Diego Mauricio Riaño Pachón" userId="3b77a96813978dae" providerId="LiveId" clId="{971FBA7D-291F-B64E-A5C4-09119431E9E8}" dt="2020-03-15T20:10:23.406" v="5530" actId="20577"/>
        <pc:sldMkLst>
          <pc:docMk/>
          <pc:sldMk cId="2520846873" sldId="322"/>
        </pc:sldMkLst>
        <pc:spChg chg="add del mod">
          <ac:chgData name="Diego Mauricio Riaño Pachón" userId="3b77a96813978dae" providerId="LiveId" clId="{971FBA7D-291F-B64E-A5C4-09119431E9E8}" dt="2020-03-15T19:36:30.694" v="5442" actId="478"/>
          <ac:spMkLst>
            <pc:docMk/>
            <pc:sldMk cId="2520846873" sldId="322"/>
            <ac:spMk id="3" creationId="{97BD3837-A05F-B647-8FD0-471E10B407C9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2520846873" sldId="322"/>
            <ac:spMk id="4" creationId="{00000000-0000-0000-0000-000000000000}"/>
          </ac:spMkLst>
        </pc:spChg>
        <pc:spChg chg="del mod">
          <ac:chgData name="Diego Mauricio Riaño Pachón" userId="3b77a96813978dae" providerId="LiveId" clId="{971FBA7D-291F-B64E-A5C4-09119431E9E8}" dt="2020-03-15T19:36:29.452" v="5441" actId="478"/>
          <ac:spMkLst>
            <pc:docMk/>
            <pc:sldMk cId="2520846873" sldId="322"/>
            <ac:spMk id="5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19:37:21.037" v="5526" actId="1076"/>
          <ac:spMkLst>
            <pc:docMk/>
            <pc:sldMk cId="2520846873" sldId="322"/>
            <ac:spMk id="6" creationId="{BEA07A57-1EAD-9C4A-815C-97F3AFC96582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9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0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1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6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7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19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20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21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43.043" v="5457" actId="1036"/>
          <ac:spMkLst>
            <pc:docMk/>
            <pc:sldMk cId="2520846873" sldId="322"/>
            <ac:spMk id="22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20:10:23.406" v="5530" actId="20577"/>
          <ac:spMkLst>
            <pc:docMk/>
            <pc:sldMk cId="2520846873" sldId="322"/>
            <ac:spMk id="23" creationId="{442EDE2E-0309-F74E-B3E2-4B13FB62827C}"/>
          </ac:spMkLst>
        </pc:spChg>
        <pc:picChg chg="mod">
          <ac:chgData name="Diego Mauricio Riaño Pachón" userId="3b77a96813978dae" providerId="LiveId" clId="{971FBA7D-291F-B64E-A5C4-09119431E9E8}" dt="2020-03-15T19:36:43.043" v="5457" actId="1036"/>
          <ac:picMkLst>
            <pc:docMk/>
            <pc:sldMk cId="2520846873" sldId="322"/>
            <ac:picMk id="8" creationId="{00000000-0000-0000-0000-000000000000}"/>
          </ac:picMkLst>
        </pc:picChg>
      </pc:sldChg>
      <pc:sldChg chg="modSp add modAnim">
        <pc:chgData name="Diego Mauricio Riaño Pachón" userId="3b77a96813978dae" providerId="LiveId" clId="{971FBA7D-291F-B64E-A5C4-09119431E9E8}" dt="2020-03-15T20:10:27.725" v="5532" actId="20577"/>
        <pc:sldMkLst>
          <pc:docMk/>
          <pc:sldMk cId="3030976842" sldId="323"/>
        </pc:sldMkLst>
        <pc:spChg chg="mod">
          <ac:chgData name="Diego Mauricio Riaño Pachón" userId="3b77a96813978dae" providerId="LiveId" clId="{971FBA7D-291F-B64E-A5C4-09119431E9E8}" dt="2020-03-15T19:36:00.082" v="5426" actId="790"/>
          <ac:spMkLst>
            <pc:docMk/>
            <pc:sldMk cId="3030976842" sldId="323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0:27.725" v="5532" actId="20577"/>
          <ac:spMkLst>
            <pc:docMk/>
            <pc:sldMk cId="3030976842" sldId="323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19:36:19.019" v="5439" actId="313"/>
          <ac:spMkLst>
            <pc:docMk/>
            <pc:sldMk cId="3030976842" sldId="323"/>
            <ac:spMk id="22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5T20:14:38.428" v="5843" actId="20577"/>
        <pc:sldMkLst>
          <pc:docMk/>
          <pc:sldMk cId="3829528972" sldId="324"/>
        </pc:sldMkLst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4:38.428" v="5843" actId="20577"/>
          <ac:spMkLst>
            <pc:docMk/>
            <pc:sldMk cId="3829528972" sldId="324"/>
            <ac:spMk id="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9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10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11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1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1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1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3:52.944" v="5709" actId="790"/>
          <ac:spMkLst>
            <pc:docMk/>
            <pc:sldMk cId="3829528972" sldId="324"/>
            <ac:spMk id="15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5T20:20:25.306" v="6303" actId="27636"/>
        <pc:sldMkLst>
          <pc:docMk/>
          <pc:sldMk cId="2182516208" sldId="325"/>
        </pc:sldMkLst>
        <pc:spChg chg="mod">
          <ac:chgData name="Diego Mauricio Riaño Pachón" userId="3b77a96813978dae" providerId="LiveId" clId="{971FBA7D-291F-B64E-A5C4-09119431E9E8}" dt="2020-03-15T20:18:31.538" v="6005" actId="790"/>
          <ac:spMkLst>
            <pc:docMk/>
            <pc:sldMk cId="2182516208" sldId="325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18:31.538" v="6005" actId="790"/>
          <ac:spMkLst>
            <pc:docMk/>
            <pc:sldMk cId="2182516208" sldId="325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0:25.306" v="6303" actId="27636"/>
          <ac:spMkLst>
            <pc:docMk/>
            <pc:sldMk cId="2182516208" sldId="325"/>
            <ac:spMk id="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0:19.956" v="6300" actId="122"/>
          <ac:spMkLst>
            <pc:docMk/>
            <pc:sldMk cId="2182516208" sldId="325"/>
            <ac:spMk id="16" creationId="{00000000-0000-0000-0000-000000000000}"/>
          </ac:spMkLst>
        </pc:spChg>
      </pc:sldChg>
      <pc:sldChg chg="modSp add modAnim">
        <pc:chgData name="Diego Mauricio Riaño Pachón" userId="3b77a96813978dae" providerId="LiveId" clId="{971FBA7D-291F-B64E-A5C4-09119431E9E8}" dt="2020-03-15T20:22:36.510" v="6567" actId="790"/>
        <pc:sldMkLst>
          <pc:docMk/>
          <pc:sldMk cId="2141763513" sldId="326"/>
        </pc:sldMkLst>
        <pc:spChg chg="mod">
          <ac:chgData name="Diego Mauricio Riaño Pachón" userId="3b77a96813978dae" providerId="LiveId" clId="{971FBA7D-291F-B64E-A5C4-09119431E9E8}" dt="2020-03-15T20:22:36.510" v="6567" actId="790"/>
          <ac:spMkLst>
            <pc:docMk/>
            <pc:sldMk cId="2141763513" sldId="326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2:36.510" v="6567" actId="790"/>
          <ac:spMkLst>
            <pc:docMk/>
            <pc:sldMk cId="2141763513" sldId="326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2:36.510" v="6567" actId="790"/>
          <ac:spMkLst>
            <pc:docMk/>
            <pc:sldMk cId="2141763513" sldId="326"/>
            <ac:spMk id="6" creationId="{00000000-0000-0000-0000-000000000000}"/>
          </ac:spMkLst>
        </pc:spChg>
      </pc:sldChg>
      <pc:sldChg chg="addSp delSp modSp add delAnim modAnim">
        <pc:chgData name="Diego Mauricio Riaño Pachón" userId="3b77a96813978dae" providerId="LiveId" clId="{971FBA7D-291F-B64E-A5C4-09119431E9E8}" dt="2020-03-16T00:22:14.945" v="6838"/>
        <pc:sldMkLst>
          <pc:docMk/>
          <pc:sldMk cId="281270533" sldId="327"/>
        </pc:sldMkLst>
        <pc:spChg chg="mod">
          <ac:chgData name="Diego Mauricio Riaño Pachón" userId="3b77a96813978dae" providerId="LiveId" clId="{971FBA7D-291F-B64E-A5C4-09119431E9E8}" dt="2020-03-16T00:22:14.945" v="6838"/>
          <ac:spMkLst>
            <pc:docMk/>
            <pc:sldMk cId="281270533" sldId="327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6:02.605" v="6632" actId="790"/>
          <ac:spMkLst>
            <pc:docMk/>
            <pc:sldMk cId="281270533" sldId="327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6:02.605" v="6632" actId="790"/>
          <ac:spMkLst>
            <pc:docMk/>
            <pc:sldMk cId="281270533" sldId="327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21:24.972" v="6791" actId="27636"/>
          <ac:spMkLst>
            <pc:docMk/>
            <pc:sldMk cId="281270533" sldId="327"/>
            <ac:spMk id="6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6:02.605" v="6632" actId="790"/>
          <ac:spMkLst>
            <pc:docMk/>
            <pc:sldMk cId="281270533" sldId="327"/>
            <ac:spMk id="7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6:02.605" v="6632" actId="790"/>
          <ac:spMkLst>
            <pc:docMk/>
            <pc:sldMk cId="281270533" sldId="327"/>
            <ac:spMk id="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6:02.605" v="6632" actId="790"/>
          <ac:spMkLst>
            <pc:docMk/>
            <pc:sldMk cId="281270533" sldId="327"/>
            <ac:spMk id="9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6:02.605" v="6632" actId="790"/>
          <ac:spMkLst>
            <pc:docMk/>
            <pc:sldMk cId="281270533" sldId="327"/>
            <ac:spMk id="10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20:26:02.605" v="6632" actId="790"/>
          <ac:spMkLst>
            <pc:docMk/>
            <pc:sldMk cId="281270533" sldId="327"/>
            <ac:spMk id="11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20:56.528" v="6703" actId="20577"/>
          <ac:spMkLst>
            <pc:docMk/>
            <pc:sldMk cId="281270533" sldId="327"/>
            <ac:spMk id="12" creationId="{00000000-0000-0000-0000-000000000000}"/>
          </ac:spMkLst>
        </pc:spChg>
        <pc:spChg chg="del mod">
          <ac:chgData name="Diego Mauricio Riaño Pachón" userId="3b77a96813978dae" providerId="LiveId" clId="{971FBA7D-291F-B64E-A5C4-09119431E9E8}" dt="2020-03-16T00:20:28.535" v="6692" actId="478"/>
          <ac:spMkLst>
            <pc:docMk/>
            <pc:sldMk cId="281270533" sldId="327"/>
            <ac:spMk id="13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0:20:04.924" v="6671" actId="1037"/>
          <ac:spMkLst>
            <pc:docMk/>
            <pc:sldMk cId="281270533" sldId="327"/>
            <ac:spMk id="14" creationId="{BF25E2F0-8224-A842-BFB0-802AAB9140C9}"/>
          </ac:spMkLst>
        </pc:spChg>
        <pc:picChg chg="add mod modCrop">
          <ac:chgData name="Diego Mauricio Riaño Pachón" userId="3b77a96813978dae" providerId="LiveId" clId="{971FBA7D-291F-B64E-A5C4-09119431E9E8}" dt="2020-03-15T20:26:02.605" v="6632" actId="790"/>
          <ac:picMkLst>
            <pc:docMk/>
            <pc:sldMk cId="281270533" sldId="327"/>
            <ac:picMk id="3" creationId="{96F5728B-CAB7-B84B-9226-DCEA12B3E393}"/>
          </ac:picMkLst>
        </pc:picChg>
      </pc:sldChg>
      <pc:sldChg chg="addSp modSp add modAnim modNotesTx">
        <pc:chgData name="Diego Mauricio Riaño Pachón" userId="3b77a96813978dae" providerId="LiveId" clId="{971FBA7D-291F-B64E-A5C4-09119431E9E8}" dt="2020-03-16T00:49:25.815" v="7259" actId="1036"/>
        <pc:sldMkLst>
          <pc:docMk/>
          <pc:sldMk cId="644607478" sldId="328"/>
        </pc:sldMkLst>
        <pc:spChg chg="mod">
          <ac:chgData name="Diego Mauricio Riaño Pachón" userId="3b77a96813978dae" providerId="LiveId" clId="{971FBA7D-291F-B64E-A5C4-09119431E9E8}" dt="2020-03-16T00:23:58.719" v="7096" actId="790"/>
          <ac:spMkLst>
            <pc:docMk/>
            <pc:sldMk cId="644607478" sldId="328"/>
            <ac:spMk id="2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0:27:05.813" v="7194" actId="1076"/>
          <ac:spMkLst>
            <pc:docMk/>
            <pc:sldMk cId="644607478" sldId="328"/>
            <ac:spMk id="3" creationId="{5BAEFBE0-84A6-FE40-9D69-84BF34B7C70E}"/>
          </ac:spMkLst>
        </pc:spChg>
        <pc:spChg chg="mod">
          <ac:chgData name="Diego Mauricio Riaño Pachón" userId="3b77a96813978dae" providerId="LiveId" clId="{971FBA7D-291F-B64E-A5C4-09119431E9E8}" dt="2020-03-16T00:23:58.719" v="7096" actId="790"/>
          <ac:spMkLst>
            <pc:docMk/>
            <pc:sldMk cId="644607478" sldId="328"/>
            <ac:spMk id="4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0:49:03.303" v="7251" actId="20577"/>
          <ac:spMkLst>
            <pc:docMk/>
            <pc:sldMk cId="644607478" sldId="328"/>
            <ac:spMk id="5" creationId="{321D45E9-7746-8742-AE5C-E2A8880D7B68}"/>
          </ac:spMkLst>
        </pc:spChg>
        <pc:spChg chg="mod">
          <ac:chgData name="Diego Mauricio Riaño Pachón" userId="3b77a96813978dae" providerId="LiveId" clId="{971FBA7D-291F-B64E-A5C4-09119431E9E8}" dt="2020-03-16T00:49:25.815" v="7259" actId="1036"/>
          <ac:spMkLst>
            <pc:docMk/>
            <pc:sldMk cId="644607478" sldId="328"/>
            <ac:spMk id="6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23:58.719" v="7096" actId="790"/>
          <ac:spMkLst>
            <pc:docMk/>
            <pc:sldMk cId="644607478" sldId="328"/>
            <ac:spMk id="1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23:58.719" v="7096" actId="790"/>
          <ac:spMkLst>
            <pc:docMk/>
            <pc:sldMk cId="644607478" sldId="328"/>
            <ac:spMk id="1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23:58.719" v="7096" actId="790"/>
          <ac:spMkLst>
            <pc:docMk/>
            <pc:sldMk cId="644607478" sldId="328"/>
            <ac:spMk id="1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23:58.719" v="7096" actId="790"/>
          <ac:spMkLst>
            <pc:docMk/>
            <pc:sldMk cId="644607478" sldId="328"/>
            <ac:spMk id="1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48:54.959" v="7248" actId="1076"/>
          <ac:spMkLst>
            <pc:docMk/>
            <pc:sldMk cId="644607478" sldId="328"/>
            <ac:spMk id="16" creationId="{00000000-0000-0000-0000-000000000000}"/>
          </ac:spMkLst>
        </pc:spChg>
      </pc:sldChg>
      <pc:sldChg chg="addSp modSp add">
        <pc:chgData name="Diego Mauricio Riaño Pachón" userId="3b77a96813978dae" providerId="LiveId" clId="{971FBA7D-291F-B64E-A5C4-09119431E9E8}" dt="2020-03-16T00:53:36.174" v="7519" actId="1076"/>
        <pc:sldMkLst>
          <pc:docMk/>
          <pc:sldMk cId="461421591" sldId="329"/>
        </pc:sldMkLst>
        <pc:spChg chg="mod">
          <ac:chgData name="Diego Mauricio Riaño Pachón" userId="3b77a96813978dae" providerId="LiveId" clId="{971FBA7D-291F-B64E-A5C4-09119431E9E8}" dt="2020-03-16T00:51:59.046" v="7426" actId="790"/>
          <ac:spMkLst>
            <pc:docMk/>
            <pc:sldMk cId="461421591" sldId="329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51:59.046" v="7426" actId="790"/>
          <ac:spMkLst>
            <pc:docMk/>
            <pc:sldMk cId="461421591" sldId="329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52:50.623" v="7514" actId="20577"/>
          <ac:spMkLst>
            <pc:docMk/>
            <pc:sldMk cId="461421591" sldId="329"/>
            <ac:spMk id="6" creationId="{00000000-0000-0000-0000-000000000000}"/>
          </ac:spMkLst>
        </pc:spChg>
        <pc:picChg chg="add mod">
          <ac:chgData name="Diego Mauricio Riaño Pachón" userId="3b77a96813978dae" providerId="LiveId" clId="{971FBA7D-291F-B64E-A5C4-09119431E9E8}" dt="2020-03-16T00:53:36.174" v="7519" actId="1076"/>
          <ac:picMkLst>
            <pc:docMk/>
            <pc:sldMk cId="461421591" sldId="329"/>
            <ac:picMk id="3" creationId="{762B7F5B-8DA5-DF4C-86FA-B31D6E42EFB2}"/>
          </ac:picMkLst>
        </pc:picChg>
      </pc:sldChg>
      <pc:sldChg chg="addSp delSp modSp add">
        <pc:chgData name="Diego Mauricio Riaño Pachón" userId="3b77a96813978dae" providerId="LiveId" clId="{971FBA7D-291F-B64E-A5C4-09119431E9E8}" dt="2020-03-16T02:33:31.823" v="9984" actId="313"/>
        <pc:sldMkLst>
          <pc:docMk/>
          <pc:sldMk cId="1846291736" sldId="330"/>
        </pc:sldMkLst>
        <pc:spChg chg="mod">
          <ac:chgData name="Diego Mauricio Riaño Pachón" userId="3b77a96813978dae" providerId="LiveId" clId="{971FBA7D-291F-B64E-A5C4-09119431E9E8}" dt="2020-03-16T02:32:43.280" v="9881" actId="790"/>
          <ac:spMkLst>
            <pc:docMk/>
            <pc:sldMk cId="1846291736" sldId="330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2:43.280" v="9881" actId="790"/>
          <ac:spMkLst>
            <pc:docMk/>
            <pc:sldMk cId="1846291736" sldId="330"/>
            <ac:spMk id="5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2:32:43.280" v="9881" actId="790"/>
          <ac:spMkLst>
            <pc:docMk/>
            <pc:sldMk cId="1846291736" sldId="330"/>
            <ac:spMk id="6" creationId="{98910259-F351-E54F-BE3D-660C70972DB6}"/>
          </ac:spMkLst>
        </pc:spChg>
        <pc:spChg chg="mod">
          <ac:chgData name="Diego Mauricio Riaño Pachón" userId="3b77a96813978dae" providerId="LiveId" clId="{971FBA7D-291F-B64E-A5C4-09119431E9E8}" dt="2020-03-16T02:33:31.823" v="9984" actId="313"/>
          <ac:spMkLst>
            <pc:docMk/>
            <pc:sldMk cId="1846291736" sldId="330"/>
            <ac:spMk id="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3:25.940" v="9983" actId="20577"/>
          <ac:spMkLst>
            <pc:docMk/>
            <pc:sldMk cId="1846291736" sldId="330"/>
            <ac:spMk id="9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2:43.280" v="9881" actId="790"/>
          <ac:spMkLst>
            <pc:docMk/>
            <pc:sldMk cId="1846291736" sldId="330"/>
            <ac:spMk id="10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2:43.280" v="9881" actId="790"/>
          <ac:spMkLst>
            <pc:docMk/>
            <pc:sldMk cId="1846291736" sldId="330"/>
            <ac:spMk id="11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2:43.280" v="9881" actId="790"/>
          <ac:spMkLst>
            <pc:docMk/>
            <pc:sldMk cId="1846291736" sldId="330"/>
            <ac:spMk id="1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2:43.280" v="9881" actId="790"/>
          <ac:spMkLst>
            <pc:docMk/>
            <pc:sldMk cId="1846291736" sldId="330"/>
            <ac:spMk id="1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2:43.280" v="9881" actId="790"/>
          <ac:spMkLst>
            <pc:docMk/>
            <pc:sldMk cId="1846291736" sldId="330"/>
            <ac:spMk id="1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2:52.847" v="9910" actId="20577"/>
          <ac:spMkLst>
            <pc:docMk/>
            <pc:sldMk cId="1846291736" sldId="330"/>
            <ac:spMk id="16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6T02:31:49.039" v="9781" actId="478"/>
          <ac:spMkLst>
            <pc:docMk/>
            <pc:sldMk cId="1846291736" sldId="330"/>
            <ac:spMk id="17" creationId="{00000000-0000-0000-0000-000000000000}"/>
          </ac:spMkLst>
        </pc:spChg>
        <pc:grpChg chg="mod">
          <ac:chgData name="Diego Mauricio Riaño Pachón" userId="3b77a96813978dae" providerId="LiveId" clId="{971FBA7D-291F-B64E-A5C4-09119431E9E8}" dt="2020-03-16T02:32:09.313" v="9831" actId="790"/>
          <ac:grpSpMkLst>
            <pc:docMk/>
            <pc:sldMk cId="1846291736" sldId="330"/>
            <ac:grpSpMk id="3" creationId="{00000000-0000-0000-0000-000000000000}"/>
          </ac:grpSpMkLst>
        </pc:grpChg>
        <pc:grpChg chg="mod">
          <ac:chgData name="Diego Mauricio Riaño Pachón" userId="3b77a96813978dae" providerId="LiveId" clId="{971FBA7D-291F-B64E-A5C4-09119431E9E8}" dt="2020-03-16T02:32:09.313" v="9831" actId="790"/>
          <ac:grpSpMkLst>
            <pc:docMk/>
            <pc:sldMk cId="1846291736" sldId="330"/>
            <ac:grpSpMk id="4" creationId="{00000000-0000-0000-0000-000000000000}"/>
          </ac:grpSpMkLst>
        </pc:grpChg>
        <pc:picChg chg="mod">
          <ac:chgData name="Diego Mauricio Riaño Pachón" userId="3b77a96813978dae" providerId="LiveId" clId="{971FBA7D-291F-B64E-A5C4-09119431E9E8}" dt="2020-03-16T02:32:09.313" v="9831" actId="790"/>
          <ac:picMkLst>
            <pc:docMk/>
            <pc:sldMk cId="1846291736" sldId="330"/>
            <ac:picMk id="7" creationId="{00000000-0000-0000-0000-000000000000}"/>
          </ac:picMkLst>
        </pc:picChg>
      </pc:sldChg>
      <pc:sldChg chg="addSp delSp modSp add modAnim">
        <pc:chgData name="Diego Mauricio Riaño Pachón" userId="3b77a96813978dae" providerId="LiveId" clId="{971FBA7D-291F-B64E-A5C4-09119431E9E8}" dt="2020-03-16T01:54:58.735" v="8789" actId="1037"/>
        <pc:sldMkLst>
          <pc:docMk/>
          <pc:sldMk cId="2324322161" sldId="331"/>
        </pc:sldMkLst>
        <pc:spChg chg="mod">
          <ac:chgData name="Diego Mauricio Riaño Pachón" userId="3b77a96813978dae" providerId="LiveId" clId="{971FBA7D-291F-B64E-A5C4-09119431E9E8}" dt="2020-03-16T01:52:28.690" v="8591" actId="1076"/>
          <ac:spMkLst>
            <pc:docMk/>
            <pc:sldMk cId="2324322161" sldId="331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2324322161" sldId="331"/>
            <ac:spMk id="5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1:52:25.312" v="8590" actId="1076"/>
          <ac:spMkLst>
            <pc:docMk/>
            <pc:sldMk cId="2324322161" sldId="331"/>
            <ac:spMk id="7" creationId="{0DD772DF-4153-B04B-97AE-9A68AA09CEDD}"/>
          </ac:spMkLst>
        </pc:spChg>
        <pc:spChg chg="del">
          <ac:chgData name="Diego Mauricio Riaño Pachón" userId="3b77a96813978dae" providerId="LiveId" clId="{971FBA7D-291F-B64E-A5C4-09119431E9E8}" dt="2020-03-16T01:52:16.119" v="8588" actId="478"/>
          <ac:spMkLst>
            <pc:docMk/>
            <pc:sldMk cId="2324322161" sldId="331"/>
            <ac:spMk id="1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4:49.751" v="8759" actId="20577"/>
          <ac:spMkLst>
            <pc:docMk/>
            <pc:sldMk cId="2324322161" sldId="331"/>
            <ac:spMk id="19" creationId="{00000000-0000-0000-0000-000000000000}"/>
          </ac:spMkLst>
        </pc:spChg>
        <pc:graphicFrameChg chg="mod">
          <ac:chgData name="Diego Mauricio Riaño Pachón" userId="3b77a96813978dae" providerId="LiveId" clId="{971FBA7D-291F-B64E-A5C4-09119431E9E8}" dt="2020-03-16T01:54:58.735" v="8789" actId="1037"/>
          <ac:graphicFrameMkLst>
            <pc:docMk/>
            <pc:sldMk cId="2324322161" sldId="331"/>
            <ac:graphicFrameMk id="6" creationId="{00000000-0000-0000-0000-000000000000}"/>
          </ac:graphicFrameMkLst>
        </pc:graphicFrameChg>
      </pc:sldChg>
      <pc:sldChg chg="addSp delSp modSp add">
        <pc:chgData name="Diego Mauricio Riaño Pachón" userId="3b77a96813978dae" providerId="LiveId" clId="{971FBA7D-291F-B64E-A5C4-09119431E9E8}" dt="2020-03-16T02:04:46.647" v="8976" actId="478"/>
        <pc:sldMkLst>
          <pc:docMk/>
          <pc:sldMk cId="1912220149" sldId="332"/>
        </pc:sldMkLst>
        <pc:spChg chg="del mod">
          <ac:chgData name="Diego Mauricio Riaño Pachón" userId="3b77a96813978dae" providerId="LiveId" clId="{971FBA7D-291F-B64E-A5C4-09119431E9E8}" dt="2020-03-16T01:57:01.723" v="8960" actId="478"/>
          <ac:spMkLst>
            <pc:docMk/>
            <pc:sldMk cId="1912220149" sldId="332"/>
            <ac:spMk id="2" creationId="{00000000-0000-0000-0000-000000000000}"/>
          </ac:spMkLst>
        </pc:spChg>
        <pc:spChg chg="add del mod">
          <ac:chgData name="Diego Mauricio Riaño Pachón" userId="3b77a96813978dae" providerId="LiveId" clId="{971FBA7D-291F-B64E-A5C4-09119431E9E8}" dt="2020-03-16T02:04:46.647" v="8976" actId="478"/>
          <ac:spMkLst>
            <pc:docMk/>
            <pc:sldMk cId="1912220149" sldId="332"/>
            <ac:spMk id="4" creationId="{4EF75B8E-592C-3043-B1CB-8358D5FA17D3}"/>
          </ac:spMkLst>
        </pc:spChg>
        <pc:spChg chg="mod">
          <ac:chgData name="Diego Mauricio Riaño Pachón" userId="3b77a96813978dae" providerId="LiveId" clId="{971FBA7D-291F-B64E-A5C4-09119431E9E8}" dt="2020-03-16T01:56:08.326" v="8901" actId="790"/>
          <ac:spMkLst>
            <pc:docMk/>
            <pc:sldMk cId="1912220149" sldId="332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6:42.858" v="8954" actId="1037"/>
          <ac:spMkLst>
            <pc:docMk/>
            <pc:sldMk cId="1912220149" sldId="332"/>
            <ac:spMk id="9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6:42.858" v="8954" actId="1037"/>
          <ac:spMkLst>
            <pc:docMk/>
            <pc:sldMk cId="1912220149" sldId="332"/>
            <ac:spMk id="10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6:42.858" v="8954" actId="1037"/>
          <ac:spMkLst>
            <pc:docMk/>
            <pc:sldMk cId="1912220149" sldId="332"/>
            <ac:spMk id="11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6:42.858" v="8954" actId="1037"/>
          <ac:spMkLst>
            <pc:docMk/>
            <pc:sldMk cId="1912220149" sldId="332"/>
            <ac:spMk id="1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6:42.858" v="8954" actId="1037"/>
          <ac:spMkLst>
            <pc:docMk/>
            <pc:sldMk cId="1912220149" sldId="332"/>
            <ac:spMk id="1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6:42.858" v="8954" actId="1037"/>
          <ac:spMkLst>
            <pc:docMk/>
            <pc:sldMk cId="1912220149" sldId="332"/>
            <ac:spMk id="14" creationId="{00000000-0000-0000-0000-000000000000}"/>
          </ac:spMkLst>
        </pc:spChg>
        <pc:spChg chg="del mod">
          <ac:chgData name="Diego Mauricio Riaño Pachón" userId="3b77a96813978dae" providerId="LiveId" clId="{971FBA7D-291F-B64E-A5C4-09119431E9E8}" dt="2020-03-16T01:57:01.723" v="8960" actId="478"/>
          <ac:spMkLst>
            <pc:docMk/>
            <pc:sldMk cId="1912220149" sldId="332"/>
            <ac:spMk id="1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7:13.381" v="8975" actId="1036"/>
          <ac:spMkLst>
            <pc:docMk/>
            <pc:sldMk cId="1912220149" sldId="332"/>
            <ac:spMk id="19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1:56:50.343" v="8959" actId="1076"/>
          <ac:spMkLst>
            <pc:docMk/>
            <pc:sldMk cId="1912220149" sldId="332"/>
            <ac:spMk id="26" creationId="{00000000-0000-0000-0000-000000000000}"/>
          </ac:spMkLst>
        </pc:spChg>
        <pc:spChg chg="add">
          <ac:chgData name="Diego Mauricio Riaño Pachón" userId="3b77a96813978dae" providerId="LiveId" clId="{971FBA7D-291F-B64E-A5C4-09119431E9E8}" dt="2020-03-16T01:57:02.724" v="8961"/>
          <ac:spMkLst>
            <pc:docMk/>
            <pc:sldMk cId="1912220149" sldId="332"/>
            <ac:spMk id="27" creationId="{AA214D14-21E1-844C-9843-1845C2C56FE3}"/>
          </ac:spMkLst>
        </pc:spChg>
        <pc:spChg chg="add">
          <ac:chgData name="Diego Mauricio Riaño Pachón" userId="3b77a96813978dae" providerId="LiveId" clId="{971FBA7D-291F-B64E-A5C4-09119431E9E8}" dt="2020-03-16T01:57:02.724" v="8961"/>
          <ac:spMkLst>
            <pc:docMk/>
            <pc:sldMk cId="1912220149" sldId="332"/>
            <ac:spMk id="28" creationId="{D708249B-8646-784F-9183-D77F567641A2}"/>
          </ac:spMkLst>
        </pc:spChg>
        <pc:grpChg chg="mod">
          <ac:chgData name="Diego Mauricio Riaño Pachón" userId="3b77a96813978dae" providerId="LiveId" clId="{971FBA7D-291F-B64E-A5C4-09119431E9E8}" dt="2020-03-16T01:56:42.858" v="8954" actId="1037"/>
          <ac:grpSpMkLst>
            <pc:docMk/>
            <pc:sldMk cId="1912220149" sldId="332"/>
            <ac:grpSpMk id="25" creationId="{00000000-0000-0000-0000-000000000000}"/>
          </ac:grpSpMkLst>
        </pc:grpChg>
        <pc:graphicFrameChg chg="mod modGraphic">
          <ac:chgData name="Diego Mauricio Riaño Pachón" userId="3b77a96813978dae" providerId="LiveId" clId="{971FBA7D-291F-B64E-A5C4-09119431E9E8}" dt="2020-03-16T01:57:07.075" v="8962" actId="14734"/>
          <ac:graphicFrameMkLst>
            <pc:docMk/>
            <pc:sldMk cId="1912220149" sldId="332"/>
            <ac:graphicFrameMk id="6" creationId="{00000000-0000-0000-0000-000000000000}"/>
          </ac:graphicFrameMkLst>
        </pc:graphicFrameChg>
      </pc:sldChg>
      <pc:sldChg chg="addSp delSp modSp add">
        <pc:chgData name="Diego Mauricio Riaño Pachón" userId="3b77a96813978dae" providerId="LiveId" clId="{971FBA7D-291F-B64E-A5C4-09119431E9E8}" dt="2020-03-16T02:06:52.216" v="9061" actId="790"/>
        <pc:sldMkLst>
          <pc:docMk/>
          <pc:sldMk cId="3478893330" sldId="333"/>
        </pc:sldMkLst>
        <pc:spChg chg="del mod">
          <ac:chgData name="Diego Mauricio Riaño Pachón" userId="3b77a96813978dae" providerId="LiveId" clId="{971FBA7D-291F-B64E-A5C4-09119431E9E8}" dt="2020-03-16T02:04:54.306" v="8977" actId="478"/>
          <ac:spMkLst>
            <pc:docMk/>
            <pc:sldMk cId="3478893330" sldId="333"/>
            <ac:spMk id="2" creationId="{00000000-0000-0000-0000-000000000000}"/>
          </ac:spMkLst>
        </pc:spChg>
        <pc:spChg chg="add del mod">
          <ac:chgData name="Diego Mauricio Riaño Pachón" userId="3b77a96813978dae" providerId="LiveId" clId="{971FBA7D-291F-B64E-A5C4-09119431E9E8}" dt="2020-03-16T02:04:57.117" v="8978" actId="478"/>
          <ac:spMkLst>
            <pc:docMk/>
            <pc:sldMk cId="3478893330" sldId="333"/>
            <ac:spMk id="4" creationId="{4CD34682-EA3D-8147-B0FB-F04DC4FD07C6}"/>
          </ac:spMkLst>
        </pc:spChg>
        <pc:spChg chg="mod">
          <ac:chgData name="Diego Mauricio Riaño Pachón" userId="3b77a96813978dae" providerId="LiveId" clId="{971FBA7D-291F-B64E-A5C4-09119431E9E8}" dt="2020-03-16T02:06:52.216" v="9061" actId="790"/>
          <ac:spMkLst>
            <pc:docMk/>
            <pc:sldMk cId="3478893330" sldId="333"/>
            <ac:spMk id="5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2:06:52.216" v="9061" actId="790"/>
          <ac:spMkLst>
            <pc:docMk/>
            <pc:sldMk cId="3478893330" sldId="333"/>
            <ac:spMk id="11" creationId="{104A2584-091D-AA4A-8BD0-9BF44FAB62F1}"/>
          </ac:spMkLst>
        </pc:spChg>
        <pc:spChg chg="add mod">
          <ac:chgData name="Diego Mauricio Riaño Pachón" userId="3b77a96813978dae" providerId="LiveId" clId="{971FBA7D-291F-B64E-A5C4-09119431E9E8}" dt="2020-03-16T02:06:52.216" v="9061" actId="790"/>
          <ac:spMkLst>
            <pc:docMk/>
            <pc:sldMk cId="3478893330" sldId="333"/>
            <ac:spMk id="12" creationId="{2AB929F0-6748-0C47-A47C-670716F267F6}"/>
          </ac:spMkLst>
        </pc:spChg>
        <pc:spChg chg="del">
          <ac:chgData name="Diego Mauricio Riaño Pachón" userId="3b77a96813978dae" providerId="LiveId" clId="{971FBA7D-291F-B64E-A5C4-09119431E9E8}" dt="2020-03-16T02:04:54.306" v="8977" actId="478"/>
          <ac:spMkLst>
            <pc:docMk/>
            <pc:sldMk cId="3478893330" sldId="333"/>
            <ac:spMk id="1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06:52.216" v="9061" actId="790"/>
          <ac:spMkLst>
            <pc:docMk/>
            <pc:sldMk cId="3478893330" sldId="333"/>
            <ac:spMk id="2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06:52.216" v="9061" actId="790"/>
          <ac:spMkLst>
            <pc:docMk/>
            <pc:sldMk cId="3478893330" sldId="333"/>
            <ac:spMk id="2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06:52.216" v="9061" actId="790"/>
          <ac:spMkLst>
            <pc:docMk/>
            <pc:sldMk cId="3478893330" sldId="333"/>
            <ac:spMk id="29" creationId="{00000000-0000-0000-0000-000000000000}"/>
          </ac:spMkLst>
        </pc:spChg>
      </pc:sldChg>
      <pc:sldChg chg="addSp delSp modSp add">
        <pc:chgData name="Diego Mauricio Riaño Pachón" userId="3b77a96813978dae" providerId="LiveId" clId="{971FBA7D-291F-B64E-A5C4-09119431E9E8}" dt="2020-03-16T02:07:42.623" v="9078" actId="1076"/>
        <pc:sldMkLst>
          <pc:docMk/>
          <pc:sldMk cId="2871082599" sldId="334"/>
        </pc:sldMkLst>
        <pc:spChg chg="del mod">
          <ac:chgData name="Diego Mauricio Riaño Pachón" userId="3b77a96813978dae" providerId="LiveId" clId="{971FBA7D-291F-B64E-A5C4-09119431E9E8}" dt="2020-03-16T02:05:12.402" v="8996" actId="478"/>
          <ac:spMkLst>
            <pc:docMk/>
            <pc:sldMk cId="2871082599" sldId="334"/>
            <ac:spMk id="2" creationId="{00000000-0000-0000-0000-000000000000}"/>
          </ac:spMkLst>
        </pc:spChg>
        <pc:spChg chg="add del mod">
          <ac:chgData name="Diego Mauricio Riaño Pachón" userId="3b77a96813978dae" providerId="LiveId" clId="{971FBA7D-291F-B64E-A5C4-09119431E9E8}" dt="2020-03-16T02:05:14.005" v="8997" actId="478"/>
          <ac:spMkLst>
            <pc:docMk/>
            <pc:sldMk cId="2871082599" sldId="334"/>
            <ac:spMk id="4" creationId="{DF391446-9DC8-1746-949C-3FA54994887D}"/>
          </ac:spMkLst>
        </pc:spChg>
        <pc:spChg chg="mod">
          <ac:chgData name="Diego Mauricio Riaño Pachón" userId="3b77a96813978dae" providerId="LiveId" clId="{971FBA7D-291F-B64E-A5C4-09119431E9E8}" dt="2020-03-16T02:07:18.891" v="9064" actId="790"/>
          <ac:spMkLst>
            <pc:docMk/>
            <pc:sldMk cId="2871082599" sldId="334"/>
            <ac:spMk id="5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2:07:18.891" v="9064" actId="790"/>
          <ac:spMkLst>
            <pc:docMk/>
            <pc:sldMk cId="2871082599" sldId="334"/>
            <ac:spMk id="9" creationId="{6CFDFEB0-2F2D-C94A-800B-3F10E09E3440}"/>
          </ac:spMkLst>
        </pc:spChg>
        <pc:spChg chg="add mod">
          <ac:chgData name="Diego Mauricio Riaño Pachón" userId="3b77a96813978dae" providerId="LiveId" clId="{971FBA7D-291F-B64E-A5C4-09119431E9E8}" dt="2020-03-16T02:07:18.891" v="9064" actId="790"/>
          <ac:spMkLst>
            <pc:docMk/>
            <pc:sldMk cId="2871082599" sldId="334"/>
            <ac:spMk id="10" creationId="{288E0EC4-77F9-7B4D-846A-EEEBC0122FDD}"/>
          </ac:spMkLst>
        </pc:spChg>
        <pc:spChg chg="del">
          <ac:chgData name="Diego Mauricio Riaño Pachón" userId="3b77a96813978dae" providerId="LiveId" clId="{971FBA7D-291F-B64E-A5C4-09119431E9E8}" dt="2020-03-16T02:05:12.402" v="8996" actId="478"/>
          <ac:spMkLst>
            <pc:docMk/>
            <pc:sldMk cId="2871082599" sldId="334"/>
            <ac:spMk id="1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07:40.527" v="9077" actId="1076"/>
          <ac:spMkLst>
            <pc:docMk/>
            <pc:sldMk cId="2871082599" sldId="334"/>
            <ac:spMk id="25" creationId="{00000000-0000-0000-0000-000000000000}"/>
          </ac:spMkLst>
        </pc:spChg>
        <pc:picChg chg="mod">
          <ac:chgData name="Diego Mauricio Riaño Pachón" userId="3b77a96813978dae" providerId="LiveId" clId="{971FBA7D-291F-B64E-A5C4-09119431E9E8}" dt="2020-03-16T02:07:42.623" v="9078" actId="1076"/>
          <ac:picMkLst>
            <pc:docMk/>
            <pc:sldMk cId="2871082599" sldId="334"/>
            <ac:picMk id="7" creationId="{00000000-0000-0000-0000-000000000000}"/>
          </ac:picMkLst>
        </pc:picChg>
      </pc:sldChg>
      <pc:sldChg chg="addSp delSp modSp add">
        <pc:chgData name="Diego Mauricio Riaño Pachón" userId="3b77a96813978dae" providerId="LiveId" clId="{971FBA7D-291F-B64E-A5C4-09119431E9E8}" dt="2020-03-16T02:08:48.878" v="9109" actId="20577"/>
        <pc:sldMkLst>
          <pc:docMk/>
          <pc:sldMk cId="3481353862" sldId="335"/>
        </pc:sldMkLst>
        <pc:spChg chg="del mod">
          <ac:chgData name="Diego Mauricio Riaño Pachón" userId="3b77a96813978dae" providerId="LiveId" clId="{971FBA7D-291F-B64E-A5C4-09119431E9E8}" dt="2020-03-16T02:05:18.884" v="8999" actId="478"/>
          <ac:spMkLst>
            <pc:docMk/>
            <pc:sldMk cId="3481353862" sldId="335"/>
            <ac:spMk id="2" creationId="{00000000-0000-0000-0000-000000000000}"/>
          </ac:spMkLst>
        </pc:spChg>
        <pc:spChg chg="add del mod">
          <ac:chgData name="Diego Mauricio Riaño Pachón" userId="3b77a96813978dae" providerId="LiveId" clId="{971FBA7D-291F-B64E-A5C4-09119431E9E8}" dt="2020-03-16T02:05:21.709" v="9001" actId="478"/>
          <ac:spMkLst>
            <pc:docMk/>
            <pc:sldMk cId="3481353862" sldId="335"/>
            <ac:spMk id="4" creationId="{426F42C0-362E-734D-8E87-1442A22994DC}"/>
          </ac:spMkLst>
        </pc:spChg>
        <pc:spChg chg="mod">
          <ac:chgData name="Diego Mauricio Riaño Pachón" userId="3b77a96813978dae" providerId="LiveId" clId="{971FBA7D-291F-B64E-A5C4-09119431E9E8}" dt="2020-03-16T02:08:10.492" v="9083" actId="790"/>
          <ac:spMkLst>
            <pc:docMk/>
            <pc:sldMk cId="3481353862" sldId="335"/>
            <ac:spMk id="5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2:08:10.492" v="9083" actId="790"/>
          <ac:spMkLst>
            <pc:docMk/>
            <pc:sldMk cId="3481353862" sldId="335"/>
            <ac:spMk id="9" creationId="{DCC82CA4-8654-3041-83C2-4BDB1C76BC45}"/>
          </ac:spMkLst>
        </pc:spChg>
        <pc:spChg chg="add mod">
          <ac:chgData name="Diego Mauricio Riaño Pachón" userId="3b77a96813978dae" providerId="LiveId" clId="{971FBA7D-291F-B64E-A5C4-09119431E9E8}" dt="2020-03-16T02:08:10.492" v="9083" actId="790"/>
          <ac:spMkLst>
            <pc:docMk/>
            <pc:sldMk cId="3481353862" sldId="335"/>
            <ac:spMk id="10" creationId="{7382FE2D-83F5-694F-9F9B-9A3B62C71701}"/>
          </ac:spMkLst>
        </pc:spChg>
        <pc:spChg chg="del">
          <ac:chgData name="Diego Mauricio Riaño Pachón" userId="3b77a96813978dae" providerId="LiveId" clId="{971FBA7D-291F-B64E-A5C4-09119431E9E8}" dt="2020-03-16T02:05:18.884" v="8999" actId="478"/>
          <ac:spMkLst>
            <pc:docMk/>
            <pc:sldMk cId="3481353862" sldId="335"/>
            <ac:spMk id="18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08:48.878" v="9109" actId="20577"/>
          <ac:spMkLst>
            <pc:docMk/>
            <pc:sldMk cId="3481353862" sldId="335"/>
            <ac:spMk id="25" creationId="{00000000-0000-0000-0000-000000000000}"/>
          </ac:spMkLst>
        </pc:spChg>
        <pc:picChg chg="mod">
          <ac:chgData name="Diego Mauricio Riaño Pachón" userId="3b77a96813978dae" providerId="LiveId" clId="{971FBA7D-291F-B64E-A5C4-09119431E9E8}" dt="2020-03-16T02:08:18.197" v="9086" actId="1076"/>
          <ac:picMkLst>
            <pc:docMk/>
            <pc:sldMk cId="3481353862" sldId="335"/>
            <ac:picMk id="8" creationId="{00000000-0000-0000-0000-000000000000}"/>
          </ac:picMkLst>
        </pc:picChg>
      </pc:sldChg>
      <pc:sldChg chg="modSp add del">
        <pc:chgData name="Diego Mauricio Riaño Pachón" userId="3b77a96813978dae" providerId="LiveId" clId="{971FBA7D-291F-B64E-A5C4-09119431E9E8}" dt="2020-03-16T02:05:55.127" v="9003" actId="2696"/>
        <pc:sldMkLst>
          <pc:docMk/>
          <pc:sldMk cId="3499560848" sldId="336"/>
        </pc:sldMkLst>
        <pc:spChg chg="mod">
          <ac:chgData name="Diego Mauricio Riaño Pachón" userId="3b77a96813978dae" providerId="LiveId" clId="{971FBA7D-291F-B64E-A5C4-09119431E9E8}" dt="2020-03-15T02:46:15.103" v="79" actId="27636"/>
          <ac:spMkLst>
            <pc:docMk/>
            <pc:sldMk cId="3499560848" sldId="336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3499560848" sldId="336"/>
            <ac:spMk id="5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6T02:30:48.601" v="9740" actId="313"/>
        <pc:sldMkLst>
          <pc:docMk/>
          <pc:sldMk cId="706216862" sldId="337"/>
        </pc:sldMkLst>
        <pc:spChg chg="mod">
          <ac:chgData name="Diego Mauricio Riaño Pachón" userId="3b77a96813978dae" providerId="LiveId" clId="{971FBA7D-291F-B64E-A5C4-09119431E9E8}" dt="2020-03-16T02:28:39.077" v="9401" actId="790"/>
          <ac:spMkLst>
            <pc:docMk/>
            <pc:sldMk cId="706216862" sldId="337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28:39.077" v="9401" actId="790"/>
          <ac:spMkLst>
            <pc:docMk/>
            <pc:sldMk cId="706216862" sldId="337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0:48.601" v="9740" actId="313"/>
          <ac:spMkLst>
            <pc:docMk/>
            <pc:sldMk cId="706216862" sldId="337"/>
            <ac:spMk id="25" creationId="{00000000-0000-0000-0000-000000000000}"/>
          </ac:spMkLst>
        </pc:spChg>
      </pc:sldChg>
      <pc:sldChg chg="addSp delSp modSp add">
        <pc:chgData name="Diego Mauricio Riaño Pachón" userId="3b77a96813978dae" providerId="LiveId" clId="{971FBA7D-291F-B64E-A5C4-09119431E9E8}" dt="2020-03-16T02:36:24.177" v="10101" actId="313"/>
        <pc:sldMkLst>
          <pc:docMk/>
          <pc:sldMk cId="240450063" sldId="338"/>
        </pc:sldMkLst>
        <pc:spChg chg="mod">
          <ac:chgData name="Diego Mauricio Riaño Pachón" userId="3b77a96813978dae" providerId="LiveId" clId="{971FBA7D-291F-B64E-A5C4-09119431E9E8}" dt="2020-03-16T02:36:13.112" v="10096" actId="790"/>
          <ac:spMkLst>
            <pc:docMk/>
            <pc:sldMk cId="240450063" sldId="338"/>
            <ac:spMk id="2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2:36:24.177" v="10101" actId="313"/>
          <ac:spMkLst>
            <pc:docMk/>
            <pc:sldMk cId="240450063" sldId="338"/>
            <ac:spMk id="3" creationId="{C60D3A42-CEA6-6B49-BA77-CDA9D26044E6}"/>
          </ac:spMkLst>
        </pc:spChg>
        <pc:spChg chg="mod">
          <ac:chgData name="Diego Mauricio Riaño Pachón" userId="3b77a96813978dae" providerId="LiveId" clId="{971FBA7D-291F-B64E-A5C4-09119431E9E8}" dt="2020-03-16T02:36:13.112" v="10096" actId="790"/>
          <ac:spMkLst>
            <pc:docMk/>
            <pc:sldMk cId="240450063" sldId="338"/>
            <ac:spMk id="5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6T02:35:01.511" v="9999" actId="478"/>
          <ac:spMkLst>
            <pc:docMk/>
            <pc:sldMk cId="240450063" sldId="338"/>
            <ac:spMk id="9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6T02:35:01.511" v="9999" actId="478"/>
          <ac:spMkLst>
            <pc:docMk/>
            <pc:sldMk cId="240450063" sldId="338"/>
            <ac:spMk id="15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6T02:35:01.511" v="9999" actId="478"/>
          <ac:spMkLst>
            <pc:docMk/>
            <pc:sldMk cId="240450063" sldId="338"/>
            <ac:spMk id="18" creationId="{00000000-0000-0000-0000-000000000000}"/>
          </ac:spMkLst>
        </pc:spChg>
        <pc:picChg chg="del">
          <ac:chgData name="Diego Mauricio Riaño Pachón" userId="3b77a96813978dae" providerId="LiveId" clId="{971FBA7D-291F-B64E-A5C4-09119431E9E8}" dt="2020-03-16T02:35:01.511" v="9999" actId="478"/>
          <ac:picMkLst>
            <pc:docMk/>
            <pc:sldMk cId="240450063" sldId="338"/>
            <ac:picMk id="10" creationId="{00000000-0000-0000-0000-000000000000}"/>
          </ac:picMkLst>
        </pc:picChg>
      </pc:sldChg>
      <pc:sldChg chg="modSp add">
        <pc:chgData name="Diego Mauricio Riaño Pachón" userId="3b77a96813978dae" providerId="LiveId" clId="{971FBA7D-291F-B64E-A5C4-09119431E9E8}" dt="2020-03-16T02:40:15.416" v="10420" actId="1036"/>
        <pc:sldMkLst>
          <pc:docMk/>
          <pc:sldMk cId="1259938320" sldId="339"/>
        </pc:sldMkLst>
        <pc:spChg chg="mod">
          <ac:chgData name="Diego Mauricio Riaño Pachón" userId="3b77a96813978dae" providerId="LiveId" clId="{971FBA7D-291F-B64E-A5C4-09119431E9E8}" dt="2020-03-16T02:40:15.416" v="10420" actId="1036"/>
          <ac:spMkLst>
            <pc:docMk/>
            <pc:sldMk cId="1259938320" sldId="339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9:59.955" v="10407" actId="790"/>
          <ac:spMkLst>
            <pc:docMk/>
            <pc:sldMk cId="1259938320" sldId="339"/>
            <ac:spMk id="5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39:59.955" v="10407" actId="790"/>
          <ac:spMkLst>
            <pc:docMk/>
            <pc:sldMk cId="1259938320" sldId="339"/>
            <ac:spMk id="19" creationId="{00000000-0000-0000-0000-000000000000}"/>
          </ac:spMkLst>
        </pc:spChg>
        <pc:picChg chg="mod">
          <ac:chgData name="Diego Mauricio Riaño Pachón" userId="3b77a96813978dae" providerId="LiveId" clId="{971FBA7D-291F-B64E-A5C4-09119431E9E8}" dt="2020-03-16T02:39:59.955" v="10407" actId="790"/>
          <ac:picMkLst>
            <pc:docMk/>
            <pc:sldMk cId="1259938320" sldId="339"/>
            <ac:picMk id="11" creationId="{00000000-0000-0000-0000-000000000000}"/>
          </ac:picMkLst>
        </pc:picChg>
      </pc:sldChg>
      <pc:sldChg chg="delSp modSp add delAnim">
        <pc:chgData name="Diego Mauricio Riaño Pachón" userId="3b77a96813978dae" providerId="LiveId" clId="{971FBA7D-291F-B64E-A5C4-09119431E9E8}" dt="2020-03-16T02:43:02.394" v="10869" actId="313"/>
        <pc:sldMkLst>
          <pc:docMk/>
          <pc:sldMk cId="3015671893" sldId="340"/>
        </pc:sldMkLst>
        <pc:spChg chg="mod">
          <ac:chgData name="Diego Mauricio Riaño Pachón" userId="3b77a96813978dae" providerId="LiveId" clId="{971FBA7D-291F-B64E-A5C4-09119431E9E8}" dt="2020-03-16T02:42:53.893" v="10866" actId="790"/>
          <ac:spMkLst>
            <pc:docMk/>
            <pc:sldMk cId="3015671893" sldId="340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42:53.893" v="10866" actId="790"/>
          <ac:spMkLst>
            <pc:docMk/>
            <pc:sldMk cId="3015671893" sldId="340"/>
            <ac:spMk id="5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6T02:42:15.216" v="10792" actId="478"/>
          <ac:spMkLst>
            <pc:docMk/>
            <pc:sldMk cId="3015671893" sldId="340"/>
            <ac:spMk id="6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43:02.394" v="10869" actId="313"/>
          <ac:spMkLst>
            <pc:docMk/>
            <pc:sldMk cId="3015671893" sldId="340"/>
            <ac:spMk id="1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2:42:53.893" v="10866" actId="790"/>
          <ac:spMkLst>
            <pc:docMk/>
            <pc:sldMk cId="3015671893" sldId="340"/>
            <ac:spMk id="1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2:36:38.646" v="10102" actId="2696"/>
        <pc:sldMkLst>
          <pc:docMk/>
          <pc:sldMk cId="1249978520" sldId="341"/>
        </pc:sldMkLst>
        <pc:spChg chg="mod">
          <ac:chgData name="Diego Mauricio Riaño Pachón" userId="3b77a96813978dae" providerId="LiveId" clId="{971FBA7D-291F-B64E-A5C4-09119431E9E8}" dt="2020-03-15T02:46:15.236" v="85" actId="27636"/>
          <ac:spMkLst>
            <pc:docMk/>
            <pc:sldMk cId="1249978520" sldId="341"/>
            <ac:spMk id="3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1249978520" sldId="341"/>
            <ac:spMk id="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2:14:29.386" v="9121" actId="2696"/>
        <pc:sldMkLst>
          <pc:docMk/>
          <pc:sldMk cId="1325230110" sldId="342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1325230110" sldId="342"/>
            <ac:spMk id="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1:53:17.822" v="8622" actId="2696"/>
        <pc:sldMkLst>
          <pc:docMk/>
          <pc:sldMk cId="1326587618" sldId="343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1326587618" sldId="343"/>
            <ac:spMk id="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1:53:17.886" v="8625" actId="2696"/>
        <pc:sldMkLst>
          <pc:docMk/>
          <pc:sldMk cId="668941665" sldId="344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668941665" sldId="344"/>
            <ac:spMk id="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1:53:17.908" v="8626" actId="2696"/>
        <pc:sldMkLst>
          <pc:docMk/>
          <pc:sldMk cId="515261976" sldId="345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515261976" sldId="345"/>
            <ac:spMk id="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1:53:17.931" v="8627" actId="2696"/>
        <pc:sldMkLst>
          <pc:docMk/>
          <pc:sldMk cId="219090702" sldId="346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219090702" sldId="346"/>
            <ac:spMk id="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1:53:17.843" v="8623" actId="2696"/>
        <pc:sldMkLst>
          <pc:docMk/>
          <pc:sldMk cId="20359042" sldId="347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20359042" sldId="347"/>
            <ac:spMk id="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1:53:17.863" v="8624" actId="2696"/>
        <pc:sldMkLst>
          <pc:docMk/>
          <pc:sldMk cId="2219987579" sldId="348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2219987579" sldId="348"/>
            <ac:spMk id="4" creationId="{00000000-0000-0000-0000-000000000000}"/>
          </ac:spMkLst>
        </pc:spChg>
      </pc:sldChg>
      <pc:sldChg chg="modSp add del">
        <pc:chgData name="Diego Mauricio Riaño Pachón" userId="3b77a96813978dae" providerId="LiveId" clId="{971FBA7D-291F-B64E-A5C4-09119431E9E8}" dt="2020-03-16T01:53:17.947" v="8628" actId="2696"/>
        <pc:sldMkLst>
          <pc:docMk/>
          <pc:sldMk cId="4170527222" sldId="349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4170527222" sldId="349"/>
            <ac:spMk id="4" creationId="{00000000-0000-0000-0000-000000000000}"/>
          </ac:spMkLst>
        </pc:spChg>
      </pc:sldChg>
      <pc:sldChg chg="del">
        <pc:chgData name="Diego Mauricio Riaño Pachón" userId="3b77a96813978dae" providerId="LiveId" clId="{971FBA7D-291F-B64E-A5C4-09119431E9E8}" dt="2020-03-15T02:45:04.294" v="1" actId="2696"/>
        <pc:sldMkLst>
          <pc:docMk/>
          <pc:sldMk cId="1325479281" sldId="362"/>
        </pc:sldMkLst>
      </pc:sldChg>
      <pc:sldChg chg="del">
        <pc:chgData name="Diego Mauricio Riaño Pachón" userId="3b77a96813978dae" providerId="LiveId" clId="{971FBA7D-291F-B64E-A5C4-09119431E9E8}" dt="2020-03-15T02:45:04.335" v="2" actId="2696"/>
        <pc:sldMkLst>
          <pc:docMk/>
          <pc:sldMk cId="193979435" sldId="363"/>
        </pc:sldMkLst>
      </pc:sldChg>
      <pc:sldChg chg="del">
        <pc:chgData name="Diego Mauricio Riaño Pachón" userId="3b77a96813978dae" providerId="LiveId" clId="{971FBA7D-291F-B64E-A5C4-09119431E9E8}" dt="2020-03-15T19:37:52.473" v="5527" actId="2696"/>
        <pc:sldMkLst>
          <pc:docMk/>
          <pc:sldMk cId="3895351892" sldId="364"/>
        </pc:sldMkLst>
      </pc:sldChg>
      <pc:sldChg chg="modSp add del">
        <pc:chgData name="Diego Mauricio Riaño Pachón" userId="3b77a96813978dae" providerId="LiveId" clId="{971FBA7D-291F-B64E-A5C4-09119431E9E8}" dt="2020-03-15T02:46:18.191" v="86" actId="2696"/>
        <pc:sldMkLst>
          <pc:docMk/>
          <pc:sldMk cId="539645376" sldId="365"/>
        </pc:sldMkLst>
        <pc:spChg chg="mod">
          <ac:chgData name="Diego Mauricio Riaño Pachón" userId="3b77a96813978dae" providerId="LiveId" clId="{971FBA7D-291F-B64E-A5C4-09119431E9E8}" dt="2020-03-15T02:46:14.666" v="59" actId="27636"/>
          <ac:spMkLst>
            <pc:docMk/>
            <pc:sldMk cId="539645376" sldId="365"/>
            <ac:spMk id="3" creationId="{00000000-0000-0000-0000-000000000000}"/>
          </ac:spMkLst>
        </pc:spChg>
      </pc:sldChg>
      <pc:sldChg chg="del">
        <pc:chgData name="Diego Mauricio Riaño Pachón" userId="3b77a96813978dae" providerId="LiveId" clId="{971FBA7D-291F-B64E-A5C4-09119431E9E8}" dt="2020-03-15T02:45:04.362" v="3" actId="2696"/>
        <pc:sldMkLst>
          <pc:docMk/>
          <pc:sldMk cId="1769046325" sldId="365"/>
        </pc:sldMkLst>
      </pc:sldChg>
      <pc:sldChg chg="modSp add del">
        <pc:chgData name="Diego Mauricio Riaño Pachón" userId="3b77a96813978dae" providerId="LiveId" clId="{971FBA7D-291F-B64E-A5C4-09119431E9E8}" dt="2020-03-15T19:37:54.689" v="5528" actId="2696"/>
        <pc:sldMkLst>
          <pc:docMk/>
          <pc:sldMk cId="1125796578" sldId="366"/>
        </pc:sldMkLst>
        <pc:spChg chg="mod">
          <ac:chgData name="Diego Mauricio Riaño Pachón" userId="3b77a96813978dae" providerId="LiveId" clId="{971FBA7D-291F-B64E-A5C4-09119431E9E8}" dt="2020-03-15T02:46:14.524" v="58"/>
          <ac:spMkLst>
            <pc:docMk/>
            <pc:sldMk cId="1125796578" sldId="366"/>
            <ac:spMk id="5" creationId="{00000000-0000-0000-0000-000000000000}"/>
          </ac:spMkLst>
        </pc:spChg>
      </pc:sldChg>
      <pc:sldChg chg="del">
        <pc:chgData name="Diego Mauricio Riaño Pachón" userId="3b77a96813978dae" providerId="LiveId" clId="{971FBA7D-291F-B64E-A5C4-09119431E9E8}" dt="2020-03-15T02:45:04.471" v="8" actId="2696"/>
        <pc:sldMkLst>
          <pc:docMk/>
          <pc:sldMk cId="2418235734" sldId="366"/>
        </pc:sldMkLst>
      </pc:sldChg>
      <pc:sldChg chg="del">
        <pc:chgData name="Diego Mauricio Riaño Pachón" userId="3b77a96813978dae" providerId="LiveId" clId="{971FBA7D-291F-B64E-A5C4-09119431E9E8}" dt="2020-03-15T02:45:04.391" v="4" actId="2696"/>
        <pc:sldMkLst>
          <pc:docMk/>
          <pc:sldMk cId="993195496" sldId="367"/>
        </pc:sldMkLst>
      </pc:sldChg>
      <pc:sldChg chg="delSp modSp add">
        <pc:chgData name="Diego Mauricio Riaño Pachón" userId="3b77a96813978dae" providerId="LiveId" clId="{971FBA7D-291F-B64E-A5C4-09119431E9E8}" dt="2020-03-15T03:44:56.200" v="827" actId="20577"/>
        <pc:sldMkLst>
          <pc:docMk/>
          <pc:sldMk cId="1271629586" sldId="367"/>
        </pc:sldMkLst>
        <pc:spChg chg="mod">
          <ac:chgData name="Diego Mauricio Riaño Pachón" userId="3b77a96813978dae" providerId="LiveId" clId="{971FBA7D-291F-B64E-A5C4-09119431E9E8}" dt="2020-03-15T03:29:03.001" v="762" actId="313"/>
          <ac:spMkLst>
            <pc:docMk/>
            <pc:sldMk cId="1271629586" sldId="367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3:44:56.200" v="827" actId="20577"/>
          <ac:spMkLst>
            <pc:docMk/>
            <pc:sldMk cId="1271629586" sldId="367"/>
            <ac:spMk id="8" creationId="{00000000-0000-0000-0000-000000000000}"/>
          </ac:spMkLst>
        </pc:spChg>
        <pc:spChg chg="del">
          <ac:chgData name="Diego Mauricio Riaño Pachón" userId="3b77a96813978dae" providerId="LiveId" clId="{971FBA7D-291F-B64E-A5C4-09119431E9E8}" dt="2020-03-15T03:27:39.802" v="477" actId="478"/>
          <ac:spMkLst>
            <pc:docMk/>
            <pc:sldMk cId="1271629586" sldId="367"/>
            <ac:spMk id="9" creationId="{00000000-0000-0000-0000-000000000000}"/>
          </ac:spMkLst>
        </pc:spChg>
      </pc:sldChg>
      <pc:sldChg chg="modSp add">
        <pc:chgData name="Diego Mauricio Riaño Pachón" userId="3b77a96813978dae" providerId="LiveId" clId="{971FBA7D-291F-B64E-A5C4-09119431E9E8}" dt="2020-03-15T03:30:25.049" v="773" actId="207"/>
        <pc:sldMkLst>
          <pc:docMk/>
          <pc:sldMk cId="3184103226" sldId="368"/>
        </pc:sldMkLst>
        <pc:spChg chg="mod">
          <ac:chgData name="Diego Mauricio Riaño Pachón" userId="3b77a96813978dae" providerId="LiveId" clId="{971FBA7D-291F-B64E-A5C4-09119431E9E8}" dt="2020-03-15T03:30:25.049" v="773" actId="207"/>
          <ac:spMkLst>
            <pc:docMk/>
            <pc:sldMk cId="3184103226" sldId="368"/>
            <ac:spMk id="7" creationId="{14AC4020-96A2-154A-BB1C-7D108EF96DFB}"/>
          </ac:spMkLst>
        </pc:spChg>
      </pc:sldChg>
      <pc:sldChg chg="del">
        <pc:chgData name="Diego Mauricio Riaño Pachón" userId="3b77a96813978dae" providerId="LiveId" clId="{971FBA7D-291F-B64E-A5C4-09119431E9E8}" dt="2020-03-15T02:45:04.413" v="5" actId="2696"/>
        <pc:sldMkLst>
          <pc:docMk/>
          <pc:sldMk cId="200534357" sldId="369"/>
        </pc:sldMkLst>
      </pc:sldChg>
      <pc:sldChg chg="modSp add">
        <pc:chgData name="Diego Mauricio Riaño Pachón" userId="3b77a96813978dae" providerId="LiveId" clId="{971FBA7D-291F-B64E-A5C4-09119431E9E8}" dt="2020-03-15T03:30:43.791" v="777" actId="207"/>
        <pc:sldMkLst>
          <pc:docMk/>
          <pc:sldMk cId="2606434151" sldId="369"/>
        </pc:sldMkLst>
        <pc:spChg chg="mod">
          <ac:chgData name="Diego Mauricio Riaño Pachón" userId="3b77a96813978dae" providerId="LiveId" clId="{971FBA7D-291F-B64E-A5C4-09119431E9E8}" dt="2020-03-15T03:30:43.791" v="777" actId="207"/>
          <ac:spMkLst>
            <pc:docMk/>
            <pc:sldMk cId="2606434151" sldId="369"/>
            <ac:spMk id="7" creationId="{14AC4020-96A2-154A-BB1C-7D108EF96DFB}"/>
          </ac:spMkLst>
        </pc:spChg>
      </pc:sldChg>
      <pc:sldChg chg="addSp modSp add">
        <pc:chgData name="Diego Mauricio Riaño Pachón" userId="3b77a96813978dae" providerId="LiveId" clId="{971FBA7D-291F-B64E-A5C4-09119431E9E8}" dt="2020-03-15T03:56:28.109" v="2079" actId="20577"/>
        <pc:sldMkLst>
          <pc:docMk/>
          <pc:sldMk cId="684779892" sldId="370"/>
        </pc:sldMkLst>
        <pc:spChg chg="mod">
          <ac:chgData name="Diego Mauricio Riaño Pachón" userId="3b77a96813978dae" providerId="LiveId" clId="{971FBA7D-291F-B64E-A5C4-09119431E9E8}" dt="2020-03-15T03:55:30.555" v="2033" actId="790"/>
          <ac:spMkLst>
            <pc:docMk/>
            <pc:sldMk cId="684779892" sldId="370"/>
            <ac:spMk id="2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03:55:30.555" v="2033" actId="790"/>
          <ac:spMkLst>
            <pc:docMk/>
            <pc:sldMk cId="684779892" sldId="370"/>
            <ac:spMk id="3" creationId="{7877266C-3CC5-1C40-9EAB-4624507F2E96}"/>
          </ac:spMkLst>
        </pc:spChg>
        <pc:spChg chg="mod">
          <ac:chgData name="Diego Mauricio Riaño Pachón" userId="3b77a96813978dae" providerId="LiveId" clId="{971FBA7D-291F-B64E-A5C4-09119431E9E8}" dt="2020-03-15T03:55:30.555" v="2033" actId="790"/>
          <ac:spMkLst>
            <pc:docMk/>
            <pc:sldMk cId="684779892" sldId="370"/>
            <ac:spMk id="4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3:55:45.388" v="2058" actId="1037"/>
          <ac:spMkLst>
            <pc:docMk/>
            <pc:sldMk cId="684779892" sldId="370"/>
            <ac:spMk id="11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3:56:28.109" v="2079" actId="20577"/>
          <ac:spMkLst>
            <pc:docMk/>
            <pc:sldMk cId="684779892" sldId="370"/>
            <ac:spMk id="12" creationId="{00000000-0000-0000-0000-000000000000}"/>
          </ac:spMkLst>
        </pc:spChg>
        <pc:picChg chg="mod">
          <ac:chgData name="Diego Mauricio Riaño Pachón" userId="3b77a96813978dae" providerId="LiveId" clId="{971FBA7D-291F-B64E-A5C4-09119431E9E8}" dt="2020-03-15T03:55:50.613" v="2069" actId="1035"/>
          <ac:picMkLst>
            <pc:docMk/>
            <pc:sldMk cId="684779892" sldId="370"/>
            <ac:picMk id="9" creationId="{00000000-0000-0000-0000-000000000000}"/>
          </ac:picMkLst>
        </pc:picChg>
        <pc:picChg chg="mod">
          <ac:chgData name="Diego Mauricio Riaño Pachón" userId="3b77a96813978dae" providerId="LiveId" clId="{971FBA7D-291F-B64E-A5C4-09119431E9E8}" dt="2020-03-15T03:55:36.324" v="2038" actId="1036"/>
          <ac:picMkLst>
            <pc:docMk/>
            <pc:sldMk cId="684779892" sldId="370"/>
            <ac:picMk id="10" creationId="{00000000-0000-0000-0000-000000000000}"/>
          </ac:picMkLst>
        </pc:picChg>
      </pc:sldChg>
      <pc:sldChg chg="del">
        <pc:chgData name="Diego Mauricio Riaño Pachón" userId="3b77a96813978dae" providerId="LiveId" clId="{971FBA7D-291F-B64E-A5C4-09119431E9E8}" dt="2020-03-15T02:45:04.438" v="6" actId="2696"/>
        <pc:sldMkLst>
          <pc:docMk/>
          <pc:sldMk cId="3746795577" sldId="370"/>
        </pc:sldMkLst>
      </pc:sldChg>
      <pc:sldChg chg="del">
        <pc:chgData name="Diego Mauricio Riaño Pachón" userId="3b77a96813978dae" providerId="LiveId" clId="{971FBA7D-291F-B64E-A5C4-09119431E9E8}" dt="2020-03-15T02:45:04.277" v="0" actId="2696"/>
        <pc:sldMkLst>
          <pc:docMk/>
          <pc:sldMk cId="370498307" sldId="371"/>
        </pc:sldMkLst>
      </pc:sldChg>
      <pc:sldChg chg="addSp delSp modSp add delAnim">
        <pc:chgData name="Diego Mauricio Riaño Pachón" userId="3b77a96813978dae" providerId="LiveId" clId="{971FBA7D-291F-B64E-A5C4-09119431E9E8}" dt="2020-03-15T03:54:11.672" v="1859" actId="20577"/>
        <pc:sldMkLst>
          <pc:docMk/>
          <pc:sldMk cId="2975507505" sldId="371"/>
        </pc:sldMkLst>
        <pc:spChg chg="mod">
          <ac:chgData name="Diego Mauricio Riaño Pachón" userId="3b77a96813978dae" providerId="LiveId" clId="{971FBA7D-291F-B64E-A5C4-09119431E9E8}" dt="2020-03-15T03:52:01.854" v="1567" actId="790"/>
          <ac:spMkLst>
            <pc:docMk/>
            <pc:sldMk cId="2975507505" sldId="371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5T03:54:11.672" v="1859" actId="20577"/>
          <ac:spMkLst>
            <pc:docMk/>
            <pc:sldMk cId="2975507505" sldId="371"/>
            <ac:spMk id="8" creationId="{8A7AF25B-A29B-7E43-BDA9-2293FA114FF8}"/>
          </ac:spMkLst>
        </pc:spChg>
        <pc:spChg chg="add del mod">
          <ac:chgData name="Diego Mauricio Riaño Pachón" userId="3b77a96813978dae" providerId="LiveId" clId="{971FBA7D-291F-B64E-A5C4-09119431E9E8}" dt="2020-03-15T03:51:42.725" v="1563" actId="478"/>
          <ac:spMkLst>
            <pc:docMk/>
            <pc:sldMk cId="2975507505" sldId="371"/>
            <ac:spMk id="11" creationId="{28FA4FDF-B302-1049-9B09-92EC1A794656}"/>
          </ac:spMkLst>
        </pc:spChg>
        <pc:spChg chg="del">
          <ac:chgData name="Diego Mauricio Riaño Pachón" userId="3b77a96813978dae" providerId="LiveId" clId="{971FBA7D-291F-B64E-A5C4-09119431E9E8}" dt="2020-03-15T03:51:40.453" v="1562" actId="478"/>
          <ac:spMkLst>
            <pc:docMk/>
            <pc:sldMk cId="2975507505" sldId="371"/>
            <ac:spMk id="13" creationId="{B78A18B2-0C9C-D04F-960E-86A3CD1F77D9}"/>
          </ac:spMkLst>
        </pc:spChg>
        <pc:spChg chg="del">
          <ac:chgData name="Diego Mauricio Riaño Pachón" userId="3b77a96813978dae" providerId="LiveId" clId="{971FBA7D-291F-B64E-A5C4-09119431E9E8}" dt="2020-03-15T03:51:40.453" v="1562" actId="478"/>
          <ac:spMkLst>
            <pc:docMk/>
            <pc:sldMk cId="2975507505" sldId="371"/>
            <ac:spMk id="14" creationId="{87FE326B-664A-D249-AADC-1576E8790729}"/>
          </ac:spMkLst>
        </pc:spChg>
        <pc:spChg chg="del">
          <ac:chgData name="Diego Mauricio Riaño Pachón" userId="3b77a96813978dae" providerId="LiveId" clId="{971FBA7D-291F-B64E-A5C4-09119431E9E8}" dt="2020-03-15T03:51:40.453" v="1562" actId="478"/>
          <ac:spMkLst>
            <pc:docMk/>
            <pc:sldMk cId="2975507505" sldId="371"/>
            <ac:spMk id="15" creationId="{0AA86139-0D65-8348-ABC8-FB4CB1A4AF53}"/>
          </ac:spMkLst>
        </pc:spChg>
        <pc:spChg chg="del">
          <ac:chgData name="Diego Mauricio Riaño Pachón" userId="3b77a96813978dae" providerId="LiveId" clId="{971FBA7D-291F-B64E-A5C4-09119431E9E8}" dt="2020-03-15T03:51:45.336" v="1564" actId="478"/>
          <ac:spMkLst>
            <pc:docMk/>
            <pc:sldMk cId="2975507505" sldId="371"/>
            <ac:spMk id="16" creationId="{C0518EEF-3EC1-E442-B326-59A497EAF629}"/>
          </ac:spMkLst>
        </pc:spChg>
        <pc:spChg chg="del">
          <ac:chgData name="Diego Mauricio Riaño Pachón" userId="3b77a96813978dae" providerId="LiveId" clId="{971FBA7D-291F-B64E-A5C4-09119431E9E8}" dt="2020-03-15T03:51:40.453" v="1562" actId="478"/>
          <ac:spMkLst>
            <pc:docMk/>
            <pc:sldMk cId="2975507505" sldId="371"/>
            <ac:spMk id="17" creationId="{5D89F06B-F962-984B-940C-8EF4069D7711}"/>
          </ac:spMkLst>
        </pc:spChg>
        <pc:spChg chg="del">
          <ac:chgData name="Diego Mauricio Riaño Pachón" userId="3b77a96813978dae" providerId="LiveId" clId="{971FBA7D-291F-B64E-A5C4-09119431E9E8}" dt="2020-03-15T03:51:40.453" v="1562" actId="478"/>
          <ac:spMkLst>
            <pc:docMk/>
            <pc:sldMk cId="2975507505" sldId="371"/>
            <ac:spMk id="18" creationId="{19DD27C2-6B7A-614C-A6A3-293185F567EB}"/>
          </ac:spMkLst>
        </pc:spChg>
        <pc:spChg chg="del">
          <ac:chgData name="Diego Mauricio Riaño Pachón" userId="3b77a96813978dae" providerId="LiveId" clId="{971FBA7D-291F-B64E-A5C4-09119431E9E8}" dt="2020-03-15T03:51:40.453" v="1562" actId="478"/>
          <ac:spMkLst>
            <pc:docMk/>
            <pc:sldMk cId="2975507505" sldId="371"/>
            <ac:spMk id="19" creationId="{2ECE5D88-B625-3247-B226-43C8037A20E8}"/>
          </ac:spMkLst>
        </pc:spChg>
      </pc:sldChg>
      <pc:sldChg chg="modSp add ord">
        <pc:chgData name="Diego Mauricio Riaño Pachón" userId="3b77a96813978dae" providerId="LiveId" clId="{971FBA7D-291F-B64E-A5C4-09119431E9E8}" dt="2020-03-15T03:58:15.715" v="2250" actId="790"/>
        <pc:sldMkLst>
          <pc:docMk/>
          <pc:sldMk cId="2013197370" sldId="372"/>
        </pc:sldMkLst>
        <pc:spChg chg="mod">
          <ac:chgData name="Diego Mauricio Riaño Pachón" userId="3b77a96813978dae" providerId="LiveId" clId="{971FBA7D-291F-B64E-A5C4-09119431E9E8}" dt="2020-03-15T03:58:15.715" v="2250" actId="790"/>
          <ac:spMkLst>
            <pc:docMk/>
            <pc:sldMk cId="2013197370" sldId="372"/>
            <ac:spMk id="2" creationId="{4DA55956-D3FD-F847-9882-91EB85DE9A0A}"/>
          </ac:spMkLst>
        </pc:spChg>
        <pc:spChg chg="mod">
          <ac:chgData name="Diego Mauricio Riaño Pachón" userId="3b77a96813978dae" providerId="LiveId" clId="{971FBA7D-291F-B64E-A5C4-09119431E9E8}" dt="2020-03-15T03:58:15.715" v="2250" actId="790"/>
          <ac:spMkLst>
            <pc:docMk/>
            <pc:sldMk cId="2013197370" sldId="372"/>
            <ac:spMk id="3" creationId="{749F71AF-9738-EA4D-81F7-FB74DB1336AA}"/>
          </ac:spMkLst>
        </pc:spChg>
        <pc:spChg chg="mod">
          <ac:chgData name="Diego Mauricio Riaño Pachón" userId="3b77a96813978dae" providerId="LiveId" clId="{971FBA7D-291F-B64E-A5C4-09119431E9E8}" dt="2020-03-15T03:58:15.715" v="2250" actId="790"/>
          <ac:spMkLst>
            <pc:docMk/>
            <pc:sldMk cId="2013197370" sldId="372"/>
            <ac:spMk id="4" creationId="{7665CC30-8749-E240-B9F3-EAE84FF3E842}"/>
          </ac:spMkLst>
        </pc:spChg>
      </pc:sldChg>
      <pc:sldChg chg="del">
        <pc:chgData name="Diego Mauricio Riaño Pachón" userId="3b77a96813978dae" providerId="LiveId" clId="{971FBA7D-291F-B64E-A5C4-09119431E9E8}" dt="2020-03-15T02:45:04.454" v="7" actId="2696"/>
        <pc:sldMkLst>
          <pc:docMk/>
          <pc:sldMk cId="2863974029" sldId="372"/>
        </pc:sldMkLst>
      </pc:sldChg>
      <pc:sldChg chg="modSp add ord">
        <pc:chgData name="Diego Mauricio Riaño Pachón" userId="3b77a96813978dae" providerId="LiveId" clId="{971FBA7D-291F-B64E-A5C4-09119431E9E8}" dt="2020-03-15T04:05:51.589" v="2765" actId="313"/>
        <pc:sldMkLst>
          <pc:docMk/>
          <pc:sldMk cId="813337751" sldId="373"/>
        </pc:sldMkLst>
        <pc:spChg chg="mod">
          <ac:chgData name="Diego Mauricio Riaño Pachón" userId="3b77a96813978dae" providerId="LiveId" clId="{971FBA7D-291F-B64E-A5C4-09119431E9E8}" dt="2020-03-15T04:04:32.529" v="2513" actId="14100"/>
          <ac:spMkLst>
            <pc:docMk/>
            <pc:sldMk cId="813337751" sldId="373"/>
            <ac:spMk id="2" creationId="{3F85374C-D0DE-3542-A9C1-E643B6CBF643}"/>
          </ac:spMkLst>
        </pc:spChg>
        <pc:spChg chg="mod">
          <ac:chgData name="Diego Mauricio Riaño Pachón" userId="3b77a96813978dae" providerId="LiveId" clId="{971FBA7D-291F-B64E-A5C4-09119431E9E8}" dt="2020-03-15T04:05:51.589" v="2765" actId="313"/>
          <ac:spMkLst>
            <pc:docMk/>
            <pc:sldMk cId="813337751" sldId="373"/>
            <ac:spMk id="3" creationId="{519174BE-CE17-7946-91AD-45A631A22141}"/>
          </ac:spMkLst>
        </pc:spChg>
        <pc:spChg chg="mod">
          <ac:chgData name="Diego Mauricio Riaño Pachón" userId="3b77a96813978dae" providerId="LiveId" clId="{971FBA7D-291F-B64E-A5C4-09119431E9E8}" dt="2020-03-15T04:04:32.529" v="2513" actId="14100"/>
          <ac:spMkLst>
            <pc:docMk/>
            <pc:sldMk cId="813337751" sldId="373"/>
            <ac:spMk id="4" creationId="{7D1018D1-BA23-0946-9371-736CE40EAF20}"/>
          </ac:spMkLst>
        </pc:spChg>
      </pc:sldChg>
      <pc:sldChg chg="del">
        <pc:chgData name="Diego Mauricio Riaño Pachón" userId="3b77a96813978dae" providerId="LiveId" clId="{971FBA7D-291F-B64E-A5C4-09119431E9E8}" dt="2020-03-15T02:45:04.549" v="11" actId="2696"/>
        <pc:sldMkLst>
          <pc:docMk/>
          <pc:sldMk cId="2667153045" sldId="373"/>
        </pc:sldMkLst>
      </pc:sldChg>
      <pc:sldChg chg="addSp delSp modSp add modAnim">
        <pc:chgData name="Diego Mauricio Riaño Pachón" userId="3b77a96813978dae" providerId="LiveId" clId="{971FBA7D-291F-B64E-A5C4-09119431E9E8}" dt="2020-03-15T18:27:35.596" v="3595" actId="313"/>
        <pc:sldMkLst>
          <pc:docMk/>
          <pc:sldMk cId="251026175" sldId="374"/>
        </pc:sldMkLst>
        <pc:spChg chg="mod">
          <ac:chgData name="Diego Mauricio Riaño Pachón" userId="3b77a96813978dae" providerId="LiveId" clId="{971FBA7D-291F-B64E-A5C4-09119431E9E8}" dt="2020-03-15T18:27:25.565" v="3592" actId="790"/>
          <ac:spMkLst>
            <pc:docMk/>
            <pc:sldMk cId="251026175" sldId="374"/>
            <ac:spMk id="2" creationId="{3F85374C-D0DE-3542-A9C1-E643B6CBF643}"/>
          </ac:spMkLst>
        </pc:spChg>
        <pc:spChg chg="del">
          <ac:chgData name="Diego Mauricio Riaño Pachón" userId="3b77a96813978dae" providerId="LiveId" clId="{971FBA7D-291F-B64E-A5C4-09119431E9E8}" dt="2020-03-15T04:06:00.641" v="2767" actId="478"/>
          <ac:spMkLst>
            <pc:docMk/>
            <pc:sldMk cId="251026175" sldId="374"/>
            <ac:spMk id="3" creationId="{519174BE-CE17-7946-91AD-45A631A22141}"/>
          </ac:spMkLst>
        </pc:spChg>
        <pc:spChg chg="mod">
          <ac:chgData name="Diego Mauricio Riaño Pachón" userId="3b77a96813978dae" providerId="LiveId" clId="{971FBA7D-291F-B64E-A5C4-09119431E9E8}" dt="2020-03-15T18:27:25.565" v="3592" actId="790"/>
          <ac:spMkLst>
            <pc:docMk/>
            <pc:sldMk cId="251026175" sldId="374"/>
            <ac:spMk id="4" creationId="{7D1018D1-BA23-0946-9371-736CE40EAF20}"/>
          </ac:spMkLst>
        </pc:spChg>
        <pc:spChg chg="add del mod">
          <ac:chgData name="Diego Mauricio Riaño Pachón" userId="3b77a96813978dae" providerId="LiveId" clId="{971FBA7D-291F-B64E-A5C4-09119431E9E8}" dt="2020-03-15T04:06:05.542" v="2769" actId="478"/>
          <ac:spMkLst>
            <pc:docMk/>
            <pc:sldMk cId="251026175" sldId="374"/>
            <ac:spMk id="6" creationId="{CC7ADE63-E26C-0341-94E2-ED1F2825E342}"/>
          </ac:spMkLst>
        </pc:spChg>
        <pc:spChg chg="add mod">
          <ac:chgData name="Diego Mauricio Riaño Pachón" userId="3b77a96813978dae" providerId="LiveId" clId="{971FBA7D-291F-B64E-A5C4-09119431E9E8}" dt="2020-03-15T18:27:25.565" v="3592" actId="790"/>
          <ac:spMkLst>
            <pc:docMk/>
            <pc:sldMk cId="251026175" sldId="374"/>
            <ac:spMk id="11" creationId="{7032068F-C46A-7140-BB18-C7781D803D1D}"/>
          </ac:spMkLst>
        </pc:spChg>
        <pc:spChg chg="add mod">
          <ac:chgData name="Diego Mauricio Riaño Pachón" userId="3b77a96813978dae" providerId="LiveId" clId="{971FBA7D-291F-B64E-A5C4-09119431E9E8}" dt="2020-03-15T18:27:25.565" v="3592" actId="790"/>
          <ac:spMkLst>
            <pc:docMk/>
            <pc:sldMk cId="251026175" sldId="374"/>
            <ac:spMk id="12" creationId="{0CF781BB-FE1B-3A4B-A09C-47F877F78847}"/>
          </ac:spMkLst>
        </pc:spChg>
        <pc:spChg chg="add mod">
          <ac:chgData name="Diego Mauricio Riaño Pachón" userId="3b77a96813978dae" providerId="LiveId" clId="{971FBA7D-291F-B64E-A5C4-09119431E9E8}" dt="2020-03-15T18:27:25.565" v="3592" actId="790"/>
          <ac:spMkLst>
            <pc:docMk/>
            <pc:sldMk cId="251026175" sldId="374"/>
            <ac:spMk id="13" creationId="{F974DD36-4262-7A46-AE3A-5C13E77D2035}"/>
          </ac:spMkLst>
        </pc:spChg>
        <pc:spChg chg="add mod">
          <ac:chgData name="Diego Mauricio Riaño Pachón" userId="3b77a96813978dae" providerId="LiveId" clId="{971FBA7D-291F-B64E-A5C4-09119431E9E8}" dt="2020-03-15T18:27:35.596" v="3595" actId="313"/>
          <ac:spMkLst>
            <pc:docMk/>
            <pc:sldMk cId="251026175" sldId="374"/>
            <ac:spMk id="14" creationId="{3483AE52-1C87-2840-B7DA-E5584B62F4C7}"/>
          </ac:spMkLst>
        </pc:spChg>
        <pc:picChg chg="add mod">
          <ac:chgData name="Diego Mauricio Riaño Pachón" userId="3b77a96813978dae" providerId="LiveId" clId="{971FBA7D-291F-B64E-A5C4-09119431E9E8}" dt="2020-03-15T18:27:25.565" v="3592" actId="790"/>
          <ac:picMkLst>
            <pc:docMk/>
            <pc:sldMk cId="251026175" sldId="374"/>
            <ac:picMk id="7" creationId="{BA4D4042-B217-9F4A-9DC7-505A4C498B17}"/>
          </ac:picMkLst>
        </pc:picChg>
        <pc:cxnChg chg="add del mod">
          <ac:chgData name="Diego Mauricio Riaño Pachón" userId="3b77a96813978dae" providerId="LiveId" clId="{971FBA7D-291F-B64E-A5C4-09119431E9E8}" dt="2020-03-15T18:24:16.144" v="3476" actId="478"/>
          <ac:cxnSpMkLst>
            <pc:docMk/>
            <pc:sldMk cId="251026175" sldId="374"/>
            <ac:cxnSpMk id="9" creationId="{F1E7E940-32EE-B74E-8C57-2FA1A272A3D8}"/>
          </ac:cxnSpMkLst>
        </pc:cxnChg>
      </pc:sldChg>
      <pc:sldChg chg="del">
        <pc:chgData name="Diego Mauricio Riaño Pachón" userId="3b77a96813978dae" providerId="LiveId" clId="{971FBA7D-291F-B64E-A5C4-09119431E9E8}" dt="2020-03-15T02:45:04.578" v="12" actId="2696"/>
        <pc:sldMkLst>
          <pc:docMk/>
          <pc:sldMk cId="1948889515" sldId="374"/>
        </pc:sldMkLst>
      </pc:sldChg>
      <pc:sldChg chg="del">
        <pc:chgData name="Diego Mauricio Riaño Pachón" userId="3b77a96813978dae" providerId="LiveId" clId="{971FBA7D-291F-B64E-A5C4-09119431E9E8}" dt="2020-03-15T02:45:04.629" v="13" actId="2696"/>
        <pc:sldMkLst>
          <pc:docMk/>
          <pc:sldMk cId="276272482" sldId="375"/>
        </pc:sldMkLst>
      </pc:sldChg>
      <pc:sldChg chg="modSp add ord">
        <pc:chgData name="Diego Mauricio Riaño Pachón" userId="3b77a96813978dae" providerId="LiveId" clId="{971FBA7D-291F-B64E-A5C4-09119431E9E8}" dt="2020-03-15T04:08:55.521" v="3092" actId="20577"/>
        <pc:sldMkLst>
          <pc:docMk/>
          <pc:sldMk cId="863146899" sldId="375"/>
        </pc:sldMkLst>
        <pc:spChg chg="mod">
          <ac:chgData name="Diego Mauricio Riaño Pachón" userId="3b77a96813978dae" providerId="LiveId" clId="{971FBA7D-291F-B64E-A5C4-09119431E9E8}" dt="2020-03-15T04:08:55.521" v="3092" actId="20577"/>
          <ac:spMkLst>
            <pc:docMk/>
            <pc:sldMk cId="863146899" sldId="375"/>
            <ac:spMk id="3" creationId="{519174BE-CE17-7946-91AD-45A631A22141}"/>
          </ac:spMkLst>
        </pc:spChg>
      </pc:sldChg>
      <pc:sldChg chg="addSp delSp modSp add delAnim">
        <pc:chgData name="Diego Mauricio Riaño Pachón" userId="3b77a96813978dae" providerId="LiveId" clId="{971FBA7D-291F-B64E-A5C4-09119431E9E8}" dt="2020-03-16T02:36:53.956" v="10103" actId="1076"/>
        <pc:sldMkLst>
          <pc:docMk/>
          <pc:sldMk cId="2222487202" sldId="376"/>
        </pc:sldMkLst>
        <pc:spChg chg="mod">
          <ac:chgData name="Diego Mauricio Riaño Pachón" userId="3b77a96813978dae" providerId="LiveId" clId="{971FBA7D-291F-B64E-A5C4-09119431E9E8}" dt="2020-03-15T18:45:40.191" v="3757" actId="790"/>
          <ac:spMkLst>
            <pc:docMk/>
            <pc:sldMk cId="2222487202" sldId="376"/>
            <ac:spMk id="2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18:47:35.275" v="4008" actId="1076"/>
          <ac:spMkLst>
            <pc:docMk/>
            <pc:sldMk cId="2222487202" sldId="376"/>
            <ac:spMk id="3" creationId="{96273B85-04D4-BB4D-8334-137D24AB1169}"/>
          </ac:spMkLst>
        </pc:spChg>
        <pc:spChg chg="mod">
          <ac:chgData name="Diego Mauricio Riaño Pachón" userId="3b77a96813978dae" providerId="LiveId" clId="{971FBA7D-291F-B64E-A5C4-09119431E9E8}" dt="2020-03-15T18:45:40.191" v="3757" actId="790"/>
          <ac:spMkLst>
            <pc:docMk/>
            <pc:sldMk cId="2222487202" sldId="376"/>
            <ac:spMk id="4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5T18:47:22.899" v="4001" actId="20577"/>
          <ac:spMkLst>
            <pc:docMk/>
            <pc:sldMk cId="2222487202" sldId="376"/>
            <ac:spMk id="5" creationId="{7023254A-8807-6148-A957-B08976E0944E}"/>
          </ac:spMkLst>
        </pc:spChg>
        <pc:spChg chg="add mod">
          <ac:chgData name="Diego Mauricio Riaño Pachón" userId="3b77a96813978dae" providerId="LiveId" clId="{971FBA7D-291F-B64E-A5C4-09119431E9E8}" dt="2020-03-16T02:36:53.956" v="10103" actId="1076"/>
          <ac:spMkLst>
            <pc:docMk/>
            <pc:sldMk cId="2222487202" sldId="376"/>
            <ac:spMk id="6" creationId="{5E7C4B45-422B-1847-A7F3-3DA68C0E6516}"/>
          </ac:spMkLst>
        </pc:spChg>
        <pc:spChg chg="del">
          <ac:chgData name="Diego Mauricio Riaño Pachón" userId="3b77a96813978dae" providerId="LiveId" clId="{971FBA7D-291F-B64E-A5C4-09119431E9E8}" dt="2020-03-15T18:42:48.497" v="3598" actId="478"/>
          <ac:spMkLst>
            <pc:docMk/>
            <pc:sldMk cId="2222487202" sldId="376"/>
            <ac:spMk id="8" creationId="{00000000-0000-0000-0000-000000000000}"/>
          </ac:spMkLst>
        </pc:spChg>
        <pc:picChg chg="del">
          <ac:chgData name="Diego Mauricio Riaño Pachón" userId="3b77a96813978dae" providerId="LiveId" clId="{971FBA7D-291F-B64E-A5C4-09119431E9E8}" dt="2020-03-15T18:42:46.742" v="3597" actId="478"/>
          <ac:picMkLst>
            <pc:docMk/>
            <pc:sldMk cId="2222487202" sldId="376"/>
            <ac:picMk id="7" creationId="{00000000-0000-0000-0000-000000000000}"/>
          </ac:picMkLst>
        </pc:picChg>
      </pc:sldChg>
      <pc:sldChg chg="del">
        <pc:chgData name="Diego Mauricio Riaño Pachón" userId="3b77a96813978dae" providerId="LiveId" clId="{971FBA7D-291F-B64E-A5C4-09119431E9E8}" dt="2020-03-15T02:45:04.642" v="14" actId="2696"/>
        <pc:sldMkLst>
          <pc:docMk/>
          <pc:sldMk cId="2241453348" sldId="376"/>
        </pc:sldMkLst>
      </pc:sldChg>
      <pc:sldChg chg="del">
        <pc:chgData name="Diego Mauricio Riaño Pachón" userId="3b77a96813978dae" providerId="LiveId" clId="{971FBA7D-291F-B64E-A5C4-09119431E9E8}" dt="2020-03-15T02:45:04.532" v="10" actId="2696"/>
        <pc:sldMkLst>
          <pc:docMk/>
          <pc:sldMk cId="2480989905" sldId="377"/>
        </pc:sldMkLst>
      </pc:sldChg>
      <pc:sldChg chg="addSp delSp modSp add modAnim">
        <pc:chgData name="Diego Mauricio Riaño Pachón" userId="3b77a96813978dae" providerId="LiveId" clId="{971FBA7D-291F-B64E-A5C4-09119431E9E8}" dt="2020-03-15T19:26:24.850" v="4704" actId="20577"/>
        <pc:sldMkLst>
          <pc:docMk/>
          <pc:sldMk cId="3707154759" sldId="377"/>
        </pc:sldMkLst>
        <pc:spChg chg="mod">
          <ac:chgData name="Diego Mauricio Riaño Pachón" userId="3b77a96813978dae" providerId="LiveId" clId="{971FBA7D-291F-B64E-A5C4-09119431E9E8}" dt="2020-03-15T19:23:44.471" v="4578" actId="20577"/>
          <ac:spMkLst>
            <pc:docMk/>
            <pc:sldMk cId="3707154759" sldId="377"/>
            <ac:spMk id="2" creationId="{4DA55956-D3FD-F847-9882-91EB85DE9A0A}"/>
          </ac:spMkLst>
        </pc:spChg>
        <pc:spChg chg="mod">
          <ac:chgData name="Diego Mauricio Riaño Pachón" userId="3b77a96813978dae" providerId="LiveId" clId="{971FBA7D-291F-B64E-A5C4-09119431E9E8}" dt="2020-03-15T19:26:24.850" v="4704" actId="20577"/>
          <ac:spMkLst>
            <pc:docMk/>
            <pc:sldMk cId="3707154759" sldId="377"/>
            <ac:spMk id="3" creationId="{749F71AF-9738-EA4D-81F7-FB74DB1336AA}"/>
          </ac:spMkLst>
        </pc:spChg>
        <pc:spChg chg="add mod">
          <ac:chgData name="Diego Mauricio Riaño Pachón" userId="3b77a96813978dae" providerId="LiveId" clId="{971FBA7D-291F-B64E-A5C4-09119431E9E8}" dt="2020-03-15T19:25:54.545" v="4682" actId="2085"/>
          <ac:spMkLst>
            <pc:docMk/>
            <pc:sldMk cId="3707154759" sldId="377"/>
            <ac:spMk id="9" creationId="{C99623D7-8D1D-8146-9DB9-9F332AFB68D1}"/>
          </ac:spMkLst>
        </pc:spChg>
        <pc:spChg chg="add del">
          <ac:chgData name="Diego Mauricio Riaño Pachón" userId="3b77a96813978dae" providerId="LiveId" clId="{971FBA7D-291F-B64E-A5C4-09119431E9E8}" dt="2020-03-15T19:26:08.183" v="4686"/>
          <ac:spMkLst>
            <pc:docMk/>
            <pc:sldMk cId="3707154759" sldId="377"/>
            <ac:spMk id="10" creationId="{4311772F-6198-6142-89D6-3FB8BE79EFE5}"/>
          </ac:spMkLst>
        </pc:spChg>
        <pc:spChg chg="add mod">
          <ac:chgData name="Diego Mauricio Riaño Pachón" userId="3b77a96813978dae" providerId="LiveId" clId="{971FBA7D-291F-B64E-A5C4-09119431E9E8}" dt="2020-03-15T19:26:11.864" v="4688" actId="1076"/>
          <ac:spMkLst>
            <pc:docMk/>
            <pc:sldMk cId="3707154759" sldId="377"/>
            <ac:spMk id="11" creationId="{5517B0E5-37DA-DB4A-B721-2AB0D0F3AA37}"/>
          </ac:spMkLst>
        </pc:spChg>
        <pc:picChg chg="add mod">
          <ac:chgData name="Diego Mauricio Riaño Pachón" userId="3b77a96813978dae" providerId="LiveId" clId="{971FBA7D-291F-B64E-A5C4-09119431E9E8}" dt="2020-03-15T19:25:27.901" v="4677" actId="1076"/>
          <ac:picMkLst>
            <pc:docMk/>
            <pc:sldMk cId="3707154759" sldId="377"/>
            <ac:picMk id="6" creationId="{05D187AC-871E-474C-A9EC-38B3C75CEAFF}"/>
          </ac:picMkLst>
        </pc:picChg>
        <pc:picChg chg="add mod">
          <ac:chgData name="Diego Mauricio Riaño Pachón" userId="3b77a96813978dae" providerId="LiveId" clId="{971FBA7D-291F-B64E-A5C4-09119431E9E8}" dt="2020-03-15T19:25:25.726" v="4676" actId="14100"/>
          <ac:picMkLst>
            <pc:docMk/>
            <pc:sldMk cId="3707154759" sldId="377"/>
            <ac:picMk id="8" creationId="{E240CCCC-046E-9F4C-9DA4-59C52917C3BD}"/>
          </ac:picMkLst>
        </pc:picChg>
      </pc:sldChg>
      <pc:sldChg chg="addSp delSp modSp add modAnim">
        <pc:chgData name="Diego Mauricio Riaño Pachón" userId="3b77a96813978dae" providerId="LiveId" clId="{971FBA7D-291F-B64E-A5C4-09119431E9E8}" dt="2020-03-16T00:57:35.717" v="7844"/>
        <pc:sldMkLst>
          <pc:docMk/>
          <pc:sldMk cId="2513359153" sldId="378"/>
        </pc:sldMkLst>
        <pc:spChg chg="mod">
          <ac:chgData name="Diego Mauricio Riaño Pachón" userId="3b77a96813978dae" providerId="LiveId" clId="{971FBA7D-291F-B64E-A5C4-09119431E9E8}" dt="2020-03-16T00:56:43.806" v="7826" actId="790"/>
          <ac:spMkLst>
            <pc:docMk/>
            <pc:sldMk cId="2513359153" sldId="378"/>
            <ac:spMk id="2" creationId="{00000000-0000-0000-0000-000000000000}"/>
          </ac:spMkLst>
        </pc:spChg>
        <pc:spChg chg="mod">
          <ac:chgData name="Diego Mauricio Riaño Pachón" userId="3b77a96813978dae" providerId="LiveId" clId="{971FBA7D-291F-B64E-A5C4-09119431E9E8}" dt="2020-03-16T00:56:43.806" v="7826" actId="790"/>
          <ac:spMkLst>
            <pc:docMk/>
            <pc:sldMk cId="2513359153" sldId="378"/>
            <ac:spMk id="4" creationId="{00000000-0000-0000-0000-000000000000}"/>
          </ac:spMkLst>
        </pc:spChg>
        <pc:spChg chg="add mod">
          <ac:chgData name="Diego Mauricio Riaño Pachón" userId="3b77a96813978dae" providerId="LiveId" clId="{971FBA7D-291F-B64E-A5C4-09119431E9E8}" dt="2020-03-16T00:57:19.888" v="7842" actId="313"/>
          <ac:spMkLst>
            <pc:docMk/>
            <pc:sldMk cId="2513359153" sldId="378"/>
            <ac:spMk id="5" creationId="{DA601CBB-AD4F-AC4E-B620-231E4808892A}"/>
          </ac:spMkLst>
        </pc:spChg>
        <pc:spChg chg="mod">
          <ac:chgData name="Diego Mauricio Riaño Pachón" userId="3b77a96813978dae" providerId="LiveId" clId="{971FBA7D-291F-B64E-A5C4-09119431E9E8}" dt="2020-03-16T00:56:43.806" v="7826" actId="790"/>
          <ac:spMkLst>
            <pc:docMk/>
            <pc:sldMk cId="2513359153" sldId="378"/>
            <ac:spMk id="6" creationId="{00000000-0000-0000-0000-000000000000}"/>
          </ac:spMkLst>
        </pc:spChg>
        <pc:spChg chg="add del">
          <ac:chgData name="Diego Mauricio Riaño Pachón" userId="3b77a96813978dae" providerId="LiveId" clId="{971FBA7D-291F-B64E-A5C4-09119431E9E8}" dt="2020-03-16T00:57:35.717" v="7844"/>
          <ac:spMkLst>
            <pc:docMk/>
            <pc:sldMk cId="2513359153" sldId="378"/>
            <ac:spMk id="7" creationId="{6D94A896-A442-1646-B4E8-C350CBECCE7E}"/>
          </ac:spMkLst>
        </pc:spChg>
        <pc:picChg chg="mod">
          <ac:chgData name="Diego Mauricio Riaño Pachón" userId="3b77a96813978dae" providerId="LiveId" clId="{971FBA7D-291F-B64E-A5C4-09119431E9E8}" dt="2020-03-16T00:54:49.036" v="7528" actId="1076"/>
          <ac:picMkLst>
            <pc:docMk/>
            <pc:sldMk cId="2513359153" sldId="378"/>
            <ac:picMk id="3" creationId="{762B7F5B-8DA5-DF4C-86FA-B31D6E42EFB2}"/>
          </ac:picMkLst>
        </pc:picChg>
      </pc:sldChg>
      <pc:sldChg chg="del">
        <pc:chgData name="Diego Mauricio Riaño Pachón" userId="3b77a96813978dae" providerId="LiveId" clId="{971FBA7D-291F-B64E-A5C4-09119431E9E8}" dt="2020-03-15T02:45:04.706" v="16" actId="2696"/>
        <pc:sldMkLst>
          <pc:docMk/>
          <pc:sldMk cId="3050994789" sldId="378"/>
        </pc:sldMkLst>
      </pc:sldChg>
      <pc:sldChg chg="addSp delSp modSp add modAnim">
        <pc:chgData name="Diego Mauricio Riaño Pachón" userId="3b77a96813978dae" providerId="LiveId" clId="{971FBA7D-291F-B64E-A5C4-09119431E9E8}" dt="2020-03-16T01:49:51.181" v="8303" actId="313"/>
        <pc:sldMkLst>
          <pc:docMk/>
          <pc:sldMk cId="2563698921" sldId="379"/>
        </pc:sldMkLst>
        <pc:spChg chg="del">
          <ac:chgData name="Diego Mauricio Riaño Pachón" userId="3b77a96813978dae" providerId="LiveId" clId="{971FBA7D-291F-B64E-A5C4-09119431E9E8}" dt="2020-03-16T00:59:34.720" v="7846" actId="478"/>
          <ac:spMkLst>
            <pc:docMk/>
            <pc:sldMk cId="2563698921" sldId="379"/>
            <ac:spMk id="5" creationId="{DA601CBB-AD4F-AC4E-B620-231E4808892A}"/>
          </ac:spMkLst>
        </pc:spChg>
        <pc:spChg chg="mod">
          <ac:chgData name="Diego Mauricio Riaño Pachón" userId="3b77a96813978dae" providerId="LiveId" clId="{971FBA7D-291F-B64E-A5C4-09119431E9E8}" dt="2020-03-16T01:49:51.181" v="8303" actId="313"/>
          <ac:spMkLst>
            <pc:docMk/>
            <pc:sldMk cId="2563698921" sldId="379"/>
            <ac:spMk id="6" creationId="{00000000-0000-0000-0000-000000000000}"/>
          </ac:spMkLst>
        </pc:spChg>
        <pc:spChg chg="add del mod">
          <ac:chgData name="Diego Mauricio Riaño Pachón" userId="3b77a96813978dae" providerId="LiveId" clId="{971FBA7D-291F-B64E-A5C4-09119431E9E8}" dt="2020-03-16T01:49:35.830" v="8297" actId="478"/>
          <ac:spMkLst>
            <pc:docMk/>
            <pc:sldMk cId="2563698921" sldId="379"/>
            <ac:spMk id="7" creationId="{B3647FB7-6777-3C46-9B4B-4642D5E19CCD}"/>
          </ac:spMkLst>
        </pc:spChg>
        <pc:picChg chg="del">
          <ac:chgData name="Diego Mauricio Riaño Pachón" userId="3b77a96813978dae" providerId="LiveId" clId="{971FBA7D-291F-B64E-A5C4-09119431E9E8}" dt="2020-03-16T00:59:34.720" v="7846" actId="478"/>
          <ac:picMkLst>
            <pc:docMk/>
            <pc:sldMk cId="2563698921" sldId="379"/>
            <ac:picMk id="3" creationId="{762B7F5B-8DA5-DF4C-86FA-B31D6E42EFB2}"/>
          </ac:picMkLst>
        </pc:picChg>
      </pc:sldChg>
      <pc:sldChg chg="del">
        <pc:chgData name="Diego Mauricio Riaño Pachón" userId="3b77a96813978dae" providerId="LiveId" clId="{971FBA7D-291F-B64E-A5C4-09119431E9E8}" dt="2020-03-15T02:45:04.656" v="15" actId="2696"/>
        <pc:sldMkLst>
          <pc:docMk/>
          <pc:sldMk cId="3702340755" sldId="379"/>
        </pc:sldMkLst>
      </pc:sldChg>
      <pc:sldChg chg="modSp add">
        <pc:chgData name="Diego Mauricio Riaño Pachón" userId="3b77a96813978dae" providerId="LiveId" clId="{971FBA7D-291F-B64E-A5C4-09119431E9E8}" dt="2020-03-16T02:39:14.938" v="10371" actId="1076"/>
        <pc:sldMkLst>
          <pc:docMk/>
          <pc:sldMk cId="2295317992" sldId="380"/>
        </pc:sldMkLst>
        <pc:spChg chg="mod">
          <ac:chgData name="Diego Mauricio Riaño Pachón" userId="3b77a96813978dae" providerId="LiveId" clId="{971FBA7D-291F-B64E-A5C4-09119431E9E8}" dt="2020-03-16T02:39:14.938" v="10371" actId="1076"/>
          <ac:spMkLst>
            <pc:docMk/>
            <pc:sldMk cId="2295317992" sldId="380"/>
            <ac:spMk id="3" creationId="{C60D3A42-CEA6-6B49-BA77-CDA9D26044E6}"/>
          </ac:spMkLst>
        </pc:spChg>
      </pc:sldChg>
      <pc:sldChg chg="del">
        <pc:chgData name="Diego Mauricio Riaño Pachón" userId="3b77a96813978dae" providerId="LiveId" clId="{971FBA7D-291F-B64E-A5C4-09119431E9E8}" dt="2020-03-15T02:45:04.514" v="9" actId="2696"/>
        <pc:sldMkLst>
          <pc:docMk/>
          <pc:sldMk cId="3424374365" sldId="380"/>
        </pc:sldMkLst>
      </pc:sldChg>
      <pc:sldChg chg="del">
        <pc:chgData name="Diego Mauricio Riaño Pachón" userId="3b77a96813978dae" providerId="LiveId" clId="{971FBA7D-291F-B64E-A5C4-09119431E9E8}" dt="2020-03-15T02:45:04.956" v="23" actId="2696"/>
        <pc:sldMkLst>
          <pc:docMk/>
          <pc:sldMk cId="2312180886" sldId="381"/>
        </pc:sldMkLst>
      </pc:sldChg>
      <pc:sldChg chg="del">
        <pc:chgData name="Diego Mauricio Riaño Pachón" userId="3b77a96813978dae" providerId="LiveId" clId="{971FBA7D-291F-B64E-A5C4-09119431E9E8}" dt="2020-03-15T02:45:04.776" v="18" actId="2696"/>
        <pc:sldMkLst>
          <pc:docMk/>
          <pc:sldMk cId="3916930453" sldId="382"/>
        </pc:sldMkLst>
      </pc:sldChg>
      <pc:sldChg chg="del">
        <pc:chgData name="Diego Mauricio Riaño Pachón" userId="3b77a96813978dae" providerId="LiveId" clId="{971FBA7D-291F-B64E-A5C4-09119431E9E8}" dt="2020-03-15T02:45:04.827" v="19" actId="2696"/>
        <pc:sldMkLst>
          <pc:docMk/>
          <pc:sldMk cId="360385674" sldId="383"/>
        </pc:sldMkLst>
      </pc:sldChg>
      <pc:sldChg chg="del">
        <pc:chgData name="Diego Mauricio Riaño Pachón" userId="3b77a96813978dae" providerId="LiveId" clId="{971FBA7D-291F-B64E-A5C4-09119431E9E8}" dt="2020-03-15T02:45:04.855" v="20" actId="2696"/>
        <pc:sldMkLst>
          <pc:docMk/>
          <pc:sldMk cId="1498229129" sldId="384"/>
        </pc:sldMkLst>
      </pc:sldChg>
      <pc:sldChg chg="del">
        <pc:chgData name="Diego Mauricio Riaño Pachón" userId="3b77a96813978dae" providerId="LiveId" clId="{971FBA7D-291F-B64E-A5C4-09119431E9E8}" dt="2020-03-15T02:45:04.894" v="21" actId="2696"/>
        <pc:sldMkLst>
          <pc:docMk/>
          <pc:sldMk cId="25056701" sldId="385"/>
        </pc:sldMkLst>
      </pc:sldChg>
      <pc:sldChg chg="del">
        <pc:chgData name="Diego Mauricio Riaño Pachón" userId="3b77a96813978dae" providerId="LiveId" clId="{971FBA7D-291F-B64E-A5C4-09119431E9E8}" dt="2020-03-15T02:45:04.910" v="22" actId="2696"/>
        <pc:sldMkLst>
          <pc:docMk/>
          <pc:sldMk cId="907922940" sldId="386"/>
        </pc:sldMkLst>
      </pc:sldChg>
      <pc:sldChg chg="del">
        <pc:chgData name="Diego Mauricio Riaño Pachón" userId="3b77a96813978dae" providerId="LiveId" clId="{971FBA7D-291F-B64E-A5C4-09119431E9E8}" dt="2020-03-15T02:45:04.976" v="24" actId="2696"/>
        <pc:sldMkLst>
          <pc:docMk/>
          <pc:sldMk cId="2651483321" sldId="387"/>
        </pc:sldMkLst>
      </pc:sldChg>
      <pc:sldChg chg="del">
        <pc:chgData name="Diego Mauricio Riaño Pachón" userId="3b77a96813978dae" providerId="LiveId" clId="{971FBA7D-291F-B64E-A5C4-09119431E9E8}" dt="2020-03-15T02:45:04.987" v="25" actId="2696"/>
        <pc:sldMkLst>
          <pc:docMk/>
          <pc:sldMk cId="3316733280" sldId="388"/>
        </pc:sldMkLst>
      </pc:sldChg>
      <pc:sldChg chg="del">
        <pc:chgData name="Diego Mauricio Riaño Pachón" userId="3b77a96813978dae" providerId="LiveId" clId="{971FBA7D-291F-B64E-A5C4-09119431E9E8}" dt="2020-03-15T02:45:05.003" v="26" actId="2696"/>
        <pc:sldMkLst>
          <pc:docMk/>
          <pc:sldMk cId="1630569012" sldId="389"/>
        </pc:sldMkLst>
      </pc:sldChg>
      <pc:sldChg chg="del">
        <pc:chgData name="Diego Mauricio Riaño Pachón" userId="3b77a96813978dae" providerId="LiveId" clId="{971FBA7D-291F-B64E-A5C4-09119431E9E8}" dt="2020-03-15T02:45:05.672" v="44" actId="2696"/>
        <pc:sldMkLst>
          <pc:docMk/>
          <pc:sldMk cId="1086641055" sldId="390"/>
        </pc:sldMkLst>
      </pc:sldChg>
      <pc:sldChg chg="del">
        <pc:chgData name="Diego Mauricio Riaño Pachón" userId="3b77a96813978dae" providerId="LiveId" clId="{971FBA7D-291F-B64E-A5C4-09119431E9E8}" dt="2020-03-15T02:45:05.015" v="27" actId="2696"/>
        <pc:sldMkLst>
          <pc:docMk/>
          <pc:sldMk cId="1876533452" sldId="391"/>
        </pc:sldMkLst>
      </pc:sldChg>
      <pc:sldChg chg="del">
        <pc:chgData name="Diego Mauricio Riaño Pachón" userId="3b77a96813978dae" providerId="LiveId" clId="{971FBA7D-291F-B64E-A5C4-09119431E9E8}" dt="2020-03-15T02:45:05.069" v="28" actId="2696"/>
        <pc:sldMkLst>
          <pc:docMk/>
          <pc:sldMk cId="2926814753" sldId="392"/>
        </pc:sldMkLst>
      </pc:sldChg>
      <pc:sldChg chg="del">
        <pc:chgData name="Diego Mauricio Riaño Pachón" userId="3b77a96813978dae" providerId="LiveId" clId="{971FBA7D-291F-B64E-A5C4-09119431E9E8}" dt="2020-03-15T02:45:05.699" v="45" actId="2696"/>
        <pc:sldMkLst>
          <pc:docMk/>
          <pc:sldMk cId="4215382625" sldId="474"/>
        </pc:sldMkLst>
      </pc:sldChg>
      <pc:sldChg chg="del">
        <pc:chgData name="Diego Mauricio Riaño Pachón" userId="3b77a96813978dae" providerId="LiveId" clId="{971FBA7D-291F-B64E-A5C4-09119431E9E8}" dt="2020-03-15T02:45:05.727" v="47" actId="2696"/>
        <pc:sldMkLst>
          <pc:docMk/>
          <pc:sldMk cId="3571232688" sldId="475"/>
        </pc:sldMkLst>
      </pc:sldChg>
      <pc:sldChg chg="del">
        <pc:chgData name="Diego Mauricio Riaño Pachón" userId="3b77a96813978dae" providerId="LiveId" clId="{971FBA7D-291F-B64E-A5C4-09119431E9E8}" dt="2020-03-15T02:45:05.787" v="50" actId="2696"/>
        <pc:sldMkLst>
          <pc:docMk/>
          <pc:sldMk cId="4004891357" sldId="476"/>
        </pc:sldMkLst>
      </pc:sldChg>
      <pc:sldChg chg="del">
        <pc:chgData name="Diego Mauricio Riaño Pachón" userId="3b77a96813978dae" providerId="LiveId" clId="{971FBA7D-291F-B64E-A5C4-09119431E9E8}" dt="2020-03-15T02:45:05.801" v="51" actId="2696"/>
        <pc:sldMkLst>
          <pc:docMk/>
          <pc:sldMk cId="1640233302" sldId="477"/>
        </pc:sldMkLst>
      </pc:sldChg>
      <pc:sldChg chg="del">
        <pc:chgData name="Diego Mauricio Riaño Pachón" userId="3b77a96813978dae" providerId="LiveId" clId="{971FBA7D-291F-B64E-A5C4-09119431E9E8}" dt="2020-03-15T02:45:05.121" v="29" actId="2696"/>
        <pc:sldMkLst>
          <pc:docMk/>
          <pc:sldMk cId="3425029006" sldId="480"/>
        </pc:sldMkLst>
      </pc:sldChg>
      <pc:sldChg chg="del">
        <pc:chgData name="Diego Mauricio Riaño Pachón" userId="3b77a96813978dae" providerId="LiveId" clId="{971FBA7D-291F-B64E-A5C4-09119431E9E8}" dt="2020-03-15T02:45:05.172" v="30" actId="2696"/>
        <pc:sldMkLst>
          <pc:docMk/>
          <pc:sldMk cId="4036869128" sldId="481"/>
        </pc:sldMkLst>
      </pc:sldChg>
      <pc:sldChg chg="del">
        <pc:chgData name="Diego Mauricio Riaño Pachón" userId="3b77a96813978dae" providerId="LiveId" clId="{971FBA7D-291F-B64E-A5C4-09119431E9E8}" dt="2020-03-15T02:45:05.227" v="31" actId="2696"/>
        <pc:sldMkLst>
          <pc:docMk/>
          <pc:sldMk cId="3304093252" sldId="482"/>
        </pc:sldMkLst>
      </pc:sldChg>
      <pc:sldChg chg="del">
        <pc:chgData name="Diego Mauricio Riaño Pachón" userId="3b77a96813978dae" providerId="LiveId" clId="{971FBA7D-291F-B64E-A5C4-09119431E9E8}" dt="2020-03-15T02:45:05.276" v="32" actId="2696"/>
        <pc:sldMkLst>
          <pc:docMk/>
          <pc:sldMk cId="1263653460" sldId="483"/>
        </pc:sldMkLst>
      </pc:sldChg>
      <pc:sldChg chg="del">
        <pc:chgData name="Diego Mauricio Riaño Pachón" userId="3b77a96813978dae" providerId="LiveId" clId="{971FBA7D-291F-B64E-A5C4-09119431E9E8}" dt="2020-03-15T02:45:05.331" v="33" actId="2696"/>
        <pc:sldMkLst>
          <pc:docMk/>
          <pc:sldMk cId="506222470" sldId="484"/>
        </pc:sldMkLst>
      </pc:sldChg>
      <pc:sldChg chg="del">
        <pc:chgData name="Diego Mauricio Riaño Pachón" userId="3b77a96813978dae" providerId="LiveId" clId="{971FBA7D-291F-B64E-A5C4-09119431E9E8}" dt="2020-03-15T02:45:05.385" v="34" actId="2696"/>
        <pc:sldMkLst>
          <pc:docMk/>
          <pc:sldMk cId="2293361266" sldId="485"/>
        </pc:sldMkLst>
      </pc:sldChg>
      <pc:sldChg chg="del">
        <pc:chgData name="Diego Mauricio Riaño Pachón" userId="3b77a96813978dae" providerId="LiveId" clId="{971FBA7D-291F-B64E-A5C4-09119431E9E8}" dt="2020-03-15T02:45:05.440" v="35" actId="2696"/>
        <pc:sldMkLst>
          <pc:docMk/>
          <pc:sldMk cId="2475110183" sldId="486"/>
        </pc:sldMkLst>
      </pc:sldChg>
      <pc:sldChg chg="del">
        <pc:chgData name="Diego Mauricio Riaño Pachón" userId="3b77a96813978dae" providerId="LiveId" clId="{971FBA7D-291F-B64E-A5C4-09119431E9E8}" dt="2020-03-15T02:45:05.490" v="36" actId="2696"/>
        <pc:sldMkLst>
          <pc:docMk/>
          <pc:sldMk cId="3499561334" sldId="487"/>
        </pc:sldMkLst>
      </pc:sldChg>
      <pc:sldChg chg="del">
        <pc:chgData name="Diego Mauricio Riaño Pachón" userId="3b77a96813978dae" providerId="LiveId" clId="{971FBA7D-291F-B64E-A5C4-09119431E9E8}" dt="2020-03-15T02:45:05.538" v="37" actId="2696"/>
        <pc:sldMkLst>
          <pc:docMk/>
          <pc:sldMk cId="1175077464" sldId="488"/>
        </pc:sldMkLst>
      </pc:sldChg>
      <pc:sldChg chg="del">
        <pc:chgData name="Diego Mauricio Riaño Pachón" userId="3b77a96813978dae" providerId="LiveId" clId="{971FBA7D-291F-B64E-A5C4-09119431E9E8}" dt="2020-03-15T02:45:05.567" v="38" actId="2696"/>
        <pc:sldMkLst>
          <pc:docMk/>
          <pc:sldMk cId="3562525978" sldId="489"/>
        </pc:sldMkLst>
      </pc:sldChg>
      <pc:sldChg chg="del">
        <pc:chgData name="Diego Mauricio Riaño Pachón" userId="3b77a96813978dae" providerId="LiveId" clId="{971FBA7D-291F-B64E-A5C4-09119431E9E8}" dt="2020-03-15T02:45:05.585" v="39" actId="2696"/>
        <pc:sldMkLst>
          <pc:docMk/>
          <pc:sldMk cId="167488210" sldId="498"/>
        </pc:sldMkLst>
      </pc:sldChg>
      <pc:sldChg chg="del">
        <pc:chgData name="Diego Mauricio Riaño Pachón" userId="3b77a96813978dae" providerId="LiveId" clId="{971FBA7D-291F-B64E-A5C4-09119431E9E8}" dt="2020-03-15T02:45:05.622" v="41" actId="2696"/>
        <pc:sldMkLst>
          <pc:docMk/>
          <pc:sldMk cId="1479071731" sldId="499"/>
        </pc:sldMkLst>
      </pc:sldChg>
      <pc:sldChg chg="del">
        <pc:chgData name="Diego Mauricio Riaño Pachón" userId="3b77a96813978dae" providerId="LiveId" clId="{971FBA7D-291F-B64E-A5C4-09119431E9E8}" dt="2020-03-15T02:45:05.643" v="42" actId="2696"/>
        <pc:sldMkLst>
          <pc:docMk/>
          <pc:sldMk cId="1740091449" sldId="500"/>
        </pc:sldMkLst>
      </pc:sldChg>
      <pc:sldChg chg="del">
        <pc:chgData name="Diego Mauricio Riaño Pachón" userId="3b77a96813978dae" providerId="LiveId" clId="{971FBA7D-291F-B64E-A5C4-09119431E9E8}" dt="2020-03-15T02:45:05.658" v="43" actId="2696"/>
        <pc:sldMkLst>
          <pc:docMk/>
          <pc:sldMk cId="3516883552" sldId="501"/>
        </pc:sldMkLst>
      </pc:sldChg>
      <pc:sldChg chg="del">
        <pc:chgData name="Diego Mauricio Riaño Pachón" userId="3b77a96813978dae" providerId="LiveId" clId="{971FBA7D-291F-B64E-A5C4-09119431E9E8}" dt="2020-03-15T02:45:05.606" v="40" actId="2696"/>
        <pc:sldMkLst>
          <pc:docMk/>
          <pc:sldMk cId="496560728" sldId="502"/>
        </pc:sldMkLst>
      </pc:sldChg>
      <pc:sldChg chg="del">
        <pc:chgData name="Diego Mauricio Riaño Pachón" userId="3b77a96813978dae" providerId="LiveId" clId="{971FBA7D-291F-B64E-A5C4-09119431E9E8}" dt="2020-03-15T02:45:05.867" v="55" actId="2696"/>
        <pc:sldMkLst>
          <pc:docMk/>
          <pc:sldMk cId="1090536047" sldId="503"/>
        </pc:sldMkLst>
      </pc:sldChg>
      <pc:sldChg chg="del">
        <pc:chgData name="Diego Mauricio Riaño Pachón" userId="3b77a96813978dae" providerId="LiveId" clId="{971FBA7D-291F-B64E-A5C4-09119431E9E8}" dt="2020-03-15T02:45:05.712" v="46" actId="2696"/>
        <pc:sldMkLst>
          <pc:docMk/>
          <pc:sldMk cId="989773894" sldId="504"/>
        </pc:sldMkLst>
      </pc:sldChg>
      <pc:sldChg chg="del">
        <pc:chgData name="Diego Mauricio Riaño Pachón" userId="3b77a96813978dae" providerId="LiveId" clId="{971FBA7D-291F-B64E-A5C4-09119431E9E8}" dt="2020-03-15T02:45:05.754" v="48" actId="2696"/>
        <pc:sldMkLst>
          <pc:docMk/>
          <pc:sldMk cId="1741874942" sldId="505"/>
        </pc:sldMkLst>
      </pc:sldChg>
      <pc:sldChg chg="del">
        <pc:chgData name="Diego Mauricio Riaño Pachón" userId="3b77a96813978dae" providerId="LiveId" clId="{971FBA7D-291F-B64E-A5C4-09119431E9E8}" dt="2020-03-15T02:45:05.773" v="49" actId="2696"/>
        <pc:sldMkLst>
          <pc:docMk/>
          <pc:sldMk cId="3102744946" sldId="506"/>
        </pc:sldMkLst>
      </pc:sldChg>
      <pc:sldChg chg="del">
        <pc:chgData name="Diego Mauricio Riaño Pachón" userId="3b77a96813978dae" providerId="LiveId" clId="{971FBA7D-291F-B64E-A5C4-09119431E9E8}" dt="2020-03-15T02:45:05.823" v="52" actId="2696"/>
        <pc:sldMkLst>
          <pc:docMk/>
          <pc:sldMk cId="1681295481" sldId="507"/>
        </pc:sldMkLst>
      </pc:sldChg>
      <pc:sldChg chg="del">
        <pc:chgData name="Diego Mauricio Riaño Pachón" userId="3b77a96813978dae" providerId="LiveId" clId="{971FBA7D-291F-B64E-A5C4-09119431E9E8}" dt="2020-03-15T02:45:05.841" v="53" actId="2696"/>
        <pc:sldMkLst>
          <pc:docMk/>
          <pc:sldMk cId="625921068" sldId="508"/>
        </pc:sldMkLst>
      </pc:sldChg>
      <pc:sldChg chg="del">
        <pc:chgData name="Diego Mauricio Riaño Pachón" userId="3b77a96813978dae" providerId="LiveId" clId="{971FBA7D-291F-B64E-A5C4-09119431E9E8}" dt="2020-03-15T02:45:05.855" v="54" actId="2696"/>
        <pc:sldMkLst>
          <pc:docMk/>
          <pc:sldMk cId="3611667168" sldId="509"/>
        </pc:sldMkLst>
      </pc:sldChg>
      <pc:sldChg chg="del">
        <pc:chgData name="Diego Mauricio Riaño Pachón" userId="3b77a96813978dae" providerId="LiveId" clId="{971FBA7D-291F-B64E-A5C4-09119431E9E8}" dt="2020-03-15T02:45:05.882" v="56" actId="2696"/>
        <pc:sldMkLst>
          <pc:docMk/>
          <pc:sldMk cId="2069041222" sldId="510"/>
        </pc:sldMkLst>
      </pc:sldChg>
      <pc:sldChg chg="del">
        <pc:chgData name="Diego Mauricio Riaño Pachón" userId="3b77a96813978dae" providerId="LiveId" clId="{971FBA7D-291F-B64E-A5C4-09119431E9E8}" dt="2020-03-15T02:45:05.899" v="57" actId="2696"/>
        <pc:sldMkLst>
          <pc:docMk/>
          <pc:sldMk cId="2274229389" sldId="511"/>
        </pc:sldMkLst>
      </pc:sldChg>
    </pc:docChg>
  </pc:docChgLst>
  <pc:docChgLst>
    <pc:chgData name="Diego Mauricio Riaño Pachón" userId="3b77a96813978dae" providerId="Windows Live" clId="Web-{96835AB4-A617-448C-9138-DFD66B0BB882}"/>
    <pc:docChg chg="modSld">
      <pc:chgData name="Diego Mauricio Riaño Pachón" userId="3b77a96813978dae" providerId="Windows Live" clId="Web-{96835AB4-A617-448C-9138-DFD66B0BB882}" dt="2021-04-29T20:17:39.347" v="18" actId="14100"/>
      <pc:docMkLst>
        <pc:docMk/>
      </pc:docMkLst>
      <pc:sldChg chg="addSp modSp">
        <pc:chgData name="Diego Mauricio Riaño Pachón" userId="3b77a96813978dae" providerId="Windows Live" clId="Web-{96835AB4-A617-448C-9138-DFD66B0BB882}" dt="2021-04-29T20:17:39.347" v="18" actId="14100"/>
        <pc:sldMkLst>
          <pc:docMk/>
          <pc:sldMk cId="240450063" sldId="338"/>
        </pc:sldMkLst>
        <pc:spChg chg="add mod">
          <ac:chgData name="Diego Mauricio Riaño Pachón" userId="3b77a96813978dae" providerId="Windows Live" clId="Web-{96835AB4-A617-448C-9138-DFD66B0BB882}" dt="2021-04-29T20:16:14.811" v="10"/>
          <ac:spMkLst>
            <pc:docMk/>
            <pc:sldMk cId="240450063" sldId="338"/>
            <ac:spMk id="7" creationId="{73BFD97C-93C2-429F-B646-ADCB4E6F3364}"/>
          </ac:spMkLst>
        </pc:spChg>
        <pc:cxnChg chg="add mod">
          <ac:chgData name="Diego Mauricio Riaño Pachón" userId="3b77a96813978dae" providerId="Windows Live" clId="Web-{96835AB4-A617-448C-9138-DFD66B0BB882}" dt="2021-04-29T20:15:30.651" v="3" actId="1076"/>
          <ac:cxnSpMkLst>
            <pc:docMk/>
            <pc:sldMk cId="240450063" sldId="338"/>
            <ac:cxnSpMk id="4" creationId="{80F289E3-61B0-4D49-9C69-542FF1FDB261}"/>
          </ac:cxnSpMkLst>
        </pc:cxnChg>
        <pc:cxnChg chg="add mod">
          <ac:chgData name="Diego Mauricio Riaño Pachón" userId="3b77a96813978dae" providerId="Windows Live" clId="Web-{96835AB4-A617-448C-9138-DFD66B0BB882}" dt="2021-04-29T20:15:39.589" v="6"/>
          <ac:cxnSpMkLst>
            <pc:docMk/>
            <pc:sldMk cId="240450063" sldId="338"/>
            <ac:cxnSpMk id="6" creationId="{775DD340-8220-4AC3-9681-CBFF8D1EE7E2}"/>
          </ac:cxnSpMkLst>
        </pc:cxnChg>
        <pc:cxnChg chg="add mod">
          <ac:chgData name="Diego Mauricio Riaño Pachón" userId="3b77a96813978dae" providerId="Windows Live" clId="Web-{96835AB4-A617-448C-9138-DFD66B0BB882}" dt="2021-04-29T20:17:06.720" v="14" actId="14100"/>
          <ac:cxnSpMkLst>
            <pc:docMk/>
            <pc:sldMk cId="240450063" sldId="338"/>
            <ac:cxnSpMk id="8" creationId="{C37F6EB7-0AE2-49C2-8B19-BBEBA18082FC}"/>
          </ac:cxnSpMkLst>
        </pc:cxnChg>
        <pc:cxnChg chg="add mod">
          <ac:chgData name="Diego Mauricio Riaño Pachón" userId="3b77a96813978dae" providerId="Windows Live" clId="Web-{96835AB4-A617-448C-9138-DFD66B0BB882}" dt="2021-04-29T20:17:39.347" v="18" actId="14100"/>
          <ac:cxnSpMkLst>
            <pc:docMk/>
            <pc:sldMk cId="240450063" sldId="338"/>
            <ac:cxnSpMk id="9" creationId="{70C9FD64-AD8D-4C6D-B8B5-3AC1912677BE}"/>
          </ac:cxnSpMkLst>
        </pc:cxnChg>
      </pc:sldChg>
    </pc:docChg>
  </pc:docChgLst>
  <pc:docChgLst>
    <pc:chgData name="Diego Mauricio Riaño Pachón" userId="3b77a96813978dae" providerId="LiveId" clId="{187E1934-8A21-44B2-8679-BA92A696281E}"/>
    <pc:docChg chg="undo custSel addSld delSld modSld">
      <pc:chgData name="Diego Mauricio Riaño Pachón" userId="3b77a96813978dae" providerId="LiveId" clId="{187E1934-8A21-44B2-8679-BA92A696281E}" dt="2024-04-04T01:25:35.609" v="165" actId="6549"/>
      <pc:docMkLst>
        <pc:docMk/>
      </pc:docMkLst>
      <pc:sldChg chg="modSp mod">
        <pc:chgData name="Diego Mauricio Riaño Pachón" userId="3b77a96813978dae" providerId="LiveId" clId="{187E1934-8A21-44B2-8679-BA92A696281E}" dt="2024-04-04T01:11:43.526" v="36" actId="20577"/>
        <pc:sldMkLst>
          <pc:docMk/>
          <pc:sldMk cId="0" sldId="256"/>
        </pc:sldMkLst>
        <pc:spChg chg="mod">
          <ac:chgData name="Diego Mauricio Riaño Pachón" userId="3b77a96813978dae" providerId="LiveId" clId="{187E1934-8A21-44B2-8679-BA92A696281E}" dt="2024-04-04T01:11:43.526" v="3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Diego Mauricio Riaño Pachón" userId="3b77a96813978dae" providerId="LiveId" clId="{187E1934-8A21-44B2-8679-BA92A696281E}" dt="2024-04-04T01:12:40.561" v="37"/>
        <pc:sldMkLst>
          <pc:docMk/>
          <pc:sldMk cId="4261194461" sldId="282"/>
        </pc:sldMkLst>
        <pc:spChg chg="mod">
          <ac:chgData name="Diego Mauricio Riaño Pachón" userId="3b77a96813978dae" providerId="LiveId" clId="{187E1934-8A21-44B2-8679-BA92A696281E}" dt="2024-04-04T01:12:40.561" v="37"/>
          <ac:spMkLst>
            <pc:docMk/>
            <pc:sldMk cId="4261194461" sldId="282"/>
            <ac:spMk id="13" creationId="{00000000-0000-0000-0000-000000000000}"/>
          </ac:spMkLst>
        </pc:spChg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2394771370" sldId="283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2526999239" sldId="283"/>
        </pc:sldMkLst>
      </pc:sldChg>
      <pc:sldChg chg="modSp mod">
        <pc:chgData name="Diego Mauricio Riaño Pachón" userId="3b77a96813978dae" providerId="LiveId" clId="{187E1934-8A21-44B2-8679-BA92A696281E}" dt="2024-04-04T00:32:14.017" v="2" actId="20577"/>
        <pc:sldMkLst>
          <pc:docMk/>
          <pc:sldMk cId="2251824781" sldId="310"/>
        </pc:sldMkLst>
        <pc:spChg chg="mod">
          <ac:chgData name="Diego Mauricio Riaño Pachón" userId="3b77a96813978dae" providerId="LiveId" clId="{187E1934-8A21-44B2-8679-BA92A696281E}" dt="2024-04-04T00:32:14.017" v="2" actId="20577"/>
          <ac:spMkLst>
            <pc:docMk/>
            <pc:sldMk cId="2251824781" sldId="310"/>
            <ac:spMk id="3" creationId="{00000000-0000-0000-0000-000000000000}"/>
          </ac:spMkLst>
        </pc:spChg>
      </pc:sldChg>
      <pc:sldChg chg="modSp mod">
        <pc:chgData name="Diego Mauricio Riaño Pachón" userId="3b77a96813978dae" providerId="LiveId" clId="{187E1934-8A21-44B2-8679-BA92A696281E}" dt="2024-04-04T01:15:30.269" v="41" actId="33524"/>
        <pc:sldMkLst>
          <pc:docMk/>
          <pc:sldMk cId="210872062" sldId="314"/>
        </pc:sldMkLst>
        <pc:spChg chg="mod">
          <ac:chgData name="Diego Mauricio Riaño Pachón" userId="3b77a96813978dae" providerId="LiveId" clId="{187E1934-8A21-44B2-8679-BA92A696281E}" dt="2024-04-04T01:15:30.269" v="41" actId="33524"/>
          <ac:spMkLst>
            <pc:docMk/>
            <pc:sldMk cId="210872062" sldId="314"/>
            <ac:spMk id="8" creationId="{8A7AF25B-A29B-7E43-BDA9-2293FA114FF8}"/>
          </ac:spMkLst>
        </pc:spChg>
      </pc:sldChg>
      <pc:sldChg chg="modSp mod">
        <pc:chgData name="Diego Mauricio Riaño Pachón" userId="3b77a96813978dae" providerId="LiveId" clId="{187E1934-8A21-44B2-8679-BA92A696281E}" dt="2024-04-04T00:32:28.926" v="3"/>
        <pc:sldMkLst>
          <pc:docMk/>
          <pc:sldMk cId="3429776196" sldId="318"/>
        </pc:sldMkLst>
        <pc:spChg chg="mod">
          <ac:chgData name="Diego Mauricio Riaño Pachón" userId="3b77a96813978dae" providerId="LiveId" clId="{187E1934-8A21-44B2-8679-BA92A696281E}" dt="2024-04-04T00:32:28.926" v="3"/>
          <ac:spMkLst>
            <pc:docMk/>
            <pc:sldMk cId="3429776196" sldId="318"/>
            <ac:spMk id="7" creationId="{14AC4020-96A2-154A-BB1C-7D108EF96DFB}"/>
          </ac:spMkLst>
        </pc:spChg>
      </pc:sldChg>
      <pc:sldChg chg="modSp">
        <pc:chgData name="Diego Mauricio Riaño Pachón" userId="3b77a96813978dae" providerId="LiveId" clId="{187E1934-8A21-44B2-8679-BA92A696281E}" dt="2024-04-04T01:22:00.092" v="93" actId="33524"/>
        <pc:sldMkLst>
          <pc:docMk/>
          <pc:sldMk cId="3829528972" sldId="324"/>
        </pc:sldMkLst>
        <pc:spChg chg="mod">
          <ac:chgData name="Diego Mauricio Riaño Pachón" userId="3b77a96813978dae" providerId="LiveId" clId="{187E1934-8A21-44B2-8679-BA92A696281E}" dt="2024-04-04T01:22:00.092" v="93" actId="33524"/>
          <ac:spMkLst>
            <pc:docMk/>
            <pc:sldMk cId="3829528972" sldId="324"/>
            <ac:spMk id="8" creationId="{00000000-0000-0000-0000-000000000000}"/>
          </ac:spMkLst>
        </pc:spChg>
        <pc:spChg chg="mod">
          <ac:chgData name="Diego Mauricio Riaño Pachón" userId="3b77a96813978dae" providerId="LiveId" clId="{187E1934-8A21-44B2-8679-BA92A696281E}" dt="2024-04-04T01:21:49.933" v="91" actId="20577"/>
          <ac:spMkLst>
            <pc:docMk/>
            <pc:sldMk cId="3829528972" sldId="324"/>
            <ac:spMk id="9" creationId="{00000000-0000-0000-0000-000000000000}"/>
          </ac:spMkLst>
        </pc:spChg>
        <pc:spChg chg="mod">
          <ac:chgData name="Diego Mauricio Riaño Pachón" userId="3b77a96813978dae" providerId="LiveId" clId="{187E1934-8A21-44B2-8679-BA92A696281E}" dt="2024-04-04T01:21:54.398" v="92" actId="33524"/>
          <ac:spMkLst>
            <pc:docMk/>
            <pc:sldMk cId="3829528972" sldId="324"/>
            <ac:spMk id="10" creationId="{00000000-0000-0000-0000-000000000000}"/>
          </ac:spMkLst>
        </pc:spChg>
      </pc:sldChg>
      <pc:sldChg chg="addSp modSp mod">
        <pc:chgData name="Diego Mauricio Riaño Pachón" userId="3b77a96813978dae" providerId="LiveId" clId="{187E1934-8A21-44B2-8679-BA92A696281E}" dt="2024-04-04T01:22:54.831" v="120" actId="6549"/>
        <pc:sldMkLst>
          <pc:docMk/>
          <pc:sldMk cId="2182516208" sldId="325"/>
        </pc:sldMkLst>
        <pc:spChg chg="add mod">
          <ac:chgData name="Diego Mauricio Riaño Pachón" userId="3b77a96813978dae" providerId="LiveId" clId="{187E1934-8A21-44B2-8679-BA92A696281E}" dt="2024-04-04T01:22:41.155" v="119" actId="790"/>
          <ac:spMkLst>
            <pc:docMk/>
            <pc:sldMk cId="2182516208" sldId="325"/>
            <ac:spMk id="3" creationId="{1EB476EC-2EDD-53D9-FA84-B341ACEB191B}"/>
          </ac:spMkLst>
        </pc:spChg>
        <pc:spChg chg="mod">
          <ac:chgData name="Diego Mauricio Riaño Pachón" userId="3b77a96813978dae" providerId="LiveId" clId="{187E1934-8A21-44B2-8679-BA92A696281E}" dt="2024-04-04T01:22:54.831" v="120" actId="6549"/>
          <ac:spMkLst>
            <pc:docMk/>
            <pc:sldMk cId="2182516208" sldId="325"/>
            <ac:spMk id="8" creationId="{00000000-0000-0000-0000-000000000000}"/>
          </ac:spMkLst>
        </pc:spChg>
      </pc:sldChg>
      <pc:sldChg chg="modSp">
        <pc:chgData name="Diego Mauricio Riaño Pachón" userId="3b77a96813978dae" providerId="LiveId" clId="{187E1934-8A21-44B2-8679-BA92A696281E}" dt="2024-04-04T01:23:19.894" v="121" actId="6549"/>
        <pc:sldMkLst>
          <pc:docMk/>
          <pc:sldMk cId="2141763513" sldId="326"/>
        </pc:sldMkLst>
        <pc:spChg chg="mod">
          <ac:chgData name="Diego Mauricio Riaño Pachón" userId="3b77a96813978dae" providerId="LiveId" clId="{187E1934-8A21-44B2-8679-BA92A696281E}" dt="2024-04-04T01:23:19.894" v="121" actId="6549"/>
          <ac:spMkLst>
            <pc:docMk/>
            <pc:sldMk cId="2141763513" sldId="326"/>
            <ac:spMk id="6" creationId="{00000000-0000-0000-0000-000000000000}"/>
          </ac:spMkLst>
        </pc:spChg>
      </pc:sldChg>
      <pc:sldChg chg="modSp">
        <pc:chgData name="Diego Mauricio Riaño Pachón" userId="3b77a96813978dae" providerId="LiveId" clId="{187E1934-8A21-44B2-8679-BA92A696281E}" dt="2024-04-04T01:24:01.223" v="164" actId="20577"/>
        <pc:sldMkLst>
          <pc:docMk/>
          <pc:sldMk cId="644607478" sldId="328"/>
        </pc:sldMkLst>
        <pc:spChg chg="mod">
          <ac:chgData name="Diego Mauricio Riaño Pachón" userId="3b77a96813978dae" providerId="LiveId" clId="{187E1934-8A21-44B2-8679-BA92A696281E}" dt="2024-04-04T01:24:01.223" v="164" actId="20577"/>
          <ac:spMkLst>
            <pc:docMk/>
            <pc:sldMk cId="644607478" sldId="328"/>
            <ac:spMk id="6" creationId="{00000000-0000-0000-0000-000000000000}"/>
          </ac:spMkLst>
        </pc:spChg>
      </pc:sldChg>
      <pc:sldChg chg="modSp">
        <pc:chgData name="Diego Mauricio Riaño Pachón" userId="3b77a96813978dae" providerId="LiveId" clId="{187E1934-8A21-44B2-8679-BA92A696281E}" dt="2024-04-04T01:18:56.569" v="82" actId="33524"/>
        <pc:sldMkLst>
          <pc:docMk/>
          <pc:sldMk cId="461421591" sldId="329"/>
        </pc:sldMkLst>
        <pc:spChg chg="mod">
          <ac:chgData name="Diego Mauricio Riaño Pachón" userId="3b77a96813978dae" providerId="LiveId" clId="{187E1934-8A21-44B2-8679-BA92A696281E}" dt="2024-04-04T01:18:56.569" v="82" actId="33524"/>
          <ac:spMkLst>
            <pc:docMk/>
            <pc:sldMk cId="461421591" sldId="329"/>
            <ac:spMk id="6" creationId="{00000000-0000-0000-0000-000000000000}"/>
          </ac:spMkLst>
        </pc:spChg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1757780250" sldId="330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1846291736" sldId="330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2324322161" sldId="331"/>
        </pc:sldMkLst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4073740234" sldId="331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1912220149" sldId="332"/>
        </pc:sldMkLst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2277906462" sldId="332"/>
        </pc:sldMkLst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1300224714" sldId="333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3478893330" sldId="333"/>
        </pc:sldMkLst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2056211558" sldId="334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2871082599" sldId="334"/>
        </pc:sldMkLst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2907480493" sldId="335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3481353862" sldId="335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706216862" sldId="337"/>
        </pc:sldMkLst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3238255150" sldId="337"/>
        </pc:sldMkLst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178733416" sldId="338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240450063" sldId="338"/>
        </pc:sldMkLst>
      </pc:sldChg>
      <pc:sldChg chg="add">
        <pc:chgData name="Diego Mauricio Riaño Pachón" userId="3b77a96813978dae" providerId="LiveId" clId="{187E1934-8A21-44B2-8679-BA92A696281E}" dt="2024-04-04T01:21:23.735" v="90"/>
        <pc:sldMkLst>
          <pc:docMk/>
          <pc:sldMk cId="363436597" sldId="339"/>
        </pc:sldMkLst>
      </pc:sldChg>
      <pc:sldChg chg="del">
        <pc:chgData name="Diego Mauricio Riaño Pachón" userId="3b77a96813978dae" providerId="LiveId" clId="{187E1934-8A21-44B2-8679-BA92A696281E}" dt="2024-04-04T01:21:16.452" v="89" actId="2696"/>
        <pc:sldMkLst>
          <pc:docMk/>
          <pc:sldMk cId="1259938320" sldId="339"/>
        </pc:sldMkLst>
      </pc:sldChg>
      <pc:sldChg chg="modSp mod">
        <pc:chgData name="Diego Mauricio Riaño Pachón" userId="3b77a96813978dae" providerId="LiveId" clId="{187E1934-8A21-44B2-8679-BA92A696281E}" dt="2024-04-04T01:06:42.961" v="16" actId="20577"/>
        <pc:sldMkLst>
          <pc:docMk/>
          <pc:sldMk cId="3015671893" sldId="340"/>
        </pc:sldMkLst>
        <pc:spChg chg="mod">
          <ac:chgData name="Diego Mauricio Riaño Pachón" userId="3b77a96813978dae" providerId="LiveId" clId="{187E1934-8A21-44B2-8679-BA92A696281E}" dt="2024-04-04T01:06:42.961" v="16" actId="20577"/>
          <ac:spMkLst>
            <pc:docMk/>
            <pc:sldMk cId="3015671893" sldId="340"/>
            <ac:spMk id="13" creationId="{00000000-0000-0000-0000-000000000000}"/>
          </ac:spMkLst>
        </pc:spChg>
      </pc:sldChg>
      <pc:sldChg chg="modSp mod">
        <pc:chgData name="Diego Mauricio Riaño Pachón" userId="3b77a96813978dae" providerId="LiveId" clId="{187E1934-8A21-44B2-8679-BA92A696281E}" dt="2024-04-04T00:32:34.800" v="4"/>
        <pc:sldMkLst>
          <pc:docMk/>
          <pc:sldMk cId="3184103226" sldId="368"/>
        </pc:sldMkLst>
        <pc:spChg chg="mod">
          <ac:chgData name="Diego Mauricio Riaño Pachón" userId="3b77a96813978dae" providerId="LiveId" clId="{187E1934-8A21-44B2-8679-BA92A696281E}" dt="2024-04-04T00:32:34.800" v="4"/>
          <ac:spMkLst>
            <pc:docMk/>
            <pc:sldMk cId="3184103226" sldId="368"/>
            <ac:spMk id="7" creationId="{14AC4020-96A2-154A-BB1C-7D108EF96DFB}"/>
          </ac:spMkLst>
        </pc:spChg>
      </pc:sldChg>
      <pc:sldChg chg="modSp mod">
        <pc:chgData name="Diego Mauricio Riaño Pachón" userId="3b77a96813978dae" providerId="LiveId" clId="{187E1934-8A21-44B2-8679-BA92A696281E}" dt="2024-04-04T00:32:54.271" v="5"/>
        <pc:sldMkLst>
          <pc:docMk/>
          <pc:sldMk cId="2606434151" sldId="369"/>
        </pc:sldMkLst>
        <pc:spChg chg="mod">
          <ac:chgData name="Diego Mauricio Riaño Pachón" userId="3b77a96813978dae" providerId="LiveId" clId="{187E1934-8A21-44B2-8679-BA92A696281E}" dt="2024-04-04T00:32:54.271" v="5"/>
          <ac:spMkLst>
            <pc:docMk/>
            <pc:sldMk cId="2606434151" sldId="369"/>
            <ac:spMk id="7" creationId="{14AC4020-96A2-154A-BB1C-7D108EF96DFB}"/>
          </ac:spMkLst>
        </pc:spChg>
      </pc:sldChg>
      <pc:sldChg chg="modSp mod">
        <pc:chgData name="Diego Mauricio Riaño Pachón" userId="3b77a96813978dae" providerId="LiveId" clId="{187E1934-8A21-44B2-8679-BA92A696281E}" dt="2024-04-04T01:16:20.837" v="80" actId="313"/>
        <pc:sldMkLst>
          <pc:docMk/>
          <pc:sldMk cId="2975507505" sldId="371"/>
        </pc:sldMkLst>
        <pc:spChg chg="mod">
          <ac:chgData name="Diego Mauricio Riaño Pachón" userId="3b77a96813978dae" providerId="LiveId" clId="{187E1934-8A21-44B2-8679-BA92A696281E}" dt="2024-04-04T01:16:20.837" v="80" actId="313"/>
          <ac:spMkLst>
            <pc:docMk/>
            <pc:sldMk cId="2975507505" sldId="371"/>
            <ac:spMk id="8" creationId="{8A7AF25B-A29B-7E43-BDA9-2293FA114FF8}"/>
          </ac:spMkLst>
        </pc:spChg>
      </pc:sldChg>
      <pc:sldChg chg="modSp mod">
        <pc:chgData name="Diego Mauricio Riaño Pachón" userId="3b77a96813978dae" providerId="LiveId" clId="{187E1934-8A21-44B2-8679-BA92A696281E}" dt="2024-04-04T01:25:35.609" v="165" actId="6549"/>
        <pc:sldMkLst>
          <pc:docMk/>
          <pc:sldMk cId="2013197370" sldId="372"/>
        </pc:sldMkLst>
        <pc:spChg chg="mod">
          <ac:chgData name="Diego Mauricio Riaño Pachón" userId="3b77a96813978dae" providerId="LiveId" clId="{187E1934-8A21-44B2-8679-BA92A696281E}" dt="2024-04-04T01:25:35.609" v="165" actId="6549"/>
          <ac:spMkLst>
            <pc:docMk/>
            <pc:sldMk cId="2013197370" sldId="372"/>
            <ac:spMk id="2" creationId="{4DA55956-D3FD-F847-9882-91EB85DE9A0A}"/>
          </ac:spMkLst>
        </pc:spChg>
      </pc:sldChg>
      <pc:sldChg chg="modSp mod">
        <pc:chgData name="Diego Mauricio Riaño Pachón" userId="3b77a96813978dae" providerId="LiveId" clId="{187E1934-8A21-44B2-8679-BA92A696281E}" dt="2024-04-04T01:20:01.212" v="83" actId="33524"/>
        <pc:sldMkLst>
          <pc:docMk/>
          <pc:sldMk cId="2513359153" sldId="378"/>
        </pc:sldMkLst>
        <pc:spChg chg="mod">
          <ac:chgData name="Diego Mauricio Riaño Pachón" userId="3b77a96813978dae" providerId="LiveId" clId="{187E1934-8A21-44B2-8679-BA92A696281E}" dt="2024-04-04T01:20:01.212" v="83" actId="33524"/>
          <ac:spMkLst>
            <pc:docMk/>
            <pc:sldMk cId="2513359153" sldId="378"/>
            <ac:spMk id="5" creationId="{DA601CBB-AD4F-AC4E-B620-231E4808892A}"/>
          </ac:spMkLst>
        </pc:spChg>
      </pc:sldChg>
      <pc:sldChg chg="modSp mod">
        <pc:chgData name="Diego Mauricio Riaño Pachón" userId="3b77a96813978dae" providerId="LiveId" clId="{187E1934-8A21-44B2-8679-BA92A696281E}" dt="2024-04-04T01:20:35.461" v="88"/>
        <pc:sldMkLst>
          <pc:docMk/>
          <pc:sldMk cId="2563698921" sldId="379"/>
        </pc:sldMkLst>
        <pc:spChg chg="mod">
          <ac:chgData name="Diego Mauricio Riaño Pachón" userId="3b77a96813978dae" providerId="LiveId" clId="{187E1934-8A21-44B2-8679-BA92A696281E}" dt="2024-04-04T01:20:35.461" v="88"/>
          <ac:spMkLst>
            <pc:docMk/>
            <pc:sldMk cId="2563698921" sldId="379"/>
            <ac:spMk id="6" creationId="{00000000-0000-0000-0000-000000000000}"/>
          </ac:spMkLst>
        </pc:spChg>
      </pc:sldChg>
      <pc:sldChg chg="modSp del mod">
        <pc:chgData name="Diego Mauricio Riaño Pachón" userId="3b77a96813978dae" providerId="LiveId" clId="{187E1934-8A21-44B2-8679-BA92A696281E}" dt="2024-04-04T01:06:27.431" v="15" actId="47"/>
        <pc:sldMkLst>
          <pc:docMk/>
          <pc:sldMk cId="2295317992" sldId="380"/>
        </pc:sldMkLst>
        <pc:spChg chg="mod">
          <ac:chgData name="Diego Mauricio Riaño Pachón" userId="3b77a96813978dae" providerId="LiveId" clId="{187E1934-8A21-44B2-8679-BA92A696281E}" dt="2024-04-04T01:06:24.835" v="14" actId="6549"/>
          <ac:spMkLst>
            <pc:docMk/>
            <pc:sldMk cId="2295317992" sldId="380"/>
            <ac:spMk id="3" creationId="{C60D3A42-CEA6-6B49-BA77-CDA9D26044E6}"/>
          </ac:spMkLst>
        </pc:spChg>
      </pc:sldChg>
    </pc:docChg>
  </pc:docChgLst>
  <pc:docChgLst>
    <pc:chgData name="Diego Mauricio Riaño Pachón" userId="3b77a96813978dae" providerId="Windows Live" clId="Web-{2E386ABC-E1A9-49AF-85D8-AD22AE52732F}"/>
    <pc:docChg chg="modSld">
      <pc:chgData name="Diego Mauricio Riaño Pachón" userId="3b77a96813978dae" providerId="Windows Live" clId="Web-{2E386ABC-E1A9-49AF-85D8-AD22AE52732F}" dt="2023-04-20T12:48:40.008" v="88" actId="20577"/>
      <pc:docMkLst>
        <pc:docMk/>
      </pc:docMkLst>
      <pc:sldChg chg="modSp">
        <pc:chgData name="Diego Mauricio Riaño Pachón" userId="3b77a96813978dae" providerId="Windows Live" clId="Web-{2E386ABC-E1A9-49AF-85D8-AD22AE52732F}" dt="2023-04-20T12:43:01.732" v="41" actId="20577"/>
        <pc:sldMkLst>
          <pc:docMk/>
          <pc:sldMk cId="3707154759" sldId="377"/>
        </pc:sldMkLst>
        <pc:spChg chg="mod">
          <ac:chgData name="Diego Mauricio Riaño Pachón" userId="3b77a96813978dae" providerId="Windows Live" clId="Web-{2E386ABC-E1A9-49AF-85D8-AD22AE52732F}" dt="2023-04-20T12:43:01.732" v="41" actId="20577"/>
          <ac:spMkLst>
            <pc:docMk/>
            <pc:sldMk cId="3707154759" sldId="377"/>
            <ac:spMk id="3" creationId="{749F71AF-9738-EA4D-81F7-FB74DB1336AA}"/>
          </ac:spMkLst>
        </pc:spChg>
      </pc:sldChg>
      <pc:sldChg chg="modSp">
        <pc:chgData name="Diego Mauricio Riaño Pachón" userId="3b77a96813978dae" providerId="Windows Live" clId="Web-{2E386ABC-E1A9-49AF-85D8-AD22AE52732F}" dt="2023-04-20T12:48:40.008" v="88" actId="20577"/>
        <pc:sldMkLst>
          <pc:docMk/>
          <pc:sldMk cId="2295317992" sldId="380"/>
        </pc:sldMkLst>
        <pc:spChg chg="mod">
          <ac:chgData name="Diego Mauricio Riaño Pachón" userId="3b77a96813978dae" providerId="Windows Live" clId="Web-{2E386ABC-E1A9-49AF-85D8-AD22AE52732F}" dt="2023-04-20T12:48:40.008" v="88" actId="20577"/>
          <ac:spMkLst>
            <pc:docMk/>
            <pc:sldMk cId="2295317992" sldId="380"/>
            <ac:spMk id="3" creationId="{C60D3A42-CEA6-6B49-BA77-CDA9D26044E6}"/>
          </ac:spMkLst>
        </pc:spChg>
      </pc:sldChg>
    </pc:docChg>
  </pc:docChgLst>
  <pc:docChgLst>
    <pc:chgData name="Diego Mauricio Riaño Pachón" userId="3b77a96813978dae" providerId="LiveId" clId="{152390B5-6058-41CB-9E9A-072A0F13202C}"/>
    <pc:docChg chg="custSel modSld sldOrd modMainMaster">
      <pc:chgData name="Diego Mauricio Riaño Pachón" userId="3b77a96813978dae" providerId="LiveId" clId="{152390B5-6058-41CB-9E9A-072A0F13202C}" dt="2021-04-29T21:03:08.497" v="421" actId="478"/>
      <pc:docMkLst>
        <pc:docMk/>
      </pc:docMkLst>
      <pc:sldChg chg="modSp mod">
        <pc:chgData name="Diego Mauricio Riaño Pachón" userId="3b77a96813978dae" providerId="LiveId" clId="{152390B5-6058-41CB-9E9A-072A0F13202C}" dt="2021-04-29T03:50:38.877" v="2" actId="313"/>
        <pc:sldMkLst>
          <pc:docMk/>
          <pc:sldMk cId="0" sldId="256"/>
        </pc:sldMkLst>
        <pc:spChg chg="mod">
          <ac:chgData name="Diego Mauricio Riaño Pachón" userId="3b77a96813978dae" providerId="LiveId" clId="{152390B5-6058-41CB-9E9A-072A0F13202C}" dt="2021-04-29T03:50:36.036" v="1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Diego Mauricio Riaño Pachón" userId="3b77a96813978dae" providerId="LiveId" clId="{152390B5-6058-41CB-9E9A-072A0F13202C}" dt="2021-04-29T03:50:38.877" v="2" actId="313"/>
          <ac:spMkLst>
            <pc:docMk/>
            <pc:sldMk cId="0" sldId="256"/>
            <ac:spMk id="7" creationId="{92AD56C4-B117-4B02-A1D9-B35F9C4763D5}"/>
          </ac:spMkLst>
        </pc:spChg>
      </pc:sldChg>
      <pc:sldChg chg="modSp">
        <pc:chgData name="Diego Mauricio Riaño Pachón" userId="3b77a96813978dae" providerId="LiveId" clId="{152390B5-6058-41CB-9E9A-072A0F13202C}" dt="2021-04-29T03:52:55.491" v="109" actId="20577"/>
        <pc:sldMkLst>
          <pc:docMk/>
          <pc:sldMk cId="281270533" sldId="327"/>
        </pc:sldMkLst>
        <pc:spChg chg="mod">
          <ac:chgData name="Diego Mauricio Riaño Pachón" userId="3b77a96813978dae" providerId="LiveId" clId="{152390B5-6058-41CB-9E9A-072A0F13202C}" dt="2021-04-29T03:52:55.491" v="109" actId="20577"/>
          <ac:spMkLst>
            <pc:docMk/>
            <pc:sldMk cId="281270533" sldId="327"/>
            <ac:spMk id="6" creationId="{00000000-0000-0000-0000-000000000000}"/>
          </ac:spMkLst>
        </pc:spChg>
      </pc:sldChg>
      <pc:sldChg chg="delSp modSp mod">
        <pc:chgData name="Diego Mauricio Riaño Pachón" userId="3b77a96813978dae" providerId="LiveId" clId="{152390B5-6058-41CB-9E9A-072A0F13202C}" dt="2021-04-29T03:56:10.047" v="418" actId="478"/>
        <pc:sldMkLst>
          <pc:docMk/>
          <pc:sldMk cId="461421591" sldId="329"/>
        </pc:sldMkLst>
        <pc:spChg chg="mod">
          <ac:chgData name="Diego Mauricio Riaño Pachón" userId="3b77a96813978dae" providerId="LiveId" clId="{152390B5-6058-41CB-9E9A-072A0F13202C}" dt="2021-04-29T03:55:33.749" v="416" actId="313"/>
          <ac:spMkLst>
            <pc:docMk/>
            <pc:sldMk cId="461421591" sldId="329"/>
            <ac:spMk id="6" creationId="{00000000-0000-0000-0000-000000000000}"/>
          </ac:spMkLst>
        </pc:spChg>
        <pc:picChg chg="del mod">
          <ac:chgData name="Diego Mauricio Riaño Pachón" userId="3b77a96813978dae" providerId="LiveId" clId="{152390B5-6058-41CB-9E9A-072A0F13202C}" dt="2021-04-29T03:56:10.047" v="418" actId="478"/>
          <ac:picMkLst>
            <pc:docMk/>
            <pc:sldMk cId="461421591" sldId="329"/>
            <ac:picMk id="3" creationId="{762B7F5B-8DA5-DF4C-86FA-B31D6E42EFB2}"/>
          </ac:picMkLst>
        </pc:picChg>
      </pc:sldChg>
      <pc:sldChg chg="delSp mod ord">
        <pc:chgData name="Diego Mauricio Riaño Pachón" userId="3b77a96813978dae" providerId="LiveId" clId="{152390B5-6058-41CB-9E9A-072A0F13202C}" dt="2021-04-29T21:03:08.497" v="421" actId="478"/>
        <pc:sldMkLst>
          <pc:docMk/>
          <pc:sldMk cId="240450063" sldId="338"/>
        </pc:sldMkLst>
        <pc:spChg chg="del">
          <ac:chgData name="Diego Mauricio Riaño Pachón" userId="3b77a96813978dae" providerId="LiveId" clId="{152390B5-6058-41CB-9E9A-072A0F13202C}" dt="2021-04-29T21:03:08.497" v="421" actId="478"/>
          <ac:spMkLst>
            <pc:docMk/>
            <pc:sldMk cId="240450063" sldId="338"/>
            <ac:spMk id="7" creationId="{73BFD97C-93C2-429F-B646-ADCB4E6F3364}"/>
          </ac:spMkLst>
        </pc:spChg>
        <pc:cxnChg chg="del">
          <ac:chgData name="Diego Mauricio Riaño Pachón" userId="3b77a96813978dae" providerId="LiveId" clId="{152390B5-6058-41CB-9E9A-072A0F13202C}" dt="2021-04-29T21:03:08.497" v="421" actId="478"/>
          <ac:cxnSpMkLst>
            <pc:docMk/>
            <pc:sldMk cId="240450063" sldId="338"/>
            <ac:cxnSpMk id="4" creationId="{80F289E3-61B0-4D49-9C69-542FF1FDB261}"/>
          </ac:cxnSpMkLst>
        </pc:cxnChg>
        <pc:cxnChg chg="del">
          <ac:chgData name="Diego Mauricio Riaño Pachón" userId="3b77a96813978dae" providerId="LiveId" clId="{152390B5-6058-41CB-9E9A-072A0F13202C}" dt="2021-04-29T21:03:08.497" v="421" actId="478"/>
          <ac:cxnSpMkLst>
            <pc:docMk/>
            <pc:sldMk cId="240450063" sldId="338"/>
            <ac:cxnSpMk id="6" creationId="{775DD340-8220-4AC3-9681-CBFF8D1EE7E2}"/>
          </ac:cxnSpMkLst>
        </pc:cxnChg>
        <pc:cxnChg chg="del">
          <ac:chgData name="Diego Mauricio Riaño Pachón" userId="3b77a96813978dae" providerId="LiveId" clId="{152390B5-6058-41CB-9E9A-072A0F13202C}" dt="2021-04-29T21:03:08.497" v="421" actId="478"/>
          <ac:cxnSpMkLst>
            <pc:docMk/>
            <pc:sldMk cId="240450063" sldId="338"/>
            <ac:cxnSpMk id="8" creationId="{C37F6EB7-0AE2-49C2-8B19-BBEBA18082FC}"/>
          </ac:cxnSpMkLst>
        </pc:cxnChg>
        <pc:cxnChg chg="del">
          <ac:chgData name="Diego Mauricio Riaño Pachón" userId="3b77a96813978dae" providerId="LiveId" clId="{152390B5-6058-41CB-9E9A-072A0F13202C}" dt="2021-04-29T21:03:08.497" v="421" actId="478"/>
          <ac:cxnSpMkLst>
            <pc:docMk/>
            <pc:sldMk cId="240450063" sldId="338"/>
            <ac:cxnSpMk id="9" creationId="{70C9FD64-AD8D-4C6D-B8B5-3AC1912677BE}"/>
          </ac:cxnSpMkLst>
        </pc:cxnChg>
      </pc:sldChg>
      <pc:sldChg chg="modSp mod">
        <pc:chgData name="Diego Mauricio Riaño Pachón" userId="3b77a96813978dae" providerId="LiveId" clId="{152390B5-6058-41CB-9E9A-072A0F13202C}" dt="2021-04-29T03:52:00.685" v="108" actId="313"/>
        <pc:sldMkLst>
          <pc:docMk/>
          <pc:sldMk cId="251026175" sldId="374"/>
        </pc:sldMkLst>
        <pc:spChg chg="mod">
          <ac:chgData name="Diego Mauricio Riaño Pachón" userId="3b77a96813978dae" providerId="LiveId" clId="{152390B5-6058-41CB-9E9A-072A0F13202C}" dt="2021-04-29T03:52:00.685" v="108" actId="313"/>
          <ac:spMkLst>
            <pc:docMk/>
            <pc:sldMk cId="251026175" sldId="374"/>
            <ac:spMk id="2" creationId="{3F85374C-D0DE-3542-A9C1-E643B6CBF643}"/>
          </ac:spMkLst>
        </pc:spChg>
      </pc:sldChg>
      <pc:sldChg chg="delSp modSp mod delAnim">
        <pc:chgData name="Diego Mauricio Riaño Pachón" userId="3b77a96813978dae" providerId="LiveId" clId="{152390B5-6058-41CB-9E9A-072A0F13202C}" dt="2021-04-29T03:51:28.841" v="107" actId="478"/>
        <pc:sldMkLst>
          <pc:docMk/>
          <pc:sldMk cId="3707154759" sldId="377"/>
        </pc:sldMkLst>
        <pc:spChg chg="mod">
          <ac:chgData name="Diego Mauricio Riaño Pachón" userId="3b77a96813978dae" providerId="LiveId" clId="{152390B5-6058-41CB-9E9A-072A0F13202C}" dt="2021-04-29T03:51:26.327" v="106" actId="20577"/>
          <ac:spMkLst>
            <pc:docMk/>
            <pc:sldMk cId="3707154759" sldId="377"/>
            <ac:spMk id="3" creationId="{749F71AF-9738-EA4D-81F7-FB74DB1336AA}"/>
          </ac:spMkLst>
        </pc:spChg>
        <pc:spChg chg="del">
          <ac:chgData name="Diego Mauricio Riaño Pachón" userId="3b77a96813978dae" providerId="LiveId" clId="{152390B5-6058-41CB-9E9A-072A0F13202C}" dt="2021-04-29T03:50:59.079" v="3" actId="478"/>
          <ac:spMkLst>
            <pc:docMk/>
            <pc:sldMk cId="3707154759" sldId="377"/>
            <ac:spMk id="9" creationId="{C99623D7-8D1D-8146-9DB9-9F332AFB68D1}"/>
          </ac:spMkLst>
        </pc:spChg>
        <pc:spChg chg="del">
          <ac:chgData name="Diego Mauricio Riaño Pachón" userId="3b77a96813978dae" providerId="LiveId" clId="{152390B5-6058-41CB-9E9A-072A0F13202C}" dt="2021-04-29T03:51:28.841" v="107" actId="478"/>
          <ac:spMkLst>
            <pc:docMk/>
            <pc:sldMk cId="3707154759" sldId="377"/>
            <ac:spMk id="11" creationId="{5517B0E5-37DA-DB4A-B721-2AB0D0F3AA37}"/>
          </ac:spMkLst>
        </pc:spChg>
        <pc:picChg chg="del">
          <ac:chgData name="Diego Mauricio Riaño Pachón" userId="3b77a96813978dae" providerId="LiveId" clId="{152390B5-6058-41CB-9E9A-072A0F13202C}" dt="2021-04-29T03:51:01.606" v="4" actId="478"/>
          <ac:picMkLst>
            <pc:docMk/>
            <pc:sldMk cId="3707154759" sldId="377"/>
            <ac:picMk id="6" creationId="{05D187AC-871E-474C-A9EC-38B3C75CEAFF}"/>
          </ac:picMkLst>
        </pc:picChg>
        <pc:picChg chg="del">
          <ac:chgData name="Diego Mauricio Riaño Pachón" userId="3b77a96813978dae" providerId="LiveId" clId="{152390B5-6058-41CB-9E9A-072A0F13202C}" dt="2021-04-29T03:51:03.024" v="5" actId="478"/>
          <ac:picMkLst>
            <pc:docMk/>
            <pc:sldMk cId="3707154759" sldId="377"/>
            <ac:picMk id="8" creationId="{E240CCCC-046E-9F4C-9DA4-59C52917C3BD}"/>
          </ac:picMkLst>
        </pc:picChg>
      </pc:sldChg>
      <pc:sldMasterChg chg="modSp mod">
        <pc:chgData name="Diego Mauricio Riaño Pachón" userId="3b77a96813978dae" providerId="LiveId" clId="{152390B5-6058-41CB-9E9A-072A0F13202C}" dt="2021-04-29T03:46:03.820" v="0"/>
        <pc:sldMasterMkLst>
          <pc:docMk/>
          <pc:sldMasterMk cId="0" sldId="2147483761"/>
        </pc:sldMasterMkLst>
        <pc:spChg chg="mod">
          <ac:chgData name="Diego Mauricio Riaño Pachón" userId="3b77a96813978dae" providerId="LiveId" clId="{152390B5-6058-41CB-9E9A-072A0F13202C}" dt="2021-04-29T03:46:03.820" v="0"/>
          <ac:spMkLst>
            <pc:docMk/>
            <pc:sldMasterMk cId="0" sldId="2147483761"/>
            <ac:spMk id="10" creationId="{00000000-0000-0000-0000-000000000000}"/>
          </ac:spMkLst>
        </pc:spChg>
      </pc:sldMasterChg>
    </pc:docChg>
  </pc:docChgLst>
  <pc:docChgLst>
    <pc:chgData name="Diego Mauricio Riaño Pachón" userId="3b77a96813978dae" providerId="Windows Live" clId="Web-{FC04A43B-B886-4070-AFB5-C2286AAE362C}"/>
    <pc:docChg chg="modSld">
      <pc:chgData name="Diego Mauricio Riaño Pachón" userId="3b77a96813978dae" providerId="Windows Live" clId="Web-{FC04A43B-B886-4070-AFB5-C2286AAE362C}" dt="2024-04-02T20:21:28.522" v="19" actId="20577"/>
      <pc:docMkLst>
        <pc:docMk/>
      </pc:docMkLst>
      <pc:sldChg chg="modSp">
        <pc:chgData name="Diego Mauricio Riaño Pachón" userId="3b77a96813978dae" providerId="Windows Live" clId="Web-{FC04A43B-B886-4070-AFB5-C2286AAE362C}" dt="2024-04-02T20:21:28.522" v="19" actId="20577"/>
        <pc:sldMkLst>
          <pc:docMk/>
          <pc:sldMk cId="3030976842" sldId="323"/>
        </pc:sldMkLst>
        <pc:spChg chg="mod">
          <ac:chgData name="Diego Mauricio Riaño Pachón" userId="3b77a96813978dae" providerId="Windows Live" clId="Web-{FC04A43B-B886-4070-AFB5-C2286AAE362C}" dt="2024-04-02T20:21:28.522" v="19" actId="20577"/>
          <ac:spMkLst>
            <pc:docMk/>
            <pc:sldMk cId="3030976842" sldId="323"/>
            <ac:spMk id="22" creationId="{00000000-0000-0000-0000-000000000000}"/>
          </ac:spMkLst>
        </pc:spChg>
      </pc:sldChg>
      <pc:sldChg chg="modSp">
        <pc:chgData name="Diego Mauricio Riaño Pachón" userId="3b77a96813978dae" providerId="Windows Live" clId="Web-{FC04A43B-B886-4070-AFB5-C2286AAE362C}" dt="2024-04-02T20:16:31.735" v="5" actId="20577"/>
        <pc:sldMkLst>
          <pc:docMk/>
          <pc:sldMk cId="2013197370" sldId="372"/>
        </pc:sldMkLst>
        <pc:spChg chg="mod">
          <ac:chgData name="Diego Mauricio Riaño Pachón" userId="3b77a96813978dae" providerId="Windows Live" clId="Web-{FC04A43B-B886-4070-AFB5-C2286AAE362C}" dt="2024-04-02T20:16:31.735" v="5" actId="20577"/>
          <ac:spMkLst>
            <pc:docMk/>
            <pc:sldMk cId="2013197370" sldId="372"/>
            <ac:spMk id="3" creationId="{749F71AF-9738-EA4D-81F7-FB74DB1336AA}"/>
          </ac:spMkLst>
        </pc:spChg>
      </pc:sldChg>
      <pc:sldChg chg="modSp">
        <pc:chgData name="Diego Mauricio Riaño Pachón" userId="3b77a96813978dae" providerId="Windows Live" clId="Web-{FC04A43B-B886-4070-AFB5-C2286AAE362C}" dt="2024-04-02T20:18:04.112" v="9" actId="20577"/>
        <pc:sldMkLst>
          <pc:docMk/>
          <pc:sldMk cId="813337751" sldId="373"/>
        </pc:sldMkLst>
        <pc:spChg chg="mod">
          <ac:chgData name="Diego Mauricio Riaño Pachón" userId="3b77a96813978dae" providerId="Windows Live" clId="Web-{FC04A43B-B886-4070-AFB5-C2286AAE362C}" dt="2024-04-02T20:18:04.112" v="9" actId="20577"/>
          <ac:spMkLst>
            <pc:docMk/>
            <pc:sldMk cId="813337751" sldId="373"/>
            <ac:spMk id="3" creationId="{519174BE-CE17-7946-91AD-45A631A22141}"/>
          </ac:spMkLst>
        </pc:spChg>
      </pc:sldChg>
      <pc:sldChg chg="modSp">
        <pc:chgData name="Diego Mauricio Riaño Pachón" userId="3b77a96813978dae" providerId="Windows Live" clId="Web-{FC04A43B-B886-4070-AFB5-C2286AAE362C}" dt="2024-04-02T20:19:06.035" v="12" actId="20577"/>
        <pc:sldMkLst>
          <pc:docMk/>
          <pc:sldMk cId="863146899" sldId="375"/>
        </pc:sldMkLst>
        <pc:spChg chg="mod">
          <ac:chgData name="Diego Mauricio Riaño Pachón" userId="3b77a96813978dae" providerId="Windows Live" clId="Web-{FC04A43B-B886-4070-AFB5-C2286AAE362C}" dt="2024-04-02T20:19:06.035" v="12" actId="20577"/>
          <ac:spMkLst>
            <pc:docMk/>
            <pc:sldMk cId="863146899" sldId="375"/>
            <ac:spMk id="3" creationId="{519174BE-CE17-7946-91AD-45A631A22141}"/>
          </ac:spMkLst>
        </pc:spChg>
      </pc:sldChg>
      <pc:sldChg chg="modSp">
        <pc:chgData name="Diego Mauricio Riaño Pachón" userId="3b77a96813978dae" providerId="Windows Live" clId="Web-{FC04A43B-B886-4070-AFB5-C2286AAE362C}" dt="2024-04-02T20:19:19.598" v="14" actId="20577"/>
        <pc:sldMkLst>
          <pc:docMk/>
          <pc:sldMk cId="2222487202" sldId="376"/>
        </pc:sldMkLst>
        <pc:spChg chg="mod">
          <ac:chgData name="Diego Mauricio Riaño Pachón" userId="3b77a96813978dae" providerId="Windows Live" clId="Web-{FC04A43B-B886-4070-AFB5-C2286AAE362C}" dt="2024-04-02T20:19:19.598" v="14" actId="20577"/>
          <ac:spMkLst>
            <pc:docMk/>
            <pc:sldMk cId="2222487202" sldId="376"/>
            <ac:spMk id="5" creationId="{7023254A-8807-6148-A957-B08976E0944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92F4-2FF8-0E4F-94AA-28E55F3AF5C7}" type="datetimeFigureOut">
              <a:rPr lang="en-US" smtClean="0"/>
              <a:pPr/>
              <a:t>03-Apr-24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546DD-5694-F94E-AD91-69EE52915742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447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0401-98C4-944E-A6DD-352EA72213BB}" type="datetimeFigureOut">
              <a:rPr lang="en-US" smtClean="0"/>
              <a:pPr/>
              <a:t>03-Apr-24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F7E44-6D28-8941-895D-10DAE72814B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0792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46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884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/>
              <a:t>Las</a:t>
            </a:r>
            <a:r>
              <a:rPr lang="es-ES_tradnl" baseline="0"/>
              <a:t> secuencias biológicas no tienen la misma longitud siempre.</a:t>
            </a:r>
          </a:p>
          <a:p>
            <a:endParaRPr lang="es-ES_tradnl" baseline="0"/>
          </a:p>
          <a:p>
            <a:r>
              <a:rPr lang="es-ES_tradnl" baseline="0"/>
              <a:t>No todos los cambios (proteínas) tienen la misma probabilidad.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2003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8172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5812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9185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/>
              <a:t>El primer alineamiento es el mejor, 45% de identidad</a:t>
            </a:r>
          </a:p>
          <a:p>
            <a:r>
              <a:rPr lang="es-ES_tradnl"/>
              <a:t>Primer </a:t>
            </a:r>
            <a:r>
              <a:rPr lang="es-ES_tradnl" err="1"/>
              <a:t>alinhamento</a:t>
            </a:r>
            <a:r>
              <a:rPr lang="es-ES_tradnl"/>
              <a:t>: -1-1+1+1-1+1+1-1+1+1+1=2</a:t>
            </a:r>
          </a:p>
          <a:p>
            <a:r>
              <a:rPr lang="es-ES_tradnl"/>
              <a:t>Segundo </a:t>
            </a:r>
            <a:r>
              <a:rPr lang="es-ES_tradnl" err="1"/>
              <a:t>alinhamento</a:t>
            </a:r>
            <a:r>
              <a:rPr lang="es-ES_tradnl"/>
              <a:t>:-1-1+3-1+3-1+3+3=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17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/>
              <a:t>El primer alineamiento es el mejor, 45% de identidad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1125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/>
              <a:t>El primer alineamiento es el mejor, 45% de identidad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134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/>
              <a:t>El primer alineamiento es el mejor, 45% de identidad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45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996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2083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3832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081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417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238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900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12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698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973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F7E44-6D28-8941-895D-10DAE72814B0}" type="slidenum">
              <a:rPr lang="es-ES_tradnl" smtClean="0"/>
              <a:pPr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57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99619C8-A375-448C-891B-9999C6BE8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225711" y="6392408"/>
            <a:ext cx="918289" cy="49297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64961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tx1"/>
                </a:solidFill>
              </a:rPr>
              <a:t>CEN0485 – Introdução à Bioinformática</a:t>
            </a:r>
          </a:p>
        </p:txBody>
      </p:sp>
      <p:pic>
        <p:nvPicPr>
          <p:cNvPr id="14" name="Imagem 13" descr="Uma imagem contendo comida&#10;&#10;Descrição gerada automaticamente">
            <a:extLst>
              <a:ext uri="{FF2B5EF4-FFF2-40B4-BE49-F238E27FC236}">
                <a16:creationId xmlns:a16="http://schemas.microsoft.com/office/drawing/2014/main" id="{084F0911-67E3-4CB3-9497-DB9FD36CB6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626" y="6433084"/>
            <a:ext cx="437555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ego.riano@cena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iriano.github.io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scitable/topicpage/complex-genomes-shotgun-sequencing-60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sutils/splign/splign.cgi?textpage=online&amp;level=for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tlet.vital-it.c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hits.isb-sib.ch/util/dotlet/doc/dotlet_examples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4" y="4149080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Dr. </a:t>
            </a:r>
            <a:r>
              <a:rPr lang="pt-BR" sz="3200" dirty="0" err="1">
                <a:solidFill>
                  <a:schemeClr val="tx1"/>
                </a:solidFill>
              </a:rPr>
              <a:t>rer</a:t>
            </a:r>
            <a:r>
              <a:rPr lang="pt-BR" sz="3200" dirty="0">
                <a:solidFill>
                  <a:schemeClr val="tx1"/>
                </a:solidFill>
              </a:rPr>
              <a:t>. nat. Diego Mauricio Riaño-Pachón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Laboratório de Biologia Computacional, Evolutiva e de Sistemas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Centro de Energia Nuclear na Agricultura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Universidade de São Paulo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hlinkClick r:id="rId3"/>
              </a:rPr>
              <a:t>diego.riano@cena.usp.br</a:t>
            </a:r>
            <a:endParaRPr lang="pt-BR" sz="1600" dirty="0">
              <a:solidFill>
                <a:schemeClr val="tx1"/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  <a:hlinkClick r:id="rId4"/>
              </a:rPr>
              <a:t>http://labbces.cena.usp.br/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rgbClr val="FFFFFF"/>
                </a:solidFill>
              </a:rPr>
              <a:t>CEN0485 – Introdução à Bioinformática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AD56C4-B117-4B02-A1D9-B35F9C4763D5}"/>
              </a:ext>
            </a:extLst>
          </p:cNvPr>
          <p:cNvSpPr txBox="1"/>
          <p:nvPr/>
        </p:nvSpPr>
        <p:spPr>
          <a:xfrm>
            <a:off x="231174" y="2247255"/>
            <a:ext cx="858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/>
              <a:t>Comparação de sequências I. Introdução, Importância, Algoritmos, Interpretação. Similaridade </a:t>
            </a:r>
            <a:r>
              <a:rPr lang="pt-BR" sz="2400" b="1" err="1"/>
              <a:t>vs</a:t>
            </a:r>
            <a:r>
              <a:rPr lang="pt-BR" sz="2400" b="1"/>
              <a:t> Homologia. Alinhamentos ótimos. Exemplos: </a:t>
            </a:r>
            <a:r>
              <a:rPr lang="pt-BR" sz="2400" b="1" err="1"/>
              <a:t>Dotplot</a:t>
            </a:r>
            <a:r>
              <a:rPr lang="pt-BR" sz="2400" b="1"/>
              <a:t>, Programa </a:t>
            </a:r>
            <a:r>
              <a:rPr lang="pt-BR" sz="2400" b="1" err="1"/>
              <a:t>Dotlet</a:t>
            </a:r>
            <a:r>
              <a:rPr lang="pt-BR" sz="2400" b="1"/>
              <a:t>, EMBOSS.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Montar transcritos e genomas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A7AF25B-A29B-7E43-BDA9-2293FA114FF8}"/>
              </a:ext>
            </a:extLst>
          </p:cNvPr>
          <p:cNvSpPr txBox="1">
            <a:spLocks noChangeArrowheads="1"/>
          </p:cNvSpPr>
          <p:nvPr/>
        </p:nvSpPr>
        <p:spPr>
          <a:xfrm>
            <a:off x="576064" y="1939925"/>
            <a:ext cx="7656513" cy="3576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dirty="0">
                <a:latin typeface="Arial" charset="0"/>
                <a:ea typeface="ＭＳ Ｐゴシック" charset="0"/>
                <a:cs typeface="ＭＳ Ｐゴシック" charset="0"/>
              </a:rPr>
              <a:t>Exemplo: imagine um genoma de tamanho 10bp, e que você tem três copias do genoma. Cada cópia é fragmentada de seguinte forma, você não conhece a ordem dos fragmentos:</a:t>
            </a:r>
            <a:endParaRPr lang="pt-BR" dirty="0">
              <a:latin typeface="Arial Unicode MS" charset="0"/>
              <a:ea typeface="ＭＳ Ｐゴシック" charset="0"/>
              <a:cs typeface="Arial Unicode MS" charset="0"/>
            </a:endParaRPr>
          </a:p>
          <a:p>
            <a:pPr>
              <a:buFontTx/>
              <a:buNone/>
            </a:pPr>
            <a:r>
              <a:rPr lang="pt-BR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pt-BR" sz="2600" dirty="0">
                <a:latin typeface="Arial" charset="0"/>
                <a:ea typeface="ＭＳ Ｐゴシック" charset="0"/>
                <a:cs typeface="ＭＳ Ｐゴシック" charset="0"/>
              </a:rPr>
              <a:t>TG, ATG e CCTAC</a:t>
            </a:r>
          </a:p>
          <a:p>
            <a:pPr>
              <a:buFontTx/>
              <a:buNone/>
            </a:pPr>
            <a:r>
              <a:rPr lang="pt-BR" sz="2600" dirty="0">
                <a:latin typeface="Arial" charset="0"/>
                <a:ea typeface="ＭＳ Ｐゴシック" charset="0"/>
                <a:cs typeface="ＭＳ Ｐゴシック" charset="0"/>
              </a:rPr>
              <a:t>		AT, GCC e TACTG</a:t>
            </a:r>
          </a:p>
          <a:p>
            <a:pPr>
              <a:buFontTx/>
              <a:buNone/>
            </a:pPr>
            <a:r>
              <a:rPr lang="pt-BR" sz="2600" dirty="0">
                <a:latin typeface="Arial" charset="0"/>
                <a:ea typeface="ＭＳ Ｐゴシック" charset="0"/>
                <a:cs typeface="ＭＳ Ｐゴシック" charset="0"/>
              </a:rPr>
              <a:t>		CTG, CTA e ATGC</a:t>
            </a:r>
          </a:p>
          <a:p>
            <a:pPr>
              <a:buFontTx/>
              <a:buNone/>
            </a:pPr>
            <a:r>
              <a:rPr lang="pt-BR" dirty="0">
                <a:latin typeface="Arial" charset="0"/>
                <a:ea typeface="ＭＳ Ｐゴシック" charset="0"/>
                <a:cs typeface="ＭＳ Ｐゴシック" charset="0"/>
              </a:rPr>
              <a:t>¿Qual a sequência do genoma inteiro?</a:t>
            </a:r>
          </a:p>
        </p:txBody>
      </p:sp>
      <p:sp>
        <p:nvSpPr>
          <p:cNvPr id="13" name="Rectángulo 1">
            <a:extLst>
              <a:ext uri="{FF2B5EF4-FFF2-40B4-BE49-F238E27FC236}">
                <a16:creationId xmlns:a16="http://schemas.microsoft.com/office/drawing/2014/main" id="{B78A18B2-0C9C-D04F-960E-86A3CD1F77D9}"/>
              </a:ext>
            </a:extLst>
          </p:cNvPr>
          <p:cNvSpPr/>
          <p:nvPr/>
        </p:nvSpPr>
        <p:spPr>
          <a:xfrm>
            <a:off x="2990051" y="3183359"/>
            <a:ext cx="122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900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CCTAC</a:t>
            </a:r>
          </a:p>
        </p:txBody>
      </p:sp>
      <p:sp>
        <p:nvSpPr>
          <p:cNvPr id="14" name="Rectángulo 5">
            <a:extLst>
              <a:ext uri="{FF2B5EF4-FFF2-40B4-BE49-F238E27FC236}">
                <a16:creationId xmlns:a16="http://schemas.microsoft.com/office/drawing/2014/main" id="{87FE326B-664A-D249-AADC-1576E8790729}"/>
              </a:ext>
            </a:extLst>
          </p:cNvPr>
          <p:cNvSpPr/>
          <p:nvPr/>
        </p:nvSpPr>
        <p:spPr>
          <a:xfrm>
            <a:off x="2224312" y="3745703"/>
            <a:ext cx="62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900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CC</a:t>
            </a:r>
          </a:p>
        </p:txBody>
      </p:sp>
      <p:sp>
        <p:nvSpPr>
          <p:cNvPr id="15" name="Rectángulo 6">
            <a:extLst>
              <a:ext uri="{FF2B5EF4-FFF2-40B4-BE49-F238E27FC236}">
                <a16:creationId xmlns:a16="http://schemas.microsoft.com/office/drawing/2014/main" id="{0AA86139-0D65-8348-ABC8-FB4CB1A4AF53}"/>
              </a:ext>
            </a:extLst>
          </p:cNvPr>
          <p:cNvSpPr/>
          <p:nvPr/>
        </p:nvSpPr>
        <p:spPr>
          <a:xfrm>
            <a:off x="2299100" y="4278903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900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CTA</a:t>
            </a:r>
          </a:p>
        </p:txBody>
      </p:sp>
      <p:sp>
        <p:nvSpPr>
          <p:cNvPr id="16" name="Rectángulo 2">
            <a:extLst>
              <a:ext uri="{FF2B5EF4-FFF2-40B4-BE49-F238E27FC236}">
                <a16:creationId xmlns:a16="http://schemas.microsoft.com/office/drawing/2014/main" id="{C0518EEF-3EC1-E442-B326-59A497EAF629}"/>
              </a:ext>
            </a:extLst>
          </p:cNvPr>
          <p:cNvSpPr/>
          <p:nvPr/>
        </p:nvSpPr>
        <p:spPr>
          <a:xfrm>
            <a:off x="3018107" y="52886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ATGCCTACTG</a:t>
            </a:r>
            <a:endParaRPr kumimoji="0" lang="pt-BR" sz="4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ángulo 10">
            <a:extLst>
              <a:ext uri="{FF2B5EF4-FFF2-40B4-BE49-F238E27FC236}">
                <a16:creationId xmlns:a16="http://schemas.microsoft.com/office/drawing/2014/main" id="{5D89F06B-F962-984B-940C-8EF4069D7711}"/>
              </a:ext>
            </a:extLst>
          </p:cNvPr>
          <p:cNvSpPr/>
          <p:nvPr/>
        </p:nvSpPr>
        <p:spPr>
          <a:xfrm>
            <a:off x="2975748" y="3745703"/>
            <a:ext cx="77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900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TAC</a:t>
            </a:r>
          </a:p>
        </p:txBody>
      </p:sp>
      <p:sp>
        <p:nvSpPr>
          <p:cNvPr id="18" name="Rectángulo 11">
            <a:extLst>
              <a:ext uri="{FF2B5EF4-FFF2-40B4-BE49-F238E27FC236}">
                <a16:creationId xmlns:a16="http://schemas.microsoft.com/office/drawing/2014/main" id="{19DD27C2-6B7A-614C-A6A3-293185F567EB}"/>
              </a:ext>
            </a:extLst>
          </p:cNvPr>
          <p:cNvSpPr/>
          <p:nvPr/>
        </p:nvSpPr>
        <p:spPr>
          <a:xfrm>
            <a:off x="1491334" y="4274254"/>
            <a:ext cx="40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Pct val="900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19" name="Rectángulo 4">
            <a:extLst>
              <a:ext uri="{FF2B5EF4-FFF2-40B4-BE49-F238E27FC236}">
                <a16:creationId xmlns:a16="http://schemas.microsoft.com/office/drawing/2014/main" id="{2ECE5D88-B625-3247-B226-43C8037A20E8}"/>
              </a:ext>
            </a:extLst>
          </p:cNvPr>
          <p:cNvSpPr/>
          <p:nvPr/>
        </p:nvSpPr>
        <p:spPr>
          <a:xfrm>
            <a:off x="5868144" y="3068960"/>
            <a:ext cx="25202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kumimoji="0" lang="pt-BR" sz="2400" b="1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CCTAC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GCCTACTG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CTACTG</a:t>
            </a:r>
          </a:p>
        </p:txBody>
      </p:sp>
    </p:spTree>
    <p:extLst>
      <p:ext uri="{BB962C8B-B14F-4D97-AF65-F5344CB8AC3E}">
        <p14:creationId xmlns:p14="http://schemas.microsoft.com/office/powerpoint/2010/main" val="2108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Montar transcritos e genomas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A7AF25B-A29B-7E43-BDA9-2293FA114FF8}"/>
              </a:ext>
            </a:extLst>
          </p:cNvPr>
          <p:cNvSpPr txBox="1">
            <a:spLocks noChangeArrowheads="1"/>
          </p:cNvSpPr>
          <p:nvPr/>
        </p:nvSpPr>
        <p:spPr>
          <a:xfrm>
            <a:off x="576064" y="1939924"/>
            <a:ext cx="7656513" cy="447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Cada fragmento é uma das leituras do sequenciamento. </a:t>
            </a:r>
          </a:p>
          <a:p>
            <a:r>
              <a:rPr lang="pt-BR" dirty="0"/>
              <a:t>Os genomas reais são bem maiores que 10bp, e não temos nenhuma tecnologia capaz de ler o genoma inteiro (exceto para genomas pequenos), então temos que ler em pequenos pedaços</a:t>
            </a:r>
          </a:p>
          <a:p>
            <a:r>
              <a:rPr lang="pt-BR" dirty="0"/>
              <a:t>A leitura desses pequenos pedaços inicia no genoma em posições aleatórias</a:t>
            </a:r>
          </a:p>
          <a:p>
            <a:r>
              <a:rPr lang="pt-BR" dirty="0"/>
              <a:t>O truque então e achar regiões que sobrepõem entre as diferentes leituras, e assim de forma sucessiva reconstruir a sequência original do genoma. Para achar essa regiões usamos estratégias/ferramentas de comparação de sequências</a:t>
            </a:r>
          </a:p>
          <a:p>
            <a:r>
              <a:rPr lang="pt-BR" dirty="0"/>
              <a:t>Essa estratégia geral pode ser aplicada para montagem de genes individuais, de transcriptomas e de genomas</a:t>
            </a:r>
          </a:p>
        </p:txBody>
      </p:sp>
    </p:spTree>
    <p:extLst>
      <p:ext uri="{BB962C8B-B14F-4D97-AF65-F5344CB8AC3E}">
        <p14:creationId xmlns:p14="http://schemas.microsoft.com/office/powerpoint/2010/main" val="297550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Montar transcritos e genomas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9" name="Picture 8" descr="ESTAssembly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29364"/>
            <a:ext cx="7239000" cy="3279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755230"/>
            <a:ext cx="4292600" cy="370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02670" y="5333674"/>
            <a:ext cx="419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>
                <a:hlinkClick r:id="rId4"/>
              </a:rPr>
              <a:t>http://www.nature.com/scitable/topicpage/complex-genomes-shotgun-sequencing-609</a:t>
            </a:r>
            <a:endParaRPr lang="pt-BR" sz="800"/>
          </a:p>
        </p:txBody>
      </p:sp>
      <p:sp>
        <p:nvSpPr>
          <p:cNvPr id="12" name="TextBox 11"/>
          <p:cNvSpPr txBox="1"/>
          <p:nvPr/>
        </p:nvSpPr>
        <p:spPr>
          <a:xfrm>
            <a:off x="228600" y="246479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Montagem de uma sequencia de um gene a partir de pequenos fragmentos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7266C-3CC5-1C40-9EAB-4624507F2E96}"/>
              </a:ext>
            </a:extLst>
          </p:cNvPr>
          <p:cNvSpPr txBox="1"/>
          <p:nvPr/>
        </p:nvSpPr>
        <p:spPr>
          <a:xfrm>
            <a:off x="4191001" y="5812882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Estrategia geral para montage de genomas usando o método “Shotgun”</a:t>
            </a:r>
          </a:p>
        </p:txBody>
      </p:sp>
    </p:spTree>
    <p:extLst>
      <p:ext uri="{BB962C8B-B14F-4D97-AF65-F5344CB8AC3E}">
        <p14:creationId xmlns:p14="http://schemas.microsoft.com/office/powerpoint/2010/main" val="6847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Comparação de sequências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C4020-96A2-154A-BB1C-7D108EF96D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4163" y="1933125"/>
            <a:ext cx="7076747" cy="3992563"/>
          </a:xfrm>
        </p:spPr>
        <p:txBody>
          <a:bodyPr/>
          <a:lstStyle/>
          <a:p>
            <a:r>
              <a:rPr lang="pt-BR" dirty="0"/>
              <a:t>Para quê?</a:t>
            </a:r>
          </a:p>
          <a:p>
            <a:pPr lvl="1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Transferir informação funcional desde um gene bem estudado a outro recém sequenciado.</a:t>
            </a:r>
          </a:p>
          <a:p>
            <a:pPr lvl="1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Montar sequencias de transcritos e genomas.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Identificar características (features) nas sequências, e.g., bordas de </a:t>
            </a:r>
            <a:r>
              <a:rPr lang="pt-BR" dirty="0" err="1">
                <a:solidFill>
                  <a:schemeClr val="tx1"/>
                </a:solidFill>
              </a:rPr>
              <a:t>exons</a:t>
            </a:r>
            <a:r>
              <a:rPr lang="pt-BR" dirty="0">
                <a:solidFill>
                  <a:schemeClr val="tx1"/>
                </a:solidFill>
              </a:rPr>
              <a:t>, sítios de união entre </a:t>
            </a:r>
            <a:r>
              <a:rPr lang="pt-BR" dirty="0" err="1">
                <a:solidFill>
                  <a:schemeClr val="tx1"/>
                </a:solidFill>
              </a:rPr>
              <a:t>exons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dirty="0" err="1">
                <a:solidFill>
                  <a:schemeClr val="tx1"/>
                </a:solidFill>
              </a:rPr>
              <a:t>introns</a:t>
            </a:r>
            <a:r>
              <a:rPr lang="pt-BR" dirty="0">
                <a:solidFill>
                  <a:schemeClr val="tx1"/>
                </a:solidFill>
              </a:rPr>
              <a:t>, domínios proteicos.</a:t>
            </a:r>
          </a:p>
          <a:p>
            <a:pPr lvl="1"/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Identificar regiões conservadas e inferir relações evolutivas.</a:t>
            </a:r>
          </a:p>
        </p:txBody>
      </p:sp>
    </p:spTree>
    <p:extLst>
      <p:ext uri="{BB962C8B-B14F-4D97-AF65-F5344CB8AC3E}">
        <p14:creationId xmlns:p14="http://schemas.microsoft.com/office/powerpoint/2010/main" val="318410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374C-D0DE-3542-A9C1-E643B6CB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pt-BR" sz="40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Identificar ”features”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74BE-CE17-7946-91AD-45A631A22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A6A6A6"/>
              </a:buClr>
            </a:pPr>
            <a:r>
              <a:rPr lang="pt-BR" dirty="0">
                <a:solidFill>
                  <a:srgbClr val="262626"/>
                </a:solidFill>
                <a:ea typeface="+mn-lt"/>
                <a:cs typeface="+mn-lt"/>
              </a:rPr>
              <a:t>Os genes de organismos eucarióticos são descontínuos, compostos por </a:t>
            </a:r>
            <a:r>
              <a:rPr lang="pt-BR" dirty="0" err="1">
                <a:solidFill>
                  <a:srgbClr val="262626"/>
                </a:solidFill>
                <a:ea typeface="+mn-lt"/>
                <a:cs typeface="+mn-lt"/>
              </a:rPr>
              <a:t>introns</a:t>
            </a:r>
            <a:r>
              <a:rPr lang="pt-BR" dirty="0">
                <a:solidFill>
                  <a:srgbClr val="262626"/>
                </a:solidFill>
                <a:ea typeface="+mn-lt"/>
                <a:cs typeface="+mn-lt"/>
              </a:rPr>
              <a:t> e </a:t>
            </a:r>
            <a:r>
              <a:rPr lang="pt-BR" dirty="0" err="1">
                <a:solidFill>
                  <a:srgbClr val="262626"/>
                </a:solidFill>
                <a:ea typeface="+mn-lt"/>
                <a:cs typeface="+mn-lt"/>
              </a:rPr>
              <a:t>exons</a:t>
            </a:r>
            <a:r>
              <a:rPr lang="pt-BR" dirty="0">
                <a:solidFill>
                  <a:srgbClr val="262626"/>
                </a:solidFill>
                <a:ea typeface="+mn-lt"/>
                <a:cs typeface="+mn-lt"/>
              </a:rPr>
              <a:t>. Após o processamento do RNA, os </a:t>
            </a:r>
            <a:r>
              <a:rPr lang="pt-BR" dirty="0" err="1">
                <a:solidFill>
                  <a:srgbClr val="262626"/>
                </a:solidFill>
                <a:ea typeface="+mn-lt"/>
                <a:cs typeface="+mn-lt"/>
              </a:rPr>
              <a:t>exons</a:t>
            </a:r>
            <a:r>
              <a:rPr lang="pt-BR" dirty="0">
                <a:solidFill>
                  <a:srgbClr val="262626"/>
                </a:solidFill>
                <a:ea typeface="+mn-lt"/>
                <a:cs typeface="+mn-lt"/>
              </a:rPr>
              <a:t> são mantidos para formar o mRNA (RNA mensageiro), enquanto os </a:t>
            </a:r>
            <a:r>
              <a:rPr lang="pt-BR" dirty="0" err="1">
                <a:solidFill>
                  <a:srgbClr val="262626"/>
                </a:solidFill>
                <a:ea typeface="+mn-lt"/>
                <a:cs typeface="+mn-lt"/>
              </a:rPr>
              <a:t>introns</a:t>
            </a:r>
            <a:r>
              <a:rPr lang="pt-BR" dirty="0">
                <a:solidFill>
                  <a:srgbClr val="262626"/>
                </a:solidFill>
                <a:ea typeface="+mn-lt"/>
                <a:cs typeface="+mn-lt"/>
              </a:rPr>
              <a:t> são removidos. Uma tarefa comum durante um projeto genômico é a identificação de </a:t>
            </a:r>
            <a:r>
              <a:rPr lang="pt-BR" dirty="0" err="1">
                <a:solidFill>
                  <a:srgbClr val="262626"/>
                </a:solidFill>
                <a:ea typeface="+mn-lt"/>
                <a:cs typeface="+mn-lt"/>
              </a:rPr>
              <a:t>exons</a:t>
            </a:r>
            <a:r>
              <a:rPr lang="pt-BR" dirty="0">
                <a:solidFill>
                  <a:srgbClr val="262626"/>
                </a:solidFill>
                <a:ea typeface="+mn-lt"/>
                <a:cs typeface="+mn-lt"/>
              </a:rPr>
              <a:t> e </a:t>
            </a:r>
            <a:r>
              <a:rPr lang="pt-BR" dirty="0" err="1">
                <a:solidFill>
                  <a:srgbClr val="262626"/>
                </a:solidFill>
                <a:ea typeface="+mn-lt"/>
                <a:cs typeface="+mn-lt"/>
              </a:rPr>
              <a:t>introns</a:t>
            </a:r>
            <a:r>
              <a:rPr lang="pt-BR" dirty="0">
                <a:solidFill>
                  <a:srgbClr val="262626"/>
                </a:solidFill>
                <a:ea typeface="+mn-lt"/>
                <a:cs typeface="+mn-lt"/>
              </a:rPr>
              <a:t>. Para isso, o pesquisador geralmente dispõe da sequência do genoma e das sequências das regiões transcritas, isto é, dos mRNA.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018D1-BA23-0946-9371-736CE40E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459" y="167347"/>
            <a:ext cx="630621" cy="359760"/>
          </a:xfrm>
        </p:spPr>
        <p:txBody>
          <a:bodyPr/>
          <a:lstStyle/>
          <a:p>
            <a:fld id="{F9B76065-02A8-2140-ABFF-467A450FC72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33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374C-D0DE-3542-A9C1-E643B6CB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/>
          </a:bodyPr>
          <a:lstStyle/>
          <a:p>
            <a:r>
              <a:rPr lang="pt-BR" sz="4000"/>
              <a:t>Os genes eucarióticos são descontínuos</a:t>
            </a:r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018D1-BA23-0946-9371-736CE40E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459" y="167347"/>
            <a:ext cx="630621" cy="359760"/>
          </a:xfrm>
        </p:spPr>
        <p:txBody>
          <a:bodyPr/>
          <a:lstStyle/>
          <a:p>
            <a:fld id="{F9B76065-02A8-2140-ABFF-467A450FC727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7" name="Marcador de posición de contenido 4">
            <a:extLst>
              <a:ext uri="{FF2B5EF4-FFF2-40B4-BE49-F238E27FC236}">
                <a16:creationId xmlns:a16="http://schemas.microsoft.com/office/drawing/2014/main" id="{BA4D4042-B217-9F4A-9DC7-505A4C498B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88" t="19101" r="21915" b="7369"/>
          <a:stretch>
            <a:fillRect/>
          </a:stretch>
        </p:blipFill>
        <p:spPr>
          <a:xfrm>
            <a:off x="1227382" y="1939156"/>
            <a:ext cx="6687648" cy="4467715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032068F-C46A-7140-BB18-C7781D803D1D}"/>
              </a:ext>
            </a:extLst>
          </p:cNvPr>
          <p:cNvSpPr/>
          <p:nvPr/>
        </p:nvSpPr>
        <p:spPr>
          <a:xfrm>
            <a:off x="2893102" y="2953062"/>
            <a:ext cx="1543987" cy="1424066"/>
          </a:xfrm>
          <a:custGeom>
            <a:avLst/>
            <a:gdLst>
              <a:gd name="connsiteX0" fmla="*/ 0 w 1543987"/>
              <a:gd name="connsiteY0" fmla="*/ 14990 h 1424066"/>
              <a:gd name="connsiteX1" fmla="*/ 494675 w 1543987"/>
              <a:gd name="connsiteY1" fmla="*/ 1424066 h 1424066"/>
              <a:gd name="connsiteX2" fmla="*/ 1543987 w 1543987"/>
              <a:gd name="connsiteY2" fmla="*/ 1424066 h 1424066"/>
              <a:gd name="connsiteX3" fmla="*/ 629587 w 1543987"/>
              <a:gd name="connsiteY3" fmla="*/ 0 h 1424066"/>
              <a:gd name="connsiteX4" fmla="*/ 0 w 1543987"/>
              <a:gd name="connsiteY4" fmla="*/ 14990 h 14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987" h="1424066">
                <a:moveTo>
                  <a:pt x="0" y="14990"/>
                </a:moveTo>
                <a:lnTo>
                  <a:pt x="494675" y="1424066"/>
                </a:lnTo>
                <a:lnTo>
                  <a:pt x="1543987" y="1424066"/>
                </a:lnTo>
                <a:lnTo>
                  <a:pt x="629587" y="0"/>
                </a:lnTo>
                <a:lnTo>
                  <a:pt x="0" y="1499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CF781BB-FE1B-3A4B-A09C-47F877F78847}"/>
              </a:ext>
            </a:extLst>
          </p:cNvPr>
          <p:cNvSpPr/>
          <p:nvPr/>
        </p:nvSpPr>
        <p:spPr>
          <a:xfrm>
            <a:off x="4452079" y="2953062"/>
            <a:ext cx="929390" cy="1424066"/>
          </a:xfrm>
          <a:custGeom>
            <a:avLst/>
            <a:gdLst>
              <a:gd name="connsiteX0" fmla="*/ 239842 w 929390"/>
              <a:gd name="connsiteY0" fmla="*/ 0 h 1424066"/>
              <a:gd name="connsiteX1" fmla="*/ 0 w 929390"/>
              <a:gd name="connsiteY1" fmla="*/ 1424066 h 1424066"/>
              <a:gd name="connsiteX2" fmla="*/ 884419 w 929390"/>
              <a:gd name="connsiteY2" fmla="*/ 1394086 h 1424066"/>
              <a:gd name="connsiteX3" fmla="*/ 929390 w 929390"/>
              <a:gd name="connsiteY3" fmla="*/ 14990 h 1424066"/>
              <a:gd name="connsiteX4" fmla="*/ 239842 w 929390"/>
              <a:gd name="connsiteY4" fmla="*/ 0 h 14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390" h="1424066">
                <a:moveTo>
                  <a:pt x="239842" y="0"/>
                </a:moveTo>
                <a:lnTo>
                  <a:pt x="0" y="1424066"/>
                </a:lnTo>
                <a:lnTo>
                  <a:pt x="884419" y="1394086"/>
                </a:lnTo>
                <a:lnTo>
                  <a:pt x="929390" y="14990"/>
                </a:lnTo>
                <a:lnTo>
                  <a:pt x="23984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974DD36-4262-7A46-AE3A-5C13E77D2035}"/>
              </a:ext>
            </a:extLst>
          </p:cNvPr>
          <p:cNvSpPr/>
          <p:nvPr/>
        </p:nvSpPr>
        <p:spPr>
          <a:xfrm>
            <a:off x="5336498" y="2968052"/>
            <a:ext cx="1768840" cy="1394086"/>
          </a:xfrm>
          <a:custGeom>
            <a:avLst/>
            <a:gdLst>
              <a:gd name="connsiteX0" fmla="*/ 0 w 1768840"/>
              <a:gd name="connsiteY0" fmla="*/ 1379096 h 1394086"/>
              <a:gd name="connsiteX1" fmla="*/ 1064302 w 1768840"/>
              <a:gd name="connsiteY1" fmla="*/ 0 h 1394086"/>
              <a:gd name="connsiteX2" fmla="*/ 1768840 w 1768840"/>
              <a:gd name="connsiteY2" fmla="*/ 0 h 1394086"/>
              <a:gd name="connsiteX3" fmla="*/ 1109272 w 1768840"/>
              <a:gd name="connsiteY3" fmla="*/ 1394086 h 1394086"/>
              <a:gd name="connsiteX4" fmla="*/ 0 w 1768840"/>
              <a:gd name="connsiteY4" fmla="*/ 1379096 h 13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840" h="1394086">
                <a:moveTo>
                  <a:pt x="0" y="1379096"/>
                </a:moveTo>
                <a:lnTo>
                  <a:pt x="1064302" y="0"/>
                </a:lnTo>
                <a:lnTo>
                  <a:pt x="1768840" y="0"/>
                </a:lnTo>
                <a:lnTo>
                  <a:pt x="1109272" y="1394086"/>
                </a:lnTo>
                <a:lnTo>
                  <a:pt x="0" y="137909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3AE52-1C87-2840-B7DA-E5584B62F4C7}"/>
              </a:ext>
            </a:extLst>
          </p:cNvPr>
          <p:cNvSpPr txBox="1"/>
          <p:nvPr/>
        </p:nvSpPr>
        <p:spPr>
          <a:xfrm>
            <a:off x="7060983" y="4834947"/>
            <a:ext cx="1876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As áreas verdes representam regiões do </a:t>
            </a:r>
            <a:r>
              <a:rPr lang="pt-BR" err="1"/>
              <a:t>mRNA</a:t>
            </a:r>
            <a:r>
              <a:rPr lang="pt-BR"/>
              <a:t> que alinham no genoma</a:t>
            </a:r>
          </a:p>
        </p:txBody>
      </p:sp>
    </p:spTree>
    <p:extLst>
      <p:ext uri="{BB962C8B-B14F-4D97-AF65-F5344CB8AC3E}">
        <p14:creationId xmlns:p14="http://schemas.microsoft.com/office/powerpoint/2010/main" val="25102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374C-D0DE-3542-A9C1-E643B6CB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pt-BR" sz="40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Identificar ”features”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74BE-CE17-7946-91AD-45A631A22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solidFill>
                  <a:srgbClr val="262626"/>
                </a:solidFill>
                <a:ea typeface="+mn-lt"/>
                <a:cs typeface="+mn-lt"/>
              </a:rPr>
              <a:t>Explorando estratégias de comparação de sequências, podemos alinhar o transcrito ao genoma. Como apenas os éxons estão presentes no transcrito, esse alinhamento identificará suas posições no genoma. As regiões que não se alinham correspondem aos íntrons.</a:t>
            </a:r>
            <a:endParaRPr lang="pt-BR" dirty="0">
              <a:solidFill>
                <a:srgbClr val="262626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018D1-BA23-0946-9371-736CE40E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459" y="167347"/>
            <a:ext cx="630621" cy="359760"/>
          </a:xfrm>
        </p:spPr>
        <p:txBody>
          <a:bodyPr/>
          <a:lstStyle/>
          <a:p>
            <a:fld id="{F9B76065-02A8-2140-ABFF-467A450FC72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14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Identificar ”</a:t>
            </a:r>
            <a:r>
              <a:rPr lang="pt-BR" err="1"/>
              <a:t>features</a:t>
            </a:r>
            <a:r>
              <a:rPr lang="pt-BR"/>
              <a:t>”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76400"/>
            <a:ext cx="8436341" cy="4114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8598" y="3505200"/>
            <a:ext cx="5486401" cy="1219201"/>
          </a:xfrm>
          <a:prstGeom prst="ellipse">
            <a:avLst/>
          </a:prstGeom>
          <a:solidFill>
            <a:schemeClr val="accent3">
              <a:lumMod val="7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Identificar ”features”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73B85-04D4-BB4D-8334-137D24AB1169}"/>
              </a:ext>
            </a:extLst>
          </p:cNvPr>
          <p:cNvSpPr txBox="1"/>
          <p:nvPr/>
        </p:nvSpPr>
        <p:spPr>
          <a:xfrm>
            <a:off x="2546741" y="1890779"/>
            <a:ext cx="4048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err="1"/>
              <a:t>Exercicio</a:t>
            </a:r>
            <a:r>
              <a:rPr lang="pt-BR" sz="3600" b="1"/>
              <a:t> com </a:t>
            </a:r>
            <a:r>
              <a:rPr lang="pt-BR" sz="3600" b="1" err="1"/>
              <a:t>Splign</a:t>
            </a:r>
            <a:endParaRPr lang="pt-BR" sz="36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3254A-8807-6148-A957-B08976E0944E}"/>
              </a:ext>
            </a:extLst>
          </p:cNvPr>
          <p:cNvSpPr/>
          <p:nvPr/>
        </p:nvSpPr>
        <p:spPr>
          <a:xfrm>
            <a:off x="409902" y="5321703"/>
            <a:ext cx="8448347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dirty="0"/>
              <a:t>Vamos fazer o alinhamento da sequência de </a:t>
            </a:r>
            <a:r>
              <a:rPr lang="pt-BR" dirty="0" err="1"/>
              <a:t>cDNA</a:t>
            </a:r>
            <a:r>
              <a:rPr lang="pt-BR" dirty="0"/>
              <a:t> com  a sequência genômica usando </a:t>
            </a:r>
            <a:r>
              <a:rPr lang="pt-BR" dirty="0" err="1"/>
              <a:t>Splign</a:t>
            </a:r>
            <a:r>
              <a:rPr lang="pt-BR" dirty="0"/>
              <a:t>:</a:t>
            </a:r>
          </a:p>
          <a:p>
            <a:r>
              <a:rPr lang="pt-BR" dirty="0">
                <a:hlinkClick r:id="rId2"/>
              </a:rPr>
              <a:t>https://www.ncbi.nlm.nih.gov/sutils/splign/splign.cgi?textpage=online&amp;level=form#</a:t>
            </a:r>
            <a:endParaRPr lang="pt-BR"/>
          </a:p>
          <a:p>
            <a:r>
              <a:rPr lang="pt-BR" dirty="0"/>
              <a:t>Descreva os resultados</a:t>
            </a:r>
            <a:endParaRPr lang="pt-BR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C4B45-422B-1847-A7F3-3DA68C0E6516}"/>
              </a:ext>
            </a:extLst>
          </p:cNvPr>
          <p:cNvSpPr txBox="1"/>
          <p:nvPr/>
        </p:nvSpPr>
        <p:spPr>
          <a:xfrm>
            <a:off x="409902" y="2476612"/>
            <a:ext cx="7912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Vamos usar a seguintes sequências:</a:t>
            </a:r>
          </a:p>
          <a:p>
            <a:endParaRPr lang="pt-BR"/>
          </a:p>
          <a:p>
            <a:r>
              <a:rPr lang="pt-BR" err="1"/>
              <a:t>cDNA</a:t>
            </a:r>
            <a:r>
              <a:rPr lang="pt-BR"/>
              <a:t>: </a:t>
            </a:r>
            <a:r>
              <a:rPr lang="pt-BR">
                <a:hlinkClick r:id="rId2"/>
              </a:rPr>
              <a:t>NM_214647</a:t>
            </a:r>
            <a:endParaRPr lang="pt-BR"/>
          </a:p>
          <a:p>
            <a:r>
              <a:rPr lang="pt-BR" err="1"/>
              <a:t>Genomic</a:t>
            </a:r>
            <a:r>
              <a:rPr lang="pt-BR"/>
              <a:t>: </a:t>
            </a:r>
            <a:r>
              <a:rPr lang="pt-BR">
                <a:hlinkClick r:id="rId2"/>
              </a:rPr>
              <a:t>NW_732498</a:t>
            </a:r>
            <a:endParaRPr lang="pt-BR"/>
          </a:p>
          <a:p>
            <a:endParaRPr lang="pt-BR"/>
          </a:p>
          <a:p>
            <a:r>
              <a:rPr lang="pt-BR"/>
              <a:t>Descreva cada uma das sequencias. </a:t>
            </a:r>
          </a:p>
          <a:p>
            <a:r>
              <a:rPr lang="pt-BR"/>
              <a:t>Em qual bases de dados estão presentes? </a:t>
            </a:r>
          </a:p>
          <a:p>
            <a:r>
              <a:rPr lang="pt-BR"/>
              <a:t>Em qual organismo?</a:t>
            </a:r>
          </a:p>
          <a:p>
            <a:r>
              <a:rPr lang="pt-BR"/>
              <a:t>Que significa </a:t>
            </a:r>
            <a:r>
              <a:rPr lang="pt-BR" err="1"/>
              <a:t>cDNA</a:t>
            </a:r>
            <a:r>
              <a:rPr lang="pt-BR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48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Comparação de sequências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C4020-96A2-154A-BB1C-7D108EF96D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4163" y="1933125"/>
            <a:ext cx="7076747" cy="3992563"/>
          </a:xfrm>
        </p:spPr>
        <p:txBody>
          <a:bodyPr/>
          <a:lstStyle/>
          <a:p>
            <a:r>
              <a:rPr lang="pt-BR" dirty="0"/>
              <a:t>Para quê?</a:t>
            </a:r>
          </a:p>
          <a:p>
            <a:pPr lvl="1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Transferir informação funcional desde um gene bem estudado a outro recém sequenciado.</a:t>
            </a:r>
          </a:p>
          <a:p>
            <a:pPr lvl="1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Montar sequencias de transcritos e genomas.</a:t>
            </a:r>
          </a:p>
          <a:p>
            <a:pPr lvl="1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Identificar características (features) nas sequências, e.g., bordas de </a:t>
            </a:r>
            <a:r>
              <a:rPr lang="pt-BR" dirty="0" err="1">
                <a:solidFill>
                  <a:schemeClr val="bg1">
                    <a:lumMod val="75000"/>
                  </a:schemeClr>
                </a:solidFill>
              </a:rPr>
              <a:t>exons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, sítios de união entre </a:t>
            </a:r>
            <a:r>
              <a:rPr lang="pt-BR" dirty="0" err="1">
                <a:solidFill>
                  <a:schemeClr val="bg1">
                    <a:lumMod val="75000"/>
                  </a:schemeClr>
                </a:solidFill>
              </a:rPr>
              <a:t>exons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pt-BR" dirty="0" err="1">
                <a:solidFill>
                  <a:schemeClr val="bg1">
                    <a:lumMod val="75000"/>
                  </a:schemeClr>
                </a:solidFill>
              </a:rPr>
              <a:t>introns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, domínios proteicos.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Identificar regiões conservadas e inferir relações evolutivas.</a:t>
            </a:r>
          </a:p>
        </p:txBody>
      </p:sp>
    </p:spTree>
    <p:extLst>
      <p:ext uri="{BB962C8B-B14F-4D97-AF65-F5344CB8AC3E}">
        <p14:creationId xmlns:p14="http://schemas.microsoft.com/office/powerpoint/2010/main" val="26064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5956-D3FD-F847-9882-91EB85DE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F71AF-9738-EA4D-81F7-FB74DB13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2235055"/>
            <a:ext cx="7076747" cy="3992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No e-Disciplinas tem o Quiz aula 5 por favor responder as perguntas.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5CC30-8749-E240-B9F3-EAE84FF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19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Comparación de secuencias:</a:t>
            </a:r>
            <a:br>
              <a:rPr lang="es-ES_tradnl"/>
            </a:br>
            <a:r>
              <a:rPr lang="es-ES_tradnl"/>
              <a:t>Identificar regiones conservadas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JalView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4205"/>
            <a:ext cx="8077200" cy="445638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00400" y="2667000"/>
            <a:ext cx="3200400" cy="1524000"/>
          </a:xfrm>
          <a:prstGeom prst="roundRect">
            <a:avLst/>
          </a:prstGeom>
          <a:solidFill>
            <a:schemeClr val="tx2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ounded Rectangle 9"/>
          <p:cNvSpPr/>
          <p:nvPr/>
        </p:nvSpPr>
        <p:spPr>
          <a:xfrm>
            <a:off x="6400800" y="2057400"/>
            <a:ext cx="2438400" cy="2133600"/>
          </a:xfrm>
          <a:prstGeom prst="roundRect">
            <a:avLst/>
          </a:prstGeom>
          <a:solidFill>
            <a:schemeClr val="accent4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ounded Rectangle 10"/>
          <p:cNvSpPr/>
          <p:nvPr/>
        </p:nvSpPr>
        <p:spPr>
          <a:xfrm>
            <a:off x="1219200" y="5105400"/>
            <a:ext cx="5181600" cy="762000"/>
          </a:xfrm>
          <a:prstGeom prst="roundRect">
            <a:avLst/>
          </a:prstGeom>
          <a:solidFill>
            <a:schemeClr val="tx2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71048-74FB-A14C-8CE3-86791CA8CBB1}"/>
              </a:ext>
            </a:extLst>
          </p:cNvPr>
          <p:cNvSpPr txBox="1"/>
          <p:nvPr/>
        </p:nvSpPr>
        <p:spPr>
          <a:xfrm>
            <a:off x="6666565" y="4249324"/>
            <a:ext cx="2052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/>
              <a:t>A comparação de sequências é muito usada para fazer alinhamentos multiplos e inferior as relações evolutvas entre genes ou organismos</a:t>
            </a:r>
          </a:p>
        </p:txBody>
      </p:sp>
    </p:spTree>
    <p:extLst>
      <p:ext uri="{BB962C8B-B14F-4D97-AF65-F5344CB8AC3E}">
        <p14:creationId xmlns:p14="http://schemas.microsoft.com/office/powerpoint/2010/main" val="28041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Comparación de secuencias:</a:t>
            </a:r>
            <a:br>
              <a:rPr lang="es-ES_tradnl"/>
            </a:br>
            <a:r>
              <a:rPr lang="es-ES_tradnl"/>
              <a:t>Identificar regiones conservadas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VISTAHu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09" y="1787786"/>
            <a:ext cx="6952593" cy="3938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54995E-8D53-AD47-8FE0-589D80C48768}"/>
              </a:ext>
            </a:extLst>
          </p:cNvPr>
          <p:cNvSpPr txBox="1"/>
          <p:nvPr/>
        </p:nvSpPr>
        <p:spPr>
          <a:xfrm>
            <a:off x="681461" y="5765953"/>
            <a:ext cx="7779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Comparações de genomas de diferentes especies. Geralmente as regions exómicas e codificantes, são mas conservadas. Elas aparecem como rosa e roxo na figura acima.</a:t>
            </a:r>
          </a:p>
        </p:txBody>
      </p:sp>
    </p:spTree>
    <p:extLst>
      <p:ext uri="{BB962C8B-B14F-4D97-AF65-F5344CB8AC3E}">
        <p14:creationId xmlns:p14="http://schemas.microsoft.com/office/powerpoint/2010/main" val="1669539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1764"/>
            <a:ext cx="8355724" cy="925874"/>
          </a:xfrm>
        </p:spPr>
        <p:txBody>
          <a:bodyPr>
            <a:normAutofit/>
          </a:bodyPr>
          <a:lstStyle/>
          <a:p>
            <a:r>
              <a:rPr lang="pt-BR"/>
              <a:t>Sobre similaridade e homologia</a:t>
            </a:r>
            <a:endParaRPr lang="pt-BR" i="1"/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310265" y="4361796"/>
            <a:ext cx="7816850" cy="2043636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pt-BR" sz="1600">
                <a:latin typeface="Lucida Grande" charset="0"/>
              </a:rPr>
              <a:t>‘A proteína </a:t>
            </a:r>
            <a:r>
              <a:rPr lang="pt-BR" sz="1600" err="1">
                <a:latin typeface="Lucida Grande" charset="0"/>
              </a:rPr>
              <a:t>X</a:t>
            </a:r>
            <a:r>
              <a:rPr lang="pt-BR" sz="1600">
                <a:latin typeface="Lucida Grande" charset="0"/>
              </a:rPr>
              <a:t> é 43% homologa da proteína </a:t>
            </a:r>
            <a:r>
              <a:rPr lang="pt-BR" sz="1600" err="1">
                <a:latin typeface="Lucida Grande" charset="0"/>
              </a:rPr>
              <a:t>Y</a:t>
            </a:r>
            <a:r>
              <a:rPr lang="pt-BR" sz="1600">
                <a:latin typeface="Lucida Grande" charset="0"/>
              </a:rPr>
              <a:t>’  </a:t>
            </a:r>
            <a:r>
              <a:rPr lang="pt-BR" sz="1600" b="1">
                <a:solidFill>
                  <a:srgbClr val="CC1433"/>
                </a:solidFill>
                <a:latin typeface="Lucida Grande" charset="0"/>
              </a:rPr>
              <a:t>Errado</a:t>
            </a:r>
            <a:endParaRPr lang="pt-BR" sz="1600">
              <a:latin typeface="Lucida Grande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pt-BR" sz="1600">
                <a:latin typeface="Lucida Grande" charset="0"/>
              </a:rPr>
              <a:t>As duas sequências podem ser 43% idênticas ou 43% similares.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pt-BR" sz="1600">
                <a:latin typeface="Lucida Grande" charset="0"/>
              </a:rPr>
              <a:t>A porcentagem de homologia no existe.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pt-BR" sz="1600">
                <a:latin typeface="Lucida Grande" charset="0"/>
              </a:rPr>
              <a:t>Não pode ser parcialmente homólogo, seria como estar parcialmente morto ou parcialmente gravida. É homólogo ou não é.</a:t>
            </a:r>
          </a:p>
          <a:p>
            <a:pPr algn="r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pt-BR" sz="1600">
                <a:latin typeface="Lucida Grande" charset="0"/>
              </a:rPr>
              <a:t> </a:t>
            </a:r>
            <a:r>
              <a:rPr lang="pt-BR" sz="1200" err="1">
                <a:latin typeface="Lucida Grande" charset="0"/>
              </a:rPr>
              <a:t>Petsko</a:t>
            </a:r>
            <a:r>
              <a:rPr lang="pt-BR" sz="1200">
                <a:latin typeface="Lucida Grande" charset="0"/>
              </a:rPr>
              <a:t> 2001, </a:t>
            </a:r>
            <a:r>
              <a:rPr lang="pt-BR" sz="1200" err="1">
                <a:latin typeface="Lucida Grande" charset="0"/>
              </a:rPr>
              <a:t>Genome</a:t>
            </a:r>
            <a:r>
              <a:rPr lang="pt-BR" sz="1200">
                <a:latin typeface="Lucida Grande" charset="0"/>
              </a:rPr>
              <a:t> </a:t>
            </a:r>
            <a:r>
              <a:rPr lang="pt-BR" sz="1200" err="1">
                <a:latin typeface="Lucida Grande" charset="0"/>
              </a:rPr>
              <a:t>Biology</a:t>
            </a:r>
            <a:r>
              <a:rPr lang="pt-BR" sz="1200">
                <a:latin typeface="Lucida Grande" charset="0"/>
              </a:rPr>
              <a:t> 2(2)</a:t>
            </a:r>
            <a:endParaRPr lang="pt-BR" sz="2800">
              <a:latin typeface="Lucida Grande" charset="0"/>
            </a:endParaRPr>
          </a:p>
          <a:p>
            <a:endParaRPr lang="pt-BR"/>
          </a:p>
        </p:txBody>
      </p:sp>
      <p:graphicFrame>
        <p:nvGraphicFramePr>
          <p:cNvPr id="7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01465"/>
              </p:ext>
            </p:extLst>
          </p:nvPr>
        </p:nvGraphicFramePr>
        <p:xfrm>
          <a:off x="268014" y="1828800"/>
          <a:ext cx="8544910" cy="822960"/>
        </p:xfrm>
        <a:graphic>
          <a:graphicData uri="http://schemas.openxmlformats.org/drawingml/2006/table">
            <a:tbl>
              <a:tblPr/>
              <a:tblGrid>
                <a:gridCol w="270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Similaridade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É uma medida (uma quantidade) que expressa o grau de relacionamento de duas sequencias. Geralmente se presenta como a porcentagem de identidade o conservação.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74992"/>
              </p:ext>
            </p:extLst>
          </p:nvPr>
        </p:nvGraphicFramePr>
        <p:xfrm>
          <a:off x="299545" y="2796412"/>
          <a:ext cx="8272955" cy="590550"/>
        </p:xfrm>
        <a:graphic>
          <a:graphicData uri="http://schemas.openxmlformats.org/drawingml/2006/table">
            <a:tbl>
              <a:tblPr/>
              <a:tblGrid>
                <a:gridCol w="268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Identidade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É uma medida que expressa a proporção de posições no variáveis entre duas sequências.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22948"/>
              </p:ext>
            </p:extLst>
          </p:nvPr>
        </p:nvGraphicFramePr>
        <p:xfrm>
          <a:off x="299545" y="3367912"/>
          <a:ext cx="8272955" cy="704850"/>
        </p:xfrm>
        <a:graphic>
          <a:graphicData uri="http://schemas.openxmlformats.org/drawingml/2006/table">
            <a:tbl>
              <a:tblPr/>
              <a:tblGrid>
                <a:gridCol w="270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Homologia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</a:rPr>
                        <a:t>É um tipo de relação, não é uma medida. Expressa a relação por evolução divergente a partir de um ancestral comum.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457200" y="1991381"/>
            <a:ext cx="7452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pt-BR" sz="2400"/>
              <a:t>A similaridade pode indicar homologia. Características/Sequências homólogas podem ou não ter a mesma função.</a:t>
            </a:r>
          </a:p>
          <a:p>
            <a:pPr>
              <a:buFont typeface="Arial"/>
              <a:buChar char="•"/>
            </a:pPr>
            <a:r>
              <a:rPr lang="pt-BR" sz="2400"/>
              <a:t>Se duas sequências são similares a longo de tudo seu comprimento, geralmente são homologas, i.e., compartilham um ancestral comum.</a:t>
            </a:r>
          </a:p>
          <a:p>
            <a:pPr>
              <a:buFont typeface="Arial"/>
              <a:buChar char="•"/>
            </a:pPr>
            <a:r>
              <a:rPr lang="pt-BR" sz="2400"/>
              <a:t>&gt;40% de identidade em proteínas é um bom indicador de homologia.</a:t>
            </a:r>
          </a:p>
          <a:p>
            <a:pPr>
              <a:buFont typeface="Arial"/>
              <a:buChar char="•"/>
            </a:pPr>
            <a:r>
              <a:rPr lang="pt-BR" sz="2400"/>
              <a:t>Regiões de baixa complexidade (repetições), podem ser altamente similares sem ser homólogas.</a:t>
            </a:r>
          </a:p>
          <a:p>
            <a:pPr>
              <a:buFont typeface="Arial"/>
              <a:buChar char="•"/>
            </a:pPr>
            <a:r>
              <a:rPr lang="pt-BR" sz="2400"/>
              <a:t>Sequências homólogas nem sempre são similares.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0EFDF1-41FE-2F4E-B889-DA1B23D1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Sobre similaridade e homologia</a:t>
            </a:r>
            <a:endParaRPr lang="pt-BR" i="1"/>
          </a:p>
        </p:txBody>
      </p:sp>
    </p:spTree>
    <p:extLst>
      <p:ext uri="{BB962C8B-B14F-4D97-AF65-F5344CB8AC3E}">
        <p14:creationId xmlns:p14="http://schemas.microsoft.com/office/powerpoint/2010/main" val="3007852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310" y="520262"/>
            <a:ext cx="8542940" cy="897376"/>
          </a:xfrm>
        </p:spPr>
        <p:txBody>
          <a:bodyPr>
            <a:normAutofit fontScale="90000"/>
          </a:bodyPr>
          <a:lstStyle/>
          <a:p>
            <a:r>
              <a:rPr lang="pt-BR"/>
              <a:t>Tipos de homologia: </a:t>
            </a:r>
            <a:r>
              <a:rPr lang="pt-BR" err="1"/>
              <a:t>Ortologia</a:t>
            </a:r>
            <a:r>
              <a:rPr lang="pt-BR"/>
              <a:t> e </a:t>
            </a:r>
            <a:r>
              <a:rPr lang="pt-BR" err="1"/>
              <a:t>paralogia</a:t>
            </a:r>
            <a:endParaRPr lang="pt-BR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"/>
          </p:nvPr>
        </p:nvSpPr>
        <p:spPr>
          <a:xfrm>
            <a:off x="1008990" y="1928645"/>
            <a:ext cx="7076747" cy="39925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t-BR" dirty="0"/>
              <a:t>Genes </a:t>
            </a:r>
            <a:r>
              <a:rPr lang="pt-BR" dirty="0" err="1"/>
              <a:t>ortólogos</a:t>
            </a:r>
            <a:r>
              <a:rPr lang="pt-BR" dirty="0"/>
              <a:t>: o evento </a:t>
            </a:r>
            <a:r>
              <a:rPr lang="pt-BR" dirty="0" err="1"/>
              <a:t>mas</a:t>
            </a:r>
            <a:r>
              <a:rPr lang="pt-BR" dirty="0"/>
              <a:t> recente que relaciona os dois genes é um evento de especiação.</a:t>
            </a:r>
          </a:p>
          <a:p>
            <a:r>
              <a:rPr lang="pt-BR" dirty="0"/>
              <a:t>Genes </a:t>
            </a:r>
            <a:r>
              <a:rPr lang="pt-BR" dirty="0" err="1"/>
              <a:t>paralogos</a:t>
            </a:r>
            <a:r>
              <a:rPr lang="pt-BR" dirty="0"/>
              <a:t>: o evento </a:t>
            </a:r>
            <a:r>
              <a:rPr lang="pt-BR" dirty="0" err="1"/>
              <a:t>mas</a:t>
            </a:r>
            <a:r>
              <a:rPr lang="pt-BR" dirty="0"/>
              <a:t> recente que relaciona os dois genes é um evento de duplicação genica.</a:t>
            </a:r>
            <a:endParaRPr lang="pt-BR" dirty="0">
              <a:ea typeface="Calibri"/>
              <a:cs typeface="Calibri"/>
            </a:endParaRPr>
          </a:p>
          <a:p>
            <a:r>
              <a:rPr lang="pt-BR" dirty="0"/>
              <a:t>Genes </a:t>
            </a:r>
            <a:r>
              <a:rPr lang="pt-BR" dirty="0" err="1"/>
              <a:t>co-ortólogos</a:t>
            </a:r>
            <a:r>
              <a:rPr lang="pt-BR" dirty="0"/>
              <a:t> o </a:t>
            </a:r>
            <a:r>
              <a:rPr lang="pt-BR" dirty="0" err="1"/>
              <a:t>in-paralogos</a:t>
            </a:r>
            <a:r>
              <a:rPr lang="pt-BR" dirty="0"/>
              <a:t>: Quando um evento de duplicação génica acontece depois do evento de especiação.</a:t>
            </a:r>
            <a:endParaRPr lang="pt-BR" dirty="0">
              <a:ea typeface="Calibri"/>
              <a:cs typeface="Calibri"/>
            </a:endParaRPr>
          </a:p>
          <a:p>
            <a:r>
              <a:rPr lang="pt-BR" dirty="0"/>
              <a:t>Genes </a:t>
            </a:r>
            <a:r>
              <a:rPr lang="pt-BR" dirty="0" err="1"/>
              <a:t>Xenólogos</a:t>
            </a:r>
            <a:r>
              <a:rPr lang="pt-BR" dirty="0"/>
              <a:t>: originam-se num evento de transferência horizontal de genes.</a:t>
            </a: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9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Content Placeholder 8" descr="Homology_Fitch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919" r="-8919"/>
          <a:stretch>
            <a:fillRect/>
          </a:stretch>
        </p:blipFill>
        <p:spPr>
          <a:xfrm>
            <a:off x="457200" y="1757860"/>
            <a:ext cx="7467600" cy="4873752"/>
          </a:xfrm>
        </p:spPr>
      </p:pic>
      <p:sp>
        <p:nvSpPr>
          <p:cNvPr id="9" name="Rectangle 8"/>
          <p:cNvSpPr/>
          <p:nvPr/>
        </p:nvSpPr>
        <p:spPr>
          <a:xfrm>
            <a:off x="4114800" y="206266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5410200" y="305326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5943600" y="366286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6934200" y="457726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ounded Rectangle 12"/>
          <p:cNvSpPr/>
          <p:nvPr/>
        </p:nvSpPr>
        <p:spPr>
          <a:xfrm>
            <a:off x="5638800" y="5644060"/>
            <a:ext cx="1295400" cy="7741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ounded Rectangle 13"/>
          <p:cNvSpPr/>
          <p:nvPr/>
        </p:nvSpPr>
        <p:spPr>
          <a:xfrm>
            <a:off x="3276600" y="5644060"/>
            <a:ext cx="60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ounded Rectangle 14"/>
          <p:cNvSpPr/>
          <p:nvPr/>
        </p:nvSpPr>
        <p:spPr>
          <a:xfrm>
            <a:off x="5638800" y="5644060"/>
            <a:ext cx="12954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ounded Rectangle 15"/>
          <p:cNvSpPr/>
          <p:nvPr/>
        </p:nvSpPr>
        <p:spPr>
          <a:xfrm>
            <a:off x="2514600" y="5644060"/>
            <a:ext cx="60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ounded Rectangle 16"/>
          <p:cNvSpPr/>
          <p:nvPr/>
        </p:nvSpPr>
        <p:spPr>
          <a:xfrm>
            <a:off x="4800600" y="5644060"/>
            <a:ext cx="60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ounded Rectangle 17"/>
          <p:cNvSpPr/>
          <p:nvPr/>
        </p:nvSpPr>
        <p:spPr>
          <a:xfrm>
            <a:off x="3276600" y="5644060"/>
            <a:ext cx="609600" cy="7741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ounded Rectangle 18"/>
          <p:cNvSpPr/>
          <p:nvPr/>
        </p:nvSpPr>
        <p:spPr>
          <a:xfrm>
            <a:off x="2514600" y="5644060"/>
            <a:ext cx="609600" cy="7741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ounded Rectangle 19"/>
          <p:cNvSpPr/>
          <p:nvPr/>
        </p:nvSpPr>
        <p:spPr>
          <a:xfrm>
            <a:off x="2514600" y="5644060"/>
            <a:ext cx="441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ounded Rectangle 20"/>
          <p:cNvSpPr/>
          <p:nvPr/>
        </p:nvSpPr>
        <p:spPr>
          <a:xfrm>
            <a:off x="914400" y="5644060"/>
            <a:ext cx="609600" cy="774192"/>
          </a:xfrm>
          <a:prstGeom prst="roundRect">
            <a:avLst/>
          </a:prstGeom>
          <a:solidFill>
            <a:srgbClr val="0000FF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angle 21"/>
          <p:cNvSpPr/>
          <p:nvPr/>
        </p:nvSpPr>
        <p:spPr>
          <a:xfrm>
            <a:off x="4114800" y="16471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/>
              <a:t>Fitch, W. M. </a:t>
            </a:r>
            <a:r>
              <a:rPr lang="en-US" sz="1600" b="1"/>
              <a:t>Homology a personal view on some of the problems. </a:t>
            </a:r>
            <a:r>
              <a:rPr lang="en-US" sz="1600"/>
              <a:t>Trends Genet, 2000, 16, 227-231</a:t>
            </a:r>
            <a:endParaRPr lang="es-ES_tradnl" sz="16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2EDE2E-0309-F74E-B3E2-4B13FB62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520262"/>
            <a:ext cx="8542940" cy="897376"/>
          </a:xfrm>
        </p:spPr>
        <p:txBody>
          <a:bodyPr>
            <a:normAutofit fontScale="90000"/>
          </a:bodyPr>
          <a:lstStyle/>
          <a:p>
            <a:r>
              <a:rPr lang="pt-BR"/>
              <a:t>Tipos de homologia: </a:t>
            </a:r>
            <a:r>
              <a:rPr lang="pt-BR" err="1"/>
              <a:t>Ortologia</a:t>
            </a:r>
            <a:r>
              <a:rPr lang="pt-BR"/>
              <a:t> e </a:t>
            </a:r>
            <a:r>
              <a:rPr lang="pt-BR" err="1"/>
              <a:t>paralogia</a:t>
            </a:r>
            <a:endParaRPr 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7A57-1EAD-9C4A-815C-97F3AFC96582}"/>
              </a:ext>
            </a:extLst>
          </p:cNvPr>
          <p:cNvSpPr txBox="1"/>
          <p:nvPr/>
        </p:nvSpPr>
        <p:spPr>
          <a:xfrm>
            <a:off x="6248400" y="2286216"/>
            <a:ext cx="2539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Sp</a:t>
            </a:r>
            <a:r>
              <a:rPr lang="en-US"/>
              <a:t>: </a:t>
            </a:r>
            <a:r>
              <a:rPr lang="en-US" err="1"/>
              <a:t>Evento</a:t>
            </a:r>
            <a:r>
              <a:rPr lang="en-US"/>
              <a:t> de </a:t>
            </a:r>
            <a:r>
              <a:rPr lang="en-US" err="1"/>
              <a:t>Especiação</a:t>
            </a:r>
            <a:endParaRPr lang="en-US"/>
          </a:p>
          <a:p>
            <a:r>
              <a:rPr lang="en-US" err="1"/>
              <a:t>Dp</a:t>
            </a:r>
            <a:r>
              <a:rPr lang="en-US"/>
              <a:t>: </a:t>
            </a:r>
            <a:r>
              <a:rPr lang="en-US" err="1"/>
              <a:t>Evento</a:t>
            </a:r>
            <a:r>
              <a:rPr lang="en-US"/>
              <a:t> de </a:t>
            </a:r>
            <a:r>
              <a:rPr lang="en-US" err="1"/>
              <a:t>duplicação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-w-1.gif"/>
          <p:cNvPicPr>
            <a:picLocks noChangeAspect="1"/>
          </p:cNvPicPr>
          <p:nvPr/>
        </p:nvPicPr>
        <p:blipFill>
          <a:blip r:embed="rId2">
            <a:lum bright="20000" contrast="-22000"/>
          </a:blip>
          <a:stretch>
            <a:fillRect/>
          </a:stretch>
        </p:blipFill>
        <p:spPr>
          <a:xfrm>
            <a:off x="5247442" y="3263420"/>
            <a:ext cx="2677358" cy="24320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7" name="Picture 6" descr="Mauve_Multiple_Genome_Sequence_Alignment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829068" y="533400"/>
            <a:ext cx="3705332" cy="2280487"/>
          </a:xfrm>
          <a:prstGeom prst="rect">
            <a:avLst/>
          </a:prstGeom>
        </p:spPr>
      </p:pic>
      <p:pic>
        <p:nvPicPr>
          <p:cNvPr id="9" name="Picture 8" descr="fgfr1_1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4554" y="4479445"/>
            <a:ext cx="4584514" cy="2302355"/>
          </a:xfrm>
          <a:prstGeom prst="rect">
            <a:avLst/>
          </a:prstGeom>
        </p:spPr>
      </p:pic>
      <p:pic>
        <p:nvPicPr>
          <p:cNvPr id="11" name="Picture 10" descr="13-1-11-Image2-Initialization.jp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62000" y="533400"/>
            <a:ext cx="3200400" cy="1661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6085"/>
            <a:ext cx="7467600" cy="1746315"/>
          </a:xfrm>
        </p:spPr>
        <p:txBody>
          <a:bodyPr>
            <a:noAutofit/>
          </a:bodyPr>
          <a:lstStyle/>
          <a:p>
            <a:r>
              <a:rPr lang="pt-BR" sz="6800"/>
              <a:t>Alinhamento de sequências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4429035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100"/>
              <a:t>Tem como objetivo: encontrar as regiões o posições similares num conjunto de sequências.</a:t>
            </a:r>
          </a:p>
        </p:txBody>
      </p:sp>
    </p:spTree>
    <p:extLst>
      <p:ext uri="{BB962C8B-B14F-4D97-AF65-F5344CB8AC3E}">
        <p14:creationId xmlns:p14="http://schemas.microsoft.com/office/powerpoint/2010/main" val="18400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947"/>
            <a:ext cx="8077200" cy="808038"/>
          </a:xfrm>
        </p:spPr>
        <p:txBody>
          <a:bodyPr>
            <a:normAutofit fontScale="90000"/>
          </a:bodyPr>
          <a:lstStyle/>
          <a:p>
            <a:r>
              <a:rPr lang="pt-BR"/>
              <a:t>Alinhamento de sequências – </a:t>
            </a:r>
            <a:r>
              <a:rPr lang="pt-BR" err="1"/>
              <a:t>Dot</a:t>
            </a:r>
            <a:r>
              <a:rPr lang="pt-BR"/>
              <a:t> </a:t>
            </a:r>
            <a:r>
              <a:rPr lang="pt-BR" err="1"/>
              <a:t>Plot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2534851" y="1984705"/>
            <a:ext cx="3334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cap="small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Matrices</a:t>
            </a:r>
            <a:r>
              <a:rPr lang="pt-BR" sz="3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pontos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>
            <a:off x="457200" y="2776867"/>
            <a:ext cx="7467600" cy="3113570"/>
          </a:xfrm>
        </p:spPr>
        <p:txBody>
          <a:bodyPr>
            <a:normAutofit/>
          </a:bodyPr>
          <a:lstStyle/>
          <a:p>
            <a:r>
              <a:rPr lang="pt-BR"/>
              <a:t>Uma das formas mas simples de representar a similaridade entre duas sequências.</a:t>
            </a:r>
          </a:p>
          <a:p>
            <a:r>
              <a:rPr lang="pt-BR"/>
              <a:t>Método gráfico</a:t>
            </a:r>
          </a:p>
          <a:p>
            <a:r>
              <a:rPr lang="pt-BR"/>
              <a:t>É um analise exploratório, e.g., serve para detectar sequencias repetitivas, inversões, entre outros.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71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127"/>
            <a:ext cx="8077200" cy="808038"/>
          </a:xfrm>
        </p:spPr>
        <p:txBody>
          <a:bodyPr>
            <a:normAutofit fontScale="90000"/>
          </a:bodyPr>
          <a:lstStyle/>
          <a:p>
            <a:r>
              <a:rPr lang="pt-BR"/>
              <a:t>Alinhamento de sequências – </a:t>
            </a:r>
            <a:r>
              <a:rPr lang="pt-BR" err="1"/>
              <a:t>Dot</a:t>
            </a:r>
            <a:r>
              <a:rPr lang="pt-BR"/>
              <a:t> </a:t>
            </a:r>
            <a:r>
              <a:rPr lang="pt-BR" err="1"/>
              <a:t>Plot</a:t>
            </a: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/>
          <a:lstStyle/>
          <a:p>
            <a:r>
              <a:rPr lang="pt-BR"/>
              <a:t>Como funciona?</a:t>
            </a:r>
          </a:p>
          <a:p>
            <a:r>
              <a:rPr lang="pt-BR"/>
              <a:t>Para comparar duas sequências de comprimentos M e N, cria-se uma grade de dimensões M * N. Uma sequência fica na direção horizontal e a outra na vertical.</a:t>
            </a:r>
          </a:p>
          <a:p>
            <a:pPr lvl="1"/>
            <a:r>
              <a:rPr lang="pt-BR"/>
              <a:t>Com as sequências:</a:t>
            </a:r>
          </a:p>
          <a:p>
            <a:pPr lvl="2">
              <a:buNone/>
            </a:pPr>
            <a:r>
              <a:rPr lang="pt-BR"/>
              <a:t>CGCTACG</a:t>
            </a:r>
          </a:p>
          <a:p>
            <a:pPr lvl="2">
              <a:buNone/>
            </a:pPr>
            <a:r>
              <a:rPr lang="pt-BR"/>
              <a:t>CGATACGT</a:t>
            </a:r>
          </a:p>
          <a:p>
            <a:pPr lvl="1"/>
            <a:r>
              <a:rPr lang="pt-BR"/>
              <a:t>Crie uma matriz de pontos</a:t>
            </a:r>
          </a:p>
          <a:p>
            <a:endParaRPr lang="pt-BR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4986666" y="3712890"/>
          <a:ext cx="3200400" cy="3017520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D772DF-4153-B04B-97AE-9A68AA09CEDD}"/>
              </a:ext>
            </a:extLst>
          </p:cNvPr>
          <p:cNvSpPr txBox="1"/>
          <p:nvPr/>
        </p:nvSpPr>
        <p:spPr>
          <a:xfrm>
            <a:off x="5504633" y="1628001"/>
            <a:ext cx="3334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cap="small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Matrices</a:t>
            </a:r>
            <a:r>
              <a:rPr lang="pt-BR" sz="3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pontos</a:t>
            </a:r>
          </a:p>
        </p:txBody>
      </p:sp>
    </p:spTree>
    <p:extLst>
      <p:ext uri="{BB962C8B-B14F-4D97-AF65-F5344CB8AC3E}">
        <p14:creationId xmlns:p14="http://schemas.microsoft.com/office/powerpoint/2010/main" val="40737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>
            <a:off x="457200" y="2160180"/>
            <a:ext cx="7467600" cy="937605"/>
          </a:xfrm>
        </p:spPr>
        <p:txBody>
          <a:bodyPr/>
          <a:lstStyle/>
          <a:p>
            <a:pPr lvl="1"/>
            <a:r>
              <a:rPr lang="pt-BR"/>
              <a:t>Para cada posição na grade, se comparam os elementos da linha e da coluna. Se são iguais se sombreia a célula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3987210" y="3181265"/>
          <a:ext cx="3200400" cy="3017520"/>
        </p:xfrm>
        <a:graphic>
          <a:graphicData uri="http://schemas.openxmlformats.org/drawingml/2006/table">
            <a:tbl>
              <a:tblPr/>
              <a:tblGrid>
                <a:gridCol w="223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59176" y="3561321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4854942" y="3898017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267844" y="3563681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6469908" y="3563681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6868044" y="3883249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6072307" y="4234713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oup 24"/>
          <p:cNvGrpSpPr/>
          <p:nvPr/>
        </p:nvGrpSpPr>
        <p:grpSpPr>
          <a:xfrm>
            <a:off x="4461546" y="4566689"/>
            <a:ext cx="2645124" cy="1563584"/>
            <a:chOff x="4589136" y="5225904"/>
            <a:chExt cx="2645124" cy="1563584"/>
          </a:xfrm>
        </p:grpSpPr>
        <p:sp>
          <p:nvSpPr>
            <p:cNvPr id="15" name="Rectangle 14"/>
            <p:cNvSpPr/>
            <p:nvPr/>
          </p:nvSpPr>
          <p:spPr>
            <a:xfrm>
              <a:off x="5791200" y="5225904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01732" y="5562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89136" y="5882168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12570" y="5884528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99868" y="5896936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05660" y="6231272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84902" y="6231272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91200" y="6560888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6368" y="3561321"/>
            <a:ext cx="3192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/>
              <a:t>Regiões de similaridade aparecem como diagonal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214D14-21E1-844C-9843-1845C2C56FE3}"/>
              </a:ext>
            </a:extLst>
          </p:cNvPr>
          <p:cNvSpPr txBox="1">
            <a:spLocks/>
          </p:cNvSpPr>
          <p:nvPr/>
        </p:nvSpPr>
        <p:spPr>
          <a:xfrm>
            <a:off x="457200" y="589127"/>
            <a:ext cx="8077200" cy="80803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Alinhamento de sequências – Dot Plot</a:t>
            </a:r>
            <a:endParaRPr lang="es-ES_trad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8249B-8646-784F-9183-D77F567641A2}"/>
              </a:ext>
            </a:extLst>
          </p:cNvPr>
          <p:cNvSpPr txBox="1"/>
          <p:nvPr/>
        </p:nvSpPr>
        <p:spPr>
          <a:xfrm>
            <a:off x="5504633" y="1628001"/>
            <a:ext cx="3334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cap="small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Matrices</a:t>
            </a:r>
            <a:r>
              <a:rPr lang="pt-BR" sz="3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pontos</a:t>
            </a:r>
          </a:p>
        </p:txBody>
      </p:sp>
    </p:spTree>
    <p:extLst>
      <p:ext uri="{BB962C8B-B14F-4D97-AF65-F5344CB8AC3E}">
        <p14:creationId xmlns:p14="http://schemas.microsoft.com/office/powerpoint/2010/main" val="22779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bldLvl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5956-D3FD-F847-9882-91EB85DE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Dúvidas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F71AF-9738-EA4D-81F7-FB74DB13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4" y="1872445"/>
            <a:ext cx="7076747" cy="3992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Postar as dúvidas no e-Disciplinas, no fórum do Perguntas e Respostas.</a:t>
            </a:r>
          </a:p>
          <a:p>
            <a:endParaRPr lang="pt-BR"/>
          </a:p>
          <a:p>
            <a:r>
              <a:rPr lang="pt-BR"/>
              <a:t>Lembrem todas as comunicações são via e-Disciplinas.</a:t>
            </a:r>
            <a:endParaRPr lang="pt-BR">
              <a:cs typeface="Calibri"/>
            </a:endParaRPr>
          </a:p>
          <a:p>
            <a:pPr>
              <a:buClr>
                <a:srgbClr val="A6A6A6"/>
              </a:buClr>
            </a:pPr>
            <a:r>
              <a:rPr lang="pt-BR">
                <a:cs typeface="Calibri"/>
              </a:rPr>
              <a:t>Enviar o tema do seminário via edisciplinas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5CC30-8749-E240-B9F3-EAE84FF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6065-02A8-2140-ABFF-467A450FC72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154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/>
              <a:t>Similitud a lo largo de la una diagonal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81200"/>
            <a:ext cx="609260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447800" y="5879068"/>
            <a:ext cx="478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Alinhamentos com gap podem ser representados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6289286"/>
            <a:ext cx="707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¿Como se identifican los gaps en la sequência horizontal? ¿En la vertical?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4A2584-091D-AA4A-8BD0-9BF44FAB62F1}"/>
              </a:ext>
            </a:extLst>
          </p:cNvPr>
          <p:cNvSpPr txBox="1">
            <a:spLocks/>
          </p:cNvSpPr>
          <p:nvPr/>
        </p:nvSpPr>
        <p:spPr>
          <a:xfrm>
            <a:off x="457200" y="589127"/>
            <a:ext cx="8077200" cy="80803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Alinhamento de sequências – Dot Plot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929F0-6748-0C47-A47C-670716F267F6}"/>
              </a:ext>
            </a:extLst>
          </p:cNvPr>
          <p:cNvSpPr txBox="1"/>
          <p:nvPr/>
        </p:nvSpPr>
        <p:spPr>
          <a:xfrm>
            <a:off x="5504633" y="1628001"/>
            <a:ext cx="24928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Interpretação</a:t>
            </a:r>
          </a:p>
        </p:txBody>
      </p:sp>
    </p:spTree>
    <p:extLst>
      <p:ext uri="{BB962C8B-B14F-4D97-AF65-F5344CB8AC3E}">
        <p14:creationId xmlns:p14="http://schemas.microsoft.com/office/powerpoint/2010/main" val="13002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>
          <a:xfrm>
            <a:off x="696982" y="2181999"/>
            <a:ext cx="7076747" cy="3992563"/>
          </a:xfrm>
        </p:spPr>
        <p:txBody>
          <a:bodyPr/>
          <a:lstStyle/>
          <a:p>
            <a:r>
              <a:rPr lang="pt-BR"/>
              <a:t>Regiões repetidas se veem como diagonais paralelas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8287" y="2717870"/>
            <a:ext cx="3992107" cy="38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FDFEB0-2F2D-C94A-800B-3F10E09E3440}"/>
              </a:ext>
            </a:extLst>
          </p:cNvPr>
          <p:cNvSpPr txBox="1">
            <a:spLocks/>
          </p:cNvSpPr>
          <p:nvPr/>
        </p:nvSpPr>
        <p:spPr>
          <a:xfrm>
            <a:off x="457200" y="589127"/>
            <a:ext cx="8077200" cy="80803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Alinhamento de sequências – Dot Plot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E0EC4-77F9-7B4D-846A-EEEBC0122FDD}"/>
              </a:ext>
            </a:extLst>
          </p:cNvPr>
          <p:cNvSpPr txBox="1"/>
          <p:nvPr/>
        </p:nvSpPr>
        <p:spPr>
          <a:xfrm>
            <a:off x="5504633" y="1628001"/>
            <a:ext cx="24928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Interpretação</a:t>
            </a:r>
          </a:p>
        </p:txBody>
      </p:sp>
    </p:spTree>
    <p:extLst>
      <p:ext uri="{BB962C8B-B14F-4D97-AF65-F5344CB8AC3E}">
        <p14:creationId xmlns:p14="http://schemas.microsoft.com/office/powerpoint/2010/main" val="2056211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>
          <a:xfrm>
            <a:off x="292945" y="2003018"/>
            <a:ext cx="7076747" cy="3992563"/>
          </a:xfrm>
        </p:spPr>
        <p:txBody>
          <a:bodyPr/>
          <a:lstStyle/>
          <a:p>
            <a:r>
              <a:rPr lang="pt-BR"/>
              <a:t>Inversões repetidas (palíndromos) se veem como uma diagonal na sentido oposto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7852"/>
            <a:ext cx="4152551" cy="39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C82CA4-8654-3041-83C2-4BDB1C76BC45}"/>
              </a:ext>
            </a:extLst>
          </p:cNvPr>
          <p:cNvSpPr txBox="1">
            <a:spLocks/>
          </p:cNvSpPr>
          <p:nvPr/>
        </p:nvSpPr>
        <p:spPr>
          <a:xfrm>
            <a:off x="457200" y="589127"/>
            <a:ext cx="8077200" cy="80803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Alinhamento de sequências – </a:t>
            </a:r>
            <a:r>
              <a:rPr lang="pt-BR" err="1"/>
              <a:t>Dot</a:t>
            </a:r>
            <a:r>
              <a:rPr lang="pt-BR"/>
              <a:t> </a:t>
            </a:r>
            <a:r>
              <a:rPr lang="pt-BR" err="1"/>
              <a:t>Plot</a:t>
            </a:r>
            <a:endParaRPr lang="pt-B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2FE2D-83F5-694F-9F9B-9A3B62C71701}"/>
              </a:ext>
            </a:extLst>
          </p:cNvPr>
          <p:cNvSpPr txBox="1"/>
          <p:nvPr/>
        </p:nvSpPr>
        <p:spPr>
          <a:xfrm>
            <a:off x="5504633" y="1628001"/>
            <a:ext cx="24928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Interpretação</a:t>
            </a:r>
          </a:p>
        </p:txBody>
      </p:sp>
    </p:spTree>
    <p:extLst>
      <p:ext uri="{BB962C8B-B14F-4D97-AF65-F5344CB8AC3E}">
        <p14:creationId xmlns:p14="http://schemas.microsoft.com/office/powerpoint/2010/main" val="2907480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510"/>
            <a:ext cx="8077200" cy="808038"/>
          </a:xfrm>
        </p:spPr>
        <p:txBody>
          <a:bodyPr>
            <a:normAutofit fontScale="90000"/>
          </a:bodyPr>
          <a:lstStyle/>
          <a:p>
            <a:r>
              <a:rPr lang="pt-BR"/>
              <a:t>Alinhamento de sequências – </a:t>
            </a:r>
            <a:r>
              <a:rPr lang="pt-BR" err="1"/>
              <a:t>Dot</a:t>
            </a:r>
            <a:r>
              <a:rPr lang="pt-BR"/>
              <a:t> </a:t>
            </a:r>
            <a:r>
              <a:rPr lang="pt-BR" err="1"/>
              <a:t>Plot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>
          <a:xfrm>
            <a:off x="633186" y="2069804"/>
            <a:ext cx="7076747" cy="3992563"/>
          </a:xfrm>
        </p:spPr>
        <p:txBody>
          <a:bodyPr>
            <a:normAutofit fontScale="92500" lnSpcReduction="10000"/>
          </a:bodyPr>
          <a:lstStyle/>
          <a:p>
            <a:r>
              <a:rPr lang="pt-BR"/>
              <a:t>O método básico de </a:t>
            </a:r>
            <a:r>
              <a:rPr lang="pt-BR" err="1"/>
              <a:t>dotplot</a:t>
            </a:r>
            <a:r>
              <a:rPr lang="pt-BR"/>
              <a:t> descrito anteriormente é muito ruidoso quando trabalhamos com sequencias compridas, especialmente de ácidos nucléicos. Pode imaginar alguma razão para isso?</a:t>
            </a:r>
          </a:p>
          <a:p>
            <a:r>
              <a:rPr lang="pt-BR"/>
              <a:t>Em esses casos uma estratégia baseada em janelas é mas apropriada. Nesta estratégia não vamos olhar resíduo por resíduo, i.e., cada uma das linhas e colunas da grade. Vamos a olhar um número </a:t>
            </a:r>
            <a:r>
              <a:rPr lang="pt-BR" err="1"/>
              <a:t>X</a:t>
            </a:r>
            <a:r>
              <a:rPr lang="pt-BR"/>
              <a:t> de resíduos contíguos (janela de comprimento </a:t>
            </a:r>
            <a:r>
              <a:rPr lang="pt-BR" err="1"/>
              <a:t>X</a:t>
            </a:r>
            <a:r>
              <a:rPr lang="pt-BR"/>
              <a:t>) e a janela será sombreada se a porcentagem de identidade é superior a um limite (</a:t>
            </a:r>
            <a:r>
              <a:rPr lang="pt-BR" err="1"/>
              <a:t>threshold</a:t>
            </a:r>
            <a:r>
              <a:rPr lang="pt-BR"/>
              <a:t>) predefinido</a:t>
            </a:r>
          </a:p>
        </p:txBody>
      </p:sp>
    </p:spTree>
    <p:extLst>
      <p:ext uri="{BB962C8B-B14F-4D97-AF65-F5344CB8AC3E}">
        <p14:creationId xmlns:p14="http://schemas.microsoft.com/office/powerpoint/2010/main" val="3238255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510"/>
            <a:ext cx="8077200" cy="808038"/>
          </a:xfrm>
        </p:spPr>
        <p:txBody>
          <a:bodyPr>
            <a:normAutofit fontScale="90000"/>
          </a:bodyPr>
          <a:lstStyle/>
          <a:p>
            <a:r>
              <a:rPr lang="pt-BR"/>
              <a:t>Alinhamento de sequências – </a:t>
            </a:r>
            <a:r>
              <a:rPr lang="pt-BR" err="1"/>
              <a:t>Dot</a:t>
            </a:r>
            <a:r>
              <a:rPr lang="pt-BR"/>
              <a:t> </a:t>
            </a:r>
            <a:r>
              <a:rPr lang="pt-BR" err="1"/>
              <a:t>Plot</a:t>
            </a:r>
            <a:endParaRPr lang="pt-BR"/>
          </a:p>
        </p:txBody>
      </p:sp>
      <p:pic>
        <p:nvPicPr>
          <p:cNvPr id="7" name="Content Placeholder 6" descr="dottup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8132" r="-8132"/>
          <a:stretch>
            <a:fillRect/>
          </a:stretch>
        </p:blipFill>
        <p:spPr>
          <a:xfrm>
            <a:off x="803310" y="2091070"/>
            <a:ext cx="7076747" cy="39925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2559610" y="6142075"/>
            <a:ext cx="304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/>
              <a:t>Posição na sequência de</a:t>
            </a:r>
            <a:r>
              <a:rPr lang="pt-BR" b="1"/>
              <a:t> </a:t>
            </a:r>
            <a:r>
              <a:rPr lang="pt-BR" err="1"/>
              <a:t>cDNA</a:t>
            </a:r>
            <a:endParaRPr lang="pt-BR"/>
          </a:p>
        </p:txBody>
      </p:sp>
      <p:sp>
        <p:nvSpPr>
          <p:cNvPr id="9" name="TextBox 8"/>
          <p:cNvSpPr txBox="1"/>
          <p:nvPr/>
        </p:nvSpPr>
        <p:spPr>
          <a:xfrm rot="16200000">
            <a:off x="-865746" y="3892153"/>
            <a:ext cx="313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/>
              <a:t>Posição na sequência genômica</a:t>
            </a:r>
            <a:endParaRPr lang="pt-BR" b="1"/>
          </a:p>
        </p:txBody>
      </p:sp>
      <p:grpSp>
        <p:nvGrpSpPr>
          <p:cNvPr id="3" name="Group 11"/>
          <p:cNvGrpSpPr/>
          <p:nvPr/>
        </p:nvGrpSpPr>
        <p:grpSpPr>
          <a:xfrm>
            <a:off x="3657600" y="4267200"/>
            <a:ext cx="562975" cy="533400"/>
            <a:chOff x="3657600" y="4267200"/>
            <a:chExt cx="562975" cy="533400"/>
          </a:xfrm>
        </p:grpSpPr>
        <p:sp>
          <p:nvSpPr>
            <p:cNvPr id="10" name="Right Bracket 9"/>
            <p:cNvSpPr/>
            <p:nvPr/>
          </p:nvSpPr>
          <p:spPr>
            <a:xfrm>
              <a:off x="3657600" y="4267200"/>
              <a:ext cx="45719" cy="533400"/>
            </a:xfrm>
            <a:prstGeom prst="rightBracke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4355068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>
                  <a:solidFill>
                    <a:srgbClr val="FF0000"/>
                  </a:solidFill>
                </a:rPr>
                <a:t>Gap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3733800" y="3048000"/>
            <a:ext cx="1630679" cy="457200"/>
            <a:chOff x="3733800" y="3048000"/>
            <a:chExt cx="1630679" cy="457200"/>
          </a:xfrm>
        </p:grpSpPr>
        <p:sp>
          <p:nvSpPr>
            <p:cNvPr id="13" name="Right Bracket 12"/>
            <p:cNvSpPr/>
            <p:nvPr/>
          </p:nvSpPr>
          <p:spPr>
            <a:xfrm rot="16200000">
              <a:off x="4511039" y="2651760"/>
              <a:ext cx="76201" cy="1630679"/>
            </a:xfrm>
            <a:prstGeom prst="rightBracket">
              <a:avLst/>
            </a:prstGeom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3048000"/>
              <a:ext cx="1295645" cy="369332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pt-BR">
                  <a:solidFill>
                    <a:schemeClr val="accent1"/>
                  </a:solidFill>
                </a:rPr>
                <a:t>Similitud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05600" y="3667035"/>
            <a:ext cx="184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¿O que representam as regiões de similaridade?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5002" y="4819471"/>
            <a:ext cx="184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¿O que representam os gaps?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10259-F351-E54F-BE3D-660C70972DB6}"/>
              </a:ext>
            </a:extLst>
          </p:cNvPr>
          <p:cNvSpPr txBox="1"/>
          <p:nvPr/>
        </p:nvSpPr>
        <p:spPr>
          <a:xfrm>
            <a:off x="272015" y="1786374"/>
            <a:ext cx="422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Alinhando um cDNA e sua região genômica</a:t>
            </a:r>
          </a:p>
        </p:txBody>
      </p:sp>
    </p:spTree>
    <p:extLst>
      <p:ext uri="{BB962C8B-B14F-4D97-AF65-F5344CB8AC3E}">
        <p14:creationId xmlns:p14="http://schemas.microsoft.com/office/powerpoint/2010/main" val="17577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142"/>
            <a:ext cx="80772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pt-BR"/>
              <a:t>Alinhamento de sequências – Dot Plot</a:t>
            </a:r>
            <a:br>
              <a:rPr lang="pt-BR"/>
            </a:br>
            <a:r>
              <a:rPr lang="pt-BR"/>
              <a:t>Ferramentas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D3A42-CEA6-6B49-BA77-CDA9D26044E6}"/>
              </a:ext>
            </a:extLst>
          </p:cNvPr>
          <p:cNvSpPr txBox="1"/>
          <p:nvPr/>
        </p:nvSpPr>
        <p:spPr>
          <a:xfrm>
            <a:off x="186212" y="2283791"/>
            <a:ext cx="811427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/>
              <a:t>Usar a ferramenta </a:t>
            </a:r>
            <a:r>
              <a:rPr lang="pt-BR" sz="2800" err="1"/>
              <a:t>Dotlet</a:t>
            </a:r>
            <a:r>
              <a:rPr lang="pt-BR" sz="2800"/>
              <a:t> JS:</a:t>
            </a:r>
          </a:p>
          <a:p>
            <a:r>
              <a:rPr lang="pt-BR" sz="2800">
                <a:hlinkClick r:id="rId3"/>
              </a:rPr>
              <a:t>https://dotlet.vital-it.ch/</a:t>
            </a:r>
            <a:endParaRPr lang="pt-BR" sz="2800"/>
          </a:p>
          <a:p>
            <a:endParaRPr lang="pt-BR" sz="2800"/>
          </a:p>
          <a:p>
            <a:r>
              <a:rPr lang="pt-BR" sz="2800"/>
              <a:t>Com as sequências disponíveis em:</a:t>
            </a:r>
          </a:p>
          <a:p>
            <a:r>
              <a:rPr lang="pt-BR" sz="2400"/>
              <a:t> </a:t>
            </a:r>
            <a:r>
              <a:rPr lang="pt-BR" sz="2400">
                <a:hlinkClick r:id="rId4"/>
              </a:rPr>
              <a:t>https://myhits.isb-sib.ch/util/dotlet/doc/dotlet_examples.html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78733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980"/>
            <a:ext cx="8077200" cy="808038"/>
          </a:xfrm>
        </p:spPr>
        <p:txBody>
          <a:bodyPr>
            <a:normAutofit fontScale="90000"/>
          </a:bodyPr>
          <a:lstStyle/>
          <a:p>
            <a:r>
              <a:rPr lang="pt-BR"/>
              <a:t>Alinhamento de sequências – </a:t>
            </a:r>
            <a:r>
              <a:rPr lang="pt-BR" err="1"/>
              <a:t>Dot</a:t>
            </a:r>
            <a:r>
              <a:rPr lang="pt-BR"/>
              <a:t> </a:t>
            </a:r>
            <a:r>
              <a:rPr lang="pt-BR" err="1"/>
              <a:t>Plot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11" name="Picture 10" descr="JDotter_exam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05000"/>
            <a:ext cx="4419600" cy="441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30338" y="3743236"/>
            <a:ext cx="5977598" cy="60016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3300"/>
              <a:t>Mas ¿e onde está o alinhamento?</a:t>
            </a:r>
          </a:p>
        </p:txBody>
      </p:sp>
    </p:spTree>
    <p:extLst>
      <p:ext uri="{BB962C8B-B14F-4D97-AF65-F5344CB8AC3E}">
        <p14:creationId xmlns:p14="http://schemas.microsoft.com/office/powerpoint/2010/main" val="3634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Avaliando similaridade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6" name="Picture 5" descr="EvaluandoSimilit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0826"/>
            <a:ext cx="7289800" cy="49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11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Avaliando similaridade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Com as sequências:</a:t>
            </a:r>
          </a:p>
          <a:p>
            <a:endParaRPr lang="pt-BR" dirty="0"/>
          </a:p>
          <a:p>
            <a:pPr marL="342900" indent="-342900" algn="ctr">
              <a:spcBef>
                <a:spcPct val="20000"/>
              </a:spcBef>
              <a:buNone/>
            </a:pPr>
            <a:r>
              <a:rPr lang="pt-BR" sz="5100" b="1" dirty="0">
                <a:solidFill>
                  <a:schemeClr val="hlink"/>
                </a:solidFill>
                <a:latin typeface="Courier"/>
                <a:cs typeface="Courier"/>
              </a:rPr>
              <a:t>ACTAGTC</a:t>
            </a:r>
          </a:p>
          <a:p>
            <a:pPr marL="342900" indent="-342900" algn="ctr">
              <a:spcBef>
                <a:spcPct val="20000"/>
              </a:spcBef>
              <a:buNone/>
            </a:pPr>
            <a:r>
              <a:rPr lang="pt-BR" sz="5100" b="1" dirty="0">
                <a:solidFill>
                  <a:schemeClr val="hlink"/>
                </a:solidFill>
                <a:latin typeface="Courier"/>
                <a:cs typeface="Courier"/>
              </a:rPr>
              <a:t>ACAGTCT</a:t>
            </a:r>
          </a:p>
          <a:p>
            <a:pPr marL="342900" indent="-342900" algn="just">
              <a:spcBef>
                <a:spcPct val="20000"/>
              </a:spcBef>
              <a:buNone/>
            </a:pPr>
            <a:endParaRPr lang="pt-BR" sz="1800" b="1" dirty="0">
              <a:solidFill>
                <a:schemeClr val="hlink"/>
              </a:solidFill>
              <a:latin typeface="Courier"/>
              <a:cs typeface="Courier"/>
            </a:endParaRPr>
          </a:p>
          <a:p>
            <a:pPr marL="342900" indent="-342900" algn="just">
              <a:spcBef>
                <a:spcPct val="20000"/>
              </a:spcBef>
              <a:buNone/>
            </a:pPr>
            <a:r>
              <a:rPr lang="pt-BR" sz="1800" dirty="0">
                <a:solidFill>
                  <a:srgbClr val="000000"/>
                </a:solidFill>
                <a:latin typeface="+mj-lt"/>
                <a:cs typeface="Courier"/>
              </a:rPr>
              <a:t>Qual a similaridade entre elas?</a:t>
            </a:r>
          </a:p>
          <a:p>
            <a:pPr marL="342900" indent="-342900" algn="just">
              <a:spcBef>
                <a:spcPct val="20000"/>
              </a:spcBef>
              <a:buNone/>
            </a:pPr>
            <a:r>
              <a:rPr lang="pt-BR" sz="1800" dirty="0">
                <a:solidFill>
                  <a:srgbClr val="000000"/>
                </a:solidFill>
                <a:latin typeface="+mj-lt"/>
                <a:cs typeface="Courier"/>
              </a:rPr>
              <a:t>	Distância de </a:t>
            </a:r>
            <a:r>
              <a:rPr lang="pt-BR" sz="1800" dirty="0" err="1">
                <a:solidFill>
                  <a:srgbClr val="000000"/>
                </a:solidFill>
                <a:latin typeface="+mj-lt"/>
                <a:cs typeface="Courier"/>
              </a:rPr>
              <a:t>Hamming</a:t>
            </a:r>
            <a:r>
              <a:rPr lang="pt-BR" sz="1800" dirty="0">
                <a:solidFill>
                  <a:srgbClr val="000000"/>
                </a:solidFill>
                <a:latin typeface="+mj-lt"/>
                <a:cs typeface="Courier"/>
              </a:rPr>
              <a:t>: Número de substituições que são necessárias para converter uma sequência na outra. As sequências têm que ser do mesmo comprimento.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5443187" y="6019800"/>
            <a:ext cx="207620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100" dirty="0"/>
              <a:t>Problemas?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8163" y="3668118"/>
            <a:ext cx="251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Distância de </a:t>
            </a:r>
            <a:r>
              <a:rPr lang="pt-BR" dirty="0" err="1"/>
              <a:t>Hamming</a:t>
            </a:r>
            <a:r>
              <a:rPr lang="pt-BR" dirty="0"/>
              <a:t>=5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5218390" y="3668118"/>
            <a:ext cx="152400" cy="36933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Up-Down Arrow 11"/>
          <p:cNvSpPr/>
          <p:nvPr/>
        </p:nvSpPr>
        <p:spPr>
          <a:xfrm>
            <a:off x="5599390" y="3668118"/>
            <a:ext cx="152400" cy="36933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Up-Down Arrow 12"/>
          <p:cNvSpPr/>
          <p:nvPr/>
        </p:nvSpPr>
        <p:spPr>
          <a:xfrm>
            <a:off x="5980390" y="3668118"/>
            <a:ext cx="152400" cy="36933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Up-Down Arrow 13"/>
          <p:cNvSpPr/>
          <p:nvPr/>
        </p:nvSpPr>
        <p:spPr>
          <a:xfrm>
            <a:off x="6361390" y="3668118"/>
            <a:ext cx="152400" cy="36933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Up-Down Arrow 14"/>
          <p:cNvSpPr/>
          <p:nvPr/>
        </p:nvSpPr>
        <p:spPr>
          <a:xfrm>
            <a:off x="4837390" y="3668118"/>
            <a:ext cx="152400" cy="36933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Avaliando similaridade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Com as mesmas sequências do caso anterior, mas agora pode insertar um símbolo adicional (gap) com o objetivo de incrementar a similaridade</a:t>
            </a:r>
          </a:p>
          <a:p>
            <a:pPr marL="342900" indent="-342900" algn="ctr">
              <a:spcBef>
                <a:spcPct val="20000"/>
              </a:spcBef>
              <a:buNone/>
            </a:pPr>
            <a:r>
              <a:rPr lang="pt-BR" sz="3700" b="1" dirty="0">
                <a:solidFill>
                  <a:schemeClr val="hlink"/>
                </a:solidFill>
                <a:latin typeface="Courier"/>
                <a:cs typeface="Courier"/>
              </a:rPr>
              <a:t>ACTAGTC_</a:t>
            </a:r>
          </a:p>
          <a:p>
            <a:pPr marL="342900" indent="-342900" algn="ctr">
              <a:spcBef>
                <a:spcPct val="20000"/>
              </a:spcBef>
              <a:buNone/>
            </a:pPr>
            <a:r>
              <a:rPr lang="pt-BR" sz="3700" b="1" dirty="0">
                <a:solidFill>
                  <a:schemeClr val="hlink"/>
                </a:solidFill>
                <a:latin typeface="Courier"/>
                <a:cs typeface="Courier"/>
              </a:rPr>
              <a:t>AC_AGTCT</a:t>
            </a:r>
          </a:p>
          <a:p>
            <a:pPr marL="342900" indent="-342900" algn="just">
              <a:spcBef>
                <a:spcPct val="20000"/>
              </a:spcBef>
              <a:buNone/>
            </a:pPr>
            <a:r>
              <a:rPr lang="pt-BR" dirty="0">
                <a:solidFill>
                  <a:srgbClr val="000000"/>
                </a:solidFill>
                <a:cs typeface="Courier"/>
              </a:rPr>
              <a:t>A operação de inserção do gap e uma operação de edição. As operações de edição podem ter custos.</a:t>
            </a:r>
          </a:p>
          <a:p>
            <a:pPr marL="342900" indent="-342900" algn="just">
              <a:spcBef>
                <a:spcPct val="20000"/>
              </a:spcBef>
              <a:buNone/>
            </a:pPr>
            <a:r>
              <a:rPr lang="pt-BR" dirty="0">
                <a:solidFill>
                  <a:srgbClr val="000000"/>
                </a:solidFill>
                <a:cs typeface="Courier"/>
              </a:rPr>
              <a:t>Onde colocar o gap? Tem muito alinhamentos possíveis. Como escolher o melhor alinhamento possível?</a:t>
            </a:r>
            <a:endParaRPr lang="pt-BR" sz="3700" b="1" dirty="0">
              <a:solidFill>
                <a:schemeClr val="hlink"/>
              </a:solidFill>
              <a:latin typeface="Courier"/>
              <a:cs typeface="Courier"/>
            </a:endParaRPr>
          </a:p>
          <a:p>
            <a:pPr marL="342900" indent="-342900" algn="just">
              <a:spcBef>
                <a:spcPct val="20000"/>
              </a:spcBef>
              <a:buNone/>
            </a:pPr>
            <a:endParaRPr lang="pt-BR" sz="1800" b="1" dirty="0">
              <a:solidFill>
                <a:schemeClr val="hlink"/>
              </a:solidFill>
              <a:latin typeface="Courier"/>
              <a:cs typeface="Courier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20263" y="5920026"/>
            <a:ext cx="80141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>
                <a:solidFill>
                  <a:srgbClr val="000000"/>
                </a:solidFill>
                <a:cs typeface="Courier"/>
              </a:rPr>
              <a:t>O melhor alinhamento possível e aquele que minimize os custos de edição</a:t>
            </a:r>
            <a:endParaRPr lang="pt-BR" sz="2500" b="1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B476EC-2EDD-53D9-FA84-B341ACEB191B}"/>
              </a:ext>
            </a:extLst>
          </p:cNvPr>
          <p:cNvSpPr txBox="1"/>
          <p:nvPr/>
        </p:nvSpPr>
        <p:spPr>
          <a:xfrm>
            <a:off x="201867" y="1664430"/>
            <a:ext cx="2868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/>
              <a:t>Introducindo</a:t>
            </a:r>
            <a:r>
              <a:rPr lang="pt-BR" sz="2800" b="1" dirty="0"/>
              <a:t> gaps</a:t>
            </a:r>
          </a:p>
        </p:txBody>
      </p:sp>
    </p:spTree>
    <p:extLst>
      <p:ext uri="{BB962C8B-B14F-4D97-AF65-F5344CB8AC3E}">
        <p14:creationId xmlns:p14="http://schemas.microsoft.com/office/powerpoint/2010/main" val="21825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91" y="501586"/>
            <a:ext cx="8605833" cy="912878"/>
          </a:xfrm>
        </p:spPr>
        <p:txBody>
          <a:bodyPr>
            <a:noAutofit/>
          </a:bodyPr>
          <a:lstStyle/>
          <a:p>
            <a:r>
              <a:rPr lang="pt-BR" sz="4800"/>
              <a:t>Comparação de sequências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1552" y="235805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/>
              <a:t>O objetivo é encontrar as regiões ou posições semelhantes em um conjunto de sequências</a:t>
            </a:r>
          </a:p>
        </p:txBody>
      </p:sp>
    </p:spTree>
    <p:extLst>
      <p:ext uri="{BB962C8B-B14F-4D97-AF65-F5344CB8AC3E}">
        <p14:creationId xmlns:p14="http://schemas.microsoft.com/office/powerpoint/2010/main" val="42611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Avaliando similaridade: Função de custos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50" cy="4873752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None/>
            </a:pPr>
            <a:r>
              <a:rPr lang="pt-BR" sz="5300" b="1" dirty="0">
                <a:latin typeface="Courier"/>
                <a:cs typeface="Courier"/>
              </a:rPr>
              <a:t>AGCATACG</a:t>
            </a:r>
          </a:p>
          <a:p>
            <a:pPr marL="342900" indent="-342900" algn="ctr">
              <a:spcBef>
                <a:spcPct val="20000"/>
              </a:spcBef>
              <a:buNone/>
            </a:pPr>
            <a:r>
              <a:rPr lang="pt-BR" sz="5300" b="1" dirty="0">
                <a:latin typeface="Courier"/>
                <a:cs typeface="Courier"/>
              </a:rPr>
              <a:t>AGTACAGC</a:t>
            </a:r>
          </a:p>
          <a:p>
            <a:pPr marL="742950" lvl="1" indent="-285750"/>
            <a:endParaRPr lang="pt-BR" sz="2000" dirty="0">
              <a:ea typeface="ＭＳ Ｐゴシック" charset="-128"/>
              <a:cs typeface="ＭＳ Ｐゴシック" charset="-128"/>
            </a:endParaRPr>
          </a:p>
          <a:p>
            <a:pPr marL="742950" lvl="1" indent="-285750"/>
            <a:r>
              <a:rPr lang="pt-BR" sz="2000" dirty="0">
                <a:ea typeface="ＭＳ Ｐゴシック" charset="-128"/>
                <a:cs typeface="ＭＳ Ｐゴシック" charset="-128"/>
              </a:rPr>
              <a:t>Com a seguinte função de custos:</a:t>
            </a:r>
          </a:p>
          <a:p>
            <a:pPr marL="742950" lvl="1" indent="-285750"/>
            <a:r>
              <a:rPr lang="pt-BR" sz="2000" b="1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match		-1 </a:t>
            </a:r>
            <a:r>
              <a:rPr lang="pt-BR" sz="2000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	</a:t>
            </a:r>
            <a:r>
              <a:rPr lang="pt-BR" sz="1800" dirty="0">
                <a:ea typeface="ＭＳ Ｐゴシック" charset="-128"/>
                <a:cs typeface="ＭＳ Ｐゴシック" charset="-128"/>
              </a:rPr>
              <a:t>(identidade, os dois </a:t>
            </a:r>
            <a:r>
              <a:rPr lang="pt-BR" sz="1800" dirty="0" err="1">
                <a:ea typeface="ＭＳ Ｐゴシック" charset="-128"/>
                <a:cs typeface="ＭＳ Ｐゴシック" charset="-128"/>
              </a:rPr>
              <a:t>residuos</a:t>
            </a:r>
            <a:r>
              <a:rPr lang="pt-BR" sz="1800" dirty="0">
                <a:ea typeface="ＭＳ Ｐゴシック" charset="-128"/>
                <a:cs typeface="ＭＳ Ｐゴシック" charset="-128"/>
              </a:rPr>
              <a:t> são o mesmo)</a:t>
            </a:r>
            <a:endParaRPr lang="pt-BR" sz="1800" dirty="0">
              <a:solidFill>
                <a:schemeClr val="folHlink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/>
            <a:r>
              <a:rPr lang="pt-BR" sz="2000" b="1" dirty="0" err="1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mismatch</a:t>
            </a:r>
            <a:r>
              <a:rPr lang="pt-BR" sz="2000" b="1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	 	 1</a:t>
            </a:r>
            <a:r>
              <a:rPr lang="pt-BR" sz="2000" dirty="0">
                <a:ea typeface="ＭＳ Ｐゴシック" charset="-128"/>
                <a:cs typeface="ＭＳ Ｐゴシック" charset="-128"/>
              </a:rPr>
              <a:t> 	</a:t>
            </a:r>
            <a:r>
              <a:rPr lang="pt-BR" sz="1800" dirty="0">
                <a:ea typeface="ＭＳ Ｐゴシック" charset="-128"/>
                <a:cs typeface="ＭＳ Ｐゴシック" charset="-128"/>
              </a:rPr>
              <a:t>(substituição, os dois </a:t>
            </a:r>
            <a:r>
              <a:rPr lang="pt-BR" sz="1800" dirty="0" err="1">
                <a:ea typeface="ＭＳ Ｐゴシック" charset="-128"/>
                <a:cs typeface="ＭＳ Ｐゴシック" charset="-128"/>
              </a:rPr>
              <a:t>residios</a:t>
            </a:r>
            <a:r>
              <a:rPr lang="pt-BR" sz="1800" dirty="0">
                <a:ea typeface="ＭＳ Ｐゴシック" charset="-128"/>
                <a:cs typeface="ＭＳ Ｐゴシック" charset="-128"/>
              </a:rPr>
              <a:t> são diferentes)</a:t>
            </a:r>
          </a:p>
          <a:p>
            <a:pPr marL="742950" lvl="1" indent="-285750"/>
            <a:r>
              <a:rPr lang="pt-BR" sz="2000" b="1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gap		 2</a:t>
            </a:r>
            <a:r>
              <a:rPr lang="pt-BR" sz="2000" dirty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	</a:t>
            </a:r>
            <a:r>
              <a:rPr lang="pt-BR" sz="1800" dirty="0">
                <a:ea typeface="ＭＳ Ｐゴシック" charset="-128"/>
                <a:cs typeface="ＭＳ Ｐゴシック" charset="-128"/>
              </a:rPr>
              <a:t>(inserção de um gap representando um </a:t>
            </a:r>
            <a:r>
              <a:rPr lang="pt-BR" sz="1800" b="1" dirty="0" err="1">
                <a:ea typeface="ＭＳ Ｐゴシック" charset="-128"/>
                <a:cs typeface="ＭＳ Ｐゴシック" charset="-128"/>
              </a:rPr>
              <a:t>indel</a:t>
            </a:r>
            <a:r>
              <a:rPr lang="pt-BR" sz="1800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marL="742950" lvl="1" indent="-285750"/>
            <a:endParaRPr lang="pt-BR" sz="2000" dirty="0">
              <a:ea typeface="ＭＳ Ｐゴシック" charset="-128"/>
              <a:cs typeface="ＭＳ Ｐゴシック" charset="-128"/>
            </a:endParaRPr>
          </a:p>
          <a:p>
            <a:pPr marL="742950" lvl="1" indent="-285750"/>
            <a:r>
              <a:rPr lang="pt-BR" sz="2000" dirty="0">
                <a:ea typeface="ＭＳ Ｐゴシック" charset="-128"/>
                <a:cs typeface="ＭＳ Ｐゴシック" charset="-128"/>
              </a:rPr>
              <a:t>Qual é o melhor alinhamento (o alinhamento ótimo)?</a:t>
            </a:r>
          </a:p>
        </p:txBody>
      </p:sp>
    </p:spTree>
    <p:extLst>
      <p:ext uri="{BB962C8B-B14F-4D97-AF65-F5344CB8AC3E}">
        <p14:creationId xmlns:p14="http://schemas.microsoft.com/office/powerpoint/2010/main" val="21417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Avaliando similaridade: Função de custos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pt-BR" sz="2800" b="1">
                <a:latin typeface="Courier"/>
                <a:cs typeface="Courier"/>
              </a:rPr>
              <a:t>AG_CA_TA_CG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800" b="1">
                <a:latin typeface="Courier"/>
                <a:cs typeface="Courier"/>
              </a:rPr>
              <a:t>AGT_AC_AGC_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pt-BR" sz="2800" b="1">
              <a:latin typeface="Courier"/>
              <a:cs typeface="Courier"/>
            </a:endParaRPr>
          </a:p>
          <a:p>
            <a:pPr marL="742950" lvl="1" indent="-285750">
              <a:buNone/>
            </a:pPr>
            <a:endParaRPr lang="pt-BR" sz="200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buNone/>
            </a:pPr>
            <a:r>
              <a:rPr lang="pt-BR" sz="2000">
                <a:ea typeface="ＭＳ Ｐゴシック" charset="-128"/>
                <a:cs typeface="ＭＳ Ｐゴシック" charset="-128"/>
              </a:rPr>
              <a:t>Mas, e se alinhamos de seguinte forma: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800" b="1">
                <a:latin typeface="Courier"/>
                <a:cs typeface="Courier"/>
              </a:rPr>
              <a:t>AGCATACG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800" b="1">
                <a:latin typeface="Courier"/>
                <a:cs typeface="Courier"/>
              </a:rPr>
              <a:t>AGTACAGC</a:t>
            </a:r>
          </a:p>
          <a:p>
            <a:pPr marL="742950" lvl="1" indent="-285750">
              <a:buNone/>
            </a:pPr>
            <a:endParaRPr lang="pt-BR" sz="200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buNone/>
            </a:pPr>
            <a:endParaRPr lang="pt-BR" sz="200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buNone/>
            </a:pPr>
            <a:r>
              <a:rPr lang="pt-BR" sz="2000">
                <a:ea typeface="ＭＳ Ｐゴシック" charset="-128"/>
                <a:cs typeface="ＭＳ Ｐゴシック" charset="-128"/>
              </a:rPr>
              <a:t>O segundo alinhamento é melhor. </a:t>
            </a:r>
          </a:p>
          <a:p>
            <a:pPr marL="742950" lvl="1" indent="-285750">
              <a:buNone/>
            </a:pPr>
            <a:r>
              <a:rPr lang="pt-BR" sz="2000">
                <a:ea typeface="ＭＳ Ｐゴシック" charset="-128"/>
                <a:cs typeface="ＭＳ Ｐゴシック" charset="-128"/>
              </a:rPr>
              <a:t>¿Qual é o melhor alinhamento de todos os possíveis alinhamentos?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-1 -1 2 2 -1 2 2 -1 2 -1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2514600"/>
            <a:ext cx="1204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err="1">
                <a:latin typeface="Lucida Grande"/>
                <a:ea typeface="Lucida Grande"/>
                <a:cs typeface="Lucida Grande"/>
              </a:rPr>
              <a:t>Σ</a:t>
            </a:r>
            <a:r>
              <a:rPr lang="pt-BR" sz="3800">
                <a:latin typeface="Lucida Grande"/>
                <a:ea typeface="Lucida Grande"/>
                <a:cs typeface="Lucida Grande"/>
              </a:rPr>
              <a:t>=7</a:t>
            </a:r>
            <a:endParaRPr lang="pt-BR" sz="3800"/>
          </a:p>
        </p:txBody>
      </p:sp>
      <p:sp>
        <p:nvSpPr>
          <p:cNvPr id="8" name="TextBox 7"/>
          <p:cNvSpPr txBox="1"/>
          <p:nvPr/>
        </p:nvSpPr>
        <p:spPr>
          <a:xfrm>
            <a:off x="3352800" y="1600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¿Custo?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1816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-1 -1 1 -1 1 -1 1 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4191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¿Custo?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4953000"/>
            <a:ext cx="1204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err="1">
                <a:latin typeface="Lucida Grande"/>
                <a:ea typeface="Lucida Grande"/>
                <a:cs typeface="Lucida Grande"/>
              </a:rPr>
              <a:t>Σ</a:t>
            </a:r>
            <a:r>
              <a:rPr lang="pt-BR" sz="3800">
                <a:latin typeface="Lucida Grande"/>
                <a:ea typeface="Lucida Grande"/>
                <a:cs typeface="Lucida Grande"/>
              </a:rPr>
              <a:t>=0</a:t>
            </a:r>
            <a:endParaRPr lang="pt-BR" sz="3800"/>
          </a:p>
        </p:txBody>
      </p:sp>
      <p:sp>
        <p:nvSpPr>
          <p:cNvPr id="12" name="TextBox 11"/>
          <p:cNvSpPr txBox="1"/>
          <p:nvPr/>
        </p:nvSpPr>
        <p:spPr>
          <a:xfrm>
            <a:off x="5063352" y="4953000"/>
            <a:ext cx="371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Porcentagem de identidade = (4/8)*100 = 50.0%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5728B-CAB7-B84B-9226-DCEA12B3E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129"/>
          <a:stretch/>
        </p:blipFill>
        <p:spPr>
          <a:xfrm>
            <a:off x="7332554" y="1748380"/>
            <a:ext cx="1525696" cy="7450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25E2F0-8224-A842-BFB0-802AAB9140C9}"/>
              </a:ext>
            </a:extLst>
          </p:cNvPr>
          <p:cNvSpPr txBox="1"/>
          <p:nvPr/>
        </p:nvSpPr>
        <p:spPr>
          <a:xfrm>
            <a:off x="4993200" y="2822376"/>
            <a:ext cx="3802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/>
              <a:t>Porcentagem de identidade = (5/11)*100 = 45.5%</a:t>
            </a:r>
          </a:p>
        </p:txBody>
      </p:sp>
    </p:spTree>
    <p:extLst>
      <p:ext uri="{BB962C8B-B14F-4D97-AF65-F5344CB8AC3E}">
        <p14:creationId xmlns:p14="http://schemas.microsoft.com/office/powerpoint/2010/main" val="2812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Avaliando similaridade: Alinhamento ótimo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727790"/>
            <a:ext cx="8077200" cy="487375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O que acontece se mudamos a função de custos?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pt-BR" sz="200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Quais as pontuações dos dois alinhamentos usando a seguinte função de custos :</a:t>
            </a:r>
          </a:p>
          <a:p>
            <a:pPr marL="742950" lvl="1" indent="-285750"/>
            <a:r>
              <a:rPr lang="pt-BR" sz="2000" b="1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match		-1</a:t>
            </a:r>
            <a:endParaRPr lang="pt-BR" sz="1800" dirty="0">
              <a:solidFill>
                <a:schemeClr val="folHlink"/>
              </a:solidFill>
              <a:ea typeface="ＭＳ Ｐゴシック" charset="-128"/>
              <a:cs typeface="ＭＳ Ｐゴシック" charset="-128"/>
            </a:endParaRPr>
          </a:p>
          <a:p>
            <a:pPr marL="742950" lvl="1" indent="-285750"/>
            <a:r>
              <a:rPr lang="pt-BR" sz="2000" b="1" dirty="0" err="1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mismatch</a:t>
            </a:r>
            <a:r>
              <a:rPr lang="pt-BR" sz="2000" b="1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	    	 3</a:t>
            </a:r>
            <a:endParaRPr lang="pt-BR" sz="1800" dirty="0">
              <a:ea typeface="ＭＳ Ｐゴシック" charset="-128"/>
              <a:cs typeface="ＭＳ Ｐゴシック" charset="-128"/>
            </a:endParaRPr>
          </a:p>
          <a:p>
            <a:pPr marL="742950" lvl="1" indent="-285750"/>
            <a:r>
              <a:rPr lang="pt-BR" sz="2000" b="1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gap		 1</a:t>
            </a:r>
            <a:endParaRPr lang="pt-BR" sz="180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None/>
            </a:pPr>
            <a:endParaRPr lang="pt-BR" sz="200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None/>
            </a:pPr>
            <a:endParaRPr lang="pt-BR" sz="200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None/>
            </a:pPr>
            <a:endParaRPr lang="pt-BR" sz="2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419600"/>
            <a:ext cx="27432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pt-BR" sz="2800" b="1">
                <a:latin typeface="Courier"/>
                <a:cs typeface="Courier"/>
              </a:rPr>
              <a:t>AG_CA_TA_CG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800" b="1">
                <a:latin typeface="Courier"/>
                <a:cs typeface="Courier"/>
              </a:rPr>
              <a:t>AGT_AC_AGC_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5589115"/>
            <a:ext cx="2438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pt-BR" sz="2800" b="1">
                <a:latin typeface="Courier"/>
                <a:cs typeface="Courier"/>
              </a:rPr>
              <a:t>AGCATACG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800" b="1">
                <a:latin typeface="Courier"/>
                <a:cs typeface="Courier"/>
              </a:rPr>
              <a:t>AGTACAGC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69" y="4572000"/>
            <a:ext cx="1066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err="1">
                <a:latin typeface="Lucida Grande"/>
                <a:ea typeface="Lucida Grande"/>
                <a:cs typeface="Lucida Grande"/>
              </a:rPr>
              <a:t>Σ</a:t>
            </a:r>
            <a:r>
              <a:rPr lang="pt-BR" sz="3800">
                <a:latin typeface="Lucida Grande"/>
                <a:ea typeface="Lucida Grande"/>
                <a:cs typeface="Lucida Grande"/>
              </a:rPr>
              <a:t>=?</a:t>
            </a:r>
            <a:endParaRPr lang="pt-BR" sz="3800"/>
          </a:p>
        </p:txBody>
      </p:sp>
      <p:sp>
        <p:nvSpPr>
          <p:cNvPr id="15" name="TextBox 14"/>
          <p:cNvSpPr txBox="1"/>
          <p:nvPr/>
        </p:nvSpPr>
        <p:spPr>
          <a:xfrm>
            <a:off x="3581400" y="5799892"/>
            <a:ext cx="1066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800" err="1">
                <a:latin typeface="Lucida Grande"/>
                <a:ea typeface="Lucida Grande"/>
                <a:cs typeface="Lucida Grande"/>
              </a:rPr>
              <a:t>Σ</a:t>
            </a:r>
            <a:r>
              <a:rPr lang="pt-BR" sz="3800">
                <a:latin typeface="Lucida Grande"/>
                <a:ea typeface="Lucida Grande"/>
                <a:cs typeface="Lucida Grande"/>
              </a:rPr>
              <a:t>=?</a:t>
            </a:r>
            <a:endParaRPr lang="pt-BR" sz="3800"/>
          </a:p>
        </p:txBody>
      </p:sp>
      <p:sp>
        <p:nvSpPr>
          <p:cNvPr id="16" name="TextBox 15"/>
          <p:cNvSpPr txBox="1"/>
          <p:nvPr/>
        </p:nvSpPr>
        <p:spPr>
          <a:xfrm>
            <a:off x="4495800" y="2907858"/>
            <a:ext cx="3904658" cy="1168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b="1">
              <a:solidFill>
                <a:schemeClr val="accent3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b="1">
                <a:solidFill>
                  <a:schemeClr val="accent3"/>
                </a:solidFill>
              </a:rPr>
              <a:t>A escolha do alinhamento ótimo e a similaridade entre duas sequências DEPENDE da função de custos que seja usada.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AEFBE0-84A6-FE40-9D69-84BF34B7C70E}"/>
              </a:ext>
            </a:extLst>
          </p:cNvPr>
          <p:cNvSpPr/>
          <p:nvPr/>
        </p:nvSpPr>
        <p:spPr>
          <a:xfrm>
            <a:off x="5029269" y="4662212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/>
              <a:t>3+3+2+2+3+2+2+3+2+3+2=27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D45E9-7746-8742-AE5C-E2A8880D7B68}"/>
              </a:ext>
            </a:extLst>
          </p:cNvPr>
          <p:cNvSpPr/>
          <p:nvPr/>
        </p:nvSpPr>
        <p:spPr>
          <a:xfrm>
            <a:off x="5029269" y="5812835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/>
              <a:t>-1-1+3-1+3-1+3+3=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  <p:bldP spid="13" grpId="0"/>
      <p:bldP spid="14" grpId="0"/>
      <p:bldP spid="15" grpId="0"/>
      <p:bldP spid="16" grpId="0"/>
      <p:bldP spid="3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Avaliando similaridade: Função de custos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85260"/>
            <a:ext cx="8077200" cy="487375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A função de custos pode modelar a identidade, as substituições e os </a:t>
            </a:r>
            <a:r>
              <a:rPr lang="pt-BR" sz="2000" dirty="0" err="1">
                <a:ea typeface="ＭＳ Ｐゴシック" charset="-128"/>
                <a:cs typeface="ＭＳ Ｐゴシック" charset="-128"/>
              </a:rPr>
              <a:t>indels</a:t>
            </a:r>
            <a:r>
              <a:rPr lang="pt-BR" sz="2000" dirty="0">
                <a:ea typeface="ＭＳ Ｐゴシック" charset="-128"/>
                <a:cs typeface="ＭＳ Ｐゴシック" charset="-128"/>
              </a:rPr>
              <a:t> </a:t>
            </a:r>
            <a:r>
              <a:rPr lang="pt-BR" sz="2000" dirty="0" err="1">
                <a:ea typeface="ＭＳ Ｐゴシック" charset="-128"/>
                <a:cs typeface="ＭＳ Ｐゴシック" charset="-128"/>
              </a:rPr>
              <a:t>Cómo</a:t>
            </a:r>
            <a:r>
              <a:rPr lang="pt-BR" sz="2000" dirty="0">
                <a:ea typeface="ＭＳ Ｐゴシック" charset="-128"/>
                <a:cs typeface="ＭＳ Ｐゴシック" charset="-128"/>
              </a:rPr>
              <a:t> poderia modificar a função de custos para que seja mas real?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	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Em sequências de ácidos nucléicos:</a:t>
            </a:r>
          </a:p>
          <a:p>
            <a:pPr marL="708660" lvl="1" indent="-342900"/>
            <a:r>
              <a:rPr lang="pt-BR" sz="1700" dirty="0">
                <a:ea typeface="ＭＳ Ｐゴシック" charset="-128"/>
                <a:cs typeface="ＭＳ Ｐゴシック" charset="-128"/>
              </a:rPr>
              <a:t>A proporção de transições e </a:t>
            </a:r>
            <a:r>
              <a:rPr lang="pt-BR" sz="1700" dirty="0" err="1">
                <a:ea typeface="ＭＳ Ｐゴシック" charset="-128"/>
                <a:cs typeface="ＭＳ Ｐゴシック" charset="-128"/>
              </a:rPr>
              <a:t>transversões</a:t>
            </a:r>
            <a:r>
              <a:rPr lang="pt-BR" sz="1700" dirty="0">
                <a:ea typeface="ＭＳ Ｐゴシック" charset="-128"/>
                <a:cs typeface="ＭＳ Ｐゴシック" charset="-128"/>
              </a:rPr>
              <a:t> não é sempre 1</a:t>
            </a:r>
          </a:p>
          <a:p>
            <a:pPr marL="708660" lvl="1" indent="-342900"/>
            <a:r>
              <a:rPr lang="pt-BR" sz="1700" dirty="0">
                <a:ea typeface="ＭＳ Ｐゴシック" charset="-128"/>
                <a:cs typeface="ＭＳ Ｐゴシック" charset="-128"/>
              </a:rPr>
              <a:t>As mudanças na terceira posição das trincas (códons) nem sempre geram mudanças na proteína (substituições sinónimas)</a:t>
            </a:r>
          </a:p>
          <a:p>
            <a:pPr marL="708660" lvl="1" indent="-342900"/>
            <a:r>
              <a:rPr lang="pt-BR" sz="1700" dirty="0" err="1">
                <a:ea typeface="ＭＳ Ｐゴシック" charset="-128"/>
                <a:cs typeface="ＭＳ Ｐゴシック" charset="-128"/>
              </a:rPr>
              <a:t>Poderia-se</a:t>
            </a:r>
            <a:r>
              <a:rPr lang="pt-BR" sz="1700" dirty="0">
                <a:ea typeface="ＭＳ Ｐゴシック" charset="-128"/>
                <a:cs typeface="ＭＳ Ｐゴシック" charset="-128"/>
              </a:rPr>
              <a:t> incluir no cálculo a taxa de erro do sequenciamento</a:t>
            </a:r>
          </a:p>
          <a:p>
            <a:pPr marL="342900" indent="-342900">
              <a:spcBef>
                <a:spcPct val="20000"/>
              </a:spcBef>
              <a:buNone/>
            </a:pPr>
            <a:endParaRPr lang="pt-BR" sz="2000" dirty="0"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Nas sequencias de proteínas:</a:t>
            </a:r>
          </a:p>
          <a:p>
            <a:pPr marL="708660" lvl="1" indent="-342900">
              <a:lnSpc>
                <a:spcPct val="90000"/>
              </a:lnSpc>
              <a:buSzPct val="100000"/>
              <a:buFontTx/>
              <a:buChar char="•"/>
            </a:pPr>
            <a:r>
              <a:rPr lang="pt-BR" sz="1700" dirty="0">
                <a:ea typeface="ＭＳ Ｐゴシック" charset="-128"/>
                <a:cs typeface="ＭＳ Ｐゴシック" charset="-128"/>
              </a:rPr>
              <a:t>As substituições observadas dependem do tipo de resíduos envolvidos.. Por exemplo, é “difícil” substituir um resíduo não polar por um resíduo polar.</a:t>
            </a:r>
          </a:p>
        </p:txBody>
      </p:sp>
    </p:spTree>
    <p:extLst>
      <p:ext uri="{BB962C8B-B14F-4D97-AF65-F5344CB8AC3E}">
        <p14:creationId xmlns:p14="http://schemas.microsoft.com/office/powerpoint/2010/main" val="4614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Avaliando similaridade: Função de custos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85260"/>
            <a:ext cx="8077200" cy="487375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pt-BR" sz="2000">
                <a:ea typeface="ＭＳ Ｐゴシック" charset="-128"/>
                <a:cs typeface="ＭＳ Ｐゴシック" charset="-128"/>
              </a:rPr>
              <a:t>A função de custos pode modelar a identidade, as substituições e os indels ¿Cómo poderia modificar a função de custos para que seja mas real?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000">
                <a:ea typeface="ＭＳ Ｐゴシック" charset="-128"/>
                <a:cs typeface="ＭＳ Ｐゴシック" charset="-128"/>
              </a:rPr>
              <a:t>	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000">
                <a:ea typeface="ＭＳ Ｐゴシック" charset="-128"/>
                <a:cs typeface="ＭＳ Ｐゴシック" charset="-128"/>
              </a:rPr>
              <a:t>Em sequências de ácidos nucléicos:</a:t>
            </a:r>
          </a:p>
          <a:p>
            <a:pPr marL="708660" lvl="1" indent="-342900"/>
            <a:r>
              <a:rPr lang="pt-BR" sz="1700">
                <a:ea typeface="ＭＳ Ｐゴシック" charset="-128"/>
                <a:cs typeface="ＭＳ Ｐゴシック" charset="-128"/>
              </a:rPr>
              <a:t>A proporção de transições e transverõoes não é sempre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2B7F5B-8DA5-DF4C-86FA-B31D6E42E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62" y="3381875"/>
            <a:ext cx="2568813" cy="27445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01CBB-AD4F-AC4E-B620-231E4808892A}"/>
              </a:ext>
            </a:extLst>
          </p:cNvPr>
          <p:cNvSpPr/>
          <p:nvPr/>
        </p:nvSpPr>
        <p:spPr>
          <a:xfrm>
            <a:off x="4114800" y="362341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Existem duas vezes o número de caminhos para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</a:rPr>
              <a:t>transversões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que para transições, ainda assim a frequência das transições e maior.  Por exemplo, transições são menos prováveis de gerar substituições de amino ácidos (mutações silenciosas, devido a hipótese de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</a:rPr>
              <a:t>wobble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33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Avaliando similaridade: Função de custos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85260"/>
            <a:ext cx="8077200" cy="487375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A função de custos pode modelar a identidade, as substituições e os </a:t>
            </a:r>
            <a:r>
              <a:rPr lang="pt-BR" sz="2000" dirty="0" err="1">
                <a:ea typeface="ＭＳ Ｐゴシック" charset="-128"/>
                <a:cs typeface="ＭＳ Ｐゴシック" charset="-128"/>
              </a:rPr>
              <a:t>indels</a:t>
            </a:r>
            <a:r>
              <a:rPr lang="pt-BR" sz="2000" dirty="0">
                <a:ea typeface="ＭＳ Ｐゴシック" charset="-128"/>
                <a:cs typeface="ＭＳ Ｐゴシック" charset="-128"/>
              </a:rPr>
              <a:t> Como poderia modificar a função de custos para que seja mas real?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	</a:t>
            </a:r>
          </a:p>
          <a:p>
            <a:pPr marL="342900" indent="-342900">
              <a:spcBef>
                <a:spcPct val="20000"/>
              </a:spcBef>
              <a:buNone/>
            </a:pPr>
            <a:r>
              <a:rPr lang="pt-BR" sz="2000" dirty="0">
                <a:ea typeface="ＭＳ Ｐゴシック" charset="-128"/>
                <a:cs typeface="ＭＳ Ｐゴシック" charset="-128"/>
              </a:rPr>
              <a:t>Em sequências de ácidos nucléicos:</a:t>
            </a:r>
          </a:p>
          <a:p>
            <a:pPr marL="708660" lvl="1" indent="-342900"/>
            <a:r>
              <a:rPr lang="pt-BR" sz="1700" dirty="0">
                <a:ea typeface="ＭＳ Ｐゴシック" charset="-128"/>
                <a:cs typeface="ＭＳ Ｐゴシック" charset="-128"/>
              </a:rPr>
              <a:t>A proporção de transições e </a:t>
            </a:r>
            <a:r>
              <a:rPr lang="pt-BR" sz="1700" dirty="0" err="1">
                <a:ea typeface="ＭＳ Ｐゴシック" charset="-128"/>
                <a:cs typeface="ＭＳ Ｐゴシック" charset="-128"/>
              </a:rPr>
              <a:t>transversões</a:t>
            </a:r>
            <a:r>
              <a:rPr lang="pt-BR" sz="1700" dirty="0">
                <a:ea typeface="ＭＳ Ｐゴシック" charset="-128"/>
                <a:cs typeface="ＭＳ Ｐゴシック" charset="-128"/>
              </a:rPr>
              <a:t> não é sempre 1</a:t>
            </a:r>
          </a:p>
          <a:p>
            <a:pPr marL="708660" lvl="1" indent="-342900"/>
            <a:r>
              <a:rPr lang="pt-BR" sz="1700" dirty="0">
                <a:ea typeface="ＭＳ Ｐゴシック" charset="-128"/>
                <a:cs typeface="ＭＳ Ｐゴシック" charset="-128"/>
              </a:rPr>
              <a:t>Os câmbios na terceira posição dos códons nem sempre geram câmbios na sequência da proteína (substituições sinônimas)</a:t>
            </a:r>
          </a:p>
          <a:p>
            <a:pPr marL="708660" lvl="1" indent="-342900"/>
            <a:r>
              <a:rPr lang="pt-BR" sz="1700" dirty="0" err="1">
                <a:ea typeface="ＭＳ Ｐゴシック" charset="-128"/>
                <a:cs typeface="ＭＳ Ｐゴシック" charset="-128"/>
              </a:rPr>
              <a:t>Poderia-se</a:t>
            </a:r>
            <a:r>
              <a:rPr lang="pt-BR" sz="1700" dirty="0">
                <a:ea typeface="ＭＳ Ｐゴシック" charset="-128"/>
                <a:cs typeface="ＭＳ Ｐゴシック" charset="-128"/>
              </a:rPr>
              <a:t> ter em conta a frequência de erros de sequenciamento</a:t>
            </a:r>
          </a:p>
          <a:p>
            <a:pPr marL="365760" lvl="1" indent="0">
              <a:buNone/>
            </a:pPr>
            <a:endParaRPr lang="pt-BR" sz="1700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pt-BR" sz="1900" dirty="0">
                <a:ea typeface="ＭＳ Ｐゴシック" charset="-128"/>
                <a:cs typeface="ＭＳ Ｐゴシック" charset="-128"/>
              </a:rPr>
              <a:t>Em sequencias de proteínas:</a:t>
            </a:r>
          </a:p>
          <a:p>
            <a:pPr lvl="1"/>
            <a:r>
              <a:rPr lang="pt-BR" sz="1700" dirty="0">
                <a:ea typeface="ＭＳ Ｐゴシック" charset="-128"/>
                <a:cs typeface="ＭＳ Ｐゴシック" charset="-128"/>
              </a:rPr>
              <a:t>As substituições que podem ser observadas dependem do tipo de resíduos envolvidos, por exemplo, é pouco frequente substituir um resíduo polar por uno não polar. ¿Por que?</a:t>
            </a:r>
          </a:p>
          <a:p>
            <a:pPr marL="708660" lvl="1" indent="-342900"/>
            <a:endParaRPr lang="pt-BR" sz="1700" dirty="0">
              <a:ea typeface="ＭＳ Ｐゴシック" charset="-128"/>
              <a:cs typeface="ＭＳ Ｐゴシック" charset="-128"/>
            </a:endParaRPr>
          </a:p>
          <a:p>
            <a:pPr marL="708660" lvl="1" indent="-342900"/>
            <a:endParaRPr lang="pt-BR" sz="1700" dirty="0">
              <a:ea typeface="ＭＳ Ｐゴシック" charset="-128"/>
              <a:cs typeface="ＭＳ Ｐゴシック" charset="-128"/>
            </a:endParaRPr>
          </a:p>
          <a:p>
            <a:pPr marL="708660" lvl="1" indent="-342900"/>
            <a:endParaRPr lang="pt-BR" sz="17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698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Lembrar: Alinhamento de sequências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dirty="0"/>
              <a:t>O alinhamento de sequências é uma operação fundamental em bioinformática.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dirty="0"/>
              <a:t>O “melhor” alinhamento depende do sistema de pontos, i.e., da função de custos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000" dirty="0"/>
              <a:t>Os </a:t>
            </a:r>
            <a:r>
              <a:rPr lang="pt-BR" sz="2000" dirty="0" err="1"/>
              <a:t>dot-plots</a:t>
            </a:r>
            <a:r>
              <a:rPr lang="pt-BR" sz="2000" dirty="0"/>
              <a:t> mostram a correspondência entre pares de sequencias</a:t>
            </a:r>
          </a:p>
          <a:p>
            <a:pPr marL="803275" lvl="1" indent="-342900">
              <a:spcBef>
                <a:spcPct val="20000"/>
              </a:spcBef>
              <a:buFontTx/>
              <a:buChar char="•"/>
            </a:pPr>
            <a:r>
              <a:rPr lang="pt-BR" sz="1800" dirty="0"/>
              <a:t>Não são métodos de alinhamento propriamente ditos</a:t>
            </a:r>
          </a:p>
          <a:p>
            <a:pPr marL="803275" lvl="1" indent="-342900">
              <a:spcBef>
                <a:spcPct val="20000"/>
              </a:spcBef>
              <a:buFontTx/>
              <a:buChar char="•"/>
            </a:pPr>
            <a:r>
              <a:rPr lang="pt-BR" sz="1800" dirty="0"/>
              <a:t>São métodos visuais e exploratórios</a:t>
            </a:r>
            <a:endParaRPr lang="pt-BR" sz="2000" i="1" dirty="0">
              <a:ea typeface="ＭＳ Ｐゴシック" charset="-128"/>
              <a:cs typeface="ＭＳ Ｐゴシック" charset="-128"/>
            </a:endParaRPr>
          </a:p>
          <a:p>
            <a:pPr marL="742950" lvl="1" indent="-285750">
              <a:buFontTx/>
              <a:buChar char="–"/>
            </a:pPr>
            <a:r>
              <a:rPr lang="pt-BR" sz="2800" i="1" dirty="0">
                <a:ea typeface="ＭＳ Ｐゴシック" charset="-128"/>
                <a:cs typeface="ＭＳ Ｐゴシック" charset="-128"/>
              </a:rPr>
              <a:t>Então, como achar o alinhamento ótimo?</a:t>
            </a:r>
          </a:p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436782" y="5541702"/>
            <a:ext cx="346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rgbClr val="B32C16"/>
                </a:solidFill>
              </a:rPr>
              <a:t>Na próxima aula!</a:t>
            </a:r>
          </a:p>
        </p:txBody>
      </p:sp>
    </p:spTree>
    <p:extLst>
      <p:ext uri="{BB962C8B-B14F-4D97-AF65-F5344CB8AC3E}">
        <p14:creationId xmlns:p14="http://schemas.microsoft.com/office/powerpoint/2010/main" val="30156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>
            <a:off x="1443038" y="5029200"/>
            <a:ext cx="6443662" cy="93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blurRad="63500" dist="45791" dir="2021404" algn="ctr" rotWithShape="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Isso é tudo por hoje</a:t>
            </a:r>
          </a:p>
        </p:txBody>
      </p:sp>
      <p:pic>
        <p:nvPicPr>
          <p:cNvPr id="20" name="Picture 9" descr="back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057400"/>
            <a:ext cx="3733800" cy="2378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78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/>
              <a:t>Comparação de sequências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4163" y="1933125"/>
            <a:ext cx="7076747" cy="3992563"/>
          </a:xfrm>
        </p:spPr>
        <p:txBody>
          <a:bodyPr/>
          <a:lstStyle/>
          <a:p>
            <a:r>
              <a:rPr lang="pt-BR" dirty="0"/>
              <a:t>Para quê?</a:t>
            </a:r>
          </a:p>
          <a:p>
            <a:pPr lvl="1"/>
            <a:r>
              <a:rPr lang="pt-BR" dirty="0"/>
              <a:t>Transferir informação funcional desde um gene bem estudado a outro recém sequenciado.</a:t>
            </a:r>
          </a:p>
          <a:p>
            <a:pPr lvl="1"/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Montar sequencias de transcritos e genomas.</a:t>
            </a:r>
          </a:p>
          <a:p>
            <a:pPr lvl="1"/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Identificar características (features) nas sequências, e.g., bordas de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exons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sítios de união entre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exons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introns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domínios proteicos.</a:t>
            </a:r>
          </a:p>
          <a:p>
            <a:pPr lvl="1"/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Identificar regiões conservadas e inferir relações evolutivas.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Transferência de informação funcional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368883" y="1816367"/>
            <a:ext cx="729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Você acaba de identificar o seguinte gene num experimento de ciclo celular.</a:t>
            </a:r>
          </a:p>
          <a:p>
            <a:r>
              <a:rPr lang="pt-BR"/>
              <a:t>Não conhece a função do gene.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978483" y="2612172"/>
            <a:ext cx="65653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>
                <a:latin typeface="Courier"/>
                <a:cs typeface="Courier"/>
              </a:rPr>
              <a:t>&gt;unknown_seq</a:t>
            </a:r>
          </a:p>
          <a:p>
            <a:r>
              <a:rPr lang="pt-BR" sz="1000">
                <a:latin typeface="Courier"/>
                <a:cs typeface="Courier"/>
              </a:rPr>
              <a:t>TAAAATTCCCTCCTTCCCTCGTTTTCTGCTCTCTCCTTTTCTTTTCTTCTTCCTCTTTCTCTCACTAAAACCCTTGTTTC</a:t>
            </a:r>
          </a:p>
          <a:p>
            <a:r>
              <a:rPr lang="pt-BR" sz="1000">
                <a:latin typeface="Courier"/>
                <a:cs typeface="Courier"/>
              </a:rPr>
              <a:t>TTCACTCGCCGTCGCTTTTCCCGTCATCGGAATCTTCAAATTCGACTCTCGCTTCACTACGATCCATGTCCGGTGTCGTA</a:t>
            </a:r>
          </a:p>
          <a:p>
            <a:r>
              <a:rPr lang="pt-BR" sz="1000">
                <a:latin typeface="Courier"/>
                <a:cs typeface="Courier"/>
              </a:rPr>
              <a:t>GATCTTCTCCCGGTTCTTCTCAGCCGCCACCGCCGCCGCCGCACCATCCACCGTCATCTCCGGTTCCGGTTACATCTACG</a:t>
            </a:r>
          </a:p>
          <a:p>
            <a:r>
              <a:rPr lang="pt-BR" sz="1000">
                <a:latin typeface="Courier"/>
                <a:cs typeface="Courier"/>
              </a:rPr>
              <a:t>CGGTTATACCACCTATACGTCGTCACTTAGCTTTCGCCTCAACAAAACCTCCGTTTCATCCTTCCGATGATTACCATCGA</a:t>
            </a:r>
          </a:p>
          <a:p>
            <a:r>
              <a:rPr lang="pt-BR" sz="1000">
                <a:latin typeface="Courier"/>
                <a:cs typeface="Courier"/>
              </a:rPr>
              <a:t>TTAACCCTTCTTCGCTCAGTAATAATAACGACAGGAGCTTCGTTCATGGTTGTGGTGTTGTAGATCGGGAGGAAGATGCT</a:t>
            </a:r>
          </a:p>
          <a:p>
            <a:r>
              <a:rPr lang="pt-BR" sz="1000">
                <a:latin typeface="Courier"/>
                <a:cs typeface="Courier"/>
              </a:rPr>
              <a:t>TCGTTGTTAGATCTCCTTCACGAAAGAGAAAGGCGACAATGGATATGGTTGTTGCTCCATCTAATAATGGATTCACGAGT</a:t>
            </a:r>
          </a:p>
          <a:p>
            <a:r>
              <a:rPr lang="pt-BR" sz="1000">
                <a:latin typeface="Courier"/>
                <a:cs typeface="Courier"/>
              </a:rPr>
              <a:t>CTGGTTTCACTAACATACCTAGCAGTCCCTGTCAAACTCCTAGAAAAGGGGGCAGAGTCAACATCAAGTCAAAGGCCAAA</a:t>
            </a:r>
          </a:p>
          <a:p>
            <a:r>
              <a:rPr lang="pt-BR" sz="1000">
                <a:latin typeface="Courier"/>
                <a:cs typeface="Courier"/>
              </a:rPr>
              <a:t>GAAACAAGTCAACTCCTCAAACACCCATCTCGACAAACGCTGGTTCTCCTATCACACTTACTCCATCAGGAAGTTGTCGT</a:t>
            </a:r>
          </a:p>
          <a:p>
            <a:r>
              <a:rPr lang="pt-BR" sz="1000">
                <a:latin typeface="Courier"/>
                <a:cs typeface="Courier"/>
              </a:rPr>
              <a:t>ATGACAGTTCTTTAGGTCTCCTTACAAAAAAGTTCGTCAATCTAATTAAACAAGCCAAAGATGGAATGCTGGACCTAAAC</a:t>
            </a:r>
          </a:p>
          <a:p>
            <a:r>
              <a:rPr lang="pt-BR" sz="1000">
                <a:latin typeface="Courier"/>
                <a:cs typeface="Courier"/>
              </a:rPr>
              <a:t>AAGCTGCAGAAACATTGGAGGTGCAGAAACGACGTATATATGATATTACAAACGTTTTGGAGGGGATAGATCTCATTGAA</a:t>
            </a:r>
          </a:p>
          <a:p>
            <a:r>
              <a:rPr lang="pt-BR" sz="1000">
                <a:latin typeface="Courier"/>
                <a:cs typeface="Courier"/>
              </a:rPr>
              <a:t>AGCCTTTCAAGAATCGAATACTTTGGAAGGGAGTTGATGCGTGTCCTGGCGATGAGGATGCTGACGTATCTGTATTACAG</a:t>
            </a:r>
          </a:p>
          <a:p>
            <a:r>
              <a:rPr lang="pt-BR" sz="1000">
                <a:latin typeface="Courier"/>
                <a:cs typeface="Courier"/>
              </a:rPr>
              <a:t>CAGAAATTGAAAACCTCGCCCTCGAAGAGCAAGCATTAGACAACCAAATCAGACAAACAGAGGAAAGATTAAGAGACCTG</a:t>
            </a:r>
          </a:p>
          <a:p>
            <a:r>
              <a:rPr lang="pt-BR" sz="1000">
                <a:latin typeface="Courier"/>
                <a:cs typeface="Courier"/>
              </a:rPr>
              <a:t>GCGAAAATGAAAAGAATCAGAAATGGCTTTTTGTAACTGAAGAGGATATCAAGAGTTTACCAGGTTTCCAGAACCAGACT</a:t>
            </a:r>
          </a:p>
          <a:p>
            <a:r>
              <a:rPr lang="pt-BR" sz="1000">
                <a:latin typeface="Courier"/>
                <a:cs typeface="Courier"/>
              </a:rPr>
              <a:t>TGATAGCCGTCAAAGCTCCTCATGGCACAACTTTGGAAGTGCCTGATCCAGATGAAGCGGCTGACCACCCACAAAGGAGA</a:t>
            </a:r>
          </a:p>
          <a:p>
            <a:r>
              <a:rPr lang="pt-BR" sz="1000">
                <a:latin typeface="Courier"/>
                <a:cs typeface="Courier"/>
              </a:rPr>
              <a:t>ACAGGATCATTCTTAGAAGTACAATGGGACCTATTGACGTATACCTCGTCAGCGAATTTGAAGGGAAATTCGAAGACACA</a:t>
            </a:r>
          </a:p>
          <a:p>
            <a:r>
              <a:rPr lang="pt-BR" sz="1000">
                <a:latin typeface="Courier"/>
                <a:cs typeface="Courier"/>
              </a:rPr>
              <a:t>ATGGGAGTGGTGCAGCACCACCAGCATGCTTGCCTATTGCTTCTAGCTCAGGATCTACAGGACACCATGACATCGAAGCC</a:t>
            </a:r>
          </a:p>
          <a:p>
            <a:r>
              <a:rPr lang="pt-BR" sz="1000">
                <a:latin typeface="Courier"/>
                <a:cs typeface="Courier"/>
              </a:rPr>
              <a:t>TAACTGTTGACAACCCAGAAACTGCTATTGTGTCTCATGATCATCCTCATCCTCAACCCGGCGATACCTCTGATCTTAAT</a:t>
            </a:r>
          </a:p>
          <a:p>
            <a:r>
              <a:rPr lang="pt-BR" sz="1000">
                <a:latin typeface="Courier"/>
                <a:cs typeface="Courier"/>
              </a:rPr>
              <a:t>ATTTGCAAGAGCAAGTAGGAGGAATGCTTAAGATTACTCCCTCTGATGTTGAAAATGATGAGTCGGACTACTGGCTTCTC</a:t>
            </a:r>
          </a:p>
          <a:p>
            <a:r>
              <a:rPr lang="pt-BR" sz="1000">
                <a:latin typeface="Courier"/>
                <a:cs typeface="Courier"/>
              </a:rPr>
              <a:t>CAAATGCTGAGATTAGCATGACGGATATTTGGAAAACTGACTCTGGTATCGATTGGGATTATGGAATAGCCGACGTGAGT</a:t>
            </a:r>
          </a:p>
          <a:p>
            <a:r>
              <a:rPr lang="pt-BR" sz="1000">
                <a:latin typeface="Courier"/>
                <a:cs typeface="Courier"/>
              </a:rPr>
              <a:t>CTCCACCACCAGGAATGGGCGAAATAGCACCAACAGCTGTTGACTCAACCCCGAGATGATCGAATACCAAGCACACTTCT</a:t>
            </a:r>
          </a:p>
          <a:p>
            <a:r>
              <a:rPr lang="pt-BR" sz="1000">
                <a:latin typeface="Courier"/>
                <a:cs typeface="Courier"/>
              </a:rPr>
              <a:t>AACTTCTGATCCCAAATGTGTTACCTCACAACACTCCCTAAAATCATATACAAGGAGGGAGCAACTACAGAACGTGTATG</a:t>
            </a:r>
          </a:p>
          <a:p>
            <a:r>
              <a:rPr lang="pt-BR" sz="1000">
                <a:latin typeface="Courier"/>
                <a:cs typeface="Courier"/>
              </a:rPr>
              <a:t>ACCAATGGCAGGTGCGTTCCATACAATGTACCATTAGATTATGATTCATTTATCGCCTAGAGTGATGTTGTAGAGGAGCA</a:t>
            </a:r>
          </a:p>
          <a:p>
            <a:r>
              <a:rPr lang="pt-BR" sz="1000">
                <a:latin typeface="Courier"/>
                <a:cs typeface="Courier"/>
              </a:rPr>
              <a:t>CGAGAAACTAATGTAAGTTTAACAGAGAATGTACTTCATCGGCTGCATTGGTACACTATTTGATTATAATATTTTTGACC</a:t>
            </a:r>
          </a:p>
          <a:p>
            <a:r>
              <a:rPr lang="pt-BR" sz="1000">
                <a:latin typeface="Courier"/>
                <a:cs typeface="Courier"/>
              </a:rPr>
              <a:t>CTCAAATGCATCTTTATAATCAGCTA</a:t>
            </a:r>
          </a:p>
        </p:txBody>
      </p:sp>
    </p:spTree>
    <p:extLst>
      <p:ext uri="{BB962C8B-B14F-4D97-AF65-F5344CB8AC3E}">
        <p14:creationId xmlns:p14="http://schemas.microsoft.com/office/powerpoint/2010/main" val="298547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Transferência de informação funcional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368883" y="1816367"/>
            <a:ext cx="84893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/>
              <a:t>Você pode fazer uma busca num banco de dados de sequências conhecidas. Se achar algo “muito” semelhante você pode aproveitar a informação funcional das sequencias conhecidas. Isso é o que fazemos com o BLAST (falaremos do BLAST com detalhe na próxima aula)</a:t>
            </a:r>
          </a:p>
        </p:txBody>
      </p:sp>
    </p:spTree>
    <p:extLst>
      <p:ext uri="{BB962C8B-B14F-4D97-AF65-F5344CB8AC3E}">
        <p14:creationId xmlns:p14="http://schemas.microsoft.com/office/powerpoint/2010/main" val="127162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/>
              <a:t>Comparação de sequências</a:t>
            </a:r>
            <a:r>
              <a:rPr lang="pt-BR"/>
              <a:t>:</a:t>
            </a:r>
            <a:br>
              <a:rPr lang="pt-BR"/>
            </a:br>
            <a:r>
              <a:rPr lang="pt-BR"/>
              <a:t>Transferência de informação funcional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BLAS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077200" cy="50601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7200" y="2819400"/>
            <a:ext cx="2819400" cy="304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7000"/>
                </a:schemeClr>
              </a:gs>
              <a:gs pos="30000">
                <a:schemeClr val="accent1">
                  <a:shade val="58000"/>
                  <a:satMod val="165000"/>
                  <a:alpha val="27000"/>
                </a:schemeClr>
              </a:gs>
              <a:gs pos="75000">
                <a:schemeClr val="accent1">
                  <a:shade val="30000"/>
                  <a:satMod val="175000"/>
                  <a:alpha val="27000"/>
                </a:schemeClr>
              </a:gs>
              <a:gs pos="100000">
                <a:schemeClr val="accent1">
                  <a:shade val="15000"/>
                  <a:satMod val="175000"/>
                  <a:alpha val="27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val 7"/>
          <p:cNvSpPr/>
          <p:nvPr/>
        </p:nvSpPr>
        <p:spPr>
          <a:xfrm>
            <a:off x="457200" y="1600198"/>
            <a:ext cx="8077200" cy="1219201"/>
          </a:xfrm>
          <a:prstGeom prst="ellipse">
            <a:avLst/>
          </a:prstGeom>
          <a:solidFill>
            <a:schemeClr val="accent3">
              <a:lumMod val="7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Comparação de sequências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260592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76065-02A8-2140-ABFF-467A450FC7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C4020-96A2-154A-BB1C-7D108EF96D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4163" y="1933125"/>
            <a:ext cx="7076747" cy="3992563"/>
          </a:xfrm>
        </p:spPr>
        <p:txBody>
          <a:bodyPr/>
          <a:lstStyle/>
          <a:p>
            <a:r>
              <a:rPr lang="pt-BR" dirty="0"/>
              <a:t>Para quê?</a:t>
            </a:r>
          </a:p>
          <a:p>
            <a:pPr lvl="1"/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Transferir informação funcional desde um gene bem estudado a outro recém sequenciado.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Montar sequencias de transcritos e genomas.</a:t>
            </a:r>
          </a:p>
          <a:p>
            <a:pPr lvl="1"/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Identificar características (features) nas sequências, e.g., bordas de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exons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sítios de união entre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exons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 </a:t>
            </a:r>
            <a:r>
              <a:rPr lang="pt-B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introns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domínios proteicos.</a:t>
            </a:r>
          </a:p>
          <a:p>
            <a:pPr lvl="1"/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Identificar regiões conservadas e inferir relações evolutivas.</a:t>
            </a:r>
          </a:p>
        </p:txBody>
      </p:sp>
    </p:spTree>
    <p:extLst>
      <p:ext uri="{BB962C8B-B14F-4D97-AF65-F5344CB8AC3E}">
        <p14:creationId xmlns:p14="http://schemas.microsoft.com/office/powerpoint/2010/main" val="3429776196"/>
      </p:ext>
    </p:extLst>
  </p:cSld>
  <p:clrMapOvr>
    <a:masterClrMapping/>
  </p:clrMapOvr>
</p:sld>
</file>

<file path=ppt/theme/theme1.xml><?xml version="1.0" encoding="utf-8"?>
<a:theme xmlns:a="http://schemas.openxmlformats.org/drawingml/2006/main" name="Espectr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spectro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spectr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2808</Words>
  <Application>Microsoft Office PowerPoint</Application>
  <PresentationFormat>Apresentação na tela (4:3)</PresentationFormat>
  <Paragraphs>405</Paragraphs>
  <Slides>47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9" baseType="lpstr">
      <vt:lpstr>ＭＳ Ｐゴシック</vt:lpstr>
      <vt:lpstr>arial</vt:lpstr>
      <vt:lpstr>arial</vt:lpstr>
      <vt:lpstr>Arial Unicode MS</vt:lpstr>
      <vt:lpstr>Calibri</vt:lpstr>
      <vt:lpstr>Corbel</vt:lpstr>
      <vt:lpstr>Courier</vt:lpstr>
      <vt:lpstr>Lucida Grande</vt:lpstr>
      <vt:lpstr>Times</vt:lpstr>
      <vt:lpstr>Times New Roman</vt:lpstr>
      <vt:lpstr>Wingdings</vt:lpstr>
      <vt:lpstr>Espectro</vt:lpstr>
      <vt:lpstr>Apresentação do PowerPoint</vt:lpstr>
      <vt:lpstr>Apresentação do PowerPoint</vt:lpstr>
      <vt:lpstr>Dúvidas</vt:lpstr>
      <vt:lpstr>Comparação de sequências</vt:lpstr>
      <vt:lpstr>Comparação de sequências</vt:lpstr>
      <vt:lpstr>Comparação de sequências: Transferência de informação funcional</vt:lpstr>
      <vt:lpstr>Comparação de sequências: Transferência de informação funcional</vt:lpstr>
      <vt:lpstr>Comparação de sequências: Transferência de informação funcional</vt:lpstr>
      <vt:lpstr>Comparação de sequências</vt:lpstr>
      <vt:lpstr>Comparação de sequências: Montar transcritos e genomas</vt:lpstr>
      <vt:lpstr>Comparação de sequências: Montar transcritos e genomas</vt:lpstr>
      <vt:lpstr>Comparação de sequências: Montar transcritos e genomas</vt:lpstr>
      <vt:lpstr>Comparação de sequências</vt:lpstr>
      <vt:lpstr>Comparação de sequências: Identificar ”features”</vt:lpstr>
      <vt:lpstr>Os genes eucarióticos são descontínuos</vt:lpstr>
      <vt:lpstr>Comparação de sequências: Identificar ”features”</vt:lpstr>
      <vt:lpstr>Comparação de sequências: Identificar ”features”</vt:lpstr>
      <vt:lpstr>Comparação de sequências: Identificar ”features”</vt:lpstr>
      <vt:lpstr>Comparação de sequências</vt:lpstr>
      <vt:lpstr>Comparación de secuencias: Identificar regiones conservadas</vt:lpstr>
      <vt:lpstr>Comparación de secuencias: Identificar regiones conservadas</vt:lpstr>
      <vt:lpstr>Sobre similaridade e homologia</vt:lpstr>
      <vt:lpstr>Sobre similaridade e homologia</vt:lpstr>
      <vt:lpstr>Tipos de homologia: Ortologia e paralogia</vt:lpstr>
      <vt:lpstr>Tipos de homologia: Ortologia e paralogia</vt:lpstr>
      <vt:lpstr>Alinhamento de sequências</vt:lpstr>
      <vt:lpstr>Alinhamento de sequências – Dot Plot</vt:lpstr>
      <vt:lpstr>Alinhamento de sequências – Dot Plot</vt:lpstr>
      <vt:lpstr>Apresentação do PowerPoint</vt:lpstr>
      <vt:lpstr>Apresentação do PowerPoint</vt:lpstr>
      <vt:lpstr>Apresentação do PowerPoint</vt:lpstr>
      <vt:lpstr>Apresentação do PowerPoint</vt:lpstr>
      <vt:lpstr>Alinhamento de sequências – Dot Plot</vt:lpstr>
      <vt:lpstr>Alinhamento de sequências – Dot Plot</vt:lpstr>
      <vt:lpstr>Alinhamento de sequências – Dot Plot Ferramentas</vt:lpstr>
      <vt:lpstr>Alinhamento de sequências – Dot Plot</vt:lpstr>
      <vt:lpstr>Avaliando similaridade</vt:lpstr>
      <vt:lpstr>Avaliando similaridade</vt:lpstr>
      <vt:lpstr>Avaliando similaridade</vt:lpstr>
      <vt:lpstr>Avaliando similaridade: Função de custos</vt:lpstr>
      <vt:lpstr>Avaliando similaridade: Função de custos</vt:lpstr>
      <vt:lpstr>Avaliando similaridade: Alinhamento ótimo</vt:lpstr>
      <vt:lpstr>Avaliando similaridade: Função de custos</vt:lpstr>
      <vt:lpstr>Avaliando similaridade: Função de custos</vt:lpstr>
      <vt:lpstr>Avaliando similaridade: Função de custos</vt:lpstr>
      <vt:lpstr>Lembrar: Alinhamento de sequências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Mauricio Riaño Pachón</dc:creator>
  <cp:lastModifiedBy>Diego Mauricio Riaño Pachón</cp:lastModifiedBy>
  <cp:revision>17</cp:revision>
  <dcterms:created xsi:type="dcterms:W3CDTF">2020-02-28T03:33:59Z</dcterms:created>
  <dcterms:modified xsi:type="dcterms:W3CDTF">2024-04-04T01:25:41Z</dcterms:modified>
</cp:coreProperties>
</file>