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9EC57D-3B99-4B82-B2FC-E540229628C4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FCE790-BD1A-442F-ACF9-851F097AFC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Ci%C3%AAncia_da_Informa%C3%A7%C3%A3o" TargetMode="External"/><Relationship Id="rId2" Type="http://schemas.openxmlformats.org/officeDocument/2006/relationships/hyperlink" Target="https://pt.wikipedia.org/wiki/Biblioteconom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Indexa%C3%A7%C3%A3o_(biblioteconomia)" TargetMode="External"/><Relationship Id="rId4" Type="http://schemas.openxmlformats.org/officeDocument/2006/relationships/hyperlink" Target="https://pt.wikipedia.org/wiki/Estados_Unido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Ci%C3%AAncia_da_Informa%C3%A7%C3%A3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seer.ufba.br/index.php/revistaici/article/download/3355/26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Frederick Wilfrid </a:t>
            </a:r>
            <a:r>
              <a:rPr lang="pt-PT" dirty="0" smtClean="0"/>
              <a:t>Lancaster</a:t>
            </a:r>
            <a:endParaRPr lang="pt-BR" dirty="0"/>
          </a:p>
        </p:txBody>
      </p:sp>
      <p:pic>
        <p:nvPicPr>
          <p:cNvPr id="1026" name="Picture 2" descr="Resultado de imag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17032"/>
            <a:ext cx="19050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13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Frederick </a:t>
            </a:r>
            <a:r>
              <a:rPr lang="pt-BR" b="1" dirty="0" err="1"/>
              <a:t>Wilfrid</a:t>
            </a:r>
            <a:r>
              <a:rPr lang="pt-BR" b="1" dirty="0"/>
              <a:t> Lancaster</a:t>
            </a:r>
            <a:r>
              <a:rPr lang="pt-BR" dirty="0"/>
              <a:t> (4 de Setembro de 1933 – 25 de agosto de 2013), foi um pesquisador de </a:t>
            </a:r>
            <a:r>
              <a:rPr lang="pt-BR" dirty="0">
                <a:hlinkClick r:id="rId2" tooltip="Biblioteconomia"/>
              </a:rPr>
              <a:t>Biblioteconomia</a:t>
            </a:r>
            <a:r>
              <a:rPr lang="pt-BR" dirty="0"/>
              <a:t> e </a:t>
            </a:r>
            <a:r>
              <a:rPr lang="pt-BR" dirty="0">
                <a:hlinkClick r:id="rId3" tooltip="Ciência da Informação"/>
              </a:rPr>
              <a:t>Ciência da Informação</a:t>
            </a:r>
            <a:r>
              <a:rPr lang="pt-BR" dirty="0"/>
              <a:t> britânico radicado nos </a:t>
            </a:r>
            <a:r>
              <a:rPr lang="pt-BR" dirty="0">
                <a:hlinkClick r:id="rId4" tooltip="Estados Unidos"/>
              </a:rPr>
              <a:t>Estados Unidos</a:t>
            </a:r>
            <a:r>
              <a:rPr lang="pt-BR" dirty="0"/>
              <a:t>, professor emérito da Escola de Graduação em </a:t>
            </a:r>
            <a:r>
              <a:rPr lang="pt-BR" dirty="0">
                <a:hlinkClick r:id="rId2" tooltip="Biblioteconomia"/>
              </a:rPr>
              <a:t>Biblioteconomia</a:t>
            </a:r>
            <a:r>
              <a:rPr lang="pt-BR" dirty="0"/>
              <a:t> e </a:t>
            </a:r>
            <a:r>
              <a:rPr lang="pt-BR" dirty="0">
                <a:hlinkClick r:id="rId3" tooltip="Ciência da Informação"/>
              </a:rPr>
              <a:t>Ciência da Informação</a:t>
            </a:r>
            <a:r>
              <a:rPr lang="pt-BR" dirty="0"/>
              <a:t> da Universidade de Illinois. Seus principais temas de pesquisa estão relacionados à Recuperação da informação, com ênfase para a </a:t>
            </a:r>
            <a:r>
              <a:rPr lang="pt-BR" dirty="0">
                <a:hlinkClick r:id="rId5" tooltip="Indexação (biblioteconomia)"/>
              </a:rPr>
              <a:t>indexação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62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Por seu trabalho acadêmico recebeu os prêmios:</a:t>
            </a:r>
          </a:p>
          <a:p>
            <a:pPr algn="just"/>
            <a:r>
              <a:rPr lang="pt-BR" dirty="0"/>
              <a:t>Prêmio ASIST Mérito Acadêmico, 1988</a:t>
            </a:r>
          </a:p>
          <a:p>
            <a:pPr algn="just"/>
            <a:r>
              <a:rPr lang="pt-BR" dirty="0"/>
              <a:t>Melhor livro de </a:t>
            </a:r>
            <a:r>
              <a:rPr lang="pt-BR" dirty="0">
                <a:hlinkClick r:id="rId2" tooltip="Ciência da Informação"/>
              </a:rPr>
              <a:t>Ciência da Informação</a:t>
            </a:r>
            <a:r>
              <a:rPr lang="pt-BR" dirty="0"/>
              <a:t> do ano, 1992, por "</a:t>
            </a:r>
            <a:r>
              <a:rPr lang="pt-BR" b="1" dirty="0"/>
              <a:t>Indexação e resumos</a:t>
            </a:r>
            <a:r>
              <a:rPr lang="pt-BR" dirty="0"/>
              <a:t>: teoria e prática"</a:t>
            </a:r>
          </a:p>
          <a:p>
            <a:pPr algn="just"/>
            <a:r>
              <a:rPr lang="pt-BR" dirty="0"/>
              <a:t>Melhor artigo do JASIST, 1969, “MEDLARS: </a:t>
            </a:r>
            <a:r>
              <a:rPr lang="pt-BR" dirty="0" err="1"/>
              <a:t>Report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evaluation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its </a:t>
            </a:r>
            <a:r>
              <a:rPr lang="pt-BR" dirty="0" err="1"/>
              <a:t>operating</a:t>
            </a:r>
            <a:r>
              <a:rPr lang="pt-BR" dirty="0"/>
              <a:t> </a:t>
            </a:r>
            <a:r>
              <a:rPr lang="pt-BR" dirty="0" err="1"/>
              <a:t>efficiency</a:t>
            </a:r>
            <a:r>
              <a:rPr lang="pt-BR" dirty="0"/>
              <a:t>”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84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Livros publicados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Avaliação de serviços de bibliotecas</a:t>
            </a:r>
            <a:r>
              <a:rPr lang="pt-BR" dirty="0"/>
              <a:t>. Brasília: </a:t>
            </a:r>
            <a:r>
              <a:rPr lang="pt-BR" dirty="0" err="1"/>
              <a:t>Briquet</a:t>
            </a:r>
            <a:r>
              <a:rPr lang="pt-BR" dirty="0"/>
              <a:t> de Lemos, 2004. 356p.</a:t>
            </a:r>
          </a:p>
          <a:p>
            <a:pPr algn="just"/>
            <a:r>
              <a:rPr lang="pt-BR" b="1" dirty="0"/>
              <a:t>Indexação e resumos</a:t>
            </a:r>
            <a:r>
              <a:rPr lang="pt-BR" dirty="0"/>
              <a:t>: teoria e prática. 2. ed. Brasília: </a:t>
            </a:r>
            <a:r>
              <a:rPr lang="pt-BR" dirty="0" err="1"/>
              <a:t>Briquet</a:t>
            </a:r>
            <a:r>
              <a:rPr lang="pt-BR" dirty="0"/>
              <a:t> de Lemos, 2004. 452p.</a:t>
            </a:r>
          </a:p>
          <a:p>
            <a:pPr algn="just"/>
            <a:r>
              <a:rPr lang="pt-BR" b="1" dirty="0"/>
              <a:t>Construção e uso de tesauros</a:t>
            </a:r>
            <a:r>
              <a:rPr lang="pt-BR" dirty="0"/>
              <a:t>: curso condensado. Brasília: IBICT, 1987. 114p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973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portalseer.ufba.br/index.php/revistaici/article/download/3355/2614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3415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90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Brilho</vt:lpstr>
      <vt:lpstr>Frederick Wilfrid Lancaster</vt:lpstr>
      <vt:lpstr>Resumo</vt:lpstr>
      <vt:lpstr>Reconhecimento</vt:lpstr>
      <vt:lpstr>Livros publicados no Brasil</vt:lpstr>
      <vt:lpstr>Para saber mais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Frederick Wilfrid Lancaster</dc:title>
  <dc:creator>admcbd</dc:creator>
  <cp:lastModifiedBy>admcbd</cp:lastModifiedBy>
  <cp:revision>3</cp:revision>
  <dcterms:created xsi:type="dcterms:W3CDTF">2017-05-31T22:25:50Z</dcterms:created>
  <dcterms:modified xsi:type="dcterms:W3CDTF">2017-06-01T13:57:45Z</dcterms:modified>
</cp:coreProperties>
</file>