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2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Modernização e desenvolvimento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247800"/>
          </a:xfrm>
        </p:spPr>
        <p:txBody>
          <a:bodyPr>
            <a:normAutofit/>
          </a:bodyPr>
          <a:lstStyle/>
          <a:p>
            <a:pPr algn="r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ZEB1307</a:t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Marcelo Ribeiro</a:t>
            </a: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</a:pPr>
            <a:r>
              <a:rPr lang="pt-BR" sz="2800" dirty="0"/>
              <a:t>Processo de modernização </a:t>
            </a:r>
          </a:p>
          <a:p>
            <a:pPr>
              <a:buNone/>
            </a:pPr>
            <a:endParaRPr lang="pt-BR" dirty="0"/>
          </a:p>
          <a:p>
            <a:pPr lvl="1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substituição de formas tradicionais de produção por técnicas e equipamentos mais modernos </a:t>
            </a:r>
          </a:p>
          <a:p>
            <a:pPr lvl="3">
              <a:buClrTx/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</a:endParaRPr>
          </a:p>
          <a:p>
            <a:pPr lvl="3">
              <a:buClrTx/>
              <a:buFont typeface="Wingdings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</a:rPr>
              <a:t>aumento de produção e de produtividade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pt-BR" sz="3000" dirty="0"/>
              <a:t>Desenvolvimento</a:t>
            </a:r>
          </a:p>
          <a:p>
            <a:pPr lvl="1">
              <a:buClrTx/>
              <a:buNone/>
            </a:pPr>
            <a:endParaRPr lang="pt-BR" dirty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</a:rPr>
              <a:t>Qualidade de vida e redistribuição da renda</a:t>
            </a:r>
          </a:p>
          <a:p>
            <a:pPr lvl="2">
              <a:buClrTx/>
              <a:buFont typeface="Wingdings" pitchFamily="2" charset="2"/>
              <a:buChar char="Ø"/>
            </a:pPr>
            <a:endParaRPr lang="pt-BR" sz="2400" dirty="0"/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mortalidade infantil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expectativa de vida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saúde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educação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saneamento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emprego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segurança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 etc...,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8D5DEDE-7690-42FA-A92A-EEA983E2C17A}"/>
              </a:ext>
            </a:extLst>
          </p:cNvPr>
          <p:cNvSpPr txBox="1"/>
          <p:nvPr/>
        </p:nvSpPr>
        <p:spPr>
          <a:xfrm>
            <a:off x="395536" y="548680"/>
            <a:ext cx="8424936" cy="6240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Introdução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MODERNIDADE: ONTEM, HOJE E AMANHÃ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(Do livro: "Tudo que é sólido desmancha no ar", Marshall Berman)</a:t>
            </a:r>
          </a:p>
          <a:p>
            <a:pPr algn="just">
              <a:lnSpc>
                <a:spcPct val="150000"/>
              </a:lnSpc>
            </a:pPr>
            <a:r>
              <a:rPr lang="pt-BR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Existe um tipo de experiência vital - experiência de tempo e espaço, de si mesmo e dos outros, das possibilidades e perigos da vida - que é compartilhada por homens e mulheres em todo o mundo, hoje. Designarei esse conjunto de experiências como "modernidade". Ser moderno é encontrar-se em um ambiente que promete aventura, poder, alegria, crescimento, autotransformação e transformação das coisas em redor - mas ao mesmo tempo ameaça destruir tudo o que temos, tudo o que sabemos, tudo o que somos. A experiência ambiental da modernidade anula todas as fronteiras geográficas e raciais, de classe e nacionalidade, de religião e ideologia: nesse sentido, pode-se dizer que a modernidade une a espécie humana. </a:t>
            </a:r>
            <a:endParaRPr lang="pt-BR" i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299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FD3E1F6-4115-4AE6-8B9F-4A180D645EB4}"/>
              </a:ext>
            </a:extLst>
          </p:cNvPr>
          <p:cNvSpPr txBox="1"/>
          <p:nvPr/>
        </p:nvSpPr>
        <p:spPr>
          <a:xfrm>
            <a:off x="395536" y="548680"/>
            <a:ext cx="8352928" cy="5027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Porém, é uma unidade paradoxal, uma unidade de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desunidade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ela nos despeja a todos num turbilhão de permanente desintegração e mudança, de luta e contradição, de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ambigüidade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 angústia. </a:t>
            </a:r>
            <a:endParaRPr lang="pt-BR" sz="18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As pessoas que se encontram em meio a esse turbilhão estão aptas a sentirem-se como as primeiras, e talvez as últimas, a passar por isso; tal sentimento engendrou inúmeros mitos nostálgicos de um pré-moderno Paraíso Perdido. Na verdade, contudo, um grande e sempre crescente número de pessoas vem caminhando através desse turbilhão há cerca de quinhentos anos. Embora muitas delas tenham provavelmente experimentado a modernidade como uma ameaça radical a toda sua história e tradições, a modernidade, no curso de cinco séculos, desenvolveu uma rica história e uma variedade de tradições próprias.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083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5AE63B8-8862-43E7-9038-E74F4C9CC325}"/>
              </a:ext>
            </a:extLst>
          </p:cNvPr>
          <p:cNvSpPr txBox="1"/>
          <p:nvPr/>
        </p:nvSpPr>
        <p:spPr>
          <a:xfrm>
            <a:off x="323528" y="476672"/>
            <a:ext cx="8496944" cy="4612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O turbilhão da vida moderna tem sido alimentado por muitas fontes: grandes descobertas nas ciências físicas, com a mudança da nossa imagem do universo e do lugar que ocupamos nele; a industrialização da produção, que transforma conhecimento científico em tecnologia, cria novos ambientes humanos e destrói os antigos, acelera o próprio ritmo de vida, gera novas formas de poder corporativo e de luta de classes; descomunal explosão demográfica, que penaliza milhões de pessoas arrancadas de seu habitat ancestral, empurrando-as pelos caminhos do mundo em direção a novas vidas; rápido e muitas vezes catastrófico crescimento urbano; sistemas de comunicação de massa, dinâmicos em seu desenvolvimento, que embrulham e amarram, no mesmo pacote, os mais variados indivíduos e sociedades;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04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C84AB80-A89F-401C-BCDF-D2729AD2E3CC}"/>
              </a:ext>
            </a:extLst>
          </p:cNvPr>
          <p:cNvSpPr txBox="1"/>
          <p:nvPr/>
        </p:nvSpPr>
        <p:spPr>
          <a:xfrm>
            <a:off x="395536" y="548680"/>
            <a:ext cx="8424936" cy="336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Estados nacionais cada vez mais poderosos, burocraticamente estruturados e geridos, que lutam com obstinação para expandir seu poder; movimentos sociais de massa e de nações, desafiando seus governantes políticos ou econômicos, lutando por obter algum controle sobre suas vidas; enfim, dirigindo e manipulando todas as pessoas e instituições, um mercado capitalista mundial, drasticamente flutuante, em permanente expansão. No século XX, os processos sociais que dão vida a esse turbilhão, mantendo-o num perpétuo estado de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vir-a-ser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vêm a chamar-se "modernização".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567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597</Words>
  <Application>Microsoft Office PowerPoint</Application>
  <PresentationFormat>Apresentação na tela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Georgia</vt:lpstr>
      <vt:lpstr>Times New Roman</vt:lpstr>
      <vt:lpstr>Wingdings</vt:lpstr>
      <vt:lpstr>Wingdings 2</vt:lpstr>
      <vt:lpstr>Cívico</vt:lpstr>
      <vt:lpstr>COMUNICAÇÃO E EXTENSÃO RURAL– ZEB1428 FUNDAMENTOS DE EXTENSÃO RURAL ZEB1307  Professor Marcelo Ribeiro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75</cp:revision>
  <dcterms:created xsi:type="dcterms:W3CDTF">2016-08-02T13:11:49Z</dcterms:created>
  <dcterms:modified xsi:type="dcterms:W3CDTF">2023-05-08T18:12:21Z</dcterms:modified>
</cp:coreProperties>
</file>