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41" r:id="rId4"/>
    <p:sldId id="267" r:id="rId5"/>
    <p:sldId id="342" r:id="rId6"/>
    <p:sldId id="361" r:id="rId7"/>
    <p:sldId id="343" r:id="rId8"/>
    <p:sldId id="344" r:id="rId9"/>
    <p:sldId id="353" r:id="rId10"/>
    <p:sldId id="362" r:id="rId11"/>
    <p:sldId id="36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40" r:id="rId20"/>
    <p:sldId id="352" r:id="rId21"/>
    <p:sldId id="354" r:id="rId22"/>
    <p:sldId id="355" r:id="rId23"/>
    <p:sldId id="356" r:id="rId24"/>
    <p:sldId id="365" r:id="rId25"/>
    <p:sldId id="357" r:id="rId26"/>
    <p:sldId id="358" r:id="rId27"/>
    <p:sldId id="360" r:id="rId28"/>
    <p:sldId id="363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6.png"/><Relationship Id="rId7" Type="http://schemas.openxmlformats.org/officeDocument/2006/relationships/image" Target="../media/image3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470.png"/><Relationship Id="rId4" Type="http://schemas.openxmlformats.org/officeDocument/2006/relationships/image" Target="../media/image430.png"/><Relationship Id="rId9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8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 (cisalhamento)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81" y="2308541"/>
            <a:ext cx="3352800" cy="3114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C908C8-8B11-4023-967B-5270359E0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40" y="2308541"/>
            <a:ext cx="336613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A78AF7A-88BC-4DF0-8A78-21F96EF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Artigo</a:t>
            </a:r>
            <a:r>
              <a:rPr lang="en-US" sz="2200" dirty="0"/>
              <a:t> (Journal of the Brazilian Society of Mechanical Sciences and Engineering, 2018)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C961CD-8D0A-40DA-9B86-C490BAC7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96" y="1382231"/>
            <a:ext cx="7753461" cy="43687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8D3FFE-EE2C-4237-BB51-553A14EDF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76" y="1780511"/>
            <a:ext cx="7368540" cy="35721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30836D-B2AE-408A-96DC-1101EAB5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463" y="1780511"/>
            <a:ext cx="7930861" cy="37770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80661C-A171-4589-B945-A71E579FD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250" y="1849576"/>
            <a:ext cx="7914551" cy="37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Relação geométrica entre as áreas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5E21C3B-10C0-4405-AE92-B35771E1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52" y="2234349"/>
            <a:ext cx="3288031" cy="310067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324C64-B33A-41CA-8C2D-A45983F80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350" y="2234349"/>
            <a:ext cx="3032156" cy="31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Indicação das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28527"/>
            <a:ext cx="6009640" cy="25320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716082"/>
            <a:ext cx="4038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0957"/>
            <a:ext cx="3225223" cy="2928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75" y="1549641"/>
            <a:ext cx="7070725" cy="15758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EC73ED1-05AD-42B7-AF3D-5B89B415B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365" y="3905200"/>
            <a:ext cx="2775585" cy="11443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AA1A511-3D31-457C-BE11-BA5B965DA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350" y="3525522"/>
            <a:ext cx="1303520" cy="1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6" y="2230833"/>
            <a:ext cx="7070725" cy="15758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294" y="4300228"/>
            <a:ext cx="5927408" cy="9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88" y="1499446"/>
            <a:ext cx="5927408" cy="9571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6820F8-84FD-43C4-899A-D6D1FF659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18" y="2594694"/>
            <a:ext cx="5030947" cy="10536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34" y="3888070"/>
            <a:ext cx="4862513" cy="7874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226" y="4808646"/>
            <a:ext cx="4283927" cy="7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tensões no plano inclinado (linha branca)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911000-063B-40E2-A711-0B7EA41B0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448016"/>
            <a:ext cx="2932972" cy="272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/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/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/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/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/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5E56A36-05DF-4FF2-A838-3964B6F1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68880"/>
            <a:ext cx="6417246" cy="27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7967CF91-90D7-43CE-9B2F-1BC137A94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B97E1D-C17C-4A19-9B50-A9D9941A9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1291C2-FE7F-4614-A7FE-E7ED180C4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99" y="2115155"/>
            <a:ext cx="6859205" cy="35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* Ângulo </a:t>
            </a:r>
            <a:r>
              <a:rPr lang="el-GR" altLang="pt-BR" sz="2400" dirty="0">
                <a:cs typeface="Times New Roman" panose="02020603050405020304" pitchFamily="18" charset="0"/>
              </a:rPr>
              <a:t>θ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963BCEA-0F66-426D-A4D0-BCD11C4F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2115154"/>
            <a:ext cx="3222796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BA32E4-3B33-49E6-A726-BADC04F66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0" y="2117769"/>
            <a:ext cx="3222795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/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27−45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/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27+45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8949EAE-FA70-49B2-8D34-E9AEFDE46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920" y="2008928"/>
            <a:ext cx="4627878" cy="74948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8C0FCBA-C230-4362-96F6-9511BB276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253" y="289654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/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/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FFA7A8-EA94-4AFE-B9CA-B2F3BD6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4031478"/>
            <a:ext cx="4627878" cy="7494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D3B2EA5-A974-4648-B73A-5B52C42B5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334" y="491909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/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=2,48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/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=38,58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BF906C-39D9-404B-A3FD-6F3FDD0F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81020"/>
            <a:ext cx="3411642" cy="190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FD08DA-C847-4455-97D3-18BB53E0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EAFB145-2C77-420D-8009-65D6B041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379782-1696-47F6-A06A-3065ED730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8F2AE5-F7D3-4A25-9B63-32A557327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B9DDC0E-4139-43F6-8AE3-82E811DC1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205" y="1444194"/>
            <a:ext cx="4251847" cy="421089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1BB4F9-5983-4A65-8607-ED48F8242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4203" y="1444195"/>
            <a:ext cx="4251847" cy="421089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E2A3DB9-7EF8-4B72-9546-036342464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200" y="1444197"/>
            <a:ext cx="4251847" cy="42108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F546FCB-15EF-43AC-93DF-11EA5684B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194" y="1444194"/>
            <a:ext cx="4251847" cy="421089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88E937F-1CE4-47B2-9EA3-024736550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4183" y="1444195"/>
            <a:ext cx="4251847" cy="421089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C7A2712-5B55-48FF-BE57-D48C3671A8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165" y="1444193"/>
            <a:ext cx="4251849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Alternativa para o item (c)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=−50°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/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/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/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+90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8FC9C07-D305-40CA-A8A7-E27BF649E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14" y="1592978"/>
            <a:ext cx="3849984" cy="311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/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/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38,58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/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5.3. Tensões principais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5.4. Máximo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estado plano de tensão (EPT)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Demonstrar e aplicar as equações de transformação de tensão no plano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Estruturas com carregamento plano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Superfície externa de barras sob flexo-torção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A7778BA-DA40-4404-A76F-2DEC86DB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787" y="2991774"/>
            <a:ext cx="2815048" cy="25215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85E8B6-1F79-456D-880A-44E82A9A5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480" y="2991622"/>
            <a:ext cx="3892813" cy="25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uide To Wall Shear Stress Measurement - #1 - Overview | IC2">
            <a:extLst>
              <a:ext uri="{FF2B5EF4-FFF2-40B4-BE49-F238E27FC236}">
                <a16:creationId xmlns:a16="http://schemas.microsoft.com/office/drawing/2014/main" id="{7350BDBC-51A5-4AA2-93BA-9616EC70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75" y="1462851"/>
            <a:ext cx="6360849" cy="42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Definição do sistema de eixos (</a:t>
            </a:r>
            <a:r>
              <a:rPr lang="pt-BR" sz="2200" i="1" dirty="0" err="1"/>
              <a:t>xy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Conceito de tensões normal (</a:t>
            </a:r>
            <a:r>
              <a:rPr lang="el-GR" sz="2200" i="1" dirty="0"/>
              <a:t>σ</a:t>
            </a:r>
            <a:r>
              <a:rPr lang="pt-BR" sz="2200" dirty="0"/>
              <a:t>) e cisalhante (</a:t>
            </a:r>
            <a:r>
              <a:rPr lang="el-GR" sz="2200" i="1" dirty="0"/>
              <a:t>τ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B6FB39AC-67D8-461D-B7A2-36223410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265" y="2634686"/>
            <a:ext cx="3563361" cy="311624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1B48D6F-D3DB-4372-8ACA-9709F00BB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264" y="2634686"/>
            <a:ext cx="3563359" cy="31162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C3CBD4E-8440-4C23-B148-311924CFD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261" y="2634685"/>
            <a:ext cx="3563360" cy="31162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86BF24B-6D77-4133-B2E5-4D81A4F6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256" y="2634683"/>
            <a:ext cx="3563358" cy="311624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243" y="2634676"/>
            <a:ext cx="3563357" cy="3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Forças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Momento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36" y="1622623"/>
            <a:ext cx="3563357" cy="311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/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𝑐𝑒𝑛𝑡𝑟𝑜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/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/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𝑏𝑟𝑎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/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𝑑𝑦𝑑𝑧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/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𝒚𝒙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9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1066</Words>
  <Application>Microsoft Office PowerPoint</Application>
  <PresentationFormat>Widescreen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</vt:lpstr>
      <vt:lpstr>Aula 08</vt:lpstr>
      <vt:lpstr>Aula 08. Estado Plano de Tensão</vt:lpstr>
      <vt:lpstr>Estado Plano de Tensão</vt:lpstr>
      <vt:lpstr>Estado Plano de Tensão</vt:lpstr>
      <vt:lpstr>5.1. Definição de EPT</vt:lpstr>
      <vt:lpstr>5.1. Definição de EPT</vt:lpstr>
      <vt:lpstr>5.1. Definição de EPT</vt:lpstr>
      <vt:lpstr>5.1. Definição de EPT</vt:lpstr>
      <vt:lpstr>Estado Plano de Tensão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900</cp:revision>
  <dcterms:created xsi:type="dcterms:W3CDTF">2021-04-12T22:54:59Z</dcterms:created>
  <dcterms:modified xsi:type="dcterms:W3CDTF">2021-10-23T19:11:45Z</dcterms:modified>
</cp:coreProperties>
</file>