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8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7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01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90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15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33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Autofit/>
          </a:bodyPr>
          <a:lstStyle>
            <a:lvl1pPr marL="0" indent="0">
              <a:buNone/>
              <a:defRPr sz="24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786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31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01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08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53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EDC2B63-23F9-48FB-AFF9-9E066B6EC7D2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C68266-46EC-4695-885B-0EA2D55E275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03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CC52451-5FA5-443B-ADD7-27D55781C3BD}"/>
              </a:ext>
            </a:extLst>
          </p:cNvPr>
          <p:cNvSpPr/>
          <p:nvPr/>
        </p:nvSpPr>
        <p:spPr>
          <a:xfrm>
            <a:off x="2069595" y="6384303"/>
            <a:ext cx="4852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</a:rPr>
              <a:t>Gabriel Rodrigues Santos - 10334422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CF5DD0C-6507-424D-9355-FDA30D7AA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53225" cy="4619625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47F184A-BDBE-4589-8B0A-02AEFDC06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1949" y="0"/>
            <a:ext cx="5270051" cy="685800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951C254-2DBB-486B-ACD1-AB8DB5CB6D4A}"/>
              </a:ext>
            </a:extLst>
          </p:cNvPr>
          <p:cNvSpPr/>
          <p:nvPr/>
        </p:nvSpPr>
        <p:spPr>
          <a:xfrm>
            <a:off x="0" y="5540205"/>
            <a:ext cx="32430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PRO 3432 –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Organização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do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</a:rPr>
              <a:t>Trabalho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Prof. Dr. Mario Sergio Salerno</a:t>
            </a:r>
          </a:p>
          <a:p>
            <a:r>
              <a:rPr lang="pt-BR" sz="1600" dirty="0">
                <a:solidFill>
                  <a:schemeClr val="bg1">
                    <a:lumMod val="65000"/>
                  </a:schemeClr>
                </a:solidFill>
              </a:rPr>
              <a:t>05/05/2020</a:t>
            </a:r>
          </a:p>
        </p:txBody>
      </p:sp>
    </p:spTree>
    <p:extLst>
      <p:ext uri="{BB962C8B-B14F-4D97-AF65-F5344CB8AC3E}">
        <p14:creationId xmlns:p14="http://schemas.microsoft.com/office/powerpoint/2010/main" val="51512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79B97-B81D-4AA9-97B4-81B140677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Crise do </a:t>
            </a:r>
            <a:r>
              <a:rPr lang="pt-BR" dirty="0" err="1"/>
              <a:t>Coronavírus</a:t>
            </a:r>
            <a:r>
              <a:rPr lang="pt-BR" dirty="0"/>
              <a:t> não precisa levar à demissões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012963-520F-4DB7-8F14-860A68763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16786"/>
          </a:xfrm>
        </p:spPr>
        <p:txBody>
          <a:bodyPr/>
          <a:lstStyle/>
          <a:p>
            <a:r>
              <a:rPr lang="pt-BR" dirty="0"/>
              <a:t>Alternativas e propostas de medidas para uma empresa em crise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2039306-DCD5-4C89-9FD6-C4F65E480CE0}"/>
              </a:ext>
            </a:extLst>
          </p:cNvPr>
          <p:cNvSpPr/>
          <p:nvPr/>
        </p:nvSpPr>
        <p:spPr>
          <a:xfrm>
            <a:off x="1740568" y="2815389"/>
            <a:ext cx="1748589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Crise Econômica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3E4AF1A3-D43D-4EB9-BB02-BDA5BDD7BEEA}"/>
              </a:ext>
            </a:extLst>
          </p:cNvPr>
          <p:cNvSpPr/>
          <p:nvPr/>
        </p:nvSpPr>
        <p:spPr>
          <a:xfrm>
            <a:off x="3717758" y="2941720"/>
            <a:ext cx="986589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7688869-270E-4ECF-90BD-BCE0A180804C}"/>
              </a:ext>
            </a:extLst>
          </p:cNvPr>
          <p:cNvSpPr/>
          <p:nvPr/>
        </p:nvSpPr>
        <p:spPr>
          <a:xfrm>
            <a:off x="4932948" y="2803692"/>
            <a:ext cx="1748589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Decisões Responsáveis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A3A12182-242B-4D38-B52D-3200A8A3AF3F}"/>
              </a:ext>
            </a:extLst>
          </p:cNvPr>
          <p:cNvSpPr/>
          <p:nvPr/>
        </p:nvSpPr>
        <p:spPr>
          <a:xfrm>
            <a:off x="6910138" y="2930023"/>
            <a:ext cx="986589" cy="433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3FF399F-A74A-4DC4-8C71-56E14084EB11}"/>
              </a:ext>
            </a:extLst>
          </p:cNvPr>
          <p:cNvSpPr/>
          <p:nvPr/>
        </p:nvSpPr>
        <p:spPr>
          <a:xfrm>
            <a:off x="8125328" y="2815388"/>
            <a:ext cx="1748589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“Sobrevivência” da Empresa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3F650168-E106-4046-AAD5-EEAF412AE632}"/>
              </a:ext>
            </a:extLst>
          </p:cNvPr>
          <p:cNvSpPr/>
          <p:nvPr/>
        </p:nvSpPr>
        <p:spPr>
          <a:xfrm>
            <a:off x="4752475" y="3674308"/>
            <a:ext cx="2157663" cy="30279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Redução de Custos</a:t>
            </a:r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6CCC0410-0B12-4CAD-83C0-57A4F5182567}"/>
              </a:ext>
            </a:extLst>
          </p:cNvPr>
          <p:cNvSpPr/>
          <p:nvPr/>
        </p:nvSpPr>
        <p:spPr>
          <a:xfrm rot="16200000">
            <a:off x="5679908" y="706852"/>
            <a:ext cx="302796" cy="7212932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DF416FF5-03E5-4570-9770-D514F52D6FDF}"/>
              </a:ext>
            </a:extLst>
          </p:cNvPr>
          <p:cNvSpPr/>
          <p:nvPr/>
        </p:nvSpPr>
        <p:spPr>
          <a:xfrm>
            <a:off x="1937084" y="4800600"/>
            <a:ext cx="7936833" cy="138362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Gerenciar os efeitos econômicos da crise de forma clara e compassiva cria mais valor para as empresas, que sairão mais fortes da crise do que entraram.</a:t>
            </a:r>
          </a:p>
        </p:txBody>
      </p:sp>
    </p:spTree>
    <p:extLst>
      <p:ext uri="{BB962C8B-B14F-4D97-AF65-F5344CB8AC3E}">
        <p14:creationId xmlns:p14="http://schemas.microsoft.com/office/powerpoint/2010/main" val="37909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2296D0-45D4-4822-92E9-9EA2B90F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Propostos pelo Artigo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3F63CF-C7BF-42BD-91A6-D959DCFD9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228" y="1825625"/>
            <a:ext cx="9633284" cy="46672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3200" dirty="0"/>
              <a:t>Comunique-se abertamente</a:t>
            </a:r>
          </a:p>
          <a:p>
            <a:pPr marL="0" indent="0">
              <a:spcBef>
                <a:spcPts val="0"/>
              </a:spcBef>
              <a:buNone/>
            </a:pPr>
            <a:endParaRPr lang="pt-BR" sz="4000" dirty="0"/>
          </a:p>
          <a:p>
            <a:pPr marL="0" indent="0">
              <a:spcBef>
                <a:spcPts val="0"/>
              </a:spcBef>
              <a:buNone/>
            </a:pPr>
            <a:r>
              <a:rPr lang="pt-BR" sz="3200" dirty="0"/>
              <a:t>Divida a dor</a:t>
            </a:r>
          </a:p>
          <a:p>
            <a:pPr marL="0" indent="0">
              <a:spcBef>
                <a:spcPts val="0"/>
              </a:spcBef>
              <a:buNone/>
            </a:pPr>
            <a:endParaRPr lang="pt-BR" sz="4000" dirty="0"/>
          </a:p>
          <a:p>
            <a:pPr marL="0" indent="0">
              <a:spcBef>
                <a:spcPts val="0"/>
              </a:spcBef>
              <a:buNone/>
            </a:pPr>
            <a:r>
              <a:rPr lang="pt-BR" sz="3200" dirty="0"/>
              <a:t>Considere contribuições de ideias com os empregados</a:t>
            </a:r>
          </a:p>
          <a:p>
            <a:pPr marL="0" indent="0">
              <a:spcBef>
                <a:spcPts val="0"/>
              </a:spcBef>
              <a:buNone/>
            </a:pPr>
            <a:endParaRPr lang="pt-BR" sz="4000" dirty="0"/>
          </a:p>
          <a:p>
            <a:pPr marL="0" indent="0">
              <a:spcBef>
                <a:spcPts val="0"/>
              </a:spcBef>
              <a:buNone/>
            </a:pPr>
            <a:r>
              <a:rPr lang="pt-BR" sz="3200" dirty="0"/>
              <a:t>Considere todas as opções </a:t>
            </a:r>
            <a:r>
              <a:rPr lang="pt-BR" sz="2400" dirty="0"/>
              <a:t>(inclusive as menos convencionais)</a:t>
            </a:r>
          </a:p>
          <a:p>
            <a:pPr marL="0" indent="0">
              <a:spcBef>
                <a:spcPts val="0"/>
              </a:spcBef>
              <a:buNone/>
            </a:pPr>
            <a:endParaRPr lang="pt-BR" sz="4000" dirty="0"/>
          </a:p>
          <a:p>
            <a:pPr marL="0" indent="0">
              <a:spcBef>
                <a:spcPts val="0"/>
              </a:spcBef>
              <a:buNone/>
            </a:pPr>
            <a:r>
              <a:rPr lang="pt-BR" sz="3200" dirty="0"/>
              <a:t>Tenha “gelo na barriga” </a:t>
            </a:r>
          </a:p>
          <a:p>
            <a:pPr marL="0" indent="0">
              <a:spcBef>
                <a:spcPts val="0"/>
              </a:spcBef>
              <a:buNone/>
            </a:pPr>
            <a:endParaRPr lang="pt-BR" sz="3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BCCAF87C-4730-4FCD-85F7-2BF3708D4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544" y="1737360"/>
            <a:ext cx="839674" cy="77578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40DB4A8-B6BC-44B5-AB03-0279A8A0AC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37" y="3384523"/>
            <a:ext cx="1038471" cy="8946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CC07C8E-F138-4F1C-BF50-38155D4315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8437" y="4367471"/>
            <a:ext cx="797686" cy="821963"/>
          </a:xfrm>
          <a:prstGeom prst="rect">
            <a:avLst/>
          </a:prstGeom>
        </p:spPr>
      </p:pic>
      <p:pic>
        <p:nvPicPr>
          <p:cNvPr id="1026" name="Picture 2" descr="Download Free Keep Calm Crown Free Clipart HD ICON favicon ...">
            <a:extLst>
              <a:ext uri="{FF2B5EF4-FFF2-40B4-BE49-F238E27FC236}">
                <a16:creationId xmlns:a16="http://schemas.microsoft.com/office/drawing/2014/main" id="{70403A29-7DB5-4466-BC67-EE690D2C7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6" y="5407199"/>
            <a:ext cx="689811" cy="68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5CECE90-9901-4AB0-852C-2F3D971BA2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6792" y="2634521"/>
            <a:ext cx="595563" cy="6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3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B1A40-C183-4BC3-9335-22E64996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Propostos pelo Artigo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36B908-F998-49B7-9339-574315110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Comunique-se abertamente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156786-D243-4CC8-9536-AD1C0F46CE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Deixe claro aos empregados a situação financeira da empresa e os objetivos priorizados</a:t>
            </a:r>
          </a:p>
          <a:p>
            <a:r>
              <a:rPr lang="pt-BR" dirty="0"/>
              <a:t>Seja específico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EC6854-A086-46AA-B307-B920C30D5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Compartilhe a dor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E844BB-C98E-4BCA-ACEC-549CEADC9A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Dê o exemplo – corte de gastos ou salários, por exemplo, deve começar com a liderança</a:t>
            </a:r>
          </a:p>
        </p:txBody>
      </p:sp>
    </p:spTree>
    <p:extLst>
      <p:ext uri="{BB962C8B-B14F-4D97-AF65-F5344CB8AC3E}">
        <p14:creationId xmlns:p14="http://schemas.microsoft.com/office/powerpoint/2010/main" val="2418856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B1A40-C183-4BC3-9335-22E64996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Propostos pelo Artigo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36B908-F998-49B7-9339-574315110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dirty="0"/>
              <a:t>Considere contribuições de ideias com os empregados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156786-D243-4CC8-9536-AD1C0F46CE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Pergunte aos empregados e seja aberto às suas ideias</a:t>
            </a:r>
          </a:p>
          <a:p>
            <a:r>
              <a:rPr lang="pt-BR" dirty="0"/>
              <a:t>Líderes devem articular quais as características das ideias a serem priorizadas (menor risco, menor gasto,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EC6854-A086-46AA-B307-B920C30D59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Considere todas as opções </a:t>
            </a:r>
            <a:r>
              <a:rPr lang="pt-BR" sz="2000" dirty="0"/>
              <a:t>(inclusive as menos convencionais)</a:t>
            </a:r>
            <a:endParaRPr lang="pt-BR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E844BB-C98E-4BCA-ACEC-549CEADC9A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Ideias não óbvias para reduzir o custo, mantendo </a:t>
            </a:r>
            <a:r>
              <a:rPr lang="pt-BR"/>
              <a:t>os empregos</a:t>
            </a:r>
            <a:endParaRPr lang="pt-BR" dirty="0"/>
          </a:p>
          <a:p>
            <a:r>
              <a:rPr lang="pt-BR" dirty="0"/>
              <a:t>Muitos empregados aceitam uma redução dos salários com manutenção dos empregos</a:t>
            </a:r>
          </a:p>
          <a:p>
            <a:r>
              <a:rPr lang="pt-BR" dirty="0"/>
              <a:t>Medidas devem proteger os empregados mais vulneráveis </a:t>
            </a:r>
          </a:p>
        </p:txBody>
      </p:sp>
    </p:spTree>
    <p:extLst>
      <p:ext uri="{BB962C8B-B14F-4D97-AF65-F5344CB8AC3E}">
        <p14:creationId xmlns:p14="http://schemas.microsoft.com/office/powerpoint/2010/main" val="2255760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B1A40-C183-4BC3-9335-22E64996D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Pontos Propostos pelo Artigo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36B908-F998-49B7-9339-574315110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BR" dirty="0"/>
              <a:t>Tenha “gelo na barriga”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156786-D243-4CC8-9536-AD1C0F46C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308348" cy="368458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Expressão sueca que significa manter a calma numa situação crítica</a:t>
            </a:r>
          </a:p>
          <a:p>
            <a:r>
              <a:rPr lang="pt-BR" dirty="0"/>
              <a:t>Assistência governamental pode acontecer, e também pode ser direcionada à empresas que mantiveram seus empregos</a:t>
            </a:r>
          </a:p>
          <a:p>
            <a:r>
              <a:rPr lang="pt-BR" dirty="0"/>
              <a:t>Nem todos os resultados negativos são iguais: </a:t>
            </a:r>
            <a:r>
              <a:rPr lang="pt-BR" sz="2000" i="1" dirty="0"/>
              <a:t>“cinema” </a:t>
            </a:r>
            <a:r>
              <a:rPr lang="pt-BR" sz="2000" dirty="0" err="1"/>
              <a:t>vs</a:t>
            </a:r>
            <a:r>
              <a:rPr lang="pt-BR" sz="2000" i="1" dirty="0"/>
              <a:t> “hospital”</a:t>
            </a:r>
            <a:endParaRPr lang="pt-BR" i="1" dirty="0"/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7B82BBDD-F1DB-44CD-A3AB-F3064CF1B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181C88C2-64EF-4471-AB7B-26C8BA64D9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tempo de mostrar empatia</a:t>
            </a:r>
          </a:p>
          <a:p>
            <a:r>
              <a:rPr lang="pt-BR" dirty="0"/>
              <a:t>Em crise, indivíduos preferem fazer sacrifícios pessoais para o bem coletivo (empresa/</a:t>
            </a:r>
            <a:r>
              <a:rPr lang="pt-BR" dirty="0" err="1"/>
              <a:t>socied</a:t>
            </a:r>
            <a:r>
              <a:rPr lang="pt-BR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7761776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335</TotalTime>
  <Words>304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Retrospectiva</vt:lpstr>
      <vt:lpstr>Apresentação do PowerPoint</vt:lpstr>
      <vt:lpstr>A Crise do Coronavírus não precisa levar à demissões</vt:lpstr>
      <vt:lpstr>Pontos Propostos pelo Artigo</vt:lpstr>
      <vt:lpstr>Pontos Propostos pelo Artigo</vt:lpstr>
      <vt:lpstr>Pontos Propostos pelo Artigo</vt:lpstr>
      <vt:lpstr>Pontos Propostos pelo Artigo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Santos</dc:creator>
  <cp:lastModifiedBy>Gabriel Santos</cp:lastModifiedBy>
  <cp:revision>11</cp:revision>
  <dcterms:created xsi:type="dcterms:W3CDTF">2020-04-30T10:38:53Z</dcterms:created>
  <dcterms:modified xsi:type="dcterms:W3CDTF">2020-05-05T14:05:15Z</dcterms:modified>
</cp:coreProperties>
</file>