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230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012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940" y="1622314"/>
            <a:ext cx="3388360" cy="4457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42975" y="0"/>
            <a:ext cx="47625" cy="6858000"/>
          </a:xfrm>
          <a:custGeom>
            <a:avLst/>
            <a:gdLst/>
            <a:ahLst/>
            <a:cxnLst/>
            <a:rect l="l" t="t" r="r" b="b"/>
            <a:pathLst>
              <a:path w="47625" h="6858000">
                <a:moveTo>
                  <a:pt x="0" y="6857999"/>
                </a:moveTo>
                <a:lnTo>
                  <a:pt x="47625" y="6857999"/>
                </a:lnTo>
                <a:lnTo>
                  <a:pt x="47625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B3B3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82688" y="0"/>
            <a:ext cx="3175" cy="6858000"/>
          </a:xfrm>
          <a:custGeom>
            <a:avLst/>
            <a:gdLst/>
            <a:ahLst/>
            <a:cxnLst/>
            <a:rect l="l" t="t" r="r" b="b"/>
            <a:pathLst>
              <a:path w="3175" h="6858000">
                <a:moveTo>
                  <a:pt x="0" y="6857999"/>
                </a:moveTo>
                <a:lnTo>
                  <a:pt x="3136" y="6857999"/>
                </a:lnTo>
                <a:lnTo>
                  <a:pt x="3136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B3B3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81000" y="0"/>
            <a:ext cx="445134" cy="6858000"/>
          </a:xfrm>
          <a:custGeom>
            <a:avLst/>
            <a:gdLst/>
            <a:ahLst/>
            <a:cxnLst/>
            <a:rect l="l" t="t" r="r" b="b"/>
            <a:pathLst>
              <a:path w="445134" h="6858000">
                <a:moveTo>
                  <a:pt x="0" y="6857999"/>
                </a:moveTo>
                <a:lnTo>
                  <a:pt x="444538" y="6857999"/>
                </a:lnTo>
                <a:lnTo>
                  <a:pt x="444538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B3B3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76339" y="0"/>
            <a:ext cx="104775" cy="6858000"/>
          </a:xfrm>
          <a:custGeom>
            <a:avLst/>
            <a:gdLst/>
            <a:ahLst/>
            <a:cxnLst/>
            <a:rect l="l" t="t" r="r" b="b"/>
            <a:pathLst>
              <a:path w="104775" h="6858000">
                <a:moveTo>
                  <a:pt x="0" y="6858000"/>
                </a:moveTo>
                <a:lnTo>
                  <a:pt x="104664" y="6858000"/>
                </a:lnTo>
                <a:lnTo>
                  <a:pt x="104664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D1D1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90600" y="0"/>
            <a:ext cx="151130" cy="6858000"/>
          </a:xfrm>
          <a:custGeom>
            <a:avLst/>
            <a:gdLst/>
            <a:ahLst/>
            <a:cxnLst/>
            <a:rect l="l" t="t" r="r" b="b"/>
            <a:pathLst>
              <a:path w="151130" h="6858000">
                <a:moveTo>
                  <a:pt x="0" y="6857999"/>
                </a:moveTo>
                <a:lnTo>
                  <a:pt x="150723" y="6857999"/>
                </a:lnTo>
                <a:lnTo>
                  <a:pt x="150723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D1D1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295400" y="0"/>
            <a:ext cx="76200" cy="6858000"/>
          </a:xfrm>
          <a:custGeom>
            <a:avLst/>
            <a:gdLst/>
            <a:ahLst/>
            <a:cxnLst/>
            <a:rect l="l" t="t" r="r" b="b"/>
            <a:pathLst>
              <a:path w="76200" h="6858000">
                <a:moveTo>
                  <a:pt x="0" y="6857999"/>
                </a:moveTo>
                <a:lnTo>
                  <a:pt x="76200" y="6857999"/>
                </a:lnTo>
                <a:lnTo>
                  <a:pt x="762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E9E9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141323" y="0"/>
            <a:ext cx="78105" cy="6858000"/>
          </a:xfrm>
          <a:custGeom>
            <a:avLst/>
            <a:gdLst/>
            <a:ahLst/>
            <a:cxnLst/>
            <a:rect l="l" t="t" r="r" b="b"/>
            <a:pathLst>
              <a:path w="78105" h="6858000">
                <a:moveTo>
                  <a:pt x="0" y="6857999"/>
                </a:moveTo>
                <a:lnTo>
                  <a:pt x="77876" y="6857999"/>
                </a:lnTo>
                <a:lnTo>
                  <a:pt x="77876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E9E9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6343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57150">
            <a:solidFill>
              <a:srgbClr val="B3B3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85825" y="0"/>
            <a:ext cx="57150" cy="6858000"/>
          </a:xfrm>
          <a:custGeom>
            <a:avLst/>
            <a:gdLst/>
            <a:ahLst/>
            <a:cxnLst/>
            <a:rect l="l" t="t" r="r" b="b"/>
            <a:pathLst>
              <a:path w="57150" h="6858000">
                <a:moveTo>
                  <a:pt x="57150" y="6857998"/>
                </a:moveTo>
                <a:lnTo>
                  <a:pt x="57150" y="0"/>
                </a:lnTo>
                <a:lnTo>
                  <a:pt x="0" y="0"/>
                </a:lnTo>
                <a:lnTo>
                  <a:pt x="0" y="6857998"/>
                </a:lnTo>
                <a:lnTo>
                  <a:pt x="57150" y="6857998"/>
                </a:lnTo>
              </a:path>
            </a:pathLst>
          </a:custGeom>
          <a:solidFill>
            <a:srgbClr val="E9E9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825538" y="0"/>
            <a:ext cx="57150" cy="6858000"/>
          </a:xfrm>
          <a:custGeom>
            <a:avLst/>
            <a:gdLst/>
            <a:ahLst/>
            <a:cxnLst/>
            <a:rect l="l" t="t" r="r" b="b"/>
            <a:pathLst>
              <a:path w="57150" h="6858000">
                <a:moveTo>
                  <a:pt x="57150" y="6857998"/>
                </a:moveTo>
                <a:lnTo>
                  <a:pt x="57150" y="0"/>
                </a:lnTo>
                <a:lnTo>
                  <a:pt x="0" y="0"/>
                </a:lnTo>
                <a:lnTo>
                  <a:pt x="0" y="6857998"/>
                </a:lnTo>
                <a:lnTo>
                  <a:pt x="57150" y="6857998"/>
                </a:lnTo>
              </a:path>
            </a:pathLst>
          </a:custGeom>
          <a:solidFill>
            <a:srgbClr val="B3B3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726692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28575">
            <a:solidFill>
              <a:srgbClr val="B3B3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066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B3B3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9125331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B3B3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9091041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699">
            <a:solidFill>
              <a:srgbClr val="B3B3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219200" y="0"/>
            <a:ext cx="76200" cy="6858000"/>
          </a:xfrm>
          <a:custGeom>
            <a:avLst/>
            <a:gdLst/>
            <a:ahLst/>
            <a:cxnLst/>
            <a:rect l="l" t="t" r="r" b="b"/>
            <a:pathLst>
              <a:path w="76200" h="6858000">
                <a:moveTo>
                  <a:pt x="0" y="6858000"/>
                </a:moveTo>
                <a:lnTo>
                  <a:pt x="76200" y="6858000"/>
                </a:lnTo>
                <a:lnTo>
                  <a:pt x="762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B3B3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609600" y="3429000"/>
            <a:ext cx="1295400" cy="1295400"/>
          </a:xfrm>
          <a:custGeom>
            <a:avLst/>
            <a:gdLst/>
            <a:ahLst/>
            <a:cxnLst/>
            <a:rect l="l" t="t" r="r" b="b"/>
            <a:pathLst>
              <a:path w="1295400" h="1295400">
                <a:moveTo>
                  <a:pt x="647700" y="0"/>
                </a:moveTo>
                <a:lnTo>
                  <a:pt x="594577" y="2146"/>
                </a:lnTo>
                <a:lnTo>
                  <a:pt x="542638" y="8476"/>
                </a:lnTo>
                <a:lnTo>
                  <a:pt x="492048" y="18821"/>
                </a:lnTo>
                <a:lnTo>
                  <a:pt x="442974" y="33015"/>
                </a:lnTo>
                <a:lnTo>
                  <a:pt x="395583" y="50893"/>
                </a:lnTo>
                <a:lnTo>
                  <a:pt x="350041" y="72286"/>
                </a:lnTo>
                <a:lnTo>
                  <a:pt x="306516" y="97029"/>
                </a:lnTo>
                <a:lnTo>
                  <a:pt x="265174" y="124955"/>
                </a:lnTo>
                <a:lnTo>
                  <a:pt x="226181" y="155898"/>
                </a:lnTo>
                <a:lnTo>
                  <a:pt x="189704" y="189690"/>
                </a:lnTo>
                <a:lnTo>
                  <a:pt x="155910" y="226165"/>
                </a:lnTo>
                <a:lnTo>
                  <a:pt x="124966" y="265157"/>
                </a:lnTo>
                <a:lnTo>
                  <a:pt x="97038" y="306499"/>
                </a:lnTo>
                <a:lnTo>
                  <a:pt x="72293" y="350025"/>
                </a:lnTo>
                <a:lnTo>
                  <a:pt x="50898" y="395567"/>
                </a:lnTo>
                <a:lnTo>
                  <a:pt x="33019" y="442959"/>
                </a:lnTo>
                <a:lnTo>
                  <a:pt x="18823" y="492035"/>
                </a:lnTo>
                <a:lnTo>
                  <a:pt x="8477" y="542628"/>
                </a:lnTo>
                <a:lnTo>
                  <a:pt x="2147" y="594572"/>
                </a:lnTo>
                <a:lnTo>
                  <a:pt x="0" y="647700"/>
                </a:lnTo>
                <a:lnTo>
                  <a:pt x="2147" y="700827"/>
                </a:lnTo>
                <a:lnTo>
                  <a:pt x="8477" y="752771"/>
                </a:lnTo>
                <a:lnTo>
                  <a:pt x="18823" y="803364"/>
                </a:lnTo>
                <a:lnTo>
                  <a:pt x="33019" y="852440"/>
                </a:lnTo>
                <a:lnTo>
                  <a:pt x="50898" y="899832"/>
                </a:lnTo>
                <a:lnTo>
                  <a:pt x="72293" y="945374"/>
                </a:lnTo>
                <a:lnTo>
                  <a:pt x="97038" y="988900"/>
                </a:lnTo>
                <a:lnTo>
                  <a:pt x="124966" y="1030242"/>
                </a:lnTo>
                <a:lnTo>
                  <a:pt x="155910" y="1069234"/>
                </a:lnTo>
                <a:lnTo>
                  <a:pt x="189704" y="1105709"/>
                </a:lnTo>
                <a:lnTo>
                  <a:pt x="226181" y="1139501"/>
                </a:lnTo>
                <a:lnTo>
                  <a:pt x="265174" y="1170444"/>
                </a:lnTo>
                <a:lnTo>
                  <a:pt x="306516" y="1198370"/>
                </a:lnTo>
                <a:lnTo>
                  <a:pt x="350041" y="1223113"/>
                </a:lnTo>
                <a:lnTo>
                  <a:pt x="395583" y="1244506"/>
                </a:lnTo>
                <a:lnTo>
                  <a:pt x="442974" y="1262384"/>
                </a:lnTo>
                <a:lnTo>
                  <a:pt x="492048" y="1276578"/>
                </a:lnTo>
                <a:lnTo>
                  <a:pt x="542638" y="1286923"/>
                </a:lnTo>
                <a:lnTo>
                  <a:pt x="594577" y="1293253"/>
                </a:lnTo>
                <a:lnTo>
                  <a:pt x="647700" y="1295400"/>
                </a:lnTo>
                <a:lnTo>
                  <a:pt x="700827" y="1293253"/>
                </a:lnTo>
                <a:lnTo>
                  <a:pt x="752771" y="1286923"/>
                </a:lnTo>
                <a:lnTo>
                  <a:pt x="803364" y="1276578"/>
                </a:lnTo>
                <a:lnTo>
                  <a:pt x="852440" y="1262384"/>
                </a:lnTo>
                <a:lnTo>
                  <a:pt x="899832" y="1244506"/>
                </a:lnTo>
                <a:lnTo>
                  <a:pt x="945374" y="1223113"/>
                </a:lnTo>
                <a:lnTo>
                  <a:pt x="988900" y="1198370"/>
                </a:lnTo>
                <a:lnTo>
                  <a:pt x="1030242" y="1170444"/>
                </a:lnTo>
                <a:lnTo>
                  <a:pt x="1069234" y="1139501"/>
                </a:lnTo>
                <a:lnTo>
                  <a:pt x="1105709" y="1105709"/>
                </a:lnTo>
                <a:lnTo>
                  <a:pt x="1139501" y="1069234"/>
                </a:lnTo>
                <a:lnTo>
                  <a:pt x="1170444" y="1030242"/>
                </a:lnTo>
                <a:lnTo>
                  <a:pt x="1198370" y="988900"/>
                </a:lnTo>
                <a:lnTo>
                  <a:pt x="1223113" y="945374"/>
                </a:lnTo>
                <a:lnTo>
                  <a:pt x="1244506" y="899832"/>
                </a:lnTo>
                <a:lnTo>
                  <a:pt x="1262384" y="852440"/>
                </a:lnTo>
                <a:lnTo>
                  <a:pt x="1276578" y="803364"/>
                </a:lnTo>
                <a:lnTo>
                  <a:pt x="1286923" y="752771"/>
                </a:lnTo>
                <a:lnTo>
                  <a:pt x="1293253" y="700827"/>
                </a:lnTo>
                <a:lnTo>
                  <a:pt x="1295400" y="647700"/>
                </a:lnTo>
                <a:lnTo>
                  <a:pt x="1293253" y="594572"/>
                </a:lnTo>
                <a:lnTo>
                  <a:pt x="1286923" y="542628"/>
                </a:lnTo>
                <a:lnTo>
                  <a:pt x="1276578" y="492035"/>
                </a:lnTo>
                <a:lnTo>
                  <a:pt x="1262384" y="442959"/>
                </a:lnTo>
                <a:lnTo>
                  <a:pt x="1244506" y="395567"/>
                </a:lnTo>
                <a:lnTo>
                  <a:pt x="1223113" y="350025"/>
                </a:lnTo>
                <a:lnTo>
                  <a:pt x="1198370" y="306499"/>
                </a:lnTo>
                <a:lnTo>
                  <a:pt x="1170444" y="265157"/>
                </a:lnTo>
                <a:lnTo>
                  <a:pt x="1139501" y="226165"/>
                </a:lnTo>
                <a:lnTo>
                  <a:pt x="1105709" y="189690"/>
                </a:lnTo>
                <a:lnTo>
                  <a:pt x="1069234" y="155898"/>
                </a:lnTo>
                <a:lnTo>
                  <a:pt x="1030242" y="124955"/>
                </a:lnTo>
                <a:lnTo>
                  <a:pt x="988900" y="97029"/>
                </a:lnTo>
                <a:lnTo>
                  <a:pt x="945374" y="72286"/>
                </a:lnTo>
                <a:lnTo>
                  <a:pt x="899832" y="50893"/>
                </a:lnTo>
                <a:lnTo>
                  <a:pt x="852440" y="33015"/>
                </a:lnTo>
                <a:lnTo>
                  <a:pt x="803364" y="18821"/>
                </a:lnTo>
                <a:lnTo>
                  <a:pt x="752771" y="8476"/>
                </a:lnTo>
                <a:lnTo>
                  <a:pt x="700827" y="2146"/>
                </a:lnTo>
                <a:lnTo>
                  <a:pt x="647700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1309624" y="4866766"/>
            <a:ext cx="641985" cy="641350"/>
          </a:xfrm>
          <a:custGeom>
            <a:avLst/>
            <a:gdLst/>
            <a:ahLst/>
            <a:cxnLst/>
            <a:rect l="l" t="t" r="r" b="b"/>
            <a:pathLst>
              <a:path w="641985" h="641350">
                <a:moveTo>
                  <a:pt x="320675" y="0"/>
                </a:moveTo>
                <a:lnTo>
                  <a:pt x="268675" y="4195"/>
                </a:lnTo>
                <a:lnTo>
                  <a:pt x="219342" y="16342"/>
                </a:lnTo>
                <a:lnTo>
                  <a:pt x="173335" y="35781"/>
                </a:lnTo>
                <a:lnTo>
                  <a:pt x="131316" y="61854"/>
                </a:lnTo>
                <a:lnTo>
                  <a:pt x="93948" y="93900"/>
                </a:lnTo>
                <a:lnTo>
                  <a:pt x="61890" y="131262"/>
                </a:lnTo>
                <a:lnTo>
                  <a:pt x="35805" y="173279"/>
                </a:lnTo>
                <a:lnTo>
                  <a:pt x="16354" y="219293"/>
                </a:lnTo>
                <a:lnTo>
                  <a:pt x="4198" y="268645"/>
                </a:lnTo>
                <a:lnTo>
                  <a:pt x="0" y="320674"/>
                </a:lnTo>
                <a:lnTo>
                  <a:pt x="1063" y="346983"/>
                </a:lnTo>
                <a:lnTo>
                  <a:pt x="9323" y="397756"/>
                </a:lnTo>
                <a:lnTo>
                  <a:pt x="25209" y="445521"/>
                </a:lnTo>
                <a:lnTo>
                  <a:pt x="48060" y="489620"/>
                </a:lnTo>
                <a:lnTo>
                  <a:pt x="77214" y="529391"/>
                </a:lnTo>
                <a:lnTo>
                  <a:pt x="112010" y="564178"/>
                </a:lnTo>
                <a:lnTo>
                  <a:pt x="151786" y="593320"/>
                </a:lnTo>
                <a:lnTo>
                  <a:pt x="195881" y="616158"/>
                </a:lnTo>
                <a:lnTo>
                  <a:pt x="243634" y="632033"/>
                </a:lnTo>
                <a:lnTo>
                  <a:pt x="294383" y="640287"/>
                </a:lnTo>
                <a:lnTo>
                  <a:pt x="320675" y="641349"/>
                </a:lnTo>
                <a:lnTo>
                  <a:pt x="346984" y="640287"/>
                </a:lnTo>
                <a:lnTo>
                  <a:pt x="397764" y="632033"/>
                </a:lnTo>
                <a:lnTo>
                  <a:pt x="445541" y="616158"/>
                </a:lnTo>
                <a:lnTo>
                  <a:pt x="489655" y="593320"/>
                </a:lnTo>
                <a:lnTo>
                  <a:pt x="529445" y="564178"/>
                </a:lnTo>
                <a:lnTo>
                  <a:pt x="564251" y="529391"/>
                </a:lnTo>
                <a:lnTo>
                  <a:pt x="593411" y="489620"/>
                </a:lnTo>
                <a:lnTo>
                  <a:pt x="616265" y="445521"/>
                </a:lnTo>
                <a:lnTo>
                  <a:pt x="632153" y="397756"/>
                </a:lnTo>
                <a:lnTo>
                  <a:pt x="640413" y="346983"/>
                </a:lnTo>
                <a:lnTo>
                  <a:pt x="641476" y="320674"/>
                </a:lnTo>
                <a:lnTo>
                  <a:pt x="640413" y="294366"/>
                </a:lnTo>
                <a:lnTo>
                  <a:pt x="632153" y="243593"/>
                </a:lnTo>
                <a:lnTo>
                  <a:pt x="616265" y="195828"/>
                </a:lnTo>
                <a:lnTo>
                  <a:pt x="593411" y="151729"/>
                </a:lnTo>
                <a:lnTo>
                  <a:pt x="564251" y="111958"/>
                </a:lnTo>
                <a:lnTo>
                  <a:pt x="529445" y="77171"/>
                </a:lnTo>
                <a:lnTo>
                  <a:pt x="489655" y="48029"/>
                </a:lnTo>
                <a:lnTo>
                  <a:pt x="445541" y="25191"/>
                </a:lnTo>
                <a:lnTo>
                  <a:pt x="397764" y="9316"/>
                </a:lnTo>
                <a:lnTo>
                  <a:pt x="346984" y="1062"/>
                </a:lnTo>
                <a:lnTo>
                  <a:pt x="320675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091082" y="5500623"/>
            <a:ext cx="137160" cy="137795"/>
          </a:xfrm>
          <a:custGeom>
            <a:avLst/>
            <a:gdLst/>
            <a:ahLst/>
            <a:cxnLst/>
            <a:rect l="l" t="t" r="r" b="b"/>
            <a:pathLst>
              <a:path w="137159" h="137795">
                <a:moveTo>
                  <a:pt x="68579" y="0"/>
                </a:moveTo>
                <a:lnTo>
                  <a:pt x="21886" y="18358"/>
                </a:lnTo>
                <a:lnTo>
                  <a:pt x="1526" y="54131"/>
                </a:lnTo>
                <a:lnTo>
                  <a:pt x="0" y="68579"/>
                </a:lnTo>
                <a:lnTo>
                  <a:pt x="627" y="77902"/>
                </a:lnTo>
                <a:lnTo>
                  <a:pt x="18348" y="115283"/>
                </a:lnTo>
                <a:lnTo>
                  <a:pt x="54121" y="135646"/>
                </a:lnTo>
                <a:lnTo>
                  <a:pt x="68579" y="137172"/>
                </a:lnTo>
                <a:lnTo>
                  <a:pt x="77899" y="136544"/>
                </a:lnTo>
                <a:lnTo>
                  <a:pt x="115272" y="118818"/>
                </a:lnTo>
                <a:lnTo>
                  <a:pt x="135633" y="83039"/>
                </a:lnTo>
                <a:lnTo>
                  <a:pt x="137159" y="68579"/>
                </a:lnTo>
                <a:lnTo>
                  <a:pt x="136533" y="59275"/>
                </a:lnTo>
                <a:lnTo>
                  <a:pt x="118810" y="21901"/>
                </a:lnTo>
                <a:lnTo>
                  <a:pt x="83035" y="1527"/>
                </a:lnTo>
                <a:lnTo>
                  <a:pt x="68579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1664207" y="5788152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19" h="274320">
                <a:moveTo>
                  <a:pt x="137160" y="0"/>
                </a:moveTo>
                <a:lnTo>
                  <a:pt x="90917" y="7998"/>
                </a:lnTo>
                <a:lnTo>
                  <a:pt x="54362" y="27818"/>
                </a:lnTo>
                <a:lnTo>
                  <a:pt x="25593" y="57377"/>
                </a:lnTo>
                <a:lnTo>
                  <a:pt x="6756" y="94538"/>
                </a:lnTo>
                <a:lnTo>
                  <a:pt x="0" y="137160"/>
                </a:lnTo>
                <a:lnTo>
                  <a:pt x="58" y="141215"/>
                </a:lnTo>
                <a:lnTo>
                  <a:pt x="8005" y="183428"/>
                </a:lnTo>
                <a:lnTo>
                  <a:pt x="27837" y="219984"/>
                </a:lnTo>
                <a:lnTo>
                  <a:pt x="57405" y="248744"/>
                </a:lnTo>
                <a:lnTo>
                  <a:pt x="94562" y="267569"/>
                </a:lnTo>
                <a:lnTo>
                  <a:pt x="137160" y="274320"/>
                </a:lnTo>
                <a:lnTo>
                  <a:pt x="141212" y="274261"/>
                </a:lnTo>
                <a:lnTo>
                  <a:pt x="183402" y="266321"/>
                </a:lnTo>
                <a:lnTo>
                  <a:pt x="219957" y="246501"/>
                </a:lnTo>
                <a:lnTo>
                  <a:pt x="248726" y="216942"/>
                </a:lnTo>
                <a:lnTo>
                  <a:pt x="267563" y="179781"/>
                </a:lnTo>
                <a:lnTo>
                  <a:pt x="274319" y="137160"/>
                </a:lnTo>
                <a:lnTo>
                  <a:pt x="274261" y="133104"/>
                </a:lnTo>
                <a:lnTo>
                  <a:pt x="266314" y="90891"/>
                </a:lnTo>
                <a:lnTo>
                  <a:pt x="246482" y="54335"/>
                </a:lnTo>
                <a:lnTo>
                  <a:pt x="216914" y="25575"/>
                </a:lnTo>
                <a:lnTo>
                  <a:pt x="179757" y="6750"/>
                </a:lnTo>
                <a:lnTo>
                  <a:pt x="137160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1905000" y="4495800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60" h="365760">
                <a:moveTo>
                  <a:pt x="182880" y="0"/>
                </a:moveTo>
                <a:lnTo>
                  <a:pt x="138943" y="5317"/>
                </a:lnTo>
                <a:lnTo>
                  <a:pt x="98852" y="20419"/>
                </a:lnTo>
                <a:lnTo>
                  <a:pt x="63878" y="44034"/>
                </a:lnTo>
                <a:lnTo>
                  <a:pt x="35295" y="74889"/>
                </a:lnTo>
                <a:lnTo>
                  <a:pt x="14376" y="111710"/>
                </a:lnTo>
                <a:lnTo>
                  <a:pt x="2394" y="153224"/>
                </a:lnTo>
                <a:lnTo>
                  <a:pt x="0" y="182880"/>
                </a:lnTo>
                <a:lnTo>
                  <a:pt x="606" y="197874"/>
                </a:lnTo>
                <a:lnTo>
                  <a:pt x="9326" y="240670"/>
                </a:lnTo>
                <a:lnTo>
                  <a:pt x="27408" y="279197"/>
                </a:lnTo>
                <a:lnTo>
                  <a:pt x="53578" y="312181"/>
                </a:lnTo>
                <a:lnTo>
                  <a:pt x="86562" y="338351"/>
                </a:lnTo>
                <a:lnTo>
                  <a:pt x="125089" y="356433"/>
                </a:lnTo>
                <a:lnTo>
                  <a:pt x="167885" y="365153"/>
                </a:lnTo>
                <a:lnTo>
                  <a:pt x="182880" y="365760"/>
                </a:lnTo>
                <a:lnTo>
                  <a:pt x="197874" y="365153"/>
                </a:lnTo>
                <a:lnTo>
                  <a:pt x="240670" y="356433"/>
                </a:lnTo>
                <a:lnTo>
                  <a:pt x="279197" y="338351"/>
                </a:lnTo>
                <a:lnTo>
                  <a:pt x="312181" y="312181"/>
                </a:lnTo>
                <a:lnTo>
                  <a:pt x="338351" y="279197"/>
                </a:lnTo>
                <a:lnTo>
                  <a:pt x="356433" y="240670"/>
                </a:lnTo>
                <a:lnTo>
                  <a:pt x="365153" y="197874"/>
                </a:lnTo>
                <a:lnTo>
                  <a:pt x="365760" y="182880"/>
                </a:lnTo>
                <a:lnTo>
                  <a:pt x="365153" y="167885"/>
                </a:lnTo>
                <a:lnTo>
                  <a:pt x="356433" y="125089"/>
                </a:lnTo>
                <a:lnTo>
                  <a:pt x="338351" y="86562"/>
                </a:lnTo>
                <a:lnTo>
                  <a:pt x="312181" y="53578"/>
                </a:lnTo>
                <a:lnTo>
                  <a:pt x="279197" y="27408"/>
                </a:lnTo>
                <a:lnTo>
                  <a:pt x="240670" y="9326"/>
                </a:lnTo>
                <a:lnTo>
                  <a:pt x="197874" y="606"/>
                </a:lnTo>
                <a:lnTo>
                  <a:pt x="182880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763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B3B3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763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B3B3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3339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B3B3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910637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19050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0" y="6858000"/>
                </a:moveTo>
                <a:lnTo>
                  <a:pt x="304800" y="6858000"/>
                </a:lnTo>
                <a:lnTo>
                  <a:pt x="3048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B3B3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915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156447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274320" y="0"/>
                </a:moveTo>
                <a:lnTo>
                  <a:pt x="229821" y="3590"/>
                </a:lnTo>
                <a:lnTo>
                  <a:pt x="187610" y="13985"/>
                </a:lnTo>
                <a:lnTo>
                  <a:pt x="148250" y="30619"/>
                </a:lnTo>
                <a:lnTo>
                  <a:pt x="112306" y="52929"/>
                </a:lnTo>
                <a:lnTo>
                  <a:pt x="80343" y="80348"/>
                </a:lnTo>
                <a:lnTo>
                  <a:pt x="52925" y="112312"/>
                </a:lnTo>
                <a:lnTo>
                  <a:pt x="30617" y="148256"/>
                </a:lnTo>
                <a:lnTo>
                  <a:pt x="13984" y="187615"/>
                </a:lnTo>
                <a:lnTo>
                  <a:pt x="3590" y="229824"/>
                </a:lnTo>
                <a:lnTo>
                  <a:pt x="0" y="274319"/>
                </a:lnTo>
                <a:lnTo>
                  <a:pt x="909" y="296817"/>
                </a:lnTo>
                <a:lnTo>
                  <a:pt x="7971" y="340240"/>
                </a:lnTo>
                <a:lnTo>
                  <a:pt x="21556" y="381095"/>
                </a:lnTo>
                <a:lnTo>
                  <a:pt x="41097" y="418818"/>
                </a:lnTo>
                <a:lnTo>
                  <a:pt x="66030" y="452842"/>
                </a:lnTo>
                <a:lnTo>
                  <a:pt x="95792" y="482604"/>
                </a:lnTo>
                <a:lnTo>
                  <a:pt x="129816" y="507539"/>
                </a:lnTo>
                <a:lnTo>
                  <a:pt x="167538" y="527081"/>
                </a:lnTo>
                <a:lnTo>
                  <a:pt x="208395" y="540667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40244" y="540667"/>
                </a:lnTo>
                <a:lnTo>
                  <a:pt x="381101" y="527081"/>
                </a:lnTo>
                <a:lnTo>
                  <a:pt x="418823" y="507539"/>
                </a:lnTo>
                <a:lnTo>
                  <a:pt x="452847" y="482604"/>
                </a:lnTo>
                <a:lnTo>
                  <a:pt x="482609" y="452842"/>
                </a:lnTo>
                <a:lnTo>
                  <a:pt x="507542" y="418818"/>
                </a:lnTo>
                <a:lnTo>
                  <a:pt x="527083" y="381095"/>
                </a:lnTo>
                <a:lnTo>
                  <a:pt x="540668" y="340240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0668" y="208399"/>
                </a:lnTo>
                <a:lnTo>
                  <a:pt x="527083" y="167544"/>
                </a:lnTo>
                <a:lnTo>
                  <a:pt x="507542" y="129821"/>
                </a:lnTo>
                <a:lnTo>
                  <a:pt x="482609" y="95797"/>
                </a:lnTo>
                <a:lnTo>
                  <a:pt x="452847" y="66035"/>
                </a:lnTo>
                <a:lnTo>
                  <a:pt x="418823" y="41100"/>
                </a:lnTo>
                <a:lnTo>
                  <a:pt x="381101" y="21558"/>
                </a:lnTo>
                <a:lnTo>
                  <a:pt x="340244" y="7972"/>
                </a:lnTo>
                <a:lnTo>
                  <a:pt x="296819" y="909"/>
                </a:lnTo>
                <a:lnTo>
                  <a:pt x="274320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963937"/>
            <a:ext cx="8072119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15140"/>
            <a:ext cx="8072119" cy="4504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67000" y="3657600"/>
            <a:ext cx="5459095" cy="15527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570"/>
              </a:lnSpc>
            </a:pPr>
            <a:r>
              <a:rPr sz="3000" b="1" spc="5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UM</a:t>
            </a:r>
            <a:r>
              <a:rPr sz="2400" b="1" spc="5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3000" b="1" dirty="0">
                <a:solidFill>
                  <a:srgbClr val="C00000"/>
                </a:solidFill>
                <a:latin typeface="Arial"/>
                <a:cs typeface="Arial"/>
              </a:rPr>
              <a:t>,</a:t>
            </a:r>
            <a:r>
              <a:rPr sz="30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C00000"/>
                </a:solidFill>
                <a:latin typeface="Arial"/>
                <a:cs typeface="Arial"/>
              </a:rPr>
              <a:t>F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ICH</a:t>
            </a:r>
            <a:r>
              <a:rPr sz="2400" b="1" spc="-10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MEN</a:t>
            </a:r>
            <a:r>
              <a:rPr sz="2400" b="1" spc="-60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2400" b="1" spc="5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3000" b="1" dirty="0">
                <a:solidFill>
                  <a:srgbClr val="C00000"/>
                </a:solidFill>
                <a:latin typeface="Arial"/>
                <a:cs typeface="Arial"/>
              </a:rPr>
              <a:t>,</a:t>
            </a:r>
            <a:r>
              <a:rPr sz="3000" b="1" spc="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000" b="1" spc="5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ESENHA</a:t>
            </a:r>
            <a:endParaRPr lang="pt-BR" sz="2400" b="1" spc="-5" dirty="0">
              <a:solidFill>
                <a:srgbClr val="C00000"/>
              </a:solidFill>
              <a:latin typeface="Arial"/>
              <a:cs typeface="Arial"/>
            </a:endParaRPr>
          </a:p>
          <a:p>
            <a:pPr marL="12700">
              <a:lnSpc>
                <a:spcPts val="3570"/>
              </a:lnSpc>
            </a:pPr>
            <a:endParaRPr lang="pt-BR" sz="2400" b="1" spc="-5" dirty="0">
              <a:solidFill>
                <a:srgbClr val="C00000"/>
              </a:solidFill>
              <a:latin typeface="Arial"/>
              <a:cs typeface="Arial"/>
            </a:endParaRPr>
          </a:p>
          <a:p>
            <a:pPr marL="12700" marR="5080" lvl="0" algn="ctr">
              <a:lnSpc>
                <a:spcPct val="109400"/>
              </a:lnSpc>
              <a:spcBef>
                <a:spcPts val="10"/>
              </a:spcBef>
            </a:pPr>
            <a:r>
              <a:rPr lang="pt-BR" sz="1000" b="1" spc="-10" dirty="0">
                <a:solidFill>
                  <a:srgbClr val="424455"/>
                </a:solidFill>
                <a:latin typeface="Arial"/>
                <a:cs typeface="Arial"/>
              </a:rPr>
              <a:t>Adaptado da </a:t>
            </a:r>
            <a:r>
              <a:rPr lang="pt-BR" sz="1000" b="1" spc="-10" dirty="0" err="1">
                <a:solidFill>
                  <a:srgbClr val="424455"/>
                </a:solidFill>
                <a:latin typeface="Arial"/>
                <a:cs typeface="Arial"/>
              </a:rPr>
              <a:t>aprentação</a:t>
            </a:r>
            <a:r>
              <a:rPr lang="pt-BR" sz="1000" b="1" spc="-10" dirty="0">
                <a:solidFill>
                  <a:srgbClr val="424455"/>
                </a:solidFill>
                <a:latin typeface="Arial"/>
                <a:cs typeface="Arial"/>
              </a:rPr>
              <a:t> de </a:t>
            </a:r>
            <a:r>
              <a:rPr lang="pt-BR" sz="1000" b="1" dirty="0">
                <a:solidFill>
                  <a:srgbClr val="424455"/>
                </a:solidFill>
                <a:latin typeface="Arial"/>
                <a:cs typeface="Arial"/>
              </a:rPr>
              <a:t>José Si</a:t>
            </a:r>
            <a:r>
              <a:rPr lang="pt-BR" sz="1000" b="1" spc="-10" dirty="0">
                <a:solidFill>
                  <a:srgbClr val="424455"/>
                </a:solidFill>
                <a:latin typeface="Arial"/>
                <a:cs typeface="Arial"/>
              </a:rPr>
              <a:t>m</a:t>
            </a:r>
            <a:r>
              <a:rPr lang="pt-BR" sz="1000" b="1" dirty="0">
                <a:solidFill>
                  <a:srgbClr val="424455"/>
                </a:solidFill>
                <a:latin typeface="Arial"/>
                <a:cs typeface="Arial"/>
              </a:rPr>
              <a:t>ões;</a:t>
            </a:r>
            <a:r>
              <a:rPr lang="pt-BR" sz="1000" b="1" spc="5" dirty="0">
                <a:solidFill>
                  <a:srgbClr val="424455"/>
                </a:solidFill>
                <a:latin typeface="Arial"/>
                <a:cs typeface="Arial"/>
              </a:rPr>
              <a:t> </a:t>
            </a:r>
            <a:r>
              <a:rPr lang="pt-BR" sz="1000" b="1" dirty="0">
                <a:solidFill>
                  <a:srgbClr val="424455"/>
                </a:solidFill>
                <a:latin typeface="Arial"/>
                <a:cs typeface="Arial"/>
              </a:rPr>
              <a:t>Jul</a:t>
            </a:r>
            <a:r>
              <a:rPr lang="pt-BR" sz="1000" b="1" spc="-10" dirty="0">
                <a:solidFill>
                  <a:srgbClr val="424455"/>
                </a:solidFill>
                <a:latin typeface="Arial"/>
                <a:cs typeface="Arial"/>
              </a:rPr>
              <a:t>i</a:t>
            </a:r>
            <a:r>
              <a:rPr lang="pt-BR" sz="1000" b="1" dirty="0">
                <a:solidFill>
                  <a:srgbClr val="424455"/>
                </a:solidFill>
                <a:latin typeface="Arial"/>
                <a:cs typeface="Arial"/>
              </a:rPr>
              <a:t>ana</a:t>
            </a:r>
            <a:r>
              <a:rPr lang="pt-BR" sz="1000" b="1" spc="5" dirty="0">
                <a:solidFill>
                  <a:srgbClr val="424455"/>
                </a:solidFill>
                <a:latin typeface="Arial"/>
                <a:cs typeface="Arial"/>
              </a:rPr>
              <a:t> </a:t>
            </a:r>
            <a:r>
              <a:rPr lang="pt-BR" sz="1000" b="1" spc="-215" dirty="0">
                <a:solidFill>
                  <a:srgbClr val="424455"/>
                </a:solidFill>
                <a:latin typeface="Arial"/>
                <a:cs typeface="Arial"/>
              </a:rPr>
              <a:t>P</a:t>
            </a:r>
            <a:r>
              <a:rPr lang="pt-BR" sz="1000" b="1" dirty="0">
                <a:solidFill>
                  <a:srgbClr val="424455"/>
                </a:solidFill>
                <a:latin typeface="Arial"/>
                <a:cs typeface="Arial"/>
              </a:rPr>
              <a:t>. Perez;</a:t>
            </a:r>
            <a:r>
              <a:rPr lang="pt-BR" sz="1000" b="1" spc="5" dirty="0">
                <a:solidFill>
                  <a:srgbClr val="424455"/>
                </a:solidFill>
                <a:latin typeface="Arial"/>
                <a:cs typeface="Arial"/>
              </a:rPr>
              <a:t> </a:t>
            </a:r>
            <a:r>
              <a:rPr lang="pt-BR" sz="1000" b="1" spc="-35" dirty="0">
                <a:solidFill>
                  <a:srgbClr val="424455"/>
                </a:solidFill>
                <a:latin typeface="Arial"/>
                <a:cs typeface="Arial"/>
              </a:rPr>
              <a:t>T</a:t>
            </a:r>
            <a:r>
              <a:rPr lang="pt-BR" sz="1000" b="1" spc="-10" dirty="0">
                <a:solidFill>
                  <a:srgbClr val="424455"/>
                </a:solidFill>
                <a:latin typeface="Arial"/>
                <a:cs typeface="Arial"/>
              </a:rPr>
              <a:t>i</a:t>
            </a:r>
            <a:r>
              <a:rPr lang="pt-BR" sz="1000" b="1" dirty="0">
                <a:solidFill>
                  <a:srgbClr val="424455"/>
                </a:solidFill>
                <a:latin typeface="Arial"/>
                <a:cs typeface="Arial"/>
              </a:rPr>
              <a:t>nka</a:t>
            </a:r>
            <a:r>
              <a:rPr lang="pt-BR" sz="1000" b="1" spc="10" dirty="0">
                <a:solidFill>
                  <a:srgbClr val="424455"/>
                </a:solidFill>
                <a:latin typeface="Arial"/>
                <a:cs typeface="Arial"/>
              </a:rPr>
              <a:t> </a:t>
            </a:r>
            <a:r>
              <a:rPr lang="pt-BR" sz="1000" b="1" dirty="0">
                <a:solidFill>
                  <a:srgbClr val="424455"/>
                </a:solidFill>
                <a:latin typeface="Arial"/>
                <a:cs typeface="Arial"/>
              </a:rPr>
              <a:t>Re</a:t>
            </a:r>
            <a:r>
              <a:rPr lang="pt-BR" sz="1000" b="1" spc="-10" dirty="0">
                <a:solidFill>
                  <a:srgbClr val="424455"/>
                </a:solidFill>
                <a:latin typeface="Arial"/>
                <a:cs typeface="Arial"/>
              </a:rPr>
              <a:t>i</a:t>
            </a:r>
            <a:r>
              <a:rPr lang="pt-BR" sz="1000" b="1" dirty="0">
                <a:solidFill>
                  <a:srgbClr val="424455"/>
                </a:solidFill>
                <a:latin typeface="Arial"/>
                <a:cs typeface="Arial"/>
              </a:rPr>
              <a:t>chmann 01/04</a:t>
            </a:r>
            <a:r>
              <a:rPr lang="pt-BR" sz="1000" b="1" spc="-10" dirty="0">
                <a:solidFill>
                  <a:srgbClr val="424455"/>
                </a:solidFill>
                <a:latin typeface="Arial"/>
                <a:cs typeface="Arial"/>
              </a:rPr>
              <a:t>/</a:t>
            </a:r>
            <a:r>
              <a:rPr lang="pt-BR" sz="1000" b="1" dirty="0">
                <a:solidFill>
                  <a:srgbClr val="424455"/>
                </a:solidFill>
                <a:latin typeface="Arial"/>
                <a:cs typeface="Arial"/>
              </a:rPr>
              <a:t>20</a:t>
            </a:r>
            <a:r>
              <a:rPr lang="pt-BR" sz="1000" b="1" spc="-95" dirty="0">
                <a:solidFill>
                  <a:srgbClr val="424455"/>
                </a:solidFill>
                <a:latin typeface="Arial"/>
                <a:cs typeface="Arial"/>
              </a:rPr>
              <a:t>1</a:t>
            </a:r>
            <a:r>
              <a:rPr lang="pt-BR" sz="1000" b="1" dirty="0">
                <a:solidFill>
                  <a:srgbClr val="424455"/>
                </a:solidFill>
                <a:latin typeface="Arial"/>
                <a:cs typeface="Arial"/>
              </a:rPr>
              <a:t>1</a:t>
            </a:r>
            <a:endParaRPr lang="pt-BR" sz="1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>
              <a:lnSpc>
                <a:spcPts val="3570"/>
              </a:lnSpc>
            </a:pP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19554" y="914400"/>
            <a:ext cx="5766435" cy="1550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2400" b="1" dirty="0">
                <a:solidFill>
                  <a:srgbClr val="424455"/>
                </a:solidFill>
                <a:latin typeface="Arial"/>
                <a:cs typeface="Arial"/>
              </a:rPr>
              <a:t>Metod</a:t>
            </a:r>
            <a:r>
              <a:rPr sz="2400" b="1" spc="-10" dirty="0">
                <a:solidFill>
                  <a:srgbClr val="424455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424455"/>
                </a:solidFill>
                <a:latin typeface="Arial"/>
                <a:cs typeface="Arial"/>
              </a:rPr>
              <a:t>logia</a:t>
            </a:r>
            <a:r>
              <a:rPr sz="2400" b="1" spc="-50" dirty="0">
                <a:solidFill>
                  <a:srgbClr val="424455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424455"/>
                </a:solidFill>
                <a:latin typeface="Arial"/>
                <a:cs typeface="Arial"/>
              </a:rPr>
              <a:t>do</a:t>
            </a:r>
            <a:r>
              <a:rPr sz="2400" b="1" spc="-15" dirty="0">
                <a:solidFill>
                  <a:srgbClr val="424455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424455"/>
                </a:solidFill>
                <a:latin typeface="Arial"/>
                <a:cs typeface="Arial"/>
              </a:rPr>
              <a:t>trabalho</a:t>
            </a:r>
            <a:r>
              <a:rPr sz="2400" b="1" spc="-20" dirty="0">
                <a:solidFill>
                  <a:srgbClr val="424455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424455"/>
                </a:solidFill>
                <a:latin typeface="Arial"/>
                <a:cs typeface="Arial"/>
              </a:rPr>
              <a:t>científ</a:t>
            </a:r>
            <a:r>
              <a:rPr sz="2400" b="1" spc="5" dirty="0">
                <a:solidFill>
                  <a:srgbClr val="424455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424455"/>
                </a:solidFill>
                <a:latin typeface="Arial"/>
                <a:cs typeface="Arial"/>
              </a:rPr>
              <a:t>co</a:t>
            </a:r>
            <a:endParaRPr sz="2400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20"/>
              </a:spcBef>
            </a:pPr>
            <a:r>
              <a:rPr b="1" dirty="0">
                <a:solidFill>
                  <a:srgbClr val="424455"/>
                </a:solidFill>
                <a:latin typeface="Arial"/>
                <a:cs typeface="Arial"/>
              </a:rPr>
              <a:t>Ár</a:t>
            </a:r>
            <a:r>
              <a:rPr b="1" spc="5" dirty="0">
                <a:solidFill>
                  <a:srgbClr val="424455"/>
                </a:solidFill>
                <a:latin typeface="Arial"/>
                <a:cs typeface="Arial"/>
              </a:rPr>
              <a:t>e</a:t>
            </a:r>
            <a:r>
              <a:rPr b="1" dirty="0">
                <a:solidFill>
                  <a:srgbClr val="424455"/>
                </a:solidFill>
                <a:latin typeface="Arial"/>
                <a:cs typeface="Arial"/>
              </a:rPr>
              <a:t>a</a:t>
            </a:r>
            <a:r>
              <a:rPr b="1" spc="-30" dirty="0">
                <a:solidFill>
                  <a:srgbClr val="424455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424455"/>
                </a:solidFill>
                <a:latin typeface="Arial"/>
                <a:cs typeface="Arial"/>
              </a:rPr>
              <a:t>de</a:t>
            </a:r>
            <a:r>
              <a:rPr b="1" spc="-90" dirty="0">
                <a:solidFill>
                  <a:srgbClr val="424455"/>
                </a:solidFill>
                <a:latin typeface="Arial"/>
                <a:cs typeface="Arial"/>
              </a:rPr>
              <a:t> </a:t>
            </a:r>
            <a:r>
              <a:rPr b="1" dirty="0" err="1">
                <a:solidFill>
                  <a:srgbClr val="424455"/>
                </a:solidFill>
                <a:latin typeface="Arial"/>
                <a:cs typeface="Arial"/>
              </a:rPr>
              <a:t>Alemão</a:t>
            </a:r>
            <a:r>
              <a:rPr b="1" spc="-10" dirty="0">
                <a:solidFill>
                  <a:srgbClr val="424455"/>
                </a:solidFill>
                <a:latin typeface="Arial"/>
                <a:cs typeface="Arial"/>
              </a:rPr>
              <a:t>/</a:t>
            </a:r>
            <a:r>
              <a:rPr b="1" dirty="0">
                <a:solidFill>
                  <a:srgbClr val="424455"/>
                </a:solidFill>
                <a:latin typeface="Arial"/>
                <a:cs typeface="Arial"/>
              </a:rPr>
              <a:t>DLM/FFLC</a:t>
            </a:r>
            <a:r>
              <a:rPr b="1" spc="15" dirty="0">
                <a:solidFill>
                  <a:srgbClr val="424455"/>
                </a:solidFill>
                <a:latin typeface="Arial"/>
                <a:cs typeface="Arial"/>
              </a:rPr>
              <a:t>H</a:t>
            </a:r>
            <a:r>
              <a:rPr b="1" dirty="0">
                <a:solidFill>
                  <a:srgbClr val="424455"/>
                </a:solidFill>
                <a:latin typeface="Arial"/>
                <a:cs typeface="Arial"/>
              </a:rPr>
              <a:t>-USP</a:t>
            </a:r>
            <a:endParaRPr lang="pt-BR" b="1" dirty="0">
              <a:solidFill>
                <a:srgbClr val="424455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20"/>
              </a:spcBef>
            </a:pPr>
            <a:r>
              <a:rPr lang="pt-BR" sz="2000" b="1" dirty="0">
                <a:solidFill>
                  <a:srgbClr val="424455"/>
                </a:solidFill>
                <a:latin typeface="Arial"/>
                <a:cs typeface="Arial"/>
              </a:rPr>
              <a:t>2017.1</a:t>
            </a:r>
            <a:endParaRPr sz="2000" dirty="0">
              <a:latin typeface="Arial"/>
              <a:cs typeface="Arial"/>
            </a:endParaRPr>
          </a:p>
          <a:p>
            <a:pPr marL="12700" marR="5080" algn="ctr">
              <a:lnSpc>
                <a:spcPct val="109400"/>
              </a:lnSpc>
              <a:spcBef>
                <a:spcPts val="10"/>
              </a:spcBef>
            </a:pPr>
            <a:r>
              <a:rPr sz="1700" b="1" dirty="0">
                <a:solidFill>
                  <a:srgbClr val="424455"/>
                </a:solidFill>
                <a:latin typeface="Arial"/>
                <a:cs typeface="Arial"/>
              </a:rPr>
              <a:t>Profs</a:t>
            </a:r>
            <a:r>
              <a:rPr sz="1700" b="1" spc="-10" dirty="0">
                <a:solidFill>
                  <a:srgbClr val="424455"/>
                </a:solidFill>
                <a:latin typeface="Arial"/>
                <a:cs typeface="Arial"/>
              </a:rPr>
              <a:t>.</a:t>
            </a:r>
            <a:r>
              <a:rPr sz="1700" b="1" dirty="0">
                <a:solidFill>
                  <a:srgbClr val="424455"/>
                </a:solidFill>
                <a:latin typeface="Arial"/>
                <a:cs typeface="Arial"/>
              </a:rPr>
              <a:t>:</a:t>
            </a:r>
            <a:r>
              <a:rPr sz="1700" b="1" spc="-10" dirty="0">
                <a:solidFill>
                  <a:srgbClr val="424455"/>
                </a:solidFill>
                <a:latin typeface="Arial"/>
                <a:cs typeface="Arial"/>
              </a:rPr>
              <a:t> </a:t>
            </a:r>
            <a:r>
              <a:rPr lang="pt-BR" sz="1700" b="1" spc="-10" dirty="0">
                <a:solidFill>
                  <a:srgbClr val="424455"/>
                </a:solidFill>
                <a:latin typeface="Arial"/>
                <a:cs typeface="Arial"/>
              </a:rPr>
              <a:t>José Simões e </a:t>
            </a:r>
            <a:r>
              <a:rPr lang="pt-BR" sz="1700" b="1" spc="-10" dirty="0" err="1">
                <a:solidFill>
                  <a:srgbClr val="424455"/>
                </a:solidFill>
                <a:latin typeface="Arial"/>
                <a:cs typeface="Arial"/>
              </a:rPr>
              <a:t>Marceli</a:t>
            </a:r>
            <a:r>
              <a:rPr lang="pt-BR" sz="1700" b="1" spc="-10" dirty="0">
                <a:solidFill>
                  <a:srgbClr val="424455"/>
                </a:solidFill>
                <a:latin typeface="Arial"/>
                <a:cs typeface="Arial"/>
              </a:rPr>
              <a:t> Aquino</a:t>
            </a:r>
          </a:p>
          <a:p>
            <a:pPr marL="12700" marR="5080" algn="ctr">
              <a:lnSpc>
                <a:spcPct val="109400"/>
              </a:lnSpc>
              <a:spcBef>
                <a:spcPts val="10"/>
              </a:spcBef>
            </a:pPr>
            <a:endParaRPr lang="pt-BR" sz="1700" b="1" spc="-10" dirty="0">
              <a:solidFill>
                <a:srgbClr val="424455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570"/>
              </a:lnSpc>
            </a:pPr>
            <a:r>
              <a:rPr sz="3000" b="0" dirty="0">
                <a:latin typeface="Arial"/>
                <a:cs typeface="Arial"/>
              </a:rPr>
              <a:t>P</a:t>
            </a:r>
            <a:r>
              <a:rPr b="0" dirty="0">
                <a:latin typeface="Arial"/>
                <a:cs typeface="Arial"/>
              </a:rPr>
              <a:t>ROGRAMA</a:t>
            </a:r>
            <a:r>
              <a:rPr b="0" spc="25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D</a:t>
            </a:r>
            <a:r>
              <a:rPr b="0" dirty="0">
                <a:latin typeface="Arial"/>
                <a:cs typeface="Arial"/>
              </a:rPr>
              <a:t>A</a:t>
            </a:r>
            <a:r>
              <a:rPr b="0" spc="-12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</a:t>
            </a:r>
            <a:r>
              <a:rPr b="0" spc="-10" dirty="0">
                <a:latin typeface="Arial"/>
                <a:cs typeface="Arial"/>
              </a:rPr>
              <a:t>U</a:t>
            </a:r>
            <a:r>
              <a:rPr b="0" dirty="0">
                <a:latin typeface="Arial"/>
                <a:cs typeface="Arial"/>
              </a:rPr>
              <a:t>LA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57927"/>
            <a:ext cx="6750050" cy="4581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525389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15" dirty="0">
                <a:latin typeface="Arial"/>
                <a:cs typeface="Arial"/>
              </a:rPr>
              <a:t>Apre</a:t>
            </a:r>
            <a:r>
              <a:rPr sz="2200" spc="-10" dirty="0">
                <a:latin typeface="Arial"/>
                <a:cs typeface="Arial"/>
              </a:rPr>
              <a:t>s</a:t>
            </a:r>
            <a:r>
              <a:rPr sz="2200" spc="-15" dirty="0">
                <a:latin typeface="Arial"/>
                <a:cs typeface="Arial"/>
              </a:rPr>
              <a:t>enta</a:t>
            </a:r>
            <a:r>
              <a:rPr sz="2200" spc="-10" dirty="0">
                <a:latin typeface="Arial"/>
                <a:cs typeface="Arial"/>
              </a:rPr>
              <a:t>ç</a:t>
            </a:r>
            <a:r>
              <a:rPr sz="2200" spc="-15" dirty="0">
                <a:latin typeface="Arial"/>
                <a:cs typeface="Arial"/>
              </a:rPr>
              <a:t>ão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das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d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0" dirty="0">
                <a:latin typeface="Arial"/>
                <a:cs typeface="Arial"/>
              </a:rPr>
              <a:t>fere</a:t>
            </a:r>
            <a:r>
              <a:rPr sz="2200" spc="-15" dirty="0">
                <a:latin typeface="Arial"/>
                <a:cs typeface="Arial"/>
              </a:rPr>
              <a:t>n</a:t>
            </a:r>
            <a:r>
              <a:rPr sz="2200" spc="-10" dirty="0">
                <a:latin typeface="Arial"/>
                <a:cs typeface="Arial"/>
              </a:rPr>
              <a:t>ç</a:t>
            </a:r>
            <a:r>
              <a:rPr sz="2200" spc="-15" dirty="0">
                <a:latin typeface="Arial"/>
                <a:cs typeface="Arial"/>
              </a:rPr>
              <a:t>as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entre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gê</a:t>
            </a:r>
            <a:r>
              <a:rPr sz="2200" spc="-10" dirty="0">
                <a:latin typeface="Arial"/>
                <a:cs typeface="Arial"/>
              </a:rPr>
              <a:t>n</a:t>
            </a:r>
            <a:r>
              <a:rPr sz="2200" spc="-15" dirty="0">
                <a:latin typeface="Arial"/>
                <a:cs typeface="Arial"/>
              </a:rPr>
              <a:t>eros</a:t>
            </a:r>
            <a:r>
              <a:rPr sz="2200" spc="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(</a:t>
            </a:r>
            <a:r>
              <a:rPr sz="1500" spc="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lides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spc="15" dirty="0">
                <a:latin typeface="Arial"/>
                <a:cs typeface="Arial"/>
              </a:rPr>
              <a:t>2</a:t>
            </a:r>
            <a:r>
              <a:rPr sz="1500" dirty="0">
                <a:latin typeface="Arial"/>
                <a:cs typeface="Arial"/>
              </a:rPr>
              <a:t>-3)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7"/>
              </a:spcBef>
              <a:buClr>
                <a:srgbClr val="525389"/>
              </a:buClr>
              <a:buFont typeface="Wingdings"/>
              <a:buChar char=""/>
            </a:pPr>
            <a:endParaRPr sz="28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525389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100" dirty="0">
                <a:latin typeface="Arial"/>
                <a:cs typeface="Arial"/>
              </a:rPr>
              <a:t>T</a:t>
            </a:r>
            <a:r>
              <a:rPr sz="2200" spc="-15" dirty="0">
                <a:latin typeface="Arial"/>
                <a:cs typeface="Arial"/>
              </a:rPr>
              <a:t>rabalho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prátic</a:t>
            </a:r>
            <a:r>
              <a:rPr sz="2200" spc="-15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1</a:t>
            </a:r>
            <a:r>
              <a:rPr sz="2200" spc="2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–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c</a:t>
            </a:r>
            <a:r>
              <a:rPr sz="2200" spc="-10" dirty="0">
                <a:latin typeface="Arial"/>
                <a:cs typeface="Arial"/>
              </a:rPr>
              <a:t>aracterístic</a:t>
            </a:r>
            <a:r>
              <a:rPr sz="2200" spc="-15" dirty="0">
                <a:latin typeface="Arial"/>
                <a:cs typeface="Arial"/>
              </a:rPr>
              <a:t>as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de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20" dirty="0">
                <a:latin typeface="Arial"/>
                <a:cs typeface="Arial"/>
              </a:rPr>
              <a:t>um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res</a:t>
            </a:r>
            <a:r>
              <a:rPr sz="2200" spc="-15" dirty="0">
                <a:latin typeface="Arial"/>
                <a:cs typeface="Arial"/>
              </a:rPr>
              <a:t>umo</a:t>
            </a:r>
            <a:endParaRPr sz="2200">
              <a:latin typeface="Arial"/>
              <a:cs typeface="Arial"/>
            </a:endParaRPr>
          </a:p>
          <a:p>
            <a:pPr marL="652780" lvl="1" indent="-274320">
              <a:lnSpc>
                <a:spcPct val="100000"/>
              </a:lnSpc>
              <a:spcBef>
                <a:spcPts val="240"/>
              </a:spcBef>
              <a:buClr>
                <a:srgbClr val="525389"/>
              </a:buClr>
              <a:buSzPct val="78947"/>
              <a:buFont typeface="Wingdings 2"/>
              <a:buChar char=""/>
              <a:tabLst>
                <a:tab pos="653415" algn="l"/>
              </a:tabLst>
            </a:pPr>
            <a:r>
              <a:rPr sz="1900" spc="-10" dirty="0">
                <a:latin typeface="Arial"/>
                <a:cs typeface="Arial"/>
              </a:rPr>
              <a:t>Leitu</a:t>
            </a:r>
            <a:r>
              <a:rPr sz="1900" spc="-5" dirty="0">
                <a:latin typeface="Arial"/>
                <a:cs typeface="Arial"/>
              </a:rPr>
              <a:t>r</a:t>
            </a:r>
            <a:r>
              <a:rPr sz="1900" spc="-15" dirty="0">
                <a:latin typeface="Arial"/>
                <a:cs typeface="Arial"/>
              </a:rPr>
              <a:t>a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individu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5" dirty="0">
                <a:latin typeface="Arial"/>
                <a:cs typeface="Arial"/>
              </a:rPr>
              <a:t>l</a:t>
            </a:r>
            <a:r>
              <a:rPr sz="1900" spc="4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(te</a:t>
            </a:r>
            <a:r>
              <a:rPr sz="1900" spc="-25" dirty="0">
                <a:latin typeface="Arial"/>
                <a:cs typeface="Arial"/>
              </a:rPr>
              <a:t>x</a:t>
            </a:r>
            <a:r>
              <a:rPr sz="1900" spc="-10" dirty="0">
                <a:latin typeface="Arial"/>
                <a:cs typeface="Arial"/>
              </a:rPr>
              <a:t>to</a:t>
            </a:r>
            <a:r>
              <a:rPr sz="1900" spc="2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jornal)</a:t>
            </a:r>
            <a:endParaRPr sz="1900">
              <a:latin typeface="Arial"/>
              <a:cs typeface="Arial"/>
            </a:endParaRPr>
          </a:p>
          <a:p>
            <a:pPr marL="652780" lvl="1" indent="-274320">
              <a:lnSpc>
                <a:spcPct val="100000"/>
              </a:lnSpc>
              <a:spcBef>
                <a:spcPts val="225"/>
              </a:spcBef>
              <a:buClr>
                <a:srgbClr val="525389"/>
              </a:buClr>
              <a:buSzPct val="78947"/>
              <a:buFont typeface="Wingdings 2"/>
              <a:buChar char=""/>
              <a:tabLst>
                <a:tab pos="653415" algn="l"/>
              </a:tabLst>
            </a:pPr>
            <a:r>
              <a:rPr sz="1900" spc="-15" dirty="0">
                <a:latin typeface="Arial"/>
                <a:cs typeface="Arial"/>
              </a:rPr>
              <a:t>Gr</a:t>
            </a:r>
            <a:r>
              <a:rPr sz="1900" spc="-10" dirty="0">
                <a:latin typeface="Arial"/>
                <a:cs typeface="Arial"/>
              </a:rPr>
              <a:t>u</a:t>
            </a:r>
            <a:r>
              <a:rPr sz="1900" spc="-15" dirty="0">
                <a:latin typeface="Arial"/>
                <a:cs typeface="Arial"/>
              </a:rPr>
              <a:t>pos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: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atividades</a:t>
            </a:r>
            <a:r>
              <a:rPr sz="1900" spc="4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selecion</a:t>
            </a:r>
            <a:r>
              <a:rPr sz="1900" dirty="0">
                <a:latin typeface="Arial"/>
                <a:cs typeface="Arial"/>
              </a:rPr>
              <a:t>a</a:t>
            </a:r>
            <a:r>
              <a:rPr sz="1900" spc="-15" dirty="0">
                <a:latin typeface="Arial"/>
                <a:cs typeface="Arial"/>
              </a:rPr>
              <a:t>d</a:t>
            </a:r>
            <a:r>
              <a:rPr sz="1900" spc="-5" dirty="0">
                <a:latin typeface="Arial"/>
                <a:cs typeface="Arial"/>
              </a:rPr>
              <a:t>a</a:t>
            </a:r>
            <a:r>
              <a:rPr sz="1900" spc="-10" dirty="0">
                <a:latin typeface="Arial"/>
                <a:cs typeface="Arial"/>
              </a:rPr>
              <a:t>s</a:t>
            </a:r>
            <a:endParaRPr sz="19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6"/>
              </a:spcBef>
              <a:buClr>
                <a:srgbClr val="525389"/>
              </a:buClr>
              <a:buFont typeface="Wingdings 2"/>
              <a:buChar char=""/>
            </a:pPr>
            <a:endParaRPr sz="24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525389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15" dirty="0">
                <a:latin typeface="Arial"/>
                <a:cs typeface="Arial"/>
              </a:rPr>
              <a:t>Sistematizaçã</a:t>
            </a:r>
            <a:r>
              <a:rPr sz="2200" spc="-10" dirty="0">
                <a:latin typeface="Arial"/>
                <a:cs typeface="Arial"/>
              </a:rPr>
              <a:t>o:</a:t>
            </a:r>
            <a:r>
              <a:rPr sz="2200" spc="-15" dirty="0">
                <a:latin typeface="Arial"/>
                <a:cs typeface="Arial"/>
              </a:rPr>
              <a:t> pa</a:t>
            </a:r>
            <a:r>
              <a:rPr sz="2200" spc="-10" dirty="0">
                <a:latin typeface="Arial"/>
                <a:cs typeface="Arial"/>
              </a:rPr>
              <a:t>s</a:t>
            </a:r>
            <a:r>
              <a:rPr sz="2200" spc="-15" dirty="0">
                <a:latin typeface="Arial"/>
                <a:cs typeface="Arial"/>
              </a:rPr>
              <a:t>sos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importantes</a:t>
            </a:r>
            <a:r>
              <a:rPr sz="2200" spc="5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(</a:t>
            </a:r>
            <a:r>
              <a:rPr sz="1500" spc="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lide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5)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Clr>
                <a:srgbClr val="525389"/>
              </a:buClr>
              <a:buFont typeface="Wingdings"/>
              <a:buChar char=""/>
            </a:pPr>
            <a:endParaRPr sz="28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525389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100" dirty="0">
                <a:latin typeface="Arial"/>
                <a:cs typeface="Arial"/>
              </a:rPr>
              <a:t>T</a:t>
            </a:r>
            <a:r>
              <a:rPr sz="2200" spc="-15" dirty="0">
                <a:latin typeface="Arial"/>
                <a:cs typeface="Arial"/>
              </a:rPr>
              <a:t>rabalho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prátic</a:t>
            </a:r>
            <a:r>
              <a:rPr sz="2200" spc="-15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2: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reda</a:t>
            </a:r>
            <a:r>
              <a:rPr sz="2200" spc="-10" dirty="0">
                <a:latin typeface="Arial"/>
                <a:cs typeface="Arial"/>
              </a:rPr>
              <a:t>ç</a:t>
            </a:r>
            <a:r>
              <a:rPr sz="2200" spc="-15" dirty="0">
                <a:latin typeface="Arial"/>
                <a:cs typeface="Arial"/>
              </a:rPr>
              <a:t>ão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de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res</a:t>
            </a:r>
            <a:r>
              <a:rPr sz="2200" spc="-15" dirty="0">
                <a:latin typeface="Arial"/>
                <a:cs typeface="Arial"/>
              </a:rPr>
              <a:t>umo</a:t>
            </a:r>
            <a:r>
              <a:rPr sz="2200" spc="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(</a:t>
            </a:r>
            <a:r>
              <a:rPr sz="1500" spc="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x</a:t>
            </a:r>
            <a:r>
              <a:rPr sz="1500" dirty="0">
                <a:latin typeface="Arial"/>
                <a:cs typeface="Arial"/>
              </a:rPr>
              <a:t>to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j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al)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7"/>
              </a:spcBef>
              <a:buClr>
                <a:srgbClr val="525389"/>
              </a:buClr>
              <a:buFont typeface="Wingdings"/>
              <a:buChar char=""/>
            </a:pPr>
            <a:endParaRPr sz="28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525389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100" dirty="0">
                <a:latin typeface="Arial"/>
                <a:cs typeface="Arial"/>
              </a:rPr>
              <a:t>T</a:t>
            </a:r>
            <a:r>
              <a:rPr sz="2200" spc="-15" dirty="0">
                <a:latin typeface="Arial"/>
                <a:cs typeface="Arial"/>
              </a:rPr>
              <a:t>rabalho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prátic</a:t>
            </a:r>
            <a:r>
              <a:rPr sz="2200" spc="-15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3: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reda</a:t>
            </a:r>
            <a:r>
              <a:rPr sz="2200" spc="-10" dirty="0">
                <a:latin typeface="Arial"/>
                <a:cs typeface="Arial"/>
              </a:rPr>
              <a:t>ç</a:t>
            </a:r>
            <a:r>
              <a:rPr sz="2200" spc="-15" dirty="0">
                <a:latin typeface="Arial"/>
                <a:cs typeface="Arial"/>
              </a:rPr>
              <a:t>ão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de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res</a:t>
            </a:r>
            <a:r>
              <a:rPr sz="2200" spc="-15" dirty="0">
                <a:latin typeface="Arial"/>
                <a:cs typeface="Arial"/>
              </a:rPr>
              <a:t>umo</a:t>
            </a:r>
            <a:r>
              <a:rPr sz="2200" spc="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(</a:t>
            </a:r>
            <a:r>
              <a:rPr sz="1500" spc="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x</a:t>
            </a:r>
            <a:r>
              <a:rPr sz="1500" dirty="0">
                <a:latin typeface="Arial"/>
                <a:cs typeface="Arial"/>
              </a:rPr>
              <a:t>to</a:t>
            </a:r>
            <a:r>
              <a:rPr sz="1500" spc="19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li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)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buClr>
                <a:srgbClr val="525389"/>
              </a:buClr>
              <a:buFont typeface="Wingdings"/>
              <a:buChar char=""/>
            </a:pPr>
            <a:endParaRPr sz="24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525389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15" dirty="0">
                <a:latin typeface="Arial"/>
                <a:cs typeface="Arial"/>
              </a:rPr>
              <a:t>Di</a:t>
            </a:r>
            <a:r>
              <a:rPr sz="2200" spc="-10" dirty="0">
                <a:latin typeface="Arial"/>
                <a:cs typeface="Arial"/>
              </a:rPr>
              <a:t>s</a:t>
            </a:r>
            <a:r>
              <a:rPr sz="2200" spc="-15" dirty="0">
                <a:latin typeface="Arial"/>
                <a:cs typeface="Arial"/>
              </a:rPr>
              <a:t>c</a:t>
            </a:r>
            <a:r>
              <a:rPr sz="2200" spc="-10" dirty="0">
                <a:latin typeface="Arial"/>
                <a:cs typeface="Arial"/>
              </a:rPr>
              <a:t>u</a:t>
            </a:r>
            <a:r>
              <a:rPr sz="2200" spc="-15" dirty="0">
                <a:latin typeface="Arial"/>
                <a:cs typeface="Arial"/>
              </a:rPr>
              <a:t>s</a:t>
            </a:r>
            <a:r>
              <a:rPr sz="2200" spc="-10" dirty="0">
                <a:latin typeface="Arial"/>
                <a:cs typeface="Arial"/>
              </a:rPr>
              <a:t>são/tarefa: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fic</a:t>
            </a:r>
            <a:r>
              <a:rPr sz="2200" spc="-15" dirty="0">
                <a:latin typeface="Arial"/>
                <a:cs typeface="Arial"/>
              </a:rPr>
              <a:t>hamento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dirty="0"/>
              <a:t>R</a:t>
            </a:r>
            <a:r>
              <a:rPr dirty="0"/>
              <a:t>E</a:t>
            </a:r>
            <a:r>
              <a:rPr spc="-15" dirty="0"/>
              <a:t>S</a:t>
            </a:r>
            <a:r>
              <a:rPr dirty="0"/>
              <a:t>UMO</a:t>
            </a:r>
            <a:r>
              <a:rPr spc="145" dirty="0"/>
              <a:t> </a:t>
            </a:r>
            <a:r>
              <a:rPr sz="3000" dirty="0"/>
              <a:t>X</a:t>
            </a:r>
            <a:r>
              <a:rPr sz="3000" spc="5" dirty="0"/>
              <a:t> </a:t>
            </a:r>
            <a:r>
              <a:rPr sz="3000" dirty="0"/>
              <a:t>F</a:t>
            </a:r>
            <a:r>
              <a:rPr dirty="0"/>
              <a:t>IC</a:t>
            </a:r>
            <a:r>
              <a:rPr spc="-10" dirty="0"/>
              <a:t>H</a:t>
            </a:r>
            <a:r>
              <a:rPr dirty="0"/>
              <a:t>AM</a:t>
            </a:r>
            <a:r>
              <a:rPr spc="-10" dirty="0"/>
              <a:t>E</a:t>
            </a:r>
            <a:r>
              <a:rPr dirty="0"/>
              <a:t>N</a:t>
            </a:r>
            <a:r>
              <a:rPr spc="-60" dirty="0"/>
              <a:t>T</a:t>
            </a:r>
            <a:r>
              <a:rPr dirty="0"/>
              <a:t>O</a:t>
            </a:r>
            <a:endParaRPr sz="3000"/>
          </a:p>
        </p:txBody>
      </p:sp>
      <p:sp>
        <p:nvSpPr>
          <p:cNvPr id="3" name="object 3"/>
          <p:cNvSpPr/>
          <p:nvPr/>
        </p:nvSpPr>
        <p:spPr>
          <a:xfrm>
            <a:off x="457200" y="1569719"/>
            <a:ext cx="3657600" cy="658495"/>
          </a:xfrm>
          <a:custGeom>
            <a:avLst/>
            <a:gdLst/>
            <a:ahLst/>
            <a:cxnLst/>
            <a:rect l="l" t="t" r="r" b="b"/>
            <a:pathLst>
              <a:path w="3657600" h="658494">
                <a:moveTo>
                  <a:pt x="3547872" y="0"/>
                </a:moveTo>
                <a:lnTo>
                  <a:pt x="106483" y="47"/>
                </a:lnTo>
                <a:lnTo>
                  <a:pt x="64911" y="9542"/>
                </a:lnTo>
                <a:lnTo>
                  <a:pt x="31077" y="33221"/>
                </a:lnTo>
                <a:lnTo>
                  <a:pt x="8326" y="67732"/>
                </a:lnTo>
                <a:lnTo>
                  <a:pt x="0" y="109727"/>
                </a:lnTo>
                <a:lnTo>
                  <a:pt x="47" y="551883"/>
                </a:lnTo>
                <a:lnTo>
                  <a:pt x="9538" y="593445"/>
                </a:lnTo>
                <a:lnTo>
                  <a:pt x="33211" y="627280"/>
                </a:lnTo>
                <a:lnTo>
                  <a:pt x="67722" y="650037"/>
                </a:lnTo>
                <a:lnTo>
                  <a:pt x="109728" y="658367"/>
                </a:lnTo>
                <a:lnTo>
                  <a:pt x="3551115" y="658320"/>
                </a:lnTo>
                <a:lnTo>
                  <a:pt x="3592677" y="648825"/>
                </a:lnTo>
                <a:lnTo>
                  <a:pt x="3626512" y="625146"/>
                </a:lnTo>
                <a:lnTo>
                  <a:pt x="3649269" y="590635"/>
                </a:lnTo>
                <a:lnTo>
                  <a:pt x="3657600" y="548639"/>
                </a:lnTo>
                <a:lnTo>
                  <a:pt x="3657552" y="106484"/>
                </a:lnTo>
                <a:lnTo>
                  <a:pt x="3648057" y="64922"/>
                </a:lnTo>
                <a:lnTo>
                  <a:pt x="3624378" y="31087"/>
                </a:lnTo>
                <a:lnTo>
                  <a:pt x="3589867" y="8330"/>
                </a:lnTo>
                <a:lnTo>
                  <a:pt x="3547872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50" marR="527050">
              <a:lnSpc>
                <a:spcPct val="100000"/>
              </a:lnSpc>
            </a:pPr>
            <a:r>
              <a:rPr dirty="0"/>
              <a:t>infor</a:t>
            </a:r>
            <a:r>
              <a:rPr spc="-10" dirty="0"/>
              <a:t>m</a:t>
            </a:r>
            <a:r>
              <a:rPr dirty="0"/>
              <a:t>ação</a:t>
            </a:r>
            <a:r>
              <a:rPr spc="-35" dirty="0"/>
              <a:t> </a:t>
            </a:r>
            <a:r>
              <a:rPr dirty="0"/>
              <a:t>sobre</a:t>
            </a:r>
            <a:r>
              <a:rPr spc="-15" dirty="0"/>
              <a:t> </a:t>
            </a:r>
            <a:r>
              <a:rPr dirty="0"/>
              <a:t>texto lon</a:t>
            </a:r>
            <a:r>
              <a:rPr spc="-10" dirty="0"/>
              <a:t>g</a:t>
            </a:r>
            <a:r>
              <a:rPr dirty="0"/>
              <a:t>o</a:t>
            </a:r>
            <a:r>
              <a:rPr spc="-20" dirty="0"/>
              <a:t> </a:t>
            </a:r>
            <a:r>
              <a:rPr dirty="0"/>
              <a:t>em</a:t>
            </a:r>
            <a:r>
              <a:rPr spc="-20" dirty="0"/>
              <a:t> </a:t>
            </a:r>
            <a:r>
              <a:rPr dirty="0"/>
              <a:t>espaço</a:t>
            </a:r>
            <a:r>
              <a:rPr spc="-20" dirty="0"/>
              <a:t> </a:t>
            </a:r>
            <a:r>
              <a:rPr dirty="0"/>
              <a:t>curto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7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525389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0" spc="-15" dirty="0">
                <a:solidFill>
                  <a:srgbClr val="000000"/>
                </a:solidFill>
                <a:latin typeface="Arial"/>
                <a:cs typeface="Arial"/>
              </a:rPr>
              <a:t>Quem</a:t>
            </a:r>
            <a:r>
              <a:rPr sz="2200" b="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200" b="0" spc="-15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sz="2200" b="0" spc="-10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sz="2200" b="0" spc="-15" dirty="0">
                <a:solidFill>
                  <a:srgbClr val="000000"/>
                </a:solidFill>
                <a:latin typeface="Arial"/>
                <a:cs typeface="Arial"/>
              </a:rPr>
              <a:t>creve?</a:t>
            </a:r>
            <a:endParaRPr sz="2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335"/>
              </a:spcBef>
              <a:buClr>
                <a:srgbClr val="525389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0" spc="-15" dirty="0">
                <a:solidFill>
                  <a:srgbClr val="000000"/>
                </a:solidFill>
                <a:latin typeface="Arial"/>
                <a:cs typeface="Arial"/>
              </a:rPr>
              <a:t>Para</a:t>
            </a:r>
            <a:r>
              <a:rPr sz="2200" b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200" b="0" spc="-15" dirty="0">
                <a:solidFill>
                  <a:srgbClr val="000000"/>
                </a:solidFill>
                <a:latin typeface="Arial"/>
                <a:cs typeface="Arial"/>
              </a:rPr>
              <a:t>qu</a:t>
            </a:r>
            <a:r>
              <a:rPr sz="2200" b="0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sz="2200" b="0" spc="-20" dirty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sz="2200" b="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200" b="0" spc="-15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sz="2200" b="0" spc="-10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sz="2200" b="0" spc="-15" dirty="0">
                <a:solidFill>
                  <a:srgbClr val="000000"/>
                </a:solidFill>
                <a:latin typeface="Arial"/>
                <a:cs typeface="Arial"/>
              </a:rPr>
              <a:t>creve?</a:t>
            </a:r>
            <a:endParaRPr sz="2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335"/>
              </a:spcBef>
              <a:buClr>
                <a:srgbClr val="525389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0" spc="-15" dirty="0">
                <a:solidFill>
                  <a:srgbClr val="000000"/>
                </a:solidFill>
                <a:latin typeface="Arial"/>
                <a:cs typeface="Arial"/>
              </a:rPr>
              <a:t>Para</a:t>
            </a:r>
            <a:r>
              <a:rPr sz="2200" b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200" b="0" spc="-15" dirty="0">
                <a:solidFill>
                  <a:srgbClr val="000000"/>
                </a:solidFill>
                <a:latin typeface="Arial"/>
                <a:cs typeface="Arial"/>
              </a:rPr>
              <a:t>qu</a:t>
            </a:r>
            <a:r>
              <a:rPr sz="2200" b="0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2200" b="0" spc="-5" dirty="0">
                <a:solidFill>
                  <a:srgbClr val="000000"/>
                </a:solidFill>
                <a:latin typeface="Arial"/>
                <a:cs typeface="Arial"/>
              </a:rPr>
              <a:t>l </a:t>
            </a:r>
            <a:r>
              <a:rPr sz="2200" b="0" spc="-35" dirty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sz="2200" b="0" spc="-10" dirty="0">
                <a:solidFill>
                  <a:srgbClr val="000000"/>
                </a:solidFill>
                <a:latin typeface="Arial"/>
                <a:cs typeface="Arial"/>
              </a:rPr>
              <a:t>eio</a:t>
            </a:r>
            <a:r>
              <a:rPr sz="2200" b="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200" b="0" spc="-15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sz="2200" b="0" spc="-10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sz="2200" b="0" spc="-15" dirty="0">
                <a:solidFill>
                  <a:srgbClr val="000000"/>
                </a:solidFill>
                <a:latin typeface="Arial"/>
                <a:cs typeface="Arial"/>
              </a:rPr>
              <a:t>creve?</a:t>
            </a:r>
            <a:endParaRPr sz="2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335"/>
              </a:spcBef>
              <a:buClr>
                <a:srgbClr val="525389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0" spc="-2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sz="2200" b="0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200" b="0" spc="-15" dirty="0">
                <a:solidFill>
                  <a:srgbClr val="000000"/>
                </a:solidFill>
                <a:latin typeface="Arial"/>
                <a:cs typeface="Arial"/>
              </a:rPr>
              <a:t>que</a:t>
            </a:r>
            <a:r>
              <a:rPr sz="2200" b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200" b="0" spc="-15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sz="2200" b="0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sz="2200" b="0" spc="-15" dirty="0">
                <a:solidFill>
                  <a:srgbClr val="000000"/>
                </a:solidFill>
                <a:latin typeface="Arial"/>
                <a:cs typeface="Arial"/>
              </a:rPr>
              <a:t>ntém?</a:t>
            </a:r>
            <a:endParaRPr sz="2200">
              <a:latin typeface="Arial"/>
              <a:cs typeface="Arial"/>
            </a:endParaRPr>
          </a:p>
          <a:p>
            <a:pPr marL="652780" lvl="1" indent="-274320">
              <a:lnSpc>
                <a:spcPct val="100000"/>
              </a:lnSpc>
              <a:spcBef>
                <a:spcPts val="240"/>
              </a:spcBef>
              <a:buClr>
                <a:srgbClr val="525389"/>
              </a:buClr>
              <a:buSzPct val="78947"/>
              <a:buFont typeface="Wingdings 2"/>
              <a:buChar char=""/>
              <a:tabLst>
                <a:tab pos="653415" algn="l"/>
              </a:tabLst>
            </a:pPr>
            <a:r>
              <a:rPr sz="1900" spc="-10" dirty="0">
                <a:latin typeface="Arial"/>
                <a:cs typeface="Arial"/>
              </a:rPr>
              <a:t>est</a:t>
            </a:r>
            <a:r>
              <a:rPr sz="1900" spc="-5" dirty="0">
                <a:latin typeface="Arial"/>
                <a:cs typeface="Arial"/>
              </a:rPr>
              <a:t>r</a:t>
            </a:r>
            <a:r>
              <a:rPr sz="1900" spc="-10" dirty="0">
                <a:latin typeface="Arial"/>
                <a:cs typeface="Arial"/>
              </a:rPr>
              <a:t>utu</a:t>
            </a:r>
            <a:r>
              <a:rPr sz="1900" spc="-5" dirty="0">
                <a:latin typeface="Arial"/>
                <a:cs typeface="Arial"/>
              </a:rPr>
              <a:t>r</a:t>
            </a:r>
            <a:r>
              <a:rPr sz="1900" spc="-15" dirty="0">
                <a:latin typeface="Arial"/>
                <a:cs typeface="Arial"/>
              </a:rPr>
              <a:t>a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clara</a:t>
            </a:r>
            <a:endParaRPr sz="1900">
              <a:latin typeface="Arial"/>
              <a:cs typeface="Arial"/>
            </a:endParaRPr>
          </a:p>
          <a:p>
            <a:pPr marL="652780" lvl="1" indent="-274320">
              <a:lnSpc>
                <a:spcPct val="100000"/>
              </a:lnSpc>
              <a:spcBef>
                <a:spcPts val="225"/>
              </a:spcBef>
              <a:buClr>
                <a:srgbClr val="525389"/>
              </a:buClr>
              <a:buSzPct val="78947"/>
              <a:buFont typeface="Wingdings 2"/>
              <a:buChar char=""/>
              <a:tabLst>
                <a:tab pos="653415" algn="l"/>
              </a:tabLst>
            </a:pPr>
            <a:r>
              <a:rPr sz="1900" spc="-10" dirty="0">
                <a:latin typeface="Arial"/>
                <a:cs typeface="Arial"/>
              </a:rPr>
              <a:t>foco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no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objeto</a:t>
            </a:r>
            <a:r>
              <a:rPr sz="1900" spc="25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do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te</a:t>
            </a:r>
            <a:r>
              <a:rPr sz="1900" spc="-20" dirty="0">
                <a:latin typeface="Arial"/>
                <a:cs typeface="Arial"/>
              </a:rPr>
              <a:t>x</a:t>
            </a:r>
            <a:r>
              <a:rPr sz="1900" spc="-10" dirty="0">
                <a:latin typeface="Arial"/>
                <a:cs typeface="Arial"/>
              </a:rPr>
              <a:t>to</a:t>
            </a:r>
            <a:endParaRPr sz="1900">
              <a:latin typeface="Arial"/>
              <a:cs typeface="Arial"/>
            </a:endParaRPr>
          </a:p>
          <a:p>
            <a:pPr marL="652780" lvl="1" indent="-274320">
              <a:lnSpc>
                <a:spcPct val="100000"/>
              </a:lnSpc>
              <a:spcBef>
                <a:spcPts val="225"/>
              </a:spcBef>
              <a:buClr>
                <a:srgbClr val="525389"/>
              </a:buClr>
              <a:buSzPct val="78947"/>
              <a:buFont typeface="Wingdings 2"/>
              <a:buChar char=""/>
              <a:tabLst>
                <a:tab pos="653415" algn="l"/>
              </a:tabLst>
            </a:pPr>
            <a:r>
              <a:rPr sz="1900" spc="-10" dirty="0">
                <a:latin typeface="Arial"/>
                <a:cs typeface="Arial"/>
              </a:rPr>
              <a:t>linha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teó</a:t>
            </a:r>
            <a:r>
              <a:rPr sz="1900" spc="-5" dirty="0">
                <a:latin typeface="Arial"/>
                <a:cs typeface="Arial"/>
              </a:rPr>
              <a:t>r</a:t>
            </a:r>
            <a:r>
              <a:rPr sz="1900" spc="-10" dirty="0">
                <a:latin typeface="Arial"/>
                <a:cs typeface="Arial"/>
              </a:rPr>
              <a:t>ica</a:t>
            </a:r>
            <a:r>
              <a:rPr sz="1900" spc="2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escolhida</a:t>
            </a:r>
            <a:endParaRPr sz="1900">
              <a:latin typeface="Arial"/>
              <a:cs typeface="Arial"/>
            </a:endParaRPr>
          </a:p>
          <a:p>
            <a:pPr marL="652780" lvl="1" indent="-274320">
              <a:lnSpc>
                <a:spcPct val="100000"/>
              </a:lnSpc>
              <a:spcBef>
                <a:spcPts val="225"/>
              </a:spcBef>
              <a:buClr>
                <a:srgbClr val="525389"/>
              </a:buClr>
              <a:buSzPct val="78947"/>
              <a:buFont typeface="Wingdings 2"/>
              <a:buChar char=""/>
              <a:tabLst>
                <a:tab pos="653415" algn="l"/>
              </a:tabLst>
            </a:pPr>
            <a:r>
              <a:rPr sz="1900" spc="-15" dirty="0">
                <a:latin typeface="Arial"/>
                <a:cs typeface="Arial"/>
              </a:rPr>
              <a:t>método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adotado</a:t>
            </a:r>
            <a:endParaRPr sz="1900">
              <a:latin typeface="Arial"/>
              <a:cs typeface="Arial"/>
            </a:endParaRPr>
          </a:p>
          <a:p>
            <a:pPr marL="652780" marR="241935" lvl="1" indent="-274320">
              <a:lnSpc>
                <a:spcPts val="2050"/>
              </a:lnSpc>
              <a:spcBef>
                <a:spcPts val="490"/>
              </a:spcBef>
              <a:buClr>
                <a:srgbClr val="525389"/>
              </a:buClr>
              <a:buSzPct val="78947"/>
              <a:buFont typeface="Wingdings 2"/>
              <a:buChar char=""/>
              <a:tabLst>
                <a:tab pos="653415" algn="l"/>
              </a:tabLst>
            </a:pPr>
            <a:r>
              <a:rPr sz="1900" spc="-10" dirty="0">
                <a:latin typeface="Arial"/>
                <a:cs typeface="Arial"/>
              </a:rPr>
              <a:t>resultados</a:t>
            </a:r>
            <a:r>
              <a:rPr sz="1900" spc="2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atingidos</a:t>
            </a:r>
            <a:r>
              <a:rPr sz="1900" spc="35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ou</a:t>
            </a:r>
            <a:r>
              <a:rPr sz="1900" spc="-10" dirty="0">
                <a:latin typeface="Arial"/>
                <a:cs typeface="Arial"/>
              </a:rPr>
              <a:t> desejados</a:t>
            </a:r>
            <a:endParaRPr sz="19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43400" y="1569719"/>
            <a:ext cx="3657600" cy="658495"/>
          </a:xfrm>
          <a:custGeom>
            <a:avLst/>
            <a:gdLst/>
            <a:ahLst/>
            <a:cxnLst/>
            <a:rect l="l" t="t" r="r" b="b"/>
            <a:pathLst>
              <a:path w="3657600" h="658494">
                <a:moveTo>
                  <a:pt x="3547872" y="0"/>
                </a:moveTo>
                <a:lnTo>
                  <a:pt x="106484" y="47"/>
                </a:lnTo>
                <a:lnTo>
                  <a:pt x="64922" y="9542"/>
                </a:lnTo>
                <a:lnTo>
                  <a:pt x="31087" y="33221"/>
                </a:lnTo>
                <a:lnTo>
                  <a:pt x="8330" y="67732"/>
                </a:lnTo>
                <a:lnTo>
                  <a:pt x="0" y="109727"/>
                </a:lnTo>
                <a:lnTo>
                  <a:pt x="47" y="551883"/>
                </a:lnTo>
                <a:lnTo>
                  <a:pt x="9542" y="593445"/>
                </a:lnTo>
                <a:lnTo>
                  <a:pt x="33221" y="627280"/>
                </a:lnTo>
                <a:lnTo>
                  <a:pt x="67732" y="650037"/>
                </a:lnTo>
                <a:lnTo>
                  <a:pt x="109727" y="658367"/>
                </a:lnTo>
                <a:lnTo>
                  <a:pt x="3551115" y="658320"/>
                </a:lnTo>
                <a:lnTo>
                  <a:pt x="3592677" y="648825"/>
                </a:lnTo>
                <a:lnTo>
                  <a:pt x="3626512" y="625146"/>
                </a:lnTo>
                <a:lnTo>
                  <a:pt x="3649269" y="590635"/>
                </a:lnTo>
                <a:lnTo>
                  <a:pt x="3657600" y="548639"/>
                </a:lnTo>
                <a:lnTo>
                  <a:pt x="3657552" y="106484"/>
                </a:lnTo>
                <a:lnTo>
                  <a:pt x="3648057" y="64922"/>
                </a:lnTo>
                <a:lnTo>
                  <a:pt x="3624378" y="31087"/>
                </a:lnTo>
                <a:lnTo>
                  <a:pt x="3589867" y="8330"/>
                </a:lnTo>
                <a:lnTo>
                  <a:pt x="3547872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51350" y="1622314"/>
            <a:ext cx="3267075" cy="4016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" marR="52705">
              <a:lnSpc>
                <a:spcPct val="100000"/>
              </a:lnSpc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Registros</a:t>
            </a:r>
            <a:r>
              <a:rPr sz="20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infor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ações, base</a:t>
            </a:r>
            <a:r>
              <a:rPr sz="20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de dados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pessoal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24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525389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15" dirty="0">
                <a:latin typeface="Arial"/>
                <a:cs typeface="Arial"/>
              </a:rPr>
              <a:t>Quem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e</a:t>
            </a:r>
            <a:r>
              <a:rPr sz="2200" spc="-10" dirty="0">
                <a:latin typeface="Arial"/>
                <a:cs typeface="Arial"/>
              </a:rPr>
              <a:t>s</a:t>
            </a:r>
            <a:r>
              <a:rPr sz="2200" spc="-15" dirty="0">
                <a:latin typeface="Arial"/>
                <a:cs typeface="Arial"/>
              </a:rPr>
              <a:t>creve?</a:t>
            </a:r>
            <a:endParaRPr sz="2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525389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20" dirty="0">
                <a:latin typeface="Arial"/>
                <a:cs typeface="Arial"/>
              </a:rPr>
              <a:t>Com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qu</a:t>
            </a:r>
            <a:r>
              <a:rPr sz="2200" spc="-1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l </a:t>
            </a:r>
            <a:r>
              <a:rPr sz="2200" spc="-10" dirty="0">
                <a:latin typeface="Arial"/>
                <a:cs typeface="Arial"/>
              </a:rPr>
              <a:t>objetivo?</a:t>
            </a:r>
            <a:endParaRPr sz="2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525389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20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que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c</a:t>
            </a:r>
            <a:r>
              <a:rPr sz="2200" spc="-10" dirty="0">
                <a:latin typeface="Arial"/>
                <a:cs typeface="Arial"/>
              </a:rPr>
              <a:t>o</a:t>
            </a:r>
            <a:r>
              <a:rPr sz="2200" spc="-15" dirty="0">
                <a:latin typeface="Arial"/>
                <a:cs typeface="Arial"/>
              </a:rPr>
              <a:t>ntém?</a:t>
            </a:r>
            <a:endParaRPr sz="2200">
              <a:latin typeface="Arial"/>
              <a:cs typeface="Arial"/>
            </a:endParaRPr>
          </a:p>
          <a:p>
            <a:pPr marL="652780" marR="472440" lvl="1" indent="-274320">
              <a:lnSpc>
                <a:spcPct val="100000"/>
              </a:lnSpc>
              <a:spcBef>
                <a:spcPts val="465"/>
              </a:spcBef>
              <a:buClr>
                <a:srgbClr val="525389"/>
              </a:buClr>
              <a:buSzPct val="78947"/>
              <a:buFont typeface="Wingdings 2"/>
              <a:buChar char=""/>
              <a:tabLst>
                <a:tab pos="652780" algn="l"/>
              </a:tabLst>
            </a:pPr>
            <a:r>
              <a:rPr sz="1900" spc="-10" dirty="0">
                <a:latin typeface="Arial"/>
                <a:cs typeface="Arial"/>
              </a:rPr>
              <a:t>obs. tipos</a:t>
            </a:r>
            <a:r>
              <a:rPr sz="1900" spc="15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de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fichas: bibliog</a:t>
            </a:r>
            <a:r>
              <a:rPr sz="1900" spc="-5" dirty="0">
                <a:latin typeface="Arial"/>
                <a:cs typeface="Arial"/>
              </a:rPr>
              <a:t>r</a:t>
            </a:r>
            <a:r>
              <a:rPr sz="1900" spc="-10" dirty="0">
                <a:latin typeface="Arial"/>
                <a:cs typeface="Arial"/>
              </a:rPr>
              <a:t>áficas/</a:t>
            </a:r>
            <a:r>
              <a:rPr sz="1900" dirty="0">
                <a:latin typeface="Arial"/>
                <a:cs typeface="Arial"/>
              </a:rPr>
              <a:t>d</a:t>
            </a:r>
            <a:r>
              <a:rPr sz="1900" spc="-15" dirty="0">
                <a:latin typeface="Arial"/>
                <a:cs typeface="Arial"/>
              </a:rPr>
              <a:t>e</a:t>
            </a:r>
            <a:r>
              <a:rPr sz="1900" spc="-10" dirty="0">
                <a:latin typeface="Arial"/>
                <a:cs typeface="Arial"/>
              </a:rPr>
              <a:t> resumo/de citações/críticas)</a:t>
            </a:r>
            <a:endParaRPr sz="19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590"/>
              </a:spcBef>
              <a:buClr>
                <a:srgbClr val="525389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15" dirty="0">
                <a:latin typeface="Arial"/>
                <a:cs typeface="Arial"/>
              </a:rPr>
              <a:t>Co</a:t>
            </a:r>
            <a:r>
              <a:rPr sz="2200" spc="-30" dirty="0">
                <a:latin typeface="Arial"/>
                <a:cs typeface="Arial"/>
              </a:rPr>
              <a:t>m</a:t>
            </a:r>
            <a:r>
              <a:rPr sz="2200" spc="-15" dirty="0">
                <a:latin typeface="Arial"/>
                <a:cs typeface="Arial"/>
              </a:rPr>
              <a:t>o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está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organi</a:t>
            </a:r>
            <a:r>
              <a:rPr sz="2200" spc="-10" dirty="0">
                <a:latin typeface="Arial"/>
                <a:cs typeface="Arial"/>
              </a:rPr>
              <a:t>z</a:t>
            </a:r>
            <a:r>
              <a:rPr sz="2200" spc="-15" dirty="0">
                <a:latin typeface="Arial"/>
                <a:cs typeface="Arial"/>
              </a:rPr>
              <a:t>ado?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570"/>
              </a:lnSpc>
            </a:pPr>
            <a:r>
              <a:rPr sz="3000" dirty="0"/>
              <a:t>F</a:t>
            </a:r>
            <a:r>
              <a:rPr dirty="0"/>
              <a:t>IC</a:t>
            </a:r>
            <a:r>
              <a:rPr spc="-10" dirty="0"/>
              <a:t>H</a:t>
            </a:r>
            <a:r>
              <a:rPr dirty="0"/>
              <a:t>AM</a:t>
            </a:r>
            <a:r>
              <a:rPr spc="-10" dirty="0"/>
              <a:t>E</a:t>
            </a:r>
            <a:r>
              <a:rPr dirty="0"/>
              <a:t>N</a:t>
            </a:r>
            <a:r>
              <a:rPr spc="-60" dirty="0"/>
              <a:t>T</a:t>
            </a:r>
            <a:r>
              <a:rPr dirty="0"/>
              <a:t>O</a:t>
            </a:r>
            <a:r>
              <a:rPr spc="185" dirty="0"/>
              <a:t> </a:t>
            </a:r>
            <a:r>
              <a:rPr sz="3000" dirty="0"/>
              <a:t>X</a:t>
            </a:r>
            <a:r>
              <a:rPr sz="3000" spc="-5" dirty="0"/>
              <a:t> </a:t>
            </a:r>
            <a:r>
              <a:rPr spc="-10" dirty="0"/>
              <a:t>RESENHA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2878471"/>
            <a:ext cx="3330575" cy="2947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126364" indent="-274320">
              <a:lnSpc>
                <a:spcPct val="100000"/>
              </a:lnSpc>
              <a:buClr>
                <a:srgbClr val="525389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Referên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ias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bibliog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áficas exa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as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 completa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;</a:t>
            </a:r>
            <a:endParaRPr sz="20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525389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Base: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leitura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analít</a:t>
            </a:r>
            <a:r>
              <a:rPr sz="2000" spc="-10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ca</a:t>
            </a:r>
            <a:endParaRPr sz="2000">
              <a:latin typeface="Arial"/>
              <a:cs typeface="Arial"/>
            </a:endParaRPr>
          </a:p>
          <a:p>
            <a:pPr marL="287020" marR="17145" indent="-274320">
              <a:lnSpc>
                <a:spcPct val="100000"/>
              </a:lnSpc>
              <a:spcBef>
                <a:spcPts val="600"/>
              </a:spcBef>
              <a:buClr>
                <a:srgbClr val="525389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Forma: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cita</a:t>
            </a:r>
            <a:r>
              <a:rPr sz="2000" spc="5" dirty="0">
                <a:latin typeface="Arial"/>
                <a:cs typeface="Arial"/>
              </a:rPr>
              <a:t>ç</a:t>
            </a:r>
            <a:r>
              <a:rPr sz="2000" dirty="0">
                <a:latin typeface="Arial"/>
                <a:cs typeface="Arial"/>
              </a:rPr>
              <a:t>ões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ou pa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áfrase</a:t>
            </a:r>
            <a:r>
              <a:rPr sz="2000" spc="-10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,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localiz</a:t>
            </a:r>
            <a:r>
              <a:rPr sz="2000" spc="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das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em s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u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nte</a:t>
            </a:r>
            <a:r>
              <a:rPr sz="2000" spc="-10" dirty="0">
                <a:latin typeface="Arial"/>
                <a:cs typeface="Arial"/>
              </a:rPr>
              <a:t>x</a:t>
            </a:r>
            <a:r>
              <a:rPr sz="2000" dirty="0">
                <a:latin typeface="Arial"/>
                <a:cs typeface="Arial"/>
              </a:rPr>
              <a:t>to</a:t>
            </a:r>
            <a:endParaRPr sz="2000">
              <a:latin typeface="Arial"/>
              <a:cs typeface="Arial"/>
            </a:endParaRPr>
          </a:p>
          <a:p>
            <a:pPr marL="287020" marR="5080" indent="-274320">
              <a:lnSpc>
                <a:spcPct val="100000"/>
              </a:lnSpc>
              <a:spcBef>
                <a:spcPts val="600"/>
              </a:spcBef>
              <a:buClr>
                <a:srgbClr val="525389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dirty="0">
                <a:latin typeface="Arial"/>
                <a:cs typeface="Arial"/>
              </a:rPr>
              <a:t>Pos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ibilidade: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início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 análise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í</a:t>
            </a:r>
            <a:r>
              <a:rPr sz="2000" spc="-1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ica,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per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ur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o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do pen</a:t>
            </a:r>
            <a:r>
              <a:rPr sz="2000" spc="10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amento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do auto</a:t>
            </a:r>
            <a:r>
              <a:rPr sz="2000" spc="-10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51350" y="2784429"/>
            <a:ext cx="2575560" cy="527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080" indent="-274320">
              <a:lnSpc>
                <a:spcPts val="2050"/>
              </a:lnSpc>
              <a:buClr>
                <a:srgbClr val="525389"/>
              </a:buClr>
              <a:buSzPct val="68421"/>
              <a:buFont typeface="Wingdings"/>
              <a:buChar char=""/>
              <a:tabLst>
                <a:tab pos="287020" algn="l"/>
              </a:tabLst>
            </a:pPr>
            <a:r>
              <a:rPr sz="1900" spc="-10" dirty="0">
                <a:latin typeface="Arial"/>
                <a:cs typeface="Arial"/>
              </a:rPr>
              <a:t>Leitu</a:t>
            </a:r>
            <a:r>
              <a:rPr sz="1900" spc="-5" dirty="0">
                <a:latin typeface="Arial"/>
                <a:cs typeface="Arial"/>
              </a:rPr>
              <a:t>r</a:t>
            </a:r>
            <a:r>
              <a:rPr sz="1900" spc="-15" dirty="0">
                <a:latin typeface="Arial"/>
                <a:cs typeface="Arial"/>
              </a:rPr>
              <a:t>a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de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um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te</a:t>
            </a:r>
            <a:r>
              <a:rPr sz="1900" spc="-20" dirty="0">
                <a:latin typeface="Arial"/>
                <a:cs typeface="Arial"/>
              </a:rPr>
              <a:t>x</a:t>
            </a:r>
            <a:r>
              <a:rPr sz="1900" spc="-10" dirty="0">
                <a:latin typeface="Arial"/>
                <a:cs typeface="Arial"/>
              </a:rPr>
              <a:t>to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+</a:t>
            </a:r>
            <a:r>
              <a:rPr sz="1900" spc="-10" dirty="0">
                <a:latin typeface="Arial"/>
                <a:cs typeface="Arial"/>
              </a:rPr>
              <a:t> avaliação</a:t>
            </a:r>
            <a:r>
              <a:rPr sz="1900" spc="35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pesso</a:t>
            </a:r>
            <a:r>
              <a:rPr sz="1900" spc="-10" dirty="0">
                <a:latin typeface="Arial"/>
                <a:cs typeface="Arial"/>
              </a:rPr>
              <a:t>a</a:t>
            </a:r>
            <a:r>
              <a:rPr sz="1900" spc="-5" dirty="0">
                <a:latin typeface="Arial"/>
                <a:cs typeface="Arial"/>
              </a:rPr>
              <a:t>l</a:t>
            </a:r>
            <a:endParaRPr sz="1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51350" y="3718648"/>
            <a:ext cx="3470910" cy="527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 algn="ctr">
              <a:lnSpc>
                <a:spcPts val="2165"/>
              </a:lnSpc>
              <a:buClr>
                <a:srgbClr val="525389"/>
              </a:buClr>
              <a:buSzPct val="68421"/>
              <a:buFont typeface="Wingdings"/>
              <a:buChar char=""/>
              <a:tabLst>
                <a:tab pos="287020" algn="l"/>
              </a:tabLst>
            </a:pPr>
            <a:r>
              <a:rPr sz="1900" spc="-10" dirty="0">
                <a:latin typeface="Arial"/>
                <a:cs typeface="Arial"/>
              </a:rPr>
              <a:t>Leitura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compa</a:t>
            </a:r>
            <a:r>
              <a:rPr sz="1900" spc="-5" dirty="0">
                <a:latin typeface="Arial"/>
                <a:cs typeface="Arial"/>
              </a:rPr>
              <a:t>r</a:t>
            </a:r>
            <a:r>
              <a:rPr sz="1900" spc="-10" dirty="0">
                <a:latin typeface="Arial"/>
                <a:cs typeface="Arial"/>
              </a:rPr>
              <a:t>ativa</a:t>
            </a:r>
            <a:r>
              <a:rPr sz="1900" spc="45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de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vários</a:t>
            </a:r>
            <a:endParaRPr sz="1900">
              <a:latin typeface="Arial"/>
              <a:cs typeface="Arial"/>
            </a:endParaRPr>
          </a:p>
          <a:p>
            <a:pPr marR="50165" algn="ctr">
              <a:lnSpc>
                <a:spcPts val="2165"/>
              </a:lnSpc>
            </a:pPr>
            <a:r>
              <a:rPr sz="1900" spc="-10" dirty="0">
                <a:latin typeface="Arial"/>
                <a:cs typeface="Arial"/>
              </a:rPr>
              <a:t>te</a:t>
            </a:r>
            <a:r>
              <a:rPr sz="1900" spc="-20" dirty="0">
                <a:latin typeface="Arial"/>
                <a:cs typeface="Arial"/>
              </a:rPr>
              <a:t>x</a:t>
            </a:r>
            <a:r>
              <a:rPr sz="1900" spc="-10" dirty="0">
                <a:latin typeface="Arial"/>
                <a:cs typeface="Arial"/>
              </a:rPr>
              <a:t>tos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+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avaliação</a:t>
            </a:r>
            <a:r>
              <a:rPr sz="1900" spc="50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pesso</a:t>
            </a:r>
            <a:r>
              <a:rPr sz="1900" spc="-10" dirty="0">
                <a:latin typeface="Arial"/>
                <a:cs typeface="Arial"/>
              </a:rPr>
              <a:t>a</a:t>
            </a:r>
            <a:r>
              <a:rPr sz="1900" spc="-5" dirty="0">
                <a:latin typeface="Arial"/>
                <a:cs typeface="Arial"/>
              </a:rPr>
              <a:t>l</a:t>
            </a:r>
            <a:endParaRPr sz="1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51350" y="4653107"/>
            <a:ext cx="2816860" cy="527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080" indent="-274320">
              <a:lnSpc>
                <a:spcPts val="2050"/>
              </a:lnSpc>
              <a:buClr>
                <a:srgbClr val="525389"/>
              </a:buClr>
              <a:buSzPct val="68421"/>
              <a:buFont typeface="Wingdings"/>
              <a:buChar char=""/>
              <a:tabLst>
                <a:tab pos="287020" algn="l"/>
              </a:tabLst>
            </a:pPr>
            <a:r>
              <a:rPr sz="1900" spc="-10" dirty="0">
                <a:latin typeface="Arial"/>
                <a:cs typeface="Arial"/>
              </a:rPr>
              <a:t>Base: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leitu</a:t>
            </a:r>
            <a:r>
              <a:rPr sz="1900" spc="-5" dirty="0">
                <a:latin typeface="Arial"/>
                <a:cs typeface="Arial"/>
              </a:rPr>
              <a:t>r</a:t>
            </a:r>
            <a:r>
              <a:rPr sz="1900" spc="-15" dirty="0">
                <a:latin typeface="Arial"/>
                <a:cs typeface="Arial"/>
              </a:rPr>
              <a:t>a</a:t>
            </a:r>
            <a:r>
              <a:rPr sz="1900" spc="2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analítica</a:t>
            </a:r>
            <a:r>
              <a:rPr sz="1900" spc="20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+</a:t>
            </a:r>
            <a:r>
              <a:rPr sz="1900" spc="-10" dirty="0">
                <a:latin typeface="Arial"/>
                <a:cs typeface="Arial"/>
              </a:rPr>
              <a:t> sintópica!</a:t>
            </a:r>
            <a:endParaRPr sz="1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51350" y="5587650"/>
            <a:ext cx="3404870" cy="527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080" indent="-274320">
              <a:lnSpc>
                <a:spcPts val="2050"/>
              </a:lnSpc>
              <a:buClr>
                <a:srgbClr val="525389"/>
              </a:buClr>
              <a:buSzPct val="68421"/>
              <a:buFont typeface="Wingdings"/>
              <a:buChar char=""/>
              <a:tabLst>
                <a:tab pos="287020" algn="l"/>
                <a:tab pos="1184910" algn="l"/>
              </a:tabLst>
            </a:pPr>
            <a:r>
              <a:rPr sz="1900" spc="-15" dirty="0">
                <a:latin typeface="Arial"/>
                <a:cs typeface="Arial"/>
              </a:rPr>
              <a:t>F</a:t>
            </a:r>
            <a:r>
              <a:rPr sz="1900" spc="-10" dirty="0">
                <a:latin typeface="Arial"/>
                <a:cs typeface="Arial"/>
              </a:rPr>
              <a:t>or</a:t>
            </a:r>
            <a:r>
              <a:rPr sz="1900" spc="-15" dirty="0">
                <a:latin typeface="Arial"/>
                <a:cs typeface="Arial"/>
              </a:rPr>
              <a:t>m</a:t>
            </a:r>
            <a:r>
              <a:rPr sz="1900" spc="-10" dirty="0">
                <a:latin typeface="Arial"/>
                <a:cs typeface="Arial"/>
              </a:rPr>
              <a:t>a: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-15" dirty="0">
                <a:latin typeface="Arial"/>
                <a:cs typeface="Arial"/>
              </a:rPr>
              <a:t>depe</a:t>
            </a:r>
            <a:r>
              <a:rPr sz="1900" spc="-10" dirty="0">
                <a:latin typeface="Arial"/>
                <a:cs typeface="Arial"/>
              </a:rPr>
              <a:t>n</a:t>
            </a:r>
            <a:r>
              <a:rPr sz="1900" spc="-15" dirty="0">
                <a:latin typeface="Arial"/>
                <a:cs typeface="Arial"/>
              </a:rPr>
              <a:t>de</a:t>
            </a:r>
            <a:r>
              <a:rPr sz="1900" spc="35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do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meio</a:t>
            </a:r>
            <a:r>
              <a:rPr sz="1900" spc="20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ao</a:t>
            </a:r>
            <a:r>
              <a:rPr sz="1900" spc="-10" dirty="0">
                <a:latin typeface="Arial"/>
                <a:cs typeface="Arial"/>
              </a:rPr>
              <a:t> qual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é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esc</a:t>
            </a:r>
            <a:r>
              <a:rPr sz="1900" spc="-5" dirty="0">
                <a:latin typeface="Arial"/>
                <a:cs typeface="Arial"/>
              </a:rPr>
              <a:t>r</a:t>
            </a:r>
            <a:r>
              <a:rPr sz="1900" spc="-10" dirty="0">
                <a:latin typeface="Arial"/>
                <a:cs typeface="Arial"/>
              </a:rPr>
              <a:t>ita</a:t>
            </a:r>
            <a:endParaRPr sz="19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7200" y="1569719"/>
            <a:ext cx="3657600" cy="658495"/>
          </a:xfrm>
          <a:custGeom>
            <a:avLst/>
            <a:gdLst/>
            <a:ahLst/>
            <a:cxnLst/>
            <a:rect l="l" t="t" r="r" b="b"/>
            <a:pathLst>
              <a:path w="3657600" h="658494">
                <a:moveTo>
                  <a:pt x="3547872" y="0"/>
                </a:moveTo>
                <a:lnTo>
                  <a:pt x="106483" y="47"/>
                </a:lnTo>
                <a:lnTo>
                  <a:pt x="64911" y="9542"/>
                </a:lnTo>
                <a:lnTo>
                  <a:pt x="31077" y="33221"/>
                </a:lnTo>
                <a:lnTo>
                  <a:pt x="8326" y="67732"/>
                </a:lnTo>
                <a:lnTo>
                  <a:pt x="0" y="109727"/>
                </a:lnTo>
                <a:lnTo>
                  <a:pt x="47" y="551883"/>
                </a:lnTo>
                <a:lnTo>
                  <a:pt x="9538" y="593445"/>
                </a:lnTo>
                <a:lnTo>
                  <a:pt x="33211" y="627280"/>
                </a:lnTo>
                <a:lnTo>
                  <a:pt x="67722" y="650037"/>
                </a:lnTo>
                <a:lnTo>
                  <a:pt x="109728" y="658367"/>
                </a:lnTo>
                <a:lnTo>
                  <a:pt x="3551115" y="658320"/>
                </a:lnTo>
                <a:lnTo>
                  <a:pt x="3592677" y="648825"/>
                </a:lnTo>
                <a:lnTo>
                  <a:pt x="3626512" y="625146"/>
                </a:lnTo>
                <a:lnTo>
                  <a:pt x="3649269" y="590635"/>
                </a:lnTo>
                <a:lnTo>
                  <a:pt x="3657600" y="548639"/>
                </a:lnTo>
                <a:lnTo>
                  <a:pt x="3657552" y="106484"/>
                </a:lnTo>
                <a:lnTo>
                  <a:pt x="3648057" y="64922"/>
                </a:lnTo>
                <a:lnTo>
                  <a:pt x="3624378" y="31087"/>
                </a:lnTo>
                <a:lnTo>
                  <a:pt x="3589867" y="8330"/>
                </a:lnTo>
                <a:lnTo>
                  <a:pt x="3547872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43400" y="1569719"/>
            <a:ext cx="3657600" cy="658495"/>
          </a:xfrm>
          <a:custGeom>
            <a:avLst/>
            <a:gdLst/>
            <a:ahLst/>
            <a:cxnLst/>
            <a:rect l="l" t="t" r="r" b="b"/>
            <a:pathLst>
              <a:path w="3657600" h="658494">
                <a:moveTo>
                  <a:pt x="3547872" y="0"/>
                </a:moveTo>
                <a:lnTo>
                  <a:pt x="106484" y="47"/>
                </a:lnTo>
                <a:lnTo>
                  <a:pt x="64922" y="9542"/>
                </a:lnTo>
                <a:lnTo>
                  <a:pt x="31087" y="33221"/>
                </a:lnTo>
                <a:lnTo>
                  <a:pt x="8330" y="67732"/>
                </a:lnTo>
                <a:lnTo>
                  <a:pt x="0" y="109727"/>
                </a:lnTo>
                <a:lnTo>
                  <a:pt x="47" y="551883"/>
                </a:lnTo>
                <a:lnTo>
                  <a:pt x="9542" y="593445"/>
                </a:lnTo>
                <a:lnTo>
                  <a:pt x="33221" y="627280"/>
                </a:lnTo>
                <a:lnTo>
                  <a:pt x="67732" y="650037"/>
                </a:lnTo>
                <a:lnTo>
                  <a:pt x="109727" y="658367"/>
                </a:lnTo>
                <a:lnTo>
                  <a:pt x="3551115" y="658320"/>
                </a:lnTo>
                <a:lnTo>
                  <a:pt x="3592677" y="648825"/>
                </a:lnTo>
                <a:lnTo>
                  <a:pt x="3626512" y="625146"/>
                </a:lnTo>
                <a:lnTo>
                  <a:pt x="3649269" y="590635"/>
                </a:lnTo>
                <a:lnTo>
                  <a:pt x="3657600" y="548639"/>
                </a:lnTo>
                <a:lnTo>
                  <a:pt x="3657552" y="106484"/>
                </a:lnTo>
                <a:lnTo>
                  <a:pt x="3648057" y="64922"/>
                </a:lnTo>
                <a:lnTo>
                  <a:pt x="3624378" y="31087"/>
                </a:lnTo>
                <a:lnTo>
                  <a:pt x="3589867" y="8330"/>
                </a:lnTo>
                <a:lnTo>
                  <a:pt x="3547872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68248" y="1787414"/>
            <a:ext cx="609409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  <a:tabLst>
                <a:tab pos="3898900" algn="l"/>
              </a:tabLst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Pos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ção</a:t>
            </a:r>
            <a:r>
              <a:rPr sz="20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neutra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ou cr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tica	Pos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ção</a:t>
            </a:r>
            <a:r>
              <a:rPr sz="20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ati</a:t>
            </a:r>
            <a:r>
              <a:rPr sz="2000" b="1" spc="-3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5" dirty="0"/>
              <a:t>R</a:t>
            </a:r>
            <a:r>
              <a:rPr dirty="0"/>
              <a:t>E</a:t>
            </a:r>
            <a:r>
              <a:rPr spc="-10" dirty="0"/>
              <a:t>S</a:t>
            </a:r>
            <a:r>
              <a:rPr dirty="0"/>
              <a:t>UM</a:t>
            </a:r>
            <a:r>
              <a:rPr spc="5" dirty="0"/>
              <a:t>O</a:t>
            </a:r>
            <a:r>
              <a:rPr sz="3000" dirty="0"/>
              <a:t>:</a:t>
            </a:r>
            <a:r>
              <a:rPr sz="3000" spc="-10" dirty="0"/>
              <a:t> </a:t>
            </a:r>
            <a:r>
              <a:rPr spc="-185" dirty="0"/>
              <a:t>P</a:t>
            </a:r>
            <a:r>
              <a:rPr dirty="0"/>
              <a:t>A</a:t>
            </a:r>
            <a:r>
              <a:rPr spc="-10" dirty="0"/>
              <a:t>S</a:t>
            </a:r>
            <a:r>
              <a:rPr dirty="0"/>
              <a:t>SOS</a:t>
            </a:r>
            <a:r>
              <a:rPr spc="180" dirty="0"/>
              <a:t> </a:t>
            </a:r>
            <a:r>
              <a:rPr dirty="0"/>
              <a:t>I</a:t>
            </a:r>
            <a:r>
              <a:rPr spc="5" dirty="0"/>
              <a:t>M</a:t>
            </a:r>
            <a:r>
              <a:rPr dirty="0"/>
              <a:t>POR</a:t>
            </a:r>
            <a:r>
              <a:rPr spc="-190" dirty="0"/>
              <a:t>T</a:t>
            </a:r>
            <a:r>
              <a:rPr dirty="0"/>
              <a:t>A</a:t>
            </a:r>
            <a:r>
              <a:rPr spc="-10" dirty="0"/>
              <a:t>N</a:t>
            </a:r>
            <a:r>
              <a:rPr dirty="0"/>
              <a:t>T</a:t>
            </a:r>
            <a:r>
              <a:rPr spc="-10" dirty="0"/>
              <a:t>E</a:t>
            </a:r>
            <a:r>
              <a:rPr dirty="0"/>
              <a:t>S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2064670"/>
            <a:ext cx="6842759" cy="33483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525389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mariz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ção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525389"/>
              </a:buClr>
              <a:buFont typeface="Wingdings"/>
              <a:buChar char=""/>
            </a:pPr>
            <a:endParaRPr sz="3550">
              <a:latin typeface="Times New Roman"/>
              <a:cs typeface="Times New Roman"/>
            </a:endParaRPr>
          </a:p>
          <a:p>
            <a:pPr marL="287020" marR="5080" indent="-274320">
              <a:lnSpc>
                <a:spcPct val="100000"/>
              </a:lnSpc>
              <a:buClr>
                <a:srgbClr val="525389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Loc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zação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5" dirty="0">
                <a:latin typeface="Arial"/>
                <a:cs typeface="Arial"/>
              </a:rPr>
              <a:t>x</a:t>
            </a:r>
            <a:r>
              <a:rPr sz="2400" dirty="0">
                <a:latin typeface="Arial"/>
                <a:cs typeface="Arial"/>
              </a:rPr>
              <a:t>pl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5" dirty="0">
                <a:latin typeface="Arial"/>
                <a:cs typeface="Arial"/>
              </a:rPr>
              <a:t>c</a:t>
            </a:r>
            <a:r>
              <a:rPr sz="2400" dirty="0">
                <a:latin typeface="Arial"/>
                <a:cs typeface="Arial"/>
              </a:rPr>
              <a:t>itação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das relaçõ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entre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 i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ei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mais rel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vantes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do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te</a:t>
            </a:r>
            <a:r>
              <a:rPr sz="2400" spc="-10" dirty="0">
                <a:latin typeface="Arial"/>
                <a:cs typeface="Arial"/>
              </a:rPr>
              <a:t>x</a:t>
            </a:r>
            <a:r>
              <a:rPr sz="2400" dirty="0">
                <a:latin typeface="Arial"/>
                <a:cs typeface="Arial"/>
              </a:rPr>
              <a:t>to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7"/>
              </a:spcBef>
              <a:buClr>
                <a:srgbClr val="525389"/>
              </a:buClr>
              <a:buFont typeface="Wingdings"/>
              <a:buChar char=""/>
            </a:pPr>
            <a:endParaRPr sz="35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525389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Menção ao autor do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5" dirty="0">
                <a:latin typeface="Arial"/>
                <a:cs typeface="Arial"/>
              </a:rPr>
              <a:t>x</a:t>
            </a:r>
            <a:r>
              <a:rPr sz="2400" dirty="0">
                <a:latin typeface="Arial"/>
                <a:cs typeface="Arial"/>
              </a:rPr>
              <a:t>to resumido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525389"/>
              </a:buClr>
              <a:buFont typeface="Wingdings"/>
              <a:buChar char=""/>
            </a:pPr>
            <a:endParaRPr sz="35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525389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Atribu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ção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 atos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ao autor do te</a:t>
            </a:r>
            <a:r>
              <a:rPr sz="2400" spc="-10" dirty="0">
                <a:latin typeface="Arial"/>
                <a:cs typeface="Arial"/>
              </a:rPr>
              <a:t>x</a:t>
            </a:r>
            <a:r>
              <a:rPr sz="2400" dirty="0">
                <a:latin typeface="Arial"/>
                <a:cs typeface="Arial"/>
              </a:rPr>
              <a:t>to resumido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5" dirty="0"/>
              <a:t>R</a:t>
            </a:r>
            <a:r>
              <a:rPr dirty="0"/>
              <a:t>E</a:t>
            </a:r>
            <a:r>
              <a:rPr spc="-10" dirty="0"/>
              <a:t>S</a:t>
            </a:r>
            <a:r>
              <a:rPr dirty="0"/>
              <a:t>UM</a:t>
            </a:r>
            <a:r>
              <a:rPr spc="5" dirty="0"/>
              <a:t>O</a:t>
            </a:r>
            <a:r>
              <a:rPr sz="3000" dirty="0"/>
              <a:t>:</a:t>
            </a:r>
            <a:r>
              <a:rPr sz="3000" spc="-130" dirty="0"/>
              <a:t> </a:t>
            </a:r>
            <a:r>
              <a:rPr spc="-185" dirty="0"/>
              <a:t>AV</a:t>
            </a:r>
            <a:r>
              <a:rPr dirty="0"/>
              <a:t>ALI</a:t>
            </a:r>
            <a:r>
              <a:rPr spc="-10" dirty="0"/>
              <a:t>A</a:t>
            </a:r>
            <a:r>
              <a:rPr dirty="0"/>
              <a:t>Ç</a:t>
            </a:r>
            <a:r>
              <a:rPr spc="-10" dirty="0"/>
              <a:t>Ã</a:t>
            </a:r>
            <a:r>
              <a:rPr dirty="0"/>
              <a:t>O</a:t>
            </a:r>
            <a:r>
              <a:rPr spc="215" dirty="0"/>
              <a:t> </a:t>
            </a:r>
            <a:r>
              <a:rPr sz="3000" spc="-5" dirty="0"/>
              <a:t>(</a:t>
            </a:r>
            <a:r>
              <a:rPr sz="3000" spc="5" dirty="0"/>
              <a:t>C</a:t>
            </a:r>
            <a:r>
              <a:rPr spc="-270" dirty="0"/>
              <a:t>F</a:t>
            </a:r>
            <a:r>
              <a:rPr sz="3000" dirty="0"/>
              <a:t>. </a:t>
            </a:r>
            <a:r>
              <a:rPr sz="3000" spc="-5" dirty="0"/>
              <a:t>M</a:t>
            </a:r>
            <a:r>
              <a:rPr spc="-5" dirty="0"/>
              <a:t>ACHAD</a:t>
            </a:r>
            <a:r>
              <a:rPr dirty="0"/>
              <a:t>O</a:t>
            </a:r>
            <a:r>
              <a:rPr sz="3000" dirty="0"/>
              <a:t>,</a:t>
            </a:r>
            <a:r>
              <a:rPr sz="3000" spc="45" dirty="0"/>
              <a:t> </a:t>
            </a:r>
            <a:r>
              <a:rPr sz="3000" dirty="0"/>
              <a:t>2004)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615140"/>
            <a:ext cx="6882765" cy="4504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525389"/>
              </a:buClr>
              <a:buSzPct val="68421"/>
              <a:buFont typeface="Wingdings"/>
              <a:buChar char=""/>
              <a:tabLst>
                <a:tab pos="287020" algn="l"/>
              </a:tabLst>
            </a:pPr>
            <a:r>
              <a:rPr sz="1900" spc="-10" dirty="0">
                <a:latin typeface="Arial"/>
                <a:cs typeface="Arial"/>
              </a:rPr>
              <a:t>Está</a:t>
            </a:r>
            <a:r>
              <a:rPr sz="1900" spc="-15" dirty="0">
                <a:latin typeface="Arial"/>
                <a:cs typeface="Arial"/>
              </a:rPr>
              <a:t> ade</a:t>
            </a:r>
            <a:r>
              <a:rPr sz="1900" spc="-10" dirty="0">
                <a:latin typeface="Arial"/>
                <a:cs typeface="Arial"/>
              </a:rPr>
              <a:t>q</a:t>
            </a:r>
            <a:r>
              <a:rPr sz="1900" spc="-15" dirty="0">
                <a:latin typeface="Arial"/>
                <a:cs typeface="Arial"/>
              </a:rPr>
              <a:t>ua</a:t>
            </a:r>
            <a:r>
              <a:rPr sz="1900" dirty="0">
                <a:latin typeface="Arial"/>
                <a:cs typeface="Arial"/>
              </a:rPr>
              <a:t>d</a:t>
            </a:r>
            <a:r>
              <a:rPr sz="1900" spc="-15" dirty="0">
                <a:latin typeface="Arial"/>
                <a:cs typeface="Arial"/>
              </a:rPr>
              <a:t>o</a:t>
            </a:r>
            <a:r>
              <a:rPr sz="1900" spc="45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ao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objetivo?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1"/>
              </a:spcBef>
              <a:buClr>
                <a:srgbClr val="525389"/>
              </a:buClr>
              <a:buFont typeface="Wingdings"/>
              <a:buChar char=""/>
            </a:pPr>
            <a:endParaRPr sz="2200">
              <a:latin typeface="Times New Roman"/>
              <a:cs typeface="Times New Roman"/>
            </a:endParaRPr>
          </a:p>
          <a:p>
            <a:pPr marL="287020" indent="-274320">
              <a:lnSpc>
                <a:spcPts val="2050"/>
              </a:lnSpc>
              <a:buClr>
                <a:srgbClr val="525389"/>
              </a:buClr>
              <a:buSzPct val="68421"/>
              <a:buFont typeface="Wingdings"/>
              <a:buChar char=""/>
              <a:tabLst>
                <a:tab pos="287020" algn="l"/>
              </a:tabLst>
            </a:pPr>
            <a:r>
              <a:rPr sz="1900" spc="-25" dirty="0">
                <a:latin typeface="Arial"/>
                <a:cs typeface="Arial"/>
              </a:rPr>
              <a:t>A</a:t>
            </a:r>
            <a:r>
              <a:rPr sz="1900" spc="-10" dirty="0">
                <a:latin typeface="Arial"/>
                <a:cs typeface="Arial"/>
              </a:rPr>
              <a:t>s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informações</a:t>
            </a:r>
            <a:r>
              <a:rPr sz="1900" spc="4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mais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relevantes</a:t>
            </a:r>
            <a:r>
              <a:rPr sz="1900" spc="3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estão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e</a:t>
            </a:r>
            <a:r>
              <a:rPr sz="1900" spc="-25" dirty="0">
                <a:latin typeface="Arial"/>
                <a:cs typeface="Arial"/>
              </a:rPr>
              <a:t>x</a:t>
            </a:r>
            <a:r>
              <a:rPr sz="1900" spc="-10" dirty="0">
                <a:latin typeface="Arial"/>
                <a:cs typeface="Arial"/>
              </a:rPr>
              <a:t>pressas</a:t>
            </a:r>
            <a:r>
              <a:rPr sz="1900" spc="4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(questão</a:t>
            </a:r>
            <a:endParaRPr sz="1900">
              <a:latin typeface="Arial"/>
              <a:cs typeface="Arial"/>
            </a:endParaRPr>
          </a:p>
          <a:p>
            <a:pPr marL="286385">
              <a:lnSpc>
                <a:spcPts val="2050"/>
              </a:lnSpc>
            </a:pPr>
            <a:r>
              <a:rPr sz="1900" spc="-10" dirty="0">
                <a:latin typeface="Arial"/>
                <a:cs typeface="Arial"/>
              </a:rPr>
              <a:t>discutida,</a:t>
            </a:r>
            <a:r>
              <a:rPr sz="1900" spc="2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posição</a:t>
            </a:r>
            <a:r>
              <a:rPr sz="1900" spc="25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do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autor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e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seus</a:t>
            </a:r>
            <a:r>
              <a:rPr sz="1900" spc="3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argu</a:t>
            </a:r>
            <a:r>
              <a:rPr sz="1900" spc="-15" dirty="0">
                <a:latin typeface="Arial"/>
                <a:cs typeface="Arial"/>
              </a:rPr>
              <a:t>m</a:t>
            </a:r>
            <a:r>
              <a:rPr sz="1900" spc="-10" dirty="0">
                <a:latin typeface="Arial"/>
                <a:cs typeface="Arial"/>
              </a:rPr>
              <a:t>entos)?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2600">
              <a:latin typeface="Times New Roman"/>
              <a:cs typeface="Times New Roman"/>
            </a:endParaRPr>
          </a:p>
          <a:p>
            <a:pPr marL="287020" marR="5080" indent="-274320">
              <a:lnSpc>
                <a:spcPts val="1820"/>
              </a:lnSpc>
              <a:buClr>
                <a:srgbClr val="525389"/>
              </a:buClr>
              <a:buSzPct val="68421"/>
              <a:buFont typeface="Wingdings"/>
              <a:buChar char=""/>
              <a:tabLst>
                <a:tab pos="287020" algn="l"/>
              </a:tabLst>
            </a:pPr>
            <a:r>
              <a:rPr sz="1900" spc="-15" dirty="0">
                <a:latin typeface="Arial"/>
                <a:cs typeface="Arial"/>
              </a:rPr>
              <a:t>No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início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do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resumo</a:t>
            </a:r>
            <a:r>
              <a:rPr sz="1900" spc="20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há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indicação</a:t>
            </a:r>
            <a:r>
              <a:rPr sz="1900" spc="50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do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título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e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do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autor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do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te</a:t>
            </a:r>
            <a:r>
              <a:rPr sz="1900" spc="-20" dirty="0">
                <a:latin typeface="Arial"/>
                <a:cs typeface="Arial"/>
              </a:rPr>
              <a:t>x</a:t>
            </a:r>
            <a:r>
              <a:rPr sz="1900" spc="-10" dirty="0">
                <a:latin typeface="Arial"/>
                <a:cs typeface="Arial"/>
              </a:rPr>
              <a:t>to resumido?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525389"/>
              </a:buClr>
              <a:buFont typeface="Wingdings"/>
              <a:buChar char=""/>
            </a:pPr>
            <a:endParaRPr sz="2600">
              <a:latin typeface="Times New Roman"/>
              <a:cs typeface="Times New Roman"/>
            </a:endParaRPr>
          </a:p>
          <a:p>
            <a:pPr marL="287020" marR="79375" indent="-274320">
              <a:lnSpc>
                <a:spcPts val="1820"/>
              </a:lnSpc>
              <a:buClr>
                <a:srgbClr val="525389"/>
              </a:buClr>
              <a:buSzPct val="68421"/>
              <a:buFont typeface="Wingdings"/>
              <a:buChar char=""/>
              <a:tabLst>
                <a:tab pos="287020" algn="l"/>
              </a:tabLst>
            </a:pPr>
            <a:r>
              <a:rPr sz="1900" spc="-10" dirty="0">
                <a:latin typeface="Arial"/>
                <a:cs typeface="Arial"/>
              </a:rPr>
              <a:t>Relações</a:t>
            </a:r>
            <a:r>
              <a:rPr sz="1900" spc="2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ent</a:t>
            </a:r>
            <a:r>
              <a:rPr sz="1900" spc="-5" dirty="0">
                <a:latin typeface="Arial"/>
                <a:cs typeface="Arial"/>
              </a:rPr>
              <a:t>r</a:t>
            </a:r>
            <a:r>
              <a:rPr sz="1900" spc="-15" dirty="0">
                <a:latin typeface="Arial"/>
                <a:cs typeface="Arial"/>
              </a:rPr>
              <a:t>e</a:t>
            </a:r>
            <a:r>
              <a:rPr sz="1900" spc="3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ideias</a:t>
            </a:r>
            <a:r>
              <a:rPr sz="1900" spc="30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do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te</a:t>
            </a:r>
            <a:r>
              <a:rPr sz="1900" spc="-20" dirty="0">
                <a:latin typeface="Arial"/>
                <a:cs typeface="Arial"/>
              </a:rPr>
              <a:t>x</a:t>
            </a:r>
            <a:r>
              <a:rPr sz="1900" spc="-10" dirty="0">
                <a:latin typeface="Arial"/>
                <a:cs typeface="Arial"/>
              </a:rPr>
              <a:t>to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original</a:t>
            </a:r>
            <a:r>
              <a:rPr sz="1900" spc="4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estão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e</a:t>
            </a:r>
            <a:r>
              <a:rPr sz="1900" spc="-20" dirty="0">
                <a:latin typeface="Arial"/>
                <a:cs typeface="Arial"/>
              </a:rPr>
              <a:t>x</a:t>
            </a:r>
            <a:r>
              <a:rPr sz="1900" spc="-10" dirty="0">
                <a:latin typeface="Arial"/>
                <a:cs typeface="Arial"/>
              </a:rPr>
              <a:t>plicita</a:t>
            </a:r>
            <a:r>
              <a:rPr sz="1900" spc="-5" dirty="0">
                <a:latin typeface="Arial"/>
                <a:cs typeface="Arial"/>
              </a:rPr>
              <a:t>d</a:t>
            </a:r>
            <a:r>
              <a:rPr sz="1900" spc="-10" dirty="0">
                <a:latin typeface="Arial"/>
                <a:cs typeface="Arial"/>
              </a:rPr>
              <a:t>as</a:t>
            </a:r>
            <a:r>
              <a:rPr sz="1900" spc="4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por conectivos</a:t>
            </a:r>
            <a:r>
              <a:rPr sz="1900" spc="20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e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ve</a:t>
            </a:r>
            <a:r>
              <a:rPr sz="1900" spc="-5" dirty="0">
                <a:latin typeface="Arial"/>
                <a:cs typeface="Arial"/>
              </a:rPr>
              <a:t>r</a:t>
            </a:r>
            <a:r>
              <a:rPr sz="1900" spc="-15" dirty="0">
                <a:latin typeface="Arial"/>
                <a:cs typeface="Arial"/>
              </a:rPr>
              <a:t>bos</a:t>
            </a:r>
            <a:r>
              <a:rPr sz="1900" spc="25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ade</a:t>
            </a:r>
            <a:r>
              <a:rPr sz="1900" spc="-10" dirty="0">
                <a:latin typeface="Arial"/>
                <a:cs typeface="Arial"/>
              </a:rPr>
              <a:t>q</a:t>
            </a:r>
            <a:r>
              <a:rPr sz="1900" spc="-15" dirty="0">
                <a:latin typeface="Arial"/>
                <a:cs typeface="Arial"/>
              </a:rPr>
              <a:t>uad</a:t>
            </a:r>
            <a:r>
              <a:rPr sz="1900" spc="-10" dirty="0">
                <a:latin typeface="Arial"/>
                <a:cs typeface="Arial"/>
              </a:rPr>
              <a:t>o</a:t>
            </a:r>
            <a:r>
              <a:rPr sz="1900" spc="-5" dirty="0">
                <a:latin typeface="Arial"/>
                <a:cs typeface="Arial"/>
              </a:rPr>
              <a:t>s</a:t>
            </a:r>
            <a:r>
              <a:rPr sz="1900" spc="-15" dirty="0">
                <a:latin typeface="Arial"/>
                <a:cs typeface="Arial"/>
              </a:rPr>
              <a:t>?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8"/>
              </a:spcBef>
              <a:buClr>
                <a:srgbClr val="525389"/>
              </a:buClr>
              <a:buFont typeface="Wingdings"/>
              <a:buChar char=""/>
            </a:pPr>
            <a:endParaRPr sz="2600">
              <a:latin typeface="Times New Roman"/>
              <a:cs typeface="Times New Roman"/>
            </a:endParaRPr>
          </a:p>
          <a:p>
            <a:pPr marL="287020" marR="53340" indent="-274320">
              <a:lnSpc>
                <a:spcPts val="1820"/>
              </a:lnSpc>
              <a:buClr>
                <a:srgbClr val="525389"/>
              </a:buClr>
              <a:buSzPct val="68421"/>
              <a:buFont typeface="Wingdings"/>
              <a:buChar char=""/>
              <a:tabLst>
                <a:tab pos="287020" algn="l"/>
              </a:tabLst>
            </a:pPr>
            <a:r>
              <a:rPr sz="1900" spc="-10" dirty="0">
                <a:latin typeface="Arial"/>
                <a:cs typeface="Arial"/>
              </a:rPr>
              <a:t>Está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claro</a:t>
            </a:r>
            <a:r>
              <a:rPr sz="1900" spc="25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de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quem</a:t>
            </a:r>
            <a:r>
              <a:rPr sz="1900" spc="15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são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as</a:t>
            </a:r>
            <a:r>
              <a:rPr sz="1900" spc="2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ideias</a:t>
            </a:r>
            <a:r>
              <a:rPr sz="1900" spc="2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resumidas</a:t>
            </a:r>
            <a:r>
              <a:rPr sz="1900" spc="3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pela</a:t>
            </a:r>
            <a:r>
              <a:rPr sz="1900" spc="25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menção</a:t>
            </a:r>
            <a:r>
              <a:rPr sz="1900" spc="35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do</a:t>
            </a:r>
            <a:r>
              <a:rPr sz="1900" spc="-10" dirty="0">
                <a:latin typeface="Arial"/>
                <a:cs typeface="Arial"/>
              </a:rPr>
              <a:t> autor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e</a:t>
            </a:r>
            <a:r>
              <a:rPr sz="1900" spc="-20" dirty="0">
                <a:latin typeface="Arial"/>
                <a:cs typeface="Arial"/>
              </a:rPr>
              <a:t>m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dive</a:t>
            </a:r>
            <a:r>
              <a:rPr sz="1900" spc="-5" dirty="0">
                <a:latin typeface="Arial"/>
                <a:cs typeface="Arial"/>
              </a:rPr>
              <a:t>r</a:t>
            </a:r>
            <a:r>
              <a:rPr sz="1900" spc="-10" dirty="0">
                <a:latin typeface="Arial"/>
                <a:cs typeface="Arial"/>
              </a:rPr>
              <a:t>sas</a:t>
            </a:r>
            <a:r>
              <a:rPr sz="1900" spc="2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fo</a:t>
            </a:r>
            <a:r>
              <a:rPr sz="1900" spc="-5" dirty="0">
                <a:latin typeface="Arial"/>
                <a:cs typeface="Arial"/>
              </a:rPr>
              <a:t>r</a:t>
            </a:r>
            <a:r>
              <a:rPr sz="1900" spc="-15" dirty="0">
                <a:latin typeface="Arial"/>
                <a:cs typeface="Arial"/>
              </a:rPr>
              <a:t>mas?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525389"/>
              </a:buClr>
              <a:buFont typeface="Wingdings"/>
              <a:buChar char=""/>
            </a:pPr>
            <a:endParaRPr sz="2600">
              <a:latin typeface="Times New Roman"/>
              <a:cs typeface="Times New Roman"/>
            </a:endParaRPr>
          </a:p>
          <a:p>
            <a:pPr marL="287020" marR="565150" indent="-274320">
              <a:lnSpc>
                <a:spcPts val="1820"/>
              </a:lnSpc>
              <a:buClr>
                <a:srgbClr val="525389"/>
              </a:buClr>
              <a:buSzPct val="68421"/>
              <a:buFont typeface="Wingdings"/>
              <a:buChar char=""/>
              <a:tabLst>
                <a:tab pos="287020" algn="l"/>
              </a:tabLst>
            </a:pPr>
            <a:r>
              <a:rPr sz="1900" spc="-15" dirty="0">
                <a:latin typeface="Arial"/>
                <a:cs typeface="Arial"/>
              </a:rPr>
              <a:t>O resumo</a:t>
            </a:r>
            <a:r>
              <a:rPr sz="1900" spc="20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pode</a:t>
            </a:r>
            <a:r>
              <a:rPr sz="1900" spc="2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ser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co</a:t>
            </a:r>
            <a:r>
              <a:rPr sz="1900" spc="-15" dirty="0">
                <a:latin typeface="Arial"/>
                <a:cs typeface="Arial"/>
              </a:rPr>
              <a:t>m</a:t>
            </a:r>
            <a:r>
              <a:rPr sz="1900" spc="-10" dirty="0">
                <a:latin typeface="Arial"/>
                <a:cs typeface="Arial"/>
              </a:rPr>
              <a:t>preend</a:t>
            </a:r>
            <a:r>
              <a:rPr sz="1900" dirty="0">
                <a:latin typeface="Arial"/>
                <a:cs typeface="Arial"/>
              </a:rPr>
              <a:t>i</a:t>
            </a:r>
            <a:r>
              <a:rPr sz="1900" spc="-15" dirty="0">
                <a:latin typeface="Arial"/>
                <a:cs typeface="Arial"/>
              </a:rPr>
              <a:t>do</a:t>
            </a:r>
            <a:r>
              <a:rPr sz="1900" spc="5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por</a:t>
            </a:r>
            <a:r>
              <a:rPr sz="1900" spc="15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um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leitor</a:t>
            </a:r>
            <a:r>
              <a:rPr sz="1900" spc="15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que</a:t>
            </a:r>
            <a:r>
              <a:rPr sz="1900" spc="25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não</a:t>
            </a:r>
            <a:r>
              <a:rPr sz="1900" spc="-10" dirty="0">
                <a:latin typeface="Arial"/>
                <a:cs typeface="Arial"/>
              </a:rPr>
              <a:t> conhece</a:t>
            </a:r>
            <a:r>
              <a:rPr sz="1900" spc="20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o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te</a:t>
            </a:r>
            <a:r>
              <a:rPr sz="1900" spc="-20" dirty="0">
                <a:latin typeface="Arial"/>
                <a:cs typeface="Arial"/>
              </a:rPr>
              <a:t>x</a:t>
            </a:r>
            <a:r>
              <a:rPr sz="1900" spc="-10" dirty="0">
                <a:latin typeface="Arial"/>
                <a:cs typeface="Arial"/>
              </a:rPr>
              <a:t>to</a:t>
            </a:r>
            <a:r>
              <a:rPr sz="1900" spc="2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original?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360</Words>
  <Application>Microsoft Office PowerPoint</Application>
  <PresentationFormat>Apresentação na tela (4:3)</PresentationFormat>
  <Paragraphs>74</Paragraphs>
  <Slides>6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Wingdings 2</vt:lpstr>
      <vt:lpstr>Office Theme</vt:lpstr>
      <vt:lpstr>Apresentação do PowerPoint</vt:lpstr>
      <vt:lpstr>PROGRAMA DA AULA</vt:lpstr>
      <vt:lpstr>RESUMO X FICHAMENTO</vt:lpstr>
      <vt:lpstr>FICHAMENTO X RESENHA</vt:lpstr>
      <vt:lpstr>RESUMO: PASSOS IMPORTANTES</vt:lpstr>
      <vt:lpstr>RESUMO: AVALIAÇÃO (CF. MACHADO, 2004)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Resumo, Fichamento, Resenha</dc:title>
  <dc:creator>X</dc:creator>
  <cp:lastModifiedBy>Jose Simoes</cp:lastModifiedBy>
  <cp:revision>2</cp:revision>
  <dcterms:created xsi:type="dcterms:W3CDTF">2017-06-01T15:45:31Z</dcterms:created>
  <dcterms:modified xsi:type="dcterms:W3CDTF">2017-06-01T18:47:22Z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2011-03-31T00:00:00Z</vt:filetime>
  </property>
  <property fmtid="{D5CDD505-2E9C-101B-9397-08002B2CF9AE}" pid="3" name="LastSaved">
    <vt:filetime>2017-06-01T00:00:00Z</vt:filetime>
  </property>
</Properties>
</file>