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9" r:id="rId2"/>
    <p:sldId id="603" r:id="rId3"/>
    <p:sldId id="610" r:id="rId4"/>
    <p:sldId id="611" r:id="rId5"/>
    <p:sldId id="612" r:id="rId6"/>
    <p:sldId id="621" r:id="rId7"/>
    <p:sldId id="633" r:id="rId8"/>
    <p:sldId id="609" r:id="rId9"/>
    <p:sldId id="614" r:id="rId10"/>
    <p:sldId id="616" r:id="rId11"/>
    <p:sldId id="617" r:id="rId12"/>
    <p:sldId id="618" r:id="rId13"/>
    <p:sldId id="634" r:id="rId14"/>
    <p:sldId id="664" r:id="rId15"/>
    <p:sldId id="635" r:id="rId16"/>
    <p:sldId id="636" r:id="rId17"/>
    <p:sldId id="638" r:id="rId18"/>
    <p:sldId id="637" r:id="rId19"/>
    <p:sldId id="639" r:id="rId20"/>
    <p:sldId id="640" r:id="rId21"/>
    <p:sldId id="642" r:id="rId22"/>
    <p:sldId id="644" r:id="rId23"/>
    <p:sldId id="645" r:id="rId24"/>
    <p:sldId id="661" r:id="rId25"/>
    <p:sldId id="647" r:id="rId26"/>
    <p:sldId id="671" r:id="rId27"/>
    <p:sldId id="662" r:id="rId28"/>
    <p:sldId id="649" r:id="rId29"/>
    <p:sldId id="650" r:id="rId30"/>
    <p:sldId id="651" r:id="rId31"/>
    <p:sldId id="652" r:id="rId32"/>
    <p:sldId id="653" r:id="rId33"/>
    <p:sldId id="663" r:id="rId34"/>
    <p:sldId id="654" r:id="rId35"/>
    <p:sldId id="655" r:id="rId36"/>
    <p:sldId id="656" r:id="rId37"/>
    <p:sldId id="657" r:id="rId38"/>
    <p:sldId id="658" r:id="rId39"/>
    <p:sldId id="659" r:id="rId40"/>
    <p:sldId id="660" r:id="rId41"/>
    <p:sldId id="665" r:id="rId42"/>
    <p:sldId id="666" r:id="rId43"/>
    <p:sldId id="667" r:id="rId44"/>
    <p:sldId id="668" r:id="rId45"/>
    <p:sldId id="669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09FB"/>
    <a:srgbClr val="99CCFF"/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udinei\Pesquisas%20e%20relat&#243;rios%20Rudinei\leao%20ambiental\salario_minim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udinei\Pesquisas%20e%20relat&#243;rios%20Rudinei\leao%20ambiental\salario_minim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yrro\Dropbox\Estatisticas%20Regionais\Dados\Brasil\EMBI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ublic\Documents\Documents\Amaury\dados\BP\termos%20troca%20mensais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ella\Dropbox\Estatisticas%20Regionais\Dados\FMI%20-%20Pre&#231;os%20de%20Commodities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blic\Documents\Documents\Amaury\dados\BP\PastaBP.xls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udinei\Econ%20Bras%20Conj%20e%20SF\Dados_Brasil_mai_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udinei\Econ%20Bras%20Conj%20e%20SF\Dados_Brasil_mai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0-4798-8CAB-463EC6D0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66848"/>
        <c:axId val="128368640"/>
      </c:lineChart>
      <c:catAx>
        <c:axId val="12836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36864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2836864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283668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Plan3!$B$1</c:f>
              <c:strCache>
                <c:ptCount val="1"/>
                <c:pt idx="0">
                  <c:v>Tx Desemprego - IBGE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Plan3!$A$2:$A$110</c:f>
              <c:strCache>
                <c:ptCount val="109"/>
                <c:pt idx="0">
                  <c:v>2002.03</c:v>
                </c:pt>
                <c:pt idx="1">
                  <c:v>2002.04</c:v>
                </c:pt>
                <c:pt idx="2">
                  <c:v>2002.05</c:v>
                </c:pt>
                <c:pt idx="3">
                  <c:v>2002.06</c:v>
                </c:pt>
                <c:pt idx="4">
                  <c:v>2002.07</c:v>
                </c:pt>
                <c:pt idx="5">
                  <c:v>2002.08</c:v>
                </c:pt>
                <c:pt idx="6">
                  <c:v>2002.09</c:v>
                </c:pt>
                <c:pt idx="7">
                  <c:v>2002.10</c:v>
                </c:pt>
                <c:pt idx="8">
                  <c:v>2002.11</c:v>
                </c:pt>
                <c:pt idx="9">
                  <c:v>2002.12</c:v>
                </c:pt>
                <c:pt idx="10">
                  <c:v>2003.01</c:v>
                </c:pt>
                <c:pt idx="11">
                  <c:v>2003.02</c:v>
                </c:pt>
                <c:pt idx="12">
                  <c:v>2003.03</c:v>
                </c:pt>
                <c:pt idx="13">
                  <c:v>2003.04</c:v>
                </c:pt>
                <c:pt idx="14">
                  <c:v>2003.05</c:v>
                </c:pt>
                <c:pt idx="15">
                  <c:v>2003.06</c:v>
                </c:pt>
                <c:pt idx="16">
                  <c:v>2003.07</c:v>
                </c:pt>
                <c:pt idx="17">
                  <c:v>2003.08</c:v>
                </c:pt>
                <c:pt idx="18">
                  <c:v>2003.09</c:v>
                </c:pt>
                <c:pt idx="19">
                  <c:v>2003.10</c:v>
                </c:pt>
                <c:pt idx="20">
                  <c:v>2003.11</c:v>
                </c:pt>
                <c:pt idx="21">
                  <c:v>2003.12</c:v>
                </c:pt>
                <c:pt idx="22">
                  <c:v>2004.01</c:v>
                </c:pt>
                <c:pt idx="23">
                  <c:v>2004.02</c:v>
                </c:pt>
                <c:pt idx="24">
                  <c:v>2004.03</c:v>
                </c:pt>
                <c:pt idx="25">
                  <c:v>2004.04</c:v>
                </c:pt>
                <c:pt idx="26">
                  <c:v>2004.05</c:v>
                </c:pt>
                <c:pt idx="27">
                  <c:v>2004.06</c:v>
                </c:pt>
                <c:pt idx="28">
                  <c:v>2004.07</c:v>
                </c:pt>
                <c:pt idx="29">
                  <c:v>2004.08</c:v>
                </c:pt>
                <c:pt idx="30">
                  <c:v>2004.09</c:v>
                </c:pt>
                <c:pt idx="31">
                  <c:v>2004.10</c:v>
                </c:pt>
                <c:pt idx="32">
                  <c:v>2004.11</c:v>
                </c:pt>
                <c:pt idx="33">
                  <c:v>2004.12</c:v>
                </c:pt>
                <c:pt idx="34">
                  <c:v>2005.01</c:v>
                </c:pt>
                <c:pt idx="35">
                  <c:v>2005.02</c:v>
                </c:pt>
                <c:pt idx="36">
                  <c:v>2005.03</c:v>
                </c:pt>
                <c:pt idx="37">
                  <c:v>2005.04</c:v>
                </c:pt>
                <c:pt idx="38">
                  <c:v>2005.05</c:v>
                </c:pt>
                <c:pt idx="39">
                  <c:v>2005.06</c:v>
                </c:pt>
                <c:pt idx="40">
                  <c:v>2005.07</c:v>
                </c:pt>
                <c:pt idx="41">
                  <c:v>2005.08</c:v>
                </c:pt>
                <c:pt idx="42">
                  <c:v>2005.09</c:v>
                </c:pt>
                <c:pt idx="43">
                  <c:v>2005.10</c:v>
                </c:pt>
                <c:pt idx="44">
                  <c:v>2005.11</c:v>
                </c:pt>
                <c:pt idx="45">
                  <c:v>2005.12</c:v>
                </c:pt>
                <c:pt idx="46">
                  <c:v>2006.01</c:v>
                </c:pt>
                <c:pt idx="47">
                  <c:v>2006.02</c:v>
                </c:pt>
                <c:pt idx="48">
                  <c:v>2006.03</c:v>
                </c:pt>
                <c:pt idx="49">
                  <c:v>2006.04</c:v>
                </c:pt>
                <c:pt idx="50">
                  <c:v>2006.05</c:v>
                </c:pt>
                <c:pt idx="51">
                  <c:v>2006.06</c:v>
                </c:pt>
                <c:pt idx="52">
                  <c:v>2006.07</c:v>
                </c:pt>
                <c:pt idx="53">
                  <c:v>2006.08</c:v>
                </c:pt>
                <c:pt idx="54">
                  <c:v>2006.09</c:v>
                </c:pt>
                <c:pt idx="55">
                  <c:v>2006.10</c:v>
                </c:pt>
                <c:pt idx="56">
                  <c:v>2006.11</c:v>
                </c:pt>
                <c:pt idx="57">
                  <c:v>2006.12</c:v>
                </c:pt>
                <c:pt idx="58">
                  <c:v>2007.01</c:v>
                </c:pt>
                <c:pt idx="59">
                  <c:v>2007.02</c:v>
                </c:pt>
                <c:pt idx="60">
                  <c:v>2007.03</c:v>
                </c:pt>
                <c:pt idx="61">
                  <c:v>2007.04</c:v>
                </c:pt>
                <c:pt idx="62">
                  <c:v>2007.05</c:v>
                </c:pt>
                <c:pt idx="63">
                  <c:v>2007.06</c:v>
                </c:pt>
                <c:pt idx="64">
                  <c:v>2007.07</c:v>
                </c:pt>
                <c:pt idx="65">
                  <c:v>2007.08</c:v>
                </c:pt>
                <c:pt idx="66">
                  <c:v>2007.09</c:v>
                </c:pt>
                <c:pt idx="67">
                  <c:v>2007.10</c:v>
                </c:pt>
                <c:pt idx="68">
                  <c:v>2007.11</c:v>
                </c:pt>
                <c:pt idx="69">
                  <c:v>2007.12</c:v>
                </c:pt>
                <c:pt idx="70">
                  <c:v>2008.01</c:v>
                </c:pt>
                <c:pt idx="71">
                  <c:v>2008.02</c:v>
                </c:pt>
                <c:pt idx="72">
                  <c:v>2008.03</c:v>
                </c:pt>
                <c:pt idx="73">
                  <c:v>2008.04</c:v>
                </c:pt>
                <c:pt idx="74">
                  <c:v>2008.05</c:v>
                </c:pt>
                <c:pt idx="75">
                  <c:v>2008.06</c:v>
                </c:pt>
                <c:pt idx="76">
                  <c:v>2008.07</c:v>
                </c:pt>
                <c:pt idx="77">
                  <c:v>2008.08</c:v>
                </c:pt>
                <c:pt idx="78">
                  <c:v>2008.09</c:v>
                </c:pt>
                <c:pt idx="79">
                  <c:v>2008.10</c:v>
                </c:pt>
                <c:pt idx="80">
                  <c:v>2008.11</c:v>
                </c:pt>
                <c:pt idx="81">
                  <c:v>2008.12</c:v>
                </c:pt>
                <c:pt idx="82">
                  <c:v>2009.01</c:v>
                </c:pt>
                <c:pt idx="83">
                  <c:v>2009.02</c:v>
                </c:pt>
                <c:pt idx="84">
                  <c:v>2009.03</c:v>
                </c:pt>
                <c:pt idx="85">
                  <c:v>2009.04</c:v>
                </c:pt>
                <c:pt idx="86">
                  <c:v>2009.05</c:v>
                </c:pt>
                <c:pt idx="87">
                  <c:v>2009.06</c:v>
                </c:pt>
                <c:pt idx="88">
                  <c:v>2009.07</c:v>
                </c:pt>
                <c:pt idx="89">
                  <c:v>2009.08</c:v>
                </c:pt>
                <c:pt idx="90">
                  <c:v>2009.09</c:v>
                </c:pt>
                <c:pt idx="91">
                  <c:v>2009.10</c:v>
                </c:pt>
                <c:pt idx="92">
                  <c:v>2009.11</c:v>
                </c:pt>
                <c:pt idx="93">
                  <c:v>2009.12</c:v>
                </c:pt>
                <c:pt idx="94">
                  <c:v>2010.01</c:v>
                </c:pt>
                <c:pt idx="95">
                  <c:v>2010.02</c:v>
                </c:pt>
                <c:pt idx="96">
                  <c:v>2010.03</c:v>
                </c:pt>
                <c:pt idx="97">
                  <c:v>2010.04</c:v>
                </c:pt>
                <c:pt idx="98">
                  <c:v>2010.05</c:v>
                </c:pt>
                <c:pt idx="99">
                  <c:v>2010.06</c:v>
                </c:pt>
                <c:pt idx="100">
                  <c:v>2010.07</c:v>
                </c:pt>
                <c:pt idx="101">
                  <c:v>2010.08</c:v>
                </c:pt>
                <c:pt idx="102">
                  <c:v>2010.09</c:v>
                </c:pt>
                <c:pt idx="103">
                  <c:v>2010.10</c:v>
                </c:pt>
                <c:pt idx="104">
                  <c:v>2010.11</c:v>
                </c:pt>
                <c:pt idx="105">
                  <c:v>2010.12</c:v>
                </c:pt>
                <c:pt idx="106">
                  <c:v>2011.01</c:v>
                </c:pt>
                <c:pt idx="107">
                  <c:v>2011.02</c:v>
                </c:pt>
                <c:pt idx="108">
                  <c:v>2011.03</c:v>
                </c:pt>
              </c:strCache>
            </c:strRef>
          </c:cat>
          <c:val>
            <c:numRef>
              <c:f>Plan3!$B$2:$B$110</c:f>
              <c:numCache>
                <c:formatCode>General</c:formatCode>
                <c:ptCount val="109"/>
                <c:pt idx="0">
                  <c:v>12.9</c:v>
                </c:pt>
                <c:pt idx="1">
                  <c:v>12.5</c:v>
                </c:pt>
                <c:pt idx="2">
                  <c:v>11.9</c:v>
                </c:pt>
                <c:pt idx="3">
                  <c:v>11.6</c:v>
                </c:pt>
                <c:pt idx="4">
                  <c:v>11.9</c:v>
                </c:pt>
                <c:pt idx="5">
                  <c:v>11.7</c:v>
                </c:pt>
                <c:pt idx="6">
                  <c:v>11.5</c:v>
                </c:pt>
                <c:pt idx="7">
                  <c:v>11.2</c:v>
                </c:pt>
                <c:pt idx="8">
                  <c:v>10.9</c:v>
                </c:pt>
                <c:pt idx="9">
                  <c:v>10.5</c:v>
                </c:pt>
                <c:pt idx="10">
                  <c:v>11.2</c:v>
                </c:pt>
                <c:pt idx="11">
                  <c:v>11.6</c:v>
                </c:pt>
                <c:pt idx="12">
                  <c:v>12.1</c:v>
                </c:pt>
                <c:pt idx="13">
                  <c:v>12.4</c:v>
                </c:pt>
                <c:pt idx="14">
                  <c:v>12.8</c:v>
                </c:pt>
                <c:pt idx="15">
                  <c:v>13</c:v>
                </c:pt>
                <c:pt idx="16">
                  <c:v>12.8</c:v>
                </c:pt>
                <c:pt idx="17">
                  <c:v>13</c:v>
                </c:pt>
                <c:pt idx="18">
                  <c:v>12.9</c:v>
                </c:pt>
                <c:pt idx="19">
                  <c:v>12.9</c:v>
                </c:pt>
                <c:pt idx="20">
                  <c:v>12.2</c:v>
                </c:pt>
                <c:pt idx="21">
                  <c:v>10.9</c:v>
                </c:pt>
                <c:pt idx="22">
                  <c:v>11.7</c:v>
                </c:pt>
                <c:pt idx="23">
                  <c:v>12</c:v>
                </c:pt>
                <c:pt idx="24">
                  <c:v>12.8</c:v>
                </c:pt>
                <c:pt idx="25">
                  <c:v>13.1</c:v>
                </c:pt>
                <c:pt idx="26">
                  <c:v>12.2</c:v>
                </c:pt>
                <c:pt idx="27">
                  <c:v>11.7</c:v>
                </c:pt>
                <c:pt idx="28">
                  <c:v>11.2</c:v>
                </c:pt>
                <c:pt idx="29">
                  <c:v>11.4</c:v>
                </c:pt>
                <c:pt idx="30">
                  <c:v>10.9</c:v>
                </c:pt>
                <c:pt idx="31">
                  <c:v>10.5</c:v>
                </c:pt>
                <c:pt idx="32">
                  <c:v>10.6</c:v>
                </c:pt>
                <c:pt idx="33">
                  <c:v>9.6</c:v>
                </c:pt>
                <c:pt idx="34">
                  <c:v>10.200000000000001</c:v>
                </c:pt>
                <c:pt idx="35">
                  <c:v>10.6</c:v>
                </c:pt>
                <c:pt idx="36">
                  <c:v>10.8</c:v>
                </c:pt>
                <c:pt idx="37">
                  <c:v>10.8</c:v>
                </c:pt>
                <c:pt idx="38">
                  <c:v>10.200000000000001</c:v>
                </c:pt>
                <c:pt idx="39">
                  <c:v>9.4</c:v>
                </c:pt>
                <c:pt idx="40">
                  <c:v>9.4</c:v>
                </c:pt>
                <c:pt idx="41">
                  <c:v>9.4</c:v>
                </c:pt>
                <c:pt idx="42">
                  <c:v>9.6</c:v>
                </c:pt>
                <c:pt idx="43">
                  <c:v>9.6</c:v>
                </c:pt>
                <c:pt idx="44">
                  <c:v>9.6</c:v>
                </c:pt>
                <c:pt idx="45">
                  <c:v>8.3000000000000007</c:v>
                </c:pt>
                <c:pt idx="46">
                  <c:v>9.2000000000000011</c:v>
                </c:pt>
                <c:pt idx="47">
                  <c:v>10.1</c:v>
                </c:pt>
                <c:pt idx="48">
                  <c:v>10.4</c:v>
                </c:pt>
                <c:pt idx="49">
                  <c:v>10.4</c:v>
                </c:pt>
                <c:pt idx="50">
                  <c:v>10.200000000000001</c:v>
                </c:pt>
                <c:pt idx="51">
                  <c:v>10.4</c:v>
                </c:pt>
                <c:pt idx="52">
                  <c:v>10.7</c:v>
                </c:pt>
                <c:pt idx="53">
                  <c:v>10.6</c:v>
                </c:pt>
                <c:pt idx="54">
                  <c:v>10</c:v>
                </c:pt>
                <c:pt idx="55">
                  <c:v>9.8000000000000007</c:v>
                </c:pt>
                <c:pt idx="56">
                  <c:v>9.5</c:v>
                </c:pt>
                <c:pt idx="57">
                  <c:v>8.4</c:v>
                </c:pt>
                <c:pt idx="58">
                  <c:v>9.3000000000000007</c:v>
                </c:pt>
                <c:pt idx="59">
                  <c:v>9.9</c:v>
                </c:pt>
                <c:pt idx="60">
                  <c:v>10.1</c:v>
                </c:pt>
                <c:pt idx="61">
                  <c:v>10.1</c:v>
                </c:pt>
                <c:pt idx="62">
                  <c:v>10.1</c:v>
                </c:pt>
                <c:pt idx="63">
                  <c:v>9.7000000000000011</c:v>
                </c:pt>
                <c:pt idx="64">
                  <c:v>9.5</c:v>
                </c:pt>
                <c:pt idx="65">
                  <c:v>9.5</c:v>
                </c:pt>
                <c:pt idx="66">
                  <c:v>9</c:v>
                </c:pt>
                <c:pt idx="67">
                  <c:v>8.7000000000000011</c:v>
                </c:pt>
                <c:pt idx="68">
                  <c:v>8.2000000000000011</c:v>
                </c:pt>
                <c:pt idx="69">
                  <c:v>7.4</c:v>
                </c:pt>
                <c:pt idx="70">
                  <c:v>8</c:v>
                </c:pt>
                <c:pt idx="71">
                  <c:v>8.7000000000000011</c:v>
                </c:pt>
                <c:pt idx="72">
                  <c:v>8.6</c:v>
                </c:pt>
                <c:pt idx="73">
                  <c:v>8.5</c:v>
                </c:pt>
                <c:pt idx="74">
                  <c:v>7.9</c:v>
                </c:pt>
                <c:pt idx="75">
                  <c:v>7.8</c:v>
                </c:pt>
                <c:pt idx="76">
                  <c:v>8.1</c:v>
                </c:pt>
                <c:pt idx="77">
                  <c:v>7.6</c:v>
                </c:pt>
                <c:pt idx="78">
                  <c:v>7.6</c:v>
                </c:pt>
                <c:pt idx="79">
                  <c:v>7.5</c:v>
                </c:pt>
                <c:pt idx="80">
                  <c:v>7.6</c:v>
                </c:pt>
                <c:pt idx="81">
                  <c:v>6.8</c:v>
                </c:pt>
                <c:pt idx="82">
                  <c:v>8.2000000000000011</c:v>
                </c:pt>
                <c:pt idx="83">
                  <c:v>8.5</c:v>
                </c:pt>
                <c:pt idx="84">
                  <c:v>9</c:v>
                </c:pt>
                <c:pt idx="85">
                  <c:v>8.9</c:v>
                </c:pt>
                <c:pt idx="86">
                  <c:v>8.8000000000000007</c:v>
                </c:pt>
                <c:pt idx="87">
                  <c:v>8.1</c:v>
                </c:pt>
                <c:pt idx="88">
                  <c:v>8</c:v>
                </c:pt>
                <c:pt idx="89">
                  <c:v>8.1</c:v>
                </c:pt>
                <c:pt idx="90">
                  <c:v>7.7</c:v>
                </c:pt>
                <c:pt idx="91">
                  <c:v>7.5</c:v>
                </c:pt>
                <c:pt idx="92">
                  <c:v>7.4</c:v>
                </c:pt>
                <c:pt idx="93">
                  <c:v>6.8</c:v>
                </c:pt>
                <c:pt idx="94">
                  <c:v>7.2</c:v>
                </c:pt>
                <c:pt idx="95">
                  <c:v>7.4</c:v>
                </c:pt>
                <c:pt idx="96">
                  <c:v>7.6</c:v>
                </c:pt>
                <c:pt idx="97">
                  <c:v>7.3</c:v>
                </c:pt>
                <c:pt idx="98">
                  <c:v>7.5</c:v>
                </c:pt>
                <c:pt idx="99">
                  <c:v>7</c:v>
                </c:pt>
                <c:pt idx="100">
                  <c:v>6.9</c:v>
                </c:pt>
                <c:pt idx="101">
                  <c:v>6.7</c:v>
                </c:pt>
                <c:pt idx="102">
                  <c:v>6.2</c:v>
                </c:pt>
                <c:pt idx="103">
                  <c:v>6.1</c:v>
                </c:pt>
                <c:pt idx="104">
                  <c:v>5.7</c:v>
                </c:pt>
                <c:pt idx="105">
                  <c:v>5.3</c:v>
                </c:pt>
                <c:pt idx="106">
                  <c:v>6.1</c:v>
                </c:pt>
                <c:pt idx="107">
                  <c:v>6.4</c:v>
                </c:pt>
                <c:pt idx="108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50-4C11-9867-58E900D7E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43712"/>
        <c:axId val="98245248"/>
      </c:lineChart>
      <c:catAx>
        <c:axId val="9824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245248"/>
        <c:crosses val="autoZero"/>
        <c:auto val="1"/>
        <c:lblAlgn val="ctr"/>
        <c:lblOffset val="100"/>
        <c:noMultiLvlLbl val="0"/>
      </c:catAx>
      <c:valAx>
        <c:axId val="98245248"/>
        <c:scaling>
          <c:orientation val="minMax"/>
          <c:min val="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243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Salário na Indústria - FIESP</c:v>
                </c:pt>
              </c:strCache>
            </c:strRef>
          </c:tx>
          <c:marker>
            <c:symbol val="none"/>
          </c:marker>
          <c:cat>
            <c:strRef>
              <c:f>Plan1!$A$2:$A$124</c:f>
              <c:strCache>
                <c:ptCount val="123"/>
                <c:pt idx="0">
                  <c:v>2001.01</c:v>
                </c:pt>
                <c:pt idx="1">
                  <c:v>2001.02</c:v>
                </c:pt>
                <c:pt idx="2">
                  <c:v>2001.03</c:v>
                </c:pt>
                <c:pt idx="3">
                  <c:v>2001.04</c:v>
                </c:pt>
                <c:pt idx="4">
                  <c:v>2001.05</c:v>
                </c:pt>
                <c:pt idx="5">
                  <c:v>2001.06</c:v>
                </c:pt>
                <c:pt idx="6">
                  <c:v>2001.07</c:v>
                </c:pt>
                <c:pt idx="7">
                  <c:v>2001.08</c:v>
                </c:pt>
                <c:pt idx="8">
                  <c:v>2001.09</c:v>
                </c:pt>
                <c:pt idx="9">
                  <c:v>2001.10</c:v>
                </c:pt>
                <c:pt idx="10">
                  <c:v>2001.11</c:v>
                </c:pt>
                <c:pt idx="11">
                  <c:v>2001.12</c:v>
                </c:pt>
                <c:pt idx="12">
                  <c:v>2002.01</c:v>
                </c:pt>
                <c:pt idx="13">
                  <c:v>2002.02</c:v>
                </c:pt>
                <c:pt idx="14">
                  <c:v>2002.03</c:v>
                </c:pt>
                <c:pt idx="15">
                  <c:v>2002.04</c:v>
                </c:pt>
                <c:pt idx="16">
                  <c:v>2002.05</c:v>
                </c:pt>
                <c:pt idx="17">
                  <c:v>2002.06</c:v>
                </c:pt>
                <c:pt idx="18">
                  <c:v>2002.07</c:v>
                </c:pt>
                <c:pt idx="19">
                  <c:v>2002.08</c:v>
                </c:pt>
                <c:pt idx="20">
                  <c:v>2002.09</c:v>
                </c:pt>
                <c:pt idx="21">
                  <c:v>2002.10</c:v>
                </c:pt>
                <c:pt idx="22">
                  <c:v>2002.11</c:v>
                </c:pt>
                <c:pt idx="23">
                  <c:v>2002.12</c:v>
                </c:pt>
                <c:pt idx="24">
                  <c:v>2003.01</c:v>
                </c:pt>
                <c:pt idx="25">
                  <c:v>2003.02</c:v>
                </c:pt>
                <c:pt idx="26">
                  <c:v>2003.03</c:v>
                </c:pt>
                <c:pt idx="27">
                  <c:v>2003.04</c:v>
                </c:pt>
                <c:pt idx="28">
                  <c:v>2003.05</c:v>
                </c:pt>
                <c:pt idx="29">
                  <c:v>2003.06</c:v>
                </c:pt>
                <c:pt idx="30">
                  <c:v>2003.07</c:v>
                </c:pt>
                <c:pt idx="31">
                  <c:v>2003.08</c:v>
                </c:pt>
                <c:pt idx="32">
                  <c:v>2003.09</c:v>
                </c:pt>
                <c:pt idx="33">
                  <c:v>2003.10</c:v>
                </c:pt>
                <c:pt idx="34">
                  <c:v>2003.11</c:v>
                </c:pt>
                <c:pt idx="35">
                  <c:v>2003.12</c:v>
                </c:pt>
                <c:pt idx="36">
                  <c:v>2004.01</c:v>
                </c:pt>
                <c:pt idx="37">
                  <c:v>2004.02</c:v>
                </c:pt>
                <c:pt idx="38">
                  <c:v>2004.03</c:v>
                </c:pt>
                <c:pt idx="39">
                  <c:v>2004.04</c:v>
                </c:pt>
                <c:pt idx="40">
                  <c:v>2004.05</c:v>
                </c:pt>
                <c:pt idx="41">
                  <c:v>2004.06</c:v>
                </c:pt>
                <c:pt idx="42">
                  <c:v>2004.07</c:v>
                </c:pt>
                <c:pt idx="43">
                  <c:v>2004.08</c:v>
                </c:pt>
                <c:pt idx="44">
                  <c:v>2004.09</c:v>
                </c:pt>
                <c:pt idx="45">
                  <c:v>2004.10</c:v>
                </c:pt>
                <c:pt idx="46">
                  <c:v>2004.11</c:v>
                </c:pt>
                <c:pt idx="47">
                  <c:v>2004.12</c:v>
                </c:pt>
                <c:pt idx="48">
                  <c:v>2005.01</c:v>
                </c:pt>
                <c:pt idx="49">
                  <c:v>2005.02</c:v>
                </c:pt>
                <c:pt idx="50">
                  <c:v>2005.03</c:v>
                </c:pt>
                <c:pt idx="51">
                  <c:v>2005.04</c:v>
                </c:pt>
                <c:pt idx="52">
                  <c:v>2005.05</c:v>
                </c:pt>
                <c:pt idx="53">
                  <c:v>2005.06</c:v>
                </c:pt>
                <c:pt idx="54">
                  <c:v>2005.07</c:v>
                </c:pt>
                <c:pt idx="55">
                  <c:v>2005.08</c:v>
                </c:pt>
                <c:pt idx="56">
                  <c:v>2005.09</c:v>
                </c:pt>
                <c:pt idx="57">
                  <c:v>2005.10</c:v>
                </c:pt>
                <c:pt idx="58">
                  <c:v>2005.11</c:v>
                </c:pt>
                <c:pt idx="59">
                  <c:v>2005.12</c:v>
                </c:pt>
                <c:pt idx="60">
                  <c:v>2006.01</c:v>
                </c:pt>
                <c:pt idx="61">
                  <c:v>2006.02</c:v>
                </c:pt>
                <c:pt idx="62">
                  <c:v>2006.03</c:v>
                </c:pt>
                <c:pt idx="63">
                  <c:v>2006.04</c:v>
                </c:pt>
                <c:pt idx="64">
                  <c:v>2006.05</c:v>
                </c:pt>
                <c:pt idx="65">
                  <c:v>2006.06</c:v>
                </c:pt>
                <c:pt idx="66">
                  <c:v>2006.07</c:v>
                </c:pt>
                <c:pt idx="67">
                  <c:v>2006.08</c:v>
                </c:pt>
                <c:pt idx="68">
                  <c:v>2006.09</c:v>
                </c:pt>
                <c:pt idx="69">
                  <c:v>2006.10</c:v>
                </c:pt>
                <c:pt idx="70">
                  <c:v>2006.11</c:v>
                </c:pt>
                <c:pt idx="71">
                  <c:v>2006.12</c:v>
                </c:pt>
                <c:pt idx="72">
                  <c:v>2007.01</c:v>
                </c:pt>
                <c:pt idx="73">
                  <c:v>2007.02</c:v>
                </c:pt>
                <c:pt idx="74">
                  <c:v>2007.03</c:v>
                </c:pt>
                <c:pt idx="75">
                  <c:v>2007.04</c:v>
                </c:pt>
                <c:pt idx="76">
                  <c:v>2007.05</c:v>
                </c:pt>
                <c:pt idx="77">
                  <c:v>2007.06</c:v>
                </c:pt>
                <c:pt idx="78">
                  <c:v>2007.07</c:v>
                </c:pt>
                <c:pt idx="79">
                  <c:v>2007.08</c:v>
                </c:pt>
                <c:pt idx="80">
                  <c:v>2007.09</c:v>
                </c:pt>
                <c:pt idx="81">
                  <c:v>2007.10</c:v>
                </c:pt>
                <c:pt idx="82">
                  <c:v>2007.11</c:v>
                </c:pt>
                <c:pt idx="83">
                  <c:v>2007.12</c:v>
                </c:pt>
                <c:pt idx="84">
                  <c:v>2008.01</c:v>
                </c:pt>
                <c:pt idx="85">
                  <c:v>2008.02</c:v>
                </c:pt>
                <c:pt idx="86">
                  <c:v>2008.03</c:v>
                </c:pt>
                <c:pt idx="87">
                  <c:v>2008.04</c:v>
                </c:pt>
                <c:pt idx="88">
                  <c:v>2008.05</c:v>
                </c:pt>
                <c:pt idx="89">
                  <c:v>2008.06</c:v>
                </c:pt>
                <c:pt idx="90">
                  <c:v>2008.07</c:v>
                </c:pt>
                <c:pt idx="91">
                  <c:v>2008.08</c:v>
                </c:pt>
                <c:pt idx="92">
                  <c:v>2008.09</c:v>
                </c:pt>
                <c:pt idx="93">
                  <c:v>2008.10</c:v>
                </c:pt>
                <c:pt idx="94">
                  <c:v>2008.11</c:v>
                </c:pt>
                <c:pt idx="95">
                  <c:v>2008.12</c:v>
                </c:pt>
                <c:pt idx="96">
                  <c:v>2009.01</c:v>
                </c:pt>
                <c:pt idx="97">
                  <c:v>2009.02</c:v>
                </c:pt>
                <c:pt idx="98">
                  <c:v>2009.03</c:v>
                </c:pt>
                <c:pt idx="99">
                  <c:v>2009.04</c:v>
                </c:pt>
                <c:pt idx="100">
                  <c:v>2009.05</c:v>
                </c:pt>
                <c:pt idx="101">
                  <c:v>2009.06</c:v>
                </c:pt>
                <c:pt idx="102">
                  <c:v>2009.07</c:v>
                </c:pt>
                <c:pt idx="103">
                  <c:v>2009.08</c:v>
                </c:pt>
                <c:pt idx="104">
                  <c:v>2009.09</c:v>
                </c:pt>
                <c:pt idx="105">
                  <c:v>2009.10</c:v>
                </c:pt>
                <c:pt idx="106">
                  <c:v>2009.11</c:v>
                </c:pt>
                <c:pt idx="107">
                  <c:v>2009.12</c:v>
                </c:pt>
                <c:pt idx="108">
                  <c:v>2010.01</c:v>
                </c:pt>
                <c:pt idx="109">
                  <c:v>2010.02</c:v>
                </c:pt>
                <c:pt idx="110">
                  <c:v>2010.03</c:v>
                </c:pt>
                <c:pt idx="111">
                  <c:v>2010.04</c:v>
                </c:pt>
                <c:pt idx="112">
                  <c:v>2010.05</c:v>
                </c:pt>
                <c:pt idx="113">
                  <c:v>2010.06</c:v>
                </c:pt>
                <c:pt idx="114">
                  <c:v>2010.07</c:v>
                </c:pt>
                <c:pt idx="115">
                  <c:v>2010.08</c:v>
                </c:pt>
                <c:pt idx="116">
                  <c:v>2010.09</c:v>
                </c:pt>
                <c:pt idx="117">
                  <c:v>2010.10</c:v>
                </c:pt>
                <c:pt idx="118">
                  <c:v>2010.11</c:v>
                </c:pt>
                <c:pt idx="119">
                  <c:v>2010.12</c:v>
                </c:pt>
                <c:pt idx="120">
                  <c:v>2011.01</c:v>
                </c:pt>
                <c:pt idx="121">
                  <c:v>2011.02</c:v>
                </c:pt>
                <c:pt idx="122">
                  <c:v>2011.03</c:v>
                </c:pt>
              </c:strCache>
            </c:strRef>
          </c:cat>
          <c:val>
            <c:numRef>
              <c:f>Plan1!$B$2:$B$124</c:f>
              <c:numCache>
                <c:formatCode>General</c:formatCode>
                <c:ptCount val="123"/>
                <c:pt idx="0">
                  <c:v>58.177500000000002</c:v>
                </c:pt>
                <c:pt idx="1">
                  <c:v>53.419200000000004</c:v>
                </c:pt>
                <c:pt idx="2">
                  <c:v>53.400800000000004</c:v>
                </c:pt>
                <c:pt idx="3">
                  <c:v>55.132200000000012</c:v>
                </c:pt>
                <c:pt idx="4">
                  <c:v>55.610900000000001</c:v>
                </c:pt>
                <c:pt idx="5">
                  <c:v>54.7742</c:v>
                </c:pt>
                <c:pt idx="6">
                  <c:v>55.516800000000003</c:v>
                </c:pt>
                <c:pt idx="7">
                  <c:v>55.778900000000014</c:v>
                </c:pt>
                <c:pt idx="8">
                  <c:v>53.269400000000012</c:v>
                </c:pt>
                <c:pt idx="9">
                  <c:v>53.795700000000018</c:v>
                </c:pt>
                <c:pt idx="10">
                  <c:v>56.038300000000014</c:v>
                </c:pt>
                <c:pt idx="11">
                  <c:v>56.8065</c:v>
                </c:pt>
                <c:pt idx="12">
                  <c:v>56.261800000000001</c:v>
                </c:pt>
                <c:pt idx="13">
                  <c:v>56.234700000000011</c:v>
                </c:pt>
                <c:pt idx="14">
                  <c:v>57.151299999999999</c:v>
                </c:pt>
                <c:pt idx="15">
                  <c:v>58.6646</c:v>
                </c:pt>
                <c:pt idx="16">
                  <c:v>58.334499999999998</c:v>
                </c:pt>
                <c:pt idx="17">
                  <c:v>57.621700000000011</c:v>
                </c:pt>
                <c:pt idx="18">
                  <c:v>57.970600000000005</c:v>
                </c:pt>
                <c:pt idx="19">
                  <c:v>57.646100000000011</c:v>
                </c:pt>
                <c:pt idx="20">
                  <c:v>57.683300000000003</c:v>
                </c:pt>
                <c:pt idx="21">
                  <c:v>58.457499999999996</c:v>
                </c:pt>
                <c:pt idx="22">
                  <c:v>61.117899999999999</c:v>
                </c:pt>
                <c:pt idx="23">
                  <c:v>61.688000000000002</c:v>
                </c:pt>
                <c:pt idx="24">
                  <c:v>61.672100000000015</c:v>
                </c:pt>
                <c:pt idx="25">
                  <c:v>59.596800000000002</c:v>
                </c:pt>
                <c:pt idx="26">
                  <c:v>60.261600000000001</c:v>
                </c:pt>
                <c:pt idx="27">
                  <c:v>61.893900000000002</c:v>
                </c:pt>
                <c:pt idx="28">
                  <c:v>63.5364</c:v>
                </c:pt>
                <c:pt idx="29">
                  <c:v>63.883899999999997</c:v>
                </c:pt>
                <c:pt idx="30">
                  <c:v>63.6008</c:v>
                </c:pt>
                <c:pt idx="31">
                  <c:v>63.9343</c:v>
                </c:pt>
                <c:pt idx="32">
                  <c:v>64.203999999999994</c:v>
                </c:pt>
                <c:pt idx="33">
                  <c:v>64.724000000000004</c:v>
                </c:pt>
                <c:pt idx="34">
                  <c:v>69.143000000000001</c:v>
                </c:pt>
                <c:pt idx="35">
                  <c:v>69.672399999999953</c:v>
                </c:pt>
                <c:pt idx="36">
                  <c:v>69.748999999999995</c:v>
                </c:pt>
                <c:pt idx="37">
                  <c:v>69.859499999999983</c:v>
                </c:pt>
                <c:pt idx="38">
                  <c:v>71.703400000000002</c:v>
                </c:pt>
                <c:pt idx="39">
                  <c:v>73.524299999999997</c:v>
                </c:pt>
                <c:pt idx="40">
                  <c:v>75.104500000000002</c:v>
                </c:pt>
                <c:pt idx="41">
                  <c:v>76.477099999999993</c:v>
                </c:pt>
                <c:pt idx="42">
                  <c:v>76.439499999999995</c:v>
                </c:pt>
                <c:pt idx="43">
                  <c:v>77.174300000000002</c:v>
                </c:pt>
                <c:pt idx="44">
                  <c:v>79.453000000000003</c:v>
                </c:pt>
                <c:pt idx="45">
                  <c:v>79.716200000000029</c:v>
                </c:pt>
                <c:pt idx="46">
                  <c:v>84.781999999999996</c:v>
                </c:pt>
                <c:pt idx="47">
                  <c:v>86.900999999999996</c:v>
                </c:pt>
                <c:pt idx="48">
                  <c:v>80.125399999999971</c:v>
                </c:pt>
                <c:pt idx="49">
                  <c:v>79.468500000000006</c:v>
                </c:pt>
                <c:pt idx="50">
                  <c:v>81.762200000000007</c:v>
                </c:pt>
                <c:pt idx="51">
                  <c:v>83.80289999999998</c:v>
                </c:pt>
                <c:pt idx="52">
                  <c:v>86.953999999999994</c:v>
                </c:pt>
                <c:pt idx="53">
                  <c:v>88.384200000000007</c:v>
                </c:pt>
                <c:pt idx="54">
                  <c:v>89.117500000000007</c:v>
                </c:pt>
                <c:pt idx="55">
                  <c:v>88.012200000000007</c:v>
                </c:pt>
                <c:pt idx="56">
                  <c:v>88.397000000000006</c:v>
                </c:pt>
                <c:pt idx="57">
                  <c:v>86.394499999999994</c:v>
                </c:pt>
                <c:pt idx="58">
                  <c:v>91.729799999999983</c:v>
                </c:pt>
                <c:pt idx="59">
                  <c:v>88.989199999999997</c:v>
                </c:pt>
                <c:pt idx="60">
                  <c:v>91.347200000000029</c:v>
                </c:pt>
                <c:pt idx="61">
                  <c:v>90.221900000000005</c:v>
                </c:pt>
                <c:pt idx="62">
                  <c:v>93.247300000000024</c:v>
                </c:pt>
                <c:pt idx="63">
                  <c:v>94.580799999999982</c:v>
                </c:pt>
                <c:pt idx="64">
                  <c:v>97.442000000000007</c:v>
                </c:pt>
                <c:pt idx="65">
                  <c:v>101.67859999999997</c:v>
                </c:pt>
                <c:pt idx="66">
                  <c:v>99.535200000000003</c:v>
                </c:pt>
                <c:pt idx="67">
                  <c:v>97.756500000000003</c:v>
                </c:pt>
                <c:pt idx="68">
                  <c:v>97.650699999999986</c:v>
                </c:pt>
                <c:pt idx="69">
                  <c:v>100.2</c:v>
                </c:pt>
                <c:pt idx="70">
                  <c:v>106.87479999999998</c:v>
                </c:pt>
                <c:pt idx="71">
                  <c:v>129.46510000000001</c:v>
                </c:pt>
                <c:pt idx="72">
                  <c:v>103.94200000000002</c:v>
                </c:pt>
                <c:pt idx="73">
                  <c:v>106.01710000000003</c:v>
                </c:pt>
                <c:pt idx="74">
                  <c:v>100.5497</c:v>
                </c:pt>
                <c:pt idx="75">
                  <c:v>105.58410000000002</c:v>
                </c:pt>
                <c:pt idx="76">
                  <c:v>112.5963</c:v>
                </c:pt>
                <c:pt idx="77">
                  <c:v>108.0603</c:v>
                </c:pt>
                <c:pt idx="78">
                  <c:v>111.11199999999999</c:v>
                </c:pt>
                <c:pt idx="79">
                  <c:v>107.7864</c:v>
                </c:pt>
                <c:pt idx="80">
                  <c:v>109.80229999999999</c:v>
                </c:pt>
                <c:pt idx="81">
                  <c:v>111.7299</c:v>
                </c:pt>
                <c:pt idx="82">
                  <c:v>116.2625</c:v>
                </c:pt>
                <c:pt idx="83">
                  <c:v>115.52269999999999</c:v>
                </c:pt>
                <c:pt idx="84">
                  <c:v>109.96480000000003</c:v>
                </c:pt>
                <c:pt idx="85">
                  <c:v>111.28270000000001</c:v>
                </c:pt>
                <c:pt idx="86">
                  <c:v>112.2247</c:v>
                </c:pt>
                <c:pt idx="87">
                  <c:v>118.0348</c:v>
                </c:pt>
                <c:pt idx="88">
                  <c:v>117.4687</c:v>
                </c:pt>
                <c:pt idx="89">
                  <c:v>120.82</c:v>
                </c:pt>
                <c:pt idx="90">
                  <c:v>123.46400000000003</c:v>
                </c:pt>
                <c:pt idx="91">
                  <c:v>120.8164</c:v>
                </c:pt>
                <c:pt idx="92">
                  <c:v>127.2714</c:v>
                </c:pt>
                <c:pt idx="93">
                  <c:v>124.14709999999999</c:v>
                </c:pt>
                <c:pt idx="94">
                  <c:v>124.10239999999997</c:v>
                </c:pt>
                <c:pt idx="95">
                  <c:v>121.5538</c:v>
                </c:pt>
                <c:pt idx="96">
                  <c:v>114.34780000000002</c:v>
                </c:pt>
                <c:pt idx="97">
                  <c:v>109.68539999999997</c:v>
                </c:pt>
                <c:pt idx="98">
                  <c:v>110.61879999999998</c:v>
                </c:pt>
                <c:pt idx="99">
                  <c:v>114.6133</c:v>
                </c:pt>
                <c:pt idx="100">
                  <c:v>114.51990000000002</c:v>
                </c:pt>
                <c:pt idx="101">
                  <c:v>116.03749999999999</c:v>
                </c:pt>
                <c:pt idx="102">
                  <c:v>119.3377</c:v>
                </c:pt>
                <c:pt idx="103">
                  <c:v>115.67859999999997</c:v>
                </c:pt>
                <c:pt idx="104">
                  <c:v>124.00360000000002</c:v>
                </c:pt>
                <c:pt idx="105">
                  <c:v>127.04190000000003</c:v>
                </c:pt>
                <c:pt idx="106">
                  <c:v>129.1611</c:v>
                </c:pt>
                <c:pt idx="107">
                  <c:v>122.1649</c:v>
                </c:pt>
                <c:pt idx="108">
                  <c:v>118.65869999999998</c:v>
                </c:pt>
                <c:pt idx="109">
                  <c:v>120.66759999999999</c:v>
                </c:pt>
                <c:pt idx="110">
                  <c:v>127.23060000000002</c:v>
                </c:pt>
                <c:pt idx="111">
                  <c:v>129.88820000000007</c:v>
                </c:pt>
                <c:pt idx="112">
                  <c:v>130.83680000000001</c:v>
                </c:pt>
                <c:pt idx="113">
                  <c:v>133.73379999999995</c:v>
                </c:pt>
                <c:pt idx="114">
                  <c:v>134.59979999999999</c:v>
                </c:pt>
                <c:pt idx="115">
                  <c:v>133.661</c:v>
                </c:pt>
                <c:pt idx="116">
                  <c:v>135.51979999999998</c:v>
                </c:pt>
                <c:pt idx="117">
                  <c:v>142.02640000000005</c:v>
                </c:pt>
                <c:pt idx="118">
                  <c:v>147.91349999999997</c:v>
                </c:pt>
                <c:pt idx="119">
                  <c:v>138.05940000000001</c:v>
                </c:pt>
                <c:pt idx="120">
                  <c:v>131.88270000000006</c:v>
                </c:pt>
                <c:pt idx="121">
                  <c:v>136.87540000000001</c:v>
                </c:pt>
                <c:pt idx="122">
                  <c:v>139.89230000000006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7-44C6-8D42-1229347F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75328"/>
        <c:axId val="98276864"/>
      </c:lineChart>
      <c:catAx>
        <c:axId val="982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276864"/>
        <c:crosses val="autoZero"/>
        <c:auto val="1"/>
        <c:lblAlgn val="ctr"/>
        <c:lblOffset val="100"/>
        <c:noMultiLvlLbl val="0"/>
      </c:catAx>
      <c:valAx>
        <c:axId val="9827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27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69-4F53-BCC1-DDE2B9C0C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342720"/>
        <c:axId val="113364992"/>
      </c:lineChart>
      <c:catAx>
        <c:axId val="113342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336499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3364992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1334272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EMBI + Risco Brasil</c:v>
          </c:tx>
          <c:spPr>
            <a:ln w="539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trendline>
            <c:spPr>
              <a:ln>
                <a:solidFill>
                  <a:schemeClr val="accent6"/>
                </a:solidFill>
              </a:ln>
            </c:spPr>
            <c:trendlineType val="movingAvg"/>
            <c:period val="24"/>
            <c:dispRSqr val="0"/>
            <c:dispEq val="0"/>
          </c:trendline>
          <c:cat>
            <c:strRef>
              <c:f>Plan2!$E$5:$E$233</c:f>
              <c:strCache>
                <c:ptCount val="229"/>
                <c:pt idx="0">
                  <c:v>1994.04</c:v>
                </c:pt>
                <c:pt idx="1">
                  <c:v>1994.05</c:v>
                </c:pt>
                <c:pt idx="2">
                  <c:v>1994.06</c:v>
                </c:pt>
                <c:pt idx="3">
                  <c:v>1994.07</c:v>
                </c:pt>
                <c:pt idx="4">
                  <c:v>1994.08</c:v>
                </c:pt>
                <c:pt idx="5">
                  <c:v>1994.09</c:v>
                </c:pt>
                <c:pt idx="6">
                  <c:v>1994.10</c:v>
                </c:pt>
                <c:pt idx="7">
                  <c:v>1994.11</c:v>
                </c:pt>
                <c:pt idx="8">
                  <c:v>1994.12</c:v>
                </c:pt>
                <c:pt idx="9">
                  <c:v>1995.01</c:v>
                </c:pt>
                <c:pt idx="10">
                  <c:v>1995.02</c:v>
                </c:pt>
                <c:pt idx="11">
                  <c:v>1995.03</c:v>
                </c:pt>
                <c:pt idx="12">
                  <c:v>1995.04</c:v>
                </c:pt>
                <c:pt idx="13">
                  <c:v>1995.05</c:v>
                </c:pt>
                <c:pt idx="14">
                  <c:v>1995.06</c:v>
                </c:pt>
                <c:pt idx="15">
                  <c:v>1995.07</c:v>
                </c:pt>
                <c:pt idx="16">
                  <c:v>1995.08</c:v>
                </c:pt>
                <c:pt idx="17">
                  <c:v>1995.09</c:v>
                </c:pt>
                <c:pt idx="18">
                  <c:v>1995.10</c:v>
                </c:pt>
                <c:pt idx="19">
                  <c:v>1995.11</c:v>
                </c:pt>
                <c:pt idx="20">
                  <c:v>1995.12</c:v>
                </c:pt>
                <c:pt idx="21">
                  <c:v>1996.01</c:v>
                </c:pt>
                <c:pt idx="22">
                  <c:v>1996.02</c:v>
                </c:pt>
                <c:pt idx="23">
                  <c:v>1996.03</c:v>
                </c:pt>
                <c:pt idx="24">
                  <c:v>1996.04</c:v>
                </c:pt>
                <c:pt idx="25">
                  <c:v>1996.05</c:v>
                </c:pt>
                <c:pt idx="26">
                  <c:v>1996.06</c:v>
                </c:pt>
                <c:pt idx="27">
                  <c:v>1996.07</c:v>
                </c:pt>
                <c:pt idx="28">
                  <c:v>1996.08</c:v>
                </c:pt>
                <c:pt idx="29">
                  <c:v>1996.09</c:v>
                </c:pt>
                <c:pt idx="30">
                  <c:v>1996.10</c:v>
                </c:pt>
                <c:pt idx="31">
                  <c:v>1996.11</c:v>
                </c:pt>
                <c:pt idx="32">
                  <c:v>1996.12</c:v>
                </c:pt>
                <c:pt idx="33">
                  <c:v>1997.01</c:v>
                </c:pt>
                <c:pt idx="34">
                  <c:v>1997.02</c:v>
                </c:pt>
                <c:pt idx="35">
                  <c:v>1997.03</c:v>
                </c:pt>
                <c:pt idx="36">
                  <c:v>1997.04</c:v>
                </c:pt>
                <c:pt idx="37">
                  <c:v>1997.05</c:v>
                </c:pt>
                <c:pt idx="38">
                  <c:v>1997.06</c:v>
                </c:pt>
                <c:pt idx="39">
                  <c:v>1997.07</c:v>
                </c:pt>
                <c:pt idx="40">
                  <c:v>1997.08</c:v>
                </c:pt>
                <c:pt idx="41">
                  <c:v>1997.09</c:v>
                </c:pt>
                <c:pt idx="42">
                  <c:v>1997.10</c:v>
                </c:pt>
                <c:pt idx="43">
                  <c:v>1997.11</c:v>
                </c:pt>
                <c:pt idx="44">
                  <c:v>1997.12</c:v>
                </c:pt>
                <c:pt idx="45">
                  <c:v>1998.01</c:v>
                </c:pt>
                <c:pt idx="46">
                  <c:v>1998.02</c:v>
                </c:pt>
                <c:pt idx="47">
                  <c:v>1998.03</c:v>
                </c:pt>
                <c:pt idx="48">
                  <c:v>1998.04</c:v>
                </c:pt>
                <c:pt idx="49">
                  <c:v>1998.05</c:v>
                </c:pt>
                <c:pt idx="50">
                  <c:v>1998.06</c:v>
                </c:pt>
                <c:pt idx="51">
                  <c:v>1998.07</c:v>
                </c:pt>
                <c:pt idx="52">
                  <c:v>1998.08</c:v>
                </c:pt>
                <c:pt idx="53">
                  <c:v>1998.09</c:v>
                </c:pt>
                <c:pt idx="54">
                  <c:v>1998.10</c:v>
                </c:pt>
                <c:pt idx="55">
                  <c:v>1998.11</c:v>
                </c:pt>
                <c:pt idx="56">
                  <c:v>1998.12</c:v>
                </c:pt>
                <c:pt idx="57">
                  <c:v>1999.01</c:v>
                </c:pt>
                <c:pt idx="58">
                  <c:v>1999.02</c:v>
                </c:pt>
                <c:pt idx="59">
                  <c:v>1999.03</c:v>
                </c:pt>
                <c:pt idx="60">
                  <c:v>1999.04</c:v>
                </c:pt>
                <c:pt idx="61">
                  <c:v>1999.05</c:v>
                </c:pt>
                <c:pt idx="62">
                  <c:v>1999.06</c:v>
                </c:pt>
                <c:pt idx="63">
                  <c:v>1999.07</c:v>
                </c:pt>
                <c:pt idx="64">
                  <c:v>1999.08</c:v>
                </c:pt>
                <c:pt idx="65">
                  <c:v>1999.09</c:v>
                </c:pt>
                <c:pt idx="66">
                  <c:v>1999.10</c:v>
                </c:pt>
                <c:pt idx="67">
                  <c:v>1999.11</c:v>
                </c:pt>
                <c:pt idx="68">
                  <c:v>1999.12</c:v>
                </c:pt>
                <c:pt idx="69">
                  <c:v>2000.01</c:v>
                </c:pt>
                <c:pt idx="70">
                  <c:v>2000.02</c:v>
                </c:pt>
                <c:pt idx="71">
                  <c:v>2000.03</c:v>
                </c:pt>
                <c:pt idx="72">
                  <c:v>2000.04</c:v>
                </c:pt>
                <c:pt idx="73">
                  <c:v>2000.05</c:v>
                </c:pt>
                <c:pt idx="74">
                  <c:v>2000.06</c:v>
                </c:pt>
                <c:pt idx="75">
                  <c:v>2000.07</c:v>
                </c:pt>
                <c:pt idx="76">
                  <c:v>2000.08</c:v>
                </c:pt>
                <c:pt idx="77">
                  <c:v>2000.09</c:v>
                </c:pt>
                <c:pt idx="78">
                  <c:v>2000.10</c:v>
                </c:pt>
                <c:pt idx="79">
                  <c:v>2000.11</c:v>
                </c:pt>
                <c:pt idx="80">
                  <c:v>2000.12</c:v>
                </c:pt>
                <c:pt idx="81">
                  <c:v>2001.01</c:v>
                </c:pt>
                <c:pt idx="82">
                  <c:v>2001.02</c:v>
                </c:pt>
                <c:pt idx="83">
                  <c:v>2001.03</c:v>
                </c:pt>
                <c:pt idx="84">
                  <c:v>2001.04</c:v>
                </c:pt>
                <c:pt idx="85">
                  <c:v>2001.05</c:v>
                </c:pt>
                <c:pt idx="86">
                  <c:v>2001.06</c:v>
                </c:pt>
                <c:pt idx="87">
                  <c:v>2001.07</c:v>
                </c:pt>
                <c:pt idx="88">
                  <c:v>2001.08</c:v>
                </c:pt>
                <c:pt idx="89">
                  <c:v>2001.09</c:v>
                </c:pt>
                <c:pt idx="90">
                  <c:v>2001.10</c:v>
                </c:pt>
                <c:pt idx="91">
                  <c:v>2001.11</c:v>
                </c:pt>
                <c:pt idx="92">
                  <c:v>2001.12</c:v>
                </c:pt>
                <c:pt idx="93">
                  <c:v>2002.01</c:v>
                </c:pt>
                <c:pt idx="94">
                  <c:v>2002.02</c:v>
                </c:pt>
                <c:pt idx="95">
                  <c:v>2002.03</c:v>
                </c:pt>
                <c:pt idx="96">
                  <c:v>2002.04</c:v>
                </c:pt>
                <c:pt idx="97">
                  <c:v>2002.05</c:v>
                </c:pt>
                <c:pt idx="98">
                  <c:v>2002.06</c:v>
                </c:pt>
                <c:pt idx="99">
                  <c:v>2002.07</c:v>
                </c:pt>
                <c:pt idx="100">
                  <c:v>2002.08</c:v>
                </c:pt>
                <c:pt idx="101">
                  <c:v>2002.09</c:v>
                </c:pt>
                <c:pt idx="102">
                  <c:v>2002.10</c:v>
                </c:pt>
                <c:pt idx="103">
                  <c:v>2002.11</c:v>
                </c:pt>
                <c:pt idx="104">
                  <c:v>2002.12</c:v>
                </c:pt>
                <c:pt idx="105">
                  <c:v>2003.01</c:v>
                </c:pt>
                <c:pt idx="106">
                  <c:v>2003.02</c:v>
                </c:pt>
                <c:pt idx="107">
                  <c:v>2003.03</c:v>
                </c:pt>
                <c:pt idx="108">
                  <c:v>2003.04</c:v>
                </c:pt>
                <c:pt idx="109">
                  <c:v>2003.05</c:v>
                </c:pt>
                <c:pt idx="110">
                  <c:v>2003.06</c:v>
                </c:pt>
                <c:pt idx="111">
                  <c:v>2003.07</c:v>
                </c:pt>
                <c:pt idx="112">
                  <c:v>2003.08</c:v>
                </c:pt>
                <c:pt idx="113">
                  <c:v>2003.09</c:v>
                </c:pt>
                <c:pt idx="114">
                  <c:v>2003.10</c:v>
                </c:pt>
                <c:pt idx="115">
                  <c:v>2003.11</c:v>
                </c:pt>
                <c:pt idx="116">
                  <c:v>2003.12</c:v>
                </c:pt>
                <c:pt idx="117">
                  <c:v>2004.01</c:v>
                </c:pt>
                <c:pt idx="118">
                  <c:v>2004.02</c:v>
                </c:pt>
                <c:pt idx="119">
                  <c:v>2004.03</c:v>
                </c:pt>
                <c:pt idx="120">
                  <c:v>2004.04</c:v>
                </c:pt>
                <c:pt idx="121">
                  <c:v>2004.05</c:v>
                </c:pt>
                <c:pt idx="122">
                  <c:v>2004.06</c:v>
                </c:pt>
                <c:pt idx="123">
                  <c:v>2004.07</c:v>
                </c:pt>
                <c:pt idx="124">
                  <c:v>2004.08</c:v>
                </c:pt>
                <c:pt idx="125">
                  <c:v>2004.09</c:v>
                </c:pt>
                <c:pt idx="126">
                  <c:v>2004.10</c:v>
                </c:pt>
                <c:pt idx="127">
                  <c:v>2004.11</c:v>
                </c:pt>
                <c:pt idx="128">
                  <c:v>2004.12</c:v>
                </c:pt>
                <c:pt idx="129">
                  <c:v>2005.01</c:v>
                </c:pt>
                <c:pt idx="130">
                  <c:v>2005.02</c:v>
                </c:pt>
                <c:pt idx="131">
                  <c:v>2005.03</c:v>
                </c:pt>
                <c:pt idx="132">
                  <c:v>2005.04</c:v>
                </c:pt>
                <c:pt idx="133">
                  <c:v>2005.05</c:v>
                </c:pt>
                <c:pt idx="134">
                  <c:v>2005.06</c:v>
                </c:pt>
                <c:pt idx="135">
                  <c:v>2005.07</c:v>
                </c:pt>
                <c:pt idx="136">
                  <c:v>2005.08</c:v>
                </c:pt>
                <c:pt idx="137">
                  <c:v>2005.09</c:v>
                </c:pt>
                <c:pt idx="138">
                  <c:v>2005.10</c:v>
                </c:pt>
                <c:pt idx="139">
                  <c:v>2005.11</c:v>
                </c:pt>
                <c:pt idx="140">
                  <c:v>2005.12</c:v>
                </c:pt>
                <c:pt idx="141">
                  <c:v>2006.01</c:v>
                </c:pt>
                <c:pt idx="142">
                  <c:v>2006.02</c:v>
                </c:pt>
                <c:pt idx="143">
                  <c:v>2006.03</c:v>
                </c:pt>
                <c:pt idx="144">
                  <c:v>2006.04</c:v>
                </c:pt>
                <c:pt idx="145">
                  <c:v>2006.05</c:v>
                </c:pt>
                <c:pt idx="146">
                  <c:v>2006.06</c:v>
                </c:pt>
                <c:pt idx="147">
                  <c:v>2006.07</c:v>
                </c:pt>
                <c:pt idx="148">
                  <c:v>2006.08</c:v>
                </c:pt>
                <c:pt idx="149">
                  <c:v>2006.09</c:v>
                </c:pt>
                <c:pt idx="150">
                  <c:v>2006.10</c:v>
                </c:pt>
                <c:pt idx="151">
                  <c:v>2006.11</c:v>
                </c:pt>
                <c:pt idx="152">
                  <c:v>2006.12</c:v>
                </c:pt>
                <c:pt idx="153">
                  <c:v>2007.01</c:v>
                </c:pt>
                <c:pt idx="154">
                  <c:v>2007.02</c:v>
                </c:pt>
                <c:pt idx="155">
                  <c:v>2007.03</c:v>
                </c:pt>
                <c:pt idx="156">
                  <c:v>2007.04</c:v>
                </c:pt>
                <c:pt idx="157">
                  <c:v>2007.05</c:v>
                </c:pt>
                <c:pt idx="158">
                  <c:v>2007.06</c:v>
                </c:pt>
                <c:pt idx="159">
                  <c:v>2007.07</c:v>
                </c:pt>
                <c:pt idx="160">
                  <c:v>2007.08</c:v>
                </c:pt>
                <c:pt idx="161">
                  <c:v>2007.09</c:v>
                </c:pt>
                <c:pt idx="162">
                  <c:v>2007.10</c:v>
                </c:pt>
                <c:pt idx="163">
                  <c:v>2007.11</c:v>
                </c:pt>
                <c:pt idx="164">
                  <c:v>2007.12</c:v>
                </c:pt>
                <c:pt idx="165">
                  <c:v>2008.01</c:v>
                </c:pt>
                <c:pt idx="166">
                  <c:v>2008.02</c:v>
                </c:pt>
                <c:pt idx="167">
                  <c:v>2008.03</c:v>
                </c:pt>
                <c:pt idx="168">
                  <c:v>2008.04</c:v>
                </c:pt>
                <c:pt idx="169">
                  <c:v>2008.05</c:v>
                </c:pt>
                <c:pt idx="170">
                  <c:v>2008.06</c:v>
                </c:pt>
                <c:pt idx="171">
                  <c:v>2008.07</c:v>
                </c:pt>
                <c:pt idx="172">
                  <c:v>2008.08</c:v>
                </c:pt>
                <c:pt idx="173">
                  <c:v>2008.09</c:v>
                </c:pt>
                <c:pt idx="174">
                  <c:v>2008.10</c:v>
                </c:pt>
                <c:pt idx="175">
                  <c:v>2008.11</c:v>
                </c:pt>
                <c:pt idx="176">
                  <c:v>2008.12</c:v>
                </c:pt>
                <c:pt idx="177">
                  <c:v>2009.01</c:v>
                </c:pt>
                <c:pt idx="178">
                  <c:v>2009.02</c:v>
                </c:pt>
                <c:pt idx="179">
                  <c:v>2009.03</c:v>
                </c:pt>
                <c:pt idx="180">
                  <c:v>2009.04</c:v>
                </c:pt>
                <c:pt idx="181">
                  <c:v>2009.05</c:v>
                </c:pt>
                <c:pt idx="182">
                  <c:v>2009.06</c:v>
                </c:pt>
                <c:pt idx="183">
                  <c:v>2009.07</c:v>
                </c:pt>
                <c:pt idx="184">
                  <c:v>2009.08</c:v>
                </c:pt>
                <c:pt idx="185">
                  <c:v>2009.09</c:v>
                </c:pt>
                <c:pt idx="186">
                  <c:v>2009.10</c:v>
                </c:pt>
                <c:pt idx="187">
                  <c:v>2009.11</c:v>
                </c:pt>
                <c:pt idx="188">
                  <c:v>2009.12</c:v>
                </c:pt>
                <c:pt idx="189">
                  <c:v>2010.01</c:v>
                </c:pt>
                <c:pt idx="190">
                  <c:v>2010.02</c:v>
                </c:pt>
                <c:pt idx="191">
                  <c:v>2010.03</c:v>
                </c:pt>
                <c:pt idx="192">
                  <c:v>2010.04</c:v>
                </c:pt>
                <c:pt idx="193">
                  <c:v>2010.05</c:v>
                </c:pt>
                <c:pt idx="194">
                  <c:v>2010.06</c:v>
                </c:pt>
                <c:pt idx="195">
                  <c:v>2010.07</c:v>
                </c:pt>
                <c:pt idx="196">
                  <c:v>2010.08</c:v>
                </c:pt>
                <c:pt idx="197">
                  <c:v>2010.09</c:v>
                </c:pt>
                <c:pt idx="198">
                  <c:v>2010.10</c:v>
                </c:pt>
                <c:pt idx="199">
                  <c:v>2010.11</c:v>
                </c:pt>
                <c:pt idx="200">
                  <c:v>2010.12</c:v>
                </c:pt>
                <c:pt idx="201">
                  <c:v>2011.01</c:v>
                </c:pt>
                <c:pt idx="202">
                  <c:v>2011.02</c:v>
                </c:pt>
                <c:pt idx="203">
                  <c:v>2011.03</c:v>
                </c:pt>
                <c:pt idx="204">
                  <c:v>2011.04</c:v>
                </c:pt>
                <c:pt idx="205">
                  <c:v>2011.05</c:v>
                </c:pt>
                <c:pt idx="206">
                  <c:v>2011.06</c:v>
                </c:pt>
                <c:pt idx="207">
                  <c:v>2011.07</c:v>
                </c:pt>
                <c:pt idx="208">
                  <c:v>2011.08</c:v>
                </c:pt>
                <c:pt idx="209">
                  <c:v>2011.09</c:v>
                </c:pt>
                <c:pt idx="210">
                  <c:v>2011.10</c:v>
                </c:pt>
                <c:pt idx="211">
                  <c:v>2011.11</c:v>
                </c:pt>
                <c:pt idx="212">
                  <c:v>2011.12</c:v>
                </c:pt>
                <c:pt idx="213">
                  <c:v>2012.01</c:v>
                </c:pt>
                <c:pt idx="214">
                  <c:v>2012.02</c:v>
                </c:pt>
                <c:pt idx="215">
                  <c:v>2012.03</c:v>
                </c:pt>
                <c:pt idx="216">
                  <c:v>2012.04</c:v>
                </c:pt>
                <c:pt idx="217">
                  <c:v>2012.05</c:v>
                </c:pt>
                <c:pt idx="218">
                  <c:v>2012.06</c:v>
                </c:pt>
                <c:pt idx="219">
                  <c:v>2012.07</c:v>
                </c:pt>
                <c:pt idx="220">
                  <c:v>2012.08</c:v>
                </c:pt>
                <c:pt idx="221">
                  <c:v>2012.09</c:v>
                </c:pt>
                <c:pt idx="222">
                  <c:v>2012.10</c:v>
                </c:pt>
                <c:pt idx="223">
                  <c:v>2012.11</c:v>
                </c:pt>
                <c:pt idx="224">
                  <c:v>2012.12</c:v>
                </c:pt>
                <c:pt idx="225">
                  <c:v>2013.01</c:v>
                </c:pt>
                <c:pt idx="226">
                  <c:v>2013.02</c:v>
                </c:pt>
                <c:pt idx="227">
                  <c:v>2013.03</c:v>
                </c:pt>
                <c:pt idx="228">
                  <c:v>2013.04</c:v>
                </c:pt>
              </c:strCache>
            </c:strRef>
          </c:cat>
          <c:val>
            <c:numRef>
              <c:f>Plan2!$C$5:$C$233</c:f>
              <c:numCache>
                <c:formatCode>#,##0</c:formatCode>
                <c:ptCount val="229"/>
                <c:pt idx="0">
                  <c:v>1120</c:v>
                </c:pt>
                <c:pt idx="1">
                  <c:v>1143.5483870967741</c:v>
                </c:pt>
                <c:pt idx="2">
                  <c:v>1103.9666666666733</c:v>
                </c:pt>
                <c:pt idx="3">
                  <c:v>1116.6774193548324</c:v>
                </c:pt>
                <c:pt idx="4">
                  <c:v>916.35483870967755</c:v>
                </c:pt>
                <c:pt idx="5">
                  <c:v>810.4666666666667</c:v>
                </c:pt>
                <c:pt idx="6">
                  <c:v>775.64516129032256</c:v>
                </c:pt>
                <c:pt idx="7">
                  <c:v>862.43333333333351</c:v>
                </c:pt>
                <c:pt idx="8">
                  <c:v>840.67741935483866</c:v>
                </c:pt>
                <c:pt idx="9">
                  <c:v>1052.2903225806449</c:v>
                </c:pt>
                <c:pt idx="10">
                  <c:v>1135.1428571428571</c:v>
                </c:pt>
                <c:pt idx="11">
                  <c:v>1447.1290322580574</c:v>
                </c:pt>
                <c:pt idx="12">
                  <c:v>1325.4666666666733</c:v>
                </c:pt>
                <c:pt idx="13">
                  <c:v>1074.5806451612955</c:v>
                </c:pt>
                <c:pt idx="14">
                  <c:v>1120.9666666666733</c:v>
                </c:pt>
                <c:pt idx="15">
                  <c:v>1077.0645161290322</c:v>
                </c:pt>
                <c:pt idx="16">
                  <c:v>1074.6774193548324</c:v>
                </c:pt>
                <c:pt idx="17">
                  <c:v>1010.9666666666667</c:v>
                </c:pt>
                <c:pt idx="18">
                  <c:v>974.96774193548299</c:v>
                </c:pt>
                <c:pt idx="19">
                  <c:v>1069.7333333333277</c:v>
                </c:pt>
                <c:pt idx="20">
                  <c:v>999.74193548387098</c:v>
                </c:pt>
                <c:pt idx="21">
                  <c:v>834.8387096774195</c:v>
                </c:pt>
                <c:pt idx="22">
                  <c:v>752.62068965517255</c:v>
                </c:pt>
                <c:pt idx="23">
                  <c:v>863.51612903225748</c:v>
                </c:pt>
                <c:pt idx="24">
                  <c:v>808.3333333333336</c:v>
                </c:pt>
                <c:pt idx="25">
                  <c:v>751.74193548387098</c:v>
                </c:pt>
                <c:pt idx="26">
                  <c:v>740.13333333333355</c:v>
                </c:pt>
                <c:pt idx="27">
                  <c:v>673.06451612903231</c:v>
                </c:pt>
                <c:pt idx="28">
                  <c:v>648.67741935483866</c:v>
                </c:pt>
                <c:pt idx="29">
                  <c:v>558.9</c:v>
                </c:pt>
                <c:pt idx="30">
                  <c:v>543.35483870967755</c:v>
                </c:pt>
                <c:pt idx="31">
                  <c:v>568.93333333333351</c:v>
                </c:pt>
                <c:pt idx="32">
                  <c:v>533.90322580645147</c:v>
                </c:pt>
                <c:pt idx="33">
                  <c:v>473</c:v>
                </c:pt>
                <c:pt idx="34">
                  <c:v>409.75</c:v>
                </c:pt>
                <c:pt idx="35">
                  <c:v>443.54838709677421</c:v>
                </c:pt>
                <c:pt idx="36">
                  <c:v>467.1</c:v>
                </c:pt>
                <c:pt idx="37">
                  <c:v>427.61290322580732</c:v>
                </c:pt>
                <c:pt idx="38">
                  <c:v>395.43333333333334</c:v>
                </c:pt>
                <c:pt idx="39">
                  <c:v>382.74193548387069</c:v>
                </c:pt>
                <c:pt idx="40">
                  <c:v>371.96774193548384</c:v>
                </c:pt>
                <c:pt idx="41">
                  <c:v>372.8</c:v>
                </c:pt>
                <c:pt idx="42">
                  <c:v>400.22580645161139</c:v>
                </c:pt>
                <c:pt idx="43">
                  <c:v>640.93333333333351</c:v>
                </c:pt>
                <c:pt idx="44">
                  <c:v>567.67741935483866</c:v>
                </c:pt>
                <c:pt idx="45">
                  <c:v>580.41935483870941</c:v>
                </c:pt>
                <c:pt idx="46">
                  <c:v>514.39285714285711</c:v>
                </c:pt>
                <c:pt idx="47">
                  <c:v>464.67741935483872</c:v>
                </c:pt>
                <c:pt idx="48">
                  <c:v>466.73333333333335</c:v>
                </c:pt>
                <c:pt idx="49">
                  <c:v>523.96774193548299</c:v>
                </c:pt>
                <c:pt idx="50">
                  <c:v>621.29999999999995</c:v>
                </c:pt>
                <c:pt idx="51">
                  <c:v>616.80645161290249</c:v>
                </c:pt>
                <c:pt idx="52">
                  <c:v>953.35483870967755</c:v>
                </c:pt>
                <c:pt idx="53">
                  <c:v>1383.6333333333246</c:v>
                </c:pt>
                <c:pt idx="54">
                  <c:v>1255.9032258064508</c:v>
                </c:pt>
                <c:pt idx="55">
                  <c:v>1011.266666666668</c:v>
                </c:pt>
                <c:pt idx="56">
                  <c:v>1202.5483870967741</c:v>
                </c:pt>
                <c:pt idx="57">
                  <c:v>1433.1935483870948</c:v>
                </c:pt>
                <c:pt idx="58">
                  <c:v>1313.1785714285713</c:v>
                </c:pt>
                <c:pt idx="59">
                  <c:v>1221.4516129032261</c:v>
                </c:pt>
                <c:pt idx="60">
                  <c:v>914</c:v>
                </c:pt>
                <c:pt idx="61">
                  <c:v>955.09677419354841</c:v>
                </c:pt>
                <c:pt idx="62">
                  <c:v>1008.1666666666666</c:v>
                </c:pt>
                <c:pt idx="63">
                  <c:v>1056.2258064516161</c:v>
                </c:pt>
                <c:pt idx="64">
                  <c:v>1117.2903225806449</c:v>
                </c:pt>
                <c:pt idx="65">
                  <c:v>1020.6333333333358</c:v>
                </c:pt>
                <c:pt idx="66">
                  <c:v>936.41935483870941</c:v>
                </c:pt>
                <c:pt idx="67">
                  <c:v>793.9</c:v>
                </c:pt>
                <c:pt idx="68">
                  <c:v>696.12903225806849</c:v>
                </c:pt>
                <c:pt idx="69">
                  <c:v>691.61290322580658</c:v>
                </c:pt>
                <c:pt idx="70">
                  <c:v>703.10344827586516</c:v>
                </c:pt>
                <c:pt idx="71">
                  <c:v>650.8387096774195</c:v>
                </c:pt>
                <c:pt idx="72">
                  <c:v>746.13333333333355</c:v>
                </c:pt>
                <c:pt idx="73">
                  <c:v>812.61290322580658</c:v>
                </c:pt>
                <c:pt idx="74">
                  <c:v>722.23333333333665</c:v>
                </c:pt>
                <c:pt idx="75">
                  <c:v>705.29032258064819</c:v>
                </c:pt>
                <c:pt idx="76">
                  <c:v>683.25806451613232</c:v>
                </c:pt>
                <c:pt idx="77">
                  <c:v>695.76666666666665</c:v>
                </c:pt>
                <c:pt idx="78">
                  <c:v>747.41935483870941</c:v>
                </c:pt>
                <c:pt idx="79">
                  <c:v>795.2</c:v>
                </c:pt>
                <c:pt idx="80">
                  <c:v>773.19354838709853</c:v>
                </c:pt>
                <c:pt idx="81">
                  <c:v>719.87096774193549</c:v>
                </c:pt>
                <c:pt idx="82">
                  <c:v>705.25</c:v>
                </c:pt>
                <c:pt idx="83">
                  <c:v>767.87096774193549</c:v>
                </c:pt>
                <c:pt idx="84">
                  <c:v>808.26666666666665</c:v>
                </c:pt>
                <c:pt idx="85">
                  <c:v>835.06451612903231</c:v>
                </c:pt>
                <c:pt idx="86">
                  <c:v>837.16666666666663</c:v>
                </c:pt>
                <c:pt idx="87">
                  <c:v>936.06451612903231</c:v>
                </c:pt>
                <c:pt idx="88">
                  <c:v>947.12903225806849</c:v>
                </c:pt>
                <c:pt idx="89">
                  <c:v>1056.9000000000001</c:v>
                </c:pt>
                <c:pt idx="90">
                  <c:v>1168.0645161290322</c:v>
                </c:pt>
                <c:pt idx="91">
                  <c:v>1008.6</c:v>
                </c:pt>
                <c:pt idx="92">
                  <c:v>888.41935483870941</c:v>
                </c:pt>
                <c:pt idx="93">
                  <c:v>842.32258064516134</c:v>
                </c:pt>
                <c:pt idx="94">
                  <c:v>847</c:v>
                </c:pt>
                <c:pt idx="95">
                  <c:v>732.29032258064819</c:v>
                </c:pt>
                <c:pt idx="96">
                  <c:v>755.9666666666667</c:v>
                </c:pt>
                <c:pt idx="97">
                  <c:v>942.38709677419342</c:v>
                </c:pt>
                <c:pt idx="98">
                  <c:v>1359.7666666666721</c:v>
                </c:pt>
                <c:pt idx="99">
                  <c:v>1738.258064516129</c:v>
                </c:pt>
                <c:pt idx="100">
                  <c:v>1978.41935483871</c:v>
                </c:pt>
                <c:pt idx="101">
                  <c:v>1929.9333333333298</c:v>
                </c:pt>
                <c:pt idx="102">
                  <c:v>2038.1612903225798</c:v>
                </c:pt>
                <c:pt idx="103">
                  <c:v>1690.6666666666667</c:v>
                </c:pt>
                <c:pt idx="104">
                  <c:v>1522.516129032258</c:v>
                </c:pt>
                <c:pt idx="105">
                  <c:v>1329.0967741935483</c:v>
                </c:pt>
                <c:pt idx="106">
                  <c:v>1303.8214285714198</c:v>
                </c:pt>
                <c:pt idx="107">
                  <c:v>1092.6451612903227</c:v>
                </c:pt>
                <c:pt idx="108">
                  <c:v>900.5</c:v>
                </c:pt>
                <c:pt idx="109">
                  <c:v>784.93548387096769</c:v>
                </c:pt>
                <c:pt idx="110">
                  <c:v>758.03333333333353</c:v>
                </c:pt>
                <c:pt idx="111">
                  <c:v>780.8387096774195</c:v>
                </c:pt>
                <c:pt idx="112">
                  <c:v>778.64516129032256</c:v>
                </c:pt>
                <c:pt idx="113">
                  <c:v>671.76666666666665</c:v>
                </c:pt>
                <c:pt idx="114">
                  <c:v>628.67741935483866</c:v>
                </c:pt>
                <c:pt idx="115">
                  <c:v>568.43333333333351</c:v>
                </c:pt>
                <c:pt idx="116">
                  <c:v>490.06451612903231</c:v>
                </c:pt>
                <c:pt idx="117">
                  <c:v>437.48387096774195</c:v>
                </c:pt>
                <c:pt idx="118">
                  <c:v>547.13793103448279</c:v>
                </c:pt>
                <c:pt idx="119">
                  <c:v>554.54838709677415</c:v>
                </c:pt>
                <c:pt idx="120">
                  <c:v>588.66666666666663</c:v>
                </c:pt>
                <c:pt idx="121">
                  <c:v>723.16129032258038</c:v>
                </c:pt>
                <c:pt idx="122">
                  <c:v>668.8</c:v>
                </c:pt>
                <c:pt idx="123">
                  <c:v>613.80645161290249</c:v>
                </c:pt>
                <c:pt idx="124">
                  <c:v>557.93548387096769</c:v>
                </c:pt>
                <c:pt idx="125">
                  <c:v>488.83333333333331</c:v>
                </c:pt>
                <c:pt idx="126">
                  <c:v>468.22580645161139</c:v>
                </c:pt>
                <c:pt idx="127">
                  <c:v>437.8</c:v>
                </c:pt>
                <c:pt idx="128">
                  <c:v>398.93548387096774</c:v>
                </c:pt>
                <c:pt idx="129">
                  <c:v>420.48387096774195</c:v>
                </c:pt>
                <c:pt idx="130">
                  <c:v>403.82142857142856</c:v>
                </c:pt>
                <c:pt idx="131">
                  <c:v>423.9032258064517</c:v>
                </c:pt>
                <c:pt idx="132">
                  <c:v>456.53333333333336</c:v>
                </c:pt>
                <c:pt idx="133">
                  <c:v>435.74193548387069</c:v>
                </c:pt>
                <c:pt idx="134">
                  <c:v>421.8</c:v>
                </c:pt>
                <c:pt idx="135">
                  <c:v>408.29032258064399</c:v>
                </c:pt>
                <c:pt idx="136">
                  <c:v>402.29032258064399</c:v>
                </c:pt>
                <c:pt idx="137">
                  <c:v>377.1</c:v>
                </c:pt>
                <c:pt idx="138">
                  <c:v>371.35483870967744</c:v>
                </c:pt>
                <c:pt idx="139">
                  <c:v>348.9</c:v>
                </c:pt>
                <c:pt idx="140">
                  <c:v>314.32258064516202</c:v>
                </c:pt>
                <c:pt idx="141">
                  <c:v>282.45161290322523</c:v>
                </c:pt>
                <c:pt idx="142">
                  <c:v>237.82142857142972</c:v>
                </c:pt>
                <c:pt idx="143">
                  <c:v>228.70967741935425</c:v>
                </c:pt>
                <c:pt idx="144">
                  <c:v>233.66666666666652</c:v>
                </c:pt>
                <c:pt idx="145">
                  <c:v>246.06451612903192</c:v>
                </c:pt>
                <c:pt idx="146">
                  <c:v>262.3</c:v>
                </c:pt>
                <c:pt idx="147">
                  <c:v>240.48387096774192</c:v>
                </c:pt>
                <c:pt idx="148">
                  <c:v>218.32258064516128</c:v>
                </c:pt>
                <c:pt idx="149">
                  <c:v>229.2</c:v>
                </c:pt>
                <c:pt idx="150">
                  <c:v>217.51612903225808</c:v>
                </c:pt>
                <c:pt idx="151">
                  <c:v>219.66666666666652</c:v>
                </c:pt>
                <c:pt idx="152">
                  <c:v>206.12903225806451</c:v>
                </c:pt>
                <c:pt idx="153">
                  <c:v>191.48387096774192</c:v>
                </c:pt>
                <c:pt idx="154">
                  <c:v>182.75</c:v>
                </c:pt>
                <c:pt idx="155">
                  <c:v>186.6774193548388</c:v>
                </c:pt>
                <c:pt idx="156">
                  <c:v>154.96666666666658</c:v>
                </c:pt>
                <c:pt idx="157">
                  <c:v>147.51612903225808</c:v>
                </c:pt>
                <c:pt idx="158">
                  <c:v>146.5</c:v>
                </c:pt>
                <c:pt idx="159">
                  <c:v>168.87096774193549</c:v>
                </c:pt>
                <c:pt idx="160">
                  <c:v>200.9677419354847</c:v>
                </c:pt>
                <c:pt idx="161">
                  <c:v>190.73333333333341</c:v>
                </c:pt>
                <c:pt idx="162">
                  <c:v>169.74193548387098</c:v>
                </c:pt>
                <c:pt idx="163">
                  <c:v>211</c:v>
                </c:pt>
                <c:pt idx="164">
                  <c:v>213.83870967742027</c:v>
                </c:pt>
                <c:pt idx="165">
                  <c:v>242.58064516129033</c:v>
                </c:pt>
                <c:pt idx="166">
                  <c:v>257.75862068965677</c:v>
                </c:pt>
                <c:pt idx="167">
                  <c:v>277.67741935483872</c:v>
                </c:pt>
                <c:pt idx="168">
                  <c:v>243.96666666666658</c:v>
                </c:pt>
                <c:pt idx="169">
                  <c:v>205.06451612903192</c:v>
                </c:pt>
                <c:pt idx="170">
                  <c:v>195.96666666666658</c:v>
                </c:pt>
                <c:pt idx="171">
                  <c:v>231.6451612903214</c:v>
                </c:pt>
                <c:pt idx="172">
                  <c:v>235.80645161290389</c:v>
                </c:pt>
                <c:pt idx="173">
                  <c:v>286</c:v>
                </c:pt>
                <c:pt idx="174">
                  <c:v>495.51612903225669</c:v>
                </c:pt>
                <c:pt idx="175">
                  <c:v>470.83333333333331</c:v>
                </c:pt>
                <c:pt idx="176">
                  <c:v>476.45161290322523</c:v>
                </c:pt>
                <c:pt idx="177">
                  <c:v>428.16129032258067</c:v>
                </c:pt>
                <c:pt idx="178">
                  <c:v>425</c:v>
                </c:pt>
                <c:pt idx="179">
                  <c:v>433.54838709677421</c:v>
                </c:pt>
                <c:pt idx="180">
                  <c:v>380.93333333333334</c:v>
                </c:pt>
                <c:pt idx="181">
                  <c:v>314.77419354838577</c:v>
                </c:pt>
                <c:pt idx="182">
                  <c:v>280.4666666666667</c:v>
                </c:pt>
                <c:pt idx="183">
                  <c:v>270.80645161290334</c:v>
                </c:pt>
                <c:pt idx="184">
                  <c:v>252.87096774193549</c:v>
                </c:pt>
                <c:pt idx="185">
                  <c:v>240.83333333333394</c:v>
                </c:pt>
                <c:pt idx="186">
                  <c:v>226.87096774193549</c:v>
                </c:pt>
                <c:pt idx="187">
                  <c:v>222.13333333333341</c:v>
                </c:pt>
                <c:pt idx="188">
                  <c:v>204.9677419354847</c:v>
                </c:pt>
                <c:pt idx="189">
                  <c:v>208.58064516129033</c:v>
                </c:pt>
                <c:pt idx="190">
                  <c:v>223.10714285714286</c:v>
                </c:pt>
                <c:pt idx="191">
                  <c:v>189.45161290322639</c:v>
                </c:pt>
                <c:pt idx="192">
                  <c:v>179.26666666666608</c:v>
                </c:pt>
                <c:pt idx="193">
                  <c:v>224.80645161290389</c:v>
                </c:pt>
                <c:pt idx="194">
                  <c:v>235.96666666666658</c:v>
                </c:pt>
                <c:pt idx="195">
                  <c:v>224.6774193548388</c:v>
                </c:pt>
                <c:pt idx="196">
                  <c:v>206.77419354838648</c:v>
                </c:pt>
                <c:pt idx="197">
                  <c:v>210.5</c:v>
                </c:pt>
                <c:pt idx="198">
                  <c:v>186.51612903225808</c:v>
                </c:pt>
                <c:pt idx="199">
                  <c:v>177.8</c:v>
                </c:pt>
                <c:pt idx="200">
                  <c:v>178</c:v>
                </c:pt>
                <c:pt idx="201">
                  <c:v>172.54838709677421</c:v>
                </c:pt>
                <c:pt idx="202">
                  <c:v>174.32142857142972</c:v>
                </c:pt>
                <c:pt idx="203">
                  <c:v>172.80645161290389</c:v>
                </c:pt>
                <c:pt idx="204">
                  <c:v>171.9</c:v>
                </c:pt>
                <c:pt idx="205">
                  <c:v>168.83870967742027</c:v>
                </c:pt>
                <c:pt idx="206">
                  <c:v>172.73333333333341</c:v>
                </c:pt>
                <c:pt idx="207">
                  <c:v>161.35483870967741</c:v>
                </c:pt>
                <c:pt idx="208">
                  <c:v>199.41935483870958</c:v>
                </c:pt>
                <c:pt idx="209">
                  <c:v>237.93333333333393</c:v>
                </c:pt>
                <c:pt idx="210">
                  <c:v>236</c:v>
                </c:pt>
                <c:pt idx="211">
                  <c:v>227.16666666666652</c:v>
                </c:pt>
                <c:pt idx="212">
                  <c:v>216.12903225806451</c:v>
                </c:pt>
                <c:pt idx="213">
                  <c:v>219.6451612903214</c:v>
                </c:pt>
                <c:pt idx="214">
                  <c:v>201.31034482758682</c:v>
                </c:pt>
                <c:pt idx="215">
                  <c:v>176.70967741935425</c:v>
                </c:pt>
                <c:pt idx="216">
                  <c:v>183.23333333333341</c:v>
                </c:pt>
                <c:pt idx="217">
                  <c:v>209.58064516129033</c:v>
                </c:pt>
                <c:pt idx="218">
                  <c:v>218.46666666666658</c:v>
                </c:pt>
                <c:pt idx="219">
                  <c:v>201.93548387096774</c:v>
                </c:pt>
                <c:pt idx="220">
                  <c:v>170.93548387096774</c:v>
                </c:pt>
                <c:pt idx="221">
                  <c:v>162.93333333333393</c:v>
                </c:pt>
                <c:pt idx="222">
                  <c:v>149.80645161290389</c:v>
                </c:pt>
                <c:pt idx="223">
                  <c:v>155.33333333333394</c:v>
                </c:pt>
                <c:pt idx="224">
                  <c:v>147.38709677419413</c:v>
                </c:pt>
                <c:pt idx="225">
                  <c:v>145.6774193548388</c:v>
                </c:pt>
                <c:pt idx="226">
                  <c:v>160.64285714285654</c:v>
                </c:pt>
                <c:pt idx="227">
                  <c:v>180.9677419354847</c:v>
                </c:pt>
                <c:pt idx="228">
                  <c:v>176.1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5B-46EA-82FF-D9FDE8363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89280"/>
        <c:axId val="68290816"/>
      </c:lineChart>
      <c:lineChart>
        <c:grouping val="standard"/>
        <c:varyColors val="0"/>
        <c:ser>
          <c:idx val="1"/>
          <c:order val="1"/>
          <c:tx>
            <c:v>Tx. Câmbio (R$/US$)</c:v>
          </c:tx>
          <c:spPr>
            <a:ln w="47625"/>
          </c:spPr>
          <c:marker>
            <c:symbol val="none"/>
          </c:marker>
          <c:trendline>
            <c:spPr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rendlineType val="movingAvg"/>
            <c:period val="24"/>
            <c:dispRSqr val="0"/>
            <c:dispEq val="0"/>
          </c:trendline>
          <c:cat>
            <c:strRef>
              <c:f>Plan2!$E$5:$E$233</c:f>
              <c:strCache>
                <c:ptCount val="229"/>
                <c:pt idx="0">
                  <c:v>1994.04</c:v>
                </c:pt>
                <c:pt idx="1">
                  <c:v>1994.05</c:v>
                </c:pt>
                <c:pt idx="2">
                  <c:v>1994.06</c:v>
                </c:pt>
                <c:pt idx="3">
                  <c:v>1994.07</c:v>
                </c:pt>
                <c:pt idx="4">
                  <c:v>1994.08</c:v>
                </c:pt>
                <c:pt idx="5">
                  <c:v>1994.09</c:v>
                </c:pt>
                <c:pt idx="6">
                  <c:v>1994.10</c:v>
                </c:pt>
                <c:pt idx="7">
                  <c:v>1994.11</c:v>
                </c:pt>
                <c:pt idx="8">
                  <c:v>1994.12</c:v>
                </c:pt>
                <c:pt idx="9">
                  <c:v>1995.01</c:v>
                </c:pt>
                <c:pt idx="10">
                  <c:v>1995.02</c:v>
                </c:pt>
                <c:pt idx="11">
                  <c:v>1995.03</c:v>
                </c:pt>
                <c:pt idx="12">
                  <c:v>1995.04</c:v>
                </c:pt>
                <c:pt idx="13">
                  <c:v>1995.05</c:v>
                </c:pt>
                <c:pt idx="14">
                  <c:v>1995.06</c:v>
                </c:pt>
                <c:pt idx="15">
                  <c:v>1995.07</c:v>
                </c:pt>
                <c:pt idx="16">
                  <c:v>1995.08</c:v>
                </c:pt>
                <c:pt idx="17">
                  <c:v>1995.09</c:v>
                </c:pt>
                <c:pt idx="18">
                  <c:v>1995.10</c:v>
                </c:pt>
                <c:pt idx="19">
                  <c:v>1995.11</c:v>
                </c:pt>
                <c:pt idx="20">
                  <c:v>1995.12</c:v>
                </c:pt>
                <c:pt idx="21">
                  <c:v>1996.01</c:v>
                </c:pt>
                <c:pt idx="22">
                  <c:v>1996.02</c:v>
                </c:pt>
                <c:pt idx="23">
                  <c:v>1996.03</c:v>
                </c:pt>
                <c:pt idx="24">
                  <c:v>1996.04</c:v>
                </c:pt>
                <c:pt idx="25">
                  <c:v>1996.05</c:v>
                </c:pt>
                <c:pt idx="26">
                  <c:v>1996.06</c:v>
                </c:pt>
                <c:pt idx="27">
                  <c:v>1996.07</c:v>
                </c:pt>
                <c:pt idx="28">
                  <c:v>1996.08</c:v>
                </c:pt>
                <c:pt idx="29">
                  <c:v>1996.09</c:v>
                </c:pt>
                <c:pt idx="30">
                  <c:v>1996.10</c:v>
                </c:pt>
                <c:pt idx="31">
                  <c:v>1996.11</c:v>
                </c:pt>
                <c:pt idx="32">
                  <c:v>1996.12</c:v>
                </c:pt>
                <c:pt idx="33">
                  <c:v>1997.01</c:v>
                </c:pt>
                <c:pt idx="34">
                  <c:v>1997.02</c:v>
                </c:pt>
                <c:pt idx="35">
                  <c:v>1997.03</c:v>
                </c:pt>
                <c:pt idx="36">
                  <c:v>1997.04</c:v>
                </c:pt>
                <c:pt idx="37">
                  <c:v>1997.05</c:v>
                </c:pt>
                <c:pt idx="38">
                  <c:v>1997.06</c:v>
                </c:pt>
                <c:pt idx="39">
                  <c:v>1997.07</c:v>
                </c:pt>
                <c:pt idx="40">
                  <c:v>1997.08</c:v>
                </c:pt>
                <c:pt idx="41">
                  <c:v>1997.09</c:v>
                </c:pt>
                <c:pt idx="42">
                  <c:v>1997.10</c:v>
                </c:pt>
                <c:pt idx="43">
                  <c:v>1997.11</c:v>
                </c:pt>
                <c:pt idx="44">
                  <c:v>1997.12</c:v>
                </c:pt>
                <c:pt idx="45">
                  <c:v>1998.01</c:v>
                </c:pt>
                <c:pt idx="46">
                  <c:v>1998.02</c:v>
                </c:pt>
                <c:pt idx="47">
                  <c:v>1998.03</c:v>
                </c:pt>
                <c:pt idx="48">
                  <c:v>1998.04</c:v>
                </c:pt>
                <c:pt idx="49">
                  <c:v>1998.05</c:v>
                </c:pt>
                <c:pt idx="50">
                  <c:v>1998.06</c:v>
                </c:pt>
                <c:pt idx="51">
                  <c:v>1998.07</c:v>
                </c:pt>
                <c:pt idx="52">
                  <c:v>1998.08</c:v>
                </c:pt>
                <c:pt idx="53">
                  <c:v>1998.09</c:v>
                </c:pt>
                <c:pt idx="54">
                  <c:v>1998.10</c:v>
                </c:pt>
                <c:pt idx="55">
                  <c:v>1998.11</c:v>
                </c:pt>
                <c:pt idx="56">
                  <c:v>1998.12</c:v>
                </c:pt>
                <c:pt idx="57">
                  <c:v>1999.01</c:v>
                </c:pt>
                <c:pt idx="58">
                  <c:v>1999.02</c:v>
                </c:pt>
                <c:pt idx="59">
                  <c:v>1999.03</c:v>
                </c:pt>
                <c:pt idx="60">
                  <c:v>1999.04</c:v>
                </c:pt>
                <c:pt idx="61">
                  <c:v>1999.05</c:v>
                </c:pt>
                <c:pt idx="62">
                  <c:v>1999.06</c:v>
                </c:pt>
                <c:pt idx="63">
                  <c:v>1999.07</c:v>
                </c:pt>
                <c:pt idx="64">
                  <c:v>1999.08</c:v>
                </c:pt>
                <c:pt idx="65">
                  <c:v>1999.09</c:v>
                </c:pt>
                <c:pt idx="66">
                  <c:v>1999.10</c:v>
                </c:pt>
                <c:pt idx="67">
                  <c:v>1999.11</c:v>
                </c:pt>
                <c:pt idx="68">
                  <c:v>1999.12</c:v>
                </c:pt>
                <c:pt idx="69">
                  <c:v>2000.01</c:v>
                </c:pt>
                <c:pt idx="70">
                  <c:v>2000.02</c:v>
                </c:pt>
                <c:pt idx="71">
                  <c:v>2000.03</c:v>
                </c:pt>
                <c:pt idx="72">
                  <c:v>2000.04</c:v>
                </c:pt>
                <c:pt idx="73">
                  <c:v>2000.05</c:v>
                </c:pt>
                <c:pt idx="74">
                  <c:v>2000.06</c:v>
                </c:pt>
                <c:pt idx="75">
                  <c:v>2000.07</c:v>
                </c:pt>
                <c:pt idx="76">
                  <c:v>2000.08</c:v>
                </c:pt>
                <c:pt idx="77">
                  <c:v>2000.09</c:v>
                </c:pt>
                <c:pt idx="78">
                  <c:v>2000.10</c:v>
                </c:pt>
                <c:pt idx="79">
                  <c:v>2000.11</c:v>
                </c:pt>
                <c:pt idx="80">
                  <c:v>2000.12</c:v>
                </c:pt>
                <c:pt idx="81">
                  <c:v>2001.01</c:v>
                </c:pt>
                <c:pt idx="82">
                  <c:v>2001.02</c:v>
                </c:pt>
                <c:pt idx="83">
                  <c:v>2001.03</c:v>
                </c:pt>
                <c:pt idx="84">
                  <c:v>2001.04</c:v>
                </c:pt>
                <c:pt idx="85">
                  <c:v>2001.05</c:v>
                </c:pt>
                <c:pt idx="86">
                  <c:v>2001.06</c:v>
                </c:pt>
                <c:pt idx="87">
                  <c:v>2001.07</c:v>
                </c:pt>
                <c:pt idx="88">
                  <c:v>2001.08</c:v>
                </c:pt>
                <c:pt idx="89">
                  <c:v>2001.09</c:v>
                </c:pt>
                <c:pt idx="90">
                  <c:v>2001.10</c:v>
                </c:pt>
                <c:pt idx="91">
                  <c:v>2001.11</c:v>
                </c:pt>
                <c:pt idx="92">
                  <c:v>2001.12</c:v>
                </c:pt>
                <c:pt idx="93">
                  <c:v>2002.01</c:v>
                </c:pt>
                <c:pt idx="94">
                  <c:v>2002.02</c:v>
                </c:pt>
                <c:pt idx="95">
                  <c:v>2002.03</c:v>
                </c:pt>
                <c:pt idx="96">
                  <c:v>2002.04</c:v>
                </c:pt>
                <c:pt idx="97">
                  <c:v>2002.05</c:v>
                </c:pt>
                <c:pt idx="98">
                  <c:v>2002.06</c:v>
                </c:pt>
                <c:pt idx="99">
                  <c:v>2002.07</c:v>
                </c:pt>
                <c:pt idx="100">
                  <c:v>2002.08</c:v>
                </c:pt>
                <c:pt idx="101">
                  <c:v>2002.09</c:v>
                </c:pt>
                <c:pt idx="102">
                  <c:v>2002.10</c:v>
                </c:pt>
                <c:pt idx="103">
                  <c:v>2002.11</c:v>
                </c:pt>
                <c:pt idx="104">
                  <c:v>2002.12</c:v>
                </c:pt>
                <c:pt idx="105">
                  <c:v>2003.01</c:v>
                </c:pt>
                <c:pt idx="106">
                  <c:v>2003.02</c:v>
                </c:pt>
                <c:pt idx="107">
                  <c:v>2003.03</c:v>
                </c:pt>
                <c:pt idx="108">
                  <c:v>2003.04</c:v>
                </c:pt>
                <c:pt idx="109">
                  <c:v>2003.05</c:v>
                </c:pt>
                <c:pt idx="110">
                  <c:v>2003.06</c:v>
                </c:pt>
                <c:pt idx="111">
                  <c:v>2003.07</c:v>
                </c:pt>
                <c:pt idx="112">
                  <c:v>2003.08</c:v>
                </c:pt>
                <c:pt idx="113">
                  <c:v>2003.09</c:v>
                </c:pt>
                <c:pt idx="114">
                  <c:v>2003.10</c:v>
                </c:pt>
                <c:pt idx="115">
                  <c:v>2003.11</c:v>
                </c:pt>
                <c:pt idx="116">
                  <c:v>2003.12</c:v>
                </c:pt>
                <c:pt idx="117">
                  <c:v>2004.01</c:v>
                </c:pt>
                <c:pt idx="118">
                  <c:v>2004.02</c:v>
                </c:pt>
                <c:pt idx="119">
                  <c:v>2004.03</c:v>
                </c:pt>
                <c:pt idx="120">
                  <c:v>2004.04</c:v>
                </c:pt>
                <c:pt idx="121">
                  <c:v>2004.05</c:v>
                </c:pt>
                <c:pt idx="122">
                  <c:v>2004.06</c:v>
                </c:pt>
                <c:pt idx="123">
                  <c:v>2004.07</c:v>
                </c:pt>
                <c:pt idx="124">
                  <c:v>2004.08</c:v>
                </c:pt>
                <c:pt idx="125">
                  <c:v>2004.09</c:v>
                </c:pt>
                <c:pt idx="126">
                  <c:v>2004.10</c:v>
                </c:pt>
                <c:pt idx="127">
                  <c:v>2004.11</c:v>
                </c:pt>
                <c:pt idx="128">
                  <c:v>2004.12</c:v>
                </c:pt>
                <c:pt idx="129">
                  <c:v>2005.01</c:v>
                </c:pt>
                <c:pt idx="130">
                  <c:v>2005.02</c:v>
                </c:pt>
                <c:pt idx="131">
                  <c:v>2005.03</c:v>
                </c:pt>
                <c:pt idx="132">
                  <c:v>2005.04</c:v>
                </c:pt>
                <c:pt idx="133">
                  <c:v>2005.05</c:v>
                </c:pt>
                <c:pt idx="134">
                  <c:v>2005.06</c:v>
                </c:pt>
                <c:pt idx="135">
                  <c:v>2005.07</c:v>
                </c:pt>
                <c:pt idx="136">
                  <c:v>2005.08</c:v>
                </c:pt>
                <c:pt idx="137">
                  <c:v>2005.09</c:v>
                </c:pt>
                <c:pt idx="138">
                  <c:v>2005.10</c:v>
                </c:pt>
                <c:pt idx="139">
                  <c:v>2005.11</c:v>
                </c:pt>
                <c:pt idx="140">
                  <c:v>2005.12</c:v>
                </c:pt>
                <c:pt idx="141">
                  <c:v>2006.01</c:v>
                </c:pt>
                <c:pt idx="142">
                  <c:v>2006.02</c:v>
                </c:pt>
                <c:pt idx="143">
                  <c:v>2006.03</c:v>
                </c:pt>
                <c:pt idx="144">
                  <c:v>2006.04</c:v>
                </c:pt>
                <c:pt idx="145">
                  <c:v>2006.05</c:v>
                </c:pt>
                <c:pt idx="146">
                  <c:v>2006.06</c:v>
                </c:pt>
                <c:pt idx="147">
                  <c:v>2006.07</c:v>
                </c:pt>
                <c:pt idx="148">
                  <c:v>2006.08</c:v>
                </c:pt>
                <c:pt idx="149">
                  <c:v>2006.09</c:v>
                </c:pt>
                <c:pt idx="150">
                  <c:v>2006.10</c:v>
                </c:pt>
                <c:pt idx="151">
                  <c:v>2006.11</c:v>
                </c:pt>
                <c:pt idx="152">
                  <c:v>2006.12</c:v>
                </c:pt>
                <c:pt idx="153">
                  <c:v>2007.01</c:v>
                </c:pt>
                <c:pt idx="154">
                  <c:v>2007.02</c:v>
                </c:pt>
                <c:pt idx="155">
                  <c:v>2007.03</c:v>
                </c:pt>
                <c:pt idx="156">
                  <c:v>2007.04</c:v>
                </c:pt>
                <c:pt idx="157">
                  <c:v>2007.05</c:v>
                </c:pt>
                <c:pt idx="158">
                  <c:v>2007.06</c:v>
                </c:pt>
                <c:pt idx="159">
                  <c:v>2007.07</c:v>
                </c:pt>
                <c:pt idx="160">
                  <c:v>2007.08</c:v>
                </c:pt>
                <c:pt idx="161">
                  <c:v>2007.09</c:v>
                </c:pt>
                <c:pt idx="162">
                  <c:v>2007.10</c:v>
                </c:pt>
                <c:pt idx="163">
                  <c:v>2007.11</c:v>
                </c:pt>
                <c:pt idx="164">
                  <c:v>2007.12</c:v>
                </c:pt>
                <c:pt idx="165">
                  <c:v>2008.01</c:v>
                </c:pt>
                <c:pt idx="166">
                  <c:v>2008.02</c:v>
                </c:pt>
                <c:pt idx="167">
                  <c:v>2008.03</c:v>
                </c:pt>
                <c:pt idx="168">
                  <c:v>2008.04</c:v>
                </c:pt>
                <c:pt idx="169">
                  <c:v>2008.05</c:v>
                </c:pt>
                <c:pt idx="170">
                  <c:v>2008.06</c:v>
                </c:pt>
                <c:pt idx="171">
                  <c:v>2008.07</c:v>
                </c:pt>
                <c:pt idx="172">
                  <c:v>2008.08</c:v>
                </c:pt>
                <c:pt idx="173">
                  <c:v>2008.09</c:v>
                </c:pt>
                <c:pt idx="174">
                  <c:v>2008.10</c:v>
                </c:pt>
                <c:pt idx="175">
                  <c:v>2008.11</c:v>
                </c:pt>
                <c:pt idx="176">
                  <c:v>2008.12</c:v>
                </c:pt>
                <c:pt idx="177">
                  <c:v>2009.01</c:v>
                </c:pt>
                <c:pt idx="178">
                  <c:v>2009.02</c:v>
                </c:pt>
                <c:pt idx="179">
                  <c:v>2009.03</c:v>
                </c:pt>
                <c:pt idx="180">
                  <c:v>2009.04</c:v>
                </c:pt>
                <c:pt idx="181">
                  <c:v>2009.05</c:v>
                </c:pt>
                <c:pt idx="182">
                  <c:v>2009.06</c:v>
                </c:pt>
                <c:pt idx="183">
                  <c:v>2009.07</c:v>
                </c:pt>
                <c:pt idx="184">
                  <c:v>2009.08</c:v>
                </c:pt>
                <c:pt idx="185">
                  <c:v>2009.09</c:v>
                </c:pt>
                <c:pt idx="186">
                  <c:v>2009.10</c:v>
                </c:pt>
                <c:pt idx="187">
                  <c:v>2009.11</c:v>
                </c:pt>
                <c:pt idx="188">
                  <c:v>2009.12</c:v>
                </c:pt>
                <c:pt idx="189">
                  <c:v>2010.01</c:v>
                </c:pt>
                <c:pt idx="190">
                  <c:v>2010.02</c:v>
                </c:pt>
                <c:pt idx="191">
                  <c:v>2010.03</c:v>
                </c:pt>
                <c:pt idx="192">
                  <c:v>2010.04</c:v>
                </c:pt>
                <c:pt idx="193">
                  <c:v>2010.05</c:v>
                </c:pt>
                <c:pt idx="194">
                  <c:v>2010.06</c:v>
                </c:pt>
                <c:pt idx="195">
                  <c:v>2010.07</c:v>
                </c:pt>
                <c:pt idx="196">
                  <c:v>2010.08</c:v>
                </c:pt>
                <c:pt idx="197">
                  <c:v>2010.09</c:v>
                </c:pt>
                <c:pt idx="198">
                  <c:v>2010.10</c:v>
                </c:pt>
                <c:pt idx="199">
                  <c:v>2010.11</c:v>
                </c:pt>
                <c:pt idx="200">
                  <c:v>2010.12</c:v>
                </c:pt>
                <c:pt idx="201">
                  <c:v>2011.01</c:v>
                </c:pt>
                <c:pt idx="202">
                  <c:v>2011.02</c:v>
                </c:pt>
                <c:pt idx="203">
                  <c:v>2011.03</c:v>
                </c:pt>
                <c:pt idx="204">
                  <c:v>2011.04</c:v>
                </c:pt>
                <c:pt idx="205">
                  <c:v>2011.05</c:v>
                </c:pt>
                <c:pt idx="206">
                  <c:v>2011.06</c:v>
                </c:pt>
                <c:pt idx="207">
                  <c:v>2011.07</c:v>
                </c:pt>
                <c:pt idx="208">
                  <c:v>2011.08</c:v>
                </c:pt>
                <c:pt idx="209">
                  <c:v>2011.09</c:v>
                </c:pt>
                <c:pt idx="210">
                  <c:v>2011.10</c:v>
                </c:pt>
                <c:pt idx="211">
                  <c:v>2011.11</c:v>
                </c:pt>
                <c:pt idx="212">
                  <c:v>2011.12</c:v>
                </c:pt>
                <c:pt idx="213">
                  <c:v>2012.01</c:v>
                </c:pt>
                <c:pt idx="214">
                  <c:v>2012.02</c:v>
                </c:pt>
                <c:pt idx="215">
                  <c:v>2012.03</c:v>
                </c:pt>
                <c:pt idx="216">
                  <c:v>2012.04</c:v>
                </c:pt>
                <c:pt idx="217">
                  <c:v>2012.05</c:v>
                </c:pt>
                <c:pt idx="218">
                  <c:v>2012.06</c:v>
                </c:pt>
                <c:pt idx="219">
                  <c:v>2012.07</c:v>
                </c:pt>
                <c:pt idx="220">
                  <c:v>2012.08</c:v>
                </c:pt>
                <c:pt idx="221">
                  <c:v>2012.09</c:v>
                </c:pt>
                <c:pt idx="222">
                  <c:v>2012.10</c:v>
                </c:pt>
                <c:pt idx="223">
                  <c:v>2012.11</c:v>
                </c:pt>
                <c:pt idx="224">
                  <c:v>2012.12</c:v>
                </c:pt>
                <c:pt idx="225">
                  <c:v>2013.01</c:v>
                </c:pt>
                <c:pt idx="226">
                  <c:v>2013.02</c:v>
                </c:pt>
                <c:pt idx="227">
                  <c:v>2013.03</c:v>
                </c:pt>
                <c:pt idx="228">
                  <c:v>2013.04</c:v>
                </c:pt>
              </c:strCache>
            </c:strRef>
          </c:cat>
          <c:val>
            <c:numRef>
              <c:f>Plan2!$D$5:$D$233</c:f>
              <c:numCache>
                <c:formatCode>_(* #,##0.00_);_(* \(#,##0.00\);_(* "-"??_);_(@_)</c:formatCode>
                <c:ptCount val="229"/>
                <c:pt idx="0">
                  <c:v>0.40347149090909235</c:v>
                </c:pt>
                <c:pt idx="1">
                  <c:v>0.57652909090909332</c:v>
                </c:pt>
                <c:pt idx="2">
                  <c:v>0.83260676363636399</c:v>
                </c:pt>
                <c:pt idx="3">
                  <c:v>0.92480000000000062</c:v>
                </c:pt>
                <c:pt idx="4">
                  <c:v>0.89659999999999951</c:v>
                </c:pt>
                <c:pt idx="5">
                  <c:v>0.86320000000000063</c:v>
                </c:pt>
                <c:pt idx="6">
                  <c:v>0.84400000000000064</c:v>
                </c:pt>
                <c:pt idx="7">
                  <c:v>0.83980000000000232</c:v>
                </c:pt>
                <c:pt idx="8">
                  <c:v>0.84810000000000063</c:v>
                </c:pt>
                <c:pt idx="9">
                  <c:v>0.84510000000000063</c:v>
                </c:pt>
                <c:pt idx="10">
                  <c:v>0.83880000000000232</c:v>
                </c:pt>
                <c:pt idx="11">
                  <c:v>0.88739999999999997</c:v>
                </c:pt>
                <c:pt idx="12">
                  <c:v>0.90549999999999997</c:v>
                </c:pt>
                <c:pt idx="13">
                  <c:v>0.89539999999999997</c:v>
                </c:pt>
                <c:pt idx="14">
                  <c:v>0.91200000000000003</c:v>
                </c:pt>
                <c:pt idx="15">
                  <c:v>0.92680000000000062</c:v>
                </c:pt>
                <c:pt idx="16">
                  <c:v>0.94000000000000061</c:v>
                </c:pt>
                <c:pt idx="17">
                  <c:v>0.95080000000000064</c:v>
                </c:pt>
                <c:pt idx="18">
                  <c:v>0.95870000000000233</c:v>
                </c:pt>
                <c:pt idx="19">
                  <c:v>0.96240000000000003</c:v>
                </c:pt>
                <c:pt idx="20">
                  <c:v>0.96730000000000005</c:v>
                </c:pt>
                <c:pt idx="21">
                  <c:v>0.97350000000000003</c:v>
                </c:pt>
                <c:pt idx="22">
                  <c:v>0.98009999999999997</c:v>
                </c:pt>
                <c:pt idx="23">
                  <c:v>0.98529999999999951</c:v>
                </c:pt>
                <c:pt idx="24">
                  <c:v>0.9893999999999995</c:v>
                </c:pt>
                <c:pt idx="25">
                  <c:v>0.9944999999999995</c:v>
                </c:pt>
                <c:pt idx="26">
                  <c:v>1.0004999999999953</c:v>
                </c:pt>
                <c:pt idx="27">
                  <c:v>1.0061</c:v>
                </c:pt>
                <c:pt idx="28">
                  <c:v>1.0125999999999953</c:v>
                </c:pt>
                <c:pt idx="29">
                  <c:v>1.0185</c:v>
                </c:pt>
                <c:pt idx="30">
                  <c:v>1.0243</c:v>
                </c:pt>
                <c:pt idx="31">
                  <c:v>1.0295999999999943</c:v>
                </c:pt>
                <c:pt idx="32">
                  <c:v>1.0365</c:v>
                </c:pt>
                <c:pt idx="33">
                  <c:v>1.0421</c:v>
                </c:pt>
                <c:pt idx="34">
                  <c:v>1.0485</c:v>
                </c:pt>
                <c:pt idx="35">
                  <c:v>1.0558999999999943</c:v>
                </c:pt>
                <c:pt idx="36">
                  <c:v>1.0601</c:v>
                </c:pt>
                <c:pt idx="37">
                  <c:v>1.0674999999999948</c:v>
                </c:pt>
                <c:pt idx="38">
                  <c:v>1.0737999999999945</c:v>
                </c:pt>
                <c:pt idx="39">
                  <c:v>1.0798999999999945</c:v>
                </c:pt>
                <c:pt idx="40">
                  <c:v>1.0871</c:v>
                </c:pt>
                <c:pt idx="41">
                  <c:v>1.0928</c:v>
                </c:pt>
                <c:pt idx="42">
                  <c:v>1.0992999999999953</c:v>
                </c:pt>
                <c:pt idx="43">
                  <c:v>1.1065</c:v>
                </c:pt>
                <c:pt idx="44">
                  <c:v>1.1128</c:v>
                </c:pt>
                <c:pt idx="45">
                  <c:v>1.1191</c:v>
                </c:pt>
                <c:pt idx="46">
                  <c:v>1.1263000000000001</c:v>
                </c:pt>
                <c:pt idx="47">
                  <c:v>1.1329</c:v>
                </c:pt>
                <c:pt idx="48">
                  <c:v>1.1404000000000001</c:v>
                </c:pt>
                <c:pt idx="49">
                  <c:v>1.1473</c:v>
                </c:pt>
                <c:pt idx="50">
                  <c:v>1.1537999999999953</c:v>
                </c:pt>
                <c:pt idx="51">
                  <c:v>1.1607000000000001</c:v>
                </c:pt>
                <c:pt idx="52">
                  <c:v>1.1709000000000001</c:v>
                </c:pt>
                <c:pt idx="53">
                  <c:v>1.1800999999999999</c:v>
                </c:pt>
                <c:pt idx="54">
                  <c:v>1.1876</c:v>
                </c:pt>
                <c:pt idx="55">
                  <c:v>1.1929000000000001</c:v>
                </c:pt>
                <c:pt idx="56">
                  <c:v>1.2045999999999948</c:v>
                </c:pt>
                <c:pt idx="57">
                  <c:v>1.5010999999999945</c:v>
                </c:pt>
                <c:pt idx="58">
                  <c:v>1.9129</c:v>
                </c:pt>
                <c:pt idx="59">
                  <c:v>1.8959999999999948</c:v>
                </c:pt>
                <c:pt idx="60">
                  <c:v>1.6933</c:v>
                </c:pt>
                <c:pt idx="61">
                  <c:v>1.6827000000000001</c:v>
                </c:pt>
                <c:pt idx="62">
                  <c:v>1.7645999999999953</c:v>
                </c:pt>
                <c:pt idx="63">
                  <c:v>1.7994999999999945</c:v>
                </c:pt>
                <c:pt idx="64">
                  <c:v>1.8800000000000001</c:v>
                </c:pt>
                <c:pt idx="65">
                  <c:v>1.8973</c:v>
                </c:pt>
                <c:pt idx="66">
                  <c:v>1.9686999999999999</c:v>
                </c:pt>
                <c:pt idx="67">
                  <c:v>1.9291</c:v>
                </c:pt>
                <c:pt idx="68">
                  <c:v>1.8420000000000001</c:v>
                </c:pt>
                <c:pt idx="69">
                  <c:v>1.8028999999999953</c:v>
                </c:pt>
                <c:pt idx="70">
                  <c:v>1.7745</c:v>
                </c:pt>
                <c:pt idx="71">
                  <c:v>1.7411999999999945</c:v>
                </c:pt>
                <c:pt idx="72">
                  <c:v>1.7673999999999945</c:v>
                </c:pt>
                <c:pt idx="73">
                  <c:v>1.8270999999999953</c:v>
                </c:pt>
                <c:pt idx="74">
                  <c:v>1.807499999999995</c:v>
                </c:pt>
                <c:pt idx="75">
                  <c:v>1.7969999999999953</c:v>
                </c:pt>
                <c:pt idx="76">
                  <c:v>1.8084</c:v>
                </c:pt>
                <c:pt idx="77">
                  <c:v>1.8384</c:v>
                </c:pt>
                <c:pt idx="78">
                  <c:v>1.8788</c:v>
                </c:pt>
                <c:pt idx="79">
                  <c:v>1.9472</c:v>
                </c:pt>
                <c:pt idx="80">
                  <c:v>1.9624999999999999</c:v>
                </c:pt>
                <c:pt idx="81">
                  <c:v>1.9537</c:v>
                </c:pt>
                <c:pt idx="82">
                  <c:v>2.0011000000000001</c:v>
                </c:pt>
                <c:pt idx="83">
                  <c:v>2.0882000000000001</c:v>
                </c:pt>
                <c:pt idx="84">
                  <c:v>2.1917</c:v>
                </c:pt>
                <c:pt idx="85">
                  <c:v>2.2963999999999998</c:v>
                </c:pt>
                <c:pt idx="86">
                  <c:v>2.3749999999999987</c:v>
                </c:pt>
                <c:pt idx="87">
                  <c:v>2.4651999999999998</c:v>
                </c:pt>
                <c:pt idx="88">
                  <c:v>2.5097999999999998</c:v>
                </c:pt>
                <c:pt idx="89">
                  <c:v>2.6709000000000001</c:v>
                </c:pt>
                <c:pt idx="90">
                  <c:v>2.7393999999999998</c:v>
                </c:pt>
                <c:pt idx="91">
                  <c:v>2.5423</c:v>
                </c:pt>
                <c:pt idx="92">
                  <c:v>2.3618999999999977</c:v>
                </c:pt>
                <c:pt idx="93">
                  <c:v>2.3771</c:v>
                </c:pt>
                <c:pt idx="94">
                  <c:v>2.4187999999999987</c:v>
                </c:pt>
                <c:pt idx="95">
                  <c:v>2.3457999999999997</c:v>
                </c:pt>
                <c:pt idx="96">
                  <c:v>2.3195999999999977</c:v>
                </c:pt>
                <c:pt idx="97">
                  <c:v>2.4795999999999987</c:v>
                </c:pt>
                <c:pt idx="98">
                  <c:v>2.7132000000000001</c:v>
                </c:pt>
                <c:pt idx="99">
                  <c:v>2.9337999999999997</c:v>
                </c:pt>
                <c:pt idx="100">
                  <c:v>3.1093000000000002</c:v>
                </c:pt>
                <c:pt idx="101">
                  <c:v>3.3411999999999997</c:v>
                </c:pt>
                <c:pt idx="102">
                  <c:v>3.8050999999999977</c:v>
                </c:pt>
                <c:pt idx="103">
                  <c:v>3.5755999999999997</c:v>
                </c:pt>
                <c:pt idx="104">
                  <c:v>3.6251000000000002</c:v>
                </c:pt>
                <c:pt idx="105">
                  <c:v>3.4375999999999998</c:v>
                </c:pt>
                <c:pt idx="106">
                  <c:v>3.59</c:v>
                </c:pt>
                <c:pt idx="107">
                  <c:v>3.4460999999999977</c:v>
                </c:pt>
                <c:pt idx="108">
                  <c:v>3.1179000000000001</c:v>
                </c:pt>
                <c:pt idx="109">
                  <c:v>2.9548999999999968</c:v>
                </c:pt>
                <c:pt idx="110">
                  <c:v>2.8823999999999987</c:v>
                </c:pt>
                <c:pt idx="111">
                  <c:v>2.8789999999999987</c:v>
                </c:pt>
                <c:pt idx="112">
                  <c:v>3.0017</c:v>
                </c:pt>
                <c:pt idx="113">
                  <c:v>2.9219999999999997</c:v>
                </c:pt>
                <c:pt idx="114">
                  <c:v>2.8607</c:v>
                </c:pt>
                <c:pt idx="115">
                  <c:v>2.9129999999999967</c:v>
                </c:pt>
                <c:pt idx="116">
                  <c:v>2.9245000000000001</c:v>
                </c:pt>
                <c:pt idx="117">
                  <c:v>2.8509999999999978</c:v>
                </c:pt>
                <c:pt idx="118">
                  <c:v>2.9295</c:v>
                </c:pt>
                <c:pt idx="119">
                  <c:v>2.9047000000000001</c:v>
                </c:pt>
                <c:pt idx="120">
                  <c:v>2.9051999999999998</c:v>
                </c:pt>
                <c:pt idx="121">
                  <c:v>3.0995999999999997</c:v>
                </c:pt>
                <c:pt idx="122">
                  <c:v>3.1282999999999999</c:v>
                </c:pt>
                <c:pt idx="123">
                  <c:v>3.0359999999999987</c:v>
                </c:pt>
                <c:pt idx="124">
                  <c:v>3.0021</c:v>
                </c:pt>
                <c:pt idx="125">
                  <c:v>2.8902999999999968</c:v>
                </c:pt>
                <c:pt idx="126">
                  <c:v>2.852099999999989</c:v>
                </c:pt>
                <c:pt idx="127">
                  <c:v>2.7852000000000001</c:v>
                </c:pt>
                <c:pt idx="128">
                  <c:v>2.7174</c:v>
                </c:pt>
                <c:pt idx="129">
                  <c:v>2.6921999999999997</c:v>
                </c:pt>
                <c:pt idx="130">
                  <c:v>2.597</c:v>
                </c:pt>
                <c:pt idx="131">
                  <c:v>2.7039000000000093</c:v>
                </c:pt>
                <c:pt idx="132">
                  <c:v>2.5783999999999998</c:v>
                </c:pt>
                <c:pt idx="133">
                  <c:v>2.4519999999999977</c:v>
                </c:pt>
                <c:pt idx="134">
                  <c:v>2.412699999999989</c:v>
                </c:pt>
                <c:pt idx="135">
                  <c:v>2.3726999999999889</c:v>
                </c:pt>
                <c:pt idx="136">
                  <c:v>2.3597999999999977</c:v>
                </c:pt>
                <c:pt idx="137">
                  <c:v>2.2936000000000001</c:v>
                </c:pt>
                <c:pt idx="138">
                  <c:v>2.2557</c:v>
                </c:pt>
                <c:pt idx="139">
                  <c:v>2.21</c:v>
                </c:pt>
                <c:pt idx="140">
                  <c:v>2.2847000000000093</c:v>
                </c:pt>
                <c:pt idx="141">
                  <c:v>2.2730999999999999</c:v>
                </c:pt>
                <c:pt idx="142">
                  <c:v>2.1610999999999998</c:v>
                </c:pt>
                <c:pt idx="143">
                  <c:v>2.1511999999999998</c:v>
                </c:pt>
                <c:pt idx="144">
                  <c:v>2.1284999999999998</c:v>
                </c:pt>
                <c:pt idx="145">
                  <c:v>2.1772999999999998</c:v>
                </c:pt>
                <c:pt idx="146">
                  <c:v>2.2475000000000103</c:v>
                </c:pt>
                <c:pt idx="147">
                  <c:v>2.1884999999999999</c:v>
                </c:pt>
                <c:pt idx="148">
                  <c:v>2.1551</c:v>
                </c:pt>
                <c:pt idx="149">
                  <c:v>2.1678999999999999</c:v>
                </c:pt>
                <c:pt idx="150">
                  <c:v>2.1475000000000093</c:v>
                </c:pt>
                <c:pt idx="151">
                  <c:v>2.1570999999999998</c:v>
                </c:pt>
                <c:pt idx="152">
                  <c:v>2.1490999999999998</c:v>
                </c:pt>
                <c:pt idx="153">
                  <c:v>2.1377000000000002</c:v>
                </c:pt>
                <c:pt idx="154">
                  <c:v>2.0954999999999977</c:v>
                </c:pt>
                <c:pt idx="155">
                  <c:v>2.0878999999999999</c:v>
                </c:pt>
                <c:pt idx="156">
                  <c:v>2.0311999999999997</c:v>
                </c:pt>
                <c:pt idx="157">
                  <c:v>1.9807999999999999</c:v>
                </c:pt>
                <c:pt idx="158">
                  <c:v>1.9311</c:v>
                </c:pt>
                <c:pt idx="159">
                  <c:v>1.8819999999999948</c:v>
                </c:pt>
                <c:pt idx="160">
                  <c:v>1.9652000000000001</c:v>
                </c:pt>
                <c:pt idx="161">
                  <c:v>1.8988</c:v>
                </c:pt>
                <c:pt idx="162">
                  <c:v>1.8002</c:v>
                </c:pt>
                <c:pt idx="163">
                  <c:v>1.7690999999999948</c:v>
                </c:pt>
                <c:pt idx="164">
                  <c:v>1.7851999999999948</c:v>
                </c:pt>
                <c:pt idx="165">
                  <c:v>1.7734999999999943</c:v>
                </c:pt>
                <c:pt idx="166">
                  <c:v>1.7268999999999946</c:v>
                </c:pt>
                <c:pt idx="167">
                  <c:v>1.7067999999999945</c:v>
                </c:pt>
                <c:pt idx="168">
                  <c:v>1.6880999999999999</c:v>
                </c:pt>
                <c:pt idx="169">
                  <c:v>1.6597</c:v>
                </c:pt>
                <c:pt idx="170">
                  <c:v>1.6181000000000001</c:v>
                </c:pt>
                <c:pt idx="171">
                  <c:v>1.5906</c:v>
                </c:pt>
                <c:pt idx="172">
                  <c:v>1.6114999999999953</c:v>
                </c:pt>
                <c:pt idx="173">
                  <c:v>1.7988</c:v>
                </c:pt>
                <c:pt idx="174">
                  <c:v>2.1720999999999977</c:v>
                </c:pt>
                <c:pt idx="175">
                  <c:v>2.2654999999999998</c:v>
                </c:pt>
                <c:pt idx="176">
                  <c:v>2.3935999999999997</c:v>
                </c:pt>
                <c:pt idx="177">
                  <c:v>2.3065999999999987</c:v>
                </c:pt>
                <c:pt idx="178">
                  <c:v>2.311899999999989</c:v>
                </c:pt>
                <c:pt idx="179">
                  <c:v>2.3129999999999908</c:v>
                </c:pt>
                <c:pt idx="180">
                  <c:v>2.2050999999999998</c:v>
                </c:pt>
                <c:pt idx="181">
                  <c:v>2.0600999999999998</c:v>
                </c:pt>
                <c:pt idx="182">
                  <c:v>1.9568000000000001</c:v>
                </c:pt>
                <c:pt idx="183">
                  <c:v>1.9319999999999953</c:v>
                </c:pt>
                <c:pt idx="184">
                  <c:v>1.8444</c:v>
                </c:pt>
                <c:pt idx="185">
                  <c:v>1.819</c:v>
                </c:pt>
                <c:pt idx="186">
                  <c:v>1.7375999999999934</c:v>
                </c:pt>
                <c:pt idx="187">
                  <c:v>1.7251999999999943</c:v>
                </c:pt>
                <c:pt idx="188">
                  <c:v>1.7494999999999934</c:v>
                </c:pt>
                <c:pt idx="189">
                  <c:v>1.7789999999999948</c:v>
                </c:pt>
                <c:pt idx="190">
                  <c:v>1.8393999999999948</c:v>
                </c:pt>
                <c:pt idx="191">
                  <c:v>1.7849999999999948</c:v>
                </c:pt>
                <c:pt idx="192">
                  <c:v>1.7557999999999934</c:v>
                </c:pt>
                <c:pt idx="193">
                  <c:v>1.8124</c:v>
                </c:pt>
                <c:pt idx="194">
                  <c:v>1.8053999999999948</c:v>
                </c:pt>
                <c:pt idx="195">
                  <c:v>1.7687999999999953</c:v>
                </c:pt>
                <c:pt idx="196">
                  <c:v>1.7587999999999948</c:v>
                </c:pt>
                <c:pt idx="197">
                  <c:v>1.7178999999999918</c:v>
                </c:pt>
                <c:pt idx="198">
                  <c:v>1.6852</c:v>
                </c:pt>
                <c:pt idx="199">
                  <c:v>1.712529999999995</c:v>
                </c:pt>
                <c:pt idx="200">
                  <c:v>1.6926545450000001</c:v>
                </c:pt>
                <c:pt idx="201">
                  <c:v>1.674114286</c:v>
                </c:pt>
                <c:pt idx="202">
                  <c:v>1.6672</c:v>
                </c:pt>
                <c:pt idx="203">
                  <c:v>1.6583000000000001</c:v>
                </c:pt>
                <c:pt idx="204">
                  <c:v>1.5855999999999948</c:v>
                </c:pt>
                <c:pt idx="205">
                  <c:v>1.6127</c:v>
                </c:pt>
                <c:pt idx="206">
                  <c:v>1.5862000000000001</c:v>
                </c:pt>
                <c:pt idx="207">
                  <c:v>1.5630999999999953</c:v>
                </c:pt>
                <c:pt idx="208">
                  <c:v>1.5962000000000001</c:v>
                </c:pt>
                <c:pt idx="209">
                  <c:v>1.748999999999995</c:v>
                </c:pt>
                <c:pt idx="210">
                  <c:v>1.7718999999999934</c:v>
                </c:pt>
                <c:pt idx="211">
                  <c:v>1.789724999999992</c:v>
                </c:pt>
                <c:pt idx="212">
                  <c:v>1.8362000000000001</c:v>
                </c:pt>
                <c:pt idx="213">
                  <c:v>1.789013636</c:v>
                </c:pt>
                <c:pt idx="214">
                  <c:v>1.7177578949999999</c:v>
                </c:pt>
                <c:pt idx="215">
                  <c:v>1.7947</c:v>
                </c:pt>
                <c:pt idx="216">
                  <c:v>1.8542000000000001</c:v>
                </c:pt>
                <c:pt idx="217">
                  <c:v>1.9853863640000051</c:v>
                </c:pt>
                <c:pt idx="218">
                  <c:v>2.0485699999999998</c:v>
                </c:pt>
                <c:pt idx="219">
                  <c:v>2.0281500000000001</c:v>
                </c:pt>
                <c:pt idx="220">
                  <c:v>2.0288652169999999</c:v>
                </c:pt>
                <c:pt idx="221">
                  <c:v>2.0274999999999999</c:v>
                </c:pt>
                <c:pt idx="222">
                  <c:v>2.0292818180000012</c:v>
                </c:pt>
                <c:pt idx="223">
                  <c:v>2.0671950000000012</c:v>
                </c:pt>
                <c:pt idx="224">
                  <c:v>2.0772399999999998</c:v>
                </c:pt>
                <c:pt idx="225">
                  <c:v>2.0304772730000002</c:v>
                </c:pt>
                <c:pt idx="226">
                  <c:v>1.9726777780000051</c:v>
                </c:pt>
                <c:pt idx="227">
                  <c:v>1.9822700000000051</c:v>
                </c:pt>
                <c:pt idx="228">
                  <c:v>2.0016318180000012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5B-46EA-82FF-D9FDE8363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07200"/>
        <c:axId val="68305280"/>
      </c:lineChart>
      <c:catAx>
        <c:axId val="682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9081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68290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defRPr>
                </a:pPr>
                <a:r>
                  <a:rPr lang="pt-BR" sz="1400" b="1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EMBI</a:t>
                </a:r>
                <a:r>
                  <a:rPr lang="pt-BR" sz="1400" b="1" baseline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 (pts)</a:t>
                </a:r>
                <a:endParaRPr lang="pt-BR" sz="1400" b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noFill/>
          <a:ln w="41275" cap="flat" cmpd="sng" algn="ctr">
            <a:solidFill>
              <a:schemeClr val="accent6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89280"/>
        <c:crosses val="autoZero"/>
        <c:crossBetween val="between"/>
        <c:majorUnit val="250"/>
      </c:valAx>
      <c:valAx>
        <c:axId val="68305280"/>
        <c:scaling>
          <c:orientation val="minMax"/>
          <c:max val="4.5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defRPr>
                </a:pPr>
                <a:r>
                  <a:rPr lang="pt-BR" sz="140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Taxa</a:t>
                </a:r>
                <a:r>
                  <a:rPr lang="pt-BR" sz="1400" baseline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 de </a:t>
                </a:r>
                <a:r>
                  <a:rPr lang="pt-BR" sz="140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Câmbio 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spPr>
          <a:noFill/>
          <a:ln w="41275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307200"/>
        <c:crosses val="max"/>
        <c:crossBetween val="between"/>
      </c:valAx>
      <c:catAx>
        <c:axId val="6830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830528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100" b="1">
              <a:latin typeface="Calibri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Termos de trocas - Brasil  mensal 
janeiro 1995 - julho 2011 </a:t>
            </a:r>
          </a:p>
        </c:rich>
      </c:tx>
      <c:layout>
        <c:manualLayout>
          <c:xMode val="edge"/>
          <c:yMode val="edge"/>
          <c:x val="0.29687500000000155"/>
          <c:y val="2.02020202020202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49999999999946E-2"/>
          <c:y val="0.1531986531986532"/>
          <c:w val="0.93333333333333335"/>
          <c:h val="0.72895622895622858"/>
        </c:manualLayout>
      </c:layout>
      <c:lineChart>
        <c:grouping val="standard"/>
        <c:varyColors val="0"/>
        <c:ser>
          <c:idx val="0"/>
          <c:order val="0"/>
          <c:spPr>
            <a:ln w="44450"/>
          </c:spPr>
          <c:marker>
            <c:symbol val="none"/>
          </c:marker>
          <c:cat>
            <c:strRef>
              <c:f>Séries!$A$206:$A$404</c:f>
              <c:strCache>
                <c:ptCount val="199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</c:strCache>
            </c:strRef>
          </c:cat>
          <c:val>
            <c:numRef>
              <c:f>Séries!$B$206:$B$404</c:f>
              <c:numCache>
                <c:formatCode>#,##0.0</c:formatCode>
                <c:ptCount val="199"/>
                <c:pt idx="0">
                  <c:v>100.97</c:v>
                </c:pt>
                <c:pt idx="1">
                  <c:v>106.46000000000002</c:v>
                </c:pt>
                <c:pt idx="2">
                  <c:v>102.95</c:v>
                </c:pt>
                <c:pt idx="3">
                  <c:v>100.39</c:v>
                </c:pt>
                <c:pt idx="4">
                  <c:v>100.03</c:v>
                </c:pt>
                <c:pt idx="5">
                  <c:v>104.73</c:v>
                </c:pt>
                <c:pt idx="6">
                  <c:v>102.74000000000002</c:v>
                </c:pt>
                <c:pt idx="7">
                  <c:v>104.8</c:v>
                </c:pt>
                <c:pt idx="8">
                  <c:v>104.61999999999999</c:v>
                </c:pt>
                <c:pt idx="9">
                  <c:v>103.97</c:v>
                </c:pt>
                <c:pt idx="10">
                  <c:v>104.69</c:v>
                </c:pt>
                <c:pt idx="11">
                  <c:v>102.34</c:v>
                </c:pt>
                <c:pt idx="12">
                  <c:v>101.59</c:v>
                </c:pt>
                <c:pt idx="13">
                  <c:v>99.710000000000022</c:v>
                </c:pt>
                <c:pt idx="14">
                  <c:v>101.48</c:v>
                </c:pt>
                <c:pt idx="15">
                  <c:v>102.4</c:v>
                </c:pt>
                <c:pt idx="16">
                  <c:v>102.4</c:v>
                </c:pt>
                <c:pt idx="17">
                  <c:v>102.41000000000012</c:v>
                </c:pt>
                <c:pt idx="18">
                  <c:v>106.07</c:v>
                </c:pt>
                <c:pt idx="19">
                  <c:v>104.06</c:v>
                </c:pt>
                <c:pt idx="20">
                  <c:v>102.29</c:v>
                </c:pt>
                <c:pt idx="21">
                  <c:v>102.91000000000012</c:v>
                </c:pt>
                <c:pt idx="22">
                  <c:v>105.35</c:v>
                </c:pt>
                <c:pt idx="23">
                  <c:v>103.22</c:v>
                </c:pt>
                <c:pt idx="24">
                  <c:v>104.56</c:v>
                </c:pt>
                <c:pt idx="25">
                  <c:v>104.03</c:v>
                </c:pt>
                <c:pt idx="26">
                  <c:v>108.02</c:v>
                </c:pt>
                <c:pt idx="27">
                  <c:v>107.38</c:v>
                </c:pt>
                <c:pt idx="28">
                  <c:v>113.21000000000002</c:v>
                </c:pt>
                <c:pt idx="29">
                  <c:v>110.39</c:v>
                </c:pt>
                <c:pt idx="30">
                  <c:v>111.61999999999999</c:v>
                </c:pt>
                <c:pt idx="31">
                  <c:v>111.26</c:v>
                </c:pt>
                <c:pt idx="32">
                  <c:v>112.08</c:v>
                </c:pt>
                <c:pt idx="33">
                  <c:v>109.06</c:v>
                </c:pt>
                <c:pt idx="34">
                  <c:v>110.23</c:v>
                </c:pt>
                <c:pt idx="35">
                  <c:v>108.08</c:v>
                </c:pt>
                <c:pt idx="36">
                  <c:v>110.94000000000032</c:v>
                </c:pt>
                <c:pt idx="37">
                  <c:v>110.28</c:v>
                </c:pt>
                <c:pt idx="38">
                  <c:v>110.85</c:v>
                </c:pt>
                <c:pt idx="39">
                  <c:v>109.57</c:v>
                </c:pt>
                <c:pt idx="40">
                  <c:v>107.71000000000002</c:v>
                </c:pt>
                <c:pt idx="41">
                  <c:v>108.59</c:v>
                </c:pt>
                <c:pt idx="42">
                  <c:v>107.85</c:v>
                </c:pt>
                <c:pt idx="43">
                  <c:v>106.84</c:v>
                </c:pt>
                <c:pt idx="44">
                  <c:v>107.23</c:v>
                </c:pt>
                <c:pt idx="45">
                  <c:v>103.34</c:v>
                </c:pt>
                <c:pt idx="46">
                  <c:v>102.76</c:v>
                </c:pt>
                <c:pt idx="47">
                  <c:v>102.6</c:v>
                </c:pt>
                <c:pt idx="48">
                  <c:v>100.21000000000002</c:v>
                </c:pt>
                <c:pt idx="49">
                  <c:v>95.09</c:v>
                </c:pt>
                <c:pt idx="50">
                  <c:v>95.48</c:v>
                </c:pt>
                <c:pt idx="51">
                  <c:v>92.58</c:v>
                </c:pt>
                <c:pt idx="52">
                  <c:v>91.27</c:v>
                </c:pt>
                <c:pt idx="53">
                  <c:v>92.75</c:v>
                </c:pt>
                <c:pt idx="54">
                  <c:v>92.84</c:v>
                </c:pt>
                <c:pt idx="55">
                  <c:v>90.669999999999987</c:v>
                </c:pt>
                <c:pt idx="56">
                  <c:v>91.48</c:v>
                </c:pt>
                <c:pt idx="57">
                  <c:v>91.5</c:v>
                </c:pt>
                <c:pt idx="58">
                  <c:v>92.710000000000022</c:v>
                </c:pt>
                <c:pt idx="59">
                  <c:v>91.97</c:v>
                </c:pt>
                <c:pt idx="60">
                  <c:v>91.08</c:v>
                </c:pt>
                <c:pt idx="61">
                  <c:v>97.08</c:v>
                </c:pt>
                <c:pt idx="62">
                  <c:v>96.52</c:v>
                </c:pt>
                <c:pt idx="63">
                  <c:v>95.32</c:v>
                </c:pt>
                <c:pt idx="64">
                  <c:v>98.31</c:v>
                </c:pt>
                <c:pt idx="65">
                  <c:v>95.89</c:v>
                </c:pt>
                <c:pt idx="66">
                  <c:v>97.26</c:v>
                </c:pt>
                <c:pt idx="67">
                  <c:v>100.86999999999999</c:v>
                </c:pt>
                <c:pt idx="68">
                  <c:v>98.01</c:v>
                </c:pt>
                <c:pt idx="69">
                  <c:v>93.240000000000023</c:v>
                </c:pt>
                <c:pt idx="70">
                  <c:v>95.25</c:v>
                </c:pt>
                <c:pt idx="71">
                  <c:v>96.04</c:v>
                </c:pt>
                <c:pt idx="72">
                  <c:v>97.11</c:v>
                </c:pt>
                <c:pt idx="73">
                  <c:v>97.32</c:v>
                </c:pt>
                <c:pt idx="74">
                  <c:v>100.04</c:v>
                </c:pt>
                <c:pt idx="75">
                  <c:v>96.51</c:v>
                </c:pt>
                <c:pt idx="76">
                  <c:v>96.149999999999991</c:v>
                </c:pt>
                <c:pt idx="77">
                  <c:v>94.82</c:v>
                </c:pt>
                <c:pt idx="78">
                  <c:v>96.1</c:v>
                </c:pt>
                <c:pt idx="79">
                  <c:v>96.75</c:v>
                </c:pt>
                <c:pt idx="80">
                  <c:v>94.11</c:v>
                </c:pt>
                <c:pt idx="81">
                  <c:v>92.55</c:v>
                </c:pt>
                <c:pt idx="82">
                  <c:v>96.440000000000026</c:v>
                </c:pt>
                <c:pt idx="83">
                  <c:v>94.39</c:v>
                </c:pt>
                <c:pt idx="84">
                  <c:v>94.86999999999999</c:v>
                </c:pt>
                <c:pt idx="85">
                  <c:v>96.990000000000023</c:v>
                </c:pt>
                <c:pt idx="86">
                  <c:v>97.19</c:v>
                </c:pt>
                <c:pt idx="87">
                  <c:v>97.240000000000023</c:v>
                </c:pt>
                <c:pt idx="88">
                  <c:v>96.57</c:v>
                </c:pt>
                <c:pt idx="89">
                  <c:v>98.69</c:v>
                </c:pt>
                <c:pt idx="90">
                  <c:v>95.7</c:v>
                </c:pt>
                <c:pt idx="91">
                  <c:v>92.710000000000022</c:v>
                </c:pt>
                <c:pt idx="92">
                  <c:v>92.84</c:v>
                </c:pt>
                <c:pt idx="93">
                  <c:v>92.35</c:v>
                </c:pt>
                <c:pt idx="94">
                  <c:v>93.179999999999978</c:v>
                </c:pt>
                <c:pt idx="95">
                  <c:v>89.38</c:v>
                </c:pt>
                <c:pt idx="96">
                  <c:v>91.77</c:v>
                </c:pt>
                <c:pt idx="97">
                  <c:v>90.02</c:v>
                </c:pt>
                <c:pt idx="98">
                  <c:v>92.51</c:v>
                </c:pt>
                <c:pt idx="99">
                  <c:v>92.179999999999978</c:v>
                </c:pt>
                <c:pt idx="100">
                  <c:v>93.6</c:v>
                </c:pt>
                <c:pt idx="101">
                  <c:v>94.440000000000026</c:v>
                </c:pt>
                <c:pt idx="102">
                  <c:v>94.85</c:v>
                </c:pt>
                <c:pt idx="103">
                  <c:v>93.58</c:v>
                </c:pt>
                <c:pt idx="104">
                  <c:v>93.75</c:v>
                </c:pt>
                <c:pt idx="105">
                  <c:v>95.78</c:v>
                </c:pt>
                <c:pt idx="106">
                  <c:v>93.92</c:v>
                </c:pt>
                <c:pt idx="107">
                  <c:v>94.649999999999991</c:v>
                </c:pt>
                <c:pt idx="108">
                  <c:v>95.440000000000026</c:v>
                </c:pt>
                <c:pt idx="109">
                  <c:v>92.86999999999999</c:v>
                </c:pt>
                <c:pt idx="110">
                  <c:v>94.169999999999987</c:v>
                </c:pt>
                <c:pt idx="111">
                  <c:v>95.38</c:v>
                </c:pt>
                <c:pt idx="112">
                  <c:v>97.01</c:v>
                </c:pt>
                <c:pt idx="113">
                  <c:v>93.25</c:v>
                </c:pt>
                <c:pt idx="114">
                  <c:v>97.73</c:v>
                </c:pt>
                <c:pt idx="115">
                  <c:v>94.07</c:v>
                </c:pt>
                <c:pt idx="116">
                  <c:v>94.53</c:v>
                </c:pt>
                <c:pt idx="117">
                  <c:v>90.51</c:v>
                </c:pt>
                <c:pt idx="118">
                  <c:v>93.490000000000023</c:v>
                </c:pt>
                <c:pt idx="119">
                  <c:v>92.73</c:v>
                </c:pt>
                <c:pt idx="120">
                  <c:v>94.14</c:v>
                </c:pt>
                <c:pt idx="121">
                  <c:v>93.73</c:v>
                </c:pt>
                <c:pt idx="122">
                  <c:v>93.79</c:v>
                </c:pt>
                <c:pt idx="123">
                  <c:v>93.990000000000023</c:v>
                </c:pt>
                <c:pt idx="124">
                  <c:v>95.86999999999999</c:v>
                </c:pt>
                <c:pt idx="125">
                  <c:v>94.56</c:v>
                </c:pt>
                <c:pt idx="126">
                  <c:v>96.77</c:v>
                </c:pt>
                <c:pt idx="127">
                  <c:v>94.54</c:v>
                </c:pt>
                <c:pt idx="128">
                  <c:v>95.01</c:v>
                </c:pt>
                <c:pt idx="129">
                  <c:v>94.16</c:v>
                </c:pt>
                <c:pt idx="130">
                  <c:v>95.85</c:v>
                </c:pt>
                <c:pt idx="131">
                  <c:v>97.5</c:v>
                </c:pt>
                <c:pt idx="132">
                  <c:v>96.990000000000023</c:v>
                </c:pt>
                <c:pt idx="133">
                  <c:v>98.72</c:v>
                </c:pt>
                <c:pt idx="134">
                  <c:v>96.45</c:v>
                </c:pt>
                <c:pt idx="135">
                  <c:v>96.990000000000023</c:v>
                </c:pt>
                <c:pt idx="136">
                  <c:v>96.89</c:v>
                </c:pt>
                <c:pt idx="137">
                  <c:v>98.53</c:v>
                </c:pt>
                <c:pt idx="138">
                  <c:v>101.59</c:v>
                </c:pt>
                <c:pt idx="139">
                  <c:v>101.06</c:v>
                </c:pt>
                <c:pt idx="140">
                  <c:v>102.61</c:v>
                </c:pt>
                <c:pt idx="141">
                  <c:v>103.26</c:v>
                </c:pt>
                <c:pt idx="142">
                  <c:v>102.26</c:v>
                </c:pt>
                <c:pt idx="143">
                  <c:v>104.64999999999999</c:v>
                </c:pt>
                <c:pt idx="144">
                  <c:v>102.16999999999999</c:v>
                </c:pt>
                <c:pt idx="145">
                  <c:v>101.83</c:v>
                </c:pt>
                <c:pt idx="146">
                  <c:v>103.86</c:v>
                </c:pt>
                <c:pt idx="147">
                  <c:v>100.54</c:v>
                </c:pt>
                <c:pt idx="148">
                  <c:v>100.44000000000032</c:v>
                </c:pt>
                <c:pt idx="149">
                  <c:v>100.61</c:v>
                </c:pt>
                <c:pt idx="150">
                  <c:v>100.63</c:v>
                </c:pt>
                <c:pt idx="151">
                  <c:v>101.54</c:v>
                </c:pt>
                <c:pt idx="152">
                  <c:v>102.48</c:v>
                </c:pt>
                <c:pt idx="153">
                  <c:v>104.76</c:v>
                </c:pt>
                <c:pt idx="154">
                  <c:v>102.66999999999999</c:v>
                </c:pt>
                <c:pt idx="155">
                  <c:v>103.71000000000002</c:v>
                </c:pt>
                <c:pt idx="156">
                  <c:v>105.54</c:v>
                </c:pt>
                <c:pt idx="157">
                  <c:v>101.98</c:v>
                </c:pt>
                <c:pt idx="158">
                  <c:v>101.09</c:v>
                </c:pt>
                <c:pt idx="159">
                  <c:v>99.51</c:v>
                </c:pt>
                <c:pt idx="160">
                  <c:v>104.5</c:v>
                </c:pt>
                <c:pt idx="161">
                  <c:v>106.46000000000002</c:v>
                </c:pt>
                <c:pt idx="162">
                  <c:v>107.7</c:v>
                </c:pt>
                <c:pt idx="163">
                  <c:v>110.64999999999999</c:v>
                </c:pt>
                <c:pt idx="164">
                  <c:v>108.81</c:v>
                </c:pt>
                <c:pt idx="165">
                  <c:v>111.4</c:v>
                </c:pt>
                <c:pt idx="166">
                  <c:v>105.86</c:v>
                </c:pt>
                <c:pt idx="167">
                  <c:v>103.79</c:v>
                </c:pt>
                <c:pt idx="168">
                  <c:v>97.07</c:v>
                </c:pt>
                <c:pt idx="169">
                  <c:v>98.92</c:v>
                </c:pt>
                <c:pt idx="170">
                  <c:v>99.79</c:v>
                </c:pt>
                <c:pt idx="171">
                  <c:v>100.61999999999999</c:v>
                </c:pt>
                <c:pt idx="172" formatCode="#,##0.0000">
                  <c:v>100.95</c:v>
                </c:pt>
                <c:pt idx="173">
                  <c:v>102.53</c:v>
                </c:pt>
                <c:pt idx="174">
                  <c:v>102.19</c:v>
                </c:pt>
                <c:pt idx="175">
                  <c:v>102.84</c:v>
                </c:pt>
                <c:pt idx="176">
                  <c:v>106.24000000000002</c:v>
                </c:pt>
                <c:pt idx="177">
                  <c:v>106.85</c:v>
                </c:pt>
                <c:pt idx="178">
                  <c:v>108.84</c:v>
                </c:pt>
                <c:pt idx="179">
                  <c:v>112.36999999999999</c:v>
                </c:pt>
                <c:pt idx="180">
                  <c:v>113.05</c:v>
                </c:pt>
                <c:pt idx="181">
                  <c:v>111.97</c:v>
                </c:pt>
                <c:pt idx="182">
                  <c:v>113.17999999999998</c:v>
                </c:pt>
                <c:pt idx="183">
                  <c:v>112.31</c:v>
                </c:pt>
                <c:pt idx="184">
                  <c:v>117.17999999999998</c:v>
                </c:pt>
                <c:pt idx="185">
                  <c:v>117.23</c:v>
                </c:pt>
                <c:pt idx="186">
                  <c:v>121.29</c:v>
                </c:pt>
                <c:pt idx="187">
                  <c:v>121.82</c:v>
                </c:pt>
                <c:pt idx="188">
                  <c:v>126.79</c:v>
                </c:pt>
                <c:pt idx="189">
                  <c:v>125.79</c:v>
                </c:pt>
                <c:pt idx="190">
                  <c:v>126.66</c:v>
                </c:pt>
                <c:pt idx="191">
                  <c:v>129.58000000000001</c:v>
                </c:pt>
                <c:pt idx="192">
                  <c:v>128.06</c:v>
                </c:pt>
                <c:pt idx="193">
                  <c:v>127.71000000000002</c:v>
                </c:pt>
                <c:pt idx="194">
                  <c:v>126.02</c:v>
                </c:pt>
                <c:pt idx="195">
                  <c:v>126.72</c:v>
                </c:pt>
                <c:pt idx="196">
                  <c:v>128.93</c:v>
                </c:pt>
                <c:pt idx="197">
                  <c:v>129.32000000000073</c:v>
                </c:pt>
                <c:pt idx="198">
                  <c:v>129.91999999999999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087-4A34-ADB5-76560E0E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884480"/>
        <c:axId val="126906752"/>
      </c:lineChart>
      <c:catAx>
        <c:axId val="12688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80000" vert="horz"/>
          <a:lstStyle/>
          <a:p>
            <a:pPr>
              <a:defRPr/>
            </a:pPr>
            <a:endParaRPr lang="pt-BR"/>
          </a:p>
        </c:txPr>
        <c:crossAx val="126906752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26906752"/>
        <c:scaling>
          <c:orientation val="minMax"/>
          <c:min val="6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688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Preço</a:t>
            </a:r>
            <a:r>
              <a:rPr lang="pt-BR" baseline="0"/>
              <a:t> das Commodities - 2005 = Base 100 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Plan1!$B$9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Plan1!$A$10:$A$265</c:f>
              <c:strCache>
                <c:ptCount val="256"/>
                <c:pt idx="0">
                  <c:v>1992M01</c:v>
                </c:pt>
                <c:pt idx="1">
                  <c:v>1992M02</c:v>
                </c:pt>
                <c:pt idx="2">
                  <c:v>1992M03</c:v>
                </c:pt>
                <c:pt idx="3">
                  <c:v>1992M04</c:v>
                </c:pt>
                <c:pt idx="4">
                  <c:v>1992M05</c:v>
                </c:pt>
                <c:pt idx="5">
                  <c:v>1992M06</c:v>
                </c:pt>
                <c:pt idx="6">
                  <c:v>1992M07</c:v>
                </c:pt>
                <c:pt idx="7">
                  <c:v>1992M08</c:v>
                </c:pt>
                <c:pt idx="8">
                  <c:v>1992M09</c:v>
                </c:pt>
                <c:pt idx="9">
                  <c:v>1992M10</c:v>
                </c:pt>
                <c:pt idx="10">
                  <c:v>1992M11</c:v>
                </c:pt>
                <c:pt idx="11">
                  <c:v>1992M12</c:v>
                </c:pt>
                <c:pt idx="12">
                  <c:v>1993M01</c:v>
                </c:pt>
                <c:pt idx="13">
                  <c:v>1993M02</c:v>
                </c:pt>
                <c:pt idx="14">
                  <c:v>1993M03</c:v>
                </c:pt>
                <c:pt idx="15">
                  <c:v>1993M04</c:v>
                </c:pt>
                <c:pt idx="16">
                  <c:v>1993M05</c:v>
                </c:pt>
                <c:pt idx="17">
                  <c:v>1993M06</c:v>
                </c:pt>
                <c:pt idx="18">
                  <c:v>1993M07</c:v>
                </c:pt>
                <c:pt idx="19">
                  <c:v>1993M08</c:v>
                </c:pt>
                <c:pt idx="20">
                  <c:v>1993M09</c:v>
                </c:pt>
                <c:pt idx="21">
                  <c:v>1993M10</c:v>
                </c:pt>
                <c:pt idx="22">
                  <c:v>1993M11</c:v>
                </c:pt>
                <c:pt idx="23">
                  <c:v>1993M12</c:v>
                </c:pt>
                <c:pt idx="24">
                  <c:v>1994M01</c:v>
                </c:pt>
                <c:pt idx="25">
                  <c:v>1994M02</c:v>
                </c:pt>
                <c:pt idx="26">
                  <c:v>1994M03</c:v>
                </c:pt>
                <c:pt idx="27">
                  <c:v>1994M04</c:v>
                </c:pt>
                <c:pt idx="28">
                  <c:v>1994M05</c:v>
                </c:pt>
                <c:pt idx="29">
                  <c:v>1994M06</c:v>
                </c:pt>
                <c:pt idx="30">
                  <c:v>1994M07</c:v>
                </c:pt>
                <c:pt idx="31">
                  <c:v>1994M08</c:v>
                </c:pt>
                <c:pt idx="32">
                  <c:v>1994M09</c:v>
                </c:pt>
                <c:pt idx="33">
                  <c:v>1994M10</c:v>
                </c:pt>
                <c:pt idx="34">
                  <c:v>1994M11</c:v>
                </c:pt>
                <c:pt idx="35">
                  <c:v>1994M12</c:v>
                </c:pt>
                <c:pt idx="36">
                  <c:v>1995M01</c:v>
                </c:pt>
                <c:pt idx="37">
                  <c:v>1995M02</c:v>
                </c:pt>
                <c:pt idx="38">
                  <c:v>1995M03</c:v>
                </c:pt>
                <c:pt idx="39">
                  <c:v>1995M04</c:v>
                </c:pt>
                <c:pt idx="40">
                  <c:v>1995M05</c:v>
                </c:pt>
                <c:pt idx="41">
                  <c:v>1995M06</c:v>
                </c:pt>
                <c:pt idx="42">
                  <c:v>1995M07</c:v>
                </c:pt>
                <c:pt idx="43">
                  <c:v>1995M08</c:v>
                </c:pt>
                <c:pt idx="44">
                  <c:v>1995M09</c:v>
                </c:pt>
                <c:pt idx="45">
                  <c:v>1995M10</c:v>
                </c:pt>
                <c:pt idx="46">
                  <c:v>1995M11</c:v>
                </c:pt>
                <c:pt idx="47">
                  <c:v>1995M12</c:v>
                </c:pt>
                <c:pt idx="48">
                  <c:v>1996M01</c:v>
                </c:pt>
                <c:pt idx="49">
                  <c:v>1996M02</c:v>
                </c:pt>
                <c:pt idx="50">
                  <c:v>1996M03</c:v>
                </c:pt>
                <c:pt idx="51">
                  <c:v>1996M04</c:v>
                </c:pt>
                <c:pt idx="52">
                  <c:v>1996M05</c:v>
                </c:pt>
                <c:pt idx="53">
                  <c:v>1996M06</c:v>
                </c:pt>
                <c:pt idx="54">
                  <c:v>1996M07</c:v>
                </c:pt>
                <c:pt idx="55">
                  <c:v>1996M08</c:v>
                </c:pt>
                <c:pt idx="56">
                  <c:v>1996M09</c:v>
                </c:pt>
                <c:pt idx="57">
                  <c:v>1996M10</c:v>
                </c:pt>
                <c:pt idx="58">
                  <c:v>1996M11</c:v>
                </c:pt>
                <c:pt idx="59">
                  <c:v>1996M12</c:v>
                </c:pt>
                <c:pt idx="60">
                  <c:v>1997M01</c:v>
                </c:pt>
                <c:pt idx="61">
                  <c:v>1997M02</c:v>
                </c:pt>
                <c:pt idx="62">
                  <c:v>1997M03</c:v>
                </c:pt>
                <c:pt idx="63">
                  <c:v>1997M04</c:v>
                </c:pt>
                <c:pt idx="64">
                  <c:v>1997M05</c:v>
                </c:pt>
                <c:pt idx="65">
                  <c:v>1997M06</c:v>
                </c:pt>
                <c:pt idx="66">
                  <c:v>1997M07</c:v>
                </c:pt>
                <c:pt idx="67">
                  <c:v>1997M08</c:v>
                </c:pt>
                <c:pt idx="68">
                  <c:v>1997M09</c:v>
                </c:pt>
                <c:pt idx="69">
                  <c:v>1997M10</c:v>
                </c:pt>
                <c:pt idx="70">
                  <c:v>1997M11</c:v>
                </c:pt>
                <c:pt idx="71">
                  <c:v>1997M12</c:v>
                </c:pt>
                <c:pt idx="72">
                  <c:v>1998M01</c:v>
                </c:pt>
                <c:pt idx="73">
                  <c:v>1998M02</c:v>
                </c:pt>
                <c:pt idx="74">
                  <c:v>1998M03</c:v>
                </c:pt>
                <c:pt idx="75">
                  <c:v>1998M04</c:v>
                </c:pt>
                <c:pt idx="76">
                  <c:v>1998M05</c:v>
                </c:pt>
                <c:pt idx="77">
                  <c:v>1998M06</c:v>
                </c:pt>
                <c:pt idx="78">
                  <c:v>1998M07</c:v>
                </c:pt>
                <c:pt idx="79">
                  <c:v>1998M08</c:v>
                </c:pt>
                <c:pt idx="80">
                  <c:v>1998M09</c:v>
                </c:pt>
                <c:pt idx="81">
                  <c:v>1998M10</c:v>
                </c:pt>
                <c:pt idx="82">
                  <c:v>1998M11</c:v>
                </c:pt>
                <c:pt idx="83">
                  <c:v>1998M12</c:v>
                </c:pt>
                <c:pt idx="84">
                  <c:v>1999M01</c:v>
                </c:pt>
                <c:pt idx="85">
                  <c:v>1999M02</c:v>
                </c:pt>
                <c:pt idx="86">
                  <c:v>1999M03</c:v>
                </c:pt>
                <c:pt idx="87">
                  <c:v>1999M04</c:v>
                </c:pt>
                <c:pt idx="88">
                  <c:v>1999M05</c:v>
                </c:pt>
                <c:pt idx="89">
                  <c:v>1999M06</c:v>
                </c:pt>
                <c:pt idx="90">
                  <c:v>1999M07</c:v>
                </c:pt>
                <c:pt idx="91">
                  <c:v>1999M08</c:v>
                </c:pt>
                <c:pt idx="92">
                  <c:v>1999M09</c:v>
                </c:pt>
                <c:pt idx="93">
                  <c:v>1999M10</c:v>
                </c:pt>
                <c:pt idx="94">
                  <c:v>1999M11</c:v>
                </c:pt>
                <c:pt idx="95">
                  <c:v>1999M12</c:v>
                </c:pt>
                <c:pt idx="96">
                  <c:v>2000M01</c:v>
                </c:pt>
                <c:pt idx="97">
                  <c:v>2000M02</c:v>
                </c:pt>
                <c:pt idx="98">
                  <c:v>2000M03</c:v>
                </c:pt>
                <c:pt idx="99">
                  <c:v>2000M04</c:v>
                </c:pt>
                <c:pt idx="100">
                  <c:v>2000M05</c:v>
                </c:pt>
                <c:pt idx="101">
                  <c:v>2000M06</c:v>
                </c:pt>
                <c:pt idx="102">
                  <c:v>2000M07</c:v>
                </c:pt>
                <c:pt idx="103">
                  <c:v>2000M08</c:v>
                </c:pt>
                <c:pt idx="104">
                  <c:v>2000M09</c:v>
                </c:pt>
                <c:pt idx="105">
                  <c:v>2000M10</c:v>
                </c:pt>
                <c:pt idx="106">
                  <c:v>2000M11</c:v>
                </c:pt>
                <c:pt idx="107">
                  <c:v>2000M12</c:v>
                </c:pt>
                <c:pt idx="108">
                  <c:v>2001M01</c:v>
                </c:pt>
                <c:pt idx="109">
                  <c:v>2001M02</c:v>
                </c:pt>
                <c:pt idx="110">
                  <c:v>2001M03</c:v>
                </c:pt>
                <c:pt idx="111">
                  <c:v>2001M04</c:v>
                </c:pt>
                <c:pt idx="112">
                  <c:v>2001M05</c:v>
                </c:pt>
                <c:pt idx="113">
                  <c:v>2001M06</c:v>
                </c:pt>
                <c:pt idx="114">
                  <c:v>2001M07</c:v>
                </c:pt>
                <c:pt idx="115">
                  <c:v>2001M08</c:v>
                </c:pt>
                <c:pt idx="116">
                  <c:v>2001M09</c:v>
                </c:pt>
                <c:pt idx="117">
                  <c:v>2001M10</c:v>
                </c:pt>
                <c:pt idx="118">
                  <c:v>2001M11</c:v>
                </c:pt>
                <c:pt idx="119">
                  <c:v>2001M12</c:v>
                </c:pt>
                <c:pt idx="120">
                  <c:v>2002M01</c:v>
                </c:pt>
                <c:pt idx="121">
                  <c:v>2002M02</c:v>
                </c:pt>
                <c:pt idx="122">
                  <c:v>2002M03</c:v>
                </c:pt>
                <c:pt idx="123">
                  <c:v>2002M04</c:v>
                </c:pt>
                <c:pt idx="124">
                  <c:v>2002M05</c:v>
                </c:pt>
                <c:pt idx="125">
                  <c:v>2002M06</c:v>
                </c:pt>
                <c:pt idx="126">
                  <c:v>2002M07</c:v>
                </c:pt>
                <c:pt idx="127">
                  <c:v>2002M08</c:v>
                </c:pt>
                <c:pt idx="128">
                  <c:v>2002M09</c:v>
                </c:pt>
                <c:pt idx="129">
                  <c:v>2002M10</c:v>
                </c:pt>
                <c:pt idx="130">
                  <c:v>2002M11</c:v>
                </c:pt>
                <c:pt idx="131">
                  <c:v>2002M12</c:v>
                </c:pt>
                <c:pt idx="132">
                  <c:v>2003M01</c:v>
                </c:pt>
                <c:pt idx="133">
                  <c:v>2003M02</c:v>
                </c:pt>
                <c:pt idx="134">
                  <c:v>2003M03</c:v>
                </c:pt>
                <c:pt idx="135">
                  <c:v>2003M04</c:v>
                </c:pt>
                <c:pt idx="136">
                  <c:v>2003M05</c:v>
                </c:pt>
                <c:pt idx="137">
                  <c:v>2003M06</c:v>
                </c:pt>
                <c:pt idx="138">
                  <c:v>2003M07</c:v>
                </c:pt>
                <c:pt idx="139">
                  <c:v>2003M08</c:v>
                </c:pt>
                <c:pt idx="140">
                  <c:v>2003M09</c:v>
                </c:pt>
                <c:pt idx="141">
                  <c:v>2003M10</c:v>
                </c:pt>
                <c:pt idx="142">
                  <c:v>2003M11</c:v>
                </c:pt>
                <c:pt idx="143">
                  <c:v>2003M12</c:v>
                </c:pt>
                <c:pt idx="144">
                  <c:v>2004M01</c:v>
                </c:pt>
                <c:pt idx="145">
                  <c:v>2004M02</c:v>
                </c:pt>
                <c:pt idx="146">
                  <c:v>2004M03</c:v>
                </c:pt>
                <c:pt idx="147">
                  <c:v>2004M04</c:v>
                </c:pt>
                <c:pt idx="148">
                  <c:v>2004M05</c:v>
                </c:pt>
                <c:pt idx="149">
                  <c:v>2004M06</c:v>
                </c:pt>
                <c:pt idx="150">
                  <c:v>2004M07</c:v>
                </c:pt>
                <c:pt idx="151">
                  <c:v>2004M08</c:v>
                </c:pt>
                <c:pt idx="152">
                  <c:v>2004M09</c:v>
                </c:pt>
                <c:pt idx="153">
                  <c:v>2004M10</c:v>
                </c:pt>
                <c:pt idx="154">
                  <c:v>2004M11</c:v>
                </c:pt>
                <c:pt idx="155">
                  <c:v>2004M12</c:v>
                </c:pt>
                <c:pt idx="156">
                  <c:v>2005M01</c:v>
                </c:pt>
                <c:pt idx="157">
                  <c:v>2005M02</c:v>
                </c:pt>
                <c:pt idx="158">
                  <c:v>2005M03</c:v>
                </c:pt>
                <c:pt idx="159">
                  <c:v>2005M04</c:v>
                </c:pt>
                <c:pt idx="160">
                  <c:v>2005M05</c:v>
                </c:pt>
                <c:pt idx="161">
                  <c:v>2005M06</c:v>
                </c:pt>
                <c:pt idx="162">
                  <c:v>2005M07</c:v>
                </c:pt>
                <c:pt idx="163">
                  <c:v>2005M08</c:v>
                </c:pt>
                <c:pt idx="164">
                  <c:v>2005M09</c:v>
                </c:pt>
                <c:pt idx="165">
                  <c:v>2005M10</c:v>
                </c:pt>
                <c:pt idx="166">
                  <c:v>2005M11</c:v>
                </c:pt>
                <c:pt idx="167">
                  <c:v>2005M12</c:v>
                </c:pt>
                <c:pt idx="168">
                  <c:v>2006M01</c:v>
                </c:pt>
                <c:pt idx="169">
                  <c:v>2006M02</c:v>
                </c:pt>
                <c:pt idx="170">
                  <c:v>2006M03</c:v>
                </c:pt>
                <c:pt idx="171">
                  <c:v>2006M04</c:v>
                </c:pt>
                <c:pt idx="172">
                  <c:v>2006M05</c:v>
                </c:pt>
                <c:pt idx="173">
                  <c:v>2006M06</c:v>
                </c:pt>
                <c:pt idx="174">
                  <c:v>2006M07</c:v>
                </c:pt>
                <c:pt idx="175">
                  <c:v>2006M08</c:v>
                </c:pt>
                <c:pt idx="176">
                  <c:v>2006M09</c:v>
                </c:pt>
                <c:pt idx="177">
                  <c:v>2006M10</c:v>
                </c:pt>
                <c:pt idx="178">
                  <c:v>2006M11</c:v>
                </c:pt>
                <c:pt idx="179">
                  <c:v>2006M12</c:v>
                </c:pt>
                <c:pt idx="180">
                  <c:v>2007M01</c:v>
                </c:pt>
                <c:pt idx="181">
                  <c:v>2007M02</c:v>
                </c:pt>
                <c:pt idx="182">
                  <c:v>2007M03</c:v>
                </c:pt>
                <c:pt idx="183">
                  <c:v>2007M04</c:v>
                </c:pt>
                <c:pt idx="184">
                  <c:v>2007M05</c:v>
                </c:pt>
                <c:pt idx="185">
                  <c:v>2007M06</c:v>
                </c:pt>
                <c:pt idx="186">
                  <c:v>2007M07</c:v>
                </c:pt>
                <c:pt idx="187">
                  <c:v>2007M08</c:v>
                </c:pt>
                <c:pt idx="188">
                  <c:v>2007M09</c:v>
                </c:pt>
                <c:pt idx="189">
                  <c:v>2007M10</c:v>
                </c:pt>
                <c:pt idx="190">
                  <c:v>2007M11</c:v>
                </c:pt>
                <c:pt idx="191">
                  <c:v>2007M12</c:v>
                </c:pt>
                <c:pt idx="192">
                  <c:v>2008M01</c:v>
                </c:pt>
                <c:pt idx="193">
                  <c:v>2008M02</c:v>
                </c:pt>
                <c:pt idx="194">
                  <c:v>2008M03</c:v>
                </c:pt>
                <c:pt idx="195">
                  <c:v>2008M04</c:v>
                </c:pt>
                <c:pt idx="196">
                  <c:v>2008M05</c:v>
                </c:pt>
                <c:pt idx="197">
                  <c:v>2008M06</c:v>
                </c:pt>
                <c:pt idx="198">
                  <c:v>2008M07</c:v>
                </c:pt>
                <c:pt idx="199">
                  <c:v>2008M08</c:v>
                </c:pt>
                <c:pt idx="200">
                  <c:v>2008M09</c:v>
                </c:pt>
                <c:pt idx="201">
                  <c:v>2008M10</c:v>
                </c:pt>
                <c:pt idx="202">
                  <c:v>2008M11</c:v>
                </c:pt>
                <c:pt idx="203">
                  <c:v>2008M12</c:v>
                </c:pt>
                <c:pt idx="204">
                  <c:v>2009M01</c:v>
                </c:pt>
                <c:pt idx="205">
                  <c:v>2009M02</c:v>
                </c:pt>
                <c:pt idx="206">
                  <c:v>2009M03</c:v>
                </c:pt>
                <c:pt idx="207">
                  <c:v>2009M04</c:v>
                </c:pt>
                <c:pt idx="208">
                  <c:v>2009M05</c:v>
                </c:pt>
                <c:pt idx="209">
                  <c:v>2009M06</c:v>
                </c:pt>
                <c:pt idx="210">
                  <c:v>2009M07</c:v>
                </c:pt>
                <c:pt idx="211">
                  <c:v>2009M08</c:v>
                </c:pt>
                <c:pt idx="212">
                  <c:v>2009M09</c:v>
                </c:pt>
                <c:pt idx="213">
                  <c:v>2009M10</c:v>
                </c:pt>
                <c:pt idx="214">
                  <c:v>2009M11</c:v>
                </c:pt>
                <c:pt idx="215">
                  <c:v>2009M12</c:v>
                </c:pt>
                <c:pt idx="216">
                  <c:v>2010M01</c:v>
                </c:pt>
                <c:pt idx="217">
                  <c:v>2010M02</c:v>
                </c:pt>
                <c:pt idx="218">
                  <c:v>2010M03</c:v>
                </c:pt>
                <c:pt idx="219">
                  <c:v>2010M04</c:v>
                </c:pt>
                <c:pt idx="220">
                  <c:v>2010M05</c:v>
                </c:pt>
                <c:pt idx="221">
                  <c:v>2010M06</c:v>
                </c:pt>
                <c:pt idx="222">
                  <c:v>2010M07</c:v>
                </c:pt>
                <c:pt idx="223">
                  <c:v>2010M08</c:v>
                </c:pt>
                <c:pt idx="224">
                  <c:v>2010M09</c:v>
                </c:pt>
                <c:pt idx="225">
                  <c:v>2010M10</c:v>
                </c:pt>
                <c:pt idx="226">
                  <c:v>2010M11</c:v>
                </c:pt>
                <c:pt idx="227">
                  <c:v>2010M12</c:v>
                </c:pt>
                <c:pt idx="228">
                  <c:v>2011M01</c:v>
                </c:pt>
                <c:pt idx="229">
                  <c:v>2011M02</c:v>
                </c:pt>
                <c:pt idx="230">
                  <c:v>2011M03</c:v>
                </c:pt>
                <c:pt idx="231">
                  <c:v>2011M04</c:v>
                </c:pt>
                <c:pt idx="232">
                  <c:v>2011M05</c:v>
                </c:pt>
                <c:pt idx="233">
                  <c:v>2011M06</c:v>
                </c:pt>
                <c:pt idx="234">
                  <c:v>2011M07</c:v>
                </c:pt>
                <c:pt idx="235">
                  <c:v>2011M08</c:v>
                </c:pt>
                <c:pt idx="236">
                  <c:v>2011M09</c:v>
                </c:pt>
                <c:pt idx="237">
                  <c:v>2011M10</c:v>
                </c:pt>
                <c:pt idx="238">
                  <c:v>2011M11</c:v>
                </c:pt>
                <c:pt idx="239">
                  <c:v>2011M12</c:v>
                </c:pt>
                <c:pt idx="240">
                  <c:v>2012M01</c:v>
                </c:pt>
                <c:pt idx="241">
                  <c:v>2012M02</c:v>
                </c:pt>
                <c:pt idx="242">
                  <c:v>2012M03</c:v>
                </c:pt>
                <c:pt idx="243">
                  <c:v>2012M04</c:v>
                </c:pt>
                <c:pt idx="244">
                  <c:v>2012M05</c:v>
                </c:pt>
                <c:pt idx="245">
                  <c:v>2012M06</c:v>
                </c:pt>
                <c:pt idx="246">
                  <c:v>2012M07</c:v>
                </c:pt>
                <c:pt idx="247">
                  <c:v>2012M08</c:v>
                </c:pt>
                <c:pt idx="248">
                  <c:v>2012M09</c:v>
                </c:pt>
                <c:pt idx="249">
                  <c:v>2012M10</c:v>
                </c:pt>
                <c:pt idx="250">
                  <c:v>2012M11</c:v>
                </c:pt>
                <c:pt idx="251">
                  <c:v>2012M12</c:v>
                </c:pt>
                <c:pt idx="252">
                  <c:v>2013M01</c:v>
                </c:pt>
                <c:pt idx="253">
                  <c:v>2013M02</c:v>
                </c:pt>
                <c:pt idx="254">
                  <c:v>2013M03</c:v>
                </c:pt>
                <c:pt idx="255">
                  <c:v>2013M04</c:v>
                </c:pt>
              </c:strCache>
            </c:strRef>
          </c:cat>
          <c:val>
            <c:numRef>
              <c:f>Plan1!$B$10:$B$265</c:f>
              <c:numCache>
                <c:formatCode>General</c:formatCode>
                <c:ptCount val="256"/>
                <c:pt idx="0">
                  <c:v>52.56</c:v>
                </c:pt>
                <c:pt idx="1">
                  <c:v>52.690000000000012</c:v>
                </c:pt>
                <c:pt idx="2">
                  <c:v>52.42</c:v>
                </c:pt>
                <c:pt idx="3">
                  <c:v>53.97</c:v>
                </c:pt>
                <c:pt idx="4">
                  <c:v>55.3</c:v>
                </c:pt>
                <c:pt idx="5">
                  <c:v>56.34</c:v>
                </c:pt>
                <c:pt idx="6">
                  <c:v>56.48</c:v>
                </c:pt>
                <c:pt idx="7">
                  <c:v>56.55</c:v>
                </c:pt>
                <c:pt idx="8">
                  <c:v>57.45</c:v>
                </c:pt>
                <c:pt idx="9">
                  <c:v>56.07</c:v>
                </c:pt>
                <c:pt idx="10">
                  <c:v>54.1</c:v>
                </c:pt>
                <c:pt idx="11">
                  <c:v>53.02</c:v>
                </c:pt>
                <c:pt idx="12">
                  <c:v>52.54</c:v>
                </c:pt>
                <c:pt idx="13">
                  <c:v>53.44</c:v>
                </c:pt>
                <c:pt idx="14">
                  <c:v>53.96</c:v>
                </c:pt>
                <c:pt idx="15">
                  <c:v>54.37</c:v>
                </c:pt>
                <c:pt idx="16">
                  <c:v>54.5</c:v>
                </c:pt>
                <c:pt idx="17">
                  <c:v>53.14</c:v>
                </c:pt>
                <c:pt idx="18">
                  <c:v>52.720000000000013</c:v>
                </c:pt>
                <c:pt idx="19">
                  <c:v>52.28</c:v>
                </c:pt>
                <c:pt idx="20">
                  <c:v>51.260000000000012</c:v>
                </c:pt>
                <c:pt idx="21">
                  <c:v>51.52</c:v>
                </c:pt>
                <c:pt idx="22">
                  <c:v>50.190000000000012</c:v>
                </c:pt>
                <c:pt idx="23">
                  <c:v>49.01</c:v>
                </c:pt>
                <c:pt idx="24">
                  <c:v>50.06</c:v>
                </c:pt>
                <c:pt idx="25">
                  <c:v>50.41</c:v>
                </c:pt>
                <c:pt idx="26">
                  <c:v>50.260000000000012</c:v>
                </c:pt>
                <c:pt idx="27">
                  <c:v>52.32</c:v>
                </c:pt>
                <c:pt idx="28">
                  <c:v>54.58</c:v>
                </c:pt>
                <c:pt idx="29">
                  <c:v>56.32</c:v>
                </c:pt>
                <c:pt idx="30">
                  <c:v>57.6</c:v>
                </c:pt>
                <c:pt idx="31">
                  <c:v>56.31</c:v>
                </c:pt>
                <c:pt idx="32">
                  <c:v>56.38</c:v>
                </c:pt>
                <c:pt idx="33">
                  <c:v>56.620000000000012</c:v>
                </c:pt>
                <c:pt idx="34">
                  <c:v>57.59</c:v>
                </c:pt>
                <c:pt idx="35">
                  <c:v>57.14</c:v>
                </c:pt>
                <c:pt idx="36">
                  <c:v>58.57</c:v>
                </c:pt>
                <c:pt idx="37">
                  <c:v>59.03</c:v>
                </c:pt>
                <c:pt idx="38">
                  <c:v>59.55</c:v>
                </c:pt>
                <c:pt idx="39">
                  <c:v>61.07</c:v>
                </c:pt>
                <c:pt idx="40">
                  <c:v>60.42</c:v>
                </c:pt>
                <c:pt idx="41">
                  <c:v>59.760000000000012</c:v>
                </c:pt>
                <c:pt idx="42">
                  <c:v>58.7</c:v>
                </c:pt>
                <c:pt idx="43">
                  <c:v>58.54</c:v>
                </c:pt>
                <c:pt idx="44">
                  <c:v>58.35</c:v>
                </c:pt>
                <c:pt idx="45">
                  <c:v>57.660000000000011</c:v>
                </c:pt>
                <c:pt idx="46">
                  <c:v>58.11</c:v>
                </c:pt>
                <c:pt idx="47">
                  <c:v>58.96</c:v>
                </c:pt>
                <c:pt idx="48">
                  <c:v>58.86</c:v>
                </c:pt>
                <c:pt idx="49">
                  <c:v>59.53</c:v>
                </c:pt>
                <c:pt idx="50">
                  <c:v>61.32</c:v>
                </c:pt>
                <c:pt idx="51">
                  <c:v>63.89</c:v>
                </c:pt>
                <c:pt idx="52">
                  <c:v>63.04</c:v>
                </c:pt>
                <c:pt idx="53">
                  <c:v>60.96</c:v>
                </c:pt>
                <c:pt idx="54">
                  <c:v>61.54</c:v>
                </c:pt>
                <c:pt idx="55">
                  <c:v>62.17</c:v>
                </c:pt>
                <c:pt idx="56">
                  <c:v>62.7</c:v>
                </c:pt>
                <c:pt idx="57">
                  <c:v>63.53</c:v>
                </c:pt>
                <c:pt idx="58">
                  <c:v>62.67</c:v>
                </c:pt>
                <c:pt idx="59">
                  <c:v>64.010000000000005</c:v>
                </c:pt>
                <c:pt idx="60">
                  <c:v>64.61999999999999</c:v>
                </c:pt>
                <c:pt idx="61">
                  <c:v>61.91</c:v>
                </c:pt>
                <c:pt idx="62">
                  <c:v>61.32</c:v>
                </c:pt>
                <c:pt idx="63">
                  <c:v>59.48</c:v>
                </c:pt>
                <c:pt idx="64">
                  <c:v>61.41</c:v>
                </c:pt>
                <c:pt idx="65">
                  <c:v>58.43</c:v>
                </c:pt>
                <c:pt idx="66">
                  <c:v>58.220000000000013</c:v>
                </c:pt>
                <c:pt idx="67">
                  <c:v>58.54</c:v>
                </c:pt>
                <c:pt idx="68">
                  <c:v>58.03</c:v>
                </c:pt>
                <c:pt idx="69">
                  <c:v>58.86</c:v>
                </c:pt>
                <c:pt idx="70">
                  <c:v>57.8</c:v>
                </c:pt>
                <c:pt idx="71">
                  <c:v>54.45</c:v>
                </c:pt>
                <c:pt idx="72">
                  <c:v>51</c:v>
                </c:pt>
                <c:pt idx="73">
                  <c:v>50.5</c:v>
                </c:pt>
                <c:pt idx="74">
                  <c:v>49.34</c:v>
                </c:pt>
                <c:pt idx="75">
                  <c:v>49.720000000000013</c:v>
                </c:pt>
                <c:pt idx="76">
                  <c:v>50.15</c:v>
                </c:pt>
                <c:pt idx="77">
                  <c:v>47.96</c:v>
                </c:pt>
                <c:pt idx="78">
                  <c:v>47.32</c:v>
                </c:pt>
                <c:pt idx="79">
                  <c:v>45.99</c:v>
                </c:pt>
                <c:pt idx="80">
                  <c:v>46.96</c:v>
                </c:pt>
                <c:pt idx="81">
                  <c:v>45.89</c:v>
                </c:pt>
                <c:pt idx="82">
                  <c:v>44.49</c:v>
                </c:pt>
                <c:pt idx="83">
                  <c:v>42.24</c:v>
                </c:pt>
                <c:pt idx="84">
                  <c:v>43.31</c:v>
                </c:pt>
                <c:pt idx="85">
                  <c:v>41.91</c:v>
                </c:pt>
                <c:pt idx="86">
                  <c:v>43.84</c:v>
                </c:pt>
                <c:pt idx="87">
                  <c:v>46.760000000000012</c:v>
                </c:pt>
                <c:pt idx="88">
                  <c:v>47.55</c:v>
                </c:pt>
                <c:pt idx="89">
                  <c:v>47.31</c:v>
                </c:pt>
                <c:pt idx="90">
                  <c:v>49.68</c:v>
                </c:pt>
                <c:pt idx="91">
                  <c:v>52.17</c:v>
                </c:pt>
                <c:pt idx="92">
                  <c:v>55.1</c:v>
                </c:pt>
                <c:pt idx="93">
                  <c:v>55.160000000000011</c:v>
                </c:pt>
                <c:pt idx="94">
                  <c:v>57.11</c:v>
                </c:pt>
                <c:pt idx="95">
                  <c:v>58.220000000000013</c:v>
                </c:pt>
                <c:pt idx="96">
                  <c:v>59.42</c:v>
                </c:pt>
                <c:pt idx="97">
                  <c:v>61.68</c:v>
                </c:pt>
                <c:pt idx="98">
                  <c:v>62.120000000000012</c:v>
                </c:pt>
                <c:pt idx="99">
                  <c:v>58.28</c:v>
                </c:pt>
                <c:pt idx="100">
                  <c:v>62.42</c:v>
                </c:pt>
                <c:pt idx="101">
                  <c:v>64.53</c:v>
                </c:pt>
                <c:pt idx="102">
                  <c:v>62.99</c:v>
                </c:pt>
                <c:pt idx="103">
                  <c:v>63.89</c:v>
                </c:pt>
                <c:pt idx="104">
                  <c:v>67.169999999999987</c:v>
                </c:pt>
                <c:pt idx="105">
                  <c:v>66.169999999999987</c:v>
                </c:pt>
                <c:pt idx="106">
                  <c:v>66.989999999999995</c:v>
                </c:pt>
                <c:pt idx="107">
                  <c:v>61</c:v>
                </c:pt>
                <c:pt idx="108">
                  <c:v>61.92</c:v>
                </c:pt>
                <c:pt idx="109">
                  <c:v>62.54</c:v>
                </c:pt>
                <c:pt idx="110">
                  <c:v>60.4</c:v>
                </c:pt>
                <c:pt idx="111">
                  <c:v>61.2</c:v>
                </c:pt>
                <c:pt idx="112">
                  <c:v>63.39</c:v>
                </c:pt>
                <c:pt idx="113">
                  <c:v>62.4</c:v>
                </c:pt>
                <c:pt idx="114">
                  <c:v>59.54</c:v>
                </c:pt>
                <c:pt idx="115">
                  <c:v>59.790000000000013</c:v>
                </c:pt>
                <c:pt idx="116">
                  <c:v>57.74</c:v>
                </c:pt>
                <c:pt idx="117">
                  <c:v>52</c:v>
                </c:pt>
                <c:pt idx="118">
                  <c:v>49.96</c:v>
                </c:pt>
                <c:pt idx="119">
                  <c:v>49.39</c:v>
                </c:pt>
                <c:pt idx="120">
                  <c:v>50.07</c:v>
                </c:pt>
                <c:pt idx="121">
                  <c:v>51.260000000000012</c:v>
                </c:pt>
                <c:pt idx="122">
                  <c:v>55.88</c:v>
                </c:pt>
                <c:pt idx="123">
                  <c:v>57.56</c:v>
                </c:pt>
                <c:pt idx="124">
                  <c:v>58.14</c:v>
                </c:pt>
                <c:pt idx="125">
                  <c:v>57.61</c:v>
                </c:pt>
                <c:pt idx="126">
                  <c:v>59.81</c:v>
                </c:pt>
                <c:pt idx="127">
                  <c:v>60.38</c:v>
                </c:pt>
                <c:pt idx="128">
                  <c:v>62.760000000000012</c:v>
                </c:pt>
                <c:pt idx="129">
                  <c:v>62.49</c:v>
                </c:pt>
                <c:pt idx="130">
                  <c:v>59.48</c:v>
                </c:pt>
                <c:pt idx="131">
                  <c:v>62.59</c:v>
                </c:pt>
                <c:pt idx="132">
                  <c:v>66.3</c:v>
                </c:pt>
                <c:pt idx="133">
                  <c:v>69.19</c:v>
                </c:pt>
                <c:pt idx="134">
                  <c:v>65.64</c:v>
                </c:pt>
                <c:pt idx="135">
                  <c:v>60.6</c:v>
                </c:pt>
                <c:pt idx="136">
                  <c:v>61.34</c:v>
                </c:pt>
                <c:pt idx="137">
                  <c:v>62.91</c:v>
                </c:pt>
                <c:pt idx="138">
                  <c:v>63.25</c:v>
                </c:pt>
                <c:pt idx="139">
                  <c:v>64.86</c:v>
                </c:pt>
                <c:pt idx="140">
                  <c:v>62.95</c:v>
                </c:pt>
                <c:pt idx="141">
                  <c:v>66.33</c:v>
                </c:pt>
                <c:pt idx="142">
                  <c:v>67.260000000000005</c:v>
                </c:pt>
                <c:pt idx="143">
                  <c:v>69.08</c:v>
                </c:pt>
                <c:pt idx="144">
                  <c:v>71.92</c:v>
                </c:pt>
                <c:pt idx="145">
                  <c:v>72.959999999999994</c:v>
                </c:pt>
                <c:pt idx="146">
                  <c:v>76.52</c:v>
                </c:pt>
                <c:pt idx="147">
                  <c:v>77.040000000000006</c:v>
                </c:pt>
                <c:pt idx="148">
                  <c:v>81.03</c:v>
                </c:pt>
                <c:pt idx="149">
                  <c:v>79.08</c:v>
                </c:pt>
                <c:pt idx="150">
                  <c:v>81.430000000000007</c:v>
                </c:pt>
                <c:pt idx="151">
                  <c:v>84.59</c:v>
                </c:pt>
                <c:pt idx="152">
                  <c:v>83.669999999999987</c:v>
                </c:pt>
                <c:pt idx="153">
                  <c:v>89.29</c:v>
                </c:pt>
                <c:pt idx="154">
                  <c:v>84.59</c:v>
                </c:pt>
                <c:pt idx="155">
                  <c:v>81.679999999999978</c:v>
                </c:pt>
                <c:pt idx="156">
                  <c:v>86.710000000000022</c:v>
                </c:pt>
                <c:pt idx="157">
                  <c:v>88.960000000000022</c:v>
                </c:pt>
                <c:pt idx="158">
                  <c:v>97.29</c:v>
                </c:pt>
                <c:pt idx="159">
                  <c:v>96.61</c:v>
                </c:pt>
                <c:pt idx="160">
                  <c:v>93.6</c:v>
                </c:pt>
                <c:pt idx="161">
                  <c:v>99.940000000000026</c:v>
                </c:pt>
                <c:pt idx="162">
                  <c:v>102.9</c:v>
                </c:pt>
                <c:pt idx="163">
                  <c:v>109.09</c:v>
                </c:pt>
                <c:pt idx="164">
                  <c:v>109.3</c:v>
                </c:pt>
                <c:pt idx="165">
                  <c:v>106.77</c:v>
                </c:pt>
                <c:pt idx="166">
                  <c:v>102.86</c:v>
                </c:pt>
                <c:pt idx="167">
                  <c:v>105.97</c:v>
                </c:pt>
                <c:pt idx="168">
                  <c:v>113.1</c:v>
                </c:pt>
                <c:pt idx="169">
                  <c:v>111.74000000000002</c:v>
                </c:pt>
                <c:pt idx="170">
                  <c:v>113.21000000000002</c:v>
                </c:pt>
                <c:pt idx="171">
                  <c:v>123.14</c:v>
                </c:pt>
                <c:pt idx="172">
                  <c:v>127.45</c:v>
                </c:pt>
                <c:pt idx="173">
                  <c:v>125.81</c:v>
                </c:pt>
                <c:pt idx="174">
                  <c:v>130.91999999999999</c:v>
                </c:pt>
                <c:pt idx="175">
                  <c:v>130.35000000000079</c:v>
                </c:pt>
                <c:pt idx="176">
                  <c:v>119.19</c:v>
                </c:pt>
                <c:pt idx="177">
                  <c:v>116.03</c:v>
                </c:pt>
                <c:pt idx="178">
                  <c:v>117.29</c:v>
                </c:pt>
                <c:pt idx="179">
                  <c:v>120.91000000000012</c:v>
                </c:pt>
                <c:pt idx="180">
                  <c:v>112.97</c:v>
                </c:pt>
                <c:pt idx="181">
                  <c:v>118.47</c:v>
                </c:pt>
                <c:pt idx="182">
                  <c:v>122.36999999999999</c:v>
                </c:pt>
                <c:pt idx="183">
                  <c:v>128.91</c:v>
                </c:pt>
                <c:pt idx="184">
                  <c:v>129.83000000000001</c:v>
                </c:pt>
                <c:pt idx="185">
                  <c:v>132.85000000000079</c:v>
                </c:pt>
                <c:pt idx="186">
                  <c:v>138.05000000000001</c:v>
                </c:pt>
                <c:pt idx="187">
                  <c:v>132.91999999999999</c:v>
                </c:pt>
                <c:pt idx="188">
                  <c:v>140.6</c:v>
                </c:pt>
                <c:pt idx="189">
                  <c:v>147.66999999999999</c:v>
                </c:pt>
                <c:pt idx="190">
                  <c:v>157.78</c:v>
                </c:pt>
                <c:pt idx="191">
                  <c:v>156.80000000000001</c:v>
                </c:pt>
                <c:pt idx="192">
                  <c:v>162.41999999999999</c:v>
                </c:pt>
                <c:pt idx="193">
                  <c:v>171.14</c:v>
                </c:pt>
                <c:pt idx="194">
                  <c:v>181.44</c:v>
                </c:pt>
                <c:pt idx="195">
                  <c:v>189.51</c:v>
                </c:pt>
                <c:pt idx="196">
                  <c:v>204.07</c:v>
                </c:pt>
                <c:pt idx="197">
                  <c:v>215.69</c:v>
                </c:pt>
                <c:pt idx="198">
                  <c:v>219.73999999999998</c:v>
                </c:pt>
                <c:pt idx="199">
                  <c:v>195.66</c:v>
                </c:pt>
                <c:pt idx="200">
                  <c:v>176.31</c:v>
                </c:pt>
                <c:pt idx="201">
                  <c:v>139.22</c:v>
                </c:pt>
                <c:pt idx="202">
                  <c:v>114.97</c:v>
                </c:pt>
                <c:pt idx="203">
                  <c:v>98.3</c:v>
                </c:pt>
                <c:pt idx="204">
                  <c:v>102.42</c:v>
                </c:pt>
                <c:pt idx="205">
                  <c:v>98.16</c:v>
                </c:pt>
                <c:pt idx="206">
                  <c:v>100.11</c:v>
                </c:pt>
                <c:pt idx="207">
                  <c:v>104.14</c:v>
                </c:pt>
                <c:pt idx="208">
                  <c:v>114.89</c:v>
                </c:pt>
                <c:pt idx="209">
                  <c:v>128.22</c:v>
                </c:pt>
                <c:pt idx="210">
                  <c:v>123.51</c:v>
                </c:pt>
                <c:pt idx="211">
                  <c:v>132.91</c:v>
                </c:pt>
                <c:pt idx="212">
                  <c:v>127.63</c:v>
                </c:pt>
                <c:pt idx="213">
                  <c:v>134.88000000000079</c:v>
                </c:pt>
                <c:pt idx="214">
                  <c:v>140.93</c:v>
                </c:pt>
                <c:pt idx="215">
                  <c:v>140.91</c:v>
                </c:pt>
                <c:pt idx="216">
                  <c:v>146.12</c:v>
                </c:pt>
                <c:pt idx="217">
                  <c:v>142.43</c:v>
                </c:pt>
                <c:pt idx="218">
                  <c:v>148.9</c:v>
                </c:pt>
                <c:pt idx="219">
                  <c:v>158.01</c:v>
                </c:pt>
                <c:pt idx="220">
                  <c:v>146.60999999999999</c:v>
                </c:pt>
                <c:pt idx="221">
                  <c:v>143.49</c:v>
                </c:pt>
                <c:pt idx="222">
                  <c:v>144.05000000000001</c:v>
                </c:pt>
                <c:pt idx="223">
                  <c:v>148.44999999999999</c:v>
                </c:pt>
                <c:pt idx="224">
                  <c:v>150.28</c:v>
                </c:pt>
                <c:pt idx="225">
                  <c:v>159.55000000000001</c:v>
                </c:pt>
                <c:pt idx="226">
                  <c:v>164.9</c:v>
                </c:pt>
                <c:pt idx="227">
                  <c:v>174.9</c:v>
                </c:pt>
                <c:pt idx="228">
                  <c:v>182.13</c:v>
                </c:pt>
                <c:pt idx="229">
                  <c:v>190.04</c:v>
                </c:pt>
                <c:pt idx="230">
                  <c:v>199.60999999999999</c:v>
                </c:pt>
                <c:pt idx="231">
                  <c:v>210.09</c:v>
                </c:pt>
                <c:pt idx="232">
                  <c:v>199.53</c:v>
                </c:pt>
                <c:pt idx="233">
                  <c:v>196</c:v>
                </c:pt>
                <c:pt idx="234">
                  <c:v>198.95000000000007</c:v>
                </c:pt>
                <c:pt idx="235">
                  <c:v>190.51</c:v>
                </c:pt>
                <c:pt idx="236">
                  <c:v>188.72</c:v>
                </c:pt>
                <c:pt idx="237">
                  <c:v>182.87</c:v>
                </c:pt>
                <c:pt idx="238">
                  <c:v>186.38000000000079</c:v>
                </c:pt>
                <c:pt idx="239">
                  <c:v>184.04</c:v>
                </c:pt>
                <c:pt idx="240">
                  <c:v>188.4</c:v>
                </c:pt>
                <c:pt idx="241">
                  <c:v>195.87</c:v>
                </c:pt>
                <c:pt idx="242">
                  <c:v>201.81</c:v>
                </c:pt>
                <c:pt idx="243">
                  <c:v>197.64</c:v>
                </c:pt>
                <c:pt idx="244">
                  <c:v>185.14</c:v>
                </c:pt>
                <c:pt idx="245">
                  <c:v>170.02</c:v>
                </c:pt>
                <c:pt idx="246">
                  <c:v>177.98000000000027</c:v>
                </c:pt>
                <c:pt idx="247">
                  <c:v>185.54</c:v>
                </c:pt>
                <c:pt idx="248">
                  <c:v>186.97</c:v>
                </c:pt>
                <c:pt idx="249">
                  <c:v>183.20999999999998</c:v>
                </c:pt>
                <c:pt idx="250">
                  <c:v>180.69</c:v>
                </c:pt>
                <c:pt idx="251">
                  <c:v>182.55</c:v>
                </c:pt>
                <c:pt idx="252">
                  <c:v>187.60999999999999</c:v>
                </c:pt>
                <c:pt idx="253">
                  <c:v>190.73999999999998</c:v>
                </c:pt>
                <c:pt idx="254">
                  <c:v>183.60999999999999</c:v>
                </c:pt>
                <c:pt idx="255">
                  <c:v>178.67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6-43AA-93D3-2826DE244EE8}"/>
            </c:ext>
          </c:extLst>
        </c:ser>
        <c:ser>
          <c:idx val="1"/>
          <c:order val="1"/>
          <c:tx>
            <c:strRef>
              <c:f>Plan1!$C$9</c:f>
              <c:strCache>
                <c:ptCount val="1"/>
                <c:pt idx="0">
                  <c:v>Não Combustível</c:v>
                </c:pt>
              </c:strCache>
            </c:strRef>
          </c:tx>
          <c:marker>
            <c:symbol val="none"/>
          </c:marker>
          <c:cat>
            <c:strRef>
              <c:f>Plan1!$A$10:$A$265</c:f>
              <c:strCache>
                <c:ptCount val="256"/>
                <c:pt idx="0">
                  <c:v>1992M01</c:v>
                </c:pt>
                <c:pt idx="1">
                  <c:v>1992M02</c:v>
                </c:pt>
                <c:pt idx="2">
                  <c:v>1992M03</c:v>
                </c:pt>
                <c:pt idx="3">
                  <c:v>1992M04</c:v>
                </c:pt>
                <c:pt idx="4">
                  <c:v>1992M05</c:v>
                </c:pt>
                <c:pt idx="5">
                  <c:v>1992M06</c:v>
                </c:pt>
                <c:pt idx="6">
                  <c:v>1992M07</c:v>
                </c:pt>
                <c:pt idx="7">
                  <c:v>1992M08</c:v>
                </c:pt>
                <c:pt idx="8">
                  <c:v>1992M09</c:v>
                </c:pt>
                <c:pt idx="9">
                  <c:v>1992M10</c:v>
                </c:pt>
                <c:pt idx="10">
                  <c:v>1992M11</c:v>
                </c:pt>
                <c:pt idx="11">
                  <c:v>1992M12</c:v>
                </c:pt>
                <c:pt idx="12">
                  <c:v>1993M01</c:v>
                </c:pt>
                <c:pt idx="13">
                  <c:v>1993M02</c:v>
                </c:pt>
                <c:pt idx="14">
                  <c:v>1993M03</c:v>
                </c:pt>
                <c:pt idx="15">
                  <c:v>1993M04</c:v>
                </c:pt>
                <c:pt idx="16">
                  <c:v>1993M05</c:v>
                </c:pt>
                <c:pt idx="17">
                  <c:v>1993M06</c:v>
                </c:pt>
                <c:pt idx="18">
                  <c:v>1993M07</c:v>
                </c:pt>
                <c:pt idx="19">
                  <c:v>1993M08</c:v>
                </c:pt>
                <c:pt idx="20">
                  <c:v>1993M09</c:v>
                </c:pt>
                <c:pt idx="21">
                  <c:v>1993M10</c:v>
                </c:pt>
                <c:pt idx="22">
                  <c:v>1993M11</c:v>
                </c:pt>
                <c:pt idx="23">
                  <c:v>1993M12</c:v>
                </c:pt>
                <c:pt idx="24">
                  <c:v>1994M01</c:v>
                </c:pt>
                <c:pt idx="25">
                  <c:v>1994M02</c:v>
                </c:pt>
                <c:pt idx="26">
                  <c:v>1994M03</c:v>
                </c:pt>
                <c:pt idx="27">
                  <c:v>1994M04</c:v>
                </c:pt>
                <c:pt idx="28">
                  <c:v>1994M05</c:v>
                </c:pt>
                <c:pt idx="29">
                  <c:v>1994M06</c:v>
                </c:pt>
                <c:pt idx="30">
                  <c:v>1994M07</c:v>
                </c:pt>
                <c:pt idx="31">
                  <c:v>1994M08</c:v>
                </c:pt>
                <c:pt idx="32">
                  <c:v>1994M09</c:v>
                </c:pt>
                <c:pt idx="33">
                  <c:v>1994M10</c:v>
                </c:pt>
                <c:pt idx="34">
                  <c:v>1994M11</c:v>
                </c:pt>
                <c:pt idx="35">
                  <c:v>1994M12</c:v>
                </c:pt>
                <c:pt idx="36">
                  <c:v>1995M01</c:v>
                </c:pt>
                <c:pt idx="37">
                  <c:v>1995M02</c:v>
                </c:pt>
                <c:pt idx="38">
                  <c:v>1995M03</c:v>
                </c:pt>
                <c:pt idx="39">
                  <c:v>1995M04</c:v>
                </c:pt>
                <c:pt idx="40">
                  <c:v>1995M05</c:v>
                </c:pt>
                <c:pt idx="41">
                  <c:v>1995M06</c:v>
                </c:pt>
                <c:pt idx="42">
                  <c:v>1995M07</c:v>
                </c:pt>
                <c:pt idx="43">
                  <c:v>1995M08</c:v>
                </c:pt>
                <c:pt idx="44">
                  <c:v>1995M09</c:v>
                </c:pt>
                <c:pt idx="45">
                  <c:v>1995M10</c:v>
                </c:pt>
                <c:pt idx="46">
                  <c:v>1995M11</c:v>
                </c:pt>
                <c:pt idx="47">
                  <c:v>1995M12</c:v>
                </c:pt>
                <c:pt idx="48">
                  <c:v>1996M01</c:v>
                </c:pt>
                <c:pt idx="49">
                  <c:v>1996M02</c:v>
                </c:pt>
                <c:pt idx="50">
                  <c:v>1996M03</c:v>
                </c:pt>
                <c:pt idx="51">
                  <c:v>1996M04</c:v>
                </c:pt>
                <c:pt idx="52">
                  <c:v>1996M05</c:v>
                </c:pt>
                <c:pt idx="53">
                  <c:v>1996M06</c:v>
                </c:pt>
                <c:pt idx="54">
                  <c:v>1996M07</c:v>
                </c:pt>
                <c:pt idx="55">
                  <c:v>1996M08</c:v>
                </c:pt>
                <c:pt idx="56">
                  <c:v>1996M09</c:v>
                </c:pt>
                <c:pt idx="57">
                  <c:v>1996M10</c:v>
                </c:pt>
                <c:pt idx="58">
                  <c:v>1996M11</c:v>
                </c:pt>
                <c:pt idx="59">
                  <c:v>1996M12</c:v>
                </c:pt>
                <c:pt idx="60">
                  <c:v>1997M01</c:v>
                </c:pt>
                <c:pt idx="61">
                  <c:v>1997M02</c:v>
                </c:pt>
                <c:pt idx="62">
                  <c:v>1997M03</c:v>
                </c:pt>
                <c:pt idx="63">
                  <c:v>1997M04</c:v>
                </c:pt>
                <c:pt idx="64">
                  <c:v>1997M05</c:v>
                </c:pt>
                <c:pt idx="65">
                  <c:v>1997M06</c:v>
                </c:pt>
                <c:pt idx="66">
                  <c:v>1997M07</c:v>
                </c:pt>
                <c:pt idx="67">
                  <c:v>1997M08</c:v>
                </c:pt>
                <c:pt idx="68">
                  <c:v>1997M09</c:v>
                </c:pt>
                <c:pt idx="69">
                  <c:v>1997M10</c:v>
                </c:pt>
                <c:pt idx="70">
                  <c:v>1997M11</c:v>
                </c:pt>
                <c:pt idx="71">
                  <c:v>1997M12</c:v>
                </c:pt>
                <c:pt idx="72">
                  <c:v>1998M01</c:v>
                </c:pt>
                <c:pt idx="73">
                  <c:v>1998M02</c:v>
                </c:pt>
                <c:pt idx="74">
                  <c:v>1998M03</c:v>
                </c:pt>
                <c:pt idx="75">
                  <c:v>1998M04</c:v>
                </c:pt>
                <c:pt idx="76">
                  <c:v>1998M05</c:v>
                </c:pt>
                <c:pt idx="77">
                  <c:v>1998M06</c:v>
                </c:pt>
                <c:pt idx="78">
                  <c:v>1998M07</c:v>
                </c:pt>
                <c:pt idx="79">
                  <c:v>1998M08</c:v>
                </c:pt>
                <c:pt idx="80">
                  <c:v>1998M09</c:v>
                </c:pt>
                <c:pt idx="81">
                  <c:v>1998M10</c:v>
                </c:pt>
                <c:pt idx="82">
                  <c:v>1998M11</c:v>
                </c:pt>
                <c:pt idx="83">
                  <c:v>1998M12</c:v>
                </c:pt>
                <c:pt idx="84">
                  <c:v>1999M01</c:v>
                </c:pt>
                <c:pt idx="85">
                  <c:v>1999M02</c:v>
                </c:pt>
                <c:pt idx="86">
                  <c:v>1999M03</c:v>
                </c:pt>
                <c:pt idx="87">
                  <c:v>1999M04</c:v>
                </c:pt>
                <c:pt idx="88">
                  <c:v>1999M05</c:v>
                </c:pt>
                <c:pt idx="89">
                  <c:v>1999M06</c:v>
                </c:pt>
                <c:pt idx="90">
                  <c:v>1999M07</c:v>
                </c:pt>
                <c:pt idx="91">
                  <c:v>1999M08</c:v>
                </c:pt>
                <c:pt idx="92">
                  <c:v>1999M09</c:v>
                </c:pt>
                <c:pt idx="93">
                  <c:v>1999M10</c:v>
                </c:pt>
                <c:pt idx="94">
                  <c:v>1999M11</c:v>
                </c:pt>
                <c:pt idx="95">
                  <c:v>1999M12</c:v>
                </c:pt>
                <c:pt idx="96">
                  <c:v>2000M01</c:v>
                </c:pt>
                <c:pt idx="97">
                  <c:v>2000M02</c:v>
                </c:pt>
                <c:pt idx="98">
                  <c:v>2000M03</c:v>
                </c:pt>
                <c:pt idx="99">
                  <c:v>2000M04</c:v>
                </c:pt>
                <c:pt idx="100">
                  <c:v>2000M05</c:v>
                </c:pt>
                <c:pt idx="101">
                  <c:v>2000M06</c:v>
                </c:pt>
                <c:pt idx="102">
                  <c:v>2000M07</c:v>
                </c:pt>
                <c:pt idx="103">
                  <c:v>2000M08</c:v>
                </c:pt>
                <c:pt idx="104">
                  <c:v>2000M09</c:v>
                </c:pt>
                <c:pt idx="105">
                  <c:v>2000M10</c:v>
                </c:pt>
                <c:pt idx="106">
                  <c:v>2000M11</c:v>
                </c:pt>
                <c:pt idx="107">
                  <c:v>2000M12</c:v>
                </c:pt>
                <c:pt idx="108">
                  <c:v>2001M01</c:v>
                </c:pt>
                <c:pt idx="109">
                  <c:v>2001M02</c:v>
                </c:pt>
                <c:pt idx="110">
                  <c:v>2001M03</c:v>
                </c:pt>
                <c:pt idx="111">
                  <c:v>2001M04</c:v>
                </c:pt>
                <c:pt idx="112">
                  <c:v>2001M05</c:v>
                </c:pt>
                <c:pt idx="113">
                  <c:v>2001M06</c:v>
                </c:pt>
                <c:pt idx="114">
                  <c:v>2001M07</c:v>
                </c:pt>
                <c:pt idx="115">
                  <c:v>2001M08</c:v>
                </c:pt>
                <c:pt idx="116">
                  <c:v>2001M09</c:v>
                </c:pt>
                <c:pt idx="117">
                  <c:v>2001M10</c:v>
                </c:pt>
                <c:pt idx="118">
                  <c:v>2001M11</c:v>
                </c:pt>
                <c:pt idx="119">
                  <c:v>2001M12</c:v>
                </c:pt>
                <c:pt idx="120">
                  <c:v>2002M01</c:v>
                </c:pt>
                <c:pt idx="121">
                  <c:v>2002M02</c:v>
                </c:pt>
                <c:pt idx="122">
                  <c:v>2002M03</c:v>
                </c:pt>
                <c:pt idx="123">
                  <c:v>2002M04</c:v>
                </c:pt>
                <c:pt idx="124">
                  <c:v>2002M05</c:v>
                </c:pt>
                <c:pt idx="125">
                  <c:v>2002M06</c:v>
                </c:pt>
                <c:pt idx="126">
                  <c:v>2002M07</c:v>
                </c:pt>
                <c:pt idx="127">
                  <c:v>2002M08</c:v>
                </c:pt>
                <c:pt idx="128">
                  <c:v>2002M09</c:v>
                </c:pt>
                <c:pt idx="129">
                  <c:v>2002M10</c:v>
                </c:pt>
                <c:pt idx="130">
                  <c:v>2002M11</c:v>
                </c:pt>
                <c:pt idx="131">
                  <c:v>2002M12</c:v>
                </c:pt>
                <c:pt idx="132">
                  <c:v>2003M01</c:v>
                </c:pt>
                <c:pt idx="133">
                  <c:v>2003M02</c:v>
                </c:pt>
                <c:pt idx="134">
                  <c:v>2003M03</c:v>
                </c:pt>
                <c:pt idx="135">
                  <c:v>2003M04</c:v>
                </c:pt>
                <c:pt idx="136">
                  <c:v>2003M05</c:v>
                </c:pt>
                <c:pt idx="137">
                  <c:v>2003M06</c:v>
                </c:pt>
                <c:pt idx="138">
                  <c:v>2003M07</c:v>
                </c:pt>
                <c:pt idx="139">
                  <c:v>2003M08</c:v>
                </c:pt>
                <c:pt idx="140">
                  <c:v>2003M09</c:v>
                </c:pt>
                <c:pt idx="141">
                  <c:v>2003M10</c:v>
                </c:pt>
                <c:pt idx="142">
                  <c:v>2003M11</c:v>
                </c:pt>
                <c:pt idx="143">
                  <c:v>2003M12</c:v>
                </c:pt>
                <c:pt idx="144">
                  <c:v>2004M01</c:v>
                </c:pt>
                <c:pt idx="145">
                  <c:v>2004M02</c:v>
                </c:pt>
                <c:pt idx="146">
                  <c:v>2004M03</c:v>
                </c:pt>
                <c:pt idx="147">
                  <c:v>2004M04</c:v>
                </c:pt>
                <c:pt idx="148">
                  <c:v>2004M05</c:v>
                </c:pt>
                <c:pt idx="149">
                  <c:v>2004M06</c:v>
                </c:pt>
                <c:pt idx="150">
                  <c:v>2004M07</c:v>
                </c:pt>
                <c:pt idx="151">
                  <c:v>2004M08</c:v>
                </c:pt>
                <c:pt idx="152">
                  <c:v>2004M09</c:v>
                </c:pt>
                <c:pt idx="153">
                  <c:v>2004M10</c:v>
                </c:pt>
                <c:pt idx="154">
                  <c:v>2004M11</c:v>
                </c:pt>
                <c:pt idx="155">
                  <c:v>2004M12</c:v>
                </c:pt>
                <c:pt idx="156">
                  <c:v>2005M01</c:v>
                </c:pt>
                <c:pt idx="157">
                  <c:v>2005M02</c:v>
                </c:pt>
                <c:pt idx="158">
                  <c:v>2005M03</c:v>
                </c:pt>
                <c:pt idx="159">
                  <c:v>2005M04</c:v>
                </c:pt>
                <c:pt idx="160">
                  <c:v>2005M05</c:v>
                </c:pt>
                <c:pt idx="161">
                  <c:v>2005M06</c:v>
                </c:pt>
                <c:pt idx="162">
                  <c:v>2005M07</c:v>
                </c:pt>
                <c:pt idx="163">
                  <c:v>2005M08</c:v>
                </c:pt>
                <c:pt idx="164">
                  <c:v>2005M09</c:v>
                </c:pt>
                <c:pt idx="165">
                  <c:v>2005M10</c:v>
                </c:pt>
                <c:pt idx="166">
                  <c:v>2005M11</c:v>
                </c:pt>
                <c:pt idx="167">
                  <c:v>2005M12</c:v>
                </c:pt>
                <c:pt idx="168">
                  <c:v>2006M01</c:v>
                </c:pt>
                <c:pt idx="169">
                  <c:v>2006M02</c:v>
                </c:pt>
                <c:pt idx="170">
                  <c:v>2006M03</c:v>
                </c:pt>
                <c:pt idx="171">
                  <c:v>2006M04</c:v>
                </c:pt>
                <c:pt idx="172">
                  <c:v>2006M05</c:v>
                </c:pt>
                <c:pt idx="173">
                  <c:v>2006M06</c:v>
                </c:pt>
                <c:pt idx="174">
                  <c:v>2006M07</c:v>
                </c:pt>
                <c:pt idx="175">
                  <c:v>2006M08</c:v>
                </c:pt>
                <c:pt idx="176">
                  <c:v>2006M09</c:v>
                </c:pt>
                <c:pt idx="177">
                  <c:v>2006M10</c:v>
                </c:pt>
                <c:pt idx="178">
                  <c:v>2006M11</c:v>
                </c:pt>
                <c:pt idx="179">
                  <c:v>2006M12</c:v>
                </c:pt>
                <c:pt idx="180">
                  <c:v>2007M01</c:v>
                </c:pt>
                <c:pt idx="181">
                  <c:v>2007M02</c:v>
                </c:pt>
                <c:pt idx="182">
                  <c:v>2007M03</c:v>
                </c:pt>
                <c:pt idx="183">
                  <c:v>2007M04</c:v>
                </c:pt>
                <c:pt idx="184">
                  <c:v>2007M05</c:v>
                </c:pt>
                <c:pt idx="185">
                  <c:v>2007M06</c:v>
                </c:pt>
                <c:pt idx="186">
                  <c:v>2007M07</c:v>
                </c:pt>
                <c:pt idx="187">
                  <c:v>2007M08</c:v>
                </c:pt>
                <c:pt idx="188">
                  <c:v>2007M09</c:v>
                </c:pt>
                <c:pt idx="189">
                  <c:v>2007M10</c:v>
                </c:pt>
                <c:pt idx="190">
                  <c:v>2007M11</c:v>
                </c:pt>
                <c:pt idx="191">
                  <c:v>2007M12</c:v>
                </c:pt>
                <c:pt idx="192">
                  <c:v>2008M01</c:v>
                </c:pt>
                <c:pt idx="193">
                  <c:v>2008M02</c:v>
                </c:pt>
                <c:pt idx="194">
                  <c:v>2008M03</c:v>
                </c:pt>
                <c:pt idx="195">
                  <c:v>2008M04</c:v>
                </c:pt>
                <c:pt idx="196">
                  <c:v>2008M05</c:v>
                </c:pt>
                <c:pt idx="197">
                  <c:v>2008M06</c:v>
                </c:pt>
                <c:pt idx="198">
                  <c:v>2008M07</c:v>
                </c:pt>
                <c:pt idx="199">
                  <c:v>2008M08</c:v>
                </c:pt>
                <c:pt idx="200">
                  <c:v>2008M09</c:v>
                </c:pt>
                <c:pt idx="201">
                  <c:v>2008M10</c:v>
                </c:pt>
                <c:pt idx="202">
                  <c:v>2008M11</c:v>
                </c:pt>
                <c:pt idx="203">
                  <c:v>2008M12</c:v>
                </c:pt>
                <c:pt idx="204">
                  <c:v>2009M01</c:v>
                </c:pt>
                <c:pt idx="205">
                  <c:v>2009M02</c:v>
                </c:pt>
                <c:pt idx="206">
                  <c:v>2009M03</c:v>
                </c:pt>
                <c:pt idx="207">
                  <c:v>2009M04</c:v>
                </c:pt>
                <c:pt idx="208">
                  <c:v>2009M05</c:v>
                </c:pt>
                <c:pt idx="209">
                  <c:v>2009M06</c:v>
                </c:pt>
                <c:pt idx="210">
                  <c:v>2009M07</c:v>
                </c:pt>
                <c:pt idx="211">
                  <c:v>2009M08</c:v>
                </c:pt>
                <c:pt idx="212">
                  <c:v>2009M09</c:v>
                </c:pt>
                <c:pt idx="213">
                  <c:v>2009M10</c:v>
                </c:pt>
                <c:pt idx="214">
                  <c:v>2009M11</c:v>
                </c:pt>
                <c:pt idx="215">
                  <c:v>2009M12</c:v>
                </c:pt>
                <c:pt idx="216">
                  <c:v>2010M01</c:v>
                </c:pt>
                <c:pt idx="217">
                  <c:v>2010M02</c:v>
                </c:pt>
                <c:pt idx="218">
                  <c:v>2010M03</c:v>
                </c:pt>
                <c:pt idx="219">
                  <c:v>2010M04</c:v>
                </c:pt>
                <c:pt idx="220">
                  <c:v>2010M05</c:v>
                </c:pt>
                <c:pt idx="221">
                  <c:v>2010M06</c:v>
                </c:pt>
                <c:pt idx="222">
                  <c:v>2010M07</c:v>
                </c:pt>
                <c:pt idx="223">
                  <c:v>2010M08</c:v>
                </c:pt>
                <c:pt idx="224">
                  <c:v>2010M09</c:v>
                </c:pt>
                <c:pt idx="225">
                  <c:v>2010M10</c:v>
                </c:pt>
                <c:pt idx="226">
                  <c:v>2010M11</c:v>
                </c:pt>
                <c:pt idx="227">
                  <c:v>2010M12</c:v>
                </c:pt>
                <c:pt idx="228">
                  <c:v>2011M01</c:v>
                </c:pt>
                <c:pt idx="229">
                  <c:v>2011M02</c:v>
                </c:pt>
                <c:pt idx="230">
                  <c:v>2011M03</c:v>
                </c:pt>
                <c:pt idx="231">
                  <c:v>2011M04</c:v>
                </c:pt>
                <c:pt idx="232">
                  <c:v>2011M05</c:v>
                </c:pt>
                <c:pt idx="233">
                  <c:v>2011M06</c:v>
                </c:pt>
                <c:pt idx="234">
                  <c:v>2011M07</c:v>
                </c:pt>
                <c:pt idx="235">
                  <c:v>2011M08</c:v>
                </c:pt>
                <c:pt idx="236">
                  <c:v>2011M09</c:v>
                </c:pt>
                <c:pt idx="237">
                  <c:v>2011M10</c:v>
                </c:pt>
                <c:pt idx="238">
                  <c:v>2011M11</c:v>
                </c:pt>
                <c:pt idx="239">
                  <c:v>2011M12</c:v>
                </c:pt>
                <c:pt idx="240">
                  <c:v>2012M01</c:v>
                </c:pt>
                <c:pt idx="241">
                  <c:v>2012M02</c:v>
                </c:pt>
                <c:pt idx="242">
                  <c:v>2012M03</c:v>
                </c:pt>
                <c:pt idx="243">
                  <c:v>2012M04</c:v>
                </c:pt>
                <c:pt idx="244">
                  <c:v>2012M05</c:v>
                </c:pt>
                <c:pt idx="245">
                  <c:v>2012M06</c:v>
                </c:pt>
                <c:pt idx="246">
                  <c:v>2012M07</c:v>
                </c:pt>
                <c:pt idx="247">
                  <c:v>2012M08</c:v>
                </c:pt>
                <c:pt idx="248">
                  <c:v>2012M09</c:v>
                </c:pt>
                <c:pt idx="249">
                  <c:v>2012M10</c:v>
                </c:pt>
                <c:pt idx="250">
                  <c:v>2012M11</c:v>
                </c:pt>
                <c:pt idx="251">
                  <c:v>2012M12</c:v>
                </c:pt>
                <c:pt idx="252">
                  <c:v>2013M01</c:v>
                </c:pt>
                <c:pt idx="253">
                  <c:v>2013M02</c:v>
                </c:pt>
                <c:pt idx="254">
                  <c:v>2013M03</c:v>
                </c:pt>
                <c:pt idx="255">
                  <c:v>2013M04</c:v>
                </c:pt>
              </c:strCache>
            </c:strRef>
          </c:cat>
          <c:val>
            <c:numRef>
              <c:f>Plan1!$C$10:$C$265</c:f>
              <c:numCache>
                <c:formatCode>General</c:formatCode>
                <c:ptCount val="256"/>
                <c:pt idx="0">
                  <c:v>82.460000000000022</c:v>
                </c:pt>
                <c:pt idx="1">
                  <c:v>82.8</c:v>
                </c:pt>
                <c:pt idx="2">
                  <c:v>82.85</c:v>
                </c:pt>
                <c:pt idx="3">
                  <c:v>83.52</c:v>
                </c:pt>
                <c:pt idx="4">
                  <c:v>84.54</c:v>
                </c:pt>
                <c:pt idx="5">
                  <c:v>83.63</c:v>
                </c:pt>
                <c:pt idx="6">
                  <c:v>85.66</c:v>
                </c:pt>
                <c:pt idx="7">
                  <c:v>87.25</c:v>
                </c:pt>
                <c:pt idx="8">
                  <c:v>88.01</c:v>
                </c:pt>
                <c:pt idx="9">
                  <c:v>84.910000000000025</c:v>
                </c:pt>
                <c:pt idx="10">
                  <c:v>82.990000000000023</c:v>
                </c:pt>
                <c:pt idx="11">
                  <c:v>82.79</c:v>
                </c:pt>
                <c:pt idx="12">
                  <c:v>83.179999999999978</c:v>
                </c:pt>
                <c:pt idx="13">
                  <c:v>83.45</c:v>
                </c:pt>
                <c:pt idx="14">
                  <c:v>83.93</c:v>
                </c:pt>
                <c:pt idx="15">
                  <c:v>85.08</c:v>
                </c:pt>
                <c:pt idx="16">
                  <c:v>86.31</c:v>
                </c:pt>
                <c:pt idx="17">
                  <c:v>84.9</c:v>
                </c:pt>
                <c:pt idx="18">
                  <c:v>86.51</c:v>
                </c:pt>
                <c:pt idx="19">
                  <c:v>85.11</c:v>
                </c:pt>
                <c:pt idx="20">
                  <c:v>84.2</c:v>
                </c:pt>
                <c:pt idx="21">
                  <c:v>83.4</c:v>
                </c:pt>
                <c:pt idx="22">
                  <c:v>83.29</c:v>
                </c:pt>
                <c:pt idx="23">
                  <c:v>84.98</c:v>
                </c:pt>
                <c:pt idx="24">
                  <c:v>86</c:v>
                </c:pt>
                <c:pt idx="25">
                  <c:v>87.83</c:v>
                </c:pt>
                <c:pt idx="26">
                  <c:v>88.11999999999999</c:v>
                </c:pt>
                <c:pt idx="27">
                  <c:v>89.79</c:v>
                </c:pt>
                <c:pt idx="28">
                  <c:v>92.28</c:v>
                </c:pt>
                <c:pt idx="29">
                  <c:v>94.38</c:v>
                </c:pt>
                <c:pt idx="30">
                  <c:v>95.47</c:v>
                </c:pt>
                <c:pt idx="31">
                  <c:v>94.93</c:v>
                </c:pt>
                <c:pt idx="32">
                  <c:v>97.440000000000026</c:v>
                </c:pt>
                <c:pt idx="33">
                  <c:v>97.07</c:v>
                </c:pt>
                <c:pt idx="34">
                  <c:v>97.8</c:v>
                </c:pt>
                <c:pt idx="35">
                  <c:v>99.07</c:v>
                </c:pt>
                <c:pt idx="36">
                  <c:v>100.51</c:v>
                </c:pt>
                <c:pt idx="37">
                  <c:v>100</c:v>
                </c:pt>
                <c:pt idx="38">
                  <c:v>101.4</c:v>
                </c:pt>
                <c:pt idx="39">
                  <c:v>101.59</c:v>
                </c:pt>
                <c:pt idx="40">
                  <c:v>100.61999999999999</c:v>
                </c:pt>
                <c:pt idx="41">
                  <c:v>101.5</c:v>
                </c:pt>
                <c:pt idx="42">
                  <c:v>102.21000000000002</c:v>
                </c:pt>
                <c:pt idx="43">
                  <c:v>100.82</c:v>
                </c:pt>
                <c:pt idx="44">
                  <c:v>99.460000000000022</c:v>
                </c:pt>
                <c:pt idx="45">
                  <c:v>98.98</c:v>
                </c:pt>
                <c:pt idx="46">
                  <c:v>98.69</c:v>
                </c:pt>
                <c:pt idx="47">
                  <c:v>97.57</c:v>
                </c:pt>
                <c:pt idx="48">
                  <c:v>97.47</c:v>
                </c:pt>
                <c:pt idx="49">
                  <c:v>98.98</c:v>
                </c:pt>
                <c:pt idx="50">
                  <c:v>99.669999999999987</c:v>
                </c:pt>
                <c:pt idx="51">
                  <c:v>103.41000000000012</c:v>
                </c:pt>
                <c:pt idx="52">
                  <c:v>105.67999999999998</c:v>
                </c:pt>
                <c:pt idx="53">
                  <c:v>101.38</c:v>
                </c:pt>
                <c:pt idx="54">
                  <c:v>100.22</c:v>
                </c:pt>
                <c:pt idx="55">
                  <c:v>100.42</c:v>
                </c:pt>
                <c:pt idx="56">
                  <c:v>96.710000000000022</c:v>
                </c:pt>
                <c:pt idx="57">
                  <c:v>94.669999999999987</c:v>
                </c:pt>
                <c:pt idx="58">
                  <c:v>95.02</c:v>
                </c:pt>
                <c:pt idx="59">
                  <c:v>94.92</c:v>
                </c:pt>
                <c:pt idx="60">
                  <c:v>97.460000000000022</c:v>
                </c:pt>
                <c:pt idx="61">
                  <c:v>98.36999999999999</c:v>
                </c:pt>
                <c:pt idx="62">
                  <c:v>100.4</c:v>
                </c:pt>
                <c:pt idx="63">
                  <c:v>99.5</c:v>
                </c:pt>
                <c:pt idx="64">
                  <c:v>100.48</c:v>
                </c:pt>
                <c:pt idx="65">
                  <c:v>96.53</c:v>
                </c:pt>
                <c:pt idx="66">
                  <c:v>95.13</c:v>
                </c:pt>
                <c:pt idx="67">
                  <c:v>94.75</c:v>
                </c:pt>
                <c:pt idx="68">
                  <c:v>93.26</c:v>
                </c:pt>
                <c:pt idx="69">
                  <c:v>91.85</c:v>
                </c:pt>
                <c:pt idx="70">
                  <c:v>91.97</c:v>
                </c:pt>
                <c:pt idx="71">
                  <c:v>88.72</c:v>
                </c:pt>
                <c:pt idx="72">
                  <c:v>85.61</c:v>
                </c:pt>
                <c:pt idx="73">
                  <c:v>86.77</c:v>
                </c:pt>
                <c:pt idx="74">
                  <c:v>86.490000000000023</c:v>
                </c:pt>
                <c:pt idx="75">
                  <c:v>87.36999999999999</c:v>
                </c:pt>
                <c:pt idx="76">
                  <c:v>87.08</c:v>
                </c:pt>
                <c:pt idx="77">
                  <c:v>85.210000000000022</c:v>
                </c:pt>
                <c:pt idx="78">
                  <c:v>83.11999999999999</c:v>
                </c:pt>
                <c:pt idx="79">
                  <c:v>80.73</c:v>
                </c:pt>
                <c:pt idx="80">
                  <c:v>79.59</c:v>
                </c:pt>
                <c:pt idx="81">
                  <c:v>78.53</c:v>
                </c:pt>
                <c:pt idx="82">
                  <c:v>78.53</c:v>
                </c:pt>
                <c:pt idx="83">
                  <c:v>76.69</c:v>
                </c:pt>
                <c:pt idx="84">
                  <c:v>77.25</c:v>
                </c:pt>
                <c:pt idx="85">
                  <c:v>75.149999999999991</c:v>
                </c:pt>
                <c:pt idx="86">
                  <c:v>74.64</c:v>
                </c:pt>
                <c:pt idx="87">
                  <c:v>74.649999999999991</c:v>
                </c:pt>
                <c:pt idx="88">
                  <c:v>75.410000000000025</c:v>
                </c:pt>
                <c:pt idx="89">
                  <c:v>74.25</c:v>
                </c:pt>
                <c:pt idx="90">
                  <c:v>73.760000000000005</c:v>
                </c:pt>
                <c:pt idx="91">
                  <c:v>76.069999999999993</c:v>
                </c:pt>
                <c:pt idx="92">
                  <c:v>78.010000000000005</c:v>
                </c:pt>
                <c:pt idx="93">
                  <c:v>77.98</c:v>
                </c:pt>
                <c:pt idx="94">
                  <c:v>77.89</c:v>
                </c:pt>
                <c:pt idx="95">
                  <c:v>78.679999999999978</c:v>
                </c:pt>
                <c:pt idx="96">
                  <c:v>79.86999999999999</c:v>
                </c:pt>
                <c:pt idx="97">
                  <c:v>80.56</c:v>
                </c:pt>
                <c:pt idx="98">
                  <c:v>80.47</c:v>
                </c:pt>
                <c:pt idx="99">
                  <c:v>80.45</c:v>
                </c:pt>
                <c:pt idx="100">
                  <c:v>81.33</c:v>
                </c:pt>
                <c:pt idx="101">
                  <c:v>79.760000000000005</c:v>
                </c:pt>
                <c:pt idx="102">
                  <c:v>79.02</c:v>
                </c:pt>
                <c:pt idx="103">
                  <c:v>77.73</c:v>
                </c:pt>
                <c:pt idx="104">
                  <c:v>78.75</c:v>
                </c:pt>
                <c:pt idx="105">
                  <c:v>77.02</c:v>
                </c:pt>
                <c:pt idx="106">
                  <c:v>76.66</c:v>
                </c:pt>
                <c:pt idx="107">
                  <c:v>77.290000000000006</c:v>
                </c:pt>
                <c:pt idx="108">
                  <c:v>78.34</c:v>
                </c:pt>
                <c:pt idx="109">
                  <c:v>78.13</c:v>
                </c:pt>
                <c:pt idx="110">
                  <c:v>78.27</c:v>
                </c:pt>
                <c:pt idx="111">
                  <c:v>78.58</c:v>
                </c:pt>
                <c:pt idx="112">
                  <c:v>79.83</c:v>
                </c:pt>
                <c:pt idx="113">
                  <c:v>78.790000000000006</c:v>
                </c:pt>
                <c:pt idx="114">
                  <c:v>78.069999999999993</c:v>
                </c:pt>
                <c:pt idx="115">
                  <c:v>76.34</c:v>
                </c:pt>
                <c:pt idx="116">
                  <c:v>73.52</c:v>
                </c:pt>
                <c:pt idx="117">
                  <c:v>70.38</c:v>
                </c:pt>
                <c:pt idx="118">
                  <c:v>71.349999999999994</c:v>
                </c:pt>
                <c:pt idx="119">
                  <c:v>70.709999999999994</c:v>
                </c:pt>
                <c:pt idx="120">
                  <c:v>71.42</c:v>
                </c:pt>
                <c:pt idx="121">
                  <c:v>72.290000000000006</c:v>
                </c:pt>
                <c:pt idx="122">
                  <c:v>74.39</c:v>
                </c:pt>
                <c:pt idx="123">
                  <c:v>74.02</c:v>
                </c:pt>
                <c:pt idx="124">
                  <c:v>74.669999999999987</c:v>
                </c:pt>
                <c:pt idx="125">
                  <c:v>76.81</c:v>
                </c:pt>
                <c:pt idx="126">
                  <c:v>78.930000000000007</c:v>
                </c:pt>
                <c:pt idx="127">
                  <c:v>78.709999999999994</c:v>
                </c:pt>
                <c:pt idx="128">
                  <c:v>80.58</c:v>
                </c:pt>
                <c:pt idx="129">
                  <c:v>80.77</c:v>
                </c:pt>
                <c:pt idx="130">
                  <c:v>80.13</c:v>
                </c:pt>
                <c:pt idx="131">
                  <c:v>79.790000000000006</c:v>
                </c:pt>
                <c:pt idx="132">
                  <c:v>80.88</c:v>
                </c:pt>
                <c:pt idx="133">
                  <c:v>81.430000000000007</c:v>
                </c:pt>
                <c:pt idx="134">
                  <c:v>79.8</c:v>
                </c:pt>
                <c:pt idx="135">
                  <c:v>79.430000000000007</c:v>
                </c:pt>
                <c:pt idx="136">
                  <c:v>79.790000000000006</c:v>
                </c:pt>
                <c:pt idx="137">
                  <c:v>78.98</c:v>
                </c:pt>
                <c:pt idx="138">
                  <c:v>78.3</c:v>
                </c:pt>
                <c:pt idx="139">
                  <c:v>79.55</c:v>
                </c:pt>
                <c:pt idx="140">
                  <c:v>81.72</c:v>
                </c:pt>
                <c:pt idx="141">
                  <c:v>85.02</c:v>
                </c:pt>
                <c:pt idx="142">
                  <c:v>86.79</c:v>
                </c:pt>
                <c:pt idx="143">
                  <c:v>88.07</c:v>
                </c:pt>
                <c:pt idx="144">
                  <c:v>91.69</c:v>
                </c:pt>
                <c:pt idx="145">
                  <c:v>94.52</c:v>
                </c:pt>
                <c:pt idx="146">
                  <c:v>96.9</c:v>
                </c:pt>
                <c:pt idx="147">
                  <c:v>96.97</c:v>
                </c:pt>
                <c:pt idx="148">
                  <c:v>96.47</c:v>
                </c:pt>
                <c:pt idx="149">
                  <c:v>95.649999999999991</c:v>
                </c:pt>
                <c:pt idx="150">
                  <c:v>95.149999999999991</c:v>
                </c:pt>
                <c:pt idx="151">
                  <c:v>92.89</c:v>
                </c:pt>
                <c:pt idx="152">
                  <c:v>92.29</c:v>
                </c:pt>
                <c:pt idx="153">
                  <c:v>91.76</c:v>
                </c:pt>
                <c:pt idx="154">
                  <c:v>92.11</c:v>
                </c:pt>
                <c:pt idx="155">
                  <c:v>92.649999999999991</c:v>
                </c:pt>
                <c:pt idx="156">
                  <c:v>95.32</c:v>
                </c:pt>
                <c:pt idx="157">
                  <c:v>97.649999999999991</c:v>
                </c:pt>
                <c:pt idx="158">
                  <c:v>101.91000000000012</c:v>
                </c:pt>
                <c:pt idx="159">
                  <c:v>99.27</c:v>
                </c:pt>
                <c:pt idx="160">
                  <c:v>98.97</c:v>
                </c:pt>
                <c:pt idx="161">
                  <c:v>99.64</c:v>
                </c:pt>
                <c:pt idx="162">
                  <c:v>99.39</c:v>
                </c:pt>
                <c:pt idx="163">
                  <c:v>100.35</c:v>
                </c:pt>
                <c:pt idx="164">
                  <c:v>100.03</c:v>
                </c:pt>
                <c:pt idx="165">
                  <c:v>101.03</c:v>
                </c:pt>
                <c:pt idx="166">
                  <c:v>101.4</c:v>
                </c:pt>
                <c:pt idx="167">
                  <c:v>105.05</c:v>
                </c:pt>
                <c:pt idx="168">
                  <c:v>108.6</c:v>
                </c:pt>
                <c:pt idx="169">
                  <c:v>111.77</c:v>
                </c:pt>
                <c:pt idx="170">
                  <c:v>112.47</c:v>
                </c:pt>
                <c:pt idx="171">
                  <c:v>118.91000000000012</c:v>
                </c:pt>
                <c:pt idx="172">
                  <c:v>128.94</c:v>
                </c:pt>
                <c:pt idx="173">
                  <c:v>125.44000000000032</c:v>
                </c:pt>
                <c:pt idx="174">
                  <c:v>127.64</c:v>
                </c:pt>
                <c:pt idx="175">
                  <c:v>127.5</c:v>
                </c:pt>
                <c:pt idx="176">
                  <c:v>125.22</c:v>
                </c:pt>
                <c:pt idx="177">
                  <c:v>128.10999999999999</c:v>
                </c:pt>
                <c:pt idx="178">
                  <c:v>130.1</c:v>
                </c:pt>
                <c:pt idx="179">
                  <c:v>132.22999999999999</c:v>
                </c:pt>
                <c:pt idx="180">
                  <c:v>131.10999999999999</c:v>
                </c:pt>
                <c:pt idx="181">
                  <c:v>134.29</c:v>
                </c:pt>
                <c:pt idx="182">
                  <c:v>136.52000000000001</c:v>
                </c:pt>
                <c:pt idx="183">
                  <c:v>142.26</c:v>
                </c:pt>
                <c:pt idx="184">
                  <c:v>144.07</c:v>
                </c:pt>
                <c:pt idx="185">
                  <c:v>143.28</c:v>
                </c:pt>
                <c:pt idx="186">
                  <c:v>142.99</c:v>
                </c:pt>
                <c:pt idx="187">
                  <c:v>137.9</c:v>
                </c:pt>
                <c:pt idx="188">
                  <c:v>140.84</c:v>
                </c:pt>
                <c:pt idx="189">
                  <c:v>142.79</c:v>
                </c:pt>
                <c:pt idx="190">
                  <c:v>142.56</c:v>
                </c:pt>
                <c:pt idx="191">
                  <c:v>143.29</c:v>
                </c:pt>
                <c:pt idx="192">
                  <c:v>151.9</c:v>
                </c:pt>
                <c:pt idx="193">
                  <c:v>162.38000000000079</c:v>
                </c:pt>
                <c:pt idx="194">
                  <c:v>168.76999999999998</c:v>
                </c:pt>
                <c:pt idx="195">
                  <c:v>167.66</c:v>
                </c:pt>
                <c:pt idx="196">
                  <c:v>166.17</c:v>
                </c:pt>
                <c:pt idx="197">
                  <c:v>168.34</c:v>
                </c:pt>
                <c:pt idx="198">
                  <c:v>169.06</c:v>
                </c:pt>
                <c:pt idx="199">
                  <c:v>158.41</c:v>
                </c:pt>
                <c:pt idx="200">
                  <c:v>149.47</c:v>
                </c:pt>
                <c:pt idx="201">
                  <c:v>126.48</c:v>
                </c:pt>
                <c:pt idx="202">
                  <c:v>117.13</c:v>
                </c:pt>
                <c:pt idx="203">
                  <c:v>109.86</c:v>
                </c:pt>
                <c:pt idx="204">
                  <c:v>115.11</c:v>
                </c:pt>
                <c:pt idx="205">
                  <c:v>112.63</c:v>
                </c:pt>
                <c:pt idx="206">
                  <c:v>111.16</c:v>
                </c:pt>
                <c:pt idx="207">
                  <c:v>116.25</c:v>
                </c:pt>
                <c:pt idx="208">
                  <c:v>123.61</c:v>
                </c:pt>
                <c:pt idx="209">
                  <c:v>128.69999999999999</c:v>
                </c:pt>
                <c:pt idx="210">
                  <c:v>129.81</c:v>
                </c:pt>
                <c:pt idx="211">
                  <c:v>137.13</c:v>
                </c:pt>
                <c:pt idx="212">
                  <c:v>132.58000000000001</c:v>
                </c:pt>
                <c:pt idx="213">
                  <c:v>135</c:v>
                </c:pt>
                <c:pt idx="214">
                  <c:v>141.13</c:v>
                </c:pt>
                <c:pt idx="215">
                  <c:v>146.13999999999999</c:v>
                </c:pt>
                <c:pt idx="216">
                  <c:v>150.19</c:v>
                </c:pt>
                <c:pt idx="217">
                  <c:v>147.78</c:v>
                </c:pt>
                <c:pt idx="218">
                  <c:v>153.38000000000079</c:v>
                </c:pt>
                <c:pt idx="219">
                  <c:v>162.76999999999998</c:v>
                </c:pt>
                <c:pt idx="220">
                  <c:v>155.15</c:v>
                </c:pt>
                <c:pt idx="221">
                  <c:v>149.22999999999999</c:v>
                </c:pt>
                <c:pt idx="222">
                  <c:v>151.4</c:v>
                </c:pt>
                <c:pt idx="223">
                  <c:v>160.6</c:v>
                </c:pt>
                <c:pt idx="224">
                  <c:v>164.5</c:v>
                </c:pt>
                <c:pt idx="225">
                  <c:v>173.6</c:v>
                </c:pt>
                <c:pt idx="226">
                  <c:v>178.2</c:v>
                </c:pt>
                <c:pt idx="227">
                  <c:v>188.19</c:v>
                </c:pt>
                <c:pt idx="228">
                  <c:v>197.22</c:v>
                </c:pt>
                <c:pt idx="229">
                  <c:v>204.58</c:v>
                </c:pt>
                <c:pt idx="230">
                  <c:v>201.1</c:v>
                </c:pt>
                <c:pt idx="231">
                  <c:v>205.84</c:v>
                </c:pt>
                <c:pt idx="232">
                  <c:v>198.81</c:v>
                </c:pt>
                <c:pt idx="233">
                  <c:v>194.9</c:v>
                </c:pt>
                <c:pt idx="234">
                  <c:v>195.58</c:v>
                </c:pt>
                <c:pt idx="235">
                  <c:v>191.98000000000027</c:v>
                </c:pt>
                <c:pt idx="236">
                  <c:v>185.76999999999998</c:v>
                </c:pt>
                <c:pt idx="237">
                  <c:v>172.02</c:v>
                </c:pt>
                <c:pt idx="238">
                  <c:v>167.85000000000079</c:v>
                </c:pt>
                <c:pt idx="239">
                  <c:v>164.82000000000079</c:v>
                </c:pt>
                <c:pt idx="240">
                  <c:v>169.10999999999999</c:v>
                </c:pt>
                <c:pt idx="241">
                  <c:v>174.04</c:v>
                </c:pt>
                <c:pt idx="242">
                  <c:v>175.88000000000079</c:v>
                </c:pt>
                <c:pt idx="243">
                  <c:v>175.44</c:v>
                </c:pt>
                <c:pt idx="244">
                  <c:v>169.6</c:v>
                </c:pt>
                <c:pt idx="245">
                  <c:v>165.84</c:v>
                </c:pt>
                <c:pt idx="246">
                  <c:v>172.48000000000027</c:v>
                </c:pt>
                <c:pt idx="247">
                  <c:v>169.73</c:v>
                </c:pt>
                <c:pt idx="248">
                  <c:v>170.7</c:v>
                </c:pt>
                <c:pt idx="249">
                  <c:v>169.87</c:v>
                </c:pt>
                <c:pt idx="250">
                  <c:v>168.53</c:v>
                </c:pt>
                <c:pt idx="251">
                  <c:v>172.43</c:v>
                </c:pt>
                <c:pt idx="252">
                  <c:v>176.10999999999999</c:v>
                </c:pt>
                <c:pt idx="253">
                  <c:v>177.17</c:v>
                </c:pt>
                <c:pt idx="254">
                  <c:v>172.04</c:v>
                </c:pt>
                <c:pt idx="255">
                  <c:v>168.9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6-43AA-93D3-2826DE244EE8}"/>
            </c:ext>
          </c:extLst>
        </c:ser>
        <c:ser>
          <c:idx val="2"/>
          <c:order val="2"/>
          <c:tx>
            <c:strRef>
              <c:f>Plan1!$D$9</c:f>
              <c:strCache>
                <c:ptCount val="1"/>
                <c:pt idx="0">
                  <c:v>Combustível</c:v>
                </c:pt>
              </c:strCache>
            </c:strRef>
          </c:tx>
          <c:marker>
            <c:symbol val="none"/>
          </c:marker>
          <c:cat>
            <c:strRef>
              <c:f>Plan1!$A$10:$A$265</c:f>
              <c:strCache>
                <c:ptCount val="256"/>
                <c:pt idx="0">
                  <c:v>1992M01</c:v>
                </c:pt>
                <c:pt idx="1">
                  <c:v>1992M02</c:v>
                </c:pt>
                <c:pt idx="2">
                  <c:v>1992M03</c:v>
                </c:pt>
                <c:pt idx="3">
                  <c:v>1992M04</c:v>
                </c:pt>
                <c:pt idx="4">
                  <c:v>1992M05</c:v>
                </c:pt>
                <c:pt idx="5">
                  <c:v>1992M06</c:v>
                </c:pt>
                <c:pt idx="6">
                  <c:v>1992M07</c:v>
                </c:pt>
                <c:pt idx="7">
                  <c:v>1992M08</c:v>
                </c:pt>
                <c:pt idx="8">
                  <c:v>1992M09</c:v>
                </c:pt>
                <c:pt idx="9">
                  <c:v>1992M10</c:v>
                </c:pt>
                <c:pt idx="10">
                  <c:v>1992M11</c:v>
                </c:pt>
                <c:pt idx="11">
                  <c:v>1992M12</c:v>
                </c:pt>
                <c:pt idx="12">
                  <c:v>1993M01</c:v>
                </c:pt>
                <c:pt idx="13">
                  <c:v>1993M02</c:v>
                </c:pt>
                <c:pt idx="14">
                  <c:v>1993M03</c:v>
                </c:pt>
                <c:pt idx="15">
                  <c:v>1993M04</c:v>
                </c:pt>
                <c:pt idx="16">
                  <c:v>1993M05</c:v>
                </c:pt>
                <c:pt idx="17">
                  <c:v>1993M06</c:v>
                </c:pt>
                <c:pt idx="18">
                  <c:v>1993M07</c:v>
                </c:pt>
                <c:pt idx="19">
                  <c:v>1993M08</c:v>
                </c:pt>
                <c:pt idx="20">
                  <c:v>1993M09</c:v>
                </c:pt>
                <c:pt idx="21">
                  <c:v>1993M10</c:v>
                </c:pt>
                <c:pt idx="22">
                  <c:v>1993M11</c:v>
                </c:pt>
                <c:pt idx="23">
                  <c:v>1993M12</c:v>
                </c:pt>
                <c:pt idx="24">
                  <c:v>1994M01</c:v>
                </c:pt>
                <c:pt idx="25">
                  <c:v>1994M02</c:v>
                </c:pt>
                <c:pt idx="26">
                  <c:v>1994M03</c:v>
                </c:pt>
                <c:pt idx="27">
                  <c:v>1994M04</c:v>
                </c:pt>
                <c:pt idx="28">
                  <c:v>1994M05</c:v>
                </c:pt>
                <c:pt idx="29">
                  <c:v>1994M06</c:v>
                </c:pt>
                <c:pt idx="30">
                  <c:v>1994M07</c:v>
                </c:pt>
                <c:pt idx="31">
                  <c:v>1994M08</c:v>
                </c:pt>
                <c:pt idx="32">
                  <c:v>1994M09</c:v>
                </c:pt>
                <c:pt idx="33">
                  <c:v>1994M10</c:v>
                </c:pt>
                <c:pt idx="34">
                  <c:v>1994M11</c:v>
                </c:pt>
                <c:pt idx="35">
                  <c:v>1994M12</c:v>
                </c:pt>
                <c:pt idx="36">
                  <c:v>1995M01</c:v>
                </c:pt>
                <c:pt idx="37">
                  <c:v>1995M02</c:v>
                </c:pt>
                <c:pt idx="38">
                  <c:v>1995M03</c:v>
                </c:pt>
                <c:pt idx="39">
                  <c:v>1995M04</c:v>
                </c:pt>
                <c:pt idx="40">
                  <c:v>1995M05</c:v>
                </c:pt>
                <c:pt idx="41">
                  <c:v>1995M06</c:v>
                </c:pt>
                <c:pt idx="42">
                  <c:v>1995M07</c:v>
                </c:pt>
                <c:pt idx="43">
                  <c:v>1995M08</c:v>
                </c:pt>
                <c:pt idx="44">
                  <c:v>1995M09</c:v>
                </c:pt>
                <c:pt idx="45">
                  <c:v>1995M10</c:v>
                </c:pt>
                <c:pt idx="46">
                  <c:v>1995M11</c:v>
                </c:pt>
                <c:pt idx="47">
                  <c:v>1995M12</c:v>
                </c:pt>
                <c:pt idx="48">
                  <c:v>1996M01</c:v>
                </c:pt>
                <c:pt idx="49">
                  <c:v>1996M02</c:v>
                </c:pt>
                <c:pt idx="50">
                  <c:v>1996M03</c:v>
                </c:pt>
                <c:pt idx="51">
                  <c:v>1996M04</c:v>
                </c:pt>
                <c:pt idx="52">
                  <c:v>1996M05</c:v>
                </c:pt>
                <c:pt idx="53">
                  <c:v>1996M06</c:v>
                </c:pt>
                <c:pt idx="54">
                  <c:v>1996M07</c:v>
                </c:pt>
                <c:pt idx="55">
                  <c:v>1996M08</c:v>
                </c:pt>
                <c:pt idx="56">
                  <c:v>1996M09</c:v>
                </c:pt>
                <c:pt idx="57">
                  <c:v>1996M10</c:v>
                </c:pt>
                <c:pt idx="58">
                  <c:v>1996M11</c:v>
                </c:pt>
                <c:pt idx="59">
                  <c:v>1996M12</c:v>
                </c:pt>
                <c:pt idx="60">
                  <c:v>1997M01</c:v>
                </c:pt>
                <c:pt idx="61">
                  <c:v>1997M02</c:v>
                </c:pt>
                <c:pt idx="62">
                  <c:v>1997M03</c:v>
                </c:pt>
                <c:pt idx="63">
                  <c:v>1997M04</c:v>
                </c:pt>
                <c:pt idx="64">
                  <c:v>1997M05</c:v>
                </c:pt>
                <c:pt idx="65">
                  <c:v>1997M06</c:v>
                </c:pt>
                <c:pt idx="66">
                  <c:v>1997M07</c:v>
                </c:pt>
                <c:pt idx="67">
                  <c:v>1997M08</c:v>
                </c:pt>
                <c:pt idx="68">
                  <c:v>1997M09</c:v>
                </c:pt>
                <c:pt idx="69">
                  <c:v>1997M10</c:v>
                </c:pt>
                <c:pt idx="70">
                  <c:v>1997M11</c:v>
                </c:pt>
                <c:pt idx="71">
                  <c:v>1997M12</c:v>
                </c:pt>
                <c:pt idx="72">
                  <c:v>1998M01</c:v>
                </c:pt>
                <c:pt idx="73">
                  <c:v>1998M02</c:v>
                </c:pt>
                <c:pt idx="74">
                  <c:v>1998M03</c:v>
                </c:pt>
                <c:pt idx="75">
                  <c:v>1998M04</c:v>
                </c:pt>
                <c:pt idx="76">
                  <c:v>1998M05</c:v>
                </c:pt>
                <c:pt idx="77">
                  <c:v>1998M06</c:v>
                </c:pt>
                <c:pt idx="78">
                  <c:v>1998M07</c:v>
                </c:pt>
                <c:pt idx="79">
                  <c:v>1998M08</c:v>
                </c:pt>
                <c:pt idx="80">
                  <c:v>1998M09</c:v>
                </c:pt>
                <c:pt idx="81">
                  <c:v>1998M10</c:v>
                </c:pt>
                <c:pt idx="82">
                  <c:v>1998M11</c:v>
                </c:pt>
                <c:pt idx="83">
                  <c:v>1998M12</c:v>
                </c:pt>
                <c:pt idx="84">
                  <c:v>1999M01</c:v>
                </c:pt>
                <c:pt idx="85">
                  <c:v>1999M02</c:v>
                </c:pt>
                <c:pt idx="86">
                  <c:v>1999M03</c:v>
                </c:pt>
                <c:pt idx="87">
                  <c:v>1999M04</c:v>
                </c:pt>
                <c:pt idx="88">
                  <c:v>1999M05</c:v>
                </c:pt>
                <c:pt idx="89">
                  <c:v>1999M06</c:v>
                </c:pt>
                <c:pt idx="90">
                  <c:v>1999M07</c:v>
                </c:pt>
                <c:pt idx="91">
                  <c:v>1999M08</c:v>
                </c:pt>
                <c:pt idx="92">
                  <c:v>1999M09</c:v>
                </c:pt>
                <c:pt idx="93">
                  <c:v>1999M10</c:v>
                </c:pt>
                <c:pt idx="94">
                  <c:v>1999M11</c:v>
                </c:pt>
                <c:pt idx="95">
                  <c:v>1999M12</c:v>
                </c:pt>
                <c:pt idx="96">
                  <c:v>2000M01</c:v>
                </c:pt>
                <c:pt idx="97">
                  <c:v>2000M02</c:v>
                </c:pt>
                <c:pt idx="98">
                  <c:v>2000M03</c:v>
                </c:pt>
                <c:pt idx="99">
                  <c:v>2000M04</c:v>
                </c:pt>
                <c:pt idx="100">
                  <c:v>2000M05</c:v>
                </c:pt>
                <c:pt idx="101">
                  <c:v>2000M06</c:v>
                </c:pt>
                <c:pt idx="102">
                  <c:v>2000M07</c:v>
                </c:pt>
                <c:pt idx="103">
                  <c:v>2000M08</c:v>
                </c:pt>
                <c:pt idx="104">
                  <c:v>2000M09</c:v>
                </c:pt>
                <c:pt idx="105">
                  <c:v>2000M10</c:v>
                </c:pt>
                <c:pt idx="106">
                  <c:v>2000M11</c:v>
                </c:pt>
                <c:pt idx="107">
                  <c:v>2000M12</c:v>
                </c:pt>
                <c:pt idx="108">
                  <c:v>2001M01</c:v>
                </c:pt>
                <c:pt idx="109">
                  <c:v>2001M02</c:v>
                </c:pt>
                <c:pt idx="110">
                  <c:v>2001M03</c:v>
                </c:pt>
                <c:pt idx="111">
                  <c:v>2001M04</c:v>
                </c:pt>
                <c:pt idx="112">
                  <c:v>2001M05</c:v>
                </c:pt>
                <c:pt idx="113">
                  <c:v>2001M06</c:v>
                </c:pt>
                <c:pt idx="114">
                  <c:v>2001M07</c:v>
                </c:pt>
                <c:pt idx="115">
                  <c:v>2001M08</c:v>
                </c:pt>
                <c:pt idx="116">
                  <c:v>2001M09</c:v>
                </c:pt>
                <c:pt idx="117">
                  <c:v>2001M10</c:v>
                </c:pt>
                <c:pt idx="118">
                  <c:v>2001M11</c:v>
                </c:pt>
                <c:pt idx="119">
                  <c:v>2001M12</c:v>
                </c:pt>
                <c:pt idx="120">
                  <c:v>2002M01</c:v>
                </c:pt>
                <c:pt idx="121">
                  <c:v>2002M02</c:v>
                </c:pt>
                <c:pt idx="122">
                  <c:v>2002M03</c:v>
                </c:pt>
                <c:pt idx="123">
                  <c:v>2002M04</c:v>
                </c:pt>
                <c:pt idx="124">
                  <c:v>2002M05</c:v>
                </c:pt>
                <c:pt idx="125">
                  <c:v>2002M06</c:v>
                </c:pt>
                <c:pt idx="126">
                  <c:v>2002M07</c:v>
                </c:pt>
                <c:pt idx="127">
                  <c:v>2002M08</c:v>
                </c:pt>
                <c:pt idx="128">
                  <c:v>2002M09</c:v>
                </c:pt>
                <c:pt idx="129">
                  <c:v>2002M10</c:v>
                </c:pt>
                <c:pt idx="130">
                  <c:v>2002M11</c:v>
                </c:pt>
                <c:pt idx="131">
                  <c:v>2002M12</c:v>
                </c:pt>
                <c:pt idx="132">
                  <c:v>2003M01</c:v>
                </c:pt>
                <c:pt idx="133">
                  <c:v>2003M02</c:v>
                </c:pt>
                <c:pt idx="134">
                  <c:v>2003M03</c:v>
                </c:pt>
                <c:pt idx="135">
                  <c:v>2003M04</c:v>
                </c:pt>
                <c:pt idx="136">
                  <c:v>2003M05</c:v>
                </c:pt>
                <c:pt idx="137">
                  <c:v>2003M06</c:v>
                </c:pt>
                <c:pt idx="138">
                  <c:v>2003M07</c:v>
                </c:pt>
                <c:pt idx="139">
                  <c:v>2003M08</c:v>
                </c:pt>
                <c:pt idx="140">
                  <c:v>2003M09</c:v>
                </c:pt>
                <c:pt idx="141">
                  <c:v>2003M10</c:v>
                </c:pt>
                <c:pt idx="142">
                  <c:v>2003M11</c:v>
                </c:pt>
                <c:pt idx="143">
                  <c:v>2003M12</c:v>
                </c:pt>
                <c:pt idx="144">
                  <c:v>2004M01</c:v>
                </c:pt>
                <c:pt idx="145">
                  <c:v>2004M02</c:v>
                </c:pt>
                <c:pt idx="146">
                  <c:v>2004M03</c:v>
                </c:pt>
                <c:pt idx="147">
                  <c:v>2004M04</c:v>
                </c:pt>
                <c:pt idx="148">
                  <c:v>2004M05</c:v>
                </c:pt>
                <c:pt idx="149">
                  <c:v>2004M06</c:v>
                </c:pt>
                <c:pt idx="150">
                  <c:v>2004M07</c:v>
                </c:pt>
                <c:pt idx="151">
                  <c:v>2004M08</c:v>
                </c:pt>
                <c:pt idx="152">
                  <c:v>2004M09</c:v>
                </c:pt>
                <c:pt idx="153">
                  <c:v>2004M10</c:v>
                </c:pt>
                <c:pt idx="154">
                  <c:v>2004M11</c:v>
                </c:pt>
                <c:pt idx="155">
                  <c:v>2004M12</c:v>
                </c:pt>
                <c:pt idx="156">
                  <c:v>2005M01</c:v>
                </c:pt>
                <c:pt idx="157">
                  <c:v>2005M02</c:v>
                </c:pt>
                <c:pt idx="158">
                  <c:v>2005M03</c:v>
                </c:pt>
                <c:pt idx="159">
                  <c:v>2005M04</c:v>
                </c:pt>
                <c:pt idx="160">
                  <c:v>2005M05</c:v>
                </c:pt>
                <c:pt idx="161">
                  <c:v>2005M06</c:v>
                </c:pt>
                <c:pt idx="162">
                  <c:v>2005M07</c:v>
                </c:pt>
                <c:pt idx="163">
                  <c:v>2005M08</c:v>
                </c:pt>
                <c:pt idx="164">
                  <c:v>2005M09</c:v>
                </c:pt>
                <c:pt idx="165">
                  <c:v>2005M10</c:v>
                </c:pt>
                <c:pt idx="166">
                  <c:v>2005M11</c:v>
                </c:pt>
                <c:pt idx="167">
                  <c:v>2005M12</c:v>
                </c:pt>
                <c:pt idx="168">
                  <c:v>2006M01</c:v>
                </c:pt>
                <c:pt idx="169">
                  <c:v>2006M02</c:v>
                </c:pt>
                <c:pt idx="170">
                  <c:v>2006M03</c:v>
                </c:pt>
                <c:pt idx="171">
                  <c:v>2006M04</c:v>
                </c:pt>
                <c:pt idx="172">
                  <c:v>2006M05</c:v>
                </c:pt>
                <c:pt idx="173">
                  <c:v>2006M06</c:v>
                </c:pt>
                <c:pt idx="174">
                  <c:v>2006M07</c:v>
                </c:pt>
                <c:pt idx="175">
                  <c:v>2006M08</c:v>
                </c:pt>
                <c:pt idx="176">
                  <c:v>2006M09</c:v>
                </c:pt>
                <c:pt idx="177">
                  <c:v>2006M10</c:v>
                </c:pt>
                <c:pt idx="178">
                  <c:v>2006M11</c:v>
                </c:pt>
                <c:pt idx="179">
                  <c:v>2006M12</c:v>
                </c:pt>
                <c:pt idx="180">
                  <c:v>2007M01</c:v>
                </c:pt>
                <c:pt idx="181">
                  <c:v>2007M02</c:v>
                </c:pt>
                <c:pt idx="182">
                  <c:v>2007M03</c:v>
                </c:pt>
                <c:pt idx="183">
                  <c:v>2007M04</c:v>
                </c:pt>
                <c:pt idx="184">
                  <c:v>2007M05</c:v>
                </c:pt>
                <c:pt idx="185">
                  <c:v>2007M06</c:v>
                </c:pt>
                <c:pt idx="186">
                  <c:v>2007M07</c:v>
                </c:pt>
                <c:pt idx="187">
                  <c:v>2007M08</c:v>
                </c:pt>
                <c:pt idx="188">
                  <c:v>2007M09</c:v>
                </c:pt>
                <c:pt idx="189">
                  <c:v>2007M10</c:v>
                </c:pt>
                <c:pt idx="190">
                  <c:v>2007M11</c:v>
                </c:pt>
                <c:pt idx="191">
                  <c:v>2007M12</c:v>
                </c:pt>
                <c:pt idx="192">
                  <c:v>2008M01</c:v>
                </c:pt>
                <c:pt idx="193">
                  <c:v>2008M02</c:v>
                </c:pt>
                <c:pt idx="194">
                  <c:v>2008M03</c:v>
                </c:pt>
                <c:pt idx="195">
                  <c:v>2008M04</c:v>
                </c:pt>
                <c:pt idx="196">
                  <c:v>2008M05</c:v>
                </c:pt>
                <c:pt idx="197">
                  <c:v>2008M06</c:v>
                </c:pt>
                <c:pt idx="198">
                  <c:v>2008M07</c:v>
                </c:pt>
                <c:pt idx="199">
                  <c:v>2008M08</c:v>
                </c:pt>
                <c:pt idx="200">
                  <c:v>2008M09</c:v>
                </c:pt>
                <c:pt idx="201">
                  <c:v>2008M10</c:v>
                </c:pt>
                <c:pt idx="202">
                  <c:v>2008M11</c:v>
                </c:pt>
                <c:pt idx="203">
                  <c:v>2008M12</c:v>
                </c:pt>
                <c:pt idx="204">
                  <c:v>2009M01</c:v>
                </c:pt>
                <c:pt idx="205">
                  <c:v>2009M02</c:v>
                </c:pt>
                <c:pt idx="206">
                  <c:v>2009M03</c:v>
                </c:pt>
                <c:pt idx="207">
                  <c:v>2009M04</c:v>
                </c:pt>
                <c:pt idx="208">
                  <c:v>2009M05</c:v>
                </c:pt>
                <c:pt idx="209">
                  <c:v>2009M06</c:v>
                </c:pt>
                <c:pt idx="210">
                  <c:v>2009M07</c:v>
                </c:pt>
                <c:pt idx="211">
                  <c:v>2009M08</c:v>
                </c:pt>
                <c:pt idx="212">
                  <c:v>2009M09</c:v>
                </c:pt>
                <c:pt idx="213">
                  <c:v>2009M10</c:v>
                </c:pt>
                <c:pt idx="214">
                  <c:v>2009M11</c:v>
                </c:pt>
                <c:pt idx="215">
                  <c:v>2009M12</c:v>
                </c:pt>
                <c:pt idx="216">
                  <c:v>2010M01</c:v>
                </c:pt>
                <c:pt idx="217">
                  <c:v>2010M02</c:v>
                </c:pt>
                <c:pt idx="218">
                  <c:v>2010M03</c:v>
                </c:pt>
                <c:pt idx="219">
                  <c:v>2010M04</c:v>
                </c:pt>
                <c:pt idx="220">
                  <c:v>2010M05</c:v>
                </c:pt>
                <c:pt idx="221">
                  <c:v>2010M06</c:v>
                </c:pt>
                <c:pt idx="222">
                  <c:v>2010M07</c:v>
                </c:pt>
                <c:pt idx="223">
                  <c:v>2010M08</c:v>
                </c:pt>
                <c:pt idx="224">
                  <c:v>2010M09</c:v>
                </c:pt>
                <c:pt idx="225">
                  <c:v>2010M10</c:v>
                </c:pt>
                <c:pt idx="226">
                  <c:v>2010M11</c:v>
                </c:pt>
                <c:pt idx="227">
                  <c:v>2010M12</c:v>
                </c:pt>
                <c:pt idx="228">
                  <c:v>2011M01</c:v>
                </c:pt>
                <c:pt idx="229">
                  <c:v>2011M02</c:v>
                </c:pt>
                <c:pt idx="230">
                  <c:v>2011M03</c:v>
                </c:pt>
                <c:pt idx="231">
                  <c:v>2011M04</c:v>
                </c:pt>
                <c:pt idx="232">
                  <c:v>2011M05</c:v>
                </c:pt>
                <c:pt idx="233">
                  <c:v>2011M06</c:v>
                </c:pt>
                <c:pt idx="234">
                  <c:v>2011M07</c:v>
                </c:pt>
                <c:pt idx="235">
                  <c:v>2011M08</c:v>
                </c:pt>
                <c:pt idx="236">
                  <c:v>2011M09</c:v>
                </c:pt>
                <c:pt idx="237">
                  <c:v>2011M10</c:v>
                </c:pt>
                <c:pt idx="238">
                  <c:v>2011M11</c:v>
                </c:pt>
                <c:pt idx="239">
                  <c:v>2011M12</c:v>
                </c:pt>
                <c:pt idx="240">
                  <c:v>2012M01</c:v>
                </c:pt>
                <c:pt idx="241">
                  <c:v>2012M02</c:v>
                </c:pt>
                <c:pt idx="242">
                  <c:v>2012M03</c:v>
                </c:pt>
                <c:pt idx="243">
                  <c:v>2012M04</c:v>
                </c:pt>
                <c:pt idx="244">
                  <c:v>2012M05</c:v>
                </c:pt>
                <c:pt idx="245">
                  <c:v>2012M06</c:v>
                </c:pt>
                <c:pt idx="246">
                  <c:v>2012M07</c:v>
                </c:pt>
                <c:pt idx="247">
                  <c:v>2012M08</c:v>
                </c:pt>
                <c:pt idx="248">
                  <c:v>2012M09</c:v>
                </c:pt>
                <c:pt idx="249">
                  <c:v>2012M10</c:v>
                </c:pt>
                <c:pt idx="250">
                  <c:v>2012M11</c:v>
                </c:pt>
                <c:pt idx="251">
                  <c:v>2012M12</c:v>
                </c:pt>
                <c:pt idx="252">
                  <c:v>2013M01</c:v>
                </c:pt>
                <c:pt idx="253">
                  <c:v>2013M02</c:v>
                </c:pt>
                <c:pt idx="254">
                  <c:v>2013M03</c:v>
                </c:pt>
                <c:pt idx="255">
                  <c:v>2013M04</c:v>
                </c:pt>
              </c:strCache>
            </c:strRef>
          </c:cat>
          <c:val>
            <c:numRef>
              <c:f>Plan1!$D$10:$D$265</c:f>
              <c:numCache>
                <c:formatCode>General</c:formatCode>
                <c:ptCount val="256"/>
                <c:pt idx="0">
                  <c:v>35.06</c:v>
                </c:pt>
                <c:pt idx="1">
                  <c:v>35.07</c:v>
                </c:pt>
                <c:pt idx="2">
                  <c:v>34.61</c:v>
                </c:pt>
                <c:pt idx="3">
                  <c:v>36.68</c:v>
                </c:pt>
                <c:pt idx="4">
                  <c:v>38.190000000000012</c:v>
                </c:pt>
                <c:pt idx="5">
                  <c:v>40.380000000000003</c:v>
                </c:pt>
                <c:pt idx="6">
                  <c:v>39.410000000000004</c:v>
                </c:pt>
                <c:pt idx="7">
                  <c:v>38.590000000000003</c:v>
                </c:pt>
                <c:pt idx="8">
                  <c:v>39.57</c:v>
                </c:pt>
                <c:pt idx="9">
                  <c:v>39.200000000000003</c:v>
                </c:pt>
                <c:pt idx="10">
                  <c:v>37.190000000000012</c:v>
                </c:pt>
                <c:pt idx="11">
                  <c:v>35.6</c:v>
                </c:pt>
                <c:pt idx="12">
                  <c:v>34.61</c:v>
                </c:pt>
                <c:pt idx="13">
                  <c:v>35.880000000000003</c:v>
                </c:pt>
                <c:pt idx="14">
                  <c:v>36.43</c:v>
                </c:pt>
                <c:pt idx="15">
                  <c:v>36.410000000000004</c:v>
                </c:pt>
                <c:pt idx="16">
                  <c:v>35.89</c:v>
                </c:pt>
                <c:pt idx="17">
                  <c:v>34.56</c:v>
                </c:pt>
                <c:pt idx="18">
                  <c:v>32.950000000000003</c:v>
                </c:pt>
                <c:pt idx="19">
                  <c:v>33.08</c:v>
                </c:pt>
                <c:pt idx="20">
                  <c:v>31.99</c:v>
                </c:pt>
                <c:pt idx="21">
                  <c:v>32.870000000000005</c:v>
                </c:pt>
                <c:pt idx="22">
                  <c:v>30.830000000000005</c:v>
                </c:pt>
                <c:pt idx="23">
                  <c:v>27.959999999999987</c:v>
                </c:pt>
                <c:pt idx="24">
                  <c:v>29.03</c:v>
                </c:pt>
                <c:pt idx="25">
                  <c:v>28.52</c:v>
                </c:pt>
                <c:pt idx="26">
                  <c:v>28.110000000000031</c:v>
                </c:pt>
                <c:pt idx="27">
                  <c:v>30.4</c:v>
                </c:pt>
                <c:pt idx="28">
                  <c:v>32.53</c:v>
                </c:pt>
                <c:pt idx="29">
                  <c:v>34.06</c:v>
                </c:pt>
                <c:pt idx="30">
                  <c:v>35.450000000000003</c:v>
                </c:pt>
                <c:pt idx="31">
                  <c:v>33.720000000000013</c:v>
                </c:pt>
                <c:pt idx="32">
                  <c:v>32.35</c:v>
                </c:pt>
                <c:pt idx="33">
                  <c:v>32.950000000000003</c:v>
                </c:pt>
                <c:pt idx="34">
                  <c:v>34.07</c:v>
                </c:pt>
                <c:pt idx="35">
                  <c:v>32.620000000000012</c:v>
                </c:pt>
                <c:pt idx="36">
                  <c:v>34.04</c:v>
                </c:pt>
                <c:pt idx="37">
                  <c:v>35.06</c:v>
                </c:pt>
                <c:pt idx="38">
                  <c:v>35.07</c:v>
                </c:pt>
                <c:pt idx="39">
                  <c:v>37.370000000000005</c:v>
                </c:pt>
                <c:pt idx="40">
                  <c:v>36.89</c:v>
                </c:pt>
                <c:pt idx="41">
                  <c:v>35.340000000000003</c:v>
                </c:pt>
                <c:pt idx="42">
                  <c:v>33.24</c:v>
                </c:pt>
                <c:pt idx="43">
                  <c:v>33.800000000000004</c:v>
                </c:pt>
                <c:pt idx="44">
                  <c:v>34.300000000000004</c:v>
                </c:pt>
                <c:pt idx="45">
                  <c:v>33.49</c:v>
                </c:pt>
                <c:pt idx="46">
                  <c:v>34.370000000000005</c:v>
                </c:pt>
                <c:pt idx="47">
                  <c:v>36.380000000000003</c:v>
                </c:pt>
                <c:pt idx="48">
                  <c:v>36.270000000000003</c:v>
                </c:pt>
                <c:pt idx="49">
                  <c:v>36.450000000000003</c:v>
                </c:pt>
                <c:pt idx="50">
                  <c:v>38.880000000000003</c:v>
                </c:pt>
                <c:pt idx="51">
                  <c:v>40.770000000000003</c:v>
                </c:pt>
                <c:pt idx="52">
                  <c:v>38.1</c:v>
                </c:pt>
                <c:pt idx="53">
                  <c:v>37.300000000000004</c:v>
                </c:pt>
                <c:pt idx="54">
                  <c:v>38.92</c:v>
                </c:pt>
                <c:pt idx="55">
                  <c:v>39.800000000000004</c:v>
                </c:pt>
                <c:pt idx="56">
                  <c:v>42.8</c:v>
                </c:pt>
                <c:pt idx="57">
                  <c:v>45.32</c:v>
                </c:pt>
                <c:pt idx="58">
                  <c:v>43.75</c:v>
                </c:pt>
                <c:pt idx="59">
                  <c:v>45.92</c:v>
                </c:pt>
                <c:pt idx="60">
                  <c:v>45.41</c:v>
                </c:pt>
                <c:pt idx="61">
                  <c:v>40.58</c:v>
                </c:pt>
                <c:pt idx="62">
                  <c:v>38.46</c:v>
                </c:pt>
                <c:pt idx="63">
                  <c:v>36.07</c:v>
                </c:pt>
                <c:pt idx="64">
                  <c:v>38.550000000000004</c:v>
                </c:pt>
                <c:pt idx="65">
                  <c:v>36.14</c:v>
                </c:pt>
                <c:pt idx="66">
                  <c:v>36.620000000000012</c:v>
                </c:pt>
                <c:pt idx="67">
                  <c:v>37.36</c:v>
                </c:pt>
                <c:pt idx="68">
                  <c:v>37.43</c:v>
                </c:pt>
                <c:pt idx="69">
                  <c:v>39.56</c:v>
                </c:pt>
                <c:pt idx="70">
                  <c:v>37.81</c:v>
                </c:pt>
                <c:pt idx="71">
                  <c:v>34.39</c:v>
                </c:pt>
                <c:pt idx="72">
                  <c:v>30.75</c:v>
                </c:pt>
                <c:pt idx="73">
                  <c:v>29.279999999999987</c:v>
                </c:pt>
                <c:pt idx="74">
                  <c:v>27.610000000000031</c:v>
                </c:pt>
                <c:pt idx="75">
                  <c:v>27.7</c:v>
                </c:pt>
                <c:pt idx="76">
                  <c:v>28.55</c:v>
                </c:pt>
                <c:pt idx="77">
                  <c:v>26.16</c:v>
                </c:pt>
                <c:pt idx="78">
                  <c:v>26.37</c:v>
                </c:pt>
                <c:pt idx="79">
                  <c:v>25.66</c:v>
                </c:pt>
                <c:pt idx="80">
                  <c:v>27.87</c:v>
                </c:pt>
                <c:pt idx="81">
                  <c:v>26.79</c:v>
                </c:pt>
                <c:pt idx="82">
                  <c:v>24.57</c:v>
                </c:pt>
                <c:pt idx="83">
                  <c:v>22.08</c:v>
                </c:pt>
                <c:pt idx="84">
                  <c:v>23.439999999999987</c:v>
                </c:pt>
                <c:pt idx="85">
                  <c:v>22.47</c:v>
                </c:pt>
                <c:pt idx="86">
                  <c:v>25.810000000000031</c:v>
                </c:pt>
                <c:pt idx="87">
                  <c:v>30.439999999999987</c:v>
                </c:pt>
                <c:pt idx="88">
                  <c:v>31.259999999999987</c:v>
                </c:pt>
                <c:pt idx="89">
                  <c:v>31.54</c:v>
                </c:pt>
                <c:pt idx="90">
                  <c:v>35.58</c:v>
                </c:pt>
                <c:pt idx="91">
                  <c:v>38.190000000000012</c:v>
                </c:pt>
                <c:pt idx="92">
                  <c:v>41.7</c:v>
                </c:pt>
                <c:pt idx="93">
                  <c:v>41.81</c:v>
                </c:pt>
                <c:pt idx="94">
                  <c:v>44.95</c:v>
                </c:pt>
                <c:pt idx="95">
                  <c:v>46.25</c:v>
                </c:pt>
                <c:pt idx="96">
                  <c:v>47.46</c:v>
                </c:pt>
                <c:pt idx="97">
                  <c:v>50.64</c:v>
                </c:pt>
                <c:pt idx="98">
                  <c:v>51.39</c:v>
                </c:pt>
                <c:pt idx="99">
                  <c:v>45.3</c:v>
                </c:pt>
                <c:pt idx="100">
                  <c:v>51.36</c:v>
                </c:pt>
                <c:pt idx="101">
                  <c:v>55.620000000000012</c:v>
                </c:pt>
                <c:pt idx="102">
                  <c:v>53.61</c:v>
                </c:pt>
                <c:pt idx="103">
                  <c:v>55.8</c:v>
                </c:pt>
                <c:pt idx="104">
                  <c:v>60.39</c:v>
                </c:pt>
                <c:pt idx="105">
                  <c:v>59.81</c:v>
                </c:pt>
                <c:pt idx="106">
                  <c:v>61.34</c:v>
                </c:pt>
                <c:pt idx="107">
                  <c:v>51.48</c:v>
                </c:pt>
                <c:pt idx="108">
                  <c:v>52.31</c:v>
                </c:pt>
                <c:pt idx="109">
                  <c:v>53.42</c:v>
                </c:pt>
                <c:pt idx="110">
                  <c:v>49.94</c:v>
                </c:pt>
                <c:pt idx="111">
                  <c:v>51.03</c:v>
                </c:pt>
                <c:pt idx="112">
                  <c:v>53.78</c:v>
                </c:pt>
                <c:pt idx="113">
                  <c:v>52.81</c:v>
                </c:pt>
                <c:pt idx="114">
                  <c:v>48.7</c:v>
                </c:pt>
                <c:pt idx="115">
                  <c:v>50.1</c:v>
                </c:pt>
                <c:pt idx="116">
                  <c:v>48.52</c:v>
                </c:pt>
                <c:pt idx="117">
                  <c:v>41.25</c:v>
                </c:pt>
                <c:pt idx="118">
                  <c:v>37.44</c:v>
                </c:pt>
                <c:pt idx="119">
                  <c:v>36.92</c:v>
                </c:pt>
                <c:pt idx="120">
                  <c:v>37.58</c:v>
                </c:pt>
                <c:pt idx="121">
                  <c:v>38.96</c:v>
                </c:pt>
                <c:pt idx="122">
                  <c:v>45.06</c:v>
                </c:pt>
                <c:pt idx="123">
                  <c:v>47.93</c:v>
                </c:pt>
                <c:pt idx="124">
                  <c:v>48.46</c:v>
                </c:pt>
                <c:pt idx="125">
                  <c:v>46.38</c:v>
                </c:pt>
                <c:pt idx="126">
                  <c:v>48.620000000000012</c:v>
                </c:pt>
                <c:pt idx="127">
                  <c:v>49.65</c:v>
                </c:pt>
                <c:pt idx="128">
                  <c:v>52.34</c:v>
                </c:pt>
                <c:pt idx="129">
                  <c:v>51.790000000000013</c:v>
                </c:pt>
                <c:pt idx="130">
                  <c:v>47.4</c:v>
                </c:pt>
                <c:pt idx="131">
                  <c:v>52.53</c:v>
                </c:pt>
                <c:pt idx="132">
                  <c:v>57.77</c:v>
                </c:pt>
                <c:pt idx="133">
                  <c:v>62.02</c:v>
                </c:pt>
                <c:pt idx="134">
                  <c:v>57.35</c:v>
                </c:pt>
                <c:pt idx="135">
                  <c:v>49.59</c:v>
                </c:pt>
                <c:pt idx="136">
                  <c:v>50.55</c:v>
                </c:pt>
                <c:pt idx="137">
                  <c:v>53.51</c:v>
                </c:pt>
                <c:pt idx="138">
                  <c:v>54.44</c:v>
                </c:pt>
                <c:pt idx="139">
                  <c:v>56.27</c:v>
                </c:pt>
                <c:pt idx="140">
                  <c:v>51.97</c:v>
                </c:pt>
                <c:pt idx="141">
                  <c:v>55.4</c:v>
                </c:pt>
                <c:pt idx="142">
                  <c:v>55.84</c:v>
                </c:pt>
                <c:pt idx="143">
                  <c:v>57.96</c:v>
                </c:pt>
                <c:pt idx="144">
                  <c:v>60.35</c:v>
                </c:pt>
                <c:pt idx="145">
                  <c:v>60.34</c:v>
                </c:pt>
                <c:pt idx="146">
                  <c:v>64.599999999999994</c:v>
                </c:pt>
                <c:pt idx="147">
                  <c:v>65.38</c:v>
                </c:pt>
                <c:pt idx="148">
                  <c:v>72.010000000000005</c:v>
                </c:pt>
                <c:pt idx="149">
                  <c:v>69.39</c:v>
                </c:pt>
                <c:pt idx="150">
                  <c:v>73.400000000000006</c:v>
                </c:pt>
                <c:pt idx="151">
                  <c:v>79.73</c:v>
                </c:pt>
                <c:pt idx="152">
                  <c:v>78.63</c:v>
                </c:pt>
                <c:pt idx="153">
                  <c:v>87.84</c:v>
                </c:pt>
                <c:pt idx="154">
                  <c:v>80.19</c:v>
                </c:pt>
                <c:pt idx="155">
                  <c:v>75.260000000000005</c:v>
                </c:pt>
                <c:pt idx="156">
                  <c:v>81.679999999999978</c:v>
                </c:pt>
                <c:pt idx="157">
                  <c:v>83.88</c:v>
                </c:pt>
                <c:pt idx="158">
                  <c:v>94.58</c:v>
                </c:pt>
                <c:pt idx="159">
                  <c:v>95.06</c:v>
                </c:pt>
                <c:pt idx="160">
                  <c:v>90.45</c:v>
                </c:pt>
                <c:pt idx="161">
                  <c:v>100.11</c:v>
                </c:pt>
                <c:pt idx="162">
                  <c:v>104.96000000000002</c:v>
                </c:pt>
                <c:pt idx="163">
                  <c:v>114.21000000000002</c:v>
                </c:pt>
                <c:pt idx="164">
                  <c:v>114.72</c:v>
                </c:pt>
                <c:pt idx="165">
                  <c:v>110.14</c:v>
                </c:pt>
                <c:pt idx="166">
                  <c:v>103.71000000000002</c:v>
                </c:pt>
                <c:pt idx="167">
                  <c:v>106.51</c:v>
                </c:pt>
                <c:pt idx="168">
                  <c:v>115.73</c:v>
                </c:pt>
                <c:pt idx="169">
                  <c:v>111.73</c:v>
                </c:pt>
                <c:pt idx="170">
                  <c:v>113.64</c:v>
                </c:pt>
                <c:pt idx="171">
                  <c:v>125.61</c:v>
                </c:pt>
                <c:pt idx="172">
                  <c:v>126.57</c:v>
                </c:pt>
                <c:pt idx="173">
                  <c:v>126.02</c:v>
                </c:pt>
                <c:pt idx="174">
                  <c:v>132.83000000000001</c:v>
                </c:pt>
                <c:pt idx="175">
                  <c:v>132.01</c:v>
                </c:pt>
                <c:pt idx="176">
                  <c:v>115.66999999999999</c:v>
                </c:pt>
                <c:pt idx="177">
                  <c:v>108.96000000000002</c:v>
                </c:pt>
                <c:pt idx="178">
                  <c:v>109.79</c:v>
                </c:pt>
                <c:pt idx="179">
                  <c:v>114.28</c:v>
                </c:pt>
                <c:pt idx="180">
                  <c:v>102.36</c:v>
                </c:pt>
                <c:pt idx="181">
                  <c:v>109.21000000000002</c:v>
                </c:pt>
                <c:pt idx="182">
                  <c:v>114.09</c:v>
                </c:pt>
                <c:pt idx="183">
                  <c:v>121.1</c:v>
                </c:pt>
                <c:pt idx="184">
                  <c:v>121.49000000000002</c:v>
                </c:pt>
                <c:pt idx="185">
                  <c:v>126.74000000000002</c:v>
                </c:pt>
                <c:pt idx="186">
                  <c:v>135.16999999999999</c:v>
                </c:pt>
                <c:pt idx="187">
                  <c:v>130.01</c:v>
                </c:pt>
                <c:pt idx="188">
                  <c:v>140.44999999999999</c:v>
                </c:pt>
                <c:pt idx="189">
                  <c:v>150.53</c:v>
                </c:pt>
                <c:pt idx="190">
                  <c:v>166.68</c:v>
                </c:pt>
                <c:pt idx="191">
                  <c:v>164.7</c:v>
                </c:pt>
                <c:pt idx="192">
                  <c:v>168.58</c:v>
                </c:pt>
                <c:pt idx="193">
                  <c:v>176.26999999999998</c:v>
                </c:pt>
                <c:pt idx="194">
                  <c:v>188.85000000000079</c:v>
                </c:pt>
                <c:pt idx="195">
                  <c:v>202.3</c:v>
                </c:pt>
                <c:pt idx="196">
                  <c:v>226.23999999999998</c:v>
                </c:pt>
                <c:pt idx="197">
                  <c:v>243.39000000000001</c:v>
                </c:pt>
                <c:pt idx="198">
                  <c:v>249.4</c:v>
                </c:pt>
                <c:pt idx="199">
                  <c:v>217.46</c:v>
                </c:pt>
                <c:pt idx="200">
                  <c:v>192.02</c:v>
                </c:pt>
                <c:pt idx="201">
                  <c:v>146.68</c:v>
                </c:pt>
                <c:pt idx="202">
                  <c:v>113.7</c:v>
                </c:pt>
                <c:pt idx="203">
                  <c:v>91.55</c:v>
                </c:pt>
                <c:pt idx="204">
                  <c:v>94.990000000000023</c:v>
                </c:pt>
                <c:pt idx="205">
                  <c:v>89.7</c:v>
                </c:pt>
                <c:pt idx="206">
                  <c:v>93.64</c:v>
                </c:pt>
                <c:pt idx="207">
                  <c:v>97.05</c:v>
                </c:pt>
                <c:pt idx="208">
                  <c:v>109.78</c:v>
                </c:pt>
                <c:pt idx="209">
                  <c:v>127.94000000000032</c:v>
                </c:pt>
                <c:pt idx="210">
                  <c:v>119.83</c:v>
                </c:pt>
                <c:pt idx="211">
                  <c:v>130.44</c:v>
                </c:pt>
                <c:pt idx="212">
                  <c:v>124.74000000000002</c:v>
                </c:pt>
                <c:pt idx="213">
                  <c:v>134.81</c:v>
                </c:pt>
                <c:pt idx="214">
                  <c:v>140.82000000000079</c:v>
                </c:pt>
                <c:pt idx="215">
                  <c:v>137.84</c:v>
                </c:pt>
                <c:pt idx="216">
                  <c:v>143.73999999999998</c:v>
                </c:pt>
                <c:pt idx="217">
                  <c:v>139.30000000000001</c:v>
                </c:pt>
                <c:pt idx="218">
                  <c:v>146.29</c:v>
                </c:pt>
                <c:pt idx="219">
                  <c:v>155.22</c:v>
                </c:pt>
                <c:pt idx="220">
                  <c:v>141.62</c:v>
                </c:pt>
                <c:pt idx="221">
                  <c:v>140.13999999999999</c:v>
                </c:pt>
                <c:pt idx="222">
                  <c:v>139.75</c:v>
                </c:pt>
                <c:pt idx="223">
                  <c:v>141.35000000000079</c:v>
                </c:pt>
                <c:pt idx="224">
                  <c:v>141.94999999999999</c:v>
                </c:pt>
                <c:pt idx="225">
                  <c:v>151.33000000000001</c:v>
                </c:pt>
                <c:pt idx="226">
                  <c:v>157.12</c:v>
                </c:pt>
                <c:pt idx="227">
                  <c:v>167.13</c:v>
                </c:pt>
                <c:pt idx="228">
                  <c:v>173.3</c:v>
                </c:pt>
                <c:pt idx="229">
                  <c:v>181.53</c:v>
                </c:pt>
                <c:pt idx="230">
                  <c:v>198.75</c:v>
                </c:pt>
                <c:pt idx="231">
                  <c:v>212.57</c:v>
                </c:pt>
                <c:pt idx="232">
                  <c:v>199.95000000000007</c:v>
                </c:pt>
                <c:pt idx="233">
                  <c:v>196.65</c:v>
                </c:pt>
                <c:pt idx="234">
                  <c:v>200.92000000000004</c:v>
                </c:pt>
                <c:pt idx="235">
                  <c:v>189.65</c:v>
                </c:pt>
                <c:pt idx="236">
                  <c:v>190.45000000000007</c:v>
                </c:pt>
                <c:pt idx="237">
                  <c:v>189.22</c:v>
                </c:pt>
                <c:pt idx="238">
                  <c:v>197.22</c:v>
                </c:pt>
                <c:pt idx="239">
                  <c:v>195.28</c:v>
                </c:pt>
                <c:pt idx="240">
                  <c:v>199.69</c:v>
                </c:pt>
                <c:pt idx="241">
                  <c:v>208.65</c:v>
                </c:pt>
                <c:pt idx="242">
                  <c:v>216.98000000000027</c:v>
                </c:pt>
                <c:pt idx="243">
                  <c:v>210.62</c:v>
                </c:pt>
                <c:pt idx="244">
                  <c:v>194.23</c:v>
                </c:pt>
                <c:pt idx="245">
                  <c:v>172.47</c:v>
                </c:pt>
                <c:pt idx="246">
                  <c:v>181.19</c:v>
                </c:pt>
                <c:pt idx="247">
                  <c:v>194.79</c:v>
                </c:pt>
                <c:pt idx="248">
                  <c:v>196.48000000000027</c:v>
                </c:pt>
                <c:pt idx="249">
                  <c:v>191.02</c:v>
                </c:pt>
                <c:pt idx="250">
                  <c:v>187.8</c:v>
                </c:pt>
                <c:pt idx="251">
                  <c:v>188.46</c:v>
                </c:pt>
                <c:pt idx="252">
                  <c:v>194.33</c:v>
                </c:pt>
                <c:pt idx="253">
                  <c:v>198.68</c:v>
                </c:pt>
                <c:pt idx="254">
                  <c:v>190.38000000000079</c:v>
                </c:pt>
                <c:pt idx="255">
                  <c:v>184.39000000000001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96-43AA-93D3-2826DE244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803392"/>
        <c:axId val="214807680"/>
      </c:lineChart>
      <c:catAx>
        <c:axId val="1978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807680"/>
        <c:crosses val="autoZero"/>
        <c:auto val="1"/>
        <c:lblAlgn val="ctr"/>
        <c:lblOffset val="100"/>
        <c:tickLblSkip val="12"/>
        <c:noMultiLvlLbl val="0"/>
      </c:catAx>
      <c:valAx>
        <c:axId val="21480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803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Divida externa brasileira (1970 - 2011jul) </a:t>
            </a:r>
          </a:p>
        </c:rich>
      </c:tx>
      <c:layout>
        <c:manualLayout>
          <c:xMode val="edge"/>
          <c:yMode val="edge"/>
          <c:x val="0.28523489932886165"/>
          <c:y val="1.94805194805196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46979865771813E-2"/>
          <c:y val="8.9826839826840268E-2"/>
          <c:w val="0.91946308724832149"/>
          <c:h val="0.81601731601731597"/>
        </c:manualLayout>
      </c:layout>
      <c:lineChart>
        <c:grouping val="standard"/>
        <c:varyColors val="0"/>
        <c:ser>
          <c:idx val="0"/>
          <c:order val="0"/>
          <c:tx>
            <c:v>Divida externa bruta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Plan2!$A$2:$A$43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 (jul)</c:v>
                </c:pt>
              </c:strCache>
            </c:strRef>
          </c:cat>
          <c:val>
            <c:numRef>
              <c:f>Plan2!$B$2:$B$43</c:f>
              <c:numCache>
                <c:formatCode>#,##0.00</c:formatCode>
                <c:ptCount val="42"/>
                <c:pt idx="0" formatCode="General">
                  <c:v>0</c:v>
                </c:pt>
                <c:pt idx="1">
                  <c:v>8283.4</c:v>
                </c:pt>
                <c:pt idx="2">
                  <c:v>11463.9</c:v>
                </c:pt>
                <c:pt idx="3">
                  <c:v>14857.2</c:v>
                </c:pt>
                <c:pt idx="4">
                  <c:v>20032.400000000001</c:v>
                </c:pt>
                <c:pt idx="5">
                  <c:v>25115.599999999897</c:v>
                </c:pt>
                <c:pt idx="6">
                  <c:v>32145.1</c:v>
                </c:pt>
                <c:pt idx="7">
                  <c:v>37950.699999999997</c:v>
                </c:pt>
                <c:pt idx="8">
                  <c:v>52186.400000000001</c:v>
                </c:pt>
                <c:pt idx="9">
                  <c:v>55802.9</c:v>
                </c:pt>
                <c:pt idx="10">
                  <c:v>64259.5</c:v>
                </c:pt>
                <c:pt idx="11">
                  <c:v>73962.8</c:v>
                </c:pt>
                <c:pt idx="12">
                  <c:v>85487.5</c:v>
                </c:pt>
                <c:pt idx="13">
                  <c:v>93745.2</c:v>
                </c:pt>
                <c:pt idx="14">
                  <c:v>102127</c:v>
                </c:pt>
                <c:pt idx="15">
                  <c:v>105170.6</c:v>
                </c:pt>
                <c:pt idx="16">
                  <c:v>111202.7</c:v>
                </c:pt>
                <c:pt idx="17">
                  <c:v>121188.2</c:v>
                </c:pt>
                <c:pt idx="18">
                  <c:v>113511</c:v>
                </c:pt>
                <c:pt idx="19">
                  <c:v>115506.1</c:v>
                </c:pt>
                <c:pt idx="20">
                  <c:v>123438.5</c:v>
                </c:pt>
                <c:pt idx="21">
                  <c:v>123910.39999999999</c:v>
                </c:pt>
                <c:pt idx="22">
                  <c:v>135948.79999999999</c:v>
                </c:pt>
                <c:pt idx="23">
                  <c:v>145725.9</c:v>
                </c:pt>
                <c:pt idx="24">
                  <c:v>148295.20000000001</c:v>
                </c:pt>
                <c:pt idx="25">
                  <c:v>159256</c:v>
                </c:pt>
                <c:pt idx="26">
                  <c:v>179934</c:v>
                </c:pt>
                <c:pt idx="27">
                  <c:v>199997.5</c:v>
                </c:pt>
                <c:pt idx="28">
                  <c:v>241643.63</c:v>
                </c:pt>
                <c:pt idx="29">
                  <c:v>241468.84</c:v>
                </c:pt>
                <c:pt idx="30">
                  <c:v>236156.61000000004</c:v>
                </c:pt>
                <c:pt idx="31">
                  <c:v>209934.26</c:v>
                </c:pt>
                <c:pt idx="32">
                  <c:v>210711.31999999998</c:v>
                </c:pt>
                <c:pt idx="33">
                  <c:v>214929.64</c:v>
                </c:pt>
                <c:pt idx="34">
                  <c:v>201374.11000000004</c:v>
                </c:pt>
                <c:pt idx="35">
                  <c:v>169450.34999999998</c:v>
                </c:pt>
                <c:pt idx="36">
                  <c:v>172588.91</c:v>
                </c:pt>
                <c:pt idx="37">
                  <c:v>193218.87999999998</c:v>
                </c:pt>
                <c:pt idx="38" formatCode="##\ ###\ ##0_);\-##\ ###\ ##0_);\-\ \ ">
                  <c:v>198340</c:v>
                </c:pt>
                <c:pt idx="39" formatCode="##\ ###\ ##0_);\-##\ ###\ ##0_);\-\ \ ">
                  <c:v>198191.73235455144</c:v>
                </c:pt>
                <c:pt idx="40" formatCode="##\ ###\ ##0_);\-##\ ###\ ##0_);\-\ \ ">
                  <c:v>256803.71835698694</c:v>
                </c:pt>
                <c:pt idx="41" formatCode="##\ ###\ ##0_);\-##\ ###\ ##0_);\-\ \ ">
                  <c:v>297092.3774298713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EA-4602-8987-4F33BA67ACCA}"/>
            </c:ext>
          </c:extLst>
        </c:ser>
        <c:ser>
          <c:idx val="1"/>
          <c:order val="1"/>
          <c:tx>
            <c:v>Divida externa liquida</c:v>
          </c:tx>
          <c:spPr>
            <a:ln w="38100"/>
          </c:spPr>
          <c:cat>
            <c:strRef>
              <c:f>Plan2!$A$2:$A$43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 (jul)</c:v>
                </c:pt>
              </c:strCache>
            </c:strRef>
          </c:cat>
          <c:val>
            <c:numRef>
              <c:f>Plan2!$C$2:$C$43</c:f>
              <c:numCache>
                <c:formatCode>#,##0.00</c:formatCode>
                <c:ptCount val="42"/>
                <c:pt idx="0">
                  <c:v>5053</c:v>
                </c:pt>
                <c:pt idx="1">
                  <c:v>6223.6</c:v>
                </c:pt>
                <c:pt idx="2">
                  <c:v>6842.7</c:v>
                </c:pt>
                <c:pt idx="3">
                  <c:v>7546.4</c:v>
                </c:pt>
                <c:pt idx="4">
                  <c:v>13602.3</c:v>
                </c:pt>
                <c:pt idx="5">
                  <c:v>20146.7</c:v>
                </c:pt>
                <c:pt idx="6">
                  <c:v>24426.1</c:v>
                </c:pt>
                <c:pt idx="7">
                  <c:v>29480.3</c:v>
                </c:pt>
                <c:pt idx="8">
                  <c:v>38248</c:v>
                </c:pt>
                <c:pt idx="9">
                  <c:v>44297.1</c:v>
                </c:pt>
                <c:pt idx="10">
                  <c:v>55868</c:v>
                </c:pt>
                <c:pt idx="11">
                  <c:v>64371</c:v>
                </c:pt>
                <c:pt idx="12">
                  <c:v>79394.7</c:v>
                </c:pt>
                <c:pt idx="13">
                  <c:v>87257.9</c:v>
                </c:pt>
                <c:pt idx="14">
                  <c:v>87857.8</c:v>
                </c:pt>
                <c:pt idx="15">
                  <c:v>91579.1</c:v>
                </c:pt>
                <c:pt idx="16">
                  <c:v>103043.3</c:v>
                </c:pt>
                <c:pt idx="17">
                  <c:v>106346.1</c:v>
                </c:pt>
                <c:pt idx="18">
                  <c:v>96069.5</c:v>
                </c:pt>
                <c:pt idx="19">
                  <c:v>96978.4</c:v>
                </c:pt>
                <c:pt idx="20">
                  <c:v>104888.8</c:v>
                </c:pt>
                <c:pt idx="21">
                  <c:v>107869.4</c:v>
                </c:pt>
                <c:pt idx="22">
                  <c:v>99625.7</c:v>
                </c:pt>
                <c:pt idx="23">
                  <c:v>98645.2</c:v>
                </c:pt>
                <c:pt idx="24">
                  <c:v>88203.5</c:v>
                </c:pt>
                <c:pt idx="25">
                  <c:v>92347.4</c:v>
                </c:pt>
                <c:pt idx="26">
                  <c:v>100561.8</c:v>
                </c:pt>
                <c:pt idx="27">
                  <c:v>130854.7</c:v>
                </c:pt>
                <c:pt idx="28">
                  <c:v>182267.03</c:v>
                </c:pt>
                <c:pt idx="29">
                  <c:v>190318.67</c:v>
                </c:pt>
                <c:pt idx="30">
                  <c:v>190316.99</c:v>
                </c:pt>
                <c:pt idx="31">
                  <c:v>162704.1</c:v>
                </c:pt>
                <c:pt idx="32">
                  <c:v>164999.14000000001</c:v>
                </c:pt>
                <c:pt idx="33">
                  <c:v>150992.59</c:v>
                </c:pt>
                <c:pt idx="34">
                  <c:v>135702.18</c:v>
                </c:pt>
                <c:pt idx="35">
                  <c:v>101082.34</c:v>
                </c:pt>
                <c:pt idx="36">
                  <c:v>74821.370000000024</c:v>
                </c:pt>
                <c:pt idx="37">
                  <c:v>-11947.61</c:v>
                </c:pt>
                <c:pt idx="38" formatCode="##\ ###\ ##0_);\-##\ ###\ ##0_);\-\ \ ">
                  <c:v>-27683</c:v>
                </c:pt>
                <c:pt idx="39" formatCode="##\ ###\ ##0_);\-##\ ###\ ##0_);\-\ \ ">
                  <c:v>-61771.213387938922</c:v>
                </c:pt>
                <c:pt idx="40" formatCode="##\ ###\ ##0_);\-##\ ###\ ##0_);\-\ \ ">
                  <c:v>-50627.769720316974</c:v>
                </c:pt>
                <c:pt idx="41" formatCode="##\ ###\ ##0_);\-##\ ###\ ##0_);\-\ \ ">
                  <c:v>-71441.844475712918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4EA-4602-8987-4F33BA67ACCA}"/>
            </c:ext>
          </c:extLst>
        </c:ser>
        <c:ser>
          <c:idx val="2"/>
          <c:order val="2"/>
          <c:tx>
            <c:v>Reservas internacionais</c:v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strRef>
              <c:f>Plan2!$A$2:$A$43</c:f>
              <c:strCach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 (jul)</c:v>
                </c:pt>
              </c:strCache>
            </c:strRef>
          </c:cat>
          <c:val>
            <c:numRef>
              <c:f>Plan2!$D$2:$D$43</c:f>
              <c:numCache>
                <c:formatCode>#,##0</c:formatCode>
                <c:ptCount val="42"/>
                <c:pt idx="0">
                  <c:v>1187</c:v>
                </c:pt>
                <c:pt idx="1">
                  <c:v>1723</c:v>
                </c:pt>
                <c:pt idx="2">
                  <c:v>4183</c:v>
                </c:pt>
                <c:pt idx="3">
                  <c:v>6416</c:v>
                </c:pt>
                <c:pt idx="4">
                  <c:v>5269</c:v>
                </c:pt>
                <c:pt idx="5">
                  <c:v>4040</c:v>
                </c:pt>
                <c:pt idx="6">
                  <c:v>6544</c:v>
                </c:pt>
                <c:pt idx="7">
                  <c:v>7256</c:v>
                </c:pt>
                <c:pt idx="8">
                  <c:v>11895</c:v>
                </c:pt>
                <c:pt idx="9">
                  <c:v>9689</c:v>
                </c:pt>
                <c:pt idx="10">
                  <c:v>6913</c:v>
                </c:pt>
                <c:pt idx="11">
                  <c:v>7507</c:v>
                </c:pt>
                <c:pt idx="12">
                  <c:v>3994</c:v>
                </c:pt>
                <c:pt idx="13">
                  <c:v>4563</c:v>
                </c:pt>
                <c:pt idx="14">
                  <c:v>11995</c:v>
                </c:pt>
                <c:pt idx="15">
                  <c:v>11608</c:v>
                </c:pt>
                <c:pt idx="16">
                  <c:v>6760</c:v>
                </c:pt>
                <c:pt idx="17">
                  <c:v>7458</c:v>
                </c:pt>
                <c:pt idx="18">
                  <c:v>9140</c:v>
                </c:pt>
                <c:pt idx="19">
                  <c:v>9679</c:v>
                </c:pt>
                <c:pt idx="20">
                  <c:v>9973</c:v>
                </c:pt>
                <c:pt idx="21">
                  <c:v>9406</c:v>
                </c:pt>
                <c:pt idx="22">
                  <c:v>23754</c:v>
                </c:pt>
                <c:pt idx="23">
                  <c:v>32211</c:v>
                </c:pt>
                <c:pt idx="24">
                  <c:v>38806</c:v>
                </c:pt>
                <c:pt idx="25">
                  <c:v>51840</c:v>
                </c:pt>
                <c:pt idx="26">
                  <c:v>60110</c:v>
                </c:pt>
                <c:pt idx="27">
                  <c:v>52173</c:v>
                </c:pt>
                <c:pt idx="28">
                  <c:v>44556</c:v>
                </c:pt>
                <c:pt idx="29">
                  <c:v>36342</c:v>
                </c:pt>
                <c:pt idx="30">
                  <c:v>33011</c:v>
                </c:pt>
                <c:pt idx="31">
                  <c:v>35866</c:v>
                </c:pt>
                <c:pt idx="32">
                  <c:v>37823</c:v>
                </c:pt>
                <c:pt idx="33">
                  <c:v>49296</c:v>
                </c:pt>
                <c:pt idx="34">
                  <c:v>52935</c:v>
                </c:pt>
                <c:pt idx="35">
                  <c:v>53799</c:v>
                </c:pt>
                <c:pt idx="36">
                  <c:v>85839</c:v>
                </c:pt>
                <c:pt idx="37">
                  <c:v>180334</c:v>
                </c:pt>
                <c:pt idx="38">
                  <c:v>193783</c:v>
                </c:pt>
                <c:pt idx="39" formatCode="##\ ###\ ##0_);\-##\ ###\ ##0_);\-\ \ ">
                  <c:v>238519.54743462551</c:v>
                </c:pt>
                <c:pt idx="40" formatCode="##\ ###\ ##0_);\-##\ ###\ ##0_);\-\ \ ">
                  <c:v>288574.60355970886</c:v>
                </c:pt>
                <c:pt idx="41" formatCode="##\ ###\ ##0_);\-##\ ###\ ##0_);\-\ \ ">
                  <c:v>346144.14499299013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4EA-4602-8987-4F33BA67A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37600"/>
        <c:axId val="127339904"/>
      </c:lineChart>
      <c:catAx>
        <c:axId val="12733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pt-BR"/>
          </a:p>
        </c:txPr>
        <c:crossAx val="12733990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733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733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27964205816555"/>
          <c:y val="0.21590909090909227"/>
          <c:w val="0.30229308836395452"/>
          <c:h val="0.22077922077922091"/>
        </c:manualLayout>
      </c:layout>
      <c:overlay val="0"/>
    </c:legend>
    <c:plotVisOnly val="1"/>
    <c:dispBlanksAs val="gap"/>
    <c:showDLblsOverMax val="0"/>
  </c:chart>
  <c:spPr>
    <a:solidFill>
      <a:srgbClr val="0070C0"/>
    </a:solidFill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</a:t>
            </a:r>
            <a:r>
              <a:rPr lang="en-US" dirty="0" smtClean="0"/>
              <a:t>– </a:t>
            </a:r>
            <a:r>
              <a:rPr lang="en-US" dirty="0"/>
              <a:t>2011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987880284456169E-2"/>
          <c:y val="7.9919655876349097E-2"/>
          <c:w val="0.90631623955703877"/>
          <c:h val="0.83007290755322261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B-48F5-ABDD-D83887974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37184"/>
        <c:axId val="110238720"/>
      </c:barChart>
      <c:catAx>
        <c:axId val="11023718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crossAx val="110238720"/>
        <c:crosses val="autoZero"/>
        <c:auto val="1"/>
        <c:lblAlgn val="ctr"/>
        <c:lblOffset val="100"/>
        <c:tickLblSkip val="8"/>
        <c:noMultiLvlLbl val="0"/>
      </c:catAx>
      <c:valAx>
        <c:axId val="11023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37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Crédito - % PIB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credito!$B$1</c:f>
              <c:strCache>
                <c:ptCount val="1"/>
                <c:pt idx="0">
                  <c:v>Crédito Total (%PIB)</c:v>
                </c:pt>
              </c:strCache>
            </c:strRef>
          </c:tx>
          <c:marker>
            <c:symbol val="none"/>
          </c:marker>
          <c:cat>
            <c:strRef>
              <c:f>credito!$A$2:$A$131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credito!$B$2:$B$131</c:f>
              <c:numCache>
                <c:formatCode>General</c:formatCode>
                <c:ptCount val="130"/>
                <c:pt idx="0">
                  <c:v>28.300518707673099</c:v>
                </c:pt>
                <c:pt idx="1">
                  <c:v>27.992339795342463</c:v>
                </c:pt>
                <c:pt idx="2">
                  <c:v>27.591462169864101</c:v>
                </c:pt>
                <c:pt idx="3">
                  <c:v>27.201678498003801</c:v>
                </c:pt>
                <c:pt idx="4">
                  <c:v>27.374675423985231</c:v>
                </c:pt>
                <c:pt idx="5">
                  <c:v>27.893412489218999</c:v>
                </c:pt>
                <c:pt idx="6">
                  <c:v>28.307376954210632</c:v>
                </c:pt>
                <c:pt idx="7">
                  <c:v>28.150421805212531</c:v>
                </c:pt>
                <c:pt idx="8">
                  <c:v>28.7253244564765</c:v>
                </c:pt>
                <c:pt idx="9">
                  <c:v>29.092958971218032</c:v>
                </c:pt>
                <c:pt idx="10">
                  <c:v>29.259686724986601</c:v>
                </c:pt>
                <c:pt idx="11">
                  <c:v>29.514147199150301</c:v>
                </c:pt>
                <c:pt idx="12">
                  <c:v>26.305309606299002</c:v>
                </c:pt>
                <c:pt idx="13">
                  <c:v>26.487333344874358</c:v>
                </c:pt>
                <c:pt idx="14">
                  <c:v>27.0120259998011</c:v>
                </c:pt>
                <c:pt idx="15">
                  <c:v>27.5111815860073</c:v>
                </c:pt>
                <c:pt idx="16">
                  <c:v>27.497980884182599</c:v>
                </c:pt>
                <c:pt idx="17">
                  <c:v>27.498507231003643</c:v>
                </c:pt>
                <c:pt idx="18">
                  <c:v>26.788848616645886</c:v>
                </c:pt>
                <c:pt idx="19">
                  <c:v>26.864988540292298</c:v>
                </c:pt>
                <c:pt idx="20">
                  <c:v>27.0542336686112</c:v>
                </c:pt>
                <c:pt idx="21">
                  <c:v>27.111492457439439</c:v>
                </c:pt>
                <c:pt idx="22">
                  <c:v>27.124932887096101</c:v>
                </c:pt>
                <c:pt idx="23">
                  <c:v>27.131313984283</c:v>
                </c:pt>
                <c:pt idx="24">
                  <c:v>27.075943595362254</c:v>
                </c:pt>
                <c:pt idx="25">
                  <c:v>26.930622835276235</c:v>
                </c:pt>
                <c:pt idx="26">
                  <c:v>25.9246154134321</c:v>
                </c:pt>
                <c:pt idx="27">
                  <c:v>26.601016531700289</c:v>
                </c:pt>
                <c:pt idx="28">
                  <c:v>25.166363094223787</c:v>
                </c:pt>
                <c:pt idx="29">
                  <c:v>24.471124906141586</c:v>
                </c:pt>
                <c:pt idx="30">
                  <c:v>24.212661274918787</c:v>
                </c:pt>
                <c:pt idx="31">
                  <c:v>23.942224110884887</c:v>
                </c:pt>
                <c:pt idx="32">
                  <c:v>23.948828475058601</c:v>
                </c:pt>
                <c:pt idx="33">
                  <c:v>23.803223640966358</c:v>
                </c:pt>
                <c:pt idx="34">
                  <c:v>23.830069925371699</c:v>
                </c:pt>
                <c:pt idx="35">
                  <c:v>24.4003706293542</c:v>
                </c:pt>
                <c:pt idx="36">
                  <c:v>24.891939616883501</c:v>
                </c:pt>
                <c:pt idx="37">
                  <c:v>25.118758951477901</c:v>
                </c:pt>
                <c:pt idx="38">
                  <c:v>25.227585126495931</c:v>
                </c:pt>
                <c:pt idx="39">
                  <c:v>25.383414660367354</c:v>
                </c:pt>
                <c:pt idx="40">
                  <c:v>25.643694462903888</c:v>
                </c:pt>
                <c:pt idx="41">
                  <c:v>26.140444023646999</c:v>
                </c:pt>
                <c:pt idx="42">
                  <c:v>26.192871618744832</c:v>
                </c:pt>
                <c:pt idx="43">
                  <c:v>25.837849673617001</c:v>
                </c:pt>
                <c:pt idx="44">
                  <c:v>25.729321202846187</c:v>
                </c:pt>
                <c:pt idx="45">
                  <c:v>25.473046129345359</c:v>
                </c:pt>
                <c:pt idx="46">
                  <c:v>25.794733161687699</c:v>
                </c:pt>
                <c:pt idx="47">
                  <c:v>25.949722669872664</c:v>
                </c:pt>
                <c:pt idx="48">
                  <c:v>25.906097992585487</c:v>
                </c:pt>
                <c:pt idx="49">
                  <c:v>25.758937700416698</c:v>
                </c:pt>
                <c:pt idx="50">
                  <c:v>25.847959472619131</c:v>
                </c:pt>
                <c:pt idx="51">
                  <c:v>26.202627787639059</c:v>
                </c:pt>
                <c:pt idx="52">
                  <c:v>26.756398238151089</c:v>
                </c:pt>
                <c:pt idx="53">
                  <c:v>26.835768490168601</c:v>
                </c:pt>
                <c:pt idx="54">
                  <c:v>26.929102365821162</c:v>
                </c:pt>
                <c:pt idx="55">
                  <c:v>27.169558007637999</c:v>
                </c:pt>
                <c:pt idx="56">
                  <c:v>27.304345769373199</c:v>
                </c:pt>
                <c:pt idx="57">
                  <c:v>27.613741156520501</c:v>
                </c:pt>
                <c:pt idx="58">
                  <c:v>28.048313113108499</c:v>
                </c:pt>
                <c:pt idx="59">
                  <c:v>28.337384048395631</c:v>
                </c:pt>
                <c:pt idx="60">
                  <c:v>28.788353061753863</c:v>
                </c:pt>
                <c:pt idx="61">
                  <c:v>29.3017578797905</c:v>
                </c:pt>
                <c:pt idx="62">
                  <c:v>29.753743153262587</c:v>
                </c:pt>
                <c:pt idx="63">
                  <c:v>29.846208564175086</c:v>
                </c:pt>
                <c:pt idx="64">
                  <c:v>30.13728019880806</c:v>
                </c:pt>
                <c:pt idx="65">
                  <c:v>30.616027486998298</c:v>
                </c:pt>
                <c:pt idx="66">
                  <c:v>28.1362868874496</c:v>
                </c:pt>
                <c:pt idx="67">
                  <c:v>27.977109853860689</c:v>
                </c:pt>
                <c:pt idx="68">
                  <c:v>28.161987260746901</c:v>
                </c:pt>
                <c:pt idx="69">
                  <c:v>28.485482516966719</c:v>
                </c:pt>
                <c:pt idx="70">
                  <c:v>28.858980991472531</c:v>
                </c:pt>
                <c:pt idx="71">
                  <c:v>29.257528863505886</c:v>
                </c:pt>
                <c:pt idx="72">
                  <c:v>29.175585445508901</c:v>
                </c:pt>
                <c:pt idx="73">
                  <c:v>29.366454199802732</c:v>
                </c:pt>
                <c:pt idx="74">
                  <c:v>29.308475757430632</c:v>
                </c:pt>
                <c:pt idx="75">
                  <c:v>29.492249918574224</c:v>
                </c:pt>
                <c:pt idx="76">
                  <c:v>29.708301391565559</c:v>
                </c:pt>
                <c:pt idx="77">
                  <c:v>30.251331432972886</c:v>
                </c:pt>
                <c:pt idx="78">
                  <c:v>30.6908267055496</c:v>
                </c:pt>
                <c:pt idx="79">
                  <c:v>30.1505629509101</c:v>
                </c:pt>
                <c:pt idx="80">
                  <c:v>30.355590687021486</c:v>
                </c:pt>
                <c:pt idx="81">
                  <c:v>30.5130110801366</c:v>
                </c:pt>
                <c:pt idx="82">
                  <c:v>31.079891752851545</c:v>
                </c:pt>
                <c:pt idx="83">
                  <c:v>31.304689748475401</c:v>
                </c:pt>
                <c:pt idx="84">
                  <c:v>31.483737113956586</c:v>
                </c:pt>
                <c:pt idx="85">
                  <c:v>31.804602583342486</c:v>
                </c:pt>
                <c:pt idx="86">
                  <c:v>32.253313352894303</c:v>
                </c:pt>
                <c:pt idx="87">
                  <c:v>32.462594717036197</c:v>
                </c:pt>
                <c:pt idx="88">
                  <c:v>32.987772491098028</c:v>
                </c:pt>
                <c:pt idx="89">
                  <c:v>33.644529700930498</c:v>
                </c:pt>
                <c:pt idx="90">
                  <c:v>33.380061756863164</c:v>
                </c:pt>
                <c:pt idx="91">
                  <c:v>33.373802555975494</c:v>
                </c:pt>
                <c:pt idx="92">
                  <c:v>33.592528789161612</c:v>
                </c:pt>
                <c:pt idx="93">
                  <c:v>34.4605057496833</c:v>
                </c:pt>
                <c:pt idx="94">
                  <c:v>34.734175346233172</c:v>
                </c:pt>
                <c:pt idx="95">
                  <c:v>34.991417401152404</c:v>
                </c:pt>
                <c:pt idx="96">
                  <c:v>35.193160888635603</c:v>
                </c:pt>
                <c:pt idx="97">
                  <c:v>35.580149542920864</c:v>
                </c:pt>
                <c:pt idx="98">
                  <c:v>36.365693893485002</c:v>
                </c:pt>
                <c:pt idx="99">
                  <c:v>37.365552336148589</c:v>
                </c:pt>
                <c:pt idx="100">
                  <c:v>38.090332082595005</c:v>
                </c:pt>
                <c:pt idx="101">
                  <c:v>38.901515250402902</c:v>
                </c:pt>
                <c:pt idx="102">
                  <c:v>40.843352647751111</c:v>
                </c:pt>
                <c:pt idx="103">
                  <c:v>40.465135447856213</c:v>
                </c:pt>
                <c:pt idx="104">
                  <c:v>40.385051548673395</c:v>
                </c:pt>
                <c:pt idx="105">
                  <c:v>40.659826440914998</c:v>
                </c:pt>
                <c:pt idx="106">
                  <c:v>40.762156041875244</c:v>
                </c:pt>
                <c:pt idx="107">
                  <c:v>41.1004373478372</c:v>
                </c:pt>
                <c:pt idx="108">
                  <c:v>41.549326023096036</c:v>
                </c:pt>
                <c:pt idx="109">
                  <c:v>42.514058635044627</c:v>
                </c:pt>
                <c:pt idx="110">
                  <c:v>43.048225297331697</c:v>
                </c:pt>
                <c:pt idx="111">
                  <c:v>43.550637286606936</c:v>
                </c:pt>
                <c:pt idx="112">
                  <c:v>44.144719492788596</c:v>
                </c:pt>
                <c:pt idx="113">
                  <c:v>44.449798630847702</c:v>
                </c:pt>
                <c:pt idx="114">
                  <c:v>44.403412702147399</c:v>
                </c:pt>
                <c:pt idx="115">
                  <c:v>44.241294160457336</c:v>
                </c:pt>
                <c:pt idx="116">
                  <c:v>44.084922284792036</c:v>
                </c:pt>
                <c:pt idx="117">
                  <c:v>44.012987612701998</c:v>
                </c:pt>
                <c:pt idx="118">
                  <c:v>43.951955448486494</c:v>
                </c:pt>
                <c:pt idx="119">
                  <c:v>44.264428953596294</c:v>
                </c:pt>
                <c:pt idx="120">
                  <c:v>44.5749727219495</c:v>
                </c:pt>
                <c:pt idx="121">
                  <c:v>44.577894495996141</c:v>
                </c:pt>
                <c:pt idx="122">
                  <c:v>45.004414340501611</c:v>
                </c:pt>
                <c:pt idx="123">
                  <c:v>45.371758277230995</c:v>
                </c:pt>
                <c:pt idx="124">
                  <c:v>45.608571296163881</c:v>
                </c:pt>
                <c:pt idx="125">
                  <c:v>46.001388585800896</c:v>
                </c:pt>
                <c:pt idx="126">
                  <c:v>46.41634657569854</c:v>
                </c:pt>
                <c:pt idx="127">
                  <c:v>46.199552953799881</c:v>
                </c:pt>
                <c:pt idx="128">
                  <c:v>46.427197084203527</c:v>
                </c:pt>
                <c:pt idx="129">
                  <c:v>46.424757608219494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3-401B-85DC-00DE1A6325AF}"/>
            </c:ext>
          </c:extLst>
        </c:ser>
        <c:ser>
          <c:idx val="1"/>
          <c:order val="1"/>
          <c:tx>
            <c:strRef>
              <c:f>credito!$C$1</c:f>
              <c:strCache>
                <c:ptCount val="1"/>
                <c:pt idx="0">
                  <c:v>Crédito Recursos Direcionados</c:v>
                </c:pt>
              </c:strCache>
            </c:strRef>
          </c:tx>
          <c:marker>
            <c:symbol val="none"/>
          </c:marker>
          <c:cat>
            <c:strRef>
              <c:f>credito!$A$2:$A$131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credito!$C$2:$C$131</c:f>
              <c:numCache>
                <c:formatCode>General</c:formatCode>
                <c:ptCount val="130"/>
                <c:pt idx="0">
                  <c:v>11.6833801290071</c:v>
                </c:pt>
                <c:pt idx="1">
                  <c:v>11.497551610799604</c:v>
                </c:pt>
                <c:pt idx="2">
                  <c:v>11.1586629106451</c:v>
                </c:pt>
                <c:pt idx="3">
                  <c:v>11.012608425450598</c:v>
                </c:pt>
                <c:pt idx="4">
                  <c:v>10.990619952076216</c:v>
                </c:pt>
                <c:pt idx="5">
                  <c:v>11.0333353746251</c:v>
                </c:pt>
                <c:pt idx="6">
                  <c:v>11.2150131774009</c:v>
                </c:pt>
                <c:pt idx="7">
                  <c:v>10.992126641131</c:v>
                </c:pt>
                <c:pt idx="8">
                  <c:v>11.019559589995316</c:v>
                </c:pt>
                <c:pt idx="9">
                  <c:v>10.998928857498001</c:v>
                </c:pt>
                <c:pt idx="10">
                  <c:v>10.728362567099085</c:v>
                </c:pt>
                <c:pt idx="11">
                  <c:v>10.695754914475618</c:v>
                </c:pt>
                <c:pt idx="12">
                  <c:v>7.998971287013168</c:v>
                </c:pt>
                <c:pt idx="13">
                  <c:v>8.0361710695555217</c:v>
                </c:pt>
                <c:pt idx="14">
                  <c:v>8.2757315351566216</c:v>
                </c:pt>
                <c:pt idx="15">
                  <c:v>8.3949498245037795</c:v>
                </c:pt>
                <c:pt idx="16">
                  <c:v>8.4167966335894189</c:v>
                </c:pt>
                <c:pt idx="17">
                  <c:v>8.4708808989017541</c:v>
                </c:pt>
                <c:pt idx="18">
                  <c:v>8.4646260571099958</c:v>
                </c:pt>
                <c:pt idx="19">
                  <c:v>8.5119332049789502</c:v>
                </c:pt>
                <c:pt idx="20">
                  <c:v>8.5934886916500801</c:v>
                </c:pt>
                <c:pt idx="21">
                  <c:v>8.5570696826176604</c:v>
                </c:pt>
                <c:pt idx="22">
                  <c:v>8.4961666682294705</c:v>
                </c:pt>
                <c:pt idx="23">
                  <c:v>8.4899885071989747</c:v>
                </c:pt>
                <c:pt idx="24">
                  <c:v>8.352322333380986</c:v>
                </c:pt>
                <c:pt idx="25">
                  <c:v>8.3593100346370708</c:v>
                </c:pt>
                <c:pt idx="26">
                  <c:v>8.2058095271892846</c:v>
                </c:pt>
                <c:pt idx="27">
                  <c:v>8.6222974682337714</c:v>
                </c:pt>
                <c:pt idx="28">
                  <c:v>8.3341613395257497</c:v>
                </c:pt>
                <c:pt idx="29">
                  <c:v>8.1618734324530919</c:v>
                </c:pt>
                <c:pt idx="30">
                  <c:v>8.2581951166376779</c:v>
                </c:pt>
                <c:pt idx="31">
                  <c:v>8.2659532226814694</c:v>
                </c:pt>
                <c:pt idx="32">
                  <c:v>8.2992698335993094</c:v>
                </c:pt>
                <c:pt idx="33">
                  <c:v>8.225645486790258</c:v>
                </c:pt>
                <c:pt idx="34">
                  <c:v>8.1715436726324899</c:v>
                </c:pt>
                <c:pt idx="35">
                  <c:v>8.4003391570709507</c:v>
                </c:pt>
                <c:pt idx="36">
                  <c:v>8.6760379747644247</c:v>
                </c:pt>
                <c:pt idx="37">
                  <c:v>8.864664310583672</c:v>
                </c:pt>
                <c:pt idx="38">
                  <c:v>8.8868242283227747</c:v>
                </c:pt>
                <c:pt idx="39">
                  <c:v>8.9597054518063768</c:v>
                </c:pt>
                <c:pt idx="40">
                  <c:v>9.0700390391495187</c:v>
                </c:pt>
                <c:pt idx="41">
                  <c:v>9.3246884694666807</c:v>
                </c:pt>
                <c:pt idx="42">
                  <c:v>9.3236964206658506</c:v>
                </c:pt>
                <c:pt idx="43">
                  <c:v>9.1834084371635605</c:v>
                </c:pt>
                <c:pt idx="44">
                  <c:v>8.9911637195364182</c:v>
                </c:pt>
                <c:pt idx="45">
                  <c:v>8.9239694991310188</c:v>
                </c:pt>
                <c:pt idx="46">
                  <c:v>8.8987298295868804</c:v>
                </c:pt>
                <c:pt idx="47">
                  <c:v>8.8063219779943989</c:v>
                </c:pt>
                <c:pt idx="48">
                  <c:v>8.7823714583199219</c:v>
                </c:pt>
                <c:pt idx="49">
                  <c:v>8.6258457557052797</c:v>
                </c:pt>
                <c:pt idx="50">
                  <c:v>8.6238407397407606</c:v>
                </c:pt>
                <c:pt idx="51">
                  <c:v>8.7101317454667839</c:v>
                </c:pt>
                <c:pt idx="52">
                  <c:v>8.8044048891745206</c:v>
                </c:pt>
                <c:pt idx="53">
                  <c:v>8.8208651540721981</c:v>
                </c:pt>
                <c:pt idx="54">
                  <c:v>8.8771776121658093</c:v>
                </c:pt>
                <c:pt idx="55">
                  <c:v>8.8691565515769888</c:v>
                </c:pt>
                <c:pt idx="56">
                  <c:v>8.8139575337956266</c:v>
                </c:pt>
                <c:pt idx="57">
                  <c:v>8.8355734204065488</c:v>
                </c:pt>
                <c:pt idx="58">
                  <c:v>8.8333137164017739</c:v>
                </c:pt>
                <c:pt idx="59">
                  <c:v>8.855557562672038</c:v>
                </c:pt>
                <c:pt idx="60">
                  <c:v>8.9510793257519605</c:v>
                </c:pt>
                <c:pt idx="61">
                  <c:v>8.9789747095274759</c:v>
                </c:pt>
                <c:pt idx="62">
                  <c:v>9.0524900129594918</c:v>
                </c:pt>
                <c:pt idx="63">
                  <c:v>8.9963864205748685</c:v>
                </c:pt>
                <c:pt idx="64">
                  <c:v>9.0056430260268208</c:v>
                </c:pt>
                <c:pt idx="65">
                  <c:v>9.1482682092894514</c:v>
                </c:pt>
                <c:pt idx="66">
                  <c:v>9.4239685989701485</c:v>
                </c:pt>
                <c:pt idx="67">
                  <c:v>9.3419377058906239</c:v>
                </c:pt>
                <c:pt idx="68">
                  <c:v>9.2709619593325669</c:v>
                </c:pt>
                <c:pt idx="69">
                  <c:v>9.3187143130235004</c:v>
                </c:pt>
                <c:pt idx="70">
                  <c:v>9.3551957902373228</c:v>
                </c:pt>
                <c:pt idx="71">
                  <c:v>9.4423616365271279</c:v>
                </c:pt>
                <c:pt idx="72">
                  <c:v>9.4285572795895227</c:v>
                </c:pt>
                <c:pt idx="73">
                  <c:v>9.4028668805385394</c:v>
                </c:pt>
                <c:pt idx="74">
                  <c:v>9.3501043603503504</c:v>
                </c:pt>
                <c:pt idx="75">
                  <c:v>9.4085468519027611</c:v>
                </c:pt>
                <c:pt idx="76">
                  <c:v>9.4400159514953685</c:v>
                </c:pt>
                <c:pt idx="77">
                  <c:v>9.6121827709921686</c:v>
                </c:pt>
                <c:pt idx="78">
                  <c:v>9.8139328863382609</c:v>
                </c:pt>
                <c:pt idx="79">
                  <c:v>9.6828481523209593</c:v>
                </c:pt>
                <c:pt idx="80">
                  <c:v>9.6205149097371105</c:v>
                </c:pt>
                <c:pt idx="81">
                  <c:v>9.5893053518689548</c:v>
                </c:pt>
                <c:pt idx="82">
                  <c:v>9.5855495031915705</c:v>
                </c:pt>
                <c:pt idx="83">
                  <c:v>9.5323087084231659</c:v>
                </c:pt>
                <c:pt idx="84">
                  <c:v>9.5447282298489426</c:v>
                </c:pt>
                <c:pt idx="85">
                  <c:v>9.5356460018917293</c:v>
                </c:pt>
                <c:pt idx="86">
                  <c:v>9.6304040787876879</c:v>
                </c:pt>
                <c:pt idx="87">
                  <c:v>9.6584767225193104</c:v>
                </c:pt>
                <c:pt idx="88">
                  <c:v>9.8117766031435281</c:v>
                </c:pt>
                <c:pt idx="89">
                  <c:v>9.9380777609976256</c:v>
                </c:pt>
                <c:pt idx="90">
                  <c:v>9.8132515329152898</c:v>
                </c:pt>
                <c:pt idx="91">
                  <c:v>9.8036199135186894</c:v>
                </c:pt>
                <c:pt idx="92">
                  <c:v>9.7815221814051814</c:v>
                </c:pt>
                <c:pt idx="93">
                  <c:v>9.9795520966153539</c:v>
                </c:pt>
                <c:pt idx="94">
                  <c:v>9.9892932773133047</c:v>
                </c:pt>
                <c:pt idx="95">
                  <c:v>10.006906088732</c:v>
                </c:pt>
                <c:pt idx="96">
                  <c:v>10.018398969738882</c:v>
                </c:pt>
                <c:pt idx="97">
                  <c:v>10.076450083422404</c:v>
                </c:pt>
                <c:pt idx="98">
                  <c:v>10.216996297947626</c:v>
                </c:pt>
                <c:pt idx="99">
                  <c:v>10.504730159037702</c:v>
                </c:pt>
                <c:pt idx="100">
                  <c:v>10.8248693185924</c:v>
                </c:pt>
                <c:pt idx="101">
                  <c:v>11.131205590696601</c:v>
                </c:pt>
                <c:pt idx="102">
                  <c:v>11.851271812746004</c:v>
                </c:pt>
                <c:pt idx="103">
                  <c:v>11.779239566529816</c:v>
                </c:pt>
                <c:pt idx="104">
                  <c:v>11.9047215169977</c:v>
                </c:pt>
                <c:pt idx="105">
                  <c:v>11.965356789452599</c:v>
                </c:pt>
                <c:pt idx="106">
                  <c:v>12.050205320850999</c:v>
                </c:pt>
                <c:pt idx="107">
                  <c:v>12.082219103580902</c:v>
                </c:pt>
                <c:pt idx="108">
                  <c:v>12.3017659100333</c:v>
                </c:pt>
                <c:pt idx="109">
                  <c:v>13.242723280773479</c:v>
                </c:pt>
                <c:pt idx="110">
                  <c:v>13.538625331544701</c:v>
                </c:pt>
                <c:pt idx="111">
                  <c:v>13.7687505701824</c:v>
                </c:pt>
                <c:pt idx="112">
                  <c:v>14.046986668668222</c:v>
                </c:pt>
                <c:pt idx="113">
                  <c:v>14.1769691953834</c:v>
                </c:pt>
                <c:pt idx="114">
                  <c:v>14.4352424000813</c:v>
                </c:pt>
                <c:pt idx="115">
                  <c:v>14.548208835997398</c:v>
                </c:pt>
                <c:pt idx="116">
                  <c:v>14.509044667033304</c:v>
                </c:pt>
                <c:pt idx="117">
                  <c:v>14.620824944777798</c:v>
                </c:pt>
                <c:pt idx="118">
                  <c:v>14.573411426691498</c:v>
                </c:pt>
                <c:pt idx="119">
                  <c:v>14.754522505924102</c:v>
                </c:pt>
                <c:pt idx="120">
                  <c:v>14.950630320819322</c:v>
                </c:pt>
                <c:pt idx="121">
                  <c:v>15.064360376779501</c:v>
                </c:pt>
                <c:pt idx="122">
                  <c:v>15.422634632847128</c:v>
                </c:pt>
                <c:pt idx="123">
                  <c:v>15.522187553482226</c:v>
                </c:pt>
                <c:pt idx="124">
                  <c:v>15.669787255994025</c:v>
                </c:pt>
                <c:pt idx="125">
                  <c:v>15.825510394197925</c:v>
                </c:pt>
                <c:pt idx="126">
                  <c:v>16.038337251691686</c:v>
                </c:pt>
                <c:pt idx="127">
                  <c:v>16.053812566504288</c:v>
                </c:pt>
                <c:pt idx="128">
                  <c:v>16.098555907706405</c:v>
                </c:pt>
                <c:pt idx="129">
                  <c:v>16.076546062410099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3-401B-85DC-00DE1A6325AF}"/>
            </c:ext>
          </c:extLst>
        </c:ser>
        <c:ser>
          <c:idx val="2"/>
          <c:order val="2"/>
          <c:tx>
            <c:strRef>
              <c:f>credito!$D$1</c:f>
              <c:strCache>
                <c:ptCount val="1"/>
                <c:pt idx="0">
                  <c:v>Crédito Recursos Livres</c:v>
                </c:pt>
              </c:strCache>
            </c:strRef>
          </c:tx>
          <c:marker>
            <c:symbol val="none"/>
          </c:marker>
          <c:cat>
            <c:strRef>
              <c:f>credito!$A$2:$A$131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credito!$D$2:$D$131</c:f>
              <c:numCache>
                <c:formatCode>General</c:formatCode>
                <c:ptCount val="130"/>
                <c:pt idx="0">
                  <c:v>14.346668764738098</c:v>
                </c:pt>
                <c:pt idx="1">
                  <c:v>14.271549380126602</c:v>
                </c:pt>
                <c:pt idx="2">
                  <c:v>14.331698915523004</c:v>
                </c:pt>
                <c:pt idx="3">
                  <c:v>14.2652563820357</c:v>
                </c:pt>
                <c:pt idx="4">
                  <c:v>14.541610186208198</c:v>
                </c:pt>
                <c:pt idx="5">
                  <c:v>15.02470741994</c:v>
                </c:pt>
                <c:pt idx="6">
                  <c:v>15.214618288264701</c:v>
                </c:pt>
                <c:pt idx="7">
                  <c:v>15.269122484185099</c:v>
                </c:pt>
                <c:pt idx="8">
                  <c:v>15.731733674796001</c:v>
                </c:pt>
                <c:pt idx="9">
                  <c:v>16.020036487843289</c:v>
                </c:pt>
                <c:pt idx="10">
                  <c:v>16.374249513858299</c:v>
                </c:pt>
                <c:pt idx="11">
                  <c:v>16.587290509986786</c:v>
                </c:pt>
                <c:pt idx="12">
                  <c:v>16.284864715626032</c:v>
                </c:pt>
                <c:pt idx="13">
                  <c:v>16.388430987836262</c:v>
                </c:pt>
                <c:pt idx="14">
                  <c:v>16.6011227979442</c:v>
                </c:pt>
                <c:pt idx="15">
                  <c:v>16.907667975263667</c:v>
                </c:pt>
                <c:pt idx="16">
                  <c:v>16.856367586554299</c:v>
                </c:pt>
                <c:pt idx="17">
                  <c:v>16.808324429736501</c:v>
                </c:pt>
                <c:pt idx="18">
                  <c:v>16.189432658960335</c:v>
                </c:pt>
                <c:pt idx="19">
                  <c:v>16.1948932949796</c:v>
                </c:pt>
                <c:pt idx="20">
                  <c:v>16.242150926935089</c:v>
                </c:pt>
                <c:pt idx="21">
                  <c:v>16.255246804835835</c:v>
                </c:pt>
                <c:pt idx="22">
                  <c:v>16.267120034790889</c:v>
                </c:pt>
                <c:pt idx="23">
                  <c:v>16.232431506961223</c:v>
                </c:pt>
                <c:pt idx="24">
                  <c:v>16.290939711899501</c:v>
                </c:pt>
                <c:pt idx="25">
                  <c:v>16.125221837887686</c:v>
                </c:pt>
                <c:pt idx="26">
                  <c:v>15.341449074771004</c:v>
                </c:pt>
                <c:pt idx="27">
                  <c:v>15.5203853972098</c:v>
                </c:pt>
                <c:pt idx="28">
                  <c:v>14.506786779518924</c:v>
                </c:pt>
                <c:pt idx="29">
                  <c:v>14.062309682911399</c:v>
                </c:pt>
                <c:pt idx="30">
                  <c:v>13.7578182022294</c:v>
                </c:pt>
                <c:pt idx="31">
                  <c:v>13.539351647918398</c:v>
                </c:pt>
                <c:pt idx="32">
                  <c:v>13.5648488283015</c:v>
                </c:pt>
                <c:pt idx="33">
                  <c:v>13.580424684967802</c:v>
                </c:pt>
                <c:pt idx="34">
                  <c:v>13.725655876461406</c:v>
                </c:pt>
                <c:pt idx="35">
                  <c:v>14.0768117491619</c:v>
                </c:pt>
                <c:pt idx="36">
                  <c:v>14.295921224332201</c:v>
                </c:pt>
                <c:pt idx="37">
                  <c:v>14.339284563926515</c:v>
                </c:pt>
                <c:pt idx="38">
                  <c:v>14.417991431501999</c:v>
                </c:pt>
                <c:pt idx="39">
                  <c:v>14.467151261037801</c:v>
                </c:pt>
                <c:pt idx="40">
                  <c:v>14.563577331697916</c:v>
                </c:pt>
                <c:pt idx="41">
                  <c:v>14.701162328037098</c:v>
                </c:pt>
                <c:pt idx="42">
                  <c:v>14.657310996267</c:v>
                </c:pt>
                <c:pt idx="43">
                  <c:v>14.3787344714315</c:v>
                </c:pt>
                <c:pt idx="44">
                  <c:v>14.4046307648781</c:v>
                </c:pt>
                <c:pt idx="45">
                  <c:v>14.1892015119947</c:v>
                </c:pt>
                <c:pt idx="46">
                  <c:v>14.450668809328626</c:v>
                </c:pt>
                <c:pt idx="47">
                  <c:v>14.638857912413298</c:v>
                </c:pt>
                <c:pt idx="48">
                  <c:v>14.5935514250497</c:v>
                </c:pt>
                <c:pt idx="49">
                  <c:v>14.6439018334562</c:v>
                </c:pt>
                <c:pt idx="50">
                  <c:v>14.7496558662002</c:v>
                </c:pt>
                <c:pt idx="51">
                  <c:v>15.0032909766703</c:v>
                </c:pt>
                <c:pt idx="52">
                  <c:v>15.428381137911582</c:v>
                </c:pt>
                <c:pt idx="53">
                  <c:v>15.5222883504203</c:v>
                </c:pt>
                <c:pt idx="54">
                  <c:v>15.609123744520083</c:v>
                </c:pt>
                <c:pt idx="55">
                  <c:v>15.865646984832726</c:v>
                </c:pt>
                <c:pt idx="56">
                  <c:v>16.04400715883644</c:v>
                </c:pt>
                <c:pt idx="57">
                  <c:v>16.276324158282598</c:v>
                </c:pt>
                <c:pt idx="58">
                  <c:v>16.670487293936699</c:v>
                </c:pt>
                <c:pt idx="59">
                  <c:v>16.912931582320589</c:v>
                </c:pt>
                <c:pt idx="60">
                  <c:v>17.2340094744395</c:v>
                </c:pt>
                <c:pt idx="61">
                  <c:v>17.6208775955193</c:v>
                </c:pt>
                <c:pt idx="62">
                  <c:v>17.9181159692228</c:v>
                </c:pt>
                <c:pt idx="63">
                  <c:v>18.031223634021089</c:v>
                </c:pt>
                <c:pt idx="64">
                  <c:v>18.258982743616301</c:v>
                </c:pt>
                <c:pt idx="65">
                  <c:v>18.515277570061762</c:v>
                </c:pt>
                <c:pt idx="66">
                  <c:v>18.712318288479359</c:v>
                </c:pt>
                <c:pt idx="67">
                  <c:v>18.63517214797</c:v>
                </c:pt>
                <c:pt idx="68">
                  <c:v>18.891025301414331</c:v>
                </c:pt>
                <c:pt idx="69">
                  <c:v>19.166768203943263</c:v>
                </c:pt>
                <c:pt idx="70">
                  <c:v>19.503785201235189</c:v>
                </c:pt>
                <c:pt idx="71">
                  <c:v>19.815167226978801</c:v>
                </c:pt>
                <c:pt idx="72">
                  <c:v>19.7470281659193</c:v>
                </c:pt>
                <c:pt idx="73">
                  <c:v>19.963587319264089</c:v>
                </c:pt>
                <c:pt idx="74">
                  <c:v>19.958371397080199</c:v>
                </c:pt>
                <c:pt idx="75">
                  <c:v>20.083703066671589</c:v>
                </c:pt>
                <c:pt idx="76">
                  <c:v>20.268285440070187</c:v>
                </c:pt>
                <c:pt idx="77">
                  <c:v>20.639148661980698</c:v>
                </c:pt>
                <c:pt idx="78">
                  <c:v>20.876893819211432</c:v>
                </c:pt>
                <c:pt idx="79">
                  <c:v>20.467714798589089</c:v>
                </c:pt>
                <c:pt idx="80">
                  <c:v>20.73507577728444</c:v>
                </c:pt>
                <c:pt idx="81">
                  <c:v>20.923705728267599</c:v>
                </c:pt>
                <c:pt idx="82">
                  <c:v>21.494342249659958</c:v>
                </c:pt>
                <c:pt idx="83">
                  <c:v>21.772381040052199</c:v>
                </c:pt>
                <c:pt idx="84">
                  <c:v>21.939008884107686</c:v>
                </c:pt>
                <c:pt idx="85">
                  <c:v>22.268956581450688</c:v>
                </c:pt>
                <c:pt idx="86">
                  <c:v>22.622909274106586</c:v>
                </c:pt>
                <c:pt idx="87">
                  <c:v>22.804117994516901</c:v>
                </c:pt>
                <c:pt idx="88">
                  <c:v>23.175995887954631</c:v>
                </c:pt>
                <c:pt idx="89">
                  <c:v>23.706451939932887</c:v>
                </c:pt>
                <c:pt idx="90">
                  <c:v>23.566810223948</c:v>
                </c:pt>
                <c:pt idx="91">
                  <c:v>23.570182642456899</c:v>
                </c:pt>
                <c:pt idx="92">
                  <c:v>23.81100660775644</c:v>
                </c:pt>
                <c:pt idx="93">
                  <c:v>24.480953653067889</c:v>
                </c:pt>
                <c:pt idx="94">
                  <c:v>24.7448820689198</c:v>
                </c:pt>
                <c:pt idx="95">
                  <c:v>24.984511312420487</c:v>
                </c:pt>
                <c:pt idx="96">
                  <c:v>25.174761918896849</c:v>
                </c:pt>
                <c:pt idx="97">
                  <c:v>25.5036994594983</c:v>
                </c:pt>
                <c:pt idx="98">
                  <c:v>26.148697595537463</c:v>
                </c:pt>
                <c:pt idx="99">
                  <c:v>26.860822177110688</c:v>
                </c:pt>
                <c:pt idx="100">
                  <c:v>27.2654627640025</c:v>
                </c:pt>
                <c:pt idx="101">
                  <c:v>27.770309659706289</c:v>
                </c:pt>
                <c:pt idx="102">
                  <c:v>28.992080835004963</c:v>
                </c:pt>
                <c:pt idx="103">
                  <c:v>28.685895881326363</c:v>
                </c:pt>
                <c:pt idx="104">
                  <c:v>28.480330031675635</c:v>
                </c:pt>
                <c:pt idx="105">
                  <c:v>28.694469651462299</c:v>
                </c:pt>
                <c:pt idx="106">
                  <c:v>28.711950721024245</c:v>
                </c:pt>
                <c:pt idx="107">
                  <c:v>29.0182182442563</c:v>
                </c:pt>
                <c:pt idx="108">
                  <c:v>29.247560113062899</c:v>
                </c:pt>
                <c:pt idx="109">
                  <c:v>29.271335354271187</c:v>
                </c:pt>
                <c:pt idx="110">
                  <c:v>29.509599965786986</c:v>
                </c:pt>
                <c:pt idx="111">
                  <c:v>29.781886716424605</c:v>
                </c:pt>
                <c:pt idx="112">
                  <c:v>30.097732824120335</c:v>
                </c:pt>
                <c:pt idx="113">
                  <c:v>30.272829435464363</c:v>
                </c:pt>
                <c:pt idx="114">
                  <c:v>29.968170302066063</c:v>
                </c:pt>
                <c:pt idx="115">
                  <c:v>29.693085324460036</c:v>
                </c:pt>
                <c:pt idx="116">
                  <c:v>29.575877617758831</c:v>
                </c:pt>
                <c:pt idx="117">
                  <c:v>29.392162667924186</c:v>
                </c:pt>
                <c:pt idx="118">
                  <c:v>29.378544021794987</c:v>
                </c:pt>
                <c:pt idx="119">
                  <c:v>29.509906447672201</c:v>
                </c:pt>
                <c:pt idx="120">
                  <c:v>29.624342401130189</c:v>
                </c:pt>
                <c:pt idx="121">
                  <c:v>29.513534119216832</c:v>
                </c:pt>
                <c:pt idx="122">
                  <c:v>29.581779707654601</c:v>
                </c:pt>
                <c:pt idx="123">
                  <c:v>29.849570723748801</c:v>
                </c:pt>
                <c:pt idx="124">
                  <c:v>29.938784040169747</c:v>
                </c:pt>
                <c:pt idx="125">
                  <c:v>30.175878191603044</c:v>
                </c:pt>
                <c:pt idx="126">
                  <c:v>30.378009324006999</c:v>
                </c:pt>
                <c:pt idx="127">
                  <c:v>30.145740387295362</c:v>
                </c:pt>
                <c:pt idx="128">
                  <c:v>30.328641176497189</c:v>
                </c:pt>
                <c:pt idx="129">
                  <c:v>30.348211545809363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3-401B-85DC-00DE1A632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091392"/>
        <c:axId val="98092928"/>
      </c:lineChart>
      <c:catAx>
        <c:axId val="9809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092928"/>
        <c:crosses val="autoZero"/>
        <c:auto val="1"/>
        <c:lblAlgn val="ctr"/>
        <c:lblOffset val="100"/>
        <c:noMultiLvlLbl val="0"/>
      </c:catAx>
      <c:valAx>
        <c:axId val="98092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091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Taxa de Juros</a:t>
            </a:r>
            <a:r>
              <a:rPr lang="pt-BR" baseline="0"/>
              <a:t> - Operações Recursos Livres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tx_juros!$B$1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tx_juros!$A$2:$A$131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tx_juros!$B$2:$B$131</c:f>
              <c:numCache>
                <c:formatCode>General</c:formatCode>
                <c:ptCount val="130"/>
                <c:pt idx="0">
                  <c:v>58</c:v>
                </c:pt>
                <c:pt idx="1">
                  <c:v>56.2</c:v>
                </c:pt>
                <c:pt idx="2">
                  <c:v>55.5</c:v>
                </c:pt>
                <c:pt idx="3">
                  <c:v>55.2</c:v>
                </c:pt>
                <c:pt idx="4">
                  <c:v>54.8</c:v>
                </c:pt>
                <c:pt idx="5">
                  <c:v>53.7</c:v>
                </c:pt>
                <c:pt idx="6">
                  <c:v>52.6</c:v>
                </c:pt>
                <c:pt idx="7">
                  <c:v>41.8</c:v>
                </c:pt>
                <c:pt idx="8">
                  <c:v>41.9</c:v>
                </c:pt>
                <c:pt idx="9">
                  <c:v>42</c:v>
                </c:pt>
                <c:pt idx="10">
                  <c:v>43.6</c:v>
                </c:pt>
                <c:pt idx="11">
                  <c:v>44.4</c:v>
                </c:pt>
                <c:pt idx="12">
                  <c:v>44.6</c:v>
                </c:pt>
                <c:pt idx="13">
                  <c:v>48.3</c:v>
                </c:pt>
                <c:pt idx="14">
                  <c:v>50.6</c:v>
                </c:pt>
                <c:pt idx="15">
                  <c:v>50.4</c:v>
                </c:pt>
                <c:pt idx="16">
                  <c:v>51.9</c:v>
                </c:pt>
                <c:pt idx="17">
                  <c:v>49.4</c:v>
                </c:pt>
                <c:pt idx="18">
                  <c:v>49</c:v>
                </c:pt>
                <c:pt idx="19">
                  <c:v>49.7</c:v>
                </c:pt>
                <c:pt idx="20">
                  <c:v>49</c:v>
                </c:pt>
                <c:pt idx="21">
                  <c:v>48.5</c:v>
                </c:pt>
                <c:pt idx="22">
                  <c:v>48.2</c:v>
                </c:pt>
                <c:pt idx="23">
                  <c:v>48.1</c:v>
                </c:pt>
                <c:pt idx="24">
                  <c:v>47</c:v>
                </c:pt>
                <c:pt idx="25">
                  <c:v>46.7</c:v>
                </c:pt>
                <c:pt idx="26">
                  <c:v>46.3</c:v>
                </c:pt>
                <c:pt idx="27">
                  <c:v>43.6</c:v>
                </c:pt>
                <c:pt idx="28">
                  <c:v>45.7</c:v>
                </c:pt>
                <c:pt idx="29">
                  <c:v>50.2</c:v>
                </c:pt>
                <c:pt idx="30">
                  <c:v>51</c:v>
                </c:pt>
                <c:pt idx="31">
                  <c:v>54.2</c:v>
                </c:pt>
                <c:pt idx="32">
                  <c:v>56.5</c:v>
                </c:pt>
                <c:pt idx="33">
                  <c:v>58</c:v>
                </c:pt>
                <c:pt idx="34">
                  <c:v>57.9</c:v>
                </c:pt>
                <c:pt idx="35">
                  <c:v>57.8</c:v>
                </c:pt>
                <c:pt idx="36">
                  <c:v>56.7</c:v>
                </c:pt>
                <c:pt idx="37">
                  <c:v>54.9</c:v>
                </c:pt>
                <c:pt idx="38">
                  <c:v>52.7</c:v>
                </c:pt>
                <c:pt idx="39">
                  <c:v>49.8</c:v>
                </c:pt>
                <c:pt idx="40">
                  <c:v>48.6</c:v>
                </c:pt>
                <c:pt idx="41">
                  <c:v>48</c:v>
                </c:pt>
                <c:pt idx="42">
                  <c:v>45.8</c:v>
                </c:pt>
                <c:pt idx="43">
                  <c:v>45.4</c:v>
                </c:pt>
                <c:pt idx="44">
                  <c:v>45.1</c:v>
                </c:pt>
                <c:pt idx="45">
                  <c:v>45.3</c:v>
                </c:pt>
                <c:pt idx="46">
                  <c:v>44.7</c:v>
                </c:pt>
                <c:pt idx="47">
                  <c:v>44.2</c:v>
                </c:pt>
                <c:pt idx="48">
                  <c:v>44</c:v>
                </c:pt>
                <c:pt idx="49">
                  <c:v>43.9</c:v>
                </c:pt>
                <c:pt idx="50">
                  <c:v>43.9</c:v>
                </c:pt>
                <c:pt idx="51">
                  <c:v>45.1</c:v>
                </c:pt>
                <c:pt idx="52">
                  <c:v>45.2</c:v>
                </c:pt>
                <c:pt idx="53">
                  <c:v>45.2</c:v>
                </c:pt>
                <c:pt idx="54">
                  <c:v>44.6</c:v>
                </c:pt>
                <c:pt idx="55">
                  <c:v>46.2</c:v>
                </c:pt>
                <c:pt idx="56">
                  <c:v>46.4</c:v>
                </c:pt>
                <c:pt idx="57">
                  <c:v>46.7</c:v>
                </c:pt>
                <c:pt idx="58">
                  <c:v>47.1</c:v>
                </c:pt>
                <c:pt idx="59">
                  <c:v>47.8</c:v>
                </c:pt>
                <c:pt idx="60">
                  <c:v>47.3</c:v>
                </c:pt>
                <c:pt idx="61">
                  <c:v>47.2</c:v>
                </c:pt>
                <c:pt idx="62">
                  <c:v>47.4</c:v>
                </c:pt>
                <c:pt idx="63">
                  <c:v>48.1</c:v>
                </c:pt>
                <c:pt idx="64">
                  <c:v>48.2</c:v>
                </c:pt>
                <c:pt idx="65">
                  <c:v>47.1</c:v>
                </c:pt>
                <c:pt idx="66">
                  <c:v>45.9</c:v>
                </c:pt>
                <c:pt idx="67">
                  <c:v>46.1</c:v>
                </c:pt>
                <c:pt idx="68">
                  <c:v>46.2</c:v>
                </c:pt>
                <c:pt idx="69">
                  <c:v>45.7</c:v>
                </c:pt>
                <c:pt idx="70">
                  <c:v>45</c:v>
                </c:pt>
                <c:pt idx="71">
                  <c:v>43.8</c:v>
                </c:pt>
                <c:pt idx="72">
                  <c:v>43.2</c:v>
                </c:pt>
                <c:pt idx="73">
                  <c:v>42.2</c:v>
                </c:pt>
                <c:pt idx="74">
                  <c:v>41.9</c:v>
                </c:pt>
                <c:pt idx="75">
                  <c:v>41.5</c:v>
                </c:pt>
                <c:pt idx="76">
                  <c:v>41.4</c:v>
                </c:pt>
                <c:pt idx="77">
                  <c:v>41</c:v>
                </c:pt>
                <c:pt idx="78">
                  <c:v>39.800000000000004</c:v>
                </c:pt>
                <c:pt idx="79">
                  <c:v>39.9</c:v>
                </c:pt>
                <c:pt idx="80">
                  <c:v>39.300000000000004</c:v>
                </c:pt>
                <c:pt idx="81">
                  <c:v>38.5</c:v>
                </c:pt>
                <c:pt idx="82">
                  <c:v>38.1</c:v>
                </c:pt>
                <c:pt idx="83">
                  <c:v>37.200000000000003</c:v>
                </c:pt>
                <c:pt idx="84">
                  <c:v>36.700000000000003</c:v>
                </c:pt>
                <c:pt idx="85">
                  <c:v>35.9</c:v>
                </c:pt>
                <c:pt idx="86">
                  <c:v>35.700000000000003</c:v>
                </c:pt>
                <c:pt idx="87">
                  <c:v>35.5</c:v>
                </c:pt>
                <c:pt idx="88">
                  <c:v>35.4</c:v>
                </c:pt>
                <c:pt idx="89">
                  <c:v>34.700000000000003</c:v>
                </c:pt>
                <c:pt idx="90">
                  <c:v>33.800000000000004</c:v>
                </c:pt>
                <c:pt idx="91">
                  <c:v>37.300000000000004</c:v>
                </c:pt>
                <c:pt idx="92">
                  <c:v>37.4</c:v>
                </c:pt>
                <c:pt idx="93">
                  <c:v>37.6</c:v>
                </c:pt>
                <c:pt idx="94">
                  <c:v>37.4</c:v>
                </c:pt>
                <c:pt idx="95">
                  <c:v>37.6</c:v>
                </c:pt>
                <c:pt idx="96">
                  <c:v>38</c:v>
                </c:pt>
                <c:pt idx="97">
                  <c:v>39.4</c:v>
                </c:pt>
                <c:pt idx="98">
                  <c:v>40.1</c:v>
                </c:pt>
                <c:pt idx="99">
                  <c:v>40.4</c:v>
                </c:pt>
                <c:pt idx="100">
                  <c:v>42.9</c:v>
                </c:pt>
                <c:pt idx="101">
                  <c:v>44.1</c:v>
                </c:pt>
                <c:pt idx="102">
                  <c:v>43.3</c:v>
                </c:pt>
                <c:pt idx="103">
                  <c:v>42.4</c:v>
                </c:pt>
                <c:pt idx="104">
                  <c:v>41.3</c:v>
                </c:pt>
                <c:pt idx="105">
                  <c:v>39.200000000000003</c:v>
                </c:pt>
                <c:pt idx="106">
                  <c:v>38.6</c:v>
                </c:pt>
                <c:pt idx="107">
                  <c:v>37.9</c:v>
                </c:pt>
                <c:pt idx="108">
                  <c:v>36.6</c:v>
                </c:pt>
                <c:pt idx="109">
                  <c:v>36</c:v>
                </c:pt>
                <c:pt idx="110">
                  <c:v>35.4</c:v>
                </c:pt>
                <c:pt idx="111">
                  <c:v>35.300000000000004</c:v>
                </c:pt>
                <c:pt idx="112">
                  <c:v>35.6</c:v>
                </c:pt>
                <c:pt idx="113">
                  <c:v>34.9</c:v>
                </c:pt>
                <c:pt idx="114">
                  <c:v>34.300000000000004</c:v>
                </c:pt>
                <c:pt idx="115">
                  <c:v>35.1</c:v>
                </c:pt>
                <c:pt idx="116">
                  <c:v>34.4</c:v>
                </c:pt>
                <c:pt idx="117">
                  <c:v>34.200000000000003</c:v>
                </c:pt>
                <c:pt idx="118">
                  <c:v>34.300000000000004</c:v>
                </c:pt>
                <c:pt idx="119">
                  <c:v>34.9</c:v>
                </c:pt>
                <c:pt idx="120">
                  <c:v>34.6</c:v>
                </c:pt>
                <c:pt idx="121">
                  <c:v>35.4</c:v>
                </c:pt>
                <c:pt idx="122">
                  <c:v>35.200000000000003</c:v>
                </c:pt>
                <c:pt idx="123">
                  <c:v>35.1</c:v>
                </c:pt>
                <c:pt idx="124">
                  <c:v>35.4</c:v>
                </c:pt>
                <c:pt idx="125">
                  <c:v>34.800000000000004</c:v>
                </c:pt>
                <c:pt idx="126">
                  <c:v>35</c:v>
                </c:pt>
                <c:pt idx="127">
                  <c:v>37.4</c:v>
                </c:pt>
                <c:pt idx="128">
                  <c:v>38.1</c:v>
                </c:pt>
                <c:pt idx="129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A-41B1-A18E-AE5F654C90F1}"/>
            </c:ext>
          </c:extLst>
        </c:ser>
        <c:ser>
          <c:idx val="1"/>
          <c:order val="1"/>
          <c:tx>
            <c:strRef>
              <c:f>tx_juros!$C$1</c:f>
              <c:strCache>
                <c:ptCount val="1"/>
                <c:pt idx="0">
                  <c:v>Pessoa Física</c:v>
                </c:pt>
              </c:strCache>
            </c:strRef>
          </c:tx>
          <c:marker>
            <c:symbol val="none"/>
          </c:marker>
          <c:cat>
            <c:strRef>
              <c:f>tx_juros!$A$2:$A$131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tx_juros!$C$2:$C$131</c:f>
              <c:numCache>
                <c:formatCode>General</c:formatCode>
                <c:ptCount val="130"/>
                <c:pt idx="0">
                  <c:v>76.7</c:v>
                </c:pt>
                <c:pt idx="1">
                  <c:v>73.400000000000006</c:v>
                </c:pt>
                <c:pt idx="2">
                  <c:v>71.7</c:v>
                </c:pt>
                <c:pt idx="3">
                  <c:v>71.3</c:v>
                </c:pt>
                <c:pt idx="4">
                  <c:v>71</c:v>
                </c:pt>
                <c:pt idx="5">
                  <c:v>68.7</c:v>
                </c:pt>
                <c:pt idx="6">
                  <c:v>66.5</c:v>
                </c:pt>
                <c:pt idx="7">
                  <c:v>63.6</c:v>
                </c:pt>
                <c:pt idx="8">
                  <c:v>66.3</c:v>
                </c:pt>
                <c:pt idx="9">
                  <c:v>63.5</c:v>
                </c:pt>
                <c:pt idx="10">
                  <c:v>66.7</c:v>
                </c:pt>
                <c:pt idx="11">
                  <c:v>66.099999999999994</c:v>
                </c:pt>
                <c:pt idx="12">
                  <c:v>67.2</c:v>
                </c:pt>
                <c:pt idx="13">
                  <c:v>69.7</c:v>
                </c:pt>
                <c:pt idx="14">
                  <c:v>74.400000000000006</c:v>
                </c:pt>
                <c:pt idx="15">
                  <c:v>75.599999999999994</c:v>
                </c:pt>
                <c:pt idx="16">
                  <c:v>78.599999999999994</c:v>
                </c:pt>
                <c:pt idx="17">
                  <c:v>74.099999999999994</c:v>
                </c:pt>
                <c:pt idx="18">
                  <c:v>71.8</c:v>
                </c:pt>
                <c:pt idx="19">
                  <c:v>72.8</c:v>
                </c:pt>
                <c:pt idx="20">
                  <c:v>72.400000000000006</c:v>
                </c:pt>
                <c:pt idx="21">
                  <c:v>71.8</c:v>
                </c:pt>
                <c:pt idx="22">
                  <c:v>69.599999999999994</c:v>
                </c:pt>
                <c:pt idx="23">
                  <c:v>70</c:v>
                </c:pt>
                <c:pt idx="24">
                  <c:v>70.400000000000006</c:v>
                </c:pt>
                <c:pt idx="25">
                  <c:v>74.900000000000006</c:v>
                </c:pt>
                <c:pt idx="26">
                  <c:v>75.3</c:v>
                </c:pt>
                <c:pt idx="27">
                  <c:v>74.7</c:v>
                </c:pt>
                <c:pt idx="28">
                  <c:v>79.3</c:v>
                </c:pt>
                <c:pt idx="29">
                  <c:v>82.9</c:v>
                </c:pt>
                <c:pt idx="30">
                  <c:v>83.5</c:v>
                </c:pt>
                <c:pt idx="31">
                  <c:v>83.6</c:v>
                </c:pt>
                <c:pt idx="32">
                  <c:v>85.1</c:v>
                </c:pt>
                <c:pt idx="33">
                  <c:v>87.3</c:v>
                </c:pt>
                <c:pt idx="34">
                  <c:v>85.1</c:v>
                </c:pt>
                <c:pt idx="35">
                  <c:v>83.7</c:v>
                </c:pt>
                <c:pt idx="36">
                  <c:v>81.400000000000006</c:v>
                </c:pt>
                <c:pt idx="37">
                  <c:v>77.900000000000006</c:v>
                </c:pt>
                <c:pt idx="38">
                  <c:v>74.5</c:v>
                </c:pt>
                <c:pt idx="39">
                  <c:v>70.7</c:v>
                </c:pt>
                <c:pt idx="40">
                  <c:v>69.400000000000006</c:v>
                </c:pt>
                <c:pt idx="41">
                  <c:v>68.2</c:v>
                </c:pt>
                <c:pt idx="42">
                  <c:v>66.599999999999994</c:v>
                </c:pt>
                <c:pt idx="43">
                  <c:v>65.400000000000006</c:v>
                </c:pt>
                <c:pt idx="44">
                  <c:v>64.2</c:v>
                </c:pt>
                <c:pt idx="45">
                  <c:v>64</c:v>
                </c:pt>
                <c:pt idx="46">
                  <c:v>63.3</c:v>
                </c:pt>
                <c:pt idx="47">
                  <c:v>62.4</c:v>
                </c:pt>
                <c:pt idx="48">
                  <c:v>62.4</c:v>
                </c:pt>
                <c:pt idx="49">
                  <c:v>62</c:v>
                </c:pt>
                <c:pt idx="50">
                  <c:v>63.1</c:v>
                </c:pt>
                <c:pt idx="51">
                  <c:v>63.2</c:v>
                </c:pt>
                <c:pt idx="52">
                  <c:v>62.4</c:v>
                </c:pt>
                <c:pt idx="53">
                  <c:v>62.3</c:v>
                </c:pt>
                <c:pt idx="54">
                  <c:v>60.5</c:v>
                </c:pt>
                <c:pt idx="55">
                  <c:v>62</c:v>
                </c:pt>
                <c:pt idx="56">
                  <c:v>61.8</c:v>
                </c:pt>
                <c:pt idx="57">
                  <c:v>61.6</c:v>
                </c:pt>
                <c:pt idx="58">
                  <c:v>61.7</c:v>
                </c:pt>
                <c:pt idx="59">
                  <c:v>62.5</c:v>
                </c:pt>
                <c:pt idx="60">
                  <c:v>61.3</c:v>
                </c:pt>
                <c:pt idx="61">
                  <c:v>61.3</c:v>
                </c:pt>
                <c:pt idx="62">
                  <c:v>61.1</c:v>
                </c:pt>
                <c:pt idx="63">
                  <c:v>62.06</c:v>
                </c:pt>
                <c:pt idx="64">
                  <c:v>61.7</c:v>
                </c:pt>
                <c:pt idx="65">
                  <c:v>60.4</c:v>
                </c:pt>
                <c:pt idx="66">
                  <c:v>59.3</c:v>
                </c:pt>
                <c:pt idx="67">
                  <c:v>59.7</c:v>
                </c:pt>
                <c:pt idx="68">
                  <c:v>59.2</c:v>
                </c:pt>
                <c:pt idx="69">
                  <c:v>59</c:v>
                </c:pt>
                <c:pt idx="70">
                  <c:v>57.8</c:v>
                </c:pt>
                <c:pt idx="71">
                  <c:v>56.1</c:v>
                </c:pt>
                <c:pt idx="72">
                  <c:v>55.8</c:v>
                </c:pt>
                <c:pt idx="73">
                  <c:v>54.3</c:v>
                </c:pt>
                <c:pt idx="74">
                  <c:v>53.9</c:v>
                </c:pt>
                <c:pt idx="75">
                  <c:v>53.8</c:v>
                </c:pt>
                <c:pt idx="76">
                  <c:v>53.5</c:v>
                </c:pt>
                <c:pt idx="77">
                  <c:v>53.6</c:v>
                </c:pt>
                <c:pt idx="78">
                  <c:v>52.1</c:v>
                </c:pt>
                <c:pt idx="79">
                  <c:v>52.3</c:v>
                </c:pt>
                <c:pt idx="80">
                  <c:v>50.8</c:v>
                </c:pt>
                <c:pt idx="81">
                  <c:v>49.9</c:v>
                </c:pt>
                <c:pt idx="82">
                  <c:v>49.1</c:v>
                </c:pt>
                <c:pt idx="83">
                  <c:v>48.4</c:v>
                </c:pt>
                <c:pt idx="84">
                  <c:v>47.8</c:v>
                </c:pt>
                <c:pt idx="85">
                  <c:v>47</c:v>
                </c:pt>
                <c:pt idx="86">
                  <c:v>46.6</c:v>
                </c:pt>
                <c:pt idx="87">
                  <c:v>46.3</c:v>
                </c:pt>
                <c:pt idx="88">
                  <c:v>45.8</c:v>
                </c:pt>
                <c:pt idx="89">
                  <c:v>44.8</c:v>
                </c:pt>
                <c:pt idx="90">
                  <c:v>43.9</c:v>
                </c:pt>
                <c:pt idx="91">
                  <c:v>48.8</c:v>
                </c:pt>
                <c:pt idx="92">
                  <c:v>49</c:v>
                </c:pt>
                <c:pt idx="93">
                  <c:v>47.8</c:v>
                </c:pt>
                <c:pt idx="94">
                  <c:v>47.7</c:v>
                </c:pt>
                <c:pt idx="95">
                  <c:v>47.4</c:v>
                </c:pt>
                <c:pt idx="96">
                  <c:v>49.1</c:v>
                </c:pt>
                <c:pt idx="97">
                  <c:v>51.4</c:v>
                </c:pt>
                <c:pt idx="98">
                  <c:v>52.1</c:v>
                </c:pt>
                <c:pt idx="99">
                  <c:v>53.1</c:v>
                </c:pt>
                <c:pt idx="100">
                  <c:v>54.8</c:v>
                </c:pt>
                <c:pt idx="101">
                  <c:v>58.3</c:v>
                </c:pt>
                <c:pt idx="102">
                  <c:v>57.9</c:v>
                </c:pt>
                <c:pt idx="103">
                  <c:v>55</c:v>
                </c:pt>
                <c:pt idx="104">
                  <c:v>52.6</c:v>
                </c:pt>
                <c:pt idx="105">
                  <c:v>50.1</c:v>
                </c:pt>
                <c:pt idx="106">
                  <c:v>48.8</c:v>
                </c:pt>
                <c:pt idx="107">
                  <c:v>47.3</c:v>
                </c:pt>
                <c:pt idx="108">
                  <c:v>45.6</c:v>
                </c:pt>
                <c:pt idx="109">
                  <c:v>44.9</c:v>
                </c:pt>
                <c:pt idx="110">
                  <c:v>44.1</c:v>
                </c:pt>
                <c:pt idx="111">
                  <c:v>43.6</c:v>
                </c:pt>
                <c:pt idx="112">
                  <c:v>44.2</c:v>
                </c:pt>
                <c:pt idx="113">
                  <c:v>43</c:v>
                </c:pt>
                <c:pt idx="114">
                  <c:v>42.7</c:v>
                </c:pt>
                <c:pt idx="115">
                  <c:v>43</c:v>
                </c:pt>
                <c:pt idx="116">
                  <c:v>42</c:v>
                </c:pt>
                <c:pt idx="117">
                  <c:v>41</c:v>
                </c:pt>
                <c:pt idx="118">
                  <c:v>41.1</c:v>
                </c:pt>
                <c:pt idx="119">
                  <c:v>41.5</c:v>
                </c:pt>
                <c:pt idx="120">
                  <c:v>40.4</c:v>
                </c:pt>
                <c:pt idx="121">
                  <c:v>40.5</c:v>
                </c:pt>
                <c:pt idx="122">
                  <c:v>39.9</c:v>
                </c:pt>
                <c:pt idx="123">
                  <c:v>39.4</c:v>
                </c:pt>
                <c:pt idx="124">
                  <c:v>40.4</c:v>
                </c:pt>
                <c:pt idx="125">
                  <c:v>39.1</c:v>
                </c:pt>
                <c:pt idx="126">
                  <c:v>40.6</c:v>
                </c:pt>
                <c:pt idx="127">
                  <c:v>43.8</c:v>
                </c:pt>
                <c:pt idx="128">
                  <c:v>43.8</c:v>
                </c:pt>
                <c:pt idx="12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A-41B1-A18E-AE5F654C90F1}"/>
            </c:ext>
          </c:extLst>
        </c:ser>
        <c:ser>
          <c:idx val="2"/>
          <c:order val="2"/>
          <c:tx>
            <c:strRef>
              <c:f>tx_juros!$D$1</c:f>
              <c:strCache>
                <c:ptCount val="1"/>
                <c:pt idx="0">
                  <c:v>Pessoa Jurídica</c:v>
                </c:pt>
              </c:strCache>
            </c:strRef>
          </c:tx>
          <c:marker>
            <c:symbol val="none"/>
          </c:marker>
          <c:cat>
            <c:strRef>
              <c:f>tx_juros!$A$2:$A$131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tx_juros!$D$2:$D$131</c:f>
              <c:numCache>
                <c:formatCode>General</c:formatCode>
                <c:ptCount val="130"/>
                <c:pt idx="0">
                  <c:v>40.9</c:v>
                </c:pt>
                <c:pt idx="1">
                  <c:v>39.700000000000003</c:v>
                </c:pt>
                <c:pt idx="2">
                  <c:v>38.9</c:v>
                </c:pt>
                <c:pt idx="3">
                  <c:v>38.200000000000003</c:v>
                </c:pt>
                <c:pt idx="4">
                  <c:v>37.4</c:v>
                </c:pt>
                <c:pt idx="5">
                  <c:v>37.4</c:v>
                </c:pt>
                <c:pt idx="6">
                  <c:v>37.6</c:v>
                </c:pt>
                <c:pt idx="7">
                  <c:v>26.4</c:v>
                </c:pt>
                <c:pt idx="8">
                  <c:v>26.2</c:v>
                </c:pt>
                <c:pt idx="9">
                  <c:v>27</c:v>
                </c:pt>
                <c:pt idx="10">
                  <c:v>28.6</c:v>
                </c:pt>
                <c:pt idx="11">
                  <c:v>29.2</c:v>
                </c:pt>
                <c:pt idx="12">
                  <c:v>28.7</c:v>
                </c:pt>
                <c:pt idx="13">
                  <c:v>32.700000000000003</c:v>
                </c:pt>
                <c:pt idx="14">
                  <c:v>34</c:v>
                </c:pt>
                <c:pt idx="15">
                  <c:v>33.4</c:v>
                </c:pt>
                <c:pt idx="16">
                  <c:v>34.300000000000004</c:v>
                </c:pt>
                <c:pt idx="17">
                  <c:v>32.1</c:v>
                </c:pt>
                <c:pt idx="18">
                  <c:v>33.300000000000004</c:v>
                </c:pt>
                <c:pt idx="19">
                  <c:v>32.700000000000003</c:v>
                </c:pt>
                <c:pt idx="20">
                  <c:v>31.7</c:v>
                </c:pt>
                <c:pt idx="21">
                  <c:v>31.2</c:v>
                </c:pt>
                <c:pt idx="22">
                  <c:v>31.6</c:v>
                </c:pt>
                <c:pt idx="23">
                  <c:v>31.3</c:v>
                </c:pt>
                <c:pt idx="24">
                  <c:v>29.7</c:v>
                </c:pt>
                <c:pt idx="25">
                  <c:v>27.2</c:v>
                </c:pt>
                <c:pt idx="26">
                  <c:v>26</c:v>
                </c:pt>
                <c:pt idx="27">
                  <c:v>23</c:v>
                </c:pt>
                <c:pt idx="28">
                  <c:v>23.5</c:v>
                </c:pt>
                <c:pt idx="29">
                  <c:v>29</c:v>
                </c:pt>
                <c:pt idx="30">
                  <c:v>30.9</c:v>
                </c:pt>
                <c:pt idx="31">
                  <c:v>34.800000000000004</c:v>
                </c:pt>
                <c:pt idx="32">
                  <c:v>37.4</c:v>
                </c:pt>
                <c:pt idx="33">
                  <c:v>38.1</c:v>
                </c:pt>
                <c:pt idx="34">
                  <c:v>39</c:v>
                </c:pt>
                <c:pt idx="35">
                  <c:v>39.1</c:v>
                </c:pt>
                <c:pt idx="36">
                  <c:v>38.6</c:v>
                </c:pt>
                <c:pt idx="37">
                  <c:v>37.700000000000003</c:v>
                </c:pt>
                <c:pt idx="38">
                  <c:v>36.300000000000004</c:v>
                </c:pt>
                <c:pt idx="39">
                  <c:v>34</c:v>
                </c:pt>
                <c:pt idx="40">
                  <c:v>32.5</c:v>
                </c:pt>
                <c:pt idx="41">
                  <c:v>32.300000000000004</c:v>
                </c:pt>
                <c:pt idx="42">
                  <c:v>30.2</c:v>
                </c:pt>
                <c:pt idx="43">
                  <c:v>30.1</c:v>
                </c:pt>
                <c:pt idx="44">
                  <c:v>30.2</c:v>
                </c:pt>
                <c:pt idx="45">
                  <c:v>30.4</c:v>
                </c:pt>
                <c:pt idx="46">
                  <c:v>29.9</c:v>
                </c:pt>
                <c:pt idx="47">
                  <c:v>30</c:v>
                </c:pt>
                <c:pt idx="48">
                  <c:v>29.7</c:v>
                </c:pt>
                <c:pt idx="49">
                  <c:v>29.7</c:v>
                </c:pt>
                <c:pt idx="50">
                  <c:v>28.8</c:v>
                </c:pt>
                <c:pt idx="51">
                  <c:v>30.4</c:v>
                </c:pt>
                <c:pt idx="52">
                  <c:v>31.1</c:v>
                </c:pt>
                <c:pt idx="53">
                  <c:v>30.9</c:v>
                </c:pt>
                <c:pt idx="54">
                  <c:v>31</c:v>
                </c:pt>
                <c:pt idx="55">
                  <c:v>32.200000000000003</c:v>
                </c:pt>
                <c:pt idx="56">
                  <c:v>32.4</c:v>
                </c:pt>
                <c:pt idx="57">
                  <c:v>32.9</c:v>
                </c:pt>
                <c:pt idx="58">
                  <c:v>33.300000000000004</c:v>
                </c:pt>
                <c:pt idx="59">
                  <c:v>33.700000000000003</c:v>
                </c:pt>
                <c:pt idx="60">
                  <c:v>33.4</c:v>
                </c:pt>
                <c:pt idx="61">
                  <c:v>33</c:v>
                </c:pt>
                <c:pt idx="62">
                  <c:v>33.200000000000003</c:v>
                </c:pt>
                <c:pt idx="63">
                  <c:v>33.300000000000004</c:v>
                </c:pt>
                <c:pt idx="64">
                  <c:v>33.4</c:v>
                </c:pt>
                <c:pt idx="65">
                  <c:v>32.4</c:v>
                </c:pt>
                <c:pt idx="66">
                  <c:v>31.7</c:v>
                </c:pt>
                <c:pt idx="67">
                  <c:v>31.3</c:v>
                </c:pt>
                <c:pt idx="68">
                  <c:v>31.6</c:v>
                </c:pt>
                <c:pt idx="69">
                  <c:v>30.7</c:v>
                </c:pt>
                <c:pt idx="70">
                  <c:v>30.6</c:v>
                </c:pt>
                <c:pt idx="71">
                  <c:v>29.7</c:v>
                </c:pt>
                <c:pt idx="72">
                  <c:v>28.8</c:v>
                </c:pt>
                <c:pt idx="73">
                  <c:v>28.3</c:v>
                </c:pt>
                <c:pt idx="74">
                  <c:v>27.9</c:v>
                </c:pt>
                <c:pt idx="75">
                  <c:v>27.3</c:v>
                </c:pt>
                <c:pt idx="76">
                  <c:v>27.4</c:v>
                </c:pt>
                <c:pt idx="77">
                  <c:v>26.6</c:v>
                </c:pt>
                <c:pt idx="78">
                  <c:v>26.2</c:v>
                </c:pt>
                <c:pt idx="79">
                  <c:v>26.2</c:v>
                </c:pt>
                <c:pt idx="80">
                  <c:v>26</c:v>
                </c:pt>
                <c:pt idx="81">
                  <c:v>25.4</c:v>
                </c:pt>
                <c:pt idx="82">
                  <c:v>25.3</c:v>
                </c:pt>
                <c:pt idx="83">
                  <c:v>24.3</c:v>
                </c:pt>
                <c:pt idx="84">
                  <c:v>23.7</c:v>
                </c:pt>
                <c:pt idx="85">
                  <c:v>23</c:v>
                </c:pt>
                <c:pt idx="86">
                  <c:v>23.1</c:v>
                </c:pt>
                <c:pt idx="87">
                  <c:v>23.1</c:v>
                </c:pt>
                <c:pt idx="88">
                  <c:v>23.4</c:v>
                </c:pt>
                <c:pt idx="89">
                  <c:v>23.3</c:v>
                </c:pt>
                <c:pt idx="90">
                  <c:v>22.9</c:v>
                </c:pt>
                <c:pt idx="91">
                  <c:v>24.7</c:v>
                </c:pt>
                <c:pt idx="92">
                  <c:v>24.8</c:v>
                </c:pt>
                <c:pt idx="93">
                  <c:v>26.5</c:v>
                </c:pt>
                <c:pt idx="94">
                  <c:v>26.3</c:v>
                </c:pt>
                <c:pt idx="95">
                  <c:v>26.9</c:v>
                </c:pt>
                <c:pt idx="96">
                  <c:v>26.6</c:v>
                </c:pt>
                <c:pt idx="97">
                  <c:v>27.5</c:v>
                </c:pt>
                <c:pt idx="98">
                  <c:v>28.3</c:v>
                </c:pt>
                <c:pt idx="99">
                  <c:v>28.3</c:v>
                </c:pt>
                <c:pt idx="100">
                  <c:v>31.8</c:v>
                </c:pt>
                <c:pt idx="101">
                  <c:v>31.4</c:v>
                </c:pt>
                <c:pt idx="102">
                  <c:v>30.7</c:v>
                </c:pt>
                <c:pt idx="103">
                  <c:v>31</c:v>
                </c:pt>
                <c:pt idx="104">
                  <c:v>30.9</c:v>
                </c:pt>
                <c:pt idx="105">
                  <c:v>28.9</c:v>
                </c:pt>
                <c:pt idx="106">
                  <c:v>28.8</c:v>
                </c:pt>
                <c:pt idx="107">
                  <c:v>28.5</c:v>
                </c:pt>
                <c:pt idx="108">
                  <c:v>27.4</c:v>
                </c:pt>
                <c:pt idx="109">
                  <c:v>26.7</c:v>
                </c:pt>
                <c:pt idx="110">
                  <c:v>26.4</c:v>
                </c:pt>
                <c:pt idx="111">
                  <c:v>26.3</c:v>
                </c:pt>
                <c:pt idx="112">
                  <c:v>26.5</c:v>
                </c:pt>
                <c:pt idx="113">
                  <c:v>26</c:v>
                </c:pt>
                <c:pt idx="114">
                  <c:v>25.5</c:v>
                </c:pt>
                <c:pt idx="115">
                  <c:v>26.5</c:v>
                </c:pt>
                <c:pt idx="116">
                  <c:v>25.9</c:v>
                </c:pt>
                <c:pt idx="117">
                  <c:v>26.3</c:v>
                </c:pt>
                <c:pt idx="118">
                  <c:v>26.3</c:v>
                </c:pt>
                <c:pt idx="119">
                  <c:v>26.9</c:v>
                </c:pt>
                <c:pt idx="120">
                  <c:v>27.3</c:v>
                </c:pt>
                <c:pt idx="121">
                  <c:v>28.7</c:v>
                </c:pt>
                <c:pt idx="122">
                  <c:v>28.9</c:v>
                </c:pt>
                <c:pt idx="123">
                  <c:v>29</c:v>
                </c:pt>
                <c:pt idx="124">
                  <c:v>28.7</c:v>
                </c:pt>
                <c:pt idx="125">
                  <c:v>28.6</c:v>
                </c:pt>
                <c:pt idx="126">
                  <c:v>27.9</c:v>
                </c:pt>
                <c:pt idx="127">
                  <c:v>29.3</c:v>
                </c:pt>
                <c:pt idx="128">
                  <c:v>30.6</c:v>
                </c:pt>
                <c:pt idx="129">
                  <c:v>31.3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BA-41B1-A18E-AE5F654C90F1}"/>
            </c:ext>
          </c:extLst>
        </c:ser>
        <c:ser>
          <c:idx val="3"/>
          <c:order val="3"/>
          <c:tx>
            <c:strRef>
              <c:f>tx_juros!$E$1</c:f>
              <c:strCache>
                <c:ptCount val="1"/>
                <c:pt idx="0">
                  <c:v>Spread</c:v>
                </c:pt>
              </c:strCache>
            </c:strRef>
          </c:tx>
          <c:marker>
            <c:symbol val="none"/>
          </c:marker>
          <c:cat>
            <c:strRef>
              <c:f>tx_juros!$A$2:$A$131</c:f>
              <c:strCache>
                <c:ptCount val="130"/>
                <c:pt idx="0">
                  <c:v>2000.06</c:v>
                </c:pt>
                <c:pt idx="1">
                  <c:v>2000.07</c:v>
                </c:pt>
                <c:pt idx="2">
                  <c:v>2000.08</c:v>
                </c:pt>
                <c:pt idx="3">
                  <c:v>2000.09</c:v>
                </c:pt>
                <c:pt idx="4">
                  <c:v>2000.10</c:v>
                </c:pt>
                <c:pt idx="5">
                  <c:v>2000.11</c:v>
                </c:pt>
                <c:pt idx="6">
                  <c:v>2000.12</c:v>
                </c:pt>
                <c:pt idx="7">
                  <c:v>2001.01</c:v>
                </c:pt>
                <c:pt idx="8">
                  <c:v>2001.02</c:v>
                </c:pt>
                <c:pt idx="9">
                  <c:v>2001.03</c:v>
                </c:pt>
                <c:pt idx="10">
                  <c:v>2001.04</c:v>
                </c:pt>
                <c:pt idx="11">
                  <c:v>2001.05</c:v>
                </c:pt>
                <c:pt idx="12">
                  <c:v>2001.06</c:v>
                </c:pt>
                <c:pt idx="13">
                  <c:v>2001.07</c:v>
                </c:pt>
                <c:pt idx="14">
                  <c:v>2001.08</c:v>
                </c:pt>
                <c:pt idx="15">
                  <c:v>2001.09</c:v>
                </c:pt>
                <c:pt idx="16">
                  <c:v>2001.10</c:v>
                </c:pt>
                <c:pt idx="17">
                  <c:v>2001.11</c:v>
                </c:pt>
                <c:pt idx="18">
                  <c:v>2001.12</c:v>
                </c:pt>
                <c:pt idx="19">
                  <c:v>2002.01</c:v>
                </c:pt>
                <c:pt idx="20">
                  <c:v>2002.02</c:v>
                </c:pt>
                <c:pt idx="21">
                  <c:v>2002.03</c:v>
                </c:pt>
                <c:pt idx="22">
                  <c:v>2002.04</c:v>
                </c:pt>
                <c:pt idx="23">
                  <c:v>2002.05</c:v>
                </c:pt>
                <c:pt idx="24">
                  <c:v>2002.06</c:v>
                </c:pt>
                <c:pt idx="25">
                  <c:v>2002.07</c:v>
                </c:pt>
                <c:pt idx="26">
                  <c:v>2002.08</c:v>
                </c:pt>
                <c:pt idx="27">
                  <c:v>2002.09</c:v>
                </c:pt>
                <c:pt idx="28">
                  <c:v>2002.10</c:v>
                </c:pt>
                <c:pt idx="29">
                  <c:v>2002.11</c:v>
                </c:pt>
                <c:pt idx="30">
                  <c:v>2002.12</c:v>
                </c:pt>
                <c:pt idx="31">
                  <c:v>2003.01</c:v>
                </c:pt>
                <c:pt idx="32">
                  <c:v>2003.02</c:v>
                </c:pt>
                <c:pt idx="33">
                  <c:v>2003.03</c:v>
                </c:pt>
                <c:pt idx="34">
                  <c:v>2003.04</c:v>
                </c:pt>
                <c:pt idx="35">
                  <c:v>2003.05</c:v>
                </c:pt>
                <c:pt idx="36">
                  <c:v>2003.06</c:v>
                </c:pt>
                <c:pt idx="37">
                  <c:v>2003.07</c:v>
                </c:pt>
                <c:pt idx="38">
                  <c:v>2003.08</c:v>
                </c:pt>
                <c:pt idx="39">
                  <c:v>2003.09</c:v>
                </c:pt>
                <c:pt idx="40">
                  <c:v>2003.10</c:v>
                </c:pt>
                <c:pt idx="41">
                  <c:v>2003.11</c:v>
                </c:pt>
                <c:pt idx="42">
                  <c:v>2003.12</c:v>
                </c:pt>
                <c:pt idx="43">
                  <c:v>2004.01</c:v>
                </c:pt>
                <c:pt idx="44">
                  <c:v>2004.02</c:v>
                </c:pt>
                <c:pt idx="45">
                  <c:v>2004.03</c:v>
                </c:pt>
                <c:pt idx="46">
                  <c:v>2004.04</c:v>
                </c:pt>
                <c:pt idx="47">
                  <c:v>2004.05</c:v>
                </c:pt>
                <c:pt idx="48">
                  <c:v>2004.06</c:v>
                </c:pt>
                <c:pt idx="49">
                  <c:v>2004.07</c:v>
                </c:pt>
                <c:pt idx="50">
                  <c:v>2004.08</c:v>
                </c:pt>
                <c:pt idx="51">
                  <c:v>2004.09</c:v>
                </c:pt>
                <c:pt idx="52">
                  <c:v>2004.10</c:v>
                </c:pt>
                <c:pt idx="53">
                  <c:v>2004.11</c:v>
                </c:pt>
                <c:pt idx="54">
                  <c:v>2004.12</c:v>
                </c:pt>
                <c:pt idx="55">
                  <c:v>2005.01</c:v>
                </c:pt>
                <c:pt idx="56">
                  <c:v>2005.02</c:v>
                </c:pt>
                <c:pt idx="57">
                  <c:v>2005.03</c:v>
                </c:pt>
                <c:pt idx="58">
                  <c:v>2005.04</c:v>
                </c:pt>
                <c:pt idx="59">
                  <c:v>2005.05</c:v>
                </c:pt>
                <c:pt idx="60">
                  <c:v>2005.06</c:v>
                </c:pt>
                <c:pt idx="61">
                  <c:v>2005.07</c:v>
                </c:pt>
                <c:pt idx="62">
                  <c:v>2005.08</c:v>
                </c:pt>
                <c:pt idx="63">
                  <c:v>2005.09</c:v>
                </c:pt>
                <c:pt idx="64">
                  <c:v>2005.10</c:v>
                </c:pt>
                <c:pt idx="65">
                  <c:v>2005.11</c:v>
                </c:pt>
                <c:pt idx="66">
                  <c:v>2005.12</c:v>
                </c:pt>
                <c:pt idx="67">
                  <c:v>2006.01</c:v>
                </c:pt>
                <c:pt idx="68">
                  <c:v>2006.02</c:v>
                </c:pt>
                <c:pt idx="69">
                  <c:v>2006.03</c:v>
                </c:pt>
                <c:pt idx="70">
                  <c:v>2006.04</c:v>
                </c:pt>
                <c:pt idx="71">
                  <c:v>2006.05</c:v>
                </c:pt>
                <c:pt idx="72">
                  <c:v>2006.06</c:v>
                </c:pt>
                <c:pt idx="73">
                  <c:v>2006.07</c:v>
                </c:pt>
                <c:pt idx="74">
                  <c:v>2006.08</c:v>
                </c:pt>
                <c:pt idx="75">
                  <c:v>2006.09</c:v>
                </c:pt>
                <c:pt idx="76">
                  <c:v>2006.10</c:v>
                </c:pt>
                <c:pt idx="77">
                  <c:v>2006.11</c:v>
                </c:pt>
                <c:pt idx="78">
                  <c:v>2006.12</c:v>
                </c:pt>
                <c:pt idx="79">
                  <c:v>2007.01</c:v>
                </c:pt>
                <c:pt idx="80">
                  <c:v>2007.02</c:v>
                </c:pt>
                <c:pt idx="81">
                  <c:v>2007.03</c:v>
                </c:pt>
                <c:pt idx="82">
                  <c:v>2007.04</c:v>
                </c:pt>
                <c:pt idx="83">
                  <c:v>2007.05</c:v>
                </c:pt>
                <c:pt idx="84">
                  <c:v>2007.06</c:v>
                </c:pt>
                <c:pt idx="85">
                  <c:v>2007.07</c:v>
                </c:pt>
                <c:pt idx="86">
                  <c:v>2007.08</c:v>
                </c:pt>
                <c:pt idx="87">
                  <c:v>2007.09</c:v>
                </c:pt>
                <c:pt idx="88">
                  <c:v>2007.10</c:v>
                </c:pt>
                <c:pt idx="89">
                  <c:v>2007.11</c:v>
                </c:pt>
                <c:pt idx="90">
                  <c:v>2007.12</c:v>
                </c:pt>
                <c:pt idx="91">
                  <c:v>2008.01</c:v>
                </c:pt>
                <c:pt idx="92">
                  <c:v>2008.02</c:v>
                </c:pt>
                <c:pt idx="93">
                  <c:v>2008.03</c:v>
                </c:pt>
                <c:pt idx="94">
                  <c:v>2008.04</c:v>
                </c:pt>
                <c:pt idx="95">
                  <c:v>2008.05</c:v>
                </c:pt>
                <c:pt idx="96">
                  <c:v>2008.06</c:v>
                </c:pt>
                <c:pt idx="97">
                  <c:v>2008.07</c:v>
                </c:pt>
                <c:pt idx="98">
                  <c:v>2008.08</c:v>
                </c:pt>
                <c:pt idx="99">
                  <c:v>2008.09</c:v>
                </c:pt>
                <c:pt idx="100">
                  <c:v>2008.10</c:v>
                </c:pt>
                <c:pt idx="101">
                  <c:v>2008.11</c:v>
                </c:pt>
                <c:pt idx="102">
                  <c:v>2008.12</c:v>
                </c:pt>
                <c:pt idx="103">
                  <c:v>2009.01</c:v>
                </c:pt>
                <c:pt idx="104">
                  <c:v>2009.02</c:v>
                </c:pt>
                <c:pt idx="105">
                  <c:v>2009.03</c:v>
                </c:pt>
                <c:pt idx="106">
                  <c:v>2009.04</c:v>
                </c:pt>
                <c:pt idx="107">
                  <c:v>2009.05</c:v>
                </c:pt>
                <c:pt idx="108">
                  <c:v>2009.06</c:v>
                </c:pt>
                <c:pt idx="109">
                  <c:v>2009.07</c:v>
                </c:pt>
                <c:pt idx="110">
                  <c:v>2009.08</c:v>
                </c:pt>
                <c:pt idx="111">
                  <c:v>2009.09</c:v>
                </c:pt>
                <c:pt idx="112">
                  <c:v>2009.10</c:v>
                </c:pt>
                <c:pt idx="113">
                  <c:v>2009.11</c:v>
                </c:pt>
                <c:pt idx="114">
                  <c:v>2009.12</c:v>
                </c:pt>
                <c:pt idx="115">
                  <c:v>2010.01</c:v>
                </c:pt>
                <c:pt idx="116">
                  <c:v>2010.02</c:v>
                </c:pt>
                <c:pt idx="117">
                  <c:v>2010.03</c:v>
                </c:pt>
                <c:pt idx="118">
                  <c:v>2010.04</c:v>
                </c:pt>
                <c:pt idx="119">
                  <c:v>2010.05</c:v>
                </c:pt>
                <c:pt idx="120">
                  <c:v>2010.06</c:v>
                </c:pt>
                <c:pt idx="121">
                  <c:v>2010.07</c:v>
                </c:pt>
                <c:pt idx="122">
                  <c:v>2010.08</c:v>
                </c:pt>
                <c:pt idx="123">
                  <c:v>2010.09</c:v>
                </c:pt>
                <c:pt idx="124">
                  <c:v>2010.10</c:v>
                </c:pt>
                <c:pt idx="125">
                  <c:v>2010.11</c:v>
                </c:pt>
                <c:pt idx="126">
                  <c:v>2010.12</c:v>
                </c:pt>
                <c:pt idx="127">
                  <c:v>2011.01</c:v>
                </c:pt>
                <c:pt idx="128">
                  <c:v>2011.02</c:v>
                </c:pt>
                <c:pt idx="129">
                  <c:v>2011.03</c:v>
                </c:pt>
              </c:strCache>
            </c:strRef>
          </c:cat>
          <c:val>
            <c:numRef>
              <c:f>tx_juros!$E$2:$E$131</c:f>
              <c:numCache>
                <c:formatCode>General</c:formatCode>
                <c:ptCount val="130"/>
                <c:pt idx="0">
                  <c:v>39.56</c:v>
                </c:pt>
                <c:pt idx="1">
                  <c:v>38.870000000000005</c:v>
                </c:pt>
                <c:pt idx="2">
                  <c:v>38.94</c:v>
                </c:pt>
                <c:pt idx="3">
                  <c:v>38.5</c:v>
                </c:pt>
                <c:pt idx="4">
                  <c:v>37.97</c:v>
                </c:pt>
                <c:pt idx="5">
                  <c:v>36.410000000000004</c:v>
                </c:pt>
                <c:pt idx="6">
                  <c:v>36.15</c:v>
                </c:pt>
                <c:pt idx="7">
                  <c:v>26.6</c:v>
                </c:pt>
                <c:pt idx="8">
                  <c:v>27.2</c:v>
                </c:pt>
                <c:pt idx="9">
                  <c:v>25.5</c:v>
                </c:pt>
                <c:pt idx="10">
                  <c:v>25.4</c:v>
                </c:pt>
                <c:pt idx="11">
                  <c:v>25.2</c:v>
                </c:pt>
                <c:pt idx="12">
                  <c:v>25.4</c:v>
                </c:pt>
                <c:pt idx="13">
                  <c:v>25.3</c:v>
                </c:pt>
                <c:pt idx="14">
                  <c:v>27.5</c:v>
                </c:pt>
                <c:pt idx="15">
                  <c:v>27.6</c:v>
                </c:pt>
                <c:pt idx="16">
                  <c:v>29.5</c:v>
                </c:pt>
                <c:pt idx="17">
                  <c:v>29.6</c:v>
                </c:pt>
                <c:pt idx="18">
                  <c:v>28.7</c:v>
                </c:pt>
                <c:pt idx="19">
                  <c:v>29.9</c:v>
                </c:pt>
                <c:pt idx="20">
                  <c:v>29.9</c:v>
                </c:pt>
                <c:pt idx="21">
                  <c:v>30</c:v>
                </c:pt>
                <c:pt idx="22">
                  <c:v>29.4</c:v>
                </c:pt>
                <c:pt idx="23">
                  <c:v>29.2</c:v>
                </c:pt>
                <c:pt idx="24">
                  <c:v>26.9</c:v>
                </c:pt>
                <c:pt idx="25">
                  <c:v>28.6</c:v>
                </c:pt>
                <c:pt idx="26">
                  <c:v>31.4</c:v>
                </c:pt>
                <c:pt idx="27">
                  <c:v>30.1</c:v>
                </c:pt>
                <c:pt idx="28">
                  <c:v>31.7</c:v>
                </c:pt>
                <c:pt idx="29">
                  <c:v>31.9</c:v>
                </c:pt>
                <c:pt idx="30">
                  <c:v>31.1</c:v>
                </c:pt>
                <c:pt idx="31">
                  <c:v>31.7</c:v>
                </c:pt>
                <c:pt idx="32">
                  <c:v>31.8</c:v>
                </c:pt>
                <c:pt idx="33">
                  <c:v>33.200000000000003</c:v>
                </c:pt>
                <c:pt idx="34">
                  <c:v>33.6</c:v>
                </c:pt>
                <c:pt idx="35">
                  <c:v>33.700000000000003</c:v>
                </c:pt>
                <c:pt idx="36">
                  <c:v>33.200000000000003</c:v>
                </c:pt>
                <c:pt idx="37">
                  <c:v>32.4</c:v>
                </c:pt>
                <c:pt idx="38">
                  <c:v>31.3</c:v>
                </c:pt>
                <c:pt idx="39">
                  <c:v>30.5</c:v>
                </c:pt>
                <c:pt idx="40">
                  <c:v>30.5</c:v>
                </c:pt>
                <c:pt idx="41">
                  <c:v>30.4</c:v>
                </c:pt>
                <c:pt idx="42">
                  <c:v>30</c:v>
                </c:pt>
                <c:pt idx="43">
                  <c:v>29.8</c:v>
                </c:pt>
                <c:pt idx="44">
                  <c:v>29.4</c:v>
                </c:pt>
                <c:pt idx="45">
                  <c:v>29.5</c:v>
                </c:pt>
                <c:pt idx="46">
                  <c:v>29</c:v>
                </c:pt>
                <c:pt idx="47">
                  <c:v>27.2</c:v>
                </c:pt>
                <c:pt idx="48">
                  <c:v>27</c:v>
                </c:pt>
                <c:pt idx="49">
                  <c:v>27.2</c:v>
                </c:pt>
                <c:pt idx="50">
                  <c:v>27.5</c:v>
                </c:pt>
                <c:pt idx="51">
                  <c:v>27.7</c:v>
                </c:pt>
                <c:pt idx="52">
                  <c:v>27.7</c:v>
                </c:pt>
                <c:pt idx="53">
                  <c:v>27.3</c:v>
                </c:pt>
                <c:pt idx="54">
                  <c:v>26.8</c:v>
                </c:pt>
                <c:pt idx="55">
                  <c:v>27.9</c:v>
                </c:pt>
                <c:pt idx="56">
                  <c:v>27.6</c:v>
                </c:pt>
                <c:pt idx="57">
                  <c:v>27.7</c:v>
                </c:pt>
                <c:pt idx="58">
                  <c:v>27.7</c:v>
                </c:pt>
                <c:pt idx="59">
                  <c:v>28.4</c:v>
                </c:pt>
                <c:pt idx="60">
                  <c:v>28.1</c:v>
                </c:pt>
                <c:pt idx="61">
                  <c:v>28.2</c:v>
                </c:pt>
                <c:pt idx="62">
                  <c:v>28.5</c:v>
                </c:pt>
                <c:pt idx="63">
                  <c:v>29.3</c:v>
                </c:pt>
                <c:pt idx="64">
                  <c:v>29.6</c:v>
                </c:pt>
                <c:pt idx="65">
                  <c:v>29.2</c:v>
                </c:pt>
                <c:pt idx="66">
                  <c:v>28.6</c:v>
                </c:pt>
                <c:pt idx="67">
                  <c:v>29.5</c:v>
                </c:pt>
                <c:pt idx="68">
                  <c:v>30</c:v>
                </c:pt>
                <c:pt idx="69">
                  <c:v>30</c:v>
                </c:pt>
                <c:pt idx="70">
                  <c:v>29.7</c:v>
                </c:pt>
                <c:pt idx="71">
                  <c:v>28.5</c:v>
                </c:pt>
                <c:pt idx="72">
                  <c:v>28</c:v>
                </c:pt>
                <c:pt idx="73">
                  <c:v>27.5</c:v>
                </c:pt>
                <c:pt idx="74">
                  <c:v>27.5</c:v>
                </c:pt>
                <c:pt idx="75">
                  <c:v>27.8</c:v>
                </c:pt>
                <c:pt idx="76">
                  <c:v>28</c:v>
                </c:pt>
                <c:pt idx="77">
                  <c:v>27.9</c:v>
                </c:pt>
                <c:pt idx="78">
                  <c:v>27.2</c:v>
                </c:pt>
                <c:pt idx="79">
                  <c:v>27.4</c:v>
                </c:pt>
                <c:pt idx="80">
                  <c:v>27.2</c:v>
                </c:pt>
                <c:pt idx="81">
                  <c:v>26.5</c:v>
                </c:pt>
                <c:pt idx="82">
                  <c:v>26.4</c:v>
                </c:pt>
                <c:pt idx="83">
                  <c:v>26</c:v>
                </c:pt>
                <c:pt idx="84">
                  <c:v>25.8</c:v>
                </c:pt>
                <c:pt idx="85">
                  <c:v>25.1</c:v>
                </c:pt>
                <c:pt idx="86">
                  <c:v>24.7</c:v>
                </c:pt>
                <c:pt idx="87">
                  <c:v>24.6</c:v>
                </c:pt>
                <c:pt idx="88">
                  <c:v>24.4</c:v>
                </c:pt>
                <c:pt idx="89">
                  <c:v>23.5</c:v>
                </c:pt>
                <c:pt idx="90">
                  <c:v>22.3</c:v>
                </c:pt>
                <c:pt idx="91">
                  <c:v>25.7</c:v>
                </c:pt>
                <c:pt idx="92">
                  <c:v>26</c:v>
                </c:pt>
                <c:pt idx="93">
                  <c:v>25.4</c:v>
                </c:pt>
                <c:pt idx="94">
                  <c:v>25</c:v>
                </c:pt>
                <c:pt idx="95">
                  <c:v>24.5</c:v>
                </c:pt>
                <c:pt idx="96">
                  <c:v>24.5</c:v>
                </c:pt>
                <c:pt idx="97">
                  <c:v>25.6</c:v>
                </c:pt>
                <c:pt idx="98">
                  <c:v>26.2</c:v>
                </c:pt>
                <c:pt idx="99">
                  <c:v>26.4</c:v>
                </c:pt>
                <c:pt idx="100">
                  <c:v>28.3</c:v>
                </c:pt>
                <c:pt idx="101">
                  <c:v>30.2</c:v>
                </c:pt>
                <c:pt idx="102">
                  <c:v>30.7</c:v>
                </c:pt>
                <c:pt idx="103">
                  <c:v>30.5</c:v>
                </c:pt>
                <c:pt idx="104">
                  <c:v>29.7</c:v>
                </c:pt>
                <c:pt idx="105">
                  <c:v>28.5</c:v>
                </c:pt>
                <c:pt idx="106">
                  <c:v>28.2</c:v>
                </c:pt>
                <c:pt idx="107">
                  <c:v>28.1</c:v>
                </c:pt>
                <c:pt idx="108">
                  <c:v>27.2</c:v>
                </c:pt>
                <c:pt idx="109">
                  <c:v>26.8</c:v>
                </c:pt>
                <c:pt idx="110">
                  <c:v>26.3</c:v>
                </c:pt>
                <c:pt idx="111">
                  <c:v>26</c:v>
                </c:pt>
                <c:pt idx="112">
                  <c:v>26</c:v>
                </c:pt>
                <c:pt idx="113">
                  <c:v>25.1</c:v>
                </c:pt>
                <c:pt idx="114">
                  <c:v>24.4</c:v>
                </c:pt>
                <c:pt idx="115">
                  <c:v>25.1</c:v>
                </c:pt>
                <c:pt idx="116">
                  <c:v>24.4</c:v>
                </c:pt>
                <c:pt idx="117">
                  <c:v>24</c:v>
                </c:pt>
                <c:pt idx="118">
                  <c:v>23.8</c:v>
                </c:pt>
                <c:pt idx="119">
                  <c:v>24</c:v>
                </c:pt>
                <c:pt idx="120">
                  <c:v>23.5</c:v>
                </c:pt>
                <c:pt idx="121">
                  <c:v>24.3</c:v>
                </c:pt>
                <c:pt idx="122">
                  <c:v>24.3</c:v>
                </c:pt>
                <c:pt idx="123">
                  <c:v>24.1</c:v>
                </c:pt>
                <c:pt idx="124">
                  <c:v>24.4</c:v>
                </c:pt>
                <c:pt idx="125">
                  <c:v>23.6</c:v>
                </c:pt>
                <c:pt idx="126">
                  <c:v>23.5</c:v>
                </c:pt>
                <c:pt idx="127">
                  <c:v>25.6</c:v>
                </c:pt>
                <c:pt idx="128">
                  <c:v>26.1</c:v>
                </c:pt>
                <c:pt idx="129">
                  <c:v>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BA-41B1-A18E-AE5F654C9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153984"/>
        <c:axId val="98155520"/>
      </c:lineChart>
      <c:catAx>
        <c:axId val="9815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155520"/>
        <c:crosses val="autoZero"/>
        <c:auto val="1"/>
        <c:lblAlgn val="ctr"/>
        <c:lblOffset val="100"/>
        <c:noMultiLvlLbl val="0"/>
      </c:catAx>
      <c:valAx>
        <c:axId val="98155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153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jpe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0.78813</cdr:x>
      <cdr:y>0.63245</cdr:y>
    </cdr:from>
    <cdr:to>
      <cdr:x>0.86363</cdr:x>
      <cdr:y>0.7017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6702" y="3578298"/>
          <a:ext cx="690372" cy="391806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janeiro 2009</a:t>
          </a:r>
        </a:p>
      </cdr:txBody>
    </cdr:sp>
  </cdr:relSizeAnchor>
  <cdr:relSizeAnchor xmlns:cdr="http://schemas.openxmlformats.org/drawingml/2006/chartDrawing">
    <cdr:from>
      <cdr:x>0.84146</cdr:x>
      <cdr:y>0.56659</cdr:y>
    </cdr:from>
    <cdr:to>
      <cdr:x>0.84156</cdr:x>
      <cdr:y>0.62762</cdr:y>
    </cdr:to>
    <cdr:sp macro="" textlink="">
      <cdr:nvSpPr>
        <cdr:cNvPr id="102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694315" y="3205700"/>
          <a:ext cx="882" cy="3452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0.36652</cdr:x>
      <cdr:y>0.69317</cdr:y>
    </cdr:from>
    <cdr:to>
      <cdr:x>0.46452</cdr:x>
      <cdr:y>0.77417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1490" y="3921846"/>
          <a:ext cx="896112" cy="458286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dezembro 2002</a:t>
          </a:r>
        </a:p>
      </cdr:txBody>
    </cdr:sp>
  </cdr:relSizeAnchor>
  <cdr:relSizeAnchor xmlns:cdr="http://schemas.openxmlformats.org/drawingml/2006/chartDrawing">
    <cdr:from>
      <cdr:x>0.46692</cdr:x>
      <cdr:y>0.62978</cdr:y>
    </cdr:from>
    <cdr:to>
      <cdr:x>0.49023</cdr:x>
      <cdr:y>0.69112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269539" y="3563197"/>
          <a:ext cx="213094" cy="3470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0.117</cdr:x>
      <cdr:y>0.22673</cdr:y>
    </cdr:from>
    <cdr:to>
      <cdr:x>0.216</cdr:x>
      <cdr:y>0.30923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69875" y="1282820"/>
          <a:ext cx="905256" cy="466773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maio </a:t>
          </a:r>
        </a:p>
        <a:p xmlns:a="http://schemas.openxmlformats.org/drawingml/2006/main">
          <a:pPr algn="ctr" rtl="0">
            <a:defRPr sz="1000"/>
          </a:pPr>
          <a:r>
            <a:rPr lang="pt-BR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1997</a:t>
          </a:r>
        </a:p>
      </cdr:txBody>
    </cdr:sp>
  </cdr:relSizeAnchor>
  <cdr:relSizeAnchor xmlns:cdr="http://schemas.openxmlformats.org/drawingml/2006/chartDrawing">
    <cdr:from>
      <cdr:x>0.17981</cdr:x>
      <cdr:y>0.31737</cdr:y>
    </cdr:from>
    <cdr:to>
      <cdr:x>0.17981</cdr:x>
      <cdr:y>0.36837</cdr:y>
    </cdr:to>
    <cdr:sp macro="" textlink="">
      <cdr:nvSpPr>
        <cdr:cNvPr id="103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44196" y="1795613"/>
          <a:ext cx="0" cy="2885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0.15351</cdr:x>
      <cdr:y>0.09051</cdr:y>
    </cdr:from>
    <cdr:to>
      <cdr:x>0.24401</cdr:x>
      <cdr:y>0.15782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475656" y="620688"/>
          <a:ext cx="869860" cy="46161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0.1685</cdr:x>
      <cdr:y>0.815</cdr:y>
    </cdr:from>
    <cdr:to>
      <cdr:x>0.27534</cdr:x>
      <cdr:y>0.90026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672" y="5589240"/>
          <a:ext cx="1027041" cy="5847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  <cdr:relSizeAnchor xmlns:cdr="http://schemas.openxmlformats.org/drawingml/2006/chartDrawing">
    <cdr:from>
      <cdr:x>0.25839</cdr:x>
      <cdr:y>0.2165</cdr:y>
    </cdr:from>
    <cdr:to>
      <cdr:x>0.40821</cdr:x>
      <cdr:y>0.3646</cdr:y>
    </cdr:to>
    <cdr:sp macro="" textlink="">
      <cdr:nvSpPr>
        <cdr:cNvPr id="6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83768" y="1484784"/>
          <a:ext cx="1440207" cy="10156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2000" b="1" dirty="0" smtClean="0"/>
            <a:t>Crise cambial </a:t>
          </a:r>
          <a:r>
            <a:rPr lang="pt-BR" sz="2000" b="1" dirty="0"/>
            <a:t>brasileira</a:t>
          </a:r>
          <a:r>
            <a:rPr lang="pt-BR" sz="1400" b="1" dirty="0"/>
            <a:t> </a:t>
          </a:r>
        </a:p>
      </cdr:txBody>
    </cdr:sp>
  </cdr:relSizeAnchor>
  <cdr:relSizeAnchor xmlns:cdr="http://schemas.openxmlformats.org/drawingml/2006/chartDrawing">
    <cdr:from>
      <cdr:x>0.3333</cdr:x>
      <cdr:y>0.374</cdr:y>
    </cdr:from>
    <cdr:to>
      <cdr:x>0.37075</cdr:x>
      <cdr:y>0.647</cdr:y>
    </cdr:to>
    <cdr:sp macro="" textlink="">
      <cdr:nvSpPr>
        <cdr:cNvPr id="8" name="Conector de seta reta 7"/>
        <cdr:cNvSpPr/>
      </cdr:nvSpPr>
      <cdr:spPr>
        <a:xfrm xmlns:a="http://schemas.openxmlformats.org/drawingml/2006/main">
          <a:off x="3203848" y="2564904"/>
          <a:ext cx="360040" cy="187220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0.47563</cdr:x>
      <cdr:y>0.11151</cdr:y>
    </cdr:from>
    <cdr:to>
      <cdr:x>0.62545</cdr:x>
      <cdr:y>0.28653</cdr:y>
    </cdr:to>
    <cdr:sp macro="" textlink="">
      <cdr:nvSpPr>
        <cdr:cNvPr id="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0" y="764704"/>
          <a:ext cx="1440207" cy="120028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800" b="1" dirty="0"/>
            <a:t>Crise Argentina, Energética  e </a:t>
          </a:r>
          <a:r>
            <a:rPr lang="pt-BR" sz="1800" b="1" dirty="0" smtClean="0"/>
            <a:t>11/9</a:t>
          </a:r>
          <a:endParaRPr lang="pt-BR" sz="1200" b="1" dirty="0"/>
        </a:p>
      </cdr:txBody>
    </cdr:sp>
  </cdr:relSizeAnchor>
  <cdr:relSizeAnchor xmlns:cdr="http://schemas.openxmlformats.org/drawingml/2006/chartDrawing">
    <cdr:from>
      <cdr:x>0.49061</cdr:x>
      <cdr:y>0.29</cdr:y>
    </cdr:from>
    <cdr:to>
      <cdr:x>0.52057</cdr:x>
      <cdr:y>0.584</cdr:y>
    </cdr:to>
    <cdr:sp macro="" textlink="">
      <cdr:nvSpPr>
        <cdr:cNvPr id="10" name="Conector de seta reta 9"/>
        <cdr:cNvSpPr/>
      </cdr:nvSpPr>
      <cdr:spPr>
        <a:xfrm xmlns:a="http://schemas.openxmlformats.org/drawingml/2006/main" flipH="1">
          <a:off x="4716016" y="1988840"/>
          <a:ext cx="288032" cy="20162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0.83269</cdr:x>
      <cdr:y>0.185</cdr:y>
    </cdr:from>
    <cdr:to>
      <cdr:x>0.83269</cdr:x>
      <cdr:y>0.5525</cdr:y>
    </cdr:to>
    <cdr:sp macro="" textlink="">
      <cdr:nvSpPr>
        <cdr:cNvPr id="12" name="Conector de seta reta 11"/>
        <cdr:cNvSpPr/>
      </cdr:nvSpPr>
      <cdr:spPr>
        <a:xfrm xmlns:a="http://schemas.openxmlformats.org/drawingml/2006/main">
          <a:off x="7884368" y="1268760"/>
          <a:ext cx="0" cy="252028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58C0BE61-35B2-4E02-B402-6352EC313D5A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itchFamily="34" charset="0"/>
              </a:defRPr>
            </a:lvl1pPr>
          </a:lstStyle>
          <a:p>
            <a:fld id="{CDE04287-6B65-4B44-9BAC-6949B68BC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34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955BB7BF-788C-4679-AF85-A63FB25EFCE5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itchFamily="34" charset="0"/>
              </a:defRPr>
            </a:lvl1pPr>
          </a:lstStyle>
          <a:p>
            <a:fld id="{78984ED7-78A0-44E5-B406-ECB14EA689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753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C2A62F-D4E7-48B1-AE6D-38894B4B6AAA}" type="slidenum">
              <a:rPr lang="pt-BR" altLang="pt-BR" sz="1200">
                <a:latin typeface="Euphemia" pitchFamily="34" charset="0"/>
              </a:rPr>
              <a:pPr algn="r" eaLnBrk="1" hangingPunct="1"/>
              <a:t>2</a:t>
            </a:fld>
            <a:endParaRPr lang="pt-BR" altLang="pt-BR" sz="1200">
              <a:latin typeface="Euphemia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1C7921-9FE2-4D1F-9B3D-636762325B27}" type="slidenum">
              <a:rPr lang="pt-BR" altLang="pt-BR" sz="1200">
                <a:cs typeface="Arial" charset="0"/>
              </a:rPr>
              <a:pPr algn="r" eaLnBrk="1" hangingPunct="1"/>
              <a:t>32</a:t>
            </a:fld>
            <a:endParaRPr lang="pt-BR" altLang="pt-BR" sz="120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8F2E22-5CBC-43F2-97BD-2635E59C94BD}" type="slidenum">
              <a:rPr lang="pt-BR" altLang="pt-BR">
                <a:latin typeface="Euphemia" pitchFamily="34" charset="0"/>
              </a:rPr>
              <a:pPr/>
              <a:t>34</a:t>
            </a:fld>
            <a:endParaRPr lang="pt-BR" altLang="pt-BR"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7DE5EC-F0F7-4526-ACEE-416968869AAF}" type="slidenum">
              <a:rPr lang="pt-BR" altLang="pt-BR" sz="1200">
                <a:latin typeface="Calibri" pitchFamily="34" charset="0"/>
                <a:cs typeface="Arial" charset="0"/>
              </a:rPr>
              <a:pPr algn="r" eaLnBrk="1" hangingPunct="1"/>
              <a:t>35</a:t>
            </a:fld>
            <a:endParaRPr lang="pt-BR" altLang="pt-BR" sz="1200">
              <a:latin typeface="Calibri" pitchFamily="34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351C85-1E6C-4C87-A68E-75A039B8CBDF}" type="slidenum">
              <a:rPr lang="pt-BR" altLang="pt-BR" sz="1200">
                <a:latin typeface="Euphemia" pitchFamily="34" charset="0"/>
              </a:rPr>
              <a:pPr algn="r" eaLnBrk="1" hangingPunct="1"/>
              <a:t>4</a:t>
            </a:fld>
            <a:endParaRPr lang="pt-BR" altLang="pt-BR" sz="1200">
              <a:latin typeface="Euphemia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B84E9B1-AB88-4D94-894D-1C9E140AD93B}" type="slidenum">
              <a:rPr lang="en-US" altLang="pt-BR" sz="1200">
                <a:latin typeface="Euphemia" pitchFamily="34" charset="0"/>
              </a:rPr>
              <a:pPr algn="r" eaLnBrk="1" hangingPunct="1"/>
              <a:t>6</a:t>
            </a:fld>
            <a:endParaRPr lang="en-US" altLang="pt-BR" sz="1200">
              <a:latin typeface="Euphemi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6C38807-3979-4212-84E3-D372915B8472}" type="slidenum">
              <a:rPr lang="pt-BR" altLang="pt-BR" sz="1200">
                <a:latin typeface="Euphemia" pitchFamily="34" charset="0"/>
              </a:rPr>
              <a:pPr algn="r" eaLnBrk="1" hangingPunct="1"/>
              <a:t>11</a:t>
            </a:fld>
            <a:endParaRPr lang="pt-BR" altLang="pt-BR" sz="1200">
              <a:latin typeface="Euphemi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84F561-2B44-4CE4-9A77-FE5322137EE8}" type="slidenum">
              <a:rPr lang="pt-BR" altLang="pt-BR" sz="1200">
                <a:latin typeface="Euphemia" pitchFamily="34" charset="0"/>
              </a:rPr>
              <a:pPr algn="r" eaLnBrk="1" hangingPunct="1"/>
              <a:t>12</a:t>
            </a:fld>
            <a:endParaRPr lang="pt-BR" altLang="pt-BR" sz="1200">
              <a:latin typeface="Euphemia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600BFB-1A77-4EED-9D6D-96040F39FBA8}" type="slidenum">
              <a:rPr lang="en-US" altLang="pt-BR" sz="1200">
                <a:latin typeface="Euphemia" pitchFamily="34" charset="0"/>
              </a:rPr>
              <a:pPr algn="r" eaLnBrk="1" hangingPunct="1"/>
              <a:t>13</a:t>
            </a:fld>
            <a:endParaRPr lang="en-US" altLang="pt-BR" sz="1200">
              <a:latin typeface="Euphemi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8CDA0F-5740-421B-BD1D-B3C27A90B167}" type="slidenum">
              <a:rPr lang="en-US" altLang="pt-BR" sz="1200">
                <a:latin typeface="Calibri" pitchFamily="34" charset="0"/>
                <a:cs typeface="Arial" charset="0"/>
              </a:rPr>
              <a:pPr algn="r" eaLnBrk="1" hangingPunct="1"/>
              <a:t>25</a:t>
            </a:fld>
            <a:endParaRPr lang="en-US" altLang="pt-BR" sz="1200">
              <a:latin typeface="Calibri" pitchFamily="34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01207A-DA1B-440F-B035-6BC969D6B21C}" type="slidenum">
              <a:rPr lang="pt-BR" altLang="pt-BR" sz="1200">
                <a:cs typeface="Arial" charset="0"/>
              </a:rPr>
              <a:pPr algn="r" eaLnBrk="1" hangingPunct="1"/>
              <a:t>29</a:t>
            </a:fld>
            <a:endParaRPr lang="pt-BR" altLang="pt-BR" sz="1200"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536D7-1DD2-4FF1-85C5-199E67F14717}" type="slidenum">
              <a:rPr lang="pt-BR" altLang="pt-BR" sz="1200">
                <a:cs typeface="Arial" charset="0"/>
              </a:rPr>
              <a:pPr algn="r" eaLnBrk="1" hangingPunct="1"/>
              <a:t>30</a:t>
            </a:fld>
            <a:endParaRPr lang="pt-BR" altLang="pt-BR" sz="1200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656D-93EE-4097-9992-9B6E866A5EBA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F32C-F666-422C-BCA1-8486539C21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29992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F7A3-2ACD-4EC9-A09A-CEA242FA0AC8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E2E02-3B8D-405B-90B2-C5314A981A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45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8340-3490-4E79-8D67-B673673C7723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BBF5-C491-42AD-91FD-6AE06EFA5A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72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84E2-8F73-49BD-BD55-5B86FA5F401B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99F71-938F-4398-BC4E-0B7EDC2727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76833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9279-0B3D-4F28-81F2-3EE9814FA978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CB9AC-6EDA-4B7D-8A10-16F03D49BF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40503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1D7A-7662-4B75-B340-96955DF7EEF9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B405-1E86-47BE-82DD-FD04E977AD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33622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0FE6-2216-4226-943D-18BA5F0BAD3E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35031-04F8-4C5E-A591-D2D4751839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891263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A87F-F7B5-4B0B-B5E4-58927147869B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CCB6-E4F3-4B81-B6A2-C6273A1DF0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35261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7A67-F9BC-49DA-9FB5-A84827212D04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B6DC-D054-4E3A-B94B-A06A321B50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65352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EAE1-F69C-4429-AF79-8C41CEDCC6EE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3D11-CD95-4449-9198-13B0D0A041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3823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6D1C-1CCE-4670-B1C9-B5FD71F16B50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764B2-D96D-42F1-82DD-3C96C130F0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39986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198953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62079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05C0-3A27-4BF8-8BAE-6C1C8BDB00D3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F5774-E6DC-4C2B-A5E9-E55A15C42E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08728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D8DA85-9999-4AE9-9EC9-489CD3715E26}" type="datetimeFigureOut">
              <a:rPr lang="pt-BR"/>
              <a:pPr>
                <a:defRPr/>
              </a:pPr>
              <a:t>22/10/2018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 pitchFamily="34" charset="0"/>
              </a:defRPr>
            </a:lvl1pPr>
          </a:lstStyle>
          <a:p>
            <a:fld id="{96C381E6-9109-414F-80C8-91CBB1E76BFF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  <p:sldLayoutId id="2147483733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br/imgres?imgurl=http://en.epochtimes.com/news_images/2006-8-29-lula71709911.jpg&amp;imgrefurl=http://moraisvinna.blogspot.com/2009_09_22_archive.html&amp;usg=__CQR46bP-qn1lYl2mDlc0DkVNwFI=&amp;h=408&amp;w=300&amp;sz=31&amp;hl=pt-BR&amp;start=9&amp;sig2=BmUil8KDmV7LSFIWVy0Ccg&amp;um=1&amp;itbs=1&amp;tbnid=dK06jLr7hTFw6M:&amp;tbnh=125&amp;tbnw=92&amp;prev=/images?q=lula&amp;um=1&amp;hl=pt-BR&amp;sa=G&amp;rlz=1G1GGLQ_PT-BRBR357&amp;tbs=isch:1&amp;ei=-1GDS9nUDtSPtgfVvtXTAg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jpeg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jpe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smtClean="0"/>
              <a:t>AULA 22.   Governo Lula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smtClean="0"/>
              <a:t>A Gremaud  - REC2413- Economia Brasileira Contemporânea 2014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96975"/>
          </a:xfrm>
        </p:spPr>
        <p:txBody>
          <a:bodyPr lIns="91440" rIns="91440" anchor="ctr"/>
          <a:lstStyle/>
          <a:p>
            <a:r>
              <a:rPr altLang="pt-BR" smtClean="0"/>
              <a:t>2001 e 2002: um difícil cenário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28775"/>
            <a:ext cx="112474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 smtClean="0"/>
              <a:t>Cenário ia melhorando para FFHH até que:</a:t>
            </a:r>
          </a:p>
          <a:p>
            <a:pPr marL="639763" lvl="1" indent="-273050"/>
            <a:r>
              <a:rPr altLang="pt-BR" sz="2000" smtClean="0"/>
              <a:t>2001: Crise energética, crise argentina, 11/09</a:t>
            </a:r>
          </a:p>
          <a:p>
            <a:pPr marL="914400" lvl="2"/>
            <a:r>
              <a:rPr altLang="pt-BR" sz="1800" smtClean="0"/>
              <a:t>Saída de capita – desvalorização cambial – pressão inflacionária</a:t>
            </a:r>
          </a:p>
          <a:p>
            <a:pPr marL="1371600" lvl="3"/>
            <a:r>
              <a:rPr altLang="pt-BR" sz="1700" smtClean="0"/>
              <a:t>Tb pressão sobre dívida </a:t>
            </a:r>
          </a:p>
          <a:p>
            <a:pPr marL="914400" lvl="2"/>
            <a:r>
              <a:rPr altLang="pt-BR" sz="1800" smtClean="0"/>
              <a:t>subida de juros, ajuste recessivo</a:t>
            </a:r>
          </a:p>
          <a:p>
            <a:pPr marL="319088" indent="-319088"/>
            <a:r>
              <a:rPr altLang="pt-BR" sz="2500" smtClean="0"/>
              <a:t>Novo(s) acordo(s) com FMI </a:t>
            </a:r>
          </a:p>
          <a:p>
            <a:pPr marL="639763" lvl="1" indent="-273050"/>
            <a:r>
              <a:rPr altLang="pt-BR" sz="1900" smtClean="0"/>
              <a:t>2001: US$ 15 bi</a:t>
            </a:r>
          </a:p>
          <a:p>
            <a:pPr marL="639763" lvl="1" indent="-273050"/>
            <a:r>
              <a:rPr altLang="pt-BR" sz="1900" smtClean="0"/>
              <a:t>2002: US$ 30 bi (com aval do PT)</a:t>
            </a:r>
          </a:p>
          <a:p>
            <a:pPr marL="319088" indent="-319088"/>
            <a:r>
              <a:rPr altLang="pt-BR" sz="2500" smtClean="0"/>
              <a:t>Voltam pressões sobre divida pública </a:t>
            </a:r>
          </a:p>
          <a:p>
            <a:pPr marL="639763" lvl="1" indent="-273050"/>
            <a:r>
              <a:rPr altLang="pt-BR" sz="1900" smtClean="0"/>
              <a:t>Agora divida interna duas pressões: cambio e juros</a:t>
            </a:r>
          </a:p>
          <a:p>
            <a:pPr marL="639763" lvl="1" indent="-273050"/>
            <a:r>
              <a:rPr altLang="pt-BR" sz="1900" smtClean="0"/>
              <a:t>Aumenta desconfiança (risco) EMBI: passa os 2000 pontos</a:t>
            </a:r>
          </a:p>
          <a:p>
            <a:pPr marL="319088" indent="-319088"/>
            <a:endParaRPr altLang="pt-BR" sz="25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88D954D-A03A-4B66-BA95-6CD8313B81B1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endParaRPr altLang="pt-BR" smtClean="0"/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23888" y="333375"/>
          <a:ext cx="1123315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Gráfico" r:id="rId4" imgW="5733935" imgH="3295690" progId="Excel.Sheet.8">
                  <p:embed/>
                </p:oleObj>
              </mc:Choice>
              <mc:Fallback>
                <p:oleObj name="Gráfico" r:id="rId4" imgW="5733935" imgH="329569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33375"/>
                        <a:ext cx="1123315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1487488" y="1484313"/>
            <a:ext cx="4310062" cy="1462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altLang="pt-BR" sz="1800">
                <a:latin typeface="Arial" charset="0"/>
                <a:cs typeface="Arial" charset="0"/>
              </a:rPr>
              <a:t>Dívida pública: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pt-BR" altLang="pt-BR" sz="1800">
                <a:latin typeface="Arial" charset="0"/>
                <a:cs typeface="Arial" charset="0"/>
              </a:rPr>
              <a:t>estabilizada em 1999 e 2000; mas crescente nos dois anos seguintes devido a efeitos patrimoniais da variação cambial e do comportamento da SELIC (composição da dívida).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6573838" y="2903538"/>
            <a:ext cx="965200" cy="127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7673975" y="1989138"/>
            <a:ext cx="1049338" cy="9271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BD44F12-C46E-4F0B-8B93-4CEF63F487D6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 b="1" smtClean="0"/>
              <a:t>2002 – Só crise eleitoral 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8925" y="1446213"/>
            <a:ext cx="11141075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800" smtClean="0"/>
              <a:t>Último ano de FHC, contexto: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baixo crescimento econômico e elevação do desemprego,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fragilidade do ajuste fiscal com aumento da dívida pública apesar do superávit primário,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pressões inflacionárias (vindas da taxa de câmbio - quase 4 R$ por US$),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risco eleitoral (2500 pontos bases de EMBI)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000" smtClean="0"/>
              <a:t>Positivo: melhora comercial externa (não percebida ?)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800" smtClean="0"/>
              <a:t>Dominância Fiscal: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elevações da taxa de juros para conter a inflação,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deterioravam a situação fiscal, ampliando o risco da dívida pública (e o risco-país),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levando a fuga de capitais,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 smtClean="0"/>
              <a:t>desvalorização cambial e novas pressões sobre divida e inflacionárias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099" name="Line 3"/>
          <p:cNvSpPr>
            <a:spLocks noChangeShapeType="1"/>
          </p:cNvSpPr>
          <p:nvPr/>
        </p:nvSpPr>
        <p:spPr bwMode="auto">
          <a:xfrm>
            <a:off x="3435350" y="3509963"/>
            <a:ext cx="1149350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 flipV="1">
            <a:off x="4557713" y="1063625"/>
            <a:ext cx="1298575" cy="2446338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Setor Externo – Risco Brasil e Câmbio</a:t>
            </a:r>
            <a:endParaRPr lang="pt-BR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1"/>
          </p:nvPr>
        </p:nvGraphicFramePr>
        <p:xfrm>
          <a:off x="81703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926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777875"/>
          </a:xfrm>
        </p:spPr>
        <p:txBody>
          <a:bodyPr lIns="91440" rIns="91440" anchor="ctr"/>
          <a:lstStyle/>
          <a:p>
            <a:r>
              <a:rPr altLang="pt-BR" sz="4000" smtClean="0"/>
              <a:t>Alterações políticas no ideário do PT</a:t>
            </a:r>
            <a:r>
              <a:rPr altLang="pt-BR" sz="24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39713" y="1628775"/>
            <a:ext cx="11617325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900" smtClean="0"/>
              <a:t>3 eleições 1989,1994,1998: derrotas (duas no primeiro turno) </a:t>
            </a:r>
          </a:p>
          <a:p>
            <a:pPr marL="319088" indent="-319088">
              <a:lnSpc>
                <a:spcPct val="80000"/>
              </a:lnSpc>
              <a:buFontTx/>
              <a:buNone/>
            </a:pPr>
            <a:r>
              <a:rPr altLang="pt-BR" sz="2900" smtClean="0"/>
              <a:t>	- projeto de reformas (abertura, privatização etc.) não impostas por FMI, mas aquiescência política nacional 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900" smtClean="0"/>
              <a:t>Partido: consolidar ideologia x alcançar o poder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 smtClean="0"/>
              <a:t>Consolidação no cenário político – no espectro “esquerdo”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900" smtClean="0"/>
              <a:t>Busca do eleitor mediano – tendência ao centro</a:t>
            </a:r>
          </a:p>
          <a:p>
            <a:pPr marL="319088" indent="-319088">
              <a:lnSpc>
                <a:spcPct val="80000"/>
              </a:lnSpc>
              <a:buClr>
                <a:srgbClr val="FF0000"/>
              </a:buClr>
              <a:buSzPct val="119000"/>
              <a:buFont typeface="Arial" charset="0"/>
              <a:buChar char="→"/>
            </a:pPr>
            <a:r>
              <a:rPr altLang="pt-BR" sz="2800" smtClean="0"/>
              <a:t>  Mudanças programáticas: </a:t>
            </a:r>
          </a:p>
          <a:p>
            <a:pPr marL="639763" lvl="1" indent="-273050">
              <a:lnSpc>
                <a:spcPct val="80000"/>
              </a:lnSpc>
              <a:buClr>
                <a:srgbClr val="FF0000"/>
              </a:buClr>
              <a:buSzPct val="119000"/>
              <a:buFont typeface="Arial" charset="0"/>
              <a:buChar char="→"/>
            </a:pPr>
            <a:r>
              <a:rPr altLang="pt-BR" sz="2000" smtClean="0"/>
              <a:t> </a:t>
            </a:r>
            <a:r>
              <a:rPr altLang="pt-BR" sz="2400" smtClean="0"/>
              <a:t>Some socialismo, surge crescimento com base no mercado interno e distribuição de renda</a:t>
            </a:r>
            <a:r>
              <a:rPr altLang="pt-BR" sz="2000" smtClean="0"/>
              <a:t> </a:t>
            </a:r>
          </a:p>
          <a:p>
            <a:pPr marL="639763" lvl="1" indent="-273050">
              <a:lnSpc>
                <a:spcPct val="80000"/>
              </a:lnSpc>
              <a:buClr>
                <a:srgbClr val="FF0000"/>
              </a:buClr>
              <a:buSzPct val="119000"/>
              <a:buFont typeface="Arial" charset="0"/>
              <a:buChar char="→"/>
            </a:pPr>
            <a:r>
              <a:rPr altLang="pt-BR" sz="2100" smtClean="0"/>
              <a:t> </a:t>
            </a:r>
            <a:r>
              <a:rPr altLang="pt-BR" sz="2400" smtClean="0"/>
              <a:t>Mudança gradual do modelo anterior: </a:t>
            </a:r>
          </a:p>
          <a:p>
            <a:pPr marL="914400" lvl="2">
              <a:lnSpc>
                <a:spcPct val="80000"/>
              </a:lnSpc>
              <a:buClr>
                <a:srgbClr val="FF0000"/>
              </a:buClr>
              <a:buSzPct val="119000"/>
              <a:buFont typeface="Arial" charset="0"/>
              <a:buChar char="→"/>
            </a:pPr>
            <a:r>
              <a:rPr altLang="pt-BR" sz="2000" smtClean="0"/>
              <a:t> desenvolvimento com estabilidade macro: para tal administração responsável das finanças públicas com alterações no tipo de gasto e continuidade de </a:t>
            </a:r>
            <a:r>
              <a:rPr altLang="pt-BR" sz="2000" i="1" smtClean="0"/>
              <a:t>confidence building</a:t>
            </a:r>
            <a:r>
              <a:rPr altLang="pt-BR" sz="2000" smtClean="0"/>
              <a:t> (</a:t>
            </a:r>
            <a:r>
              <a:rPr altLang="pt-BR" sz="2000" i="1" smtClean="0"/>
              <a:t>Política econômica e reformas estruturais</a:t>
            </a:r>
            <a:r>
              <a:rPr altLang="pt-BR" sz="2000" smtClean="0"/>
              <a:t>)</a:t>
            </a:r>
          </a:p>
          <a:p>
            <a:pPr marL="639763" lvl="1" indent="-273050" algn="ctr">
              <a:lnSpc>
                <a:spcPct val="80000"/>
              </a:lnSpc>
              <a:buClr>
                <a:srgbClr val="FF0000"/>
              </a:buClr>
              <a:buSzPct val="119000"/>
              <a:buFont typeface="Arial" charset="0"/>
              <a:buChar char="→"/>
            </a:pPr>
            <a:endParaRPr altLang="pt-BR" sz="2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 smtClean="0"/>
              <a:t>A transição e o choque de credibilidade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39713" y="1390650"/>
            <a:ext cx="1144905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3300" smtClean="0"/>
              <a:t>2º semestre 2002 – crise forte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Perspectiva de vitória do PT acirra o cenário de fragilidade nos “fundamentos”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Risco pais: 2000 ptos; cambio 3,89; inflação 13%; juros 25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Ponto positivo saldo comercial começa a aparecer </a:t>
            </a:r>
          </a:p>
          <a:p>
            <a:pPr marL="319088" indent="-319088">
              <a:lnSpc>
                <a:spcPct val="80000"/>
              </a:lnSpc>
            </a:pPr>
            <a:r>
              <a:rPr altLang="pt-BR" sz="3300" smtClean="0"/>
              <a:t>Choque de credibilidade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Carta ao povo (06/2002): ligação entre as mudanças no ideário PT e choque de credibilidade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Nota sobre o acordo com FMI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Ações logo após as eleições e depois da posse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Palocci, Meirelles e equipe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Renovação acordo com FMI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Primeiras medidas de política econômica</a:t>
            </a:r>
          </a:p>
          <a:p>
            <a:pPr marL="1371600" lvl="3">
              <a:lnSpc>
                <a:spcPct val="80000"/>
              </a:lnSpc>
            </a:pPr>
            <a:r>
              <a:rPr altLang="pt-BR" sz="1800" smtClean="0"/>
              <a:t>claras sinalizações de que as velhas idéias do PT para a política econômica teriam menos espaço no governo e se prevaleceria inicialmente a continuidade do governo anterior</a:t>
            </a:r>
            <a:r>
              <a:rPr altLang="pt-BR" sz="1000" smtClean="0"/>
              <a:t> </a:t>
            </a:r>
            <a:r>
              <a:rPr altLang="pt-BR" sz="1800" smtClean="0"/>
              <a:t>no desenho da política macroeconômica</a:t>
            </a:r>
            <a:endParaRPr altLang="pt-BR" sz="1900" smtClean="0"/>
          </a:p>
        </p:txBody>
      </p:sp>
      <p:pic>
        <p:nvPicPr>
          <p:cNvPr id="26628" name="Picture 4" descr="2006-8-29-lula717099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825" y="338138"/>
            <a:ext cx="16462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12192000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927350" y="1773238"/>
            <a:ext cx="4778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103313" y="1412875"/>
            <a:ext cx="1728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latin typeface="Arial" charset="0"/>
                <a:cs typeface="Arial" charset="0"/>
              </a:rPr>
              <a:t>Reunião 19.01.03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4000" smtClean="0"/>
              <a:t>A volta ao circulo virtuoso</a:t>
            </a:r>
            <a:r>
              <a:rPr altLang="pt-BR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00200"/>
            <a:ext cx="11857037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>
              <a:lnSpc>
                <a:spcPct val="70000"/>
              </a:lnSpc>
            </a:pPr>
            <a:r>
              <a:rPr altLang="pt-BR" sz="3300" smtClean="0"/>
              <a:t>Manutenção do tripé macroeconômico:</a:t>
            </a:r>
          </a:p>
          <a:p>
            <a:pPr marL="639763" lvl="1" indent="-273050">
              <a:lnSpc>
                <a:spcPct val="70000"/>
              </a:lnSpc>
            </a:pPr>
            <a:r>
              <a:rPr altLang="pt-BR" sz="2400" smtClean="0"/>
              <a:t>Metas de inflação, cambio flexível, superávit primário</a:t>
            </a:r>
          </a:p>
          <a:p>
            <a:pPr marL="914400" lvl="2">
              <a:lnSpc>
                <a:spcPct val="70000"/>
              </a:lnSpc>
            </a:pPr>
            <a:r>
              <a:rPr altLang="pt-BR" sz="1900" smtClean="0"/>
              <a:t>Revisão das metas de inflação (1 digito) – 8,5 e 5,5</a:t>
            </a:r>
          </a:p>
          <a:p>
            <a:pPr marL="914400" lvl="2">
              <a:lnSpc>
                <a:spcPct val="70000"/>
              </a:lnSpc>
            </a:pPr>
            <a:r>
              <a:rPr altLang="pt-BR" sz="1900" smtClean="0"/>
              <a:t>elevação juros: 26,5% </a:t>
            </a:r>
          </a:p>
          <a:p>
            <a:pPr marL="914400" lvl="2">
              <a:lnSpc>
                <a:spcPct val="70000"/>
              </a:lnSpc>
            </a:pPr>
            <a:r>
              <a:rPr altLang="pt-BR" sz="1900" smtClean="0"/>
              <a:t>Ampliação do superávit </a:t>
            </a:r>
            <a:r>
              <a:rPr altLang="pt-BR" sz="1800" smtClean="0"/>
              <a:t>primário – LDO: 4,25% para todo o governo</a:t>
            </a:r>
            <a:endParaRPr altLang="pt-BR" sz="2900" smtClean="0"/>
          </a:p>
          <a:p>
            <a:pPr marL="319088" indent="-319088">
              <a:lnSpc>
                <a:spcPct val="80000"/>
              </a:lnSpc>
            </a:pPr>
            <a:r>
              <a:rPr altLang="pt-BR" sz="3300" smtClean="0"/>
              <a:t>Choque de credibilidade: reversão risco pais e cambio </a:t>
            </a:r>
            <a:r>
              <a:rPr altLang="pt-BR" sz="2900" smtClean="0"/>
              <a:t>(2003)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400" smtClean="0"/>
              <a:t>Risco pais desce a 800 ptos, cambio começa trajetória de queda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Superávit comercial e superávit primário (mantidos e ampliados) 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Diminuição divida/PIB e Queda de inflação  (2º semestre)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Possibilidade de lentamente voltar a reduzir os juros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Circulo Virtuoso – redução da divida interna e mudança de perfil </a:t>
            </a:r>
          </a:p>
          <a:p>
            <a:pPr marL="914400" lvl="2">
              <a:lnSpc>
                <a:spcPct val="80000"/>
              </a:lnSpc>
            </a:pPr>
            <a:r>
              <a:rPr altLang="pt-BR" sz="1900" smtClean="0"/>
              <a:t>Saldo comercial se amplia – superávit TC – redução do passivo externo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2100" smtClean="0"/>
              <a:t>Permite retomada do crescimento mesmo que Lento</a:t>
            </a:r>
          </a:p>
          <a:p>
            <a:pPr marL="914400" lvl="2">
              <a:lnSpc>
                <a:spcPct val="80000"/>
              </a:lnSpc>
            </a:pPr>
            <a:r>
              <a:rPr altLang="pt-BR" sz="1800" smtClean="0"/>
              <a:t>Novos choques de juros: inflação sofre novos choque de commodities e de demanda </a:t>
            </a:r>
          </a:p>
          <a:p>
            <a:pPr marL="914400" lvl="2">
              <a:lnSpc>
                <a:spcPct val="80000"/>
              </a:lnSpc>
            </a:pPr>
            <a:endParaRPr altLang="pt-BR" sz="1900" smtClean="0"/>
          </a:p>
          <a:p>
            <a:pPr marL="639763" lvl="1" indent="-273050">
              <a:lnSpc>
                <a:spcPct val="80000"/>
              </a:lnSpc>
            </a:pPr>
            <a:endParaRPr altLang="pt-BR" sz="13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Data 1"/>
          <p:cNvSpPr txBox="1">
            <a:spLocks noGrp="1"/>
          </p:cNvSpPr>
          <p:nvPr/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Parte I Capítulo 5</a:t>
            </a:r>
          </a:p>
        </p:txBody>
      </p:sp>
      <p:sp>
        <p:nvSpPr>
          <p:cNvPr id="51202" name="Espaço Reservado para Rodapé 2"/>
          <p:cNvSpPr txBox="1">
            <a:spLocks noGrp="1"/>
          </p:cNvSpPr>
          <p:nvPr/>
        </p:nvSpPr>
        <p:spPr>
          <a:xfrm>
            <a:off x="812800" y="6248400"/>
            <a:ext cx="72278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Gremaud, Vasconcellos e Toneto Jr.</a:t>
            </a:r>
          </a:p>
        </p:txBody>
      </p:sp>
      <p:sp>
        <p:nvSpPr>
          <p:cNvPr id="29700" name="Espaço Reservado para Número de Slide 3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C7A22F5-7511-4C79-B70E-2F008298B6BE}" type="slidenum">
              <a:rPr lang="pt-BR" altLang="pt-BR" sz="1200" b="1">
                <a:solidFill>
                  <a:srgbClr val="FFFFFF"/>
                </a:solidFill>
                <a:latin typeface="Tw Cen MT" pitchFamily="34" charset="0"/>
                <a:cs typeface="Arial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1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0F8A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AD11296-B37B-4BD8-9DEA-81DC7124170C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 smtClean="0"/>
              <a:t>FHC – 2º Mandato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lnSpc>
                <a:spcPct val="125000"/>
              </a:lnSpc>
              <a:buFont typeface="Wingdings" pitchFamily="2" charset="2"/>
              <a:buNone/>
            </a:pPr>
            <a:r>
              <a:rPr altLang="pt-BR" sz="4900" smtClean="0"/>
              <a:t>Novo regime macroeconômico; </a:t>
            </a:r>
          </a:p>
          <a:p>
            <a:pPr marL="952500" lvl="1" indent="-495300">
              <a:lnSpc>
                <a:spcPct val="125000"/>
              </a:lnSpc>
              <a:buFont typeface="Wingdings" pitchFamily="2" charset="2"/>
              <a:buNone/>
            </a:pPr>
            <a:r>
              <a:rPr altLang="pt-BR" sz="4100" smtClean="0"/>
              <a:t>tripé:</a:t>
            </a:r>
          </a:p>
          <a:p>
            <a:pPr lvl="2">
              <a:lnSpc>
                <a:spcPct val="125000"/>
              </a:lnSpc>
              <a:buSzPct val="125000"/>
              <a:buFont typeface="Wingdings" pitchFamily="2" charset="2"/>
              <a:buAutoNum type="arabicPeriod"/>
            </a:pPr>
            <a:r>
              <a:rPr altLang="pt-BR" sz="3200" smtClean="0"/>
              <a:t>taxa de câmbio flutuante</a:t>
            </a:r>
          </a:p>
          <a:p>
            <a:pPr lvl="2">
              <a:lnSpc>
                <a:spcPct val="125000"/>
              </a:lnSpc>
              <a:buSzPct val="125000"/>
              <a:buFont typeface="Wingdings" pitchFamily="2" charset="2"/>
              <a:buAutoNum type="arabicPeriod"/>
            </a:pPr>
            <a:r>
              <a:rPr altLang="pt-BR" sz="3200" smtClean="0"/>
              <a:t>metas de inflação</a:t>
            </a:r>
          </a:p>
          <a:p>
            <a:pPr lvl="2">
              <a:lnSpc>
                <a:spcPct val="125000"/>
              </a:lnSpc>
              <a:buSzPct val="125000"/>
              <a:buFont typeface="Wingdings" pitchFamily="2" charset="2"/>
              <a:buAutoNum type="arabicPeriod"/>
            </a:pPr>
            <a:r>
              <a:rPr altLang="pt-BR" sz="3200" smtClean="0"/>
              <a:t>superávit primário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Data 1"/>
          <p:cNvSpPr txBox="1">
            <a:spLocks noGrp="1"/>
          </p:cNvSpPr>
          <p:nvPr/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Parte I Capítulo 5</a:t>
            </a:r>
          </a:p>
        </p:txBody>
      </p:sp>
      <p:sp>
        <p:nvSpPr>
          <p:cNvPr id="53250" name="Espaço Reservado para Rodapé 2"/>
          <p:cNvSpPr txBox="1">
            <a:spLocks noGrp="1"/>
          </p:cNvSpPr>
          <p:nvPr/>
        </p:nvSpPr>
        <p:spPr>
          <a:xfrm>
            <a:off x="812800" y="6248400"/>
            <a:ext cx="72278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Gremaud, Vasconcellos e Toneto Jr.</a:t>
            </a:r>
          </a:p>
        </p:txBody>
      </p:sp>
      <p:sp>
        <p:nvSpPr>
          <p:cNvPr id="30724" name="Espaço Reservado para Número de Slide 3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B0D7F35-8812-4DCE-AACD-E34E0DED4484}" type="slidenum">
              <a:rPr lang="pt-BR" altLang="pt-BR" sz="1200" b="1">
                <a:solidFill>
                  <a:srgbClr val="FFFFFF"/>
                </a:solidFill>
                <a:latin typeface="Tw Cen MT" pitchFamily="34" charset="0"/>
                <a:cs typeface="Arial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1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0F8A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3600" smtClean="0"/>
              <a:t>Reformas 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22313" y="1600200"/>
            <a:ext cx="4667250" cy="5103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altLang="pt-BR" sz="2900" smtClean="0"/>
              <a:t>Reformas primeira geração encerradas 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altLang="pt-BR" sz="2400" smtClean="0"/>
              <a:t>Algumas medidas ainda na abertura financeira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altLang="pt-BR" sz="2900" smtClean="0"/>
              <a:t>Reformas de segunda geração: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altLang="pt-BR" sz="2400" smtClean="0"/>
              <a:t>Anunciadas no pacote de credibilidade 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altLang="pt-BR" sz="2400" smtClean="0"/>
              <a:t>Institucionalizadas parcialmente, algumas abandonadas, outras omitidas </a:t>
            </a:r>
          </a:p>
          <a:p>
            <a:endParaRPr altLang="pt-BR" sz="2800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29263" y="1600200"/>
            <a:ext cx="6273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80000"/>
              </a:lnSpc>
            </a:pPr>
            <a:r>
              <a:rPr altLang="pt-BR" sz="2500" smtClean="0"/>
              <a:t>Reforma fiscal (tributária)</a:t>
            </a:r>
          </a:p>
          <a:p>
            <a:pPr lvl="2">
              <a:lnSpc>
                <a:spcPct val="80000"/>
              </a:lnSpc>
            </a:pPr>
            <a:r>
              <a:rPr altLang="pt-BR" sz="2000" smtClean="0"/>
              <a:t>Envia ao congresso projeto “em discussão” – abandonado</a:t>
            </a:r>
          </a:p>
          <a:p>
            <a:pPr lvl="2">
              <a:lnSpc>
                <a:spcPct val="80000"/>
              </a:lnSpc>
            </a:pPr>
            <a:r>
              <a:rPr altLang="pt-BR" sz="2000" smtClean="0"/>
              <a:t>Mantém pseudo-reforma em andamento: DRU, CPMF, mudança no Cofins </a:t>
            </a:r>
          </a:p>
          <a:p>
            <a:pPr lvl="1">
              <a:lnSpc>
                <a:spcPct val="80000"/>
              </a:lnSpc>
            </a:pPr>
            <a:r>
              <a:rPr altLang="pt-BR" sz="2100" smtClean="0"/>
              <a:t>Reforma da previdenciária</a:t>
            </a:r>
          </a:p>
          <a:p>
            <a:pPr lvl="2">
              <a:lnSpc>
                <a:spcPct val="80000"/>
              </a:lnSpc>
            </a:pPr>
            <a:r>
              <a:rPr altLang="pt-BR" sz="1800" smtClean="0"/>
              <a:t>Envia projeto, assunto delicado – serviço público</a:t>
            </a:r>
          </a:p>
          <a:p>
            <a:pPr lvl="2">
              <a:lnSpc>
                <a:spcPct val="80000"/>
              </a:lnSpc>
            </a:pPr>
            <a:r>
              <a:rPr altLang="pt-BR" sz="1800" smtClean="0"/>
              <a:t>passa mas é abandona</a:t>
            </a:r>
          </a:p>
          <a:p>
            <a:pPr lvl="1">
              <a:lnSpc>
                <a:spcPct val="80000"/>
              </a:lnSpc>
            </a:pPr>
            <a:r>
              <a:rPr altLang="pt-BR" sz="2100" smtClean="0"/>
              <a:t>Autonomia legal ao BCB</a:t>
            </a:r>
          </a:p>
          <a:p>
            <a:pPr lvl="2">
              <a:lnSpc>
                <a:spcPct val="80000"/>
              </a:lnSpc>
            </a:pPr>
            <a:r>
              <a:rPr altLang="pt-BR" sz="1800" smtClean="0"/>
              <a:t>Não feita, mas ministério e autonomia operacional</a:t>
            </a:r>
          </a:p>
          <a:p>
            <a:pPr lvl="1">
              <a:lnSpc>
                <a:spcPct val="80000"/>
              </a:lnSpc>
            </a:pPr>
            <a:r>
              <a:rPr altLang="pt-BR" sz="2100" smtClean="0"/>
              <a:t>Reforçar direitos dos credores – diminuir prêmios de risco e baixar as taxas de juros</a:t>
            </a:r>
          </a:p>
          <a:p>
            <a:pPr lvl="2">
              <a:lnSpc>
                <a:spcPct val="80000"/>
              </a:lnSpc>
            </a:pPr>
            <a:r>
              <a:rPr altLang="pt-BR" sz="1800" smtClean="0"/>
              <a:t>Lei de falências e instituição da alienação fiduciária para créditos habitacional</a:t>
            </a:r>
          </a:p>
          <a:p>
            <a:pPr lvl="2">
              <a:lnSpc>
                <a:spcPct val="80000"/>
              </a:lnSpc>
            </a:pPr>
            <a:r>
              <a:rPr altLang="pt-BR" sz="1800" smtClean="0"/>
              <a:t>Ampliação dos mecanismos de crédito</a:t>
            </a:r>
          </a:p>
          <a:p>
            <a:pPr>
              <a:lnSpc>
                <a:spcPct val="80000"/>
              </a:lnSpc>
            </a:pPr>
            <a:endParaRPr altLang="pt-BR" smtClean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4000" smtClean="0"/>
              <a:t>As mudanças</a:t>
            </a:r>
            <a:r>
              <a:rPr altLang="pt-BR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817563" y="1600200"/>
            <a:ext cx="1087120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600" smtClean="0"/>
              <a:t>Reformas (?)</a:t>
            </a:r>
          </a:p>
          <a:p>
            <a:pPr marL="319088" indent="-319088"/>
            <a:r>
              <a:rPr altLang="pt-BR" sz="3600" smtClean="0"/>
              <a:t>Passivo externo – ganhos grandes</a:t>
            </a:r>
          </a:p>
          <a:p>
            <a:pPr marL="319088" indent="-319088"/>
            <a:r>
              <a:rPr altLang="pt-BR" sz="3600" smtClean="0"/>
              <a:t>Passivo interno – ganhos menores </a:t>
            </a:r>
          </a:p>
          <a:p>
            <a:pPr marL="319088" indent="-319088"/>
            <a:r>
              <a:rPr altLang="pt-BR" sz="3600" smtClean="0"/>
              <a:t>Tipo de gasto: ampliação transferências (juros e assistência) – problemas com investimento público </a:t>
            </a:r>
          </a:p>
          <a:p>
            <a:pPr marL="639763" lvl="1" indent="-273050"/>
            <a:r>
              <a:rPr altLang="pt-BR" sz="2500" smtClean="0"/>
              <a:t>Problema: Crescimento menor</a:t>
            </a:r>
          </a:p>
          <a:p>
            <a:pPr marL="914400" lvl="2"/>
            <a:r>
              <a:rPr altLang="pt-BR" sz="2400" smtClean="0"/>
              <a:t>decorrência lógica (juros e assistência x investimentos) ou uma questão de tempo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 smtClean="0"/>
              <a:t>Passivo externo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817563" y="1500188"/>
            <a:ext cx="10871200" cy="506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altLang="pt-BR" sz="3200" smtClean="0"/>
              <a:t>O bom desempenho das exportações decorreu de um conjunto de fatores: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100" smtClean="0"/>
              <a:t>forte elevação do preço das </a:t>
            </a:r>
            <a:r>
              <a:rPr altLang="pt-BR" sz="2100" i="1" smtClean="0"/>
              <a:t>commodities</a:t>
            </a:r>
            <a:r>
              <a:rPr altLang="pt-BR" sz="2100" smtClean="0"/>
              <a:t>,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100" smtClean="0"/>
              <a:t>crescimento econômico mundial,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100" smtClean="0"/>
              <a:t> impacto positivo da desvalorização real do câmbio ocorrido em 2002,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100" smtClean="0"/>
              <a:t>medidas voltadas para desoneração tributária do setor exportador. 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altLang="pt-BR" sz="3200" smtClean="0"/>
              <a:t>as importações ficaram estagnadas em 2003, passando a crescer a partir de então, com destaque para o ano de 2006, já refletindo o impacto da revalorização real da taxa de câmbio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altLang="pt-BR" sz="3200" smtClean="0"/>
              <a:t>saldos comerciais recordes e crescentes ao longo desse período, atingindo o valor de US$ 46 bilhões em 2006.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áfico 1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Line 3"/>
          <p:cNvSpPr>
            <a:spLocks noChangeShapeType="1"/>
          </p:cNvSpPr>
          <p:nvPr/>
        </p:nvSpPr>
        <p:spPr bwMode="auto">
          <a:xfrm>
            <a:off x="8813800" y="785813"/>
            <a:ext cx="22225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11101388" y="773113"/>
            <a:ext cx="1587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593725" y="5757863"/>
            <a:ext cx="11417300" cy="12700"/>
          </a:xfrm>
          <a:prstGeom prst="line">
            <a:avLst/>
          </a:prstGeom>
          <a:noFill/>
          <a:ln w="38100">
            <a:solidFill>
              <a:srgbClr val="5F0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5554663" y="2333625"/>
            <a:ext cx="2333625" cy="600075"/>
          </a:xfrm>
          <a:prstGeom prst="wedgeRoundRectCallout">
            <a:avLst>
              <a:gd name="adj1" fmla="val 135001"/>
              <a:gd name="adj2" fmla="val 305803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err="1">
                <a:solidFill>
                  <a:schemeClr val="tx2"/>
                </a:solidFill>
              </a:rPr>
              <a:t>Mega</a:t>
            </a: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b="1" dirty="0" err="1">
                <a:solidFill>
                  <a:schemeClr val="tx2"/>
                </a:solidFill>
              </a:rPr>
              <a:t>superavits</a:t>
            </a:r>
            <a:r>
              <a:rPr lang="pt-BR" b="1" dirty="0">
                <a:solidFill>
                  <a:schemeClr val="tx2"/>
                </a:solidFill>
              </a:rPr>
              <a:t> comerciais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7" grpId="1" animBg="1"/>
      <p:bldP spid="16998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528" y="0"/>
          <a:ext cx="121909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Setor Externo – Preço das Commodities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1"/>
          </p:nvPr>
        </p:nvGraphicFramePr>
        <p:xfrm>
          <a:off x="2133600" y="1589088"/>
          <a:ext cx="8282880" cy="46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495600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FMI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14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81875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1" name="Line 3"/>
          <p:cNvSpPr>
            <a:spLocks noChangeShapeType="1"/>
          </p:cNvSpPr>
          <p:nvPr/>
        </p:nvSpPr>
        <p:spPr bwMode="auto">
          <a:xfrm flipH="1" flipV="1">
            <a:off x="11256963" y="803275"/>
            <a:ext cx="25400" cy="5227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 flipH="1" flipV="1">
            <a:off x="8561388" y="866775"/>
            <a:ext cx="25400" cy="5227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  <p:bldP spid="1710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528" y="0"/>
          <a:ext cx="12190944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/>
          <p:cNvSpPr txBox="1">
            <a:spLocks noGrp="1"/>
          </p:cNvSpPr>
          <p:nvPr/>
        </p:nvSpPr>
        <p:spPr bwMode="auto">
          <a:xfrm>
            <a:off x="11530013" y="6408738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1370CF-526E-4867-86F2-0BB4033D2698}" type="slidenum">
              <a:rPr lang="pt-BR" altLang="en-US" sz="1000">
                <a:latin typeface="Verdana" pitchFamily="34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en-US" sz="1000">
              <a:latin typeface="Verdana" pitchFamily="34" charset="0"/>
              <a:cs typeface="Arial" charset="0"/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2658" y="79682"/>
            <a:ext cx="9961218" cy="1086516"/>
          </a:xfrm>
          <a:ln>
            <a:miter lim="800000"/>
            <a:headEnd/>
            <a:tailEnd/>
          </a:ln>
          <a:extLst/>
        </p:spPr>
        <p:txBody>
          <a:bodyPr lIns="91440" rIns="9144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sz="4100" b="1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9250" y="2025650"/>
            <a:ext cx="10974388" cy="524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65125" indent="-255588" eaLnBrk="1" hangingPunct="1">
              <a:lnSpc>
                <a:spcPct val="80000"/>
              </a:lnSpc>
            </a:pPr>
            <a:r>
              <a:rPr altLang="pt-BR" sz="3700" smtClean="0"/>
              <a:t>Perspectiva de longo prazo - desconforto com cambio flutuante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800" smtClean="0"/>
              <a:t>Oscilações prejudicam crescimento, especialmente onde aprofundamento financeiro é baixo 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800" smtClean="0"/>
              <a:t>Mas principalmente: Ciclos longos de valorização cambial (consistes com BP) trazem conseqüências de longo prazo sobre inovação e setores que merecem investimentos – Problema da doença holandesa  e do cambio competitivo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731838" y="384175"/>
            <a:ext cx="105632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3600">
                <a:latin typeface="Times New Roman" pitchFamily="18" charset="0"/>
                <a:cs typeface="Arial" charset="0"/>
              </a:rPr>
              <a:t>Mas existe um problema externo: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3600">
                <a:latin typeface="Times New Roman" pitchFamily="18" charset="0"/>
                <a:cs typeface="Arial" charset="0"/>
              </a:rPr>
              <a:t>cambio flutuante é o melhor sistema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IPCA anual 1995-2010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39713" y="1628775"/>
          <a:ext cx="11952287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Gráfico" r:id="rId3" imgW="6648402" imgH="3162395" progId="Excel.Sheet.8">
                  <p:embed/>
                </p:oleObj>
              </mc:Choice>
              <mc:Fallback>
                <p:oleObj name="Gráfico" r:id="rId3" imgW="6648402" imgH="316239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628775"/>
                        <a:ext cx="11952287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521700" y="1679575"/>
            <a:ext cx="3390900" cy="378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 txBox="1">
            <a:spLocks noGrp="1"/>
          </p:cNvSpPr>
          <p:nvPr/>
        </p:nvSpPr>
        <p:spPr bwMode="auto">
          <a:xfrm>
            <a:off x="11530013" y="6408738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1A9446-6EDF-4940-8D23-E6DB0831DB51}" type="slidenum">
              <a:rPr lang="pt-BR" altLang="en-US" sz="1000">
                <a:latin typeface="Verdana" pitchFamily="34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t-BR" altLang="en-US" sz="1000">
              <a:latin typeface="Verdana" pitchFamily="34" charset="0"/>
              <a:cs typeface="Arial" charset="0"/>
            </a:endParaRPr>
          </a:p>
        </p:txBody>
      </p:sp>
      <p:sp>
        <p:nvSpPr>
          <p:cNvPr id="4198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mtClean="0"/>
              <a:t>Qual o problema com a valorização ?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74650" y="1452563"/>
            <a:ext cx="11817350" cy="506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65125" indent="-255588" eaLnBrk="1" hangingPunct="1"/>
            <a:r>
              <a:rPr altLang="pt-BR" sz="3600" smtClean="0"/>
              <a:t>Importações excessivas – problemas de competitividade interna</a:t>
            </a:r>
          </a:p>
          <a:p>
            <a:pPr marL="639763" lvl="1" indent="-273050" eaLnBrk="1" hangingPunct="1"/>
            <a:r>
              <a:rPr altLang="pt-BR" sz="2800" smtClean="0"/>
              <a:t>Desenvolvimento de padrão de consumo artificial</a:t>
            </a:r>
          </a:p>
          <a:p>
            <a:pPr marL="639763" lvl="1" indent="-273050" eaLnBrk="1" hangingPunct="1"/>
            <a:r>
              <a:rPr altLang="pt-BR" sz="2800" smtClean="0"/>
              <a:t>Problema da dinâmica da divida</a:t>
            </a:r>
          </a:p>
          <a:p>
            <a:pPr marL="365125" indent="-255588" eaLnBrk="1" hangingPunct="1"/>
            <a:r>
              <a:rPr altLang="pt-BR" sz="3600" smtClean="0"/>
              <a:t>Concentração e especialização em produtos recursos naturais intensivos </a:t>
            </a:r>
          </a:p>
          <a:p>
            <a:pPr marL="639763" lvl="1" indent="-273050" eaLnBrk="1" hangingPunct="1"/>
            <a:r>
              <a:rPr altLang="pt-BR" sz="2800" smtClean="0"/>
              <a:t>Desincentivo a investimentos nos outros setores </a:t>
            </a:r>
          </a:p>
          <a:p>
            <a:pPr marL="639763" lvl="1" indent="-273050" eaLnBrk="1" hangingPunct="1">
              <a:buSzPct val="105000"/>
              <a:buFont typeface="Wingdings" pitchFamily="2" charset="2"/>
              <a:buChar char="Ø"/>
            </a:pPr>
            <a:r>
              <a:rPr altLang="pt-BR" sz="2800" smtClean="0"/>
              <a:t> Existe uma volta aos debate em torno das vantagens comparativas </a:t>
            </a:r>
          </a:p>
          <a:p>
            <a:pPr marL="639763" lvl="1" indent="-273050" eaLnBrk="1" hangingPunct="1">
              <a:buSzPct val="105000"/>
              <a:buFont typeface="Wingdings" pitchFamily="2" charset="2"/>
              <a:buChar char="Ø"/>
            </a:pPr>
            <a:r>
              <a:rPr altLang="pt-BR" sz="2800" smtClean="0"/>
              <a:t>Desindustrialização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880" name="Group 160"/>
          <p:cNvGraphicFramePr>
            <a:graphicFrameLocks noGrp="1"/>
          </p:cNvGraphicFramePr>
          <p:nvPr/>
        </p:nvGraphicFramePr>
        <p:xfrm>
          <a:off x="0" y="0"/>
          <a:ext cx="12192000" cy="7027869"/>
        </p:xfrm>
        <a:graphic>
          <a:graphicData uri="http://schemas.openxmlformats.org/drawingml/2006/table">
            <a:tbl>
              <a:tblPr/>
              <a:tblGrid>
                <a:gridCol w="504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486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TABELA 21.9 - Exportação e Importação de Produtos Industrialização, por Intensidade Tecnológica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2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Exportação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73.084,14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137.469,70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201.915,29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Produtos industriais (*)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58.504,36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80,05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107.319,90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78,07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128.350,14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63,57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Industria de alta e média-alta tecnologia (I+II)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21.829,37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29,87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41.767,70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30,38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45.614,56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22,59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alta tecnologia (I)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5.134,90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7,03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9.364,25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6,81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9.315,80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4,61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média-alta tecnologia (II)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16.694,47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22,84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32.403,45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23,57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36.298,76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17,98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média-baixa tecnologia (III)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13.394,28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18,33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27.252,46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19,82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29.417,39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14,57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baixa tecnologia (IV)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23.280,71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31,85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38.299,74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27,86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53.318,18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26,41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Produtos não industriais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14.579,78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19,95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30.149,80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21,93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73.565,15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36,43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2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Importação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Part. %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48.325,65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91.349,48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181.648,68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Produtos industriais (*)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40.536,64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83,88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75.068,81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82,18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159.102,73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87,59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Industria de alta e média-alta tecnologia (I+II)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30.417,80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62,94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54.514,44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59,68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111.095,25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61,16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alta tecnologia (I)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10.431,30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21,59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21.203,36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23,21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35.813,18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19,72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média-alta tecnologia (II)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19.986,50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41,36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33.311,09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36,47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75.282,07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41,44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média-baixa tecnologia (III)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6.799,83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14,07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14.338,77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15,70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34.129,21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18,79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Indústria de baixa tecnologia (IV)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3.319,00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6,87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6.215,60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6,80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13.878,27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7,64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4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Produtos não industriais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7.789,01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16,12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16.280,68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17,82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22.545,94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12,41</a:t>
                      </a: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475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(*) Classificação extraída de: OECD, Directorate for Science, Technology and Industry, STAN Indicators, 2003.</a:t>
                      </a: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Obs.: n. e. = não especificados nem compreendidos em outra categoria</a:t>
                      </a: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Fonte: </a:t>
                      </a:r>
                      <a:r>
                        <a:rPr kumimoji="0" lang="pt-BR" altLang="pt-BR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SECEX/MDIC</a:t>
                      </a: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 panose="020B05030401020201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77" marR="329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 txBox="1">
            <a:spLocks noGrp="1"/>
          </p:cNvSpPr>
          <p:nvPr/>
        </p:nvSpPr>
        <p:spPr bwMode="auto">
          <a:xfrm>
            <a:off x="11530013" y="6408738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DB7519-AD76-439E-96F9-E6B3E37070BB}" type="slidenum">
              <a:rPr lang="pt-BR" altLang="en-US" sz="1000">
                <a:latin typeface="Verdana" pitchFamily="34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t-BR" altLang="en-US" sz="1000">
              <a:latin typeface="Verdana" pitchFamily="34" charset="0"/>
              <a:cs typeface="Arial" charset="0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2286" y="228600"/>
            <a:ext cx="10871713" cy="990600"/>
          </a:xfrm>
          <a:ln>
            <a:miter lim="800000"/>
            <a:headEnd/>
            <a:tailEnd/>
          </a:ln>
          <a:extLst/>
        </p:spPr>
        <p:txBody>
          <a:bodyPr lIns="91440" rIns="91440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Qual a alternativa à flutuação com valorização 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20800" y="1600200"/>
            <a:ext cx="10871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65125" indent="-255588" eaLnBrk="1" hangingPunct="1"/>
            <a:r>
              <a:rPr altLang="pt-BR" sz="4100" smtClean="0"/>
              <a:t>Flutuação administrada, evitando valorização</a:t>
            </a:r>
          </a:p>
          <a:p>
            <a:pPr marL="639763" lvl="1" indent="-273050" eaLnBrk="1" hangingPunct="1"/>
            <a:r>
              <a:rPr altLang="pt-BR" sz="3200" smtClean="0"/>
              <a:t>Problemas:</a:t>
            </a:r>
          </a:p>
          <a:p>
            <a:pPr marL="914400" lvl="2" eaLnBrk="1" hangingPunct="1"/>
            <a:r>
              <a:rPr altLang="pt-BR" sz="2800" smtClean="0"/>
              <a:t>Esterilização – divida e seus custo fiscal </a:t>
            </a:r>
          </a:p>
          <a:p>
            <a:pPr marL="1371600" lvl="3" eaLnBrk="1" hangingPunct="1"/>
            <a:r>
              <a:rPr altLang="pt-BR" sz="2500" smtClean="0"/>
              <a:t>Divida custa mais que rendimento das reservas</a:t>
            </a:r>
          </a:p>
          <a:p>
            <a:pPr marL="1371600" lvl="3" eaLnBrk="1" hangingPunct="1"/>
            <a:r>
              <a:rPr altLang="pt-BR" sz="2500" smtClean="0"/>
              <a:t>Volta a perder autonomia da pol. Monetária ou inflação</a:t>
            </a:r>
          </a:p>
          <a:p>
            <a:pPr marL="365125" indent="-255588" eaLnBrk="1" hangingPunct="1"/>
            <a:r>
              <a:rPr altLang="pt-BR" sz="4100" smtClean="0"/>
              <a:t>Ressurge idéia de controles de cambio</a:t>
            </a:r>
          </a:p>
          <a:p>
            <a:pPr marL="639763" lvl="1" indent="-273050" eaLnBrk="1" hangingPunct="1">
              <a:buFont typeface="Arial" charset="0"/>
              <a:buNone/>
            </a:pPr>
            <a:endParaRPr altLang="pt-BR" sz="3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pt-BR" smtClean="0"/>
              <a:t>O passivo interno: as finanças publicas no governo Lula</a:t>
            </a:r>
          </a:p>
        </p:txBody>
      </p:sp>
      <p:sp>
        <p:nvSpPr>
          <p:cNvPr id="47107" name="Subtítulo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 descr="Papel reciclado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Worksheet" r:id="rId4" imgW="6239066" imgH="3933920" progId="Excel.Sheet.8">
                  <p:embed/>
                </p:oleObj>
              </mc:Choice>
              <mc:Fallback>
                <p:oleObj name="Worksheet" r:id="rId4" imgW="6239066" imgH="3933920" progId="Excel.Sheet.8">
                  <p:embed/>
                  <p:pic>
                    <p:nvPicPr>
                      <p:cNvPr id="0" name="Object 2" descr="Papel reciclad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 explicativo retangular com cantos arredondados 1"/>
          <p:cNvSpPr/>
          <p:nvPr/>
        </p:nvSpPr>
        <p:spPr>
          <a:xfrm>
            <a:off x="9144000" y="2660650"/>
            <a:ext cx="2116138" cy="546100"/>
          </a:xfrm>
          <a:prstGeom prst="wedgeRoundRectCallout">
            <a:avLst>
              <a:gd name="adj1" fmla="val -60654"/>
              <a:gd name="adj2" fmla="val -91177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Divida publica interna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7573963" y="1023938"/>
            <a:ext cx="41275" cy="43672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7BA66D0-DBDA-497D-999A-EEA3460D62D8}" type="slidenum">
              <a:rPr lang="pt-BR" altLang="en-US" sz="1200" b="1">
                <a:solidFill>
                  <a:srgbClr val="FFFFFF"/>
                </a:solidFill>
                <a:latin typeface="Tw Cen MT" pitchFamily="34" charset="0"/>
                <a:cs typeface="Arial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t-BR" altLang="en-US" sz="1200" b="1">
              <a:solidFill>
                <a:srgbClr val="FFFFFF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endParaRPr altLang="pt-BR" smtClean="0"/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1200" y="254000"/>
          <a:ext cx="1148080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Imagem de bitmap" r:id="rId4" imgW="6876190" imgH="5038095" progId="PBrush">
                  <p:embed/>
                </p:oleObj>
              </mc:Choice>
              <mc:Fallback>
                <p:oleObj name="Imagem de bitmap" r:id="rId4" imgW="6876190" imgH="5038095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54000"/>
                        <a:ext cx="11480800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 explicativo retangular com cantos arredondados 1"/>
          <p:cNvSpPr/>
          <p:nvPr/>
        </p:nvSpPr>
        <p:spPr>
          <a:xfrm>
            <a:off x="109538" y="2206625"/>
            <a:ext cx="2278062" cy="1552575"/>
          </a:xfrm>
          <a:prstGeom prst="wedgeRoundRectCallout">
            <a:avLst>
              <a:gd name="adj1" fmla="val 116149"/>
              <a:gd name="adj2" fmla="val -58624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Redução da exposição cambial da divida publica federal (interna)</a:t>
            </a:r>
          </a:p>
        </p:txBody>
      </p:sp>
      <p:sp>
        <p:nvSpPr>
          <p:cNvPr id="50182" name="CaixaDeTexto 2"/>
          <p:cNvSpPr txBox="1">
            <a:spLocks noChangeArrowheads="1"/>
          </p:cNvSpPr>
          <p:nvPr/>
        </p:nvSpPr>
        <p:spPr bwMode="auto">
          <a:xfrm>
            <a:off x="109538" y="1065213"/>
            <a:ext cx="2278062" cy="10144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000" b="1"/>
              <a:t>Alteração do perfil da divida publica interna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109538" y="3903663"/>
            <a:ext cx="2414587" cy="2149475"/>
          </a:xfrm>
          <a:prstGeom prst="wedgeRoundRectCallout">
            <a:avLst>
              <a:gd name="adj1" fmla="val 105227"/>
              <a:gd name="adj2" fmla="val -42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Aumento do prefixado e redução do “</a:t>
            </a:r>
            <a:r>
              <a:rPr lang="pt-BR" dirty="0" err="1"/>
              <a:t>selicado</a:t>
            </a:r>
            <a:r>
              <a:rPr lang="pt-BR" dirty="0"/>
              <a:t>” – </a:t>
            </a:r>
            <a:r>
              <a:rPr lang="pt-BR" dirty="0" err="1"/>
              <a:t>dimnui</a:t>
            </a:r>
            <a:r>
              <a:rPr lang="pt-BR" dirty="0"/>
              <a:t> exposição á variação (aumentos)dos juros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0"/>
          <a:ext cx="12192000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16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 explicativo retangular com cantos arredondados 1"/>
          <p:cNvSpPr/>
          <p:nvPr/>
        </p:nvSpPr>
        <p:spPr>
          <a:xfrm>
            <a:off x="4298950" y="6011863"/>
            <a:ext cx="4745038" cy="647700"/>
          </a:xfrm>
          <a:prstGeom prst="wedgeRoundRectCallout">
            <a:avLst>
              <a:gd name="adj1" fmla="val -54463"/>
              <a:gd name="adj2" fmla="val -219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Manutenção do superávit primário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 descr="Buquê"/>
          <p:cNvGraphicFramePr>
            <a:graphicFrameLocks noChangeAspect="1"/>
          </p:cNvGraphicFramePr>
          <p:nvPr/>
        </p:nvGraphicFramePr>
        <p:xfrm>
          <a:off x="0" y="0"/>
          <a:ext cx="12066588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Worksheet" r:id="rId3" imgW="7353189" imgH="3486192" progId="Excel.Sheet.8">
                  <p:embed/>
                </p:oleObj>
              </mc:Choice>
              <mc:Fallback>
                <p:oleObj name="Worksheet" r:id="rId3" imgW="7353189" imgH="3486192" progId="Excel.Sheet.8">
                  <p:embed/>
                  <p:pic>
                    <p:nvPicPr>
                      <p:cNvPr id="0" name="Object 2" descr="Buquê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66588" cy="659765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 explicativo retangular com cantos arredondados 1"/>
          <p:cNvSpPr/>
          <p:nvPr/>
        </p:nvSpPr>
        <p:spPr>
          <a:xfrm>
            <a:off x="6034088" y="1555750"/>
            <a:ext cx="3043237" cy="804863"/>
          </a:xfrm>
          <a:prstGeom prst="wedgeRoundRectCallout">
            <a:avLst>
              <a:gd name="adj1" fmla="val 7483"/>
              <a:gd name="adj2" fmla="val 148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Manutenção do processo de ampliação da receita no mesmo ritmo anterior </a:t>
            </a:r>
          </a:p>
        </p:txBody>
      </p:sp>
      <p:cxnSp>
        <p:nvCxnSpPr>
          <p:cNvPr id="4" name="Conector reto 3"/>
          <p:cNvCxnSpPr/>
          <p:nvPr/>
        </p:nvCxnSpPr>
        <p:spPr>
          <a:xfrm flipH="1" flipV="1">
            <a:off x="5691188" y="3298825"/>
            <a:ext cx="14287" cy="22653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 descr="Papel de seda azul"/>
          <p:cNvGraphicFramePr>
            <a:graphicFrameLocks noChangeAspect="1"/>
          </p:cNvGraphicFramePr>
          <p:nvPr/>
        </p:nvGraphicFramePr>
        <p:xfrm>
          <a:off x="109538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Gráfico" r:id="rId3" imgW="7429357" imgH="3524155" progId="Excel.Sheet.8">
                  <p:embed/>
                </p:oleObj>
              </mc:Choice>
              <mc:Fallback>
                <p:oleObj name="Gráfico" r:id="rId3" imgW="7429357" imgH="3524155" progId="Excel.Sheet.8">
                  <p:embed/>
                  <p:pic>
                    <p:nvPicPr>
                      <p:cNvPr id="0" name="Object 2" descr="Papel de seda azu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0"/>
                        <a:ext cx="12192000" cy="6858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/>
          <p:cNvCxnSpPr/>
          <p:nvPr/>
        </p:nvCxnSpPr>
        <p:spPr>
          <a:xfrm flipH="1" flipV="1">
            <a:off x="5881688" y="3562350"/>
            <a:ext cx="14287" cy="24018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 explicativo retangular com cantos arredondados 4"/>
          <p:cNvSpPr/>
          <p:nvPr/>
        </p:nvSpPr>
        <p:spPr>
          <a:xfrm>
            <a:off x="7942263" y="5240338"/>
            <a:ext cx="3930650" cy="1447800"/>
          </a:xfrm>
          <a:prstGeom prst="wedgeRoundRectCallout">
            <a:avLst>
              <a:gd name="adj1" fmla="val -74596"/>
              <a:gd name="adj2" fmla="val -75000"/>
              <a:gd name="adj3" fmla="val 1666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Alteração no ritmo de crescimento dos gastos de custeio e capital especialmente em função da aceleração dos gastos com benefícios sociais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D091B7A-2F90-4830-B6E0-DCE63DC3882D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111125"/>
            <a:ext cx="9513887" cy="958850"/>
          </a:xfrm>
        </p:spPr>
        <p:txBody>
          <a:bodyPr lIns="91440" rIns="91440" anchor="ctr"/>
          <a:lstStyle/>
          <a:p>
            <a:r>
              <a:rPr altLang="pt-BR" smtClean="0"/>
              <a:t>Circulo Virtuoso: a retomada da Atividade Econômica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557338"/>
            <a:ext cx="117602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200" smtClean="0"/>
              <a:t>Expectativa com a mudança cambial e tripé</a:t>
            </a:r>
          </a:p>
          <a:p>
            <a:pPr marL="742950" lvl="1" indent="-285750"/>
            <a:r>
              <a:rPr altLang="pt-BR" sz="2400" smtClean="0"/>
              <a:t>melhora da situação externa </a:t>
            </a:r>
          </a:p>
          <a:p>
            <a:pPr lvl="2"/>
            <a:r>
              <a:rPr altLang="pt-BR" sz="2000" smtClean="0"/>
              <a:t>balança comercial lenta reversão</a:t>
            </a:r>
          </a:p>
          <a:p>
            <a:pPr lvl="2"/>
            <a:r>
              <a:rPr altLang="pt-BR" sz="2000" smtClean="0"/>
              <a:t>Volta influxo de capitais</a:t>
            </a:r>
          </a:p>
          <a:p>
            <a:pPr marL="742950" lvl="1" indent="-285750"/>
            <a:r>
              <a:rPr altLang="pt-BR" sz="2400" smtClean="0"/>
              <a:t>Melhora das contas publicas 3,3% superávit primário</a:t>
            </a:r>
          </a:p>
          <a:p>
            <a:pPr lvl="2"/>
            <a:r>
              <a:rPr altLang="pt-BR" sz="2000" smtClean="0"/>
              <a:t>2000 aprovação lei de responsabilidade fiscal</a:t>
            </a:r>
          </a:p>
          <a:p>
            <a:pPr lvl="2"/>
            <a:r>
              <a:rPr altLang="pt-BR" sz="2000" smtClean="0"/>
              <a:t>Perspectiva de estabilidade da relação divida PIB</a:t>
            </a:r>
          </a:p>
          <a:p>
            <a:pPr marL="742950" lvl="1" indent="-285750"/>
            <a:r>
              <a:rPr altLang="pt-BR" sz="2400" smtClean="0"/>
              <a:t>possibilidade de uma maior queda da taxa de juros </a:t>
            </a:r>
          </a:p>
          <a:p>
            <a:pPr marL="742950" lvl="1" indent="-285750"/>
            <a:r>
              <a:rPr altLang="pt-BR" sz="2400" smtClean="0"/>
              <a:t>maior crescimento econômico,</a:t>
            </a:r>
          </a:p>
          <a:p>
            <a:pPr marL="319088" indent="-319088"/>
            <a:r>
              <a:rPr altLang="pt-BR" sz="3200" smtClean="0"/>
              <a:t>Crescimento médio no II FHC: 2,1%a.a., abaixo do I FHC.</a:t>
            </a:r>
          </a:p>
          <a:p>
            <a:pPr marL="742950" lvl="1" indent="-285750"/>
            <a:r>
              <a:rPr altLang="pt-BR" sz="2500" smtClean="0"/>
              <a:t>1999 – fraco desempenho decorrente do processo de estabilização;</a:t>
            </a:r>
          </a:p>
          <a:p>
            <a:pPr marL="742950" lvl="1" indent="-285750"/>
            <a:r>
              <a:rPr altLang="pt-BR" sz="2500" smtClean="0"/>
              <a:t>2000 – maior taxa de crescimento 4,36%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-530" y="0"/>
          <a:ext cx="1262472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5" name="Text Box 11"/>
          <p:cNvSpPr txBox="1">
            <a:spLocks noChangeArrowheads="1"/>
          </p:cNvSpPr>
          <p:nvPr/>
        </p:nvSpPr>
        <p:spPr bwMode="auto">
          <a:xfrm>
            <a:off x="6959600" y="5013325"/>
            <a:ext cx="220980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charset="0"/>
                <a:cs typeface="Arial" charset="0"/>
              </a:rPr>
              <a:t>1</a:t>
            </a:r>
            <a:r>
              <a:rPr lang="pt-BR" altLang="pt-BR" sz="1600" b="1" baseline="30000">
                <a:latin typeface="Arial" charset="0"/>
                <a:cs typeface="Arial" charset="0"/>
              </a:rPr>
              <a:t>o</a:t>
            </a:r>
            <a:r>
              <a:rPr lang="pt-BR" altLang="pt-BR" sz="1600" b="1">
                <a:latin typeface="Arial" charset="0"/>
                <a:cs typeface="Arial" charset="0"/>
              </a:rPr>
              <a:t> Lula</a:t>
            </a:r>
            <a:r>
              <a:rPr lang="pt-BR" altLang="pt-BR" sz="1800" b="1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9" name="Conector reto 8"/>
          <p:cNvCxnSpPr>
            <a:endCxn id="56325" idx="1"/>
          </p:cNvCxnSpPr>
          <p:nvPr/>
        </p:nvCxnSpPr>
        <p:spPr>
          <a:xfrm>
            <a:off x="5219700" y="4868863"/>
            <a:ext cx="0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875463" y="4868863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8" name="CaixaDeTexto 11"/>
          <p:cNvSpPr txBox="1">
            <a:spLocks noChangeArrowheads="1"/>
          </p:cNvSpPr>
          <p:nvPr/>
        </p:nvSpPr>
        <p:spPr bwMode="auto">
          <a:xfrm>
            <a:off x="11568113" y="5084763"/>
            <a:ext cx="623887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charset="0"/>
                <a:cs typeface="Arial" charset="0"/>
              </a:rPr>
              <a:t>Dilma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8675688" y="4797425"/>
            <a:ext cx="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CaixaDeTexto 14"/>
          <p:cNvSpPr txBox="1">
            <a:spLocks noChangeArrowheads="1"/>
          </p:cNvSpPr>
          <p:nvPr/>
        </p:nvSpPr>
        <p:spPr bwMode="auto">
          <a:xfrm>
            <a:off x="9072563" y="836613"/>
            <a:ext cx="20161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  <a:cs typeface="Arial" charset="0"/>
              </a:rPr>
              <a:t>Marolinha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 bwMode="auto">
          <a:xfrm>
            <a:off x="1952597" y="274638"/>
            <a:ext cx="8258204" cy="850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Estabilização combinada com mudanças institucionais possibilitaram forte ampliação do crédito.</a:t>
            </a:r>
          </a:p>
        </p:txBody>
      </p:sp>
      <p:sp>
        <p:nvSpPr>
          <p:cNvPr id="2867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endParaRPr lang="pt-BR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666976" y="1709738"/>
          <a:ext cx="6929486" cy="407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508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 bwMode="auto">
          <a:xfrm>
            <a:off x="2024035" y="274638"/>
            <a:ext cx="8186766" cy="850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/>
              <a:t>E redução da taxa de juros, apesar de ainda ser uma das mais elevadas do mundo. </a:t>
            </a:r>
          </a:p>
        </p:txBody>
      </p:sp>
      <p:sp>
        <p:nvSpPr>
          <p:cNvPr id="29697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endParaRPr lang="pt-BR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595538" y="1500174"/>
          <a:ext cx="728667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05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Redução contínua do desemprego, </a:t>
            </a:r>
          </a:p>
        </p:txBody>
      </p:sp>
      <p:sp>
        <p:nvSpPr>
          <p:cNvPr id="31745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024034" y="1214422"/>
          <a:ext cx="792961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41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Com impactos favoráveis no salário, massa salarial e mercado consumidor</a:t>
            </a:r>
          </a:p>
        </p:txBody>
      </p:sp>
      <p:sp>
        <p:nvSpPr>
          <p:cNvPr id="3276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2381224" y="1571612"/>
          <a:ext cx="728667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295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Conquista da credibilidade 2002/03 – Mudança do Discurso do PT e da Política Econômica – Fortalecimento e Predomínio da Área Econômica</a:t>
            </a:r>
          </a:p>
          <a:p>
            <a:r>
              <a:rPr lang="pt-BR" dirty="0" smtClean="0"/>
              <a:t>Importância do Rápido Sucesso para o Controle dos setores contrários</a:t>
            </a:r>
          </a:p>
          <a:p>
            <a:r>
              <a:rPr lang="pt-BR" dirty="0" smtClean="0"/>
              <a:t>Importância do Contexto Internacional </a:t>
            </a:r>
          </a:p>
          <a:p>
            <a:r>
              <a:rPr lang="pt-BR" dirty="0" smtClean="0"/>
              <a:t>Sucesso Econômico – 2005 – Debate sobre Ajuste Fiscal de Longo Prazo </a:t>
            </a:r>
          </a:p>
          <a:p>
            <a:r>
              <a:rPr lang="pt-BR" dirty="0" smtClean="0"/>
              <a:t>Crise do Mensalão (junho 05) – Impactos </a:t>
            </a:r>
            <a:r>
              <a:rPr lang="pt-BR" dirty="0" err="1" smtClean="0"/>
              <a:t>Politicos</a:t>
            </a:r>
            <a:r>
              <a:rPr lang="pt-BR" dirty="0" smtClean="0"/>
              <a:t> (Dirceu, </a:t>
            </a:r>
            <a:r>
              <a:rPr lang="pt-BR" dirty="0" err="1" smtClean="0"/>
              <a:t>Genoino</a:t>
            </a:r>
            <a:r>
              <a:rPr lang="pt-BR" dirty="0" smtClean="0"/>
              <a:t>), aumento das resistências à área econômica.</a:t>
            </a:r>
          </a:p>
          <a:p>
            <a:r>
              <a:rPr lang="pt-BR" dirty="0" smtClean="0"/>
              <a:t>Palocci – Mantega (março de 2006) – Um novo Ciclo – Expansionismo Fiscal?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2412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96975"/>
          </a:xfrm>
        </p:spPr>
        <p:txBody>
          <a:bodyPr lIns="91440" rIns="91440" anchor="ctr"/>
          <a:lstStyle/>
          <a:p>
            <a:r>
              <a:rPr altLang="pt-BR" smtClean="0"/>
              <a:t>2001 e 2002: um difícil cenário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28775"/>
            <a:ext cx="112474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 smtClean="0"/>
              <a:t>Cenário ia melhorando para FFHH até que:</a:t>
            </a:r>
          </a:p>
          <a:p>
            <a:pPr marL="639763" lvl="1" indent="-273050"/>
            <a:r>
              <a:rPr altLang="pt-BR" sz="2800" smtClean="0"/>
              <a:t>2001: Crise energética, crise argentina, 11/09</a:t>
            </a:r>
          </a:p>
          <a:p>
            <a:pPr marL="914400" lvl="2"/>
            <a:r>
              <a:rPr altLang="pt-BR" sz="2400" smtClean="0"/>
              <a:t>Segura crescimento (evitar crise energética)</a:t>
            </a:r>
          </a:p>
          <a:p>
            <a:pPr marL="914400" lvl="2"/>
            <a:r>
              <a:rPr altLang="pt-BR" sz="2400" smtClean="0"/>
              <a:t>Desconfiança - volta</a:t>
            </a:r>
          </a:p>
          <a:p>
            <a:pPr marL="914400" lvl="2"/>
            <a:r>
              <a:rPr altLang="pt-BR" sz="2400" smtClean="0"/>
              <a:t>Saída de capita – desvalorização cambial – pressão inflacionária</a:t>
            </a:r>
          </a:p>
          <a:p>
            <a:pPr marL="914400" lvl="2"/>
            <a:r>
              <a:rPr altLang="pt-BR" sz="2400" smtClean="0"/>
              <a:t>Resposta: sobe juros – reforça contenção econômica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3435350" y="3509963"/>
            <a:ext cx="1149350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 flipV="1">
            <a:off x="4557713" y="2336800"/>
            <a:ext cx="655637" cy="1173163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IPCA anual 1995-2010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39713" y="1628775"/>
          <a:ext cx="11952287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Gráfico" r:id="rId3" imgW="6648402" imgH="3162395" progId="Excel.Sheet.8">
                  <p:embed/>
                </p:oleObj>
              </mc:Choice>
              <mc:Fallback>
                <p:oleObj name="Gráfico" r:id="rId3" imgW="6648402" imgH="316239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628775"/>
                        <a:ext cx="11952287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003800" y="1679575"/>
            <a:ext cx="6908800" cy="378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0277E-7 -1.85185E-6 L 0.132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04813"/>
            <a:ext cx="126539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9713" y="1628775"/>
            <a:ext cx="11520487" cy="1584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mtClean="0"/>
              <a:t>Inflação retoma fim FFHHCC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527050" y="1600200"/>
            <a:ext cx="11161713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600" smtClean="0"/>
              <a:t>Inflação volta a acelerar em função de choques cambiais</a:t>
            </a:r>
          </a:p>
          <a:p>
            <a:pPr marL="639763" lvl="1" indent="-273050"/>
            <a:r>
              <a:rPr altLang="pt-BR" sz="2500" smtClean="0"/>
              <a:t>Também problemas com preços administrados </a:t>
            </a:r>
          </a:p>
          <a:p>
            <a:pPr marL="1371600" lvl="3"/>
            <a:r>
              <a:rPr altLang="pt-BR" sz="2400" smtClean="0"/>
              <a:t>não respondem a política monetária diretamente, permanência de alguma indexação</a:t>
            </a:r>
          </a:p>
          <a:p>
            <a:pPr lvl="2"/>
            <a:r>
              <a:rPr altLang="pt-BR" sz="2400" smtClean="0"/>
              <a:t>Alguns: política monetária “fraca”</a:t>
            </a:r>
          </a:p>
          <a:p>
            <a:pPr marL="319088" indent="-319088"/>
            <a:endParaRPr altLang="pt-BR" sz="3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1840</Words>
  <Application>Microsoft Office PowerPoint</Application>
  <PresentationFormat>Widescreen</PresentationFormat>
  <Paragraphs>361</Paragraphs>
  <Slides>45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Corbel</vt:lpstr>
      <vt:lpstr>Euphemia</vt:lpstr>
      <vt:lpstr>Plantagenet Cherokee</vt:lpstr>
      <vt:lpstr>Times New Roman</vt:lpstr>
      <vt:lpstr>Tw Cen MT</vt:lpstr>
      <vt:lpstr>Verdana</vt:lpstr>
      <vt:lpstr>Wingdings</vt:lpstr>
      <vt:lpstr>Literatura acadêmica 16x9</vt:lpstr>
      <vt:lpstr>Gráfico</vt:lpstr>
      <vt:lpstr>Worksheet</vt:lpstr>
      <vt:lpstr>Imagem de bitmap</vt:lpstr>
      <vt:lpstr>AULA 22.   Governo Lula</vt:lpstr>
      <vt:lpstr>FHC – 2º Mandato</vt:lpstr>
      <vt:lpstr>IPCA anual 1995-2010</vt:lpstr>
      <vt:lpstr>Circulo Virtuoso: a retomada da Atividade Econômica</vt:lpstr>
      <vt:lpstr>2001 e 2002: um difícil cenário</vt:lpstr>
      <vt:lpstr>Apresentação do PowerPoint</vt:lpstr>
      <vt:lpstr>IPCA anual 1995-2010</vt:lpstr>
      <vt:lpstr>Apresentação do PowerPoint</vt:lpstr>
      <vt:lpstr>Inflação retoma fim FFHHCC</vt:lpstr>
      <vt:lpstr>2001 e 2002: um difícil cenário</vt:lpstr>
      <vt:lpstr>Apresentação do PowerPoint</vt:lpstr>
      <vt:lpstr>2002 – Só crise eleitoral ?</vt:lpstr>
      <vt:lpstr>Apresentação do PowerPoint</vt:lpstr>
      <vt:lpstr>Setor Externo – Risco Brasil e Câmbio</vt:lpstr>
      <vt:lpstr>Alterações políticas no ideário do PT </vt:lpstr>
      <vt:lpstr>A transição e o choque de credibilidade</vt:lpstr>
      <vt:lpstr>Apresentação do PowerPoint</vt:lpstr>
      <vt:lpstr>A volta ao circulo virtuoso </vt:lpstr>
      <vt:lpstr>Apresentação do PowerPoint</vt:lpstr>
      <vt:lpstr>Apresentação do PowerPoint</vt:lpstr>
      <vt:lpstr>Reformas </vt:lpstr>
      <vt:lpstr>As mudanças </vt:lpstr>
      <vt:lpstr>Passivo externo</vt:lpstr>
      <vt:lpstr>Apresentação do PowerPoint</vt:lpstr>
      <vt:lpstr>Apresentação do PowerPoint</vt:lpstr>
      <vt:lpstr>Setor Externo – Preço das Commodities</vt:lpstr>
      <vt:lpstr>Apresentação do PowerPoint</vt:lpstr>
      <vt:lpstr>Apresentação do PowerPoint</vt:lpstr>
      <vt:lpstr> </vt:lpstr>
      <vt:lpstr>Qual o problema com a valorização ?</vt:lpstr>
      <vt:lpstr>Apresentação do PowerPoint</vt:lpstr>
      <vt:lpstr>Qual a alternativa à flutuação com valorização ?</vt:lpstr>
      <vt:lpstr>O passivo interno: as finanças publicas no governo Lula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Estabilização combinada com mudanças institucionais possibilitaram forte ampliação do crédito.</vt:lpstr>
      <vt:lpstr>E redução da taxa de juros, apesar de ainda ser uma das mais elevadas do mundo. </vt:lpstr>
      <vt:lpstr>Redução contínua do desemprego, </vt:lpstr>
      <vt:lpstr>Com impactos favoráveis no salário, massa salarial e mercado consumidor</vt:lpstr>
      <vt:lpstr>Alguns Pontos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Rudinei</cp:lastModifiedBy>
  <cp:revision>58</cp:revision>
  <dcterms:created xsi:type="dcterms:W3CDTF">2013-04-05T19:49:59Z</dcterms:created>
  <dcterms:modified xsi:type="dcterms:W3CDTF">2018-10-22T20:40:21Z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