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18F14-32E4-2846-A0C6-2044F2CCC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76404A-3965-F543-BC62-F400348BE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F053EF-3B1C-5A42-A7D6-F4F9494B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B62DFC-D363-0543-9A33-5B796333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DBC0F5-6F45-B04A-95FE-26EF5365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83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10D1D-3EF7-A84E-AC6B-5B29DC2A7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B0D2D2-8E61-C94C-840D-B59F15897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CF5483-DE55-F547-B048-7588E382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E2901D-48A0-404E-AB1C-84F7ED39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F678B2-66B9-6544-939A-771FE199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60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60DC88-F234-D54E-ACBE-65F59BC7C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A15726-21F2-D84C-BF05-65E613A82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344B1F-C0A5-6B41-B530-7B5946B0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5E9BB1-2B10-0D46-87EF-3CC240F3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B6EB63-DD28-D145-A99A-E3124F2C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41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2CC2E-1E16-1A41-9601-83A1DAAF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E5E7F6-D934-7241-B6CD-91B19D100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A527AE-4EB4-A649-BA97-5AF4E4A1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13BD7A-8560-BD4F-A58E-E12A357D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DEF4D-D278-3D45-A505-D7932EB0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60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A2182-D8B3-DF4D-9DCA-BCBBB6FEB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63F53A-8D04-0D47-A06B-887F5619C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47C97A-412E-B747-9C2F-CD6ACAC3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877E7F-2D23-924A-BEB7-13B26CD8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ED0646-8EF4-BB4B-8D3F-65C5F385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1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886E-DFD0-F842-90E4-A4E1D032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F96AE9-FF40-4A4B-9577-1553289A9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07B89F-2FFA-994B-8BB3-3223435F9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0CF4EE-930F-884C-A07A-A4B3640B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9EF10D-9688-3E40-AEFE-46556205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D335D8-26BE-3A46-B9B5-3985CCE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26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491BF-1311-4046-936B-3D7B607A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60FDE4-0B7F-D947-B2F8-3B8435AE9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DC3494-FF53-D546-9695-288196E35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2A8450C-BD9D-4D4E-90C3-A805FCA71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3FCCA63-73E1-CD43-8DD0-B661808E4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CB4B4FF-D997-1240-A0D2-9F8EC272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8366BF-6BE9-3A46-851B-053D4B8B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8D8B317-7D85-9F4B-9A55-9AAFF511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0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C9ED5-B2DF-CF49-801A-569197B3A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BED7E3D-EBE1-FF4C-BA67-752B7FA4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809348-7748-2B46-B886-5E5F0445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2C0BFD7-B02A-9B4F-9D5E-00FB03D4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70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E33944B-02D0-C448-A580-A9F49EE1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CF01E08-DF80-6144-87D0-D130924F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500221-4658-BC46-AE6C-CEF9B04E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21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84D91-8E56-8D49-B6F7-DA120A5B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6203E4-D2FA-AF48-8D82-3EA726E09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35E2F2-0C28-374E-A92C-947BFE44B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50E682-EADF-C246-A807-C276F61E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ADE04F-FCBD-B64A-B8F3-07F640EF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214B18-A9A6-0E48-9180-183114C9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4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0A0C4-B1CB-F64D-A0F3-68854538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6D75F35-ECD9-3F47-9503-7E7D49DE6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A0FF3E-7BB8-2D4B-B033-D2CC3C1C0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562161-EB35-434C-B294-5238B69E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90BC93-A726-5541-8A8B-ED54E33F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50FB35-C8E5-D149-A71D-4580E6AF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54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F3BF32-1A14-4042-A90E-AB24AA14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E0A9BB-2D6E-F04A-AEEB-358E6248F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C664C-2F7F-1441-B705-54859BBD5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2369E-5537-EC4A-8CD5-C2F5A73AAFC5}" type="datetimeFigureOut">
              <a:t>22/05/2018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DB6BB9-2C6E-F541-83A4-5717A84D8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F203E3-2C78-9245-91EB-4EDB7771C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FEEA-9D23-E04B-9930-2E59B72E7A0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54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604490E-EBD2-4643-9238-BD68A8F5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148" y="395785"/>
            <a:ext cx="11136573" cy="5691116"/>
          </a:xfrm>
        </p:spPr>
        <p:txBody>
          <a:bodyPr/>
          <a:lstStyle/>
          <a:p>
            <a:r>
              <a:rPr lang="pt-BR" sz="3200"/>
              <a:t>Século XX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85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604490E-EBD2-4643-9238-BD68A8F5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148" y="395785"/>
            <a:ext cx="11136573" cy="5691116"/>
          </a:xfrm>
        </p:spPr>
        <p:txBody>
          <a:bodyPr/>
          <a:lstStyle/>
          <a:p>
            <a:pPr algn="l"/>
            <a:r>
              <a:rPr lang="pt-BR"/>
              <a:t>Em 1910 – ampliação da orquestra não era vista mais como necessária ou desejável.</a:t>
            </a:r>
          </a:p>
          <a:p>
            <a:pPr algn="l"/>
            <a:r>
              <a:rPr lang="pt-BR"/>
              <a:t>Mahler – 4. Sinfonia – Glockenspiel toca apenas em uma pequena variação do mov. lento </a:t>
            </a:r>
          </a:p>
          <a:p>
            <a:pPr algn="l"/>
            <a:r>
              <a:rPr lang="pt-BR"/>
              <a:t>Strauss – 4 saxofones de Sinfonia Alpina tem papel discreto e dispensável.</a:t>
            </a:r>
          </a:p>
          <a:p>
            <a:pPr algn="l"/>
            <a:r>
              <a:rPr lang="pt-BR"/>
              <a:t>Havergal Brian – versão grandiosa da 8. sinfonia de Mahler – Sinfonia Gótica (1919)- Spotify</a:t>
            </a:r>
          </a:p>
          <a:p>
            <a:pPr algn="l"/>
            <a:r>
              <a:rPr lang="pt-BR"/>
              <a:t>8. Sinfonia de Mahler – começo e fim grandiosos, mas o meio é bastante camerístico.</a:t>
            </a:r>
          </a:p>
          <a:p>
            <a:pPr algn="l"/>
            <a:r>
              <a:rPr lang="pt-BR"/>
              <a:t>Brian usou dimensões orquestrais mahlerianas para uma música de perspectiva totalmente diferente</a:t>
            </a:r>
          </a:p>
          <a:p>
            <a:pPr algn="l"/>
            <a:r>
              <a:rPr lang="pt-BR"/>
              <a:t>William Walton – Belshazzar’s Feast – Leeds Festival 1931- orquestra ampliada, grande coro, extenso naipe de percussão. Beecham sugeriu a adição de uma banda –”se a música não terá mesmo uma segunda performance, por que não adicianar a banda?”. Ocasião – dentro de um festival – permitia certa inovação</a:t>
            </a:r>
          </a:p>
        </p:txBody>
      </p:sp>
    </p:spTree>
    <p:extLst>
      <p:ext uri="{BB962C8B-B14F-4D97-AF65-F5344CB8AC3E}">
        <p14:creationId xmlns:p14="http://schemas.microsoft.com/office/powerpoint/2010/main" val="132488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604490E-EBD2-4643-9238-BD68A8F5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148" y="395785"/>
            <a:ext cx="11136573" cy="5691116"/>
          </a:xfrm>
        </p:spPr>
        <p:txBody>
          <a:bodyPr/>
          <a:lstStyle/>
          <a:p>
            <a:pPr algn="l"/>
            <a:r>
              <a:rPr lang="pt-BR"/>
              <a:t>Causas para abandono da orquestra colossal</a:t>
            </a:r>
          </a:p>
          <a:p>
            <a:pPr algn="l"/>
            <a:r>
              <a:rPr lang="pt-BR"/>
              <a:t>Musicais: sistema já meio exausta, não era novidade</a:t>
            </a:r>
          </a:p>
          <a:p>
            <a:pPr algn="l"/>
            <a:r>
              <a:rPr lang="pt-BR"/>
              <a:t>Políticos: orquestra monumental a serviço de governos ditatoriais, autoritários</a:t>
            </a:r>
          </a:p>
          <a:p>
            <a:pPr algn="l"/>
            <a:r>
              <a:rPr lang="pt-BR"/>
              <a:t>Sibelius – escreveu várias obras importantes quando Mahler ainda estava vivo:</a:t>
            </a:r>
          </a:p>
          <a:p>
            <a:pPr marL="342900" indent="-342900" algn="l">
              <a:buFontTx/>
              <a:buChar char="-"/>
            </a:pPr>
            <a:r>
              <a:rPr lang="pt-BR"/>
              <a:t>Três primeiras sinfonias</a:t>
            </a:r>
          </a:p>
          <a:p>
            <a:pPr marL="342900" indent="-342900" algn="l">
              <a:buFontTx/>
              <a:buChar char="-"/>
            </a:pPr>
            <a:r>
              <a:rPr lang="pt-BR"/>
              <a:t>Concerto para violino e orquestra</a:t>
            </a:r>
          </a:p>
          <a:p>
            <a:pPr marL="342900" indent="-342900" algn="l">
              <a:buFontTx/>
              <a:buChar char="-"/>
            </a:pPr>
            <a:r>
              <a:rPr lang="pt-BR"/>
              <a:t>Poemas sinfônicos baseados na Kalevala</a:t>
            </a:r>
          </a:p>
          <a:p>
            <a:pPr algn="l"/>
            <a:r>
              <a:rPr lang="pt-BR"/>
              <a:t>Bastante ativo ainda durante os anos 1930, porém suas últimas obras orquetrais – 7. Sinfonia e o poema sinfônico Tapiola – foram escritas em 1924 e 1925. Spotify </a:t>
            </a:r>
          </a:p>
          <a:p>
            <a:pPr algn="l"/>
            <a:r>
              <a:rPr lang="pt-BR"/>
              <a:t>Pressentiu necessidade de encurtar a forma – frases temáticas menores como substância para a construção dos movimentos</a:t>
            </a:r>
          </a:p>
          <a:p>
            <a:pPr algn="l"/>
            <a:r>
              <a:rPr lang="pt-BR"/>
              <a:t>Influenciou compositores na Grã-Bretanha – Vaughan Williams. 1. Sinfonia – e nos EUA – Roy Harris. Spotify </a:t>
            </a:r>
          </a:p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13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604490E-EBD2-4643-9238-BD68A8F5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148" y="395785"/>
            <a:ext cx="11136573" cy="5691116"/>
          </a:xfrm>
        </p:spPr>
        <p:txBody>
          <a:bodyPr/>
          <a:lstStyle/>
          <a:p>
            <a:pPr algn="l"/>
            <a:r>
              <a:rPr lang="pt-BR"/>
              <a:t>Arnold Schoenberg</a:t>
            </a:r>
          </a:p>
          <a:p>
            <a:pPr algn="l"/>
            <a:r>
              <a:rPr lang="pt-BR"/>
              <a:t>Peças tonais: Verklärte Nacht (1899), Pelleas und Mellisand (1902-3), Sinfonia de Câmara em Mi Maior (1906), Quarteto de Cordas n. 1 (1904), Gurrelieder (iniciado em 1900)</a:t>
            </a:r>
          </a:p>
          <a:p>
            <a:pPr algn="l"/>
            <a:r>
              <a:rPr lang="pt-BR"/>
              <a:t>Peças atonais: Quarteto n. 2 (1907-8, último movimento, “ich fühle das Luft von anderen Planeten” – poema de Stefan George); Cinco Peças Orquestrais, Op. 16 (1909); o monodrama </a:t>
            </a:r>
            <a:r>
              <a:rPr lang="pt-BR" i="1"/>
              <a:t>Erwartung</a:t>
            </a:r>
            <a:r>
              <a:rPr lang="pt-BR"/>
              <a:t>, Op. 17 (1924) um drama encenado para soprano e orquestra; </a:t>
            </a:r>
            <a:r>
              <a:rPr lang="pt-BR" i="1"/>
              <a:t>Pierrot Lunaire</a:t>
            </a:r>
            <a:r>
              <a:rPr lang="pt-BR"/>
              <a:t>, 21 “melodramas” com acompanhamento de um grupo de câmara, Op. 21 (1912); </a:t>
            </a:r>
            <a:r>
              <a:rPr lang="pt-BR" i="1"/>
              <a:t>Die glückliche Hand</a:t>
            </a:r>
            <a:r>
              <a:rPr lang="pt-BR"/>
              <a:t>, Op. 18 (1924), drama com música; e o oratório interminado </a:t>
            </a:r>
            <a:r>
              <a:rPr lang="pt-BR" i="1"/>
              <a:t>Die Jakobsleiter</a:t>
            </a:r>
            <a:r>
              <a:rPr lang="pt-BR"/>
              <a:t> (iniciado em 1917).</a:t>
            </a:r>
          </a:p>
          <a:p>
            <a:pPr algn="l"/>
            <a:endParaRPr lang="pt-BR"/>
          </a:p>
          <a:p>
            <a:br>
              <a:rPr lang="pt-BR"/>
            </a:b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04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604490E-EBD2-4643-9238-BD68A8F5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148" y="395785"/>
            <a:ext cx="11136573" cy="5691116"/>
          </a:xfrm>
        </p:spPr>
        <p:txBody>
          <a:bodyPr/>
          <a:lstStyle/>
          <a:p>
            <a:pPr algn="l"/>
            <a:r>
              <a:rPr lang="pt-BR"/>
              <a:t>Anton Webern – discípulo de Schoenberg – tratou a orquestra de forma mais inovadora </a:t>
            </a:r>
          </a:p>
          <a:p>
            <a:pPr marL="342900" indent="-342900" algn="l">
              <a:buFontTx/>
              <a:buChar char="-"/>
            </a:pPr>
            <a:r>
              <a:rPr lang="pt-BR"/>
              <a:t>Obras extremamentes sucintas, textura rarefeita e esparsa – raramente há mais de três instrumentos tocando ao mesmo tempo. Instrumentos tampouco tocam mais de duas ou três notas consecutivas do material temático.</a:t>
            </a:r>
          </a:p>
          <a:p>
            <a:pPr algn="l"/>
            <a:r>
              <a:rPr lang="pt-BR"/>
              <a:t>5 Peças para Orquestra; Sinfonia para pequena orquestra</a:t>
            </a:r>
          </a:p>
          <a:p>
            <a:pPr algn="l"/>
            <a:r>
              <a:rPr lang="pt-BR"/>
              <a:t>Alban Berg </a:t>
            </a:r>
          </a:p>
          <a:p>
            <a:pPr algn="l"/>
            <a:r>
              <a:rPr lang="pt-BR"/>
              <a:t>Wozzeck (1925), Lulu (1937), 3 Peças para Orquestra (1929, revisão), Concerto para Violino </a:t>
            </a:r>
          </a:p>
          <a:p>
            <a:pPr algn="l"/>
            <a:endParaRPr lang="pt-BR"/>
          </a:p>
          <a:p>
            <a:br>
              <a:rPr lang="pt-BR"/>
            </a:b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14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604490E-EBD2-4643-9238-BD68A8F5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148" y="395785"/>
            <a:ext cx="11136573" cy="5691116"/>
          </a:xfrm>
        </p:spPr>
        <p:txBody>
          <a:bodyPr/>
          <a:lstStyle/>
          <a:p>
            <a:pPr algn="l"/>
            <a:r>
              <a:rPr lang="pt-BR"/>
              <a:t>Maurice Ravel</a:t>
            </a:r>
          </a:p>
          <a:p>
            <a:pPr algn="l"/>
            <a:r>
              <a:rPr lang="pt-BR"/>
              <a:t>Daphnis et Chloé (1909-12) – maior contingente orquestral - técnicas debussynianas, mas mais exuberante e sensacionalista.</a:t>
            </a:r>
          </a:p>
          <a:p>
            <a:pPr algn="l"/>
            <a:r>
              <a:rPr lang="pt-BR"/>
              <a:t>Concertos para piano:</a:t>
            </a:r>
          </a:p>
          <a:p>
            <a:pPr algn="l"/>
            <a:r>
              <a:rPr lang="pt-BR"/>
              <a:t>-Em Sol: “no espírito de Mozart e Saint-Saëns”, “concerto deveria ser alegre, despreocupado e brilhante”. Efeitos jazzísticos </a:t>
            </a:r>
          </a:p>
          <a:p>
            <a:pPr marL="342900" indent="-342900" algn="l">
              <a:buFontTx/>
              <a:buChar char="-"/>
            </a:pPr>
            <a:r>
              <a:rPr lang="pt-BR"/>
              <a:t>Concerto da mão esquerda – mais vigoroso e apaixonado, mas sem novidades no tratamento orquestral </a:t>
            </a:r>
          </a:p>
          <a:p>
            <a:pPr algn="l"/>
            <a:r>
              <a:rPr lang="pt-BR"/>
              <a:t>Darius Milhaud – infuência jazzística – La Creation du Monde- grupo de câmara   </a:t>
            </a:r>
          </a:p>
          <a:p>
            <a:pPr algn="l"/>
            <a:endParaRPr lang="pt-BR"/>
          </a:p>
          <a:p>
            <a:br>
              <a:rPr lang="pt-BR"/>
            </a:b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996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508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Cury</dc:creator>
  <cp:lastModifiedBy>Fábio Cury</cp:lastModifiedBy>
  <cp:revision>9</cp:revision>
  <dcterms:created xsi:type="dcterms:W3CDTF">2018-05-23T00:45:49Z</dcterms:created>
  <dcterms:modified xsi:type="dcterms:W3CDTF">2018-05-23T02:22:03Z</dcterms:modified>
</cp:coreProperties>
</file>