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4"/>
  </p:notesMasterIdLst>
  <p:sldIdLst>
    <p:sldId id="256" r:id="rId2"/>
    <p:sldId id="257" r:id="rId3"/>
    <p:sldId id="272" r:id="rId4"/>
    <p:sldId id="258" r:id="rId5"/>
    <p:sldId id="271" r:id="rId6"/>
    <p:sldId id="268" r:id="rId7"/>
    <p:sldId id="261" r:id="rId8"/>
    <p:sldId id="269" r:id="rId9"/>
    <p:sldId id="276" r:id="rId10"/>
    <p:sldId id="270" r:id="rId11"/>
    <p:sldId id="278" r:id="rId12"/>
    <p:sldId id="277" r:id="rId13"/>
    <p:sldId id="260" r:id="rId14"/>
    <p:sldId id="275" r:id="rId15"/>
    <p:sldId id="267" r:id="rId16"/>
    <p:sldId id="263" r:id="rId17"/>
    <p:sldId id="274" r:id="rId18"/>
    <p:sldId id="264" r:id="rId19"/>
    <p:sldId id="265" r:id="rId20"/>
    <p:sldId id="273" r:id="rId21"/>
    <p:sldId id="266" r:id="rId22"/>
    <p:sldId id="259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B3A30-F086-425F-A233-70E924F90CB3}" v="119" dt="2020-10-07T15:32:59.313"/>
    <p1510:client id="{0EE04A6D-D789-46C6-8497-5FBB48E8BF5F}" v="278" dt="2020-10-20T12:25:00.605"/>
    <p1510:client id="{29CC042A-1C2B-4750-B7EE-BC92E0D1ECB6}" v="986" dt="2020-10-27T15:32:51.789"/>
    <p1510:client id="{2EDA3504-C1B2-44A0-8FC6-68C7C646E101}" v="57" dt="2020-10-05T15:05:03.656"/>
    <p1510:client id="{33A09D98-7C96-4CF7-AD60-FF8BA5720C75}" v="163" dt="2020-10-21T17:41:49.733"/>
    <p1510:client id="{41B02051-4C42-4E60-BC7F-A1EC9F1B8DA3}" v="1045" dt="2020-10-05T18:28:02.857"/>
    <p1510:client id="{5292CE2E-A198-4504-8D35-B48189C2430A}" v="36" dt="2020-10-27T14:29:12.379"/>
    <p1510:client id="{595FAA9A-D23C-4316-AC1A-981D477FEDFB}" v="645" dt="2020-10-27T15:32:29.003"/>
    <p1510:client id="{5CBD2DBD-A3E7-4E73-87E7-90FA384CF466}" v="359" dt="2020-10-22T13:28:33.907"/>
    <p1510:client id="{78880C7C-BDA7-4069-83EF-D243276953AD}" v="678" dt="2020-10-04T20:13:39.690"/>
    <p1510:client id="{A93B21FB-B8D7-4619-834D-AE90930DFD06}" v="355" dt="2020-10-12T15:35:06.803"/>
    <p1510:client id="{AB7427B7-08F4-467B-A552-15579C1D407C}" v="640" dt="2020-10-05T19:39:25.971"/>
    <p1510:client id="{ABD8C6D1-1D26-4300-9418-31134F90FC43}" v="767" dt="2020-10-06T18:32:58.731"/>
    <p1510:client id="{AC3963E0-92AC-49ED-B224-C80D0BC27183}" v="771" dt="2020-10-22T15:24:54.122"/>
    <p1510:client id="{B38D1FA5-4837-45AD-969D-4D9E2C2F6189}" v="46" dt="2020-10-12T15:43:32.314"/>
    <p1510:client id="{E1531E53-8DE3-4094-B26E-B5C11A195CD9}" v="474" dt="2020-10-23T18:53:37.203"/>
    <p1510:client id="{EDEF44BF-F1CC-4D17-AFE4-308B7CEB8413}" v="1609" dt="2020-10-16T14:37:45.129"/>
    <p1510:client id="{F245A4B5-CB99-479C-84A0-7C9B92B14CAE}" v="842" dt="2020-10-12T14:45:30.737"/>
    <p1510:client id="{FB47FF85-17F0-41B5-A0B5-A07A8CDDF4FE}" v="32" dt="2020-10-27T14:24:34.114"/>
    <p1510:client id="{FCE76D8C-DC45-4E86-8EE1-67FC22C55E60}" v="684" dt="2020-10-20T19:02:07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384" y="-2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6/11/relationships/changesInfo" Target="changesInfos/changesInfo1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Simao" userId="f9bbcedf5a8c35ba" providerId="Windows Live" clId="Web-{595FAA9A-D23C-4316-AC1A-981D477FEDFB}"/>
    <pc:docChg chg="addSld delSld modSld">
      <pc:chgData name="Julia Simao" userId="f9bbcedf5a8c35ba" providerId="Windows Live" clId="Web-{595FAA9A-D23C-4316-AC1A-981D477FEDFB}" dt="2020-10-27T15:32:28.441" v="617" actId="20577"/>
      <pc:docMkLst>
        <pc:docMk/>
      </pc:docMkLst>
      <pc:sldChg chg="modSp">
        <pc:chgData name="Julia Simao" userId="f9bbcedf5a8c35ba" providerId="Windows Live" clId="Web-{595FAA9A-D23C-4316-AC1A-981D477FEDFB}" dt="2020-10-27T14:58:28.178" v="109" actId="20577"/>
        <pc:sldMkLst>
          <pc:docMk/>
          <pc:sldMk cId="1293452237" sldId="259"/>
        </pc:sldMkLst>
        <pc:spChg chg="mod">
          <ac:chgData name="Julia Simao" userId="f9bbcedf5a8c35ba" providerId="Windows Live" clId="Web-{595FAA9A-D23C-4316-AC1A-981D477FEDFB}" dt="2020-10-27T14:58:28.178" v="109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modSp">
        <pc:chgData name="Julia Simao" userId="f9bbcedf5a8c35ba" providerId="Windows Live" clId="Web-{595FAA9A-D23C-4316-AC1A-981D477FEDFB}" dt="2020-10-27T14:50:53.100" v="99" actId="20577"/>
        <pc:sldMkLst>
          <pc:docMk/>
          <pc:sldMk cId="3889963350" sldId="260"/>
        </pc:sldMkLst>
        <pc:spChg chg="mod">
          <ac:chgData name="Julia Simao" userId="f9bbcedf5a8c35ba" providerId="Windows Live" clId="Web-{595FAA9A-D23C-4316-AC1A-981D477FEDFB}" dt="2020-10-27T14:50:53.100" v="99" actId="20577"/>
          <ac:spMkLst>
            <pc:docMk/>
            <pc:sldMk cId="3889963350" sldId="260"/>
            <ac:spMk id="4" creationId="{7B17E3D2-C929-4FC1-BD06-BD50AD11F0AE}"/>
          </ac:spMkLst>
        </pc:spChg>
      </pc:sldChg>
      <pc:sldChg chg="modSp">
        <pc:chgData name="Julia Simao" userId="f9bbcedf5a8c35ba" providerId="Windows Live" clId="Web-{595FAA9A-D23C-4316-AC1A-981D477FEDFB}" dt="2020-10-27T14:50:13.613" v="84" actId="1076"/>
        <pc:sldMkLst>
          <pc:docMk/>
          <pc:sldMk cId="1663941989" sldId="266"/>
        </pc:sldMkLst>
        <pc:spChg chg="mod">
          <ac:chgData name="Julia Simao" userId="f9bbcedf5a8c35ba" providerId="Windows Live" clId="Web-{595FAA9A-D23C-4316-AC1A-981D477FEDFB}" dt="2020-10-27T14:50:13.613" v="84" actId="1076"/>
          <ac:spMkLst>
            <pc:docMk/>
            <pc:sldMk cId="1663941989" sldId="266"/>
            <ac:spMk id="4" creationId="{DB68F834-C62E-45A1-B656-5E85B1D7AC3D}"/>
          </ac:spMkLst>
        </pc:spChg>
        <pc:spChg chg="mod">
          <ac:chgData name="Julia Simao" userId="f9bbcedf5a8c35ba" providerId="Windows Live" clId="Web-{595FAA9A-D23C-4316-AC1A-981D477FEDFB}" dt="2020-10-27T14:50:12.410" v="82" actId="1076"/>
          <ac:spMkLst>
            <pc:docMk/>
            <pc:sldMk cId="1663941989" sldId="266"/>
            <ac:spMk id="5" creationId="{DE6FB59E-1AEF-4C2E-A79F-FA7A80605783}"/>
          </ac:spMkLst>
        </pc:spChg>
        <pc:picChg chg="mod">
          <ac:chgData name="Julia Simao" userId="f9bbcedf5a8c35ba" providerId="Windows Live" clId="Web-{595FAA9A-D23C-4316-AC1A-981D477FEDFB}" dt="2020-10-27T14:50:13.050" v="83" actId="1076"/>
          <ac:picMkLst>
            <pc:docMk/>
            <pc:sldMk cId="1663941989" sldId="266"/>
            <ac:picMk id="2" creationId="{236F814D-87A0-4E84-A3A2-4AB4ED405AAF}"/>
          </ac:picMkLst>
        </pc:picChg>
      </pc:sldChg>
      <pc:sldChg chg="modSp">
        <pc:chgData name="Julia Simao" userId="f9bbcedf5a8c35ba" providerId="Windows Live" clId="Web-{595FAA9A-D23C-4316-AC1A-981D477FEDFB}" dt="2020-10-27T14:44:51.951" v="39" actId="1076"/>
        <pc:sldMkLst>
          <pc:docMk/>
          <pc:sldMk cId="2824684098" sldId="269"/>
        </pc:sldMkLst>
        <pc:spChg chg="mod">
          <ac:chgData name="Julia Simao" userId="f9bbcedf5a8c35ba" providerId="Windows Live" clId="Web-{595FAA9A-D23C-4316-AC1A-981D477FEDFB}" dt="2020-10-27T14:44:51.951" v="39" actId="1076"/>
          <ac:spMkLst>
            <pc:docMk/>
            <pc:sldMk cId="2824684098" sldId="269"/>
            <ac:spMk id="3" creationId="{C606935B-86AA-4938-A6BE-5DAA7189CEDF}"/>
          </ac:spMkLst>
        </pc:spChg>
        <pc:spChg chg="mod">
          <ac:chgData name="Julia Simao" userId="f9bbcedf5a8c35ba" providerId="Windows Live" clId="Web-{595FAA9A-D23C-4316-AC1A-981D477FEDFB}" dt="2020-10-27T14:44:22.105" v="33" actId="1076"/>
          <ac:spMkLst>
            <pc:docMk/>
            <pc:sldMk cId="2824684098" sldId="269"/>
            <ac:spMk id="12" creationId="{C6FD6BBF-A290-4316-B4E1-3FB3C80BA01B}"/>
          </ac:spMkLst>
        </pc:spChg>
      </pc:sldChg>
      <pc:sldChg chg="modSp">
        <pc:chgData name="Julia Simao" userId="f9bbcedf5a8c35ba" providerId="Windows Live" clId="Web-{595FAA9A-D23C-4316-AC1A-981D477FEDFB}" dt="2020-10-27T15:22:45.714" v="514" actId="20577"/>
        <pc:sldMkLst>
          <pc:docMk/>
          <pc:sldMk cId="1378233506" sldId="270"/>
        </pc:sldMkLst>
        <pc:spChg chg="mod">
          <ac:chgData name="Julia Simao" userId="f9bbcedf5a8c35ba" providerId="Windows Live" clId="Web-{595FAA9A-D23C-4316-AC1A-981D477FEDFB}" dt="2020-10-27T14:47:59.651" v="77" actId="20577"/>
          <ac:spMkLst>
            <pc:docMk/>
            <pc:sldMk cId="1378233506" sldId="270"/>
            <ac:spMk id="2" creationId="{BBCCFE0E-B692-4DD2-B45C-EACCA100A55F}"/>
          </ac:spMkLst>
        </pc:spChg>
        <pc:spChg chg="mod">
          <ac:chgData name="Julia Simao" userId="f9bbcedf5a8c35ba" providerId="Windows Live" clId="Web-{595FAA9A-D23C-4316-AC1A-981D477FEDFB}" dt="2020-10-27T15:22:45.714" v="514" actId="20577"/>
          <ac:spMkLst>
            <pc:docMk/>
            <pc:sldMk cId="1378233506" sldId="270"/>
            <ac:spMk id="4" creationId="{2E462017-8C4A-4A8F-B1B9-BE100975AD03}"/>
          </ac:spMkLst>
        </pc:spChg>
      </pc:sldChg>
      <pc:sldChg chg="modSp">
        <pc:chgData name="Julia Simao" userId="f9bbcedf5a8c35ba" providerId="Windows Live" clId="Web-{595FAA9A-D23C-4316-AC1A-981D477FEDFB}" dt="2020-10-27T14:51:47.963" v="104" actId="1076"/>
        <pc:sldMkLst>
          <pc:docMk/>
          <pc:sldMk cId="3149734379" sldId="273"/>
        </pc:sldMkLst>
        <pc:spChg chg="mod">
          <ac:chgData name="Julia Simao" userId="f9bbcedf5a8c35ba" providerId="Windows Live" clId="Web-{595FAA9A-D23C-4316-AC1A-981D477FEDFB}" dt="2020-10-27T14:51:47.963" v="104" actId="1076"/>
          <ac:spMkLst>
            <pc:docMk/>
            <pc:sldMk cId="3149734379" sldId="273"/>
            <ac:spMk id="6" creationId="{C35ED687-B203-4BD0-9FF2-2A16304198A3}"/>
          </ac:spMkLst>
        </pc:spChg>
        <pc:picChg chg="mod">
          <ac:chgData name="Julia Simao" userId="f9bbcedf5a8c35ba" providerId="Windows Live" clId="Web-{595FAA9A-D23C-4316-AC1A-981D477FEDFB}" dt="2020-10-27T14:51:45.057" v="103" actId="1076"/>
          <ac:picMkLst>
            <pc:docMk/>
            <pc:sldMk cId="3149734379" sldId="273"/>
            <ac:picMk id="5" creationId="{3289CEC9-012E-41C6-9C54-984B1DAA8C80}"/>
          </ac:picMkLst>
        </pc:picChg>
      </pc:sldChg>
      <pc:sldChg chg="modSp">
        <pc:chgData name="Julia Simao" userId="f9bbcedf5a8c35ba" providerId="Windows Live" clId="Web-{595FAA9A-D23C-4316-AC1A-981D477FEDFB}" dt="2020-10-27T14:51:18.617" v="102" actId="1076"/>
        <pc:sldMkLst>
          <pc:docMk/>
          <pc:sldMk cId="3075520014" sldId="274"/>
        </pc:sldMkLst>
        <pc:spChg chg="mod">
          <ac:chgData name="Julia Simao" userId="f9bbcedf5a8c35ba" providerId="Windows Live" clId="Web-{595FAA9A-D23C-4316-AC1A-981D477FEDFB}" dt="2020-10-27T14:46:37.317" v="71" actId="1076"/>
          <ac:spMkLst>
            <pc:docMk/>
            <pc:sldMk cId="3075520014" sldId="274"/>
            <ac:spMk id="4" creationId="{7B17E3D2-C929-4FC1-BD06-BD50AD11F0AE}"/>
          </ac:spMkLst>
        </pc:spChg>
        <pc:spChg chg="mod">
          <ac:chgData name="Julia Simao" userId="f9bbcedf5a8c35ba" providerId="Windows Live" clId="Web-{595FAA9A-D23C-4316-AC1A-981D477FEDFB}" dt="2020-10-27T14:51:16.820" v="101" actId="1076"/>
          <ac:spMkLst>
            <pc:docMk/>
            <pc:sldMk cId="3075520014" sldId="274"/>
            <ac:spMk id="7" creationId="{D2DD80D3-7556-44C3-A19B-8B4685A9BBBF}"/>
          </ac:spMkLst>
        </pc:spChg>
        <pc:picChg chg="mod">
          <ac:chgData name="Julia Simao" userId="f9bbcedf5a8c35ba" providerId="Windows Live" clId="Web-{595FAA9A-D23C-4316-AC1A-981D477FEDFB}" dt="2020-10-27T14:51:18.617" v="102" actId="1076"/>
          <ac:picMkLst>
            <pc:docMk/>
            <pc:sldMk cId="3075520014" sldId="274"/>
            <ac:picMk id="2" creationId="{51D48FCA-46CA-4E1C-992E-AF428D6B327E}"/>
          </ac:picMkLst>
        </pc:picChg>
        <pc:cxnChg chg="mod">
          <ac:chgData name="Julia Simao" userId="f9bbcedf5a8c35ba" providerId="Windows Live" clId="Web-{595FAA9A-D23C-4316-AC1A-981D477FEDFB}" dt="2020-10-27T14:46:34.239" v="70" actId="1076"/>
          <ac:cxnSpMkLst>
            <pc:docMk/>
            <pc:sldMk cId="3075520014" sldId="274"/>
            <ac:cxnSpMk id="8" creationId="{9AD97D71-B254-42B7-8695-3A4FC402E601}"/>
          </ac:cxnSpMkLst>
        </pc:cxnChg>
      </pc:sldChg>
      <pc:sldChg chg="modSp">
        <pc:chgData name="Julia Simao" userId="f9bbcedf5a8c35ba" providerId="Windows Live" clId="Web-{595FAA9A-D23C-4316-AC1A-981D477FEDFB}" dt="2020-10-27T15:32:28.441" v="616" actId="20577"/>
        <pc:sldMkLst>
          <pc:docMk/>
          <pc:sldMk cId="146779122" sldId="275"/>
        </pc:sldMkLst>
        <pc:spChg chg="mod">
          <ac:chgData name="Julia Simao" userId="f9bbcedf5a8c35ba" providerId="Windows Live" clId="Web-{595FAA9A-D23C-4316-AC1A-981D477FEDFB}" dt="2020-10-27T14:45:15.265" v="40" actId="1076"/>
          <ac:spMkLst>
            <pc:docMk/>
            <pc:sldMk cId="146779122" sldId="275"/>
            <ac:spMk id="4" creationId="{002370EE-3F78-4B5B-A23E-48A3D55A23CE}"/>
          </ac:spMkLst>
        </pc:spChg>
        <pc:spChg chg="mod">
          <ac:chgData name="Julia Simao" userId="f9bbcedf5a8c35ba" providerId="Windows Live" clId="Web-{595FAA9A-D23C-4316-AC1A-981D477FEDFB}" dt="2020-10-27T14:45:21.453" v="42" actId="1076"/>
          <ac:spMkLst>
            <pc:docMk/>
            <pc:sldMk cId="146779122" sldId="275"/>
            <ac:spMk id="11" creationId="{6CF0B4AC-1A0B-4079-A37C-80B12714CCF0}"/>
          </ac:spMkLst>
        </pc:spChg>
        <pc:spChg chg="mod">
          <ac:chgData name="Julia Simao" userId="f9bbcedf5a8c35ba" providerId="Windows Live" clId="Web-{595FAA9A-D23C-4316-AC1A-981D477FEDFB}" dt="2020-10-27T14:45:32.375" v="46" actId="1076"/>
          <ac:spMkLst>
            <pc:docMk/>
            <pc:sldMk cId="146779122" sldId="275"/>
            <ac:spMk id="12" creationId="{1A5A3255-35D1-410B-BBB1-346E6669316A}"/>
          </ac:spMkLst>
        </pc:spChg>
        <pc:spChg chg="mod">
          <ac:chgData name="Julia Simao" userId="f9bbcedf5a8c35ba" providerId="Windows Live" clId="Web-{595FAA9A-D23C-4316-AC1A-981D477FEDFB}" dt="2020-10-27T14:45:24.265" v="43" actId="1076"/>
          <ac:spMkLst>
            <pc:docMk/>
            <pc:sldMk cId="146779122" sldId="275"/>
            <ac:spMk id="13" creationId="{99A2F56E-EF4C-43E7-8819-727D3555A623}"/>
          </ac:spMkLst>
        </pc:spChg>
        <pc:spChg chg="mod">
          <ac:chgData name="Julia Simao" userId="f9bbcedf5a8c35ba" providerId="Windows Live" clId="Web-{595FAA9A-D23C-4316-AC1A-981D477FEDFB}" dt="2020-10-27T14:45:43.376" v="49" actId="1076"/>
          <ac:spMkLst>
            <pc:docMk/>
            <pc:sldMk cId="146779122" sldId="275"/>
            <ac:spMk id="14" creationId="{C57AA749-373C-43DB-9D55-EAB6C6188C82}"/>
          </ac:spMkLst>
        </pc:spChg>
        <pc:spChg chg="mod">
          <ac:chgData name="Julia Simao" userId="f9bbcedf5a8c35ba" providerId="Windows Live" clId="Web-{595FAA9A-D23C-4316-AC1A-981D477FEDFB}" dt="2020-10-27T15:32:28.441" v="616" actId="20577"/>
          <ac:spMkLst>
            <pc:docMk/>
            <pc:sldMk cId="146779122" sldId="275"/>
            <ac:spMk id="23" creationId="{B4DF3B37-DB04-4D88-80FD-4C387496F931}"/>
          </ac:spMkLst>
        </pc:spChg>
        <pc:picChg chg="mod">
          <ac:chgData name="Julia Simao" userId="f9bbcedf5a8c35ba" providerId="Windows Live" clId="Web-{595FAA9A-D23C-4316-AC1A-981D477FEDFB}" dt="2020-10-27T14:45:47.470" v="51" actId="1076"/>
          <ac:picMkLst>
            <pc:docMk/>
            <pc:sldMk cId="146779122" sldId="275"/>
            <ac:picMk id="19" creationId="{C170CC18-DCE5-4583-A0F5-90DA2464D1BD}"/>
          </ac:picMkLst>
        </pc:picChg>
        <pc:picChg chg="mod">
          <ac:chgData name="Julia Simao" userId="f9bbcedf5a8c35ba" providerId="Windows Live" clId="Web-{595FAA9A-D23C-4316-AC1A-981D477FEDFB}" dt="2020-10-27T14:45:28.703" v="45" actId="1076"/>
          <ac:picMkLst>
            <pc:docMk/>
            <pc:sldMk cId="146779122" sldId="275"/>
            <ac:picMk id="21" creationId="{326A062A-BD94-4473-8A9E-E65A7474D670}"/>
          </ac:picMkLst>
        </pc:picChg>
        <pc:picChg chg="mod">
          <ac:chgData name="Julia Simao" userId="f9bbcedf5a8c35ba" providerId="Windows Live" clId="Web-{595FAA9A-D23C-4316-AC1A-981D477FEDFB}" dt="2020-10-27T14:45:44.798" v="50" actId="1076"/>
          <ac:picMkLst>
            <pc:docMk/>
            <pc:sldMk cId="146779122" sldId="275"/>
            <ac:picMk id="22" creationId="{CBA9CB7F-57E0-48F8-BFFD-CAFBBFF65FF0}"/>
          </ac:picMkLst>
        </pc:picChg>
        <pc:cxnChg chg="mod">
          <ac:chgData name="Julia Simao" userId="f9bbcedf5a8c35ba" providerId="Windows Live" clId="Web-{595FAA9A-D23C-4316-AC1A-981D477FEDFB}" dt="2020-10-27T14:45:40.970" v="48" actId="1076"/>
          <ac:cxnSpMkLst>
            <pc:docMk/>
            <pc:sldMk cId="146779122" sldId="275"/>
            <ac:cxnSpMk id="2" creationId="{B8FE0163-360E-4E1A-AD07-53C3BC7F89BB}"/>
          </ac:cxnSpMkLst>
        </pc:cxnChg>
        <pc:cxnChg chg="mod">
          <ac:chgData name="Julia Simao" userId="f9bbcedf5a8c35ba" providerId="Windows Live" clId="Web-{595FAA9A-D23C-4316-AC1A-981D477FEDFB}" dt="2020-10-27T15:32:11.455" v="613" actId="1076"/>
          <ac:cxnSpMkLst>
            <pc:docMk/>
            <pc:sldMk cId="146779122" sldId="275"/>
            <ac:cxnSpMk id="7" creationId="{87F943AA-D695-4295-B246-7B8155516F6D}"/>
          </ac:cxnSpMkLst>
        </pc:cxnChg>
        <pc:cxnChg chg="mod">
          <ac:chgData name="Julia Simao" userId="f9bbcedf5a8c35ba" providerId="Windows Live" clId="Web-{595FAA9A-D23C-4316-AC1A-981D477FEDFB}" dt="2020-10-27T14:45:17.734" v="41" actId="1076"/>
          <ac:cxnSpMkLst>
            <pc:docMk/>
            <pc:sldMk cId="146779122" sldId="275"/>
            <ac:cxnSpMk id="8" creationId="{163AA6E7-C99B-4396-85E2-579DC99E5BB3}"/>
          </ac:cxnSpMkLst>
        </pc:cxnChg>
        <pc:cxnChg chg="mod">
          <ac:chgData name="Julia Simao" userId="f9bbcedf5a8c35ba" providerId="Windows Live" clId="Web-{595FAA9A-D23C-4316-AC1A-981D477FEDFB}" dt="2020-10-27T14:45:27.187" v="44" actId="1076"/>
          <ac:cxnSpMkLst>
            <pc:docMk/>
            <pc:sldMk cId="146779122" sldId="275"/>
            <ac:cxnSpMk id="9" creationId="{1DB32B4F-2924-47AA-AE62-A264B4D9029E}"/>
          </ac:cxnSpMkLst>
        </pc:cxnChg>
      </pc:sldChg>
      <pc:sldChg chg="addSp delSp modSp">
        <pc:chgData name="Julia Simao" userId="f9bbcedf5a8c35ba" providerId="Windows Live" clId="Web-{595FAA9A-D23C-4316-AC1A-981D477FEDFB}" dt="2020-10-27T15:31:22.999" v="610" actId="1076"/>
        <pc:sldMkLst>
          <pc:docMk/>
          <pc:sldMk cId="3698344538" sldId="276"/>
        </pc:sldMkLst>
        <pc:spChg chg="mod">
          <ac:chgData name="Julia Simao" userId="f9bbcedf5a8c35ba" providerId="Windows Live" clId="Web-{595FAA9A-D23C-4316-AC1A-981D477FEDFB}" dt="2020-10-27T15:31:22.999" v="610" actId="1076"/>
          <ac:spMkLst>
            <pc:docMk/>
            <pc:sldMk cId="3698344538" sldId="276"/>
            <ac:spMk id="3" creationId="{C606935B-86AA-4938-A6BE-5DAA7189CEDF}"/>
          </ac:spMkLst>
        </pc:spChg>
        <pc:spChg chg="mod">
          <ac:chgData name="Julia Simao" userId="f9bbcedf5a8c35ba" providerId="Windows Live" clId="Web-{595FAA9A-D23C-4316-AC1A-981D477FEDFB}" dt="2020-10-27T15:31:10.420" v="607" actId="1076"/>
          <ac:spMkLst>
            <pc:docMk/>
            <pc:sldMk cId="3698344538" sldId="276"/>
            <ac:spMk id="12" creationId="{C6FD6BBF-A290-4316-B4E1-3FB3C80BA01B}"/>
          </ac:spMkLst>
        </pc:spChg>
        <pc:picChg chg="add mod">
          <ac:chgData name="Julia Simao" userId="f9bbcedf5a8c35ba" providerId="Windows Live" clId="Web-{595FAA9A-D23C-4316-AC1A-981D477FEDFB}" dt="2020-10-27T14:39:51.008" v="10" actId="1076"/>
          <ac:picMkLst>
            <pc:docMk/>
            <pc:sldMk cId="3698344538" sldId="276"/>
            <ac:picMk id="2" creationId="{A1C1C8EA-4DC7-4926-A034-7D0B916B14BD}"/>
          </ac:picMkLst>
        </pc:picChg>
        <pc:picChg chg="del">
          <ac:chgData name="Julia Simao" userId="f9bbcedf5a8c35ba" providerId="Windows Live" clId="Web-{595FAA9A-D23C-4316-AC1A-981D477FEDFB}" dt="2020-10-27T14:39:26.522" v="0"/>
          <ac:picMkLst>
            <pc:docMk/>
            <pc:sldMk cId="3698344538" sldId="276"/>
            <ac:picMk id="15" creationId="{87C88162-22D5-495E-9A81-F759C6555B89}"/>
          </ac:picMkLst>
        </pc:picChg>
      </pc:sldChg>
      <pc:sldChg chg="addSp delSp modSp add replId">
        <pc:chgData name="Julia Simao" userId="f9bbcedf5a8c35ba" providerId="Windows Live" clId="Web-{595FAA9A-D23C-4316-AC1A-981D477FEDFB}" dt="2020-10-27T15:16:41.611" v="483" actId="1076"/>
        <pc:sldMkLst>
          <pc:docMk/>
          <pc:sldMk cId="1205434694" sldId="277"/>
        </pc:sldMkLst>
        <pc:spChg chg="mod">
          <ac:chgData name="Julia Simao" userId="f9bbcedf5a8c35ba" providerId="Windows Live" clId="Web-{595FAA9A-D23C-4316-AC1A-981D477FEDFB}" dt="2020-10-27T14:59:23.822" v="170" actId="1076"/>
          <ac:spMkLst>
            <pc:docMk/>
            <pc:sldMk cId="1205434694" sldId="277"/>
            <ac:spMk id="2" creationId="{BBCCFE0E-B692-4DD2-B45C-EACCA100A55F}"/>
          </ac:spMkLst>
        </pc:spChg>
        <pc:spChg chg="del mod">
          <ac:chgData name="Julia Simao" userId="f9bbcedf5a8c35ba" providerId="Windows Live" clId="Web-{595FAA9A-D23C-4316-AC1A-981D477FEDFB}" dt="2020-10-27T14:59:18.244" v="169"/>
          <ac:spMkLst>
            <pc:docMk/>
            <pc:sldMk cId="1205434694" sldId="277"/>
            <ac:spMk id="4" creationId="{2E462017-8C4A-4A8F-B1B9-BE100975AD03}"/>
          </ac:spMkLst>
        </pc:spChg>
        <pc:spChg chg="add del mod">
          <ac:chgData name="Julia Simao" userId="f9bbcedf5a8c35ba" providerId="Windows Live" clId="Web-{595FAA9A-D23C-4316-AC1A-981D477FEDFB}" dt="2020-10-27T15:00:06.137" v="176"/>
          <ac:spMkLst>
            <pc:docMk/>
            <pc:sldMk cId="1205434694" sldId="277"/>
            <ac:spMk id="5" creationId="{3ADFF014-045B-43C4-9E85-106AE13C4D50}"/>
          </ac:spMkLst>
        </pc:spChg>
        <pc:spChg chg="add del mod">
          <ac:chgData name="Julia Simao" userId="f9bbcedf5a8c35ba" providerId="Windows Live" clId="Web-{595FAA9A-D23C-4316-AC1A-981D477FEDFB}" dt="2020-10-27T15:00:03.669" v="175"/>
          <ac:spMkLst>
            <pc:docMk/>
            <pc:sldMk cId="1205434694" sldId="277"/>
            <ac:spMk id="6" creationId="{15F570C8-33A5-4477-AB9F-CCF38ED8D531}"/>
          </ac:spMkLst>
        </pc:spChg>
        <pc:spChg chg="add mod">
          <ac:chgData name="Julia Simao" userId="f9bbcedf5a8c35ba" providerId="Windows Live" clId="Web-{595FAA9A-D23C-4316-AC1A-981D477FEDFB}" dt="2020-10-27T15:02:05.161" v="191" actId="20577"/>
          <ac:spMkLst>
            <pc:docMk/>
            <pc:sldMk cId="1205434694" sldId="277"/>
            <ac:spMk id="7" creationId="{B5D51BBA-A65A-49C0-A86B-4D4830BBCF75}"/>
          </ac:spMkLst>
        </pc:spChg>
        <pc:spChg chg="add mod">
          <ac:chgData name="Julia Simao" userId="f9bbcedf5a8c35ba" providerId="Windows Live" clId="Web-{595FAA9A-D23C-4316-AC1A-981D477FEDFB}" dt="2020-10-27T15:02:16.584" v="193" actId="1076"/>
          <ac:spMkLst>
            <pc:docMk/>
            <pc:sldMk cId="1205434694" sldId="277"/>
            <ac:spMk id="9" creationId="{222EDDEF-5C8A-481A-A5CC-05AAABC47424}"/>
          </ac:spMkLst>
        </pc:spChg>
        <pc:spChg chg="add mod">
          <ac:chgData name="Julia Simao" userId="f9bbcedf5a8c35ba" providerId="Windows Live" clId="Web-{595FAA9A-D23C-4316-AC1A-981D477FEDFB}" dt="2020-10-27T15:05:32.003" v="286" actId="1076"/>
          <ac:spMkLst>
            <pc:docMk/>
            <pc:sldMk cId="1205434694" sldId="277"/>
            <ac:spMk id="10" creationId="{A011EA44-8A4F-4F52-B636-936ACE0C7945}"/>
          </ac:spMkLst>
        </pc:spChg>
        <pc:spChg chg="add mod">
          <ac:chgData name="Julia Simao" userId="f9bbcedf5a8c35ba" providerId="Windows Live" clId="Web-{595FAA9A-D23C-4316-AC1A-981D477FEDFB}" dt="2020-10-27T15:12:02.498" v="467" actId="1076"/>
          <ac:spMkLst>
            <pc:docMk/>
            <pc:sldMk cId="1205434694" sldId="277"/>
            <ac:spMk id="12" creationId="{3EFDE4E3-6EFC-4A18-A149-E5C4790FA59A}"/>
          </ac:spMkLst>
        </pc:spChg>
        <pc:spChg chg="add mod">
          <ac:chgData name="Julia Simao" userId="f9bbcedf5a8c35ba" providerId="Windows Live" clId="Web-{595FAA9A-D23C-4316-AC1A-981D477FEDFB}" dt="2020-10-27T15:11:47.810" v="463" actId="1076"/>
          <ac:spMkLst>
            <pc:docMk/>
            <pc:sldMk cId="1205434694" sldId="277"/>
            <ac:spMk id="14" creationId="{15183C07-9AE0-48E6-B847-9B2347B9422B}"/>
          </ac:spMkLst>
        </pc:spChg>
        <pc:spChg chg="add mod">
          <ac:chgData name="Julia Simao" userId="f9bbcedf5a8c35ba" providerId="Windows Live" clId="Web-{595FAA9A-D23C-4316-AC1A-981D477FEDFB}" dt="2020-10-27T15:04:36.750" v="243" actId="1076"/>
          <ac:spMkLst>
            <pc:docMk/>
            <pc:sldMk cId="1205434694" sldId="277"/>
            <ac:spMk id="17" creationId="{5D1DA9CD-CEF0-4FEE-B941-4B22BDA7FF08}"/>
          </ac:spMkLst>
        </pc:spChg>
        <pc:spChg chg="add mod">
          <ac:chgData name="Julia Simao" userId="f9bbcedf5a8c35ba" providerId="Windows Live" clId="Web-{595FAA9A-D23C-4316-AC1A-981D477FEDFB}" dt="2020-10-27T15:05:02.517" v="264" actId="1076"/>
          <ac:spMkLst>
            <pc:docMk/>
            <pc:sldMk cId="1205434694" sldId="277"/>
            <ac:spMk id="18" creationId="{083E50DD-30CC-49C4-86B4-267945271156}"/>
          </ac:spMkLst>
        </pc:spChg>
        <pc:spChg chg="add mod">
          <ac:chgData name="Julia Simao" userId="f9bbcedf5a8c35ba" providerId="Windows Live" clId="Web-{595FAA9A-D23C-4316-AC1A-981D477FEDFB}" dt="2020-10-27T15:05:35.003" v="287" actId="1076"/>
          <ac:spMkLst>
            <pc:docMk/>
            <pc:sldMk cId="1205434694" sldId="277"/>
            <ac:spMk id="19" creationId="{8DCB0297-EE85-48C2-BFFE-D5DD0C98A072}"/>
          </ac:spMkLst>
        </pc:spChg>
        <pc:spChg chg="add mod">
          <ac:chgData name="Julia Simao" userId="f9bbcedf5a8c35ba" providerId="Windows Live" clId="Web-{595FAA9A-D23C-4316-AC1A-981D477FEDFB}" dt="2020-10-27T15:12:09.765" v="469" actId="1076"/>
          <ac:spMkLst>
            <pc:docMk/>
            <pc:sldMk cId="1205434694" sldId="277"/>
            <ac:spMk id="20" creationId="{858FFFC5-E478-442B-A40D-FB576C13A319}"/>
          </ac:spMkLst>
        </pc:spChg>
        <pc:spChg chg="add mod">
          <ac:chgData name="Julia Simao" userId="f9bbcedf5a8c35ba" providerId="Windows Live" clId="Web-{595FAA9A-D23C-4316-AC1A-981D477FEDFB}" dt="2020-10-27T15:16:41.611" v="483" actId="1076"/>
          <ac:spMkLst>
            <pc:docMk/>
            <pc:sldMk cId="1205434694" sldId="277"/>
            <ac:spMk id="21" creationId="{B6E5AFCB-9B15-4193-9525-9B47C327A389}"/>
          </ac:spMkLst>
        </pc:spChg>
        <pc:spChg chg="add mod">
          <ac:chgData name="Julia Simao" userId="f9bbcedf5a8c35ba" providerId="Windows Live" clId="Web-{595FAA9A-D23C-4316-AC1A-981D477FEDFB}" dt="2020-10-27T15:09:23.347" v="430" actId="1076"/>
          <ac:spMkLst>
            <pc:docMk/>
            <pc:sldMk cId="1205434694" sldId="277"/>
            <ac:spMk id="23" creationId="{BE074B59-2853-4A0B-82C0-B3C75D2A8E3D}"/>
          </ac:spMkLst>
        </pc:spChg>
        <pc:spChg chg="add mod">
          <ac:chgData name="Julia Simao" userId="f9bbcedf5a8c35ba" providerId="Windows Live" clId="Web-{595FAA9A-D23C-4316-AC1A-981D477FEDFB}" dt="2020-10-27T15:08:14.952" v="398" actId="20577"/>
          <ac:spMkLst>
            <pc:docMk/>
            <pc:sldMk cId="1205434694" sldId="277"/>
            <ac:spMk id="24" creationId="{0DDCF61C-2A2C-405C-89E6-D72CC7CE71BD}"/>
          </ac:spMkLst>
        </pc:spChg>
        <pc:spChg chg="add mod">
          <ac:chgData name="Julia Simao" userId="f9bbcedf5a8c35ba" providerId="Windows Live" clId="Web-{595FAA9A-D23C-4316-AC1A-981D477FEDFB}" dt="2020-10-27T15:09:10.299" v="426" actId="20577"/>
          <ac:spMkLst>
            <pc:docMk/>
            <pc:sldMk cId="1205434694" sldId="277"/>
            <ac:spMk id="25" creationId="{4C306A54-C765-4C5B-BB18-90B1BA9BAE3B}"/>
          </ac:spMkLst>
        </pc:spChg>
        <pc:spChg chg="add mod">
          <ac:chgData name="Julia Simao" userId="f9bbcedf5a8c35ba" providerId="Windows Live" clId="Web-{595FAA9A-D23C-4316-AC1A-981D477FEDFB}" dt="2020-10-27T15:12:53.486" v="480" actId="1076"/>
          <ac:spMkLst>
            <pc:docMk/>
            <pc:sldMk cId="1205434694" sldId="277"/>
            <ac:spMk id="26" creationId="{52954894-8F86-4D26-AE94-26187750D9BF}"/>
          </ac:spMkLst>
        </pc:spChg>
        <pc:picChg chg="add mod">
          <ac:chgData name="Julia Simao" userId="f9bbcedf5a8c35ba" providerId="Windows Live" clId="Web-{595FAA9A-D23C-4316-AC1A-981D477FEDFB}" dt="2020-10-27T15:14:34.540" v="482" actId="1076"/>
          <ac:picMkLst>
            <pc:docMk/>
            <pc:sldMk cId="1205434694" sldId="277"/>
            <ac:picMk id="27" creationId="{5D47FB18-7D5B-4AB6-A50C-70725070B5D4}"/>
          </ac:picMkLst>
        </pc:picChg>
        <pc:cxnChg chg="add mod">
          <ac:chgData name="Julia Simao" userId="f9bbcedf5a8c35ba" providerId="Windows Live" clId="Web-{595FAA9A-D23C-4316-AC1A-981D477FEDFB}" dt="2020-10-27T15:02:29.053" v="194" actId="1076"/>
          <ac:cxnSpMkLst>
            <pc:docMk/>
            <pc:sldMk cId="1205434694" sldId="277"/>
            <ac:cxnSpMk id="8" creationId="{145929AE-26D8-4C0E-BDE6-8DB9945BE46E}"/>
          </ac:cxnSpMkLst>
        </pc:cxnChg>
        <pc:cxnChg chg="add mod">
          <ac:chgData name="Julia Simao" userId="f9bbcedf5a8c35ba" providerId="Windows Live" clId="Web-{595FAA9A-D23C-4316-AC1A-981D477FEDFB}" dt="2020-10-27T15:02:44.961" v="198" actId="1076"/>
          <ac:cxnSpMkLst>
            <pc:docMk/>
            <pc:sldMk cId="1205434694" sldId="277"/>
            <ac:cxnSpMk id="11" creationId="{95D8E683-B154-4C78-94A8-07B792E61FA2}"/>
          </ac:cxnSpMkLst>
        </pc:cxnChg>
        <pc:cxnChg chg="add mod">
          <ac:chgData name="Julia Simao" userId="f9bbcedf5a8c35ba" providerId="Windows Live" clId="Web-{595FAA9A-D23C-4316-AC1A-981D477FEDFB}" dt="2020-10-27T15:12:50.064" v="479" actId="14100"/>
          <ac:cxnSpMkLst>
            <pc:docMk/>
            <pc:sldMk cId="1205434694" sldId="277"/>
            <ac:cxnSpMk id="13" creationId="{D098584B-39E1-4549-AD8E-58C1AC85A1C7}"/>
          </ac:cxnSpMkLst>
        </pc:cxnChg>
        <pc:cxnChg chg="add mod">
          <ac:chgData name="Julia Simao" userId="f9bbcedf5a8c35ba" providerId="Windows Live" clId="Web-{595FAA9A-D23C-4316-AC1A-981D477FEDFB}" dt="2020-10-27T15:11:56.764" v="465" actId="1076"/>
          <ac:cxnSpMkLst>
            <pc:docMk/>
            <pc:sldMk cId="1205434694" sldId="277"/>
            <ac:cxnSpMk id="15" creationId="{235876AA-2CD0-4880-ACA2-BFB72CA48C3F}"/>
          </ac:cxnSpMkLst>
        </pc:cxnChg>
      </pc:sldChg>
      <pc:sldChg chg="modSp">
        <pc:chgData name="Julia Simao" userId="f9bbcedf5a8c35ba" providerId="Windows Live" clId="Web-{595FAA9A-D23C-4316-AC1A-981D477FEDFB}" dt="2020-10-27T15:28:10.392" v="565" actId="1076"/>
        <pc:sldMkLst>
          <pc:docMk/>
          <pc:sldMk cId="1458204297" sldId="278"/>
        </pc:sldMkLst>
        <pc:spChg chg="mod">
          <ac:chgData name="Julia Simao" userId="f9bbcedf5a8c35ba" providerId="Windows Live" clId="Web-{595FAA9A-D23C-4316-AC1A-981D477FEDFB}" dt="2020-10-27T15:26:00.117" v="559" actId="1076"/>
          <ac:spMkLst>
            <pc:docMk/>
            <pc:sldMk cId="1458204297" sldId="278"/>
            <ac:spMk id="2" creationId="{BBCCFE0E-B692-4DD2-B45C-EACCA100A55F}"/>
          </ac:spMkLst>
        </pc:spChg>
        <pc:spChg chg="mod">
          <ac:chgData name="Julia Simao" userId="f9bbcedf5a8c35ba" providerId="Windows Live" clId="Web-{595FAA9A-D23C-4316-AC1A-981D477FEDFB}" dt="2020-10-27T15:26:27.526" v="563" actId="1076"/>
          <ac:spMkLst>
            <pc:docMk/>
            <pc:sldMk cId="1458204297" sldId="278"/>
            <ac:spMk id="4" creationId="{2E462017-8C4A-4A8F-B1B9-BE100975AD03}"/>
          </ac:spMkLst>
        </pc:spChg>
        <pc:picChg chg="mod">
          <ac:chgData name="Julia Simao" userId="f9bbcedf5a8c35ba" providerId="Windows Live" clId="Web-{595FAA9A-D23C-4316-AC1A-981D477FEDFB}" dt="2020-10-27T15:28:08.142" v="564" actId="1076"/>
          <ac:picMkLst>
            <pc:docMk/>
            <pc:sldMk cId="1458204297" sldId="278"/>
            <ac:picMk id="3" creationId="{3B54507E-B2C3-4939-A30C-E7C5D5B689FE}"/>
          </ac:picMkLst>
        </pc:picChg>
        <pc:picChg chg="mod modCrop">
          <ac:chgData name="Julia Simao" userId="f9bbcedf5a8c35ba" providerId="Windows Live" clId="Web-{595FAA9A-D23C-4316-AC1A-981D477FEDFB}" dt="2020-10-27T15:28:10.392" v="565" actId="1076"/>
          <ac:picMkLst>
            <pc:docMk/>
            <pc:sldMk cId="1458204297" sldId="278"/>
            <ac:picMk id="5" creationId="{5934389B-95B1-4F3C-A354-07E1692AE77E}"/>
          </ac:picMkLst>
        </pc:picChg>
      </pc:sldChg>
      <pc:sldChg chg="add del replId">
        <pc:chgData name="Julia Simao" userId="f9bbcedf5a8c35ba" providerId="Windows Live" clId="Web-{595FAA9A-D23C-4316-AC1A-981D477FEDFB}" dt="2020-10-27T15:02:54.540" v="200"/>
        <pc:sldMkLst>
          <pc:docMk/>
          <pc:sldMk cId="1822778525" sldId="278"/>
        </pc:sldMkLst>
      </pc:sldChg>
    </pc:docChg>
  </pc:docChgLst>
  <pc:docChgLst>
    <pc:chgData clId="Web-{5292CE2E-A198-4504-8D35-B48189C2430A}"/>
    <pc:docChg chg="modSld">
      <pc:chgData name="" userId="" providerId="" clId="Web-{5292CE2E-A198-4504-8D35-B48189C2430A}" dt="2020-10-27T14:29:00.175" v="3" actId="20577"/>
      <pc:docMkLst>
        <pc:docMk/>
      </pc:docMkLst>
      <pc:sldChg chg="modSp">
        <pc:chgData name="" userId="" providerId="" clId="Web-{5292CE2E-A198-4504-8D35-B48189C2430A}" dt="2020-10-27T14:29:00.175" v="2" actId="20577"/>
        <pc:sldMkLst>
          <pc:docMk/>
          <pc:sldMk cId="2210866551" sldId="256"/>
        </pc:sldMkLst>
        <pc:spChg chg="mod">
          <ac:chgData name="" userId="" providerId="" clId="Web-{5292CE2E-A198-4504-8D35-B48189C2430A}" dt="2020-10-27T14:29:00.175" v="2" actId="20577"/>
          <ac:spMkLst>
            <pc:docMk/>
            <pc:sldMk cId="2210866551" sldId="256"/>
            <ac:spMk id="2" creationId="{00000000-0000-0000-0000-000000000000}"/>
          </ac:spMkLst>
        </pc:spChg>
      </pc:sldChg>
    </pc:docChg>
  </pc:docChgLst>
  <pc:docChgLst>
    <pc:chgData name="Usuário Convidado" providerId="Windows Live" clId="Web-{AC3963E0-92AC-49ED-B224-C80D0BC27183}"/>
    <pc:docChg chg="addSld modSld sldOrd">
      <pc:chgData name="Usuário Convidado" userId="" providerId="Windows Live" clId="Web-{AC3963E0-92AC-49ED-B224-C80D0BC27183}" dt="2020-10-22T15:24:51.825" v="759" actId="20577"/>
      <pc:docMkLst>
        <pc:docMk/>
      </pc:docMkLst>
      <pc:sldChg chg="modSp">
        <pc:chgData name="Usuário Convidado" userId="" providerId="Windows Live" clId="Web-{AC3963E0-92AC-49ED-B224-C80D0BC27183}" dt="2020-10-22T14:54:25.841" v="235" actId="20577"/>
        <pc:sldMkLst>
          <pc:docMk/>
          <pc:sldMk cId="4220698841" sldId="257"/>
        </pc:sldMkLst>
        <pc:spChg chg="mod">
          <ac:chgData name="Usuário Convidado" userId="" providerId="Windows Live" clId="Web-{AC3963E0-92AC-49ED-B224-C80D0BC27183}" dt="2020-10-22T14:54:25.841" v="235" actId="20577"/>
          <ac:spMkLst>
            <pc:docMk/>
            <pc:sldMk cId="4220698841" sldId="257"/>
            <ac:spMk id="6" creationId="{BCCB5347-8626-4006-9354-DFF1A66572CA}"/>
          </ac:spMkLst>
        </pc:spChg>
      </pc:sldChg>
      <pc:sldChg chg="modSp">
        <pc:chgData name="Usuário Convidado" userId="" providerId="Windows Live" clId="Web-{AC3963E0-92AC-49ED-B224-C80D0BC27183}" dt="2020-10-22T15:01:20.458" v="307" actId="20577"/>
        <pc:sldMkLst>
          <pc:docMk/>
          <pc:sldMk cId="703031034" sldId="258"/>
        </pc:sldMkLst>
        <pc:spChg chg="mod">
          <ac:chgData name="Usuário Convidado" userId="" providerId="Windows Live" clId="Web-{AC3963E0-92AC-49ED-B224-C80D0BC27183}" dt="2020-10-22T15:01:20.458" v="307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modSp">
        <pc:chgData name="Usuário Convidado" userId="" providerId="Windows Live" clId="Web-{AC3963E0-92AC-49ED-B224-C80D0BC27183}" dt="2020-10-22T15:03:17.601" v="334" actId="20577"/>
        <pc:sldMkLst>
          <pc:docMk/>
          <pc:sldMk cId="3889963350" sldId="260"/>
        </pc:sldMkLst>
        <pc:spChg chg="mod">
          <ac:chgData name="Usuário Convidado" userId="" providerId="Windows Live" clId="Web-{AC3963E0-92AC-49ED-B224-C80D0BC27183}" dt="2020-10-22T15:03:17.601" v="334" actId="20577"/>
          <ac:spMkLst>
            <pc:docMk/>
            <pc:sldMk cId="3889963350" sldId="260"/>
            <ac:spMk id="4" creationId="{7B17E3D2-C929-4FC1-BD06-BD50AD11F0AE}"/>
          </ac:spMkLst>
        </pc:spChg>
      </pc:sldChg>
      <pc:sldChg chg="modNotes">
        <pc:chgData name="Usuário Convidado" userId="" providerId="Windows Live" clId="Web-{AC3963E0-92AC-49ED-B224-C80D0BC27183}" dt="2020-10-22T15:02:26.194" v="313"/>
        <pc:sldMkLst>
          <pc:docMk/>
          <pc:sldMk cId="4001293424" sldId="261"/>
        </pc:sldMkLst>
      </pc:sldChg>
      <pc:sldChg chg="modSp">
        <pc:chgData name="Usuário Convidado" userId="" providerId="Windows Live" clId="Web-{AC3963E0-92AC-49ED-B224-C80D0BC27183}" dt="2020-10-22T14:48:46.460" v="146" actId="20577"/>
        <pc:sldMkLst>
          <pc:docMk/>
          <pc:sldMk cId="3354459346" sldId="264"/>
        </pc:sldMkLst>
        <pc:spChg chg="mod">
          <ac:chgData name="Usuário Convidado" userId="" providerId="Windows Live" clId="Web-{AC3963E0-92AC-49ED-B224-C80D0BC27183}" dt="2020-10-22T14:48:46.460" v="146" actId="20577"/>
          <ac:spMkLst>
            <pc:docMk/>
            <pc:sldMk cId="3354459346" sldId="264"/>
            <ac:spMk id="3" creationId="{B18A0433-E71B-44E2-8A67-A12C9FDB98EB}"/>
          </ac:spMkLst>
        </pc:spChg>
      </pc:sldChg>
      <pc:sldChg chg="modSp">
        <pc:chgData name="Usuário Convidado" userId="" providerId="Windows Live" clId="Web-{AC3963E0-92AC-49ED-B224-C80D0BC27183}" dt="2020-10-22T14:49:33.133" v="149" actId="20577"/>
        <pc:sldMkLst>
          <pc:docMk/>
          <pc:sldMk cId="1929241147" sldId="265"/>
        </pc:sldMkLst>
        <pc:spChg chg="mod">
          <ac:chgData name="Usuário Convidado" userId="" providerId="Windows Live" clId="Web-{AC3963E0-92AC-49ED-B224-C80D0BC27183}" dt="2020-10-22T14:49:33.133" v="149" actId="20577"/>
          <ac:spMkLst>
            <pc:docMk/>
            <pc:sldMk cId="1929241147" sldId="265"/>
            <ac:spMk id="3" creationId="{B18A0433-E71B-44E2-8A67-A12C9FDB98EB}"/>
          </ac:spMkLst>
        </pc:spChg>
      </pc:sldChg>
      <pc:sldChg chg="addSp delSp modSp modNotes">
        <pc:chgData name="Usuário Convidado" userId="" providerId="Windows Live" clId="Web-{AC3963E0-92AC-49ED-B224-C80D0BC27183}" dt="2020-10-22T15:00:56.754" v="304" actId="1076"/>
        <pc:sldMkLst>
          <pc:docMk/>
          <pc:sldMk cId="1663941989" sldId="266"/>
        </pc:sldMkLst>
        <pc:spChg chg="mod">
          <ac:chgData name="Usuário Convidado" userId="" providerId="Windows Live" clId="Web-{AC3963E0-92AC-49ED-B224-C80D0BC27183}" dt="2020-10-22T15:00:01.207" v="297" actId="1076"/>
          <ac:spMkLst>
            <pc:docMk/>
            <pc:sldMk cId="1663941989" sldId="266"/>
            <ac:spMk id="4" creationId="{DB68F834-C62E-45A1-B656-5E85B1D7AC3D}"/>
          </ac:spMkLst>
        </pc:spChg>
        <pc:spChg chg="add mod">
          <ac:chgData name="Usuário Convidado" userId="" providerId="Windows Live" clId="Web-{AC3963E0-92AC-49ED-B224-C80D0BC27183}" dt="2020-10-22T14:59:56.441" v="296" actId="1076"/>
          <ac:spMkLst>
            <pc:docMk/>
            <pc:sldMk cId="1663941989" sldId="266"/>
            <ac:spMk id="5" creationId="{DE6FB59E-1AEF-4C2E-A79F-FA7A80605783}"/>
          </ac:spMkLst>
        </pc:spChg>
        <pc:spChg chg="mod">
          <ac:chgData name="Usuário Convidado" userId="" providerId="Windows Live" clId="Web-{AC3963E0-92AC-49ED-B224-C80D0BC27183}" dt="2020-10-22T15:00:36.176" v="302"/>
          <ac:spMkLst>
            <pc:docMk/>
            <pc:sldMk cId="1663941989" sldId="266"/>
            <ac:spMk id="6" creationId="{9D564AAD-0892-41F0-8467-D161D7A91894}"/>
          </ac:spMkLst>
        </pc:spChg>
        <pc:spChg chg="del">
          <ac:chgData name="Usuário Convidado" userId="" providerId="Windows Live" clId="Web-{AC3963E0-92AC-49ED-B224-C80D0BC27183}" dt="2020-10-22T14:54:42.592" v="238"/>
          <ac:spMkLst>
            <pc:docMk/>
            <pc:sldMk cId="1663941989" sldId="266"/>
            <ac:spMk id="11" creationId="{6CF0B4AC-1A0B-4079-A37C-80B12714CCF0}"/>
          </ac:spMkLst>
        </pc:spChg>
        <pc:picChg chg="mod">
          <ac:chgData name="Usuário Convidado" userId="" providerId="Windows Live" clId="Web-{AC3963E0-92AC-49ED-B224-C80D0BC27183}" dt="2020-10-22T15:00:56.754" v="304" actId="1076"/>
          <ac:picMkLst>
            <pc:docMk/>
            <pc:sldMk cId="1663941989" sldId="266"/>
            <ac:picMk id="2" creationId="{236F814D-87A0-4E84-A3A2-4AB4ED405AAF}"/>
          </ac:picMkLst>
        </pc:picChg>
      </pc:sldChg>
      <pc:sldChg chg="modNotes">
        <pc:chgData name="Usuário Convidado" userId="" providerId="Windows Live" clId="Web-{AC3963E0-92AC-49ED-B224-C80D0BC27183}" dt="2020-10-22T15:17:39.396" v="558"/>
        <pc:sldMkLst>
          <pc:docMk/>
          <pc:sldMk cId="268211076" sldId="267"/>
        </pc:sldMkLst>
      </pc:sldChg>
      <pc:sldChg chg="modNotes">
        <pc:chgData name="Usuário Convidado" userId="" providerId="Windows Live" clId="Web-{AC3963E0-92AC-49ED-B224-C80D0BC27183}" dt="2020-10-22T15:01:51.037" v="309"/>
        <pc:sldMkLst>
          <pc:docMk/>
          <pc:sldMk cId="2824684098" sldId="269"/>
        </pc:sldMkLst>
      </pc:sldChg>
      <pc:sldChg chg="addSp modSp">
        <pc:chgData name="Usuário Convidado" userId="" providerId="Windows Live" clId="Web-{AC3963E0-92AC-49ED-B224-C80D0BC27183}" dt="2020-10-22T14:31:13.771" v="116" actId="20577"/>
        <pc:sldMkLst>
          <pc:docMk/>
          <pc:sldMk cId="3075520014" sldId="274"/>
        </pc:sldMkLst>
        <pc:spChg chg="mod">
          <ac:chgData name="Usuário Convidado" userId="" providerId="Windows Live" clId="Web-{AC3963E0-92AC-49ED-B224-C80D0BC27183}" dt="2020-10-22T14:31:13.771" v="116" actId="20577"/>
          <ac:spMkLst>
            <pc:docMk/>
            <pc:sldMk cId="3075520014" sldId="274"/>
            <ac:spMk id="4" creationId="{7B17E3D2-C929-4FC1-BD06-BD50AD11F0AE}"/>
          </ac:spMkLst>
        </pc:spChg>
        <pc:picChg chg="add mod">
          <ac:chgData name="Usuário Convidado" userId="" providerId="Windows Live" clId="Web-{AC3963E0-92AC-49ED-B224-C80D0BC27183}" dt="2020-10-22T14:27:22.298" v="73" actId="1076"/>
          <ac:picMkLst>
            <pc:docMk/>
            <pc:sldMk cId="3075520014" sldId="274"/>
            <ac:picMk id="2" creationId="{51D48FCA-46CA-4E1C-992E-AF428D6B327E}"/>
          </ac:picMkLst>
        </pc:picChg>
      </pc:sldChg>
      <pc:sldChg chg="addSp delSp modSp add ord replId modNotes">
        <pc:chgData name="Usuário Convidado" userId="" providerId="Windows Live" clId="Web-{AC3963E0-92AC-49ED-B224-C80D0BC27183}" dt="2020-10-22T15:24:51.825" v="758" actId="20577"/>
        <pc:sldMkLst>
          <pc:docMk/>
          <pc:sldMk cId="146779122" sldId="275"/>
        </pc:sldMkLst>
        <pc:spChg chg="del mod">
          <ac:chgData name="Usuário Convidado" userId="" providerId="Windows Live" clId="Web-{AC3963E0-92AC-49ED-B224-C80D0BC27183}" dt="2020-10-22T15:10:42.374" v="509"/>
          <ac:spMkLst>
            <pc:docMk/>
            <pc:sldMk cId="146779122" sldId="275"/>
            <ac:spMk id="3" creationId="{4B500E6D-9801-4C9E-94C2-02238B7B8EC8}"/>
          </ac:spMkLst>
        </pc:spChg>
        <pc:spChg chg="add mod">
          <ac:chgData name="Usuário Convidado" userId="" providerId="Windows Live" clId="Web-{AC3963E0-92AC-49ED-B224-C80D0BC27183}" dt="2020-10-22T15:16:40.942" v="545" actId="1076"/>
          <ac:spMkLst>
            <pc:docMk/>
            <pc:sldMk cId="146779122" sldId="275"/>
            <ac:spMk id="4" creationId="{002370EE-3F78-4B5B-A23E-48A3D55A23CE}"/>
          </ac:spMkLst>
        </pc:spChg>
        <pc:spChg chg="del mod">
          <ac:chgData name="Usuário Convidado" userId="" providerId="Windows Live" clId="Web-{AC3963E0-92AC-49ED-B224-C80D0BC27183}" dt="2020-10-22T15:11:06.468" v="512"/>
          <ac:spMkLst>
            <pc:docMk/>
            <pc:sldMk cId="146779122" sldId="275"/>
            <ac:spMk id="6" creationId="{59583001-7E85-4D8D-B3F7-4EC4537584A4}"/>
          </ac:spMkLst>
        </pc:spChg>
        <pc:spChg chg="mod">
          <ac:chgData name="Usuário Convidado" userId="" providerId="Windows Live" clId="Web-{AC3963E0-92AC-49ED-B224-C80D0BC27183}" dt="2020-10-22T15:11:28.906" v="514" actId="1076"/>
          <ac:spMkLst>
            <pc:docMk/>
            <pc:sldMk cId="146779122" sldId="275"/>
            <ac:spMk id="10" creationId="{253FD0C2-583D-4E71-827A-F5AC6F5A731E}"/>
          </ac:spMkLst>
        </pc:spChg>
        <pc:spChg chg="mod">
          <ac:chgData name="Usuário Convidado" userId="" providerId="Windows Live" clId="Web-{AC3963E0-92AC-49ED-B224-C80D0BC27183}" dt="2020-10-22T15:18:38.679" v="594" actId="1076"/>
          <ac:spMkLst>
            <pc:docMk/>
            <pc:sldMk cId="146779122" sldId="275"/>
            <ac:spMk id="11" creationId="{6CF0B4AC-1A0B-4079-A37C-80B12714CCF0}"/>
          </ac:spMkLst>
        </pc:spChg>
        <pc:spChg chg="add mod">
          <ac:chgData name="Usuário Convidado" userId="" providerId="Windows Live" clId="Web-{AC3963E0-92AC-49ED-B224-C80D0BC27183}" dt="2020-10-22T15:16:40.942" v="546" actId="1076"/>
          <ac:spMkLst>
            <pc:docMk/>
            <pc:sldMk cId="146779122" sldId="275"/>
            <ac:spMk id="12" creationId="{1A5A3255-35D1-410B-BBB1-346E6669316A}"/>
          </ac:spMkLst>
        </pc:spChg>
        <pc:spChg chg="add mod">
          <ac:chgData name="Usuário Convidado" userId="" providerId="Windows Live" clId="Web-{AC3963E0-92AC-49ED-B224-C80D0BC27183}" dt="2020-10-22T15:16:40.958" v="547" actId="1076"/>
          <ac:spMkLst>
            <pc:docMk/>
            <pc:sldMk cId="146779122" sldId="275"/>
            <ac:spMk id="13" creationId="{99A2F56E-EF4C-43E7-8819-727D3555A623}"/>
          </ac:spMkLst>
        </pc:spChg>
        <pc:spChg chg="add mod">
          <ac:chgData name="Usuário Convidado" userId="" providerId="Windows Live" clId="Web-{AC3963E0-92AC-49ED-B224-C80D0BC27183}" dt="2020-10-22T15:16:40.958" v="548" actId="1076"/>
          <ac:spMkLst>
            <pc:docMk/>
            <pc:sldMk cId="146779122" sldId="275"/>
            <ac:spMk id="14" creationId="{C57AA749-373C-43DB-9D55-EAB6C6188C82}"/>
          </ac:spMkLst>
        </pc:spChg>
        <pc:spChg chg="add del mod">
          <ac:chgData name="Usuário Convidado" userId="" providerId="Windows Live" clId="Web-{AC3963E0-92AC-49ED-B224-C80D0BC27183}" dt="2020-10-22T15:11:10.218" v="513"/>
          <ac:spMkLst>
            <pc:docMk/>
            <pc:sldMk cId="146779122" sldId="275"/>
            <ac:spMk id="15" creationId="{890C915A-9F56-42AA-B2B7-23265445EF41}"/>
          </ac:spMkLst>
        </pc:spChg>
        <pc:spChg chg="add del mod">
          <ac:chgData name="Usuário Convidado" userId="" providerId="Windows Live" clId="Web-{AC3963E0-92AC-49ED-B224-C80D0BC27183}" dt="2020-10-22T15:24:51.825" v="758" actId="20577"/>
          <ac:spMkLst>
            <pc:docMk/>
            <pc:sldMk cId="146779122" sldId="275"/>
            <ac:spMk id="23" creationId="{B4DF3B37-DB04-4D88-80FD-4C387496F931}"/>
          </ac:spMkLst>
        </pc:spChg>
        <pc:picChg chg="add mod">
          <ac:chgData name="Usuário Convidado" userId="" providerId="Windows Live" clId="Web-{AC3963E0-92AC-49ED-B224-C80D0BC27183}" dt="2020-10-22T15:16:40.958" v="549" actId="1076"/>
          <ac:picMkLst>
            <pc:docMk/>
            <pc:sldMk cId="146779122" sldId="275"/>
            <ac:picMk id="17" creationId="{DCBB9B67-F813-4615-9FA5-7CD6A59B361A}"/>
          </ac:picMkLst>
        </pc:picChg>
        <pc:picChg chg="add mod">
          <ac:chgData name="Usuário Convidado" userId="" providerId="Windows Live" clId="Web-{AC3963E0-92AC-49ED-B224-C80D0BC27183}" dt="2020-10-22T15:16:40.974" v="550" actId="1076"/>
          <ac:picMkLst>
            <pc:docMk/>
            <pc:sldMk cId="146779122" sldId="275"/>
            <ac:picMk id="19" creationId="{C170CC18-DCE5-4583-A0F5-90DA2464D1BD}"/>
          </ac:picMkLst>
        </pc:picChg>
        <pc:picChg chg="add mod">
          <ac:chgData name="Usuário Convidado" userId="" providerId="Windows Live" clId="Web-{AC3963E0-92AC-49ED-B224-C80D0BC27183}" dt="2020-10-22T15:17:08.599" v="554" actId="1076"/>
          <ac:picMkLst>
            <pc:docMk/>
            <pc:sldMk cId="146779122" sldId="275"/>
            <ac:picMk id="21" creationId="{326A062A-BD94-4473-8A9E-E65A7474D670}"/>
          </ac:picMkLst>
        </pc:picChg>
        <pc:picChg chg="add mod">
          <ac:chgData name="Usuário Convidado" userId="" providerId="Windows Live" clId="Web-{AC3963E0-92AC-49ED-B224-C80D0BC27183}" dt="2020-10-22T15:16:47.817" v="553" actId="1076"/>
          <ac:picMkLst>
            <pc:docMk/>
            <pc:sldMk cId="146779122" sldId="275"/>
            <ac:picMk id="22" creationId="{CBA9CB7F-57E0-48F8-BFFD-CAFBBFF65FF0}"/>
          </ac:picMkLst>
        </pc:picChg>
        <pc:cxnChg chg="add mod">
          <ac:chgData name="Usuário Convidado" userId="" providerId="Windows Live" clId="Web-{AC3963E0-92AC-49ED-B224-C80D0BC27183}" dt="2020-10-22T15:16:40.927" v="541" actId="1076"/>
          <ac:cxnSpMkLst>
            <pc:docMk/>
            <pc:sldMk cId="146779122" sldId="275"/>
            <ac:cxnSpMk id="2" creationId="{B8FE0163-360E-4E1A-AD07-53C3BC7F89BB}"/>
          </ac:cxnSpMkLst>
        </pc:cxnChg>
        <pc:cxnChg chg="add mod">
          <ac:chgData name="Usuário Convidado" userId="" providerId="Windows Live" clId="Web-{AC3963E0-92AC-49ED-B224-C80D0BC27183}" dt="2020-10-22T15:16:40.927" v="542" actId="1076"/>
          <ac:cxnSpMkLst>
            <pc:docMk/>
            <pc:sldMk cId="146779122" sldId="275"/>
            <ac:cxnSpMk id="7" creationId="{87F943AA-D695-4295-B246-7B8155516F6D}"/>
          </ac:cxnSpMkLst>
        </pc:cxnChg>
        <pc:cxnChg chg="add mod">
          <ac:chgData name="Usuário Convidado" userId="" providerId="Windows Live" clId="Web-{AC3963E0-92AC-49ED-B224-C80D0BC27183}" dt="2020-10-22T15:16:40.942" v="543" actId="1076"/>
          <ac:cxnSpMkLst>
            <pc:docMk/>
            <pc:sldMk cId="146779122" sldId="275"/>
            <ac:cxnSpMk id="8" creationId="{163AA6E7-C99B-4396-85E2-579DC99E5BB3}"/>
          </ac:cxnSpMkLst>
        </pc:cxnChg>
        <pc:cxnChg chg="add mod">
          <ac:chgData name="Usuário Convidado" userId="" providerId="Windows Live" clId="Web-{AC3963E0-92AC-49ED-B224-C80D0BC27183}" dt="2020-10-22T15:16:40.942" v="544" actId="1076"/>
          <ac:cxnSpMkLst>
            <pc:docMk/>
            <pc:sldMk cId="146779122" sldId="275"/>
            <ac:cxnSpMk id="9" creationId="{1DB32B4F-2924-47AA-AE62-A264B4D9029E}"/>
          </ac:cxnSpMkLst>
        </pc:cxnChg>
      </pc:sldChg>
    </pc:docChg>
  </pc:docChgLst>
  <pc:docChgLst>
    <pc:chgData name="Usuário Convidado" providerId="Windows Live" clId="Web-{41B02051-4C42-4E60-BC7F-A1EC9F1B8DA3}"/>
    <pc:docChg chg="addSld modSld sldOrd">
      <pc:chgData name="Usuário Convidado" userId="" providerId="Windows Live" clId="Web-{41B02051-4C42-4E60-BC7F-A1EC9F1B8DA3}" dt="2020-10-05T18:28:02.857" v="2007" actId="20577"/>
      <pc:docMkLst>
        <pc:docMk/>
      </pc:docMkLst>
      <pc:sldChg chg="modSp modNotes">
        <pc:chgData name="Usuário Convidado" userId="" providerId="Windows Live" clId="Web-{41B02051-4C42-4E60-BC7F-A1EC9F1B8DA3}" dt="2020-10-05T18:00:51.090" v="1492"/>
        <pc:sldMkLst>
          <pc:docMk/>
          <pc:sldMk cId="4220698841" sldId="257"/>
        </pc:sldMkLst>
        <pc:picChg chg="mod">
          <ac:chgData name="Usuário Convidado" userId="" providerId="Windows Live" clId="Web-{41B02051-4C42-4E60-BC7F-A1EC9F1B8DA3}" dt="2020-10-05T17:58:30.294" v="1414" actId="1076"/>
          <ac:picMkLst>
            <pc:docMk/>
            <pc:sldMk cId="4220698841" sldId="257"/>
            <ac:picMk id="7" creationId="{7AAA2933-7BF2-4F12-BEC5-A06A87FB6403}"/>
          </ac:picMkLst>
        </pc:picChg>
      </pc:sldChg>
      <pc:sldChg chg="modSp modNotes">
        <pc:chgData name="Usuário Convidado" userId="" providerId="Windows Live" clId="Web-{41B02051-4C42-4E60-BC7F-A1EC9F1B8DA3}" dt="2020-10-05T18:27:07.154" v="2001"/>
        <pc:sldMkLst>
          <pc:docMk/>
          <pc:sldMk cId="703031034" sldId="258"/>
        </pc:sldMkLst>
        <pc:spChg chg="mod">
          <ac:chgData name="Usuário Convidado" userId="" providerId="Windows Live" clId="Web-{41B02051-4C42-4E60-BC7F-A1EC9F1B8DA3}" dt="2020-10-05T18:23:18.016" v="1850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modSp">
        <pc:chgData name="Usuário Convidado" userId="" providerId="Windows Live" clId="Web-{41B02051-4C42-4E60-BC7F-A1EC9F1B8DA3}" dt="2020-10-05T18:28:02.857" v="2006" actId="20577"/>
        <pc:sldMkLst>
          <pc:docMk/>
          <pc:sldMk cId="1293452237" sldId="259"/>
        </pc:sldMkLst>
        <pc:spChg chg="mod">
          <ac:chgData name="Usuário Convidado" userId="" providerId="Windows Live" clId="Web-{41B02051-4C42-4E60-BC7F-A1EC9F1B8DA3}" dt="2020-10-05T18:28:02.857" v="2006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addSp delSp modSp new ord modNotes">
        <pc:chgData name="Usuário Convidado" userId="" providerId="Windows Live" clId="Web-{41B02051-4C42-4E60-BC7F-A1EC9F1B8DA3}" dt="2020-10-05T17:45:24.488" v="1269"/>
        <pc:sldMkLst>
          <pc:docMk/>
          <pc:sldMk cId="3889963350" sldId="260"/>
        </pc:sldMkLst>
        <pc:spChg chg="mod">
          <ac:chgData name="Usuário Convidado" userId="" providerId="Windows Live" clId="Web-{41B02051-4C42-4E60-BC7F-A1EC9F1B8DA3}" dt="2020-10-05T15:17:06.815" v="17" actId="20577"/>
          <ac:spMkLst>
            <pc:docMk/>
            <pc:sldMk cId="3889963350" sldId="260"/>
            <ac:spMk id="2" creationId="{63A882F6-B03A-409A-994B-BEC93BCCC57F}"/>
          </ac:spMkLst>
        </pc:spChg>
        <pc:spChg chg="mod">
          <ac:chgData name="Usuário Convidado" userId="" providerId="Windows Live" clId="Web-{41B02051-4C42-4E60-BC7F-A1EC9F1B8DA3}" dt="2020-10-05T17:39:47.475" v="1122" actId="20577"/>
          <ac:spMkLst>
            <pc:docMk/>
            <pc:sldMk cId="3889963350" sldId="260"/>
            <ac:spMk id="3" creationId="{D4C515E3-6687-4517-84F9-EAA2311D1C16}"/>
          </ac:spMkLst>
        </pc:spChg>
        <pc:spChg chg="mod">
          <ac:chgData name="Usuário Convidado" userId="" providerId="Windows Live" clId="Web-{41B02051-4C42-4E60-BC7F-A1EC9F1B8DA3}" dt="2020-10-05T17:42:39.442" v="1184" actId="20577"/>
          <ac:spMkLst>
            <pc:docMk/>
            <pc:sldMk cId="3889963350" sldId="260"/>
            <ac:spMk id="4" creationId="{7B17E3D2-C929-4FC1-BD06-BD50AD11F0AE}"/>
          </ac:spMkLst>
        </pc:spChg>
        <pc:spChg chg="add del">
          <ac:chgData name="Usuário Convidado" userId="" providerId="Windows Live" clId="Web-{41B02051-4C42-4E60-BC7F-A1EC9F1B8DA3}" dt="2020-10-05T17:35:56.758" v="871"/>
          <ac:spMkLst>
            <pc:docMk/>
            <pc:sldMk cId="3889963350" sldId="260"/>
            <ac:spMk id="5" creationId="{5A77ABFE-4BC9-4114-B676-B75FB12880CA}"/>
          </ac:spMkLst>
        </pc:spChg>
      </pc:sldChg>
      <pc:sldChg chg="addSp delSp modSp new modNotes">
        <pc:chgData name="Usuário Convidado" userId="" providerId="Windows Live" clId="Web-{41B02051-4C42-4E60-BC7F-A1EC9F1B8DA3}" dt="2020-10-05T17:35:20.836" v="869"/>
        <pc:sldMkLst>
          <pc:docMk/>
          <pc:sldMk cId="4001293424" sldId="261"/>
        </pc:sldMkLst>
        <pc:spChg chg="mod">
          <ac:chgData name="Usuário Convidado" userId="" providerId="Windows Live" clId="Web-{41B02051-4C42-4E60-BC7F-A1EC9F1B8DA3}" dt="2020-10-05T16:50:53.575" v="63" actId="20577"/>
          <ac:spMkLst>
            <pc:docMk/>
            <pc:sldMk cId="4001293424" sldId="261"/>
            <ac:spMk id="2" creationId="{0247D7C8-847E-4095-933A-74D6FDAE60D6}"/>
          </ac:spMkLst>
        </pc:spChg>
        <pc:spChg chg="del">
          <ac:chgData name="Usuário Convidado" userId="" providerId="Windows Live" clId="Web-{41B02051-4C42-4E60-BC7F-A1EC9F1B8DA3}" dt="2020-10-05T17:12:15.269" v="600"/>
          <ac:spMkLst>
            <pc:docMk/>
            <pc:sldMk cId="4001293424" sldId="261"/>
            <ac:spMk id="3" creationId="{578D6DEB-1948-4435-BEB8-06E932AF6CE0}"/>
          </ac:spMkLst>
        </pc:spChg>
        <pc:spChg chg="mod">
          <ac:chgData name="Usuário Convidado" userId="" providerId="Windows Live" clId="Web-{41B02051-4C42-4E60-BC7F-A1EC9F1B8DA3}" dt="2020-10-05T17:29:01.526" v="804" actId="20577"/>
          <ac:spMkLst>
            <pc:docMk/>
            <pc:sldMk cId="4001293424" sldId="261"/>
            <ac:spMk id="4" creationId="{DB68F834-C62E-45A1-B656-5E85B1D7AC3D}"/>
          </ac:spMkLst>
        </pc:spChg>
        <pc:picChg chg="add mod ord modCrop">
          <ac:chgData name="Usuário Convidado" userId="" providerId="Windows Live" clId="Web-{41B02051-4C42-4E60-BC7F-A1EC9F1B8DA3}" dt="2020-10-05T17:13:10.784" v="606" actId="1076"/>
          <ac:picMkLst>
            <pc:docMk/>
            <pc:sldMk cId="4001293424" sldId="261"/>
            <ac:picMk id="5" creationId="{074D65F7-FBF8-48F1-8522-B3798ABE435B}"/>
          </ac:picMkLst>
        </pc:picChg>
      </pc:sldChg>
      <pc:sldChg chg="modSp new">
        <pc:chgData name="Usuário Convidado" userId="" providerId="Windows Live" clId="Web-{41B02051-4C42-4E60-BC7F-A1EC9F1B8DA3}" dt="2020-10-05T18:06:15.368" v="1714" actId="20577"/>
        <pc:sldMkLst>
          <pc:docMk/>
          <pc:sldMk cId="4258438692" sldId="262"/>
        </pc:sldMkLst>
        <pc:spChg chg="mod">
          <ac:chgData name="Usuário Convidado" userId="" providerId="Windows Live" clId="Web-{41B02051-4C42-4E60-BC7F-A1EC9F1B8DA3}" dt="2020-10-05T18:03:35.245" v="1502" actId="20577"/>
          <ac:spMkLst>
            <pc:docMk/>
            <pc:sldMk cId="4258438692" sldId="262"/>
            <ac:spMk id="2" creationId="{1CF6AFAC-DC1E-4F61-B633-2336B7492ABF}"/>
          </ac:spMkLst>
        </pc:spChg>
        <pc:spChg chg="mod">
          <ac:chgData name="Usuário Convidado" userId="" providerId="Windows Live" clId="Web-{41B02051-4C42-4E60-BC7F-A1EC9F1B8DA3}" dt="2020-10-05T18:06:15.368" v="1714" actId="20577"/>
          <ac:spMkLst>
            <pc:docMk/>
            <pc:sldMk cId="4258438692" sldId="262"/>
            <ac:spMk id="3" creationId="{B18A0433-E71B-44E2-8A67-A12C9FDB98EB}"/>
          </ac:spMkLst>
        </pc:spChg>
      </pc:sldChg>
    </pc:docChg>
  </pc:docChgLst>
  <pc:docChgLst>
    <pc:chgData name="Usuário Convidado" providerId="Windows Live" clId="Web-{F245A4B5-CB99-479C-84A0-7C9B92B14CAE}"/>
    <pc:docChg chg="addSld delSld modSld sldOrd">
      <pc:chgData name="Usuário Convidado" userId="" providerId="Windows Live" clId="Web-{F245A4B5-CB99-479C-84A0-7C9B92B14CAE}" dt="2020-10-12T14:45:30.315" v="892" actId="20577"/>
      <pc:docMkLst>
        <pc:docMk/>
      </pc:docMkLst>
      <pc:sldChg chg="modSp modNotes">
        <pc:chgData name="Usuário Convidado" userId="" providerId="Windows Live" clId="Web-{F245A4B5-CB99-479C-84A0-7C9B92B14CAE}" dt="2020-10-12T14:40:36.844" v="841" actId="20577"/>
        <pc:sldMkLst>
          <pc:docMk/>
          <pc:sldMk cId="4220698841" sldId="257"/>
        </pc:sldMkLst>
        <pc:spChg chg="mod">
          <ac:chgData name="Usuário Convidado" userId="" providerId="Windows Live" clId="Web-{F245A4B5-CB99-479C-84A0-7C9B92B14CAE}" dt="2020-10-12T14:40:36.844" v="841" actId="20577"/>
          <ac:spMkLst>
            <pc:docMk/>
            <pc:sldMk cId="4220698841" sldId="257"/>
            <ac:spMk id="6" creationId="{BCCB5347-8626-4006-9354-DFF1A66572CA}"/>
          </ac:spMkLst>
        </pc:spChg>
      </pc:sldChg>
      <pc:sldChg chg="modSp ord modNotes">
        <pc:chgData name="Usuário Convidado" userId="" providerId="Windows Live" clId="Web-{F245A4B5-CB99-479C-84A0-7C9B92B14CAE}" dt="2020-10-12T14:31:07.464" v="574"/>
        <pc:sldMkLst>
          <pc:docMk/>
          <pc:sldMk cId="703031034" sldId="258"/>
        </pc:sldMkLst>
        <pc:spChg chg="mod">
          <ac:chgData name="Usuário Convidado" userId="" providerId="Windows Live" clId="Web-{F245A4B5-CB99-479C-84A0-7C9B92B14CAE}" dt="2020-10-12T14:15:39.406" v="380" actId="20577"/>
          <ac:spMkLst>
            <pc:docMk/>
            <pc:sldMk cId="703031034" sldId="258"/>
            <ac:spMk id="2" creationId="{BBCCFE0E-B692-4DD2-B45C-EACCA100A55F}"/>
          </ac:spMkLst>
        </pc:spChg>
        <pc:spChg chg="mod">
          <ac:chgData name="Usuário Convidado" userId="" providerId="Windows Live" clId="Web-{F245A4B5-CB99-479C-84A0-7C9B92B14CAE}" dt="2020-10-12T14:31:04.714" v="571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addSp delSp modSp ord modNotes">
        <pc:chgData name="Usuário Convidado" userId="" providerId="Windows Live" clId="Web-{F245A4B5-CB99-479C-84A0-7C9B92B14CAE}" dt="2020-10-12T14:11:04.467" v="227"/>
        <pc:sldMkLst>
          <pc:docMk/>
          <pc:sldMk cId="3889963350" sldId="260"/>
        </pc:sldMkLst>
        <pc:spChg chg="mod">
          <ac:chgData name="Usuário Convidado" userId="" providerId="Windows Live" clId="Web-{F245A4B5-CB99-479C-84A0-7C9B92B14CAE}" dt="2020-10-12T14:11:03.764" v="225" actId="20577"/>
          <ac:spMkLst>
            <pc:docMk/>
            <pc:sldMk cId="3889963350" sldId="260"/>
            <ac:spMk id="4" creationId="{7B17E3D2-C929-4FC1-BD06-BD50AD11F0AE}"/>
          </ac:spMkLst>
        </pc:spChg>
        <pc:spChg chg="mod">
          <ac:chgData name="Usuário Convidado" userId="" providerId="Windows Live" clId="Web-{F245A4B5-CB99-479C-84A0-7C9B92B14CAE}" dt="2020-10-12T14:10:37.199" v="202" actId="20577"/>
          <ac:spMkLst>
            <pc:docMk/>
            <pc:sldMk cId="3889963350" sldId="260"/>
            <ac:spMk id="7" creationId="{D2DD80D3-7556-44C3-A19B-8B4685A9BBBF}"/>
          </ac:spMkLst>
        </pc:spChg>
        <pc:picChg chg="add del">
          <ac:chgData name="Usuário Convidado" userId="" providerId="Windows Live" clId="Web-{F245A4B5-CB99-479C-84A0-7C9B92B14CAE}" dt="2020-10-12T14:11:04.467" v="227"/>
          <ac:picMkLst>
            <pc:docMk/>
            <pc:sldMk cId="3889963350" sldId="260"/>
            <ac:picMk id="11" creationId="{203D1151-37DE-454C-AF38-20ADBD11EAE6}"/>
          </ac:picMkLst>
        </pc:picChg>
      </pc:sldChg>
      <pc:sldChg chg="modSp">
        <pc:chgData name="Usuário Convidado" userId="" providerId="Windows Live" clId="Web-{F245A4B5-CB99-479C-84A0-7C9B92B14CAE}" dt="2020-10-12T14:42:29.851" v="875" actId="20577"/>
        <pc:sldMkLst>
          <pc:docMk/>
          <pc:sldMk cId="4001293424" sldId="261"/>
        </pc:sldMkLst>
        <pc:spChg chg="mod">
          <ac:chgData name="Usuário Convidado" userId="" providerId="Windows Live" clId="Web-{F245A4B5-CB99-479C-84A0-7C9B92B14CAE}" dt="2020-10-12T14:41:34.988" v="861" actId="20577"/>
          <ac:spMkLst>
            <pc:docMk/>
            <pc:sldMk cId="4001293424" sldId="261"/>
            <ac:spMk id="10" creationId="{253FD0C2-583D-4E71-827A-F5AC6F5A731E}"/>
          </ac:spMkLst>
        </pc:spChg>
        <pc:spChg chg="mod">
          <ac:chgData name="Usuário Convidado" userId="" providerId="Windows Live" clId="Web-{F245A4B5-CB99-479C-84A0-7C9B92B14CAE}" dt="2020-10-12T14:42:29.851" v="875" actId="20577"/>
          <ac:spMkLst>
            <pc:docMk/>
            <pc:sldMk cId="4001293424" sldId="261"/>
            <ac:spMk id="11" creationId="{6CF0B4AC-1A0B-4079-A37C-80B12714CCF0}"/>
          </ac:spMkLst>
        </pc:spChg>
      </pc:sldChg>
      <pc:sldChg chg="delSp modSp del">
        <pc:chgData name="Usuário Convidado" userId="" providerId="Windows Live" clId="Web-{F245A4B5-CB99-479C-84A0-7C9B92B14CAE}" dt="2020-10-12T14:06:14.495" v="71"/>
        <pc:sldMkLst>
          <pc:docMk/>
          <pc:sldMk cId="4258438692" sldId="262"/>
        </pc:sldMkLst>
        <pc:spChg chg="mod">
          <ac:chgData name="Usuário Convidado" userId="" providerId="Windows Live" clId="Web-{F245A4B5-CB99-479C-84A0-7C9B92B14CAE}" dt="2020-10-12T14:05:59.932" v="68" actId="20577"/>
          <ac:spMkLst>
            <pc:docMk/>
            <pc:sldMk cId="4258438692" sldId="262"/>
            <ac:spMk id="2" creationId="{B9DEC181-FD67-496F-991E-B201AF9BF253}"/>
          </ac:spMkLst>
        </pc:spChg>
        <pc:spChg chg="mod">
          <ac:chgData name="Usuário Convidado" userId="" providerId="Windows Live" clId="Web-{F245A4B5-CB99-479C-84A0-7C9B92B14CAE}" dt="2020-10-12T14:05:41.009" v="50" actId="20577"/>
          <ac:spMkLst>
            <pc:docMk/>
            <pc:sldMk cId="4258438692" sldId="262"/>
            <ac:spMk id="3" creationId="{B18A0433-E71B-44E2-8A67-A12C9FDB98EB}"/>
          </ac:spMkLst>
        </pc:spChg>
        <pc:spChg chg="mod">
          <ac:chgData name="Usuário Convidado" userId="" providerId="Windows Live" clId="Web-{F245A4B5-CB99-479C-84A0-7C9B92B14CAE}" dt="2020-10-12T14:05:36.196" v="45" actId="20577"/>
          <ac:spMkLst>
            <pc:docMk/>
            <pc:sldMk cId="4258438692" sldId="262"/>
            <ac:spMk id="7" creationId="{ED1212B6-03BF-4BB6-B88E-8E9905048532}"/>
          </ac:spMkLst>
        </pc:spChg>
        <pc:picChg chg="del">
          <ac:chgData name="Usuário Convidado" userId="" providerId="Windows Live" clId="Web-{F245A4B5-CB99-479C-84A0-7C9B92B14CAE}" dt="2020-10-12T14:05:42.697" v="53"/>
          <ac:picMkLst>
            <pc:docMk/>
            <pc:sldMk cId="4258438692" sldId="262"/>
            <ac:picMk id="4" creationId="{0682D0B5-3326-4B95-9511-A7D4987F28C6}"/>
          </ac:picMkLst>
        </pc:picChg>
      </pc:sldChg>
      <pc:sldChg chg="delSp modSp add replId modNotes">
        <pc:chgData name="Usuário Convidado" userId="" providerId="Windows Live" clId="Web-{F245A4B5-CB99-479C-84A0-7C9B92B14CAE}" dt="2020-10-12T14:09:38.149" v="186"/>
        <pc:sldMkLst>
          <pc:docMk/>
          <pc:sldMk cId="3354459346" sldId="264"/>
        </pc:sldMkLst>
        <pc:spChg chg="del mod">
          <ac:chgData name="Usuário Convidado" userId="" providerId="Windows Live" clId="Web-{F245A4B5-CB99-479C-84A0-7C9B92B14CAE}" dt="2020-10-12T14:09:38.149" v="186"/>
          <ac:spMkLst>
            <pc:docMk/>
            <pc:sldMk cId="3354459346" sldId="264"/>
            <ac:spMk id="2" creationId="{B9DEC181-FD67-496F-991E-B201AF9BF253}"/>
          </ac:spMkLst>
        </pc:spChg>
        <pc:spChg chg="mod">
          <ac:chgData name="Usuário Convidado" userId="" providerId="Windows Live" clId="Web-{F245A4B5-CB99-479C-84A0-7C9B92B14CAE}" dt="2020-10-12T14:09:27.805" v="184" actId="14100"/>
          <ac:spMkLst>
            <pc:docMk/>
            <pc:sldMk cId="3354459346" sldId="264"/>
            <ac:spMk id="3" creationId="{B18A0433-E71B-44E2-8A67-A12C9FDB98EB}"/>
          </ac:spMkLst>
        </pc:spChg>
        <pc:spChg chg="mod">
          <ac:chgData name="Usuário Convidado" userId="" providerId="Windows Live" clId="Web-{F245A4B5-CB99-479C-84A0-7C9B92B14CAE}" dt="2020-10-12T14:08:33.051" v="128" actId="20577"/>
          <ac:spMkLst>
            <pc:docMk/>
            <pc:sldMk cId="3354459346" sldId="264"/>
            <ac:spMk id="7" creationId="{ED1212B6-03BF-4BB6-B88E-8E9905048532}"/>
          </ac:spMkLst>
        </pc:spChg>
        <pc:picChg chg="del">
          <ac:chgData name="Usuário Convidado" userId="" providerId="Windows Live" clId="Web-{F245A4B5-CB99-479C-84A0-7C9B92B14CAE}" dt="2020-10-12T14:06:22.449" v="78"/>
          <ac:picMkLst>
            <pc:docMk/>
            <pc:sldMk cId="3354459346" sldId="264"/>
            <ac:picMk id="4" creationId="{0682D0B5-3326-4B95-9511-A7D4987F28C6}"/>
          </ac:picMkLst>
        </pc:picChg>
      </pc:sldChg>
      <pc:sldChg chg="add replId">
        <pc:chgData name="Usuário Convidado" userId="" providerId="Windows Live" clId="Web-{F245A4B5-CB99-479C-84A0-7C9B92B14CAE}" dt="2020-10-12T14:06:10.964" v="70"/>
        <pc:sldMkLst>
          <pc:docMk/>
          <pc:sldMk cId="1929241147" sldId="265"/>
        </pc:sldMkLst>
      </pc:sldChg>
      <pc:sldChg chg="addSp delSp modSp add replId modNotes">
        <pc:chgData name="Usuário Convidado" userId="" providerId="Windows Live" clId="Web-{F245A4B5-CB99-479C-84A0-7C9B92B14CAE}" dt="2020-10-12T14:08:16.925" v="121"/>
        <pc:sldMkLst>
          <pc:docMk/>
          <pc:sldMk cId="1663941989" sldId="266"/>
        </pc:sldMkLst>
        <pc:spChg chg="mod">
          <ac:chgData name="Usuário Convidado" userId="" providerId="Windows Live" clId="Web-{F245A4B5-CB99-479C-84A0-7C9B92B14CAE}" dt="2020-10-12T14:07:27.891" v="108" actId="20577"/>
          <ac:spMkLst>
            <pc:docMk/>
            <pc:sldMk cId="1663941989" sldId="266"/>
            <ac:spMk id="3" creationId="{4B500E6D-9801-4C9E-94C2-02238B7B8EC8}"/>
          </ac:spMkLst>
        </pc:spChg>
        <pc:spChg chg="mod">
          <ac:chgData name="Usuário Convidado" userId="" providerId="Windows Live" clId="Web-{F245A4B5-CB99-479C-84A0-7C9B92B14CAE}" dt="2020-10-12T14:07:45.064" v="116" actId="20577"/>
          <ac:spMkLst>
            <pc:docMk/>
            <pc:sldMk cId="1663941989" sldId="266"/>
            <ac:spMk id="4" creationId="{DB68F834-C62E-45A1-B656-5E85B1D7AC3D}"/>
          </ac:spMkLst>
        </pc:spChg>
        <pc:spChg chg="add mod">
          <ac:chgData name="Usuário Convidado" userId="" providerId="Windows Live" clId="Web-{F245A4B5-CB99-479C-84A0-7C9B92B14CAE}" dt="2020-10-12T14:07:31.641" v="111"/>
          <ac:spMkLst>
            <pc:docMk/>
            <pc:sldMk cId="1663941989" sldId="266"/>
            <ac:spMk id="6" creationId="{9D564AAD-0892-41F0-8467-D161D7A91894}"/>
          </ac:spMkLst>
        </pc:spChg>
        <pc:spChg chg="mod">
          <ac:chgData name="Usuário Convidado" userId="" providerId="Windows Live" clId="Web-{F245A4B5-CB99-479C-84A0-7C9B92B14CAE}" dt="2020-10-12T14:07:52.924" v="118" actId="20577"/>
          <ac:spMkLst>
            <pc:docMk/>
            <pc:sldMk cId="1663941989" sldId="266"/>
            <ac:spMk id="10" creationId="{253FD0C2-583D-4E71-827A-F5AC6F5A731E}"/>
          </ac:spMkLst>
        </pc:spChg>
        <pc:spChg chg="mod">
          <ac:chgData name="Usuário Convidado" userId="" providerId="Windows Live" clId="Web-{F245A4B5-CB99-479C-84A0-7C9B92B14CAE}" dt="2020-10-12T14:07:37.204" v="113" actId="20577"/>
          <ac:spMkLst>
            <pc:docMk/>
            <pc:sldMk cId="1663941989" sldId="266"/>
            <ac:spMk id="11" creationId="{6CF0B4AC-1A0B-4079-A37C-80B12714CCF0}"/>
          </ac:spMkLst>
        </pc:spChg>
        <pc:picChg chg="del">
          <ac:chgData name="Usuário Convidado" userId="" providerId="Windows Live" clId="Web-{F245A4B5-CB99-479C-84A0-7C9B92B14CAE}" dt="2020-10-12T14:07:31.641" v="111"/>
          <ac:picMkLst>
            <pc:docMk/>
            <pc:sldMk cId="1663941989" sldId="266"/>
            <ac:picMk id="5" creationId="{074D65F7-FBF8-48F1-8522-B3798ABE435B}"/>
          </ac:picMkLst>
        </pc:picChg>
      </pc:sldChg>
      <pc:sldChg chg="add replId">
        <pc:chgData name="Usuário Convidado" userId="" providerId="Windows Live" clId="Web-{F245A4B5-CB99-479C-84A0-7C9B92B14CAE}" dt="2020-10-12T14:10:12.245" v="187"/>
        <pc:sldMkLst>
          <pc:docMk/>
          <pc:sldMk cId="268211076" sldId="267"/>
        </pc:sldMkLst>
      </pc:sldChg>
      <pc:sldChg chg="addSp delSp modSp add replId modNotes">
        <pc:chgData name="Usuário Convidado" userId="" providerId="Windows Live" clId="Web-{F245A4B5-CB99-479C-84A0-7C9B92B14CAE}" dt="2020-10-12T14:13:14.584" v="267" actId="20577"/>
        <pc:sldMkLst>
          <pc:docMk/>
          <pc:sldMk cId="2975368781" sldId="268"/>
        </pc:sldMkLst>
        <pc:spChg chg="mod">
          <ac:chgData name="Usuário Convidado" userId="" providerId="Windows Live" clId="Web-{F245A4B5-CB99-479C-84A0-7C9B92B14CAE}" dt="2020-10-12T14:12:28.628" v="246" actId="20577"/>
          <ac:spMkLst>
            <pc:docMk/>
            <pc:sldMk cId="2975368781" sldId="268"/>
            <ac:spMk id="3" creationId="{4B500E6D-9801-4C9E-94C2-02238B7B8EC8}"/>
          </ac:spMkLst>
        </pc:spChg>
        <pc:spChg chg="mod">
          <ac:chgData name="Usuário Convidado" userId="" providerId="Windows Live" clId="Web-{F245A4B5-CB99-479C-84A0-7C9B92B14CAE}" dt="2020-10-12T14:12:25.472" v="245" actId="20577"/>
          <ac:spMkLst>
            <pc:docMk/>
            <pc:sldMk cId="2975368781" sldId="268"/>
            <ac:spMk id="4" creationId="{DB68F834-C62E-45A1-B656-5E85B1D7AC3D}"/>
          </ac:spMkLst>
        </pc:spChg>
        <pc:spChg chg="add mod">
          <ac:chgData name="Usuário Convidado" userId="" providerId="Windows Live" clId="Web-{F245A4B5-CB99-479C-84A0-7C9B92B14CAE}" dt="2020-10-12T14:12:31.754" v="249"/>
          <ac:spMkLst>
            <pc:docMk/>
            <pc:sldMk cId="2975368781" sldId="268"/>
            <ac:spMk id="6" creationId="{59583001-7E85-4D8D-B3F7-4EC4537584A4}"/>
          </ac:spMkLst>
        </pc:spChg>
        <pc:spChg chg="mod">
          <ac:chgData name="Usuário Convidado" userId="" providerId="Windows Live" clId="Web-{F245A4B5-CB99-479C-84A0-7C9B92B14CAE}" dt="2020-10-12T14:13:14.584" v="267" actId="20577"/>
          <ac:spMkLst>
            <pc:docMk/>
            <pc:sldMk cId="2975368781" sldId="268"/>
            <ac:spMk id="10" creationId="{253FD0C2-583D-4E71-827A-F5AC6F5A731E}"/>
          </ac:spMkLst>
        </pc:spChg>
        <pc:spChg chg="mod">
          <ac:chgData name="Usuário Convidado" userId="" providerId="Windows Live" clId="Web-{F245A4B5-CB99-479C-84A0-7C9B92B14CAE}" dt="2020-10-12T14:12:49.989" v="251" actId="20577"/>
          <ac:spMkLst>
            <pc:docMk/>
            <pc:sldMk cId="2975368781" sldId="268"/>
            <ac:spMk id="11" creationId="{6CF0B4AC-1A0B-4079-A37C-80B12714CCF0}"/>
          </ac:spMkLst>
        </pc:spChg>
        <pc:picChg chg="del">
          <ac:chgData name="Usuário Convidado" userId="" providerId="Windows Live" clId="Web-{F245A4B5-CB99-479C-84A0-7C9B92B14CAE}" dt="2020-10-12T14:12:31.754" v="249"/>
          <ac:picMkLst>
            <pc:docMk/>
            <pc:sldMk cId="2975368781" sldId="268"/>
            <ac:picMk id="5" creationId="{074D65F7-FBF8-48F1-8522-B3798ABE435B}"/>
          </ac:picMkLst>
        </pc:picChg>
      </pc:sldChg>
      <pc:sldChg chg="addSp delSp modSp add ord replId modNotes">
        <pc:chgData name="Usuário Convidado" userId="" providerId="Windows Live" clId="Web-{F245A4B5-CB99-479C-84A0-7C9B92B14CAE}" dt="2020-10-12T14:45:30.300" v="891" actId="20577"/>
        <pc:sldMkLst>
          <pc:docMk/>
          <pc:sldMk cId="2824684098" sldId="269"/>
        </pc:sldMkLst>
        <pc:spChg chg="add mod">
          <ac:chgData name="Usuário Convidado" userId="" providerId="Windows Live" clId="Web-{F245A4B5-CB99-479C-84A0-7C9B92B14CAE}" dt="2020-10-12T14:45:30.300" v="891" actId="20577"/>
          <ac:spMkLst>
            <pc:docMk/>
            <pc:sldMk cId="2824684098" sldId="269"/>
            <ac:spMk id="3" creationId="{C606935B-86AA-4938-A6BE-5DAA7189CEDF}"/>
          </ac:spMkLst>
        </pc:spChg>
        <pc:spChg chg="mod">
          <ac:chgData name="Usuário Convidado" userId="" providerId="Windows Live" clId="Web-{F245A4B5-CB99-479C-84A0-7C9B92B14CAE}" dt="2020-10-12T14:39:12.010" v="824" actId="20577"/>
          <ac:spMkLst>
            <pc:docMk/>
            <pc:sldMk cId="2824684098" sldId="269"/>
            <ac:spMk id="6" creationId="{BCCB5347-8626-4006-9354-DFF1A66572CA}"/>
          </ac:spMkLst>
        </pc:spChg>
        <pc:spChg chg="mod">
          <ac:chgData name="Usuário Convidado" userId="" providerId="Windows Live" clId="Web-{F245A4B5-CB99-479C-84A0-7C9B92B14CAE}" dt="2020-10-12T14:16:07.798" v="400" actId="20577"/>
          <ac:spMkLst>
            <pc:docMk/>
            <pc:sldMk cId="2824684098" sldId="269"/>
            <ac:spMk id="12" creationId="{C6FD6BBF-A290-4316-B4E1-3FB3C80BA01B}"/>
          </ac:spMkLst>
        </pc:spChg>
        <pc:picChg chg="del">
          <ac:chgData name="Usuário Convidado" userId="" providerId="Windows Live" clId="Web-{F245A4B5-CB99-479C-84A0-7C9B92B14CAE}" dt="2020-10-12T14:13:52.524" v="272"/>
          <ac:picMkLst>
            <pc:docMk/>
            <pc:sldMk cId="2824684098" sldId="269"/>
            <ac:picMk id="7" creationId="{7AAA2933-7BF2-4F12-BEC5-A06A87FB6403}"/>
          </ac:picMkLst>
        </pc:picChg>
      </pc:sldChg>
      <pc:sldChg chg="addSp delSp modSp add ord replId modNotes">
        <pc:chgData name="Usuário Convidado" userId="" providerId="Windows Live" clId="Web-{F245A4B5-CB99-479C-84A0-7C9B92B14CAE}" dt="2020-10-12T14:16:24.815" v="441" actId="20577"/>
        <pc:sldMkLst>
          <pc:docMk/>
          <pc:sldMk cId="1378233506" sldId="270"/>
        </pc:sldMkLst>
        <pc:spChg chg="mod">
          <ac:chgData name="Usuário Convidado" userId="" providerId="Windows Live" clId="Web-{F245A4B5-CB99-479C-84A0-7C9B92B14CAE}" dt="2020-10-12T14:16:24.815" v="441" actId="20577"/>
          <ac:spMkLst>
            <pc:docMk/>
            <pc:sldMk cId="1378233506" sldId="270"/>
            <ac:spMk id="2" creationId="{BBCCFE0E-B692-4DD2-B45C-EACCA100A55F}"/>
          </ac:spMkLst>
        </pc:spChg>
        <pc:spChg chg="add mod">
          <ac:chgData name="Usuário Convidado" userId="" providerId="Windows Live" clId="Web-{F245A4B5-CB99-479C-84A0-7C9B92B14CAE}" dt="2020-10-12T14:14:53.059" v="319"/>
          <ac:spMkLst>
            <pc:docMk/>
            <pc:sldMk cId="1378233506" sldId="270"/>
            <ac:spMk id="4" creationId="{2E462017-8C4A-4A8F-B1B9-BE100975AD03}"/>
          </ac:spMkLst>
        </pc:spChg>
        <pc:spChg chg="mod">
          <ac:chgData name="Usuário Convidado" userId="" providerId="Windows Live" clId="Web-{F245A4B5-CB99-479C-84A0-7C9B92B14CAE}" dt="2020-10-12T14:14:51.340" v="317" actId="20577"/>
          <ac:spMkLst>
            <pc:docMk/>
            <pc:sldMk cId="1378233506" sldId="270"/>
            <ac:spMk id="6" creationId="{A07DEC9C-6091-456B-9599-83A69D65E5D1}"/>
          </ac:spMkLst>
        </pc:spChg>
        <pc:picChg chg="del">
          <ac:chgData name="Usuário Convidado" userId="" providerId="Windows Live" clId="Web-{F245A4B5-CB99-479C-84A0-7C9B92B14CAE}" dt="2020-10-12T14:14:53.059" v="319"/>
          <ac:picMkLst>
            <pc:docMk/>
            <pc:sldMk cId="1378233506" sldId="270"/>
            <ac:picMk id="5" creationId="{AB8A7C97-A8C7-46B6-A058-F1B49DD9C38A}"/>
          </ac:picMkLst>
        </pc:picChg>
      </pc:sldChg>
    </pc:docChg>
  </pc:docChgLst>
  <pc:docChgLst>
    <pc:chgData name="Usuário Convidado" providerId="Windows Live" clId="Web-{FCE76D8C-DC45-4E86-8EE1-67FC22C55E60}"/>
    <pc:docChg chg="addSld modSld sldOrd">
      <pc:chgData name="Usuário Convidado" userId="" providerId="Windows Live" clId="Web-{FCE76D8C-DC45-4E86-8EE1-67FC22C55E60}" dt="2020-10-20T19:02:07.183" v="706" actId="1076"/>
      <pc:docMkLst>
        <pc:docMk/>
      </pc:docMkLst>
      <pc:sldChg chg="addSp modSp">
        <pc:chgData name="Usuário Convidado" userId="" providerId="Windows Live" clId="Web-{FCE76D8C-DC45-4E86-8EE1-67FC22C55E60}" dt="2020-10-20T18:36:36.474" v="316" actId="1076"/>
        <pc:sldMkLst>
          <pc:docMk/>
          <pc:sldMk cId="3889963350" sldId="260"/>
        </pc:sldMkLst>
        <pc:picChg chg="add mod modCrop">
          <ac:chgData name="Usuário Convidado" userId="" providerId="Windows Live" clId="Web-{FCE76D8C-DC45-4E86-8EE1-67FC22C55E60}" dt="2020-10-20T18:36:36.474" v="316" actId="1076"/>
          <ac:picMkLst>
            <pc:docMk/>
            <pc:sldMk cId="3889963350" sldId="260"/>
            <ac:picMk id="2" creationId="{A313736E-8E38-4F31-B954-4AE2A423FF4F}"/>
          </ac:picMkLst>
        </pc:picChg>
      </pc:sldChg>
      <pc:sldChg chg="addSp delSp modSp ord modNotes">
        <pc:chgData name="Usuário Convidado" userId="" providerId="Windows Live" clId="Web-{FCE76D8C-DC45-4E86-8EE1-67FC22C55E60}" dt="2020-10-20T19:00:20.759" v="703"/>
        <pc:sldMkLst>
          <pc:docMk/>
          <pc:sldMk cId="4001293424" sldId="261"/>
        </pc:sldMkLst>
        <pc:spChg chg="add mod">
          <ac:chgData name="Usuário Convidado" userId="" providerId="Windows Live" clId="Web-{FCE76D8C-DC45-4E86-8EE1-67FC22C55E60}" dt="2020-10-20T19:00:08.586" v="702" actId="14100"/>
          <ac:spMkLst>
            <pc:docMk/>
            <pc:sldMk cId="4001293424" sldId="261"/>
            <ac:spMk id="2" creationId="{1AE9BF9C-EB79-4E2A-B15B-4A3348B97215}"/>
          </ac:spMkLst>
        </pc:spChg>
        <pc:spChg chg="del mod">
          <ac:chgData name="Usuário Convidado" userId="" providerId="Windows Live" clId="Web-{FCE76D8C-DC45-4E86-8EE1-67FC22C55E60}" dt="2020-10-20T18:55:31.611" v="593"/>
          <ac:spMkLst>
            <pc:docMk/>
            <pc:sldMk cId="4001293424" sldId="261"/>
            <ac:spMk id="4" creationId="{DB68F834-C62E-45A1-B656-5E85B1D7AC3D}"/>
          </ac:spMkLst>
        </pc:spChg>
        <pc:spChg chg="mod">
          <ac:chgData name="Usuário Convidado" userId="" providerId="Windows Live" clId="Web-{FCE76D8C-DC45-4E86-8EE1-67FC22C55E60}" dt="2020-10-20T18:58:26.600" v="655" actId="1076"/>
          <ac:spMkLst>
            <pc:docMk/>
            <pc:sldMk cId="4001293424" sldId="261"/>
            <ac:spMk id="10" creationId="{253FD0C2-583D-4E71-827A-F5AC6F5A731E}"/>
          </ac:spMkLst>
        </pc:spChg>
        <pc:spChg chg="del mod">
          <ac:chgData name="Usuário Convidado" userId="" providerId="Windows Live" clId="Web-{FCE76D8C-DC45-4E86-8EE1-67FC22C55E60}" dt="2020-10-20T18:55:23.158" v="590"/>
          <ac:spMkLst>
            <pc:docMk/>
            <pc:sldMk cId="4001293424" sldId="261"/>
            <ac:spMk id="11" creationId="{6CF0B4AC-1A0B-4079-A37C-80B12714CCF0}"/>
          </ac:spMkLst>
        </pc:spChg>
        <pc:picChg chg="mod">
          <ac:chgData name="Usuário Convidado" userId="" providerId="Windows Live" clId="Web-{FCE76D8C-DC45-4E86-8EE1-67FC22C55E60}" dt="2020-10-20T18:59:20.507" v="687" actId="1076"/>
          <ac:picMkLst>
            <pc:docMk/>
            <pc:sldMk cId="4001293424" sldId="261"/>
            <ac:picMk id="5" creationId="{074D65F7-FBF8-48F1-8522-B3798ABE435B}"/>
          </ac:picMkLst>
        </pc:picChg>
      </pc:sldChg>
      <pc:sldChg chg="addSp modSp modNotes">
        <pc:chgData name="Usuário Convidado" userId="" providerId="Windows Live" clId="Web-{FCE76D8C-DC45-4E86-8EE1-67FC22C55E60}" dt="2020-10-20T16:44:23.476" v="282" actId="1076"/>
        <pc:sldMkLst>
          <pc:docMk/>
          <pc:sldMk cId="3354459346" sldId="264"/>
        </pc:sldMkLst>
        <pc:spChg chg="mod">
          <ac:chgData name="Usuário Convidado" userId="" providerId="Windows Live" clId="Web-{FCE76D8C-DC45-4E86-8EE1-67FC22C55E60}" dt="2020-10-20T16:40:43.524" v="255" actId="20577"/>
          <ac:spMkLst>
            <pc:docMk/>
            <pc:sldMk cId="3354459346" sldId="264"/>
            <ac:spMk id="3" creationId="{B18A0433-E71B-44E2-8A67-A12C9FDB98EB}"/>
          </ac:spMkLst>
        </pc:spChg>
        <pc:picChg chg="add mod">
          <ac:chgData name="Usuário Convidado" userId="" providerId="Windows Live" clId="Web-{FCE76D8C-DC45-4E86-8EE1-67FC22C55E60}" dt="2020-10-20T16:44:23.476" v="282" actId="1076"/>
          <ac:picMkLst>
            <pc:docMk/>
            <pc:sldMk cId="3354459346" sldId="264"/>
            <ac:picMk id="2" creationId="{8961169B-8A34-4F1D-A81B-02441545AD61}"/>
          </ac:picMkLst>
        </pc:picChg>
        <pc:picChg chg="add mod">
          <ac:chgData name="Usuário Convidado" userId="" providerId="Windows Live" clId="Web-{FCE76D8C-DC45-4E86-8EE1-67FC22C55E60}" dt="2020-10-20T16:44:21.914" v="281" actId="1076"/>
          <ac:picMkLst>
            <pc:docMk/>
            <pc:sldMk cId="3354459346" sldId="264"/>
            <ac:picMk id="4" creationId="{A9637677-C8C7-4728-BA0E-FAFC5BC318C6}"/>
          </ac:picMkLst>
        </pc:picChg>
      </pc:sldChg>
      <pc:sldChg chg="delSp modSp modNotes">
        <pc:chgData name="Usuário Convidado" userId="" providerId="Windows Live" clId="Web-{FCE76D8C-DC45-4E86-8EE1-67FC22C55E60}" dt="2020-10-20T18:46:56.301" v="428"/>
        <pc:sldMkLst>
          <pc:docMk/>
          <pc:sldMk cId="1929241147" sldId="265"/>
        </pc:sldMkLst>
        <pc:spChg chg="del">
          <ac:chgData name="Usuário Convidado" userId="" providerId="Windows Live" clId="Web-{FCE76D8C-DC45-4E86-8EE1-67FC22C55E60}" dt="2020-10-20T18:46:56.301" v="428"/>
          <ac:spMkLst>
            <pc:docMk/>
            <pc:sldMk cId="1929241147" sldId="265"/>
            <ac:spMk id="2" creationId="{B9DEC181-FD67-496F-991E-B201AF9BF253}"/>
          </ac:spMkLst>
        </pc:spChg>
        <pc:spChg chg="mod">
          <ac:chgData name="Usuário Convidado" userId="" providerId="Windows Live" clId="Web-{FCE76D8C-DC45-4E86-8EE1-67FC22C55E60}" dt="2020-10-20T18:46:43.176" v="425" actId="20577"/>
          <ac:spMkLst>
            <pc:docMk/>
            <pc:sldMk cId="1929241147" sldId="265"/>
            <ac:spMk id="3" creationId="{B18A0433-E71B-44E2-8A67-A12C9FDB98EB}"/>
          </ac:spMkLst>
        </pc:spChg>
        <pc:picChg chg="del">
          <ac:chgData name="Usuário Convidado" userId="" providerId="Windows Live" clId="Web-{FCE76D8C-DC45-4E86-8EE1-67FC22C55E60}" dt="2020-10-20T18:46:52.614" v="427"/>
          <ac:picMkLst>
            <pc:docMk/>
            <pc:sldMk cId="1929241147" sldId="265"/>
            <ac:picMk id="4" creationId="{0682D0B5-3326-4B95-9511-A7D4987F28C6}"/>
          </ac:picMkLst>
        </pc:picChg>
      </pc:sldChg>
      <pc:sldChg chg="addSp modSp">
        <pc:chgData name="Usuário Convidado" userId="" providerId="Windows Live" clId="Web-{FCE76D8C-DC45-4E86-8EE1-67FC22C55E60}" dt="2020-10-20T16:23:29.129" v="12" actId="20577"/>
        <pc:sldMkLst>
          <pc:docMk/>
          <pc:sldMk cId="1663941989" sldId="266"/>
        </pc:sldMkLst>
        <pc:spChg chg="mod">
          <ac:chgData name="Usuário Convidado" userId="" providerId="Windows Live" clId="Web-{FCE76D8C-DC45-4E86-8EE1-67FC22C55E60}" dt="2020-10-20T16:23:29.129" v="12" actId="20577"/>
          <ac:spMkLst>
            <pc:docMk/>
            <pc:sldMk cId="1663941989" sldId="266"/>
            <ac:spMk id="4" creationId="{DB68F834-C62E-45A1-B656-5E85B1D7AC3D}"/>
          </ac:spMkLst>
        </pc:spChg>
        <pc:picChg chg="add mod">
          <ac:chgData name="Usuário Convidado" userId="" providerId="Windows Live" clId="Web-{FCE76D8C-DC45-4E86-8EE1-67FC22C55E60}" dt="2020-10-20T16:22:19.671" v="4" actId="14100"/>
          <ac:picMkLst>
            <pc:docMk/>
            <pc:sldMk cId="1663941989" sldId="266"/>
            <ac:picMk id="2" creationId="{236F814D-87A0-4E84-A3A2-4AB4ED405AAF}"/>
          </ac:picMkLst>
        </pc:picChg>
      </pc:sldChg>
      <pc:sldChg chg="delSp modSp">
        <pc:chgData name="Usuário Convidado" userId="" providerId="Windows Live" clId="Web-{FCE76D8C-DC45-4E86-8EE1-67FC22C55E60}" dt="2020-10-20T18:54:56.954" v="584" actId="20577"/>
        <pc:sldMkLst>
          <pc:docMk/>
          <pc:sldMk cId="2975368781" sldId="268"/>
        </pc:sldMkLst>
        <pc:spChg chg="del">
          <ac:chgData name="Usuário Convidado" userId="" providerId="Windows Live" clId="Web-{FCE76D8C-DC45-4E86-8EE1-67FC22C55E60}" dt="2020-10-20T18:30:44.137" v="284"/>
          <ac:spMkLst>
            <pc:docMk/>
            <pc:sldMk cId="2975368781" sldId="268"/>
            <ac:spMk id="4" creationId="{DB68F834-C62E-45A1-B656-5E85B1D7AC3D}"/>
          </ac:spMkLst>
        </pc:spChg>
        <pc:spChg chg="mod">
          <ac:chgData name="Usuário Convidado" userId="" providerId="Windows Live" clId="Web-{FCE76D8C-DC45-4E86-8EE1-67FC22C55E60}" dt="2020-10-20T18:54:56.954" v="584" actId="20577"/>
          <ac:spMkLst>
            <pc:docMk/>
            <pc:sldMk cId="2975368781" sldId="268"/>
            <ac:spMk id="6" creationId="{59583001-7E85-4D8D-B3F7-4EC4537584A4}"/>
          </ac:spMkLst>
        </pc:spChg>
      </pc:sldChg>
      <pc:sldChg chg="delSp">
        <pc:chgData name="Usuário Convidado" userId="" providerId="Windows Live" clId="Web-{FCE76D8C-DC45-4E86-8EE1-67FC22C55E60}" dt="2020-10-20T16:25:27.105" v="13"/>
        <pc:sldMkLst>
          <pc:docMk/>
          <pc:sldMk cId="2824684098" sldId="269"/>
        </pc:sldMkLst>
        <pc:spChg chg="del">
          <ac:chgData name="Usuário Convidado" userId="" providerId="Windows Live" clId="Web-{FCE76D8C-DC45-4E86-8EE1-67FC22C55E60}" dt="2020-10-20T16:25:27.105" v="13"/>
          <ac:spMkLst>
            <pc:docMk/>
            <pc:sldMk cId="2824684098" sldId="269"/>
            <ac:spMk id="13" creationId="{A7CBE545-D348-4970-A051-18D6941BC095}"/>
          </ac:spMkLst>
        </pc:spChg>
      </pc:sldChg>
      <pc:sldChg chg="modSp">
        <pc:chgData name="Usuário Convidado" userId="" providerId="Windows Live" clId="Web-{FCE76D8C-DC45-4E86-8EE1-67FC22C55E60}" dt="2020-10-20T18:51:31.558" v="542" actId="20577"/>
        <pc:sldMkLst>
          <pc:docMk/>
          <pc:sldMk cId="2444709477" sldId="272"/>
        </pc:sldMkLst>
        <pc:spChg chg="mod">
          <ac:chgData name="Usuário Convidado" userId="" providerId="Windows Live" clId="Web-{FCE76D8C-DC45-4E86-8EE1-67FC22C55E60}" dt="2020-10-20T18:51:31.558" v="542" actId="20577"/>
          <ac:spMkLst>
            <pc:docMk/>
            <pc:sldMk cId="2444709477" sldId="272"/>
            <ac:spMk id="5" creationId="{A2A31113-5F91-4494-B590-F6B8A0B111AC}"/>
          </ac:spMkLst>
        </pc:spChg>
      </pc:sldChg>
      <pc:sldChg chg="addSp modSp add mod replId setBg modNotes">
        <pc:chgData name="Usuário Convidado" userId="" providerId="Windows Live" clId="Web-{FCE76D8C-DC45-4E86-8EE1-67FC22C55E60}" dt="2020-10-20T19:02:07.183" v="706" actId="1076"/>
        <pc:sldMkLst>
          <pc:docMk/>
          <pc:sldMk cId="3149734379" sldId="273"/>
        </pc:sldMkLst>
        <pc:spChg chg="mod ord">
          <ac:chgData name="Usuário Convidado" userId="" providerId="Windows Live" clId="Web-{FCE76D8C-DC45-4E86-8EE1-67FC22C55E60}" dt="2020-10-20T19:02:07.183" v="706" actId="1076"/>
          <ac:spMkLst>
            <pc:docMk/>
            <pc:sldMk cId="3149734379" sldId="273"/>
            <ac:spMk id="2" creationId="{B9DEC181-FD67-496F-991E-B201AF9BF253}"/>
          </ac:spMkLst>
        </pc:spChg>
        <pc:spChg chg="mod ord">
          <ac:chgData name="Usuário Convidado" userId="" providerId="Windows Live" clId="Web-{FCE76D8C-DC45-4E86-8EE1-67FC22C55E60}" dt="2020-10-20T18:47:13.849" v="429"/>
          <ac:spMkLst>
            <pc:docMk/>
            <pc:sldMk cId="3149734379" sldId="273"/>
            <ac:spMk id="3" creationId="{B18A0433-E71B-44E2-8A67-A12C9FDB98EB}"/>
          </ac:spMkLst>
        </pc:spChg>
        <pc:spChg chg="add mod">
          <ac:chgData name="Usuário Convidado" userId="" providerId="Windows Live" clId="Web-{FCE76D8C-DC45-4E86-8EE1-67FC22C55E60}" dt="2020-10-20T18:49:35.305" v="509"/>
          <ac:spMkLst>
            <pc:docMk/>
            <pc:sldMk cId="3149734379" sldId="273"/>
            <ac:spMk id="6" creationId="{C35ED687-B203-4BD0-9FF2-2A16304198A3}"/>
          </ac:spMkLst>
        </pc:spChg>
        <pc:spChg chg="mod">
          <ac:chgData name="Usuário Convidado" userId="" providerId="Windows Live" clId="Web-{FCE76D8C-DC45-4E86-8EE1-67FC22C55E60}" dt="2020-10-20T18:50:05.915" v="512" actId="20577"/>
          <ac:spMkLst>
            <pc:docMk/>
            <pc:sldMk cId="3149734379" sldId="273"/>
            <ac:spMk id="7" creationId="{ED1212B6-03BF-4BB6-B88E-8E9905048532}"/>
          </ac:spMkLst>
        </pc:spChg>
        <pc:spChg chg="add">
          <ac:chgData name="Usuário Convidado" userId="" providerId="Windows Live" clId="Web-{FCE76D8C-DC45-4E86-8EE1-67FC22C55E60}" dt="2020-10-20T18:47:13.849" v="429"/>
          <ac:spMkLst>
            <pc:docMk/>
            <pc:sldMk cId="3149734379" sldId="273"/>
            <ac:spMk id="12" creationId="{5E52985E-2553-471E-82AA-5ED7A329890A}"/>
          </ac:spMkLst>
        </pc:spChg>
        <pc:picChg chg="mod">
          <ac:chgData name="Usuário Convidado" userId="" providerId="Windows Live" clId="Web-{FCE76D8C-DC45-4E86-8EE1-67FC22C55E60}" dt="2020-10-20T19:01:57.964" v="704" actId="1076"/>
          <ac:picMkLst>
            <pc:docMk/>
            <pc:sldMk cId="3149734379" sldId="273"/>
            <ac:picMk id="4" creationId="{0682D0B5-3326-4B95-9511-A7D4987F28C6}"/>
          </ac:picMkLst>
        </pc:picChg>
        <pc:picChg chg="add mod">
          <ac:chgData name="Usuário Convidado" userId="" providerId="Windows Live" clId="Web-{FCE76D8C-DC45-4E86-8EE1-67FC22C55E60}" dt="2020-10-20T18:47:13.849" v="429"/>
          <ac:picMkLst>
            <pc:docMk/>
            <pc:sldMk cId="3149734379" sldId="273"/>
            <ac:picMk id="5" creationId="{3289CEC9-012E-41C6-9C54-984B1DAA8C80}"/>
          </ac:picMkLst>
        </pc:picChg>
        <pc:cxnChg chg="add">
          <ac:chgData name="Usuário Convidado" userId="" providerId="Windows Live" clId="Web-{FCE76D8C-DC45-4E86-8EE1-67FC22C55E60}" dt="2020-10-20T18:47:13.849" v="429"/>
          <ac:cxnSpMkLst>
            <pc:docMk/>
            <pc:sldMk cId="3149734379" sldId="273"/>
            <ac:cxnSpMk id="14" creationId="{DAE3ABC6-4042-4293-A7DF-F01181363B7E}"/>
          </ac:cxnSpMkLst>
        </pc:cxnChg>
      </pc:sldChg>
    </pc:docChg>
  </pc:docChgLst>
  <pc:docChgLst>
    <pc:chgData name="Usuário Convidado" providerId="Windows Live" clId="Web-{5292CE2E-A198-4504-8D35-B48189C2430A}"/>
    <pc:docChg chg="modSld">
      <pc:chgData name="Usuário Convidado" userId="" providerId="Windows Live" clId="Web-{5292CE2E-A198-4504-8D35-B48189C2430A}" dt="2020-10-27T14:29:08.129" v="30" actId="20577"/>
      <pc:docMkLst>
        <pc:docMk/>
      </pc:docMkLst>
      <pc:sldChg chg="modSp">
        <pc:chgData name="Usuário Convidado" userId="" providerId="Windows Live" clId="Web-{5292CE2E-A198-4504-8D35-B48189C2430A}" dt="2020-10-27T14:29:08.129" v="29" actId="20577"/>
        <pc:sldMkLst>
          <pc:docMk/>
          <pc:sldMk cId="2210866551" sldId="256"/>
        </pc:sldMkLst>
        <pc:spChg chg="mod">
          <ac:chgData name="Usuário Convidado" userId="" providerId="Windows Live" clId="Web-{5292CE2E-A198-4504-8D35-B48189C2430A}" dt="2020-10-27T14:29:08.129" v="29" actId="20577"/>
          <ac:spMkLst>
            <pc:docMk/>
            <pc:sldMk cId="2210866551" sldId="256"/>
            <ac:spMk id="2" creationId="{00000000-0000-0000-0000-000000000000}"/>
          </ac:spMkLst>
        </pc:spChg>
      </pc:sldChg>
    </pc:docChg>
  </pc:docChgLst>
  <pc:docChgLst>
    <pc:chgData name="Usuário Convidado" providerId="Windows Live" clId="Web-{29CC042A-1C2B-4750-B7EE-BC92E0D1ECB6}"/>
    <pc:docChg chg="addSld modSld sldOrd">
      <pc:chgData name="Usuário Convidado" userId="" providerId="Windows Live" clId="Web-{29CC042A-1C2B-4750-B7EE-BC92E0D1ECB6}" dt="2020-10-27T15:32:51.789" v="974"/>
      <pc:docMkLst>
        <pc:docMk/>
      </pc:docMkLst>
      <pc:sldChg chg="modSp">
        <pc:chgData name="Usuário Convidado" userId="" providerId="Windows Live" clId="Web-{29CC042A-1C2B-4750-B7EE-BC92E0D1ECB6}" dt="2020-10-27T15:01:07.457" v="591" actId="20577"/>
        <pc:sldMkLst>
          <pc:docMk/>
          <pc:sldMk cId="1293452237" sldId="259"/>
        </pc:sldMkLst>
        <pc:spChg chg="mod">
          <ac:chgData name="Usuário Convidado" userId="" providerId="Windows Live" clId="Web-{29CC042A-1C2B-4750-B7EE-BC92E0D1ECB6}" dt="2020-10-27T15:01:07.457" v="591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ord">
        <pc:chgData name="Usuário Convidado" userId="" providerId="Windows Live" clId="Web-{29CC042A-1C2B-4750-B7EE-BC92E0D1ECB6}" dt="2020-10-27T15:32:51.789" v="974"/>
        <pc:sldMkLst>
          <pc:docMk/>
          <pc:sldMk cId="4001293424" sldId="261"/>
        </pc:sldMkLst>
      </pc:sldChg>
      <pc:sldChg chg="ord">
        <pc:chgData name="Usuário Convidado" userId="" providerId="Windows Live" clId="Web-{29CC042A-1C2B-4750-B7EE-BC92E0D1ECB6}" dt="2020-10-27T15:32:42.211" v="973"/>
        <pc:sldMkLst>
          <pc:docMk/>
          <pc:sldMk cId="2975368781" sldId="268"/>
        </pc:sldMkLst>
      </pc:sldChg>
      <pc:sldChg chg="modSp">
        <pc:chgData name="Usuário Convidado" userId="" providerId="Windows Live" clId="Web-{29CC042A-1C2B-4750-B7EE-BC92E0D1ECB6}" dt="2020-10-27T15:24:02.811" v="856" actId="20577"/>
        <pc:sldMkLst>
          <pc:docMk/>
          <pc:sldMk cId="2824684098" sldId="269"/>
        </pc:sldMkLst>
        <pc:spChg chg="mod">
          <ac:chgData name="Usuário Convidado" userId="" providerId="Windows Live" clId="Web-{29CC042A-1C2B-4750-B7EE-BC92E0D1ECB6}" dt="2020-10-27T15:24:02.811" v="856" actId="20577"/>
          <ac:spMkLst>
            <pc:docMk/>
            <pc:sldMk cId="2824684098" sldId="269"/>
            <ac:spMk id="3" creationId="{C606935B-86AA-4938-A6BE-5DAA7189CEDF}"/>
          </ac:spMkLst>
        </pc:spChg>
      </pc:sldChg>
      <pc:sldChg chg="addSp delSp modSp">
        <pc:chgData name="Usuário Convidado" userId="" providerId="Windows Live" clId="Web-{29CC042A-1C2B-4750-B7EE-BC92E0D1ECB6}" dt="2020-10-27T15:20:50.557" v="833" actId="20577"/>
        <pc:sldMkLst>
          <pc:docMk/>
          <pc:sldMk cId="1378233506" sldId="270"/>
        </pc:sldMkLst>
        <pc:spChg chg="mod">
          <ac:chgData name="Usuário Convidado" userId="" providerId="Windows Live" clId="Web-{29CC042A-1C2B-4750-B7EE-BC92E0D1ECB6}" dt="2020-10-27T15:20:50.557" v="833" actId="20577"/>
          <ac:spMkLst>
            <pc:docMk/>
            <pc:sldMk cId="1378233506" sldId="270"/>
            <ac:spMk id="4" creationId="{2E462017-8C4A-4A8F-B1B9-BE100975AD03}"/>
          </ac:spMkLst>
        </pc:spChg>
        <pc:spChg chg="del">
          <ac:chgData name="Usuário Convidado" userId="" providerId="Windows Live" clId="Web-{29CC042A-1C2B-4750-B7EE-BC92E0D1ECB6}" dt="2020-10-27T14:36:51.446" v="58"/>
          <ac:spMkLst>
            <pc:docMk/>
            <pc:sldMk cId="1378233506" sldId="270"/>
            <ac:spMk id="6" creationId="{A07DEC9C-6091-456B-9599-83A69D65E5D1}"/>
          </ac:spMkLst>
        </pc:spChg>
        <pc:picChg chg="add del mod modCrop">
          <ac:chgData name="Usuário Convidado" userId="" providerId="Windows Live" clId="Web-{29CC042A-1C2B-4750-B7EE-BC92E0D1ECB6}" dt="2020-10-27T15:11:33.656" v="685"/>
          <ac:picMkLst>
            <pc:docMk/>
            <pc:sldMk cId="1378233506" sldId="270"/>
            <ac:picMk id="3" creationId="{3B54507E-B2C3-4939-A30C-E7C5D5B689FE}"/>
          </ac:picMkLst>
        </pc:picChg>
      </pc:sldChg>
      <pc:sldChg chg="modSp">
        <pc:chgData name="Usuário Convidado" userId="" providerId="Windows Live" clId="Web-{29CC042A-1C2B-4750-B7EE-BC92E0D1ECB6}" dt="2020-10-27T15:30:48.412" v="971" actId="20577"/>
        <pc:sldMkLst>
          <pc:docMk/>
          <pc:sldMk cId="3698344538" sldId="276"/>
        </pc:sldMkLst>
        <pc:spChg chg="mod">
          <ac:chgData name="Usuário Convidado" userId="" providerId="Windows Live" clId="Web-{29CC042A-1C2B-4750-B7EE-BC92E0D1ECB6}" dt="2020-10-27T15:30:48.412" v="971" actId="20577"/>
          <ac:spMkLst>
            <pc:docMk/>
            <pc:sldMk cId="3698344538" sldId="276"/>
            <ac:spMk id="3" creationId="{C606935B-86AA-4938-A6BE-5DAA7189CEDF}"/>
          </ac:spMkLst>
        </pc:spChg>
      </pc:sldChg>
      <pc:sldChg chg="addSp delSp modSp add mod replId setBg">
        <pc:chgData name="Usuário Convidado" userId="" providerId="Windows Live" clId="Web-{29CC042A-1C2B-4750-B7EE-BC92E0D1ECB6}" dt="2020-10-27T15:32:08.445" v="972" actId="20577"/>
        <pc:sldMkLst>
          <pc:docMk/>
          <pc:sldMk cId="1458204297" sldId="278"/>
        </pc:sldMkLst>
        <pc:spChg chg="mod">
          <ac:chgData name="Usuário Convidado" userId="" providerId="Windows Live" clId="Web-{29CC042A-1C2B-4750-B7EE-BC92E0D1ECB6}" dt="2020-10-27T15:14:02.128" v="694"/>
          <ac:spMkLst>
            <pc:docMk/>
            <pc:sldMk cId="1458204297" sldId="278"/>
            <ac:spMk id="2" creationId="{BBCCFE0E-B692-4DD2-B45C-EACCA100A55F}"/>
          </ac:spMkLst>
        </pc:spChg>
        <pc:spChg chg="mod">
          <ac:chgData name="Usuário Convidado" userId="" providerId="Windows Live" clId="Web-{29CC042A-1C2B-4750-B7EE-BC92E0D1ECB6}" dt="2020-10-27T15:32:08.445" v="972" actId="20577"/>
          <ac:spMkLst>
            <pc:docMk/>
            <pc:sldMk cId="1458204297" sldId="278"/>
            <ac:spMk id="4" creationId="{2E462017-8C4A-4A8F-B1B9-BE100975AD03}"/>
          </ac:spMkLst>
        </pc:spChg>
        <pc:spChg chg="add del">
          <ac:chgData name="Usuário Convidado" userId="" providerId="Windows Live" clId="Web-{29CC042A-1C2B-4750-B7EE-BC92E0D1ECB6}" dt="2020-10-27T15:14:02.128" v="694"/>
          <ac:spMkLst>
            <pc:docMk/>
            <pc:sldMk cId="1458204297" sldId="278"/>
            <ac:spMk id="10" creationId="{385E1BDC-A9B0-4A87-82E3-F3187F69A802}"/>
          </ac:spMkLst>
        </pc:spChg>
        <pc:spChg chg="add del">
          <ac:chgData name="Usuário Convidado" userId="" providerId="Windows Live" clId="Web-{29CC042A-1C2B-4750-B7EE-BC92E0D1ECB6}" dt="2020-10-27T15:14:02.128" v="694"/>
          <ac:spMkLst>
            <pc:docMk/>
            <pc:sldMk cId="1458204297" sldId="278"/>
            <ac:spMk id="12" creationId="{0990C621-3B8B-4820-8328-D47EF7CE823C}"/>
          </ac:spMkLst>
        </pc:spChg>
        <pc:spChg chg="add del">
          <ac:chgData name="Usuário Convidado" userId="" providerId="Windows Live" clId="Web-{29CC042A-1C2B-4750-B7EE-BC92E0D1ECB6}" dt="2020-10-27T15:14:02.128" v="694"/>
          <ac:spMkLst>
            <pc:docMk/>
            <pc:sldMk cId="1458204297" sldId="278"/>
            <ac:spMk id="14" creationId="{C1A2385B-1D2A-4E17-84FA-6CB7F0AAE473}"/>
          </ac:spMkLst>
        </pc:spChg>
        <pc:spChg chg="add del">
          <ac:chgData name="Usuário Convidado" userId="" providerId="Windows Live" clId="Web-{29CC042A-1C2B-4750-B7EE-BC92E0D1ECB6}" dt="2020-10-27T15:14:02.128" v="694"/>
          <ac:spMkLst>
            <pc:docMk/>
            <pc:sldMk cId="1458204297" sldId="278"/>
            <ac:spMk id="16" creationId="{5E791F2F-79DB-4CC0-9FA1-001E3E91E8B7}"/>
          </ac:spMkLst>
        </pc:spChg>
        <pc:picChg chg="mod ord modCrop">
          <ac:chgData name="Usuário Convidado" userId="" providerId="Windows Live" clId="Web-{29CC042A-1C2B-4750-B7EE-BC92E0D1ECB6}" dt="2020-10-27T15:15:40.911" v="718" actId="1076"/>
          <ac:picMkLst>
            <pc:docMk/>
            <pc:sldMk cId="1458204297" sldId="278"/>
            <ac:picMk id="3" creationId="{3B54507E-B2C3-4939-A30C-E7C5D5B689FE}"/>
          </ac:picMkLst>
        </pc:picChg>
        <pc:picChg chg="add mod modCrop">
          <ac:chgData name="Usuário Convidado" userId="" providerId="Windows Live" clId="Web-{29CC042A-1C2B-4750-B7EE-BC92E0D1ECB6}" dt="2020-10-27T15:15:58.067" v="722" actId="14100"/>
          <ac:picMkLst>
            <pc:docMk/>
            <pc:sldMk cId="1458204297" sldId="278"/>
            <ac:picMk id="5" creationId="{5934389B-95B1-4F3C-A354-07E1692AE77E}"/>
          </ac:picMkLst>
        </pc:picChg>
      </pc:sldChg>
    </pc:docChg>
  </pc:docChgLst>
  <pc:docChgLst>
    <pc:chgData name="Usuário Convidado" providerId="Windows Live" clId="Web-{2EDA3504-C1B2-44A0-8FC6-68C7C646E101}"/>
    <pc:docChg chg="addSld modSld">
      <pc:chgData name="Usuário Convidado" userId="" providerId="Windows Live" clId="Web-{2EDA3504-C1B2-44A0-8FC6-68C7C646E101}" dt="2020-10-05T15:05:01.484" v="54" actId="20577"/>
      <pc:docMkLst>
        <pc:docMk/>
      </pc:docMkLst>
      <pc:sldChg chg="modSp">
        <pc:chgData name="Usuário Convidado" userId="" providerId="Windows Live" clId="Web-{2EDA3504-C1B2-44A0-8FC6-68C7C646E101}" dt="2020-10-05T14:59:27.672" v="12" actId="20577"/>
        <pc:sldMkLst>
          <pc:docMk/>
          <pc:sldMk cId="4220698841" sldId="257"/>
        </pc:sldMkLst>
        <pc:spChg chg="mod">
          <ac:chgData name="Usuário Convidado" userId="" providerId="Windows Live" clId="Web-{2EDA3504-C1B2-44A0-8FC6-68C7C646E101}" dt="2020-10-05T14:59:27.672" v="12" actId="20577"/>
          <ac:spMkLst>
            <pc:docMk/>
            <pc:sldMk cId="4220698841" sldId="257"/>
            <ac:spMk id="6" creationId="{BCCB5347-8626-4006-9354-DFF1A66572CA}"/>
          </ac:spMkLst>
        </pc:spChg>
      </pc:sldChg>
      <pc:sldChg chg="modSp">
        <pc:chgData name="Usuário Convidado" userId="" providerId="Windows Live" clId="Web-{2EDA3504-C1B2-44A0-8FC6-68C7C646E101}" dt="2020-10-05T15:02:51.594" v="44" actId="20577"/>
        <pc:sldMkLst>
          <pc:docMk/>
          <pc:sldMk cId="703031034" sldId="258"/>
        </pc:sldMkLst>
        <pc:spChg chg="mod">
          <ac:chgData name="Usuário Convidado" userId="" providerId="Windows Live" clId="Web-{2EDA3504-C1B2-44A0-8FC6-68C7C646E101}" dt="2020-10-05T15:02:51.594" v="44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modSp new">
        <pc:chgData name="Usuário Convidado" userId="" providerId="Windows Live" clId="Web-{2EDA3504-C1B2-44A0-8FC6-68C7C646E101}" dt="2020-10-05T15:05:01.484" v="53" actId="20577"/>
        <pc:sldMkLst>
          <pc:docMk/>
          <pc:sldMk cId="1293452237" sldId="259"/>
        </pc:sldMkLst>
        <pc:spChg chg="mod">
          <ac:chgData name="Usuário Convidado" userId="" providerId="Windows Live" clId="Web-{2EDA3504-C1B2-44A0-8FC6-68C7C646E101}" dt="2020-10-05T15:05:01.484" v="53" actId="20577"/>
          <ac:spMkLst>
            <pc:docMk/>
            <pc:sldMk cId="1293452237" sldId="259"/>
            <ac:spMk id="2" creationId="{D659A71A-546D-4B40-83C4-9B9C40A898C9}"/>
          </ac:spMkLst>
        </pc:spChg>
      </pc:sldChg>
    </pc:docChg>
  </pc:docChgLst>
  <pc:docChgLst>
    <pc:chgData name="Julia Simao" userId="f9bbcedf5a8c35ba" providerId="Windows Live" clId="Web-{AB7427B7-08F4-467B-A552-15579C1D407C}"/>
    <pc:docChg chg="modSld">
      <pc:chgData name="Julia Simao" userId="f9bbcedf5a8c35ba" providerId="Windows Live" clId="Web-{AB7427B7-08F4-467B-A552-15579C1D407C}" dt="2020-10-05T19:39:25.971" v="614" actId="1076"/>
      <pc:docMkLst>
        <pc:docMk/>
      </pc:docMkLst>
      <pc:sldChg chg="modSp">
        <pc:chgData name="Julia Simao" userId="f9bbcedf5a8c35ba" providerId="Windows Live" clId="Web-{AB7427B7-08F4-467B-A552-15579C1D407C}" dt="2020-10-05T19:39:25.971" v="614" actId="1076"/>
        <pc:sldMkLst>
          <pc:docMk/>
          <pc:sldMk cId="2210866551" sldId="256"/>
        </pc:sldMkLst>
        <pc:spChg chg="mod">
          <ac:chgData name="Julia Simao" userId="f9bbcedf5a8c35ba" providerId="Windows Live" clId="Web-{AB7427B7-08F4-467B-A552-15579C1D407C}" dt="2020-10-05T19:39:25.971" v="614" actId="1076"/>
          <ac:spMkLst>
            <pc:docMk/>
            <pc:sldMk cId="2210866551" sldId="256"/>
            <ac:spMk id="2" creationId="{00000000-0000-0000-0000-000000000000}"/>
          </ac:spMkLst>
        </pc:spChg>
      </pc:sldChg>
      <pc:sldChg chg="modSp">
        <pc:chgData name="Julia Simao" userId="f9bbcedf5a8c35ba" providerId="Windows Live" clId="Web-{AB7427B7-08F4-467B-A552-15579C1D407C}" dt="2020-10-05T19:35:35.583" v="613" actId="1076"/>
        <pc:sldMkLst>
          <pc:docMk/>
          <pc:sldMk cId="4220698841" sldId="257"/>
        </pc:sldMkLst>
        <pc:spChg chg="mod">
          <ac:chgData name="Julia Simao" userId="f9bbcedf5a8c35ba" providerId="Windows Live" clId="Web-{AB7427B7-08F4-467B-A552-15579C1D407C}" dt="2020-10-05T19:35:35.583" v="613" actId="1076"/>
          <ac:spMkLst>
            <pc:docMk/>
            <pc:sldMk cId="4220698841" sldId="257"/>
            <ac:spMk id="12" creationId="{C6FD6BBF-A290-4316-B4E1-3FB3C80BA01B}"/>
          </ac:spMkLst>
        </pc:spChg>
      </pc:sldChg>
      <pc:sldChg chg="modSp mod setBg">
        <pc:chgData name="Julia Simao" userId="f9bbcedf5a8c35ba" providerId="Windows Live" clId="Web-{AB7427B7-08F4-467B-A552-15579C1D407C}" dt="2020-10-05T19:35:28.271" v="612" actId="1076"/>
        <pc:sldMkLst>
          <pc:docMk/>
          <pc:sldMk cId="703031034" sldId="258"/>
        </pc:sldMkLst>
        <pc:spChg chg="mod">
          <ac:chgData name="Julia Simao" userId="f9bbcedf5a8c35ba" providerId="Windows Live" clId="Web-{AB7427B7-08F4-467B-A552-15579C1D407C}" dt="2020-10-05T19:35:28.271" v="612" actId="1076"/>
          <ac:spMkLst>
            <pc:docMk/>
            <pc:sldMk cId="703031034" sldId="258"/>
            <ac:spMk id="2" creationId="{BBCCFE0E-B692-4DD2-B45C-EACCA100A55F}"/>
          </ac:spMkLst>
        </pc:spChg>
        <pc:spChg chg="mod">
          <ac:chgData name="Julia Simao" userId="f9bbcedf5a8c35ba" providerId="Windows Live" clId="Web-{AB7427B7-08F4-467B-A552-15579C1D407C}" dt="2020-10-05T19:35:24.536" v="611" actId="1076"/>
          <ac:spMkLst>
            <pc:docMk/>
            <pc:sldMk cId="703031034" sldId="258"/>
            <ac:spMk id="6" creationId="{A07DEC9C-6091-456B-9599-83A69D65E5D1}"/>
          </ac:spMkLst>
        </pc:spChg>
        <pc:picChg chg="mod">
          <ac:chgData name="Julia Simao" userId="f9bbcedf5a8c35ba" providerId="Windows Live" clId="Web-{AB7427B7-08F4-467B-A552-15579C1D407C}" dt="2020-10-05T19:11:58.209" v="360" actId="1076"/>
          <ac:picMkLst>
            <pc:docMk/>
            <pc:sldMk cId="703031034" sldId="258"/>
            <ac:picMk id="5" creationId="{AB8A7C97-A8C7-46B6-A058-F1B49DD9C38A}"/>
          </ac:picMkLst>
        </pc:picChg>
      </pc:sldChg>
      <pc:sldChg chg="addSp delSp modSp mod setBg">
        <pc:chgData name="Julia Simao" userId="f9bbcedf5a8c35ba" providerId="Windows Live" clId="Web-{AB7427B7-08F4-467B-A552-15579C1D407C}" dt="2020-10-05T19:27:52.354" v="576" actId="1076"/>
        <pc:sldMkLst>
          <pc:docMk/>
          <pc:sldMk cId="3889963350" sldId="260"/>
        </pc:sldMkLst>
        <pc:spChg chg="del">
          <ac:chgData name="Julia Simao" userId="f9bbcedf5a8c35ba" providerId="Windows Live" clId="Web-{AB7427B7-08F4-467B-A552-15579C1D407C}" dt="2020-10-05T19:14:25.816" v="367"/>
          <ac:spMkLst>
            <pc:docMk/>
            <pc:sldMk cId="3889963350" sldId="260"/>
            <ac:spMk id="2" creationId="{63A882F6-B03A-409A-994B-BEC93BCCC57F}"/>
          </ac:spMkLst>
        </pc:spChg>
        <pc:spChg chg="mod">
          <ac:chgData name="Julia Simao" userId="f9bbcedf5a8c35ba" providerId="Windows Live" clId="Web-{AB7427B7-08F4-467B-A552-15579C1D407C}" dt="2020-10-05T19:27:33.776" v="575" actId="1076"/>
          <ac:spMkLst>
            <pc:docMk/>
            <pc:sldMk cId="3889963350" sldId="260"/>
            <ac:spMk id="3" creationId="{D4C515E3-6687-4517-84F9-EAA2311D1C16}"/>
          </ac:spMkLst>
        </pc:spChg>
        <pc:spChg chg="mod">
          <ac:chgData name="Julia Simao" userId="f9bbcedf5a8c35ba" providerId="Windows Live" clId="Web-{AB7427B7-08F4-467B-A552-15579C1D407C}" dt="2020-10-05T19:27:27.276" v="574" actId="1076"/>
          <ac:spMkLst>
            <pc:docMk/>
            <pc:sldMk cId="3889963350" sldId="260"/>
            <ac:spMk id="4" creationId="{7B17E3D2-C929-4FC1-BD06-BD50AD11F0AE}"/>
          </ac:spMkLst>
        </pc:spChg>
        <pc:spChg chg="add del mod">
          <ac:chgData name="Julia Simao" userId="f9bbcedf5a8c35ba" providerId="Windows Live" clId="Web-{AB7427B7-08F4-467B-A552-15579C1D407C}" dt="2020-10-05T19:14:56.988" v="400"/>
          <ac:spMkLst>
            <pc:docMk/>
            <pc:sldMk cId="3889963350" sldId="260"/>
            <ac:spMk id="6" creationId="{DB182B66-B231-4BF5-8450-1474C30F6324}"/>
          </ac:spMkLst>
        </pc:spChg>
        <pc:spChg chg="add mod">
          <ac:chgData name="Julia Simao" userId="f9bbcedf5a8c35ba" providerId="Windows Live" clId="Web-{AB7427B7-08F4-467B-A552-15579C1D407C}" dt="2020-10-05T19:27:24.120" v="573" actId="1076"/>
          <ac:spMkLst>
            <pc:docMk/>
            <pc:sldMk cId="3889963350" sldId="260"/>
            <ac:spMk id="7" creationId="{D2DD80D3-7556-44C3-A19B-8B4685A9BBBF}"/>
          </ac:spMkLst>
        </pc:spChg>
        <pc:spChg chg="add del mod">
          <ac:chgData name="Julia Simao" userId="f9bbcedf5a8c35ba" providerId="Windows Live" clId="Web-{AB7427B7-08F4-467B-A552-15579C1D407C}" dt="2020-10-05T19:17:59.736" v="470"/>
          <ac:spMkLst>
            <pc:docMk/>
            <pc:sldMk cId="3889963350" sldId="260"/>
            <ac:spMk id="9" creationId="{C1D37BAF-B499-45F0-8ACE-06BC063C8C73}"/>
          </ac:spMkLst>
        </pc:spChg>
        <pc:spChg chg="add del">
          <ac:chgData name="Julia Simao" userId="f9bbcedf5a8c35ba" providerId="Windows Live" clId="Web-{AB7427B7-08F4-467B-A552-15579C1D407C}" dt="2020-10-05T19:26:41.495" v="565"/>
          <ac:spMkLst>
            <pc:docMk/>
            <pc:sldMk cId="3889963350" sldId="260"/>
            <ac:spMk id="12" creationId="{2FFF371E-ADD0-4CC5-B569-742E60D1B5F8}"/>
          </ac:spMkLst>
        </pc:spChg>
        <pc:spChg chg="add del mod">
          <ac:chgData name="Julia Simao" userId="f9bbcedf5a8c35ba" providerId="Windows Live" clId="Web-{AB7427B7-08F4-467B-A552-15579C1D407C}" dt="2020-10-05T19:26:40.777" v="564"/>
          <ac:spMkLst>
            <pc:docMk/>
            <pc:sldMk cId="3889963350" sldId="260"/>
            <ac:spMk id="13" creationId="{29870927-2DB4-486A-A34F-6EAB8AD137BC}"/>
          </ac:spMkLst>
        </pc:spChg>
        <pc:picChg chg="add del mod">
          <ac:chgData name="Julia Simao" userId="f9bbcedf5a8c35ba" providerId="Windows Live" clId="Web-{AB7427B7-08F4-467B-A552-15579C1D407C}" dt="2020-10-05T19:23:01.857" v="543"/>
          <ac:picMkLst>
            <pc:docMk/>
            <pc:sldMk cId="3889963350" sldId="260"/>
            <ac:picMk id="10" creationId="{B4850642-83E6-431F-ABF8-A2641D2035FA}"/>
          </ac:picMkLst>
        </pc:picChg>
        <pc:picChg chg="add mod modCrop">
          <ac:chgData name="Julia Simao" userId="f9bbcedf5a8c35ba" providerId="Windows Live" clId="Web-{AB7427B7-08F4-467B-A552-15579C1D407C}" dt="2020-10-05T19:26:24.058" v="556" actId="1076"/>
          <ac:picMkLst>
            <pc:docMk/>
            <pc:sldMk cId="3889963350" sldId="260"/>
            <ac:picMk id="11" creationId="{203D1151-37DE-454C-AF38-20ADBD11EAE6}"/>
          </ac:picMkLst>
        </pc:picChg>
        <pc:cxnChg chg="add mod">
          <ac:chgData name="Julia Simao" userId="f9bbcedf5a8c35ba" providerId="Windows Live" clId="Web-{AB7427B7-08F4-467B-A552-15579C1D407C}" dt="2020-10-05T19:27:52.354" v="576" actId="1076"/>
          <ac:cxnSpMkLst>
            <pc:docMk/>
            <pc:sldMk cId="3889963350" sldId="260"/>
            <ac:cxnSpMk id="8" creationId="{9AD97D71-B254-42B7-8695-3A4FC402E601}"/>
          </ac:cxnSpMkLst>
        </pc:cxnChg>
      </pc:sldChg>
      <pc:sldChg chg="addSp delSp modSp mod setBg">
        <pc:chgData name="Julia Simao" userId="f9bbcedf5a8c35ba" providerId="Windows Live" clId="Web-{AB7427B7-08F4-467B-A552-15579C1D407C}" dt="2020-10-05T19:11:44.756" v="357" actId="1076"/>
        <pc:sldMkLst>
          <pc:docMk/>
          <pc:sldMk cId="4001293424" sldId="261"/>
        </pc:sldMkLst>
        <pc:spChg chg="del">
          <ac:chgData name="Julia Simao" userId="f9bbcedf5a8c35ba" providerId="Windows Live" clId="Web-{AB7427B7-08F4-467B-A552-15579C1D407C}" dt="2020-10-05T18:53:26.565" v="29"/>
          <ac:spMkLst>
            <pc:docMk/>
            <pc:sldMk cId="4001293424" sldId="261"/>
            <ac:spMk id="2" creationId="{0247D7C8-847E-4095-933A-74D6FDAE60D6}"/>
          </ac:spMkLst>
        </pc:spChg>
        <pc:spChg chg="add mod">
          <ac:chgData name="Julia Simao" userId="f9bbcedf5a8c35ba" providerId="Windows Live" clId="Web-{AB7427B7-08F4-467B-A552-15579C1D407C}" dt="2020-10-05T19:10:49.944" v="342" actId="1076"/>
          <ac:spMkLst>
            <pc:docMk/>
            <pc:sldMk cId="4001293424" sldId="261"/>
            <ac:spMk id="3" creationId="{4B500E6D-9801-4C9E-94C2-02238B7B8EC8}"/>
          </ac:spMkLst>
        </pc:spChg>
        <pc:spChg chg="mod">
          <ac:chgData name="Julia Simao" userId="f9bbcedf5a8c35ba" providerId="Windows Live" clId="Web-{AB7427B7-08F4-467B-A552-15579C1D407C}" dt="2020-10-05T19:10:57.819" v="344" actId="1076"/>
          <ac:spMkLst>
            <pc:docMk/>
            <pc:sldMk cId="4001293424" sldId="261"/>
            <ac:spMk id="4" creationId="{DB68F834-C62E-45A1-B656-5E85B1D7AC3D}"/>
          </ac:spMkLst>
        </pc:spChg>
        <pc:spChg chg="add del mod">
          <ac:chgData name="Julia Simao" userId="f9bbcedf5a8c35ba" providerId="Windows Live" clId="Web-{AB7427B7-08F4-467B-A552-15579C1D407C}" dt="2020-10-05T18:53:29.456" v="30"/>
          <ac:spMkLst>
            <pc:docMk/>
            <pc:sldMk cId="4001293424" sldId="261"/>
            <ac:spMk id="8" creationId="{45762F4A-72AC-4D90-BDF1-2BD0D57ACFE4}"/>
          </ac:spMkLst>
        </pc:spChg>
        <pc:spChg chg="add del mod">
          <ac:chgData name="Julia Simao" userId="f9bbcedf5a8c35ba" providerId="Windows Live" clId="Web-{AB7427B7-08F4-467B-A552-15579C1D407C}" dt="2020-10-05T19:06:36.978" v="246"/>
          <ac:spMkLst>
            <pc:docMk/>
            <pc:sldMk cId="4001293424" sldId="261"/>
            <ac:spMk id="9" creationId="{964F56D0-BAE9-4E31-8158-92D71983E6B9}"/>
          </ac:spMkLst>
        </pc:spChg>
        <pc:spChg chg="add mod">
          <ac:chgData name="Julia Simao" userId="f9bbcedf5a8c35ba" providerId="Windows Live" clId="Web-{AB7427B7-08F4-467B-A552-15579C1D407C}" dt="2020-10-05T19:11:39.021" v="355" actId="20577"/>
          <ac:spMkLst>
            <pc:docMk/>
            <pc:sldMk cId="4001293424" sldId="261"/>
            <ac:spMk id="10" creationId="{253FD0C2-583D-4E71-827A-F5AC6F5A731E}"/>
          </ac:spMkLst>
        </pc:spChg>
        <pc:spChg chg="add mod">
          <ac:chgData name="Julia Simao" userId="f9bbcedf5a8c35ba" providerId="Windows Live" clId="Web-{AB7427B7-08F4-467B-A552-15579C1D407C}" dt="2020-10-05T19:11:44.756" v="357" actId="1076"/>
          <ac:spMkLst>
            <pc:docMk/>
            <pc:sldMk cId="4001293424" sldId="261"/>
            <ac:spMk id="11" creationId="{6CF0B4AC-1A0B-4079-A37C-80B12714CCF0}"/>
          </ac:spMkLst>
        </pc:spChg>
        <pc:spChg chg="add del mod">
          <ac:chgData name="Julia Simao" userId="f9bbcedf5a8c35ba" providerId="Windows Live" clId="Web-{AB7427B7-08F4-467B-A552-15579C1D407C}" dt="2020-10-05T19:05:03.260" v="215"/>
          <ac:spMkLst>
            <pc:docMk/>
            <pc:sldMk cId="4001293424" sldId="261"/>
            <ac:spMk id="12" creationId="{CA25C008-2E15-41A9-81FB-9493E2272B09}"/>
          </ac:spMkLst>
        </pc:spChg>
        <pc:spChg chg="add del mod">
          <ac:chgData name="Julia Simao" userId="f9bbcedf5a8c35ba" providerId="Windows Live" clId="Web-{AB7427B7-08F4-467B-A552-15579C1D407C}" dt="2020-10-05T19:10:38.428" v="341"/>
          <ac:spMkLst>
            <pc:docMk/>
            <pc:sldMk cId="4001293424" sldId="261"/>
            <ac:spMk id="13" creationId="{22B88698-A60D-4B94-915B-6F506FB310B6}"/>
          </ac:spMkLst>
        </pc:spChg>
        <pc:picChg chg="mod">
          <ac:chgData name="Julia Simao" userId="f9bbcedf5a8c35ba" providerId="Windows Live" clId="Web-{AB7427B7-08F4-467B-A552-15579C1D407C}" dt="2020-10-05T19:10:08.397" v="331" actId="1076"/>
          <ac:picMkLst>
            <pc:docMk/>
            <pc:sldMk cId="4001293424" sldId="261"/>
            <ac:picMk id="5" creationId="{074D65F7-FBF8-48F1-8522-B3798ABE435B}"/>
          </ac:picMkLst>
        </pc:picChg>
      </pc:sldChg>
      <pc:sldChg chg="addSp delSp modSp mod setBg">
        <pc:chgData name="Julia Simao" userId="f9bbcedf5a8c35ba" providerId="Windows Live" clId="Web-{AB7427B7-08F4-467B-A552-15579C1D407C}" dt="2020-10-05T19:31:23.961" v="608" actId="20577"/>
        <pc:sldMkLst>
          <pc:docMk/>
          <pc:sldMk cId="4258438692" sldId="262"/>
        </pc:sldMkLst>
        <pc:spChg chg="del">
          <ac:chgData name="Julia Simao" userId="f9bbcedf5a8c35ba" providerId="Windows Live" clId="Web-{AB7427B7-08F4-467B-A552-15579C1D407C}" dt="2020-10-05T19:30:51.883" v="581"/>
          <ac:spMkLst>
            <pc:docMk/>
            <pc:sldMk cId="4258438692" sldId="262"/>
            <ac:spMk id="2" creationId="{1CF6AFAC-DC1E-4F61-B633-2336B7492ABF}"/>
          </ac:spMkLst>
        </pc:spChg>
        <pc:spChg chg="mod">
          <ac:chgData name="Julia Simao" userId="f9bbcedf5a8c35ba" providerId="Windows Live" clId="Web-{AB7427B7-08F4-467B-A552-15579C1D407C}" dt="2020-10-05T19:31:23.961" v="608" actId="20577"/>
          <ac:spMkLst>
            <pc:docMk/>
            <pc:sldMk cId="4258438692" sldId="262"/>
            <ac:spMk id="3" creationId="{B18A0433-E71B-44E2-8A67-A12C9FDB98EB}"/>
          </ac:spMkLst>
        </pc:spChg>
        <pc:spChg chg="add del mod">
          <ac:chgData name="Julia Simao" userId="f9bbcedf5a8c35ba" providerId="Windows Live" clId="Web-{AB7427B7-08F4-467B-A552-15579C1D407C}" dt="2020-10-05T19:31:03.227" v="602"/>
          <ac:spMkLst>
            <pc:docMk/>
            <pc:sldMk cId="4258438692" sldId="262"/>
            <ac:spMk id="5" creationId="{5A08890E-17BD-44EA-AF2D-38080145E0B4}"/>
          </ac:spMkLst>
        </pc:spChg>
        <pc:spChg chg="add mod">
          <ac:chgData name="Julia Simao" userId="f9bbcedf5a8c35ba" providerId="Windows Live" clId="Web-{AB7427B7-08F4-467B-A552-15579C1D407C}" dt="2020-10-05T19:31:11.289" v="603" actId="1076"/>
          <ac:spMkLst>
            <pc:docMk/>
            <pc:sldMk cId="4258438692" sldId="262"/>
            <ac:spMk id="7" creationId="{ED1212B6-03BF-4BB6-B88E-8E9905048532}"/>
          </ac:spMkLst>
        </pc:spChg>
      </pc:sldChg>
    </pc:docChg>
  </pc:docChgLst>
  <pc:docChgLst>
    <pc:chgData name="Julia Simao" userId="f9bbcedf5a8c35ba" providerId="Windows Live" clId="Web-{33A09D98-7C96-4CF7-AD60-FF8BA5720C75}"/>
    <pc:docChg chg="modSld sldOrd">
      <pc:chgData name="Julia Simao" userId="f9bbcedf5a8c35ba" providerId="Windows Live" clId="Web-{33A09D98-7C96-4CF7-AD60-FF8BA5720C75}" dt="2020-10-21T17:41:49.733" v="156"/>
      <pc:docMkLst>
        <pc:docMk/>
      </pc:docMkLst>
      <pc:sldChg chg="modSp">
        <pc:chgData name="Julia Simao" userId="f9bbcedf5a8c35ba" providerId="Windows Live" clId="Web-{33A09D98-7C96-4CF7-AD60-FF8BA5720C75}" dt="2020-10-21T17:32:13.995" v="26" actId="1076"/>
        <pc:sldMkLst>
          <pc:docMk/>
          <pc:sldMk cId="4220698841" sldId="257"/>
        </pc:sldMkLst>
        <pc:spChg chg="mod">
          <ac:chgData name="Julia Simao" userId="f9bbcedf5a8c35ba" providerId="Windows Live" clId="Web-{33A09D98-7C96-4CF7-AD60-FF8BA5720C75}" dt="2020-10-21T17:32:13.995" v="26" actId="1076"/>
          <ac:spMkLst>
            <pc:docMk/>
            <pc:sldMk cId="4220698841" sldId="257"/>
            <ac:spMk id="6" creationId="{BCCB5347-8626-4006-9354-DFF1A66572CA}"/>
          </ac:spMkLst>
        </pc:spChg>
      </pc:sldChg>
      <pc:sldChg chg="modSp">
        <pc:chgData name="Julia Simao" userId="f9bbcedf5a8c35ba" providerId="Windows Live" clId="Web-{33A09D98-7C96-4CF7-AD60-FF8BA5720C75}" dt="2020-10-21T17:37:31.827" v="113" actId="20577"/>
        <pc:sldMkLst>
          <pc:docMk/>
          <pc:sldMk cId="3889963350" sldId="260"/>
        </pc:sldMkLst>
        <pc:spChg chg="mod">
          <ac:chgData name="Julia Simao" userId="f9bbcedf5a8c35ba" providerId="Windows Live" clId="Web-{33A09D98-7C96-4CF7-AD60-FF8BA5720C75}" dt="2020-10-21T17:35:34.538" v="80" actId="20577"/>
          <ac:spMkLst>
            <pc:docMk/>
            <pc:sldMk cId="3889963350" sldId="260"/>
            <ac:spMk id="4" creationId="{7B17E3D2-C929-4FC1-BD06-BD50AD11F0AE}"/>
          </ac:spMkLst>
        </pc:spChg>
        <pc:spChg chg="mod">
          <ac:chgData name="Julia Simao" userId="f9bbcedf5a8c35ba" providerId="Windows Live" clId="Web-{33A09D98-7C96-4CF7-AD60-FF8BA5720C75}" dt="2020-10-21T17:37:31.827" v="113" actId="20577"/>
          <ac:spMkLst>
            <pc:docMk/>
            <pc:sldMk cId="3889963350" sldId="260"/>
            <ac:spMk id="7" creationId="{D2DD80D3-7556-44C3-A19B-8B4685A9BBBF}"/>
          </ac:spMkLst>
        </pc:spChg>
      </pc:sldChg>
      <pc:sldChg chg="modSp">
        <pc:chgData name="Julia Simao" userId="f9bbcedf5a8c35ba" providerId="Windows Live" clId="Web-{33A09D98-7C96-4CF7-AD60-FF8BA5720C75}" dt="2020-10-21T17:37:23.951" v="107" actId="20577"/>
        <pc:sldMkLst>
          <pc:docMk/>
          <pc:sldMk cId="2589711897" sldId="263"/>
        </pc:sldMkLst>
        <pc:spChg chg="mod">
          <ac:chgData name="Julia Simao" userId="f9bbcedf5a8c35ba" providerId="Windows Live" clId="Web-{33A09D98-7C96-4CF7-AD60-FF8BA5720C75}" dt="2020-10-21T17:37:23.951" v="107" actId="20577"/>
          <ac:spMkLst>
            <pc:docMk/>
            <pc:sldMk cId="2589711897" sldId="263"/>
            <ac:spMk id="7" creationId="{D2DD80D3-7556-44C3-A19B-8B4685A9BBBF}"/>
          </ac:spMkLst>
        </pc:spChg>
      </pc:sldChg>
      <pc:sldChg chg="modSp">
        <pc:chgData name="Julia Simao" userId="f9bbcedf5a8c35ba" providerId="Windows Live" clId="Web-{33A09D98-7C96-4CF7-AD60-FF8BA5720C75}" dt="2020-10-21T17:37:51.031" v="117" actId="20577"/>
        <pc:sldMkLst>
          <pc:docMk/>
          <pc:sldMk cId="3354459346" sldId="264"/>
        </pc:sldMkLst>
        <pc:spChg chg="mod">
          <ac:chgData name="Julia Simao" userId="f9bbcedf5a8c35ba" providerId="Windows Live" clId="Web-{33A09D98-7C96-4CF7-AD60-FF8BA5720C75}" dt="2020-10-21T17:37:51.031" v="117" actId="20577"/>
          <ac:spMkLst>
            <pc:docMk/>
            <pc:sldMk cId="3354459346" sldId="264"/>
            <ac:spMk id="3" creationId="{B18A0433-E71B-44E2-8A67-A12C9FDB98EB}"/>
          </ac:spMkLst>
        </pc:spChg>
        <pc:spChg chg="mod">
          <ac:chgData name="Julia Simao" userId="f9bbcedf5a8c35ba" providerId="Windows Live" clId="Web-{33A09D98-7C96-4CF7-AD60-FF8BA5720C75}" dt="2020-10-21T17:37:20.701" v="104" actId="20577"/>
          <ac:spMkLst>
            <pc:docMk/>
            <pc:sldMk cId="3354459346" sldId="264"/>
            <ac:spMk id="7" creationId="{ED1212B6-03BF-4BB6-B88E-8E9905048532}"/>
          </ac:spMkLst>
        </pc:spChg>
      </pc:sldChg>
      <pc:sldChg chg="addSp delSp modSp">
        <pc:chgData name="Julia Simao" userId="f9bbcedf5a8c35ba" providerId="Windows Live" clId="Web-{33A09D98-7C96-4CF7-AD60-FF8BA5720C75}" dt="2020-10-21T17:39:42.460" v="145" actId="1076"/>
        <pc:sldMkLst>
          <pc:docMk/>
          <pc:sldMk cId="1929241147" sldId="265"/>
        </pc:sldMkLst>
        <pc:spChg chg="mod">
          <ac:chgData name="Julia Simao" userId="f9bbcedf5a8c35ba" providerId="Windows Live" clId="Web-{33A09D98-7C96-4CF7-AD60-FF8BA5720C75}" dt="2020-10-21T17:38:47.034" v="134" actId="1076"/>
          <ac:spMkLst>
            <pc:docMk/>
            <pc:sldMk cId="1929241147" sldId="265"/>
            <ac:spMk id="3" creationId="{B18A0433-E71B-44E2-8A67-A12C9FDB98EB}"/>
          </ac:spMkLst>
        </pc:spChg>
        <pc:spChg chg="mod">
          <ac:chgData name="Julia Simao" userId="f9bbcedf5a8c35ba" providerId="Windows Live" clId="Web-{33A09D98-7C96-4CF7-AD60-FF8BA5720C75}" dt="2020-10-21T17:38:00.766" v="119" actId="20577"/>
          <ac:spMkLst>
            <pc:docMk/>
            <pc:sldMk cId="1929241147" sldId="265"/>
            <ac:spMk id="7" creationId="{ED1212B6-03BF-4BB6-B88E-8E9905048532}"/>
          </ac:spMkLst>
        </pc:spChg>
        <pc:picChg chg="add del mod">
          <ac:chgData name="Julia Simao" userId="f9bbcedf5a8c35ba" providerId="Windows Live" clId="Web-{33A09D98-7C96-4CF7-AD60-FF8BA5720C75}" dt="2020-10-21T17:39:18.833" v="139"/>
          <ac:picMkLst>
            <pc:docMk/>
            <pc:sldMk cId="1929241147" sldId="265"/>
            <ac:picMk id="2" creationId="{DC357714-2A33-4AAD-A996-DCD9E838076A}"/>
          </ac:picMkLst>
        </pc:picChg>
        <pc:picChg chg="add mod modCrop">
          <ac:chgData name="Julia Simao" userId="f9bbcedf5a8c35ba" providerId="Windows Live" clId="Web-{33A09D98-7C96-4CF7-AD60-FF8BA5720C75}" dt="2020-10-21T17:39:42.460" v="145" actId="1076"/>
          <ac:picMkLst>
            <pc:docMk/>
            <pc:sldMk cId="1929241147" sldId="265"/>
            <ac:picMk id="4" creationId="{C4A1BB5B-FA58-4360-B2AD-A646D1557179}"/>
          </ac:picMkLst>
        </pc:picChg>
      </pc:sldChg>
      <pc:sldChg chg="modSp ord">
        <pc:chgData name="Julia Simao" userId="f9bbcedf5a8c35ba" providerId="Windows Live" clId="Web-{33A09D98-7C96-4CF7-AD60-FF8BA5720C75}" dt="2020-10-21T17:41:49.733" v="156"/>
        <pc:sldMkLst>
          <pc:docMk/>
          <pc:sldMk cId="1663941989" sldId="266"/>
        </pc:sldMkLst>
        <pc:spChg chg="mod">
          <ac:chgData name="Julia Simao" userId="f9bbcedf5a8c35ba" providerId="Windows Live" clId="Web-{33A09D98-7C96-4CF7-AD60-FF8BA5720C75}" dt="2020-10-21T17:36:28.073" v="95" actId="1076"/>
          <ac:spMkLst>
            <pc:docMk/>
            <pc:sldMk cId="1663941989" sldId="266"/>
            <ac:spMk id="3" creationId="{4B500E6D-9801-4C9E-94C2-02238B7B8EC8}"/>
          </ac:spMkLst>
        </pc:spChg>
        <pc:spChg chg="mod">
          <ac:chgData name="Julia Simao" userId="f9bbcedf5a8c35ba" providerId="Windows Live" clId="Web-{33A09D98-7C96-4CF7-AD60-FF8BA5720C75}" dt="2020-10-21T17:37:03.950" v="102" actId="20577"/>
          <ac:spMkLst>
            <pc:docMk/>
            <pc:sldMk cId="1663941989" sldId="266"/>
            <ac:spMk id="6" creationId="{9D564AAD-0892-41F0-8467-D161D7A91894}"/>
          </ac:spMkLst>
        </pc:spChg>
        <pc:picChg chg="mod">
          <ac:chgData name="Julia Simao" userId="f9bbcedf5a8c35ba" providerId="Windows Live" clId="Web-{33A09D98-7C96-4CF7-AD60-FF8BA5720C75}" dt="2020-10-21T17:36:17.244" v="91" actId="14100"/>
          <ac:picMkLst>
            <pc:docMk/>
            <pc:sldMk cId="1663941989" sldId="266"/>
            <ac:picMk id="2" creationId="{236F814D-87A0-4E84-A3A2-4AB4ED405AAF}"/>
          </ac:picMkLst>
        </pc:picChg>
      </pc:sldChg>
      <pc:sldChg chg="modSp">
        <pc:chgData name="Julia Simao" userId="f9bbcedf5a8c35ba" providerId="Windows Live" clId="Web-{33A09D98-7C96-4CF7-AD60-FF8BA5720C75}" dt="2020-10-21T17:37:28.280" v="110" actId="20577"/>
        <pc:sldMkLst>
          <pc:docMk/>
          <pc:sldMk cId="268211076" sldId="267"/>
        </pc:sldMkLst>
        <pc:spChg chg="mod">
          <ac:chgData name="Julia Simao" userId="f9bbcedf5a8c35ba" providerId="Windows Live" clId="Web-{33A09D98-7C96-4CF7-AD60-FF8BA5720C75}" dt="2020-10-21T17:37:28.280" v="110" actId="20577"/>
          <ac:spMkLst>
            <pc:docMk/>
            <pc:sldMk cId="268211076" sldId="267"/>
            <ac:spMk id="7" creationId="{D2DD80D3-7556-44C3-A19B-8B4685A9BBBF}"/>
          </ac:spMkLst>
        </pc:spChg>
      </pc:sldChg>
      <pc:sldChg chg="modSp ord">
        <pc:chgData name="Julia Simao" userId="f9bbcedf5a8c35ba" providerId="Windows Live" clId="Web-{33A09D98-7C96-4CF7-AD60-FF8BA5720C75}" dt="2020-10-21T17:41:24.341" v="155"/>
        <pc:sldMkLst>
          <pc:docMk/>
          <pc:sldMk cId="2975368781" sldId="268"/>
        </pc:sldMkLst>
        <pc:spChg chg="mod">
          <ac:chgData name="Julia Simao" userId="f9bbcedf5a8c35ba" providerId="Windows Live" clId="Web-{33A09D98-7C96-4CF7-AD60-FF8BA5720C75}" dt="2020-10-21T17:34:01.142" v="48" actId="20577"/>
          <ac:spMkLst>
            <pc:docMk/>
            <pc:sldMk cId="2975368781" sldId="268"/>
            <ac:spMk id="3" creationId="{4B500E6D-9801-4C9E-94C2-02238B7B8EC8}"/>
          </ac:spMkLst>
        </pc:spChg>
        <pc:spChg chg="mod">
          <ac:chgData name="Julia Simao" userId="f9bbcedf5a8c35ba" providerId="Windows Live" clId="Web-{33A09D98-7C96-4CF7-AD60-FF8BA5720C75}" dt="2020-10-21T17:35:18.553" v="77" actId="20577"/>
          <ac:spMkLst>
            <pc:docMk/>
            <pc:sldMk cId="2975368781" sldId="268"/>
            <ac:spMk id="6" creationId="{59583001-7E85-4D8D-B3F7-4EC4537584A4}"/>
          </ac:spMkLst>
        </pc:spChg>
      </pc:sldChg>
      <pc:sldChg chg="modSp">
        <pc:chgData name="Julia Simao" userId="f9bbcedf5a8c35ba" providerId="Windows Live" clId="Web-{33A09D98-7C96-4CF7-AD60-FF8BA5720C75}" dt="2020-10-21T17:33:50.001" v="47" actId="1076"/>
        <pc:sldMkLst>
          <pc:docMk/>
          <pc:sldMk cId="2824684098" sldId="269"/>
        </pc:sldMkLst>
        <pc:picChg chg="mod">
          <ac:chgData name="Julia Simao" userId="f9bbcedf5a8c35ba" providerId="Windows Live" clId="Web-{33A09D98-7C96-4CF7-AD60-FF8BA5720C75}" dt="2020-10-21T17:33:50.001" v="47" actId="1076"/>
          <ac:picMkLst>
            <pc:docMk/>
            <pc:sldMk cId="2824684098" sldId="269"/>
            <ac:picMk id="15" creationId="{87C88162-22D5-495E-9A81-F759C6555B89}"/>
          </ac:picMkLst>
        </pc:picChg>
      </pc:sldChg>
      <pc:sldChg chg="modSp">
        <pc:chgData name="Julia Simao" userId="f9bbcedf5a8c35ba" providerId="Windows Live" clId="Web-{33A09D98-7C96-4CF7-AD60-FF8BA5720C75}" dt="2020-10-21T17:33:39.500" v="46" actId="1076"/>
        <pc:sldMkLst>
          <pc:docMk/>
          <pc:sldMk cId="1356110985" sldId="271"/>
        </pc:sldMkLst>
        <pc:picChg chg="mod">
          <ac:chgData name="Julia Simao" userId="f9bbcedf5a8c35ba" providerId="Windows Live" clId="Web-{33A09D98-7C96-4CF7-AD60-FF8BA5720C75}" dt="2020-10-21T17:33:39.500" v="46" actId="1076"/>
          <ac:picMkLst>
            <pc:docMk/>
            <pc:sldMk cId="1356110985" sldId="271"/>
            <ac:picMk id="4" creationId="{1110843C-E2A9-48CD-95C9-7AA4311D14D0}"/>
          </ac:picMkLst>
        </pc:picChg>
      </pc:sldChg>
      <pc:sldChg chg="modSp">
        <pc:chgData name="Julia Simao" userId="f9bbcedf5a8c35ba" providerId="Windows Live" clId="Web-{33A09D98-7C96-4CF7-AD60-FF8BA5720C75}" dt="2020-10-21T17:35:53.086" v="85" actId="20577"/>
        <pc:sldMkLst>
          <pc:docMk/>
          <pc:sldMk cId="2444709477" sldId="272"/>
        </pc:sldMkLst>
        <pc:spChg chg="mod">
          <ac:chgData name="Julia Simao" userId="f9bbcedf5a8c35ba" providerId="Windows Live" clId="Web-{33A09D98-7C96-4CF7-AD60-FF8BA5720C75}" dt="2020-10-21T17:35:53.086" v="85" actId="20577"/>
          <ac:spMkLst>
            <pc:docMk/>
            <pc:sldMk cId="2444709477" sldId="272"/>
            <ac:spMk id="5" creationId="{A2A31113-5F91-4494-B590-F6B8A0B111AC}"/>
          </ac:spMkLst>
        </pc:spChg>
        <pc:spChg chg="mod">
          <ac:chgData name="Julia Simao" userId="f9bbcedf5a8c35ba" providerId="Windows Live" clId="Web-{33A09D98-7C96-4CF7-AD60-FF8BA5720C75}" dt="2020-10-21T17:32:44.919" v="31" actId="20577"/>
          <ac:spMkLst>
            <pc:docMk/>
            <pc:sldMk cId="2444709477" sldId="272"/>
            <ac:spMk id="12" creationId="{C6FD6BBF-A290-4316-B4E1-3FB3C80BA01B}"/>
          </ac:spMkLst>
        </pc:spChg>
      </pc:sldChg>
      <pc:sldChg chg="modSp">
        <pc:chgData name="Julia Simao" userId="f9bbcedf5a8c35ba" providerId="Windows Live" clId="Web-{33A09D98-7C96-4CF7-AD60-FF8BA5720C75}" dt="2020-10-21T17:40:00.929" v="153" actId="20577"/>
        <pc:sldMkLst>
          <pc:docMk/>
          <pc:sldMk cId="3149734379" sldId="273"/>
        </pc:sldMkLst>
        <pc:spChg chg="mod">
          <ac:chgData name="Julia Simao" userId="f9bbcedf5a8c35ba" providerId="Windows Live" clId="Web-{33A09D98-7C96-4CF7-AD60-FF8BA5720C75}" dt="2020-10-21T17:40:00.929" v="153" actId="20577"/>
          <ac:spMkLst>
            <pc:docMk/>
            <pc:sldMk cId="3149734379" sldId="273"/>
            <ac:spMk id="3" creationId="{B18A0433-E71B-44E2-8A67-A12C9FDB98EB}"/>
          </ac:spMkLst>
        </pc:spChg>
        <pc:spChg chg="mod">
          <ac:chgData name="Julia Simao" userId="f9bbcedf5a8c35ba" providerId="Windows Live" clId="Web-{33A09D98-7C96-4CF7-AD60-FF8BA5720C75}" dt="2020-10-21T17:39:50.397" v="148" actId="20577"/>
          <ac:spMkLst>
            <pc:docMk/>
            <pc:sldMk cId="3149734379" sldId="273"/>
            <ac:spMk id="7" creationId="{ED1212B6-03BF-4BB6-B88E-8E9905048532}"/>
          </ac:spMkLst>
        </pc:spChg>
      </pc:sldChg>
    </pc:docChg>
  </pc:docChgLst>
  <pc:docChgLst>
    <pc:chgData name="Usuário Convidado" providerId="Windows Live" clId="Web-{E1531E53-8DE3-4094-B26E-B5C11A195CD9}"/>
    <pc:docChg chg="addSld delSld modSld">
      <pc:chgData name="Usuário Convidado" userId="" providerId="Windows Live" clId="Web-{E1531E53-8DE3-4094-B26E-B5C11A195CD9}" dt="2020-10-23T18:53:37.203" v="472" actId="20577"/>
      <pc:docMkLst>
        <pc:docMk/>
      </pc:docMkLst>
      <pc:sldChg chg="modSp">
        <pc:chgData name="Usuário Convidado" userId="" providerId="Windows Live" clId="Web-{E1531E53-8DE3-4094-B26E-B5C11A195CD9}" dt="2020-10-23T18:17:23.478" v="466" actId="20577"/>
        <pc:sldMkLst>
          <pc:docMk/>
          <pc:sldMk cId="1293452237" sldId="259"/>
        </pc:sldMkLst>
        <pc:spChg chg="mod">
          <ac:chgData name="Usuário Convidado" userId="" providerId="Windows Live" clId="Web-{E1531E53-8DE3-4094-B26E-B5C11A195CD9}" dt="2020-10-23T18:17:23.478" v="466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modSp modNotes">
        <pc:chgData name="Usuário Convidado" userId="" providerId="Windows Live" clId="Web-{E1531E53-8DE3-4094-B26E-B5C11A195CD9}" dt="2020-10-23T18:14:52.099" v="402" actId="20577"/>
        <pc:sldMkLst>
          <pc:docMk/>
          <pc:sldMk cId="2824684098" sldId="269"/>
        </pc:sldMkLst>
        <pc:spChg chg="mod">
          <ac:chgData name="Usuário Convidado" userId="" providerId="Windows Live" clId="Web-{E1531E53-8DE3-4094-B26E-B5C11A195CD9}" dt="2020-10-23T18:14:52.099" v="402" actId="20577"/>
          <ac:spMkLst>
            <pc:docMk/>
            <pc:sldMk cId="2824684098" sldId="269"/>
            <ac:spMk id="3" creationId="{C606935B-86AA-4938-A6BE-5DAA7189CEDF}"/>
          </ac:spMkLst>
        </pc:spChg>
      </pc:sldChg>
      <pc:sldChg chg="new del">
        <pc:chgData name="Usuário Convidado" userId="" providerId="Windows Live" clId="Web-{E1531E53-8DE3-4094-B26E-B5C11A195CD9}" dt="2020-10-23T18:11:09.703" v="312"/>
        <pc:sldMkLst>
          <pc:docMk/>
          <pc:sldMk cId="1926462689" sldId="276"/>
        </pc:sldMkLst>
      </pc:sldChg>
      <pc:sldChg chg="modSp add replId modNotes">
        <pc:chgData name="Usuário Convidado" userId="" providerId="Windows Live" clId="Web-{E1531E53-8DE3-4094-B26E-B5C11A195CD9}" dt="2020-10-23T18:53:37.188" v="471" actId="20577"/>
        <pc:sldMkLst>
          <pc:docMk/>
          <pc:sldMk cId="3698344538" sldId="276"/>
        </pc:sldMkLst>
        <pc:spChg chg="mod">
          <ac:chgData name="Usuário Convidado" userId="" providerId="Windows Live" clId="Web-{E1531E53-8DE3-4094-B26E-B5C11A195CD9}" dt="2020-10-23T18:53:37.188" v="471" actId="20577"/>
          <ac:spMkLst>
            <pc:docMk/>
            <pc:sldMk cId="3698344538" sldId="276"/>
            <ac:spMk id="3" creationId="{C606935B-86AA-4938-A6BE-5DAA7189CEDF}"/>
          </ac:spMkLst>
        </pc:spChg>
      </pc:sldChg>
    </pc:docChg>
  </pc:docChgLst>
  <pc:docChgLst>
    <pc:chgData name="Julia Simao" userId="f9bbcedf5a8c35ba" providerId="Windows Live" clId="Web-{0AAB3A30-F086-425F-A233-70E924F90CB3}"/>
    <pc:docChg chg="modSld">
      <pc:chgData name="Julia Simao" userId="f9bbcedf5a8c35ba" providerId="Windows Live" clId="Web-{0AAB3A30-F086-425F-A233-70E924F90CB3}" dt="2020-10-07T15:32:59.313" v="112" actId="20577"/>
      <pc:docMkLst>
        <pc:docMk/>
      </pc:docMkLst>
      <pc:sldChg chg="modSp">
        <pc:chgData name="Julia Simao" userId="f9bbcedf5a8c35ba" providerId="Windows Live" clId="Web-{0AAB3A30-F086-425F-A233-70E924F90CB3}" dt="2020-10-07T15:32:57.766" v="110" actId="20577"/>
        <pc:sldMkLst>
          <pc:docMk/>
          <pc:sldMk cId="703031034" sldId="258"/>
        </pc:sldMkLst>
        <pc:spChg chg="mod">
          <ac:chgData name="Julia Simao" userId="f9bbcedf5a8c35ba" providerId="Windows Live" clId="Web-{0AAB3A30-F086-425F-A233-70E924F90CB3}" dt="2020-10-07T15:32:57.766" v="110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delSp">
        <pc:chgData name="Julia Simao" userId="f9bbcedf5a8c35ba" providerId="Windows Live" clId="Web-{0AAB3A30-F086-425F-A233-70E924F90CB3}" dt="2020-10-07T15:29:35.875" v="30"/>
        <pc:sldMkLst>
          <pc:docMk/>
          <pc:sldMk cId="3889963350" sldId="260"/>
        </pc:sldMkLst>
        <pc:spChg chg="del">
          <ac:chgData name="Julia Simao" userId="f9bbcedf5a8c35ba" providerId="Windows Live" clId="Web-{0AAB3A30-F086-425F-A233-70E924F90CB3}" dt="2020-10-07T15:29:35.875" v="30"/>
          <ac:spMkLst>
            <pc:docMk/>
            <pc:sldMk cId="3889963350" sldId="260"/>
            <ac:spMk id="3" creationId="{D4C515E3-6687-4517-84F9-EAA2311D1C16}"/>
          </ac:spMkLst>
        </pc:spChg>
      </pc:sldChg>
      <pc:sldChg chg="delSp modSp">
        <pc:chgData name="Julia Simao" userId="f9bbcedf5a8c35ba" providerId="Windows Live" clId="Web-{0AAB3A30-F086-425F-A233-70E924F90CB3}" dt="2020-10-07T15:29:26.500" v="29" actId="14100"/>
        <pc:sldMkLst>
          <pc:docMk/>
          <pc:sldMk cId="2589711897" sldId="263"/>
        </pc:sldMkLst>
        <pc:spChg chg="del">
          <ac:chgData name="Julia Simao" userId="f9bbcedf5a8c35ba" providerId="Windows Live" clId="Web-{0AAB3A30-F086-425F-A233-70E924F90CB3}" dt="2020-10-07T15:29:16.672" v="26"/>
          <ac:spMkLst>
            <pc:docMk/>
            <pc:sldMk cId="2589711897" sldId="263"/>
            <ac:spMk id="3" creationId="{D4C515E3-6687-4517-84F9-EAA2311D1C16}"/>
          </ac:spMkLst>
        </pc:spChg>
        <pc:spChg chg="mod">
          <ac:chgData name="Julia Simao" userId="f9bbcedf5a8c35ba" providerId="Windows Live" clId="Web-{0AAB3A30-F086-425F-A233-70E924F90CB3}" dt="2020-10-07T15:29:26.500" v="29" actId="14100"/>
          <ac:spMkLst>
            <pc:docMk/>
            <pc:sldMk cId="2589711897" sldId="263"/>
            <ac:spMk id="4" creationId="{7B17E3D2-C929-4FC1-BD06-BD50AD11F0AE}"/>
          </ac:spMkLst>
        </pc:spChg>
        <pc:picChg chg="mod">
          <ac:chgData name="Julia Simao" userId="f9bbcedf5a8c35ba" providerId="Windows Live" clId="Web-{0AAB3A30-F086-425F-A233-70E924F90CB3}" dt="2020-10-07T15:29:11.672" v="24" actId="1076"/>
          <ac:picMkLst>
            <pc:docMk/>
            <pc:sldMk cId="2589711897" sldId="263"/>
            <ac:picMk id="11" creationId="{203D1151-37DE-454C-AF38-20ADBD11EAE6}"/>
          </ac:picMkLst>
        </pc:picChg>
        <pc:cxnChg chg="mod">
          <ac:chgData name="Julia Simao" userId="f9bbcedf5a8c35ba" providerId="Windows Live" clId="Web-{0AAB3A30-F086-425F-A233-70E924F90CB3}" dt="2020-10-07T15:29:10.344" v="23" actId="1076"/>
          <ac:cxnSpMkLst>
            <pc:docMk/>
            <pc:sldMk cId="2589711897" sldId="263"/>
            <ac:cxnSpMk id="8" creationId="{9AD97D71-B254-42B7-8695-3A4FC402E601}"/>
          </ac:cxnSpMkLst>
        </pc:cxnChg>
      </pc:sldChg>
    </pc:docChg>
  </pc:docChgLst>
  <pc:docChgLst>
    <pc:chgData name="Usuário Convidado" providerId="Windows Live" clId="Web-{0EE04A6D-D789-46C6-8497-5FBB48E8BF5F}"/>
    <pc:docChg chg="modSld">
      <pc:chgData name="Usuário Convidado" userId="" providerId="Windows Live" clId="Web-{0EE04A6D-D789-46C6-8497-5FBB48E8BF5F}" dt="2020-10-20T12:25:00.418" v="275" actId="20577"/>
      <pc:docMkLst>
        <pc:docMk/>
      </pc:docMkLst>
      <pc:sldChg chg="modSp">
        <pc:chgData name="Usuário Convidado" userId="" providerId="Windows Live" clId="Web-{0EE04A6D-D789-46C6-8497-5FBB48E8BF5F}" dt="2020-10-20T12:23:21.853" v="235" actId="20577"/>
        <pc:sldMkLst>
          <pc:docMk/>
          <pc:sldMk cId="3354459346" sldId="264"/>
        </pc:sldMkLst>
        <pc:spChg chg="mod">
          <ac:chgData name="Usuário Convidado" userId="" providerId="Windows Live" clId="Web-{0EE04A6D-D789-46C6-8497-5FBB48E8BF5F}" dt="2020-10-20T12:23:21.853" v="235" actId="20577"/>
          <ac:spMkLst>
            <pc:docMk/>
            <pc:sldMk cId="3354459346" sldId="264"/>
            <ac:spMk id="3" creationId="{B18A0433-E71B-44E2-8A67-A12C9FDB98EB}"/>
          </ac:spMkLst>
        </pc:spChg>
      </pc:sldChg>
      <pc:sldChg chg="modSp">
        <pc:chgData name="Usuário Convidado" userId="" providerId="Windows Live" clId="Web-{0EE04A6D-D789-46C6-8497-5FBB48E8BF5F}" dt="2020-10-20T12:24:59.121" v="273" actId="20577"/>
        <pc:sldMkLst>
          <pc:docMk/>
          <pc:sldMk cId="268211076" sldId="267"/>
        </pc:sldMkLst>
        <pc:spChg chg="mod">
          <ac:chgData name="Usuário Convidado" userId="" providerId="Windows Live" clId="Web-{0EE04A6D-D789-46C6-8497-5FBB48E8BF5F}" dt="2020-10-20T12:24:59.121" v="273" actId="20577"/>
          <ac:spMkLst>
            <pc:docMk/>
            <pc:sldMk cId="268211076" sldId="267"/>
            <ac:spMk id="7" creationId="{D2DD80D3-7556-44C3-A19B-8B4685A9BBBF}"/>
          </ac:spMkLst>
        </pc:spChg>
      </pc:sldChg>
    </pc:docChg>
  </pc:docChgLst>
  <pc:docChgLst>
    <pc:chgData name="Usuário Convidado" providerId="Windows Live" clId="Web-{5CBD2DBD-A3E7-4E73-87E7-90FA384CF466}"/>
    <pc:docChg chg="addSld modSld sldOrd">
      <pc:chgData name="Usuário Convidado" userId="" providerId="Windows Live" clId="Web-{5CBD2DBD-A3E7-4E73-87E7-90FA384CF466}" dt="2020-10-22T13:28:33.641" v="357" actId="20577"/>
      <pc:docMkLst>
        <pc:docMk/>
      </pc:docMkLst>
      <pc:sldChg chg="modSp">
        <pc:chgData name="Usuário Convidado" userId="" providerId="Windows Live" clId="Web-{5CBD2DBD-A3E7-4E73-87E7-90FA384CF466}" dt="2020-10-22T13:15:24.014" v="340" actId="20577"/>
        <pc:sldMkLst>
          <pc:docMk/>
          <pc:sldMk cId="1293452237" sldId="259"/>
        </pc:sldMkLst>
        <pc:spChg chg="mod">
          <ac:chgData name="Usuário Convidado" userId="" providerId="Windows Live" clId="Web-{5CBD2DBD-A3E7-4E73-87E7-90FA384CF466}" dt="2020-10-22T13:15:24.014" v="340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modSp">
        <pc:chgData name="Usuário Convidado" userId="" providerId="Windows Live" clId="Web-{5CBD2DBD-A3E7-4E73-87E7-90FA384CF466}" dt="2020-10-22T12:45:33.271" v="136" actId="20577"/>
        <pc:sldMkLst>
          <pc:docMk/>
          <pc:sldMk cId="3889963350" sldId="260"/>
        </pc:sldMkLst>
        <pc:spChg chg="mod">
          <ac:chgData name="Usuário Convidado" userId="" providerId="Windows Live" clId="Web-{5CBD2DBD-A3E7-4E73-87E7-90FA384CF466}" dt="2020-10-22T12:45:33.271" v="136" actId="20577"/>
          <ac:spMkLst>
            <pc:docMk/>
            <pc:sldMk cId="3889963350" sldId="260"/>
            <ac:spMk id="4" creationId="{7B17E3D2-C929-4FC1-BD06-BD50AD11F0AE}"/>
          </ac:spMkLst>
        </pc:spChg>
      </pc:sldChg>
      <pc:sldChg chg="ord">
        <pc:chgData name="Usuário Convidado" userId="" providerId="Windows Live" clId="Web-{5CBD2DBD-A3E7-4E73-87E7-90FA384CF466}" dt="2020-10-22T12:48:52.229" v="224"/>
        <pc:sldMkLst>
          <pc:docMk/>
          <pc:sldMk cId="4001293424" sldId="261"/>
        </pc:sldMkLst>
      </pc:sldChg>
      <pc:sldChg chg="modSp">
        <pc:chgData name="Usuário Convidado" userId="" providerId="Windows Live" clId="Web-{5CBD2DBD-A3E7-4E73-87E7-90FA384CF466}" dt="2020-10-22T12:49:44.402" v="233" actId="20577"/>
        <pc:sldMkLst>
          <pc:docMk/>
          <pc:sldMk cId="2589711897" sldId="263"/>
        </pc:sldMkLst>
        <pc:spChg chg="mod">
          <ac:chgData name="Usuário Convidado" userId="" providerId="Windows Live" clId="Web-{5CBD2DBD-A3E7-4E73-87E7-90FA384CF466}" dt="2020-10-22T12:49:44.402" v="233" actId="20577"/>
          <ac:spMkLst>
            <pc:docMk/>
            <pc:sldMk cId="2589711897" sldId="263"/>
            <ac:spMk id="4" creationId="{7B17E3D2-C929-4FC1-BD06-BD50AD11F0AE}"/>
          </ac:spMkLst>
        </pc:spChg>
      </pc:sldChg>
      <pc:sldChg chg="modSp">
        <pc:chgData name="Usuário Convidado" userId="" providerId="Windows Live" clId="Web-{5CBD2DBD-A3E7-4E73-87E7-90FA384CF466}" dt="2020-10-22T13:08:59.130" v="303" actId="20577"/>
        <pc:sldMkLst>
          <pc:docMk/>
          <pc:sldMk cId="268211076" sldId="267"/>
        </pc:sldMkLst>
        <pc:spChg chg="mod">
          <ac:chgData name="Usuário Convidado" userId="" providerId="Windows Live" clId="Web-{5CBD2DBD-A3E7-4E73-87E7-90FA384CF466}" dt="2020-10-22T13:08:59.130" v="303" actId="20577"/>
          <ac:spMkLst>
            <pc:docMk/>
            <pc:sldMk cId="268211076" sldId="267"/>
            <ac:spMk id="4" creationId="{7B17E3D2-C929-4FC1-BD06-BD50AD11F0AE}"/>
          </ac:spMkLst>
        </pc:spChg>
      </pc:sldChg>
      <pc:sldChg chg="modSp">
        <pc:chgData name="Usuário Convidado" userId="" providerId="Windows Live" clId="Web-{5CBD2DBD-A3E7-4E73-87E7-90FA384CF466}" dt="2020-10-22T12:48:39.650" v="222" actId="20577"/>
        <pc:sldMkLst>
          <pc:docMk/>
          <pc:sldMk cId="2975368781" sldId="268"/>
        </pc:sldMkLst>
        <pc:spChg chg="mod">
          <ac:chgData name="Usuário Convidado" userId="" providerId="Windows Live" clId="Web-{5CBD2DBD-A3E7-4E73-87E7-90FA384CF466}" dt="2020-10-22T12:48:39.650" v="222" actId="20577"/>
          <ac:spMkLst>
            <pc:docMk/>
            <pc:sldMk cId="2975368781" sldId="268"/>
            <ac:spMk id="6" creationId="{59583001-7E85-4D8D-B3F7-4EC4537584A4}"/>
          </ac:spMkLst>
        </pc:spChg>
      </pc:sldChg>
      <pc:sldChg chg="delSp modSp add replId modNotes">
        <pc:chgData name="Usuário Convidado" userId="" providerId="Windows Live" clId="Web-{5CBD2DBD-A3E7-4E73-87E7-90FA384CF466}" dt="2020-10-22T13:28:33.641" v="356" actId="20577"/>
        <pc:sldMkLst>
          <pc:docMk/>
          <pc:sldMk cId="3075520014" sldId="274"/>
        </pc:sldMkLst>
        <pc:spChg chg="mod">
          <ac:chgData name="Usuário Convidado" userId="" providerId="Windows Live" clId="Web-{5CBD2DBD-A3E7-4E73-87E7-90FA384CF466}" dt="2020-10-22T13:28:33.641" v="356" actId="20577"/>
          <ac:spMkLst>
            <pc:docMk/>
            <pc:sldMk cId="3075520014" sldId="274"/>
            <ac:spMk id="4" creationId="{7B17E3D2-C929-4FC1-BD06-BD50AD11F0AE}"/>
          </ac:spMkLst>
        </pc:spChg>
        <pc:spChg chg="mod">
          <ac:chgData name="Usuário Convidado" userId="" providerId="Windows Live" clId="Web-{5CBD2DBD-A3E7-4E73-87E7-90FA384CF466}" dt="2020-10-22T13:14:35.841" v="321" actId="14100"/>
          <ac:spMkLst>
            <pc:docMk/>
            <pc:sldMk cId="3075520014" sldId="274"/>
            <ac:spMk id="7" creationId="{D2DD80D3-7556-44C3-A19B-8B4685A9BBBF}"/>
          </ac:spMkLst>
        </pc:spChg>
        <pc:picChg chg="del">
          <ac:chgData name="Usuário Convidado" userId="" providerId="Windows Live" clId="Web-{5CBD2DBD-A3E7-4E73-87E7-90FA384CF466}" dt="2020-10-22T13:15:05.295" v="329"/>
          <ac:picMkLst>
            <pc:docMk/>
            <pc:sldMk cId="3075520014" sldId="274"/>
            <ac:picMk id="11" creationId="{203D1151-37DE-454C-AF38-20ADBD11EAE6}"/>
          </ac:picMkLst>
        </pc:picChg>
      </pc:sldChg>
    </pc:docChg>
  </pc:docChgLst>
  <pc:docChgLst>
    <pc:chgData name="Julia Simao" userId="f9bbcedf5a8c35ba" providerId="Windows Live" clId="Web-{B38D1FA5-4837-45AD-969D-4D9E2C2F6189}"/>
    <pc:docChg chg="modSld">
      <pc:chgData name="Julia Simao" userId="f9bbcedf5a8c35ba" providerId="Windows Live" clId="Web-{B38D1FA5-4837-45AD-969D-4D9E2C2F6189}" dt="2020-10-12T15:43:32.314" v="40" actId="20577"/>
      <pc:docMkLst>
        <pc:docMk/>
      </pc:docMkLst>
      <pc:sldChg chg="modSp">
        <pc:chgData name="Julia Simao" userId="f9bbcedf5a8c35ba" providerId="Windows Live" clId="Web-{B38D1FA5-4837-45AD-969D-4D9E2C2F6189}" dt="2020-10-12T15:42:40.157" v="11" actId="20577"/>
        <pc:sldMkLst>
          <pc:docMk/>
          <pc:sldMk cId="703031034" sldId="258"/>
        </pc:sldMkLst>
        <pc:spChg chg="mod">
          <ac:chgData name="Julia Simao" userId="f9bbcedf5a8c35ba" providerId="Windows Live" clId="Web-{B38D1FA5-4837-45AD-969D-4D9E2C2F6189}" dt="2020-10-12T15:42:40.157" v="11" actId="20577"/>
          <ac:spMkLst>
            <pc:docMk/>
            <pc:sldMk cId="703031034" sldId="258"/>
            <ac:spMk id="2" creationId="{BBCCFE0E-B692-4DD2-B45C-EACCA100A55F}"/>
          </ac:spMkLst>
        </pc:spChg>
        <pc:spChg chg="mod">
          <ac:chgData name="Julia Simao" userId="f9bbcedf5a8c35ba" providerId="Windows Live" clId="Web-{B38D1FA5-4837-45AD-969D-4D9E2C2F6189}" dt="2020-10-12T15:42:26.392" v="8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modSp">
        <pc:chgData name="Julia Simao" userId="f9bbcedf5a8c35ba" providerId="Windows Live" clId="Web-{B38D1FA5-4837-45AD-969D-4D9E2C2F6189}" dt="2020-10-12T15:43:31.595" v="38" actId="20577"/>
        <pc:sldMkLst>
          <pc:docMk/>
          <pc:sldMk cId="4001293424" sldId="261"/>
        </pc:sldMkLst>
        <pc:spChg chg="mod">
          <ac:chgData name="Julia Simao" userId="f9bbcedf5a8c35ba" providerId="Windows Live" clId="Web-{B38D1FA5-4837-45AD-969D-4D9E2C2F6189}" dt="2020-10-12T15:43:31.595" v="38" actId="20577"/>
          <ac:spMkLst>
            <pc:docMk/>
            <pc:sldMk cId="4001293424" sldId="261"/>
            <ac:spMk id="3" creationId="{4B500E6D-9801-4C9E-94C2-02238B7B8EC8}"/>
          </ac:spMkLst>
        </pc:spChg>
      </pc:sldChg>
      <pc:sldChg chg="modSp">
        <pc:chgData name="Julia Simao" userId="f9bbcedf5a8c35ba" providerId="Windows Live" clId="Web-{B38D1FA5-4837-45AD-969D-4D9E2C2F6189}" dt="2020-10-12T15:43:13.876" v="36" actId="20577"/>
        <pc:sldMkLst>
          <pc:docMk/>
          <pc:sldMk cId="2824684098" sldId="269"/>
        </pc:sldMkLst>
        <pc:spChg chg="mod">
          <ac:chgData name="Julia Simao" userId="f9bbcedf5a8c35ba" providerId="Windows Live" clId="Web-{B38D1FA5-4837-45AD-969D-4D9E2C2F6189}" dt="2020-10-12T15:43:13.876" v="36" actId="20577"/>
          <ac:spMkLst>
            <pc:docMk/>
            <pc:sldMk cId="2824684098" sldId="269"/>
            <ac:spMk id="3" creationId="{C606935B-86AA-4938-A6BE-5DAA7189CEDF}"/>
          </ac:spMkLst>
        </pc:spChg>
      </pc:sldChg>
    </pc:docChg>
  </pc:docChgLst>
  <pc:docChgLst>
    <pc:chgData name="Usuário Convidado" providerId="Windows Live" clId="Web-{ABD8C6D1-1D26-4300-9418-31134F90FC43}"/>
    <pc:docChg chg="addSld modSld">
      <pc:chgData name="Usuário Convidado" userId="" providerId="Windows Live" clId="Web-{ABD8C6D1-1D26-4300-9418-31134F90FC43}" dt="2020-10-06T18:44:16.086" v="1176"/>
      <pc:docMkLst>
        <pc:docMk/>
      </pc:docMkLst>
      <pc:sldChg chg="modSp modNotes">
        <pc:chgData name="Usuário Convidado" userId="" providerId="Windows Live" clId="Web-{ABD8C6D1-1D26-4300-9418-31134F90FC43}" dt="2020-10-06T18:15:48.550" v="1037"/>
        <pc:sldMkLst>
          <pc:docMk/>
          <pc:sldMk cId="4220698841" sldId="257"/>
        </pc:sldMkLst>
        <pc:spChg chg="mod">
          <ac:chgData name="Usuário Convidado" userId="" providerId="Windows Live" clId="Web-{ABD8C6D1-1D26-4300-9418-31134F90FC43}" dt="2020-10-06T17:38:17.664" v="492" actId="20577"/>
          <ac:spMkLst>
            <pc:docMk/>
            <pc:sldMk cId="4220698841" sldId="257"/>
            <ac:spMk id="6" creationId="{BCCB5347-8626-4006-9354-DFF1A66572CA}"/>
          </ac:spMkLst>
        </pc:spChg>
      </pc:sldChg>
      <pc:sldChg chg="modSp modNotes">
        <pc:chgData name="Usuário Convidado" userId="" providerId="Windows Live" clId="Web-{ABD8C6D1-1D26-4300-9418-31134F90FC43}" dt="2020-10-06T18:44:16.086" v="1176"/>
        <pc:sldMkLst>
          <pc:docMk/>
          <pc:sldMk cId="703031034" sldId="258"/>
        </pc:sldMkLst>
        <pc:spChg chg="mod">
          <ac:chgData name="Usuário Convidado" userId="" providerId="Windows Live" clId="Web-{ABD8C6D1-1D26-4300-9418-31134F90FC43}" dt="2020-10-06T18:09:51.707" v="1022" actId="20577"/>
          <ac:spMkLst>
            <pc:docMk/>
            <pc:sldMk cId="703031034" sldId="258"/>
            <ac:spMk id="6" creationId="{A07DEC9C-6091-456B-9599-83A69D65E5D1}"/>
          </ac:spMkLst>
        </pc:spChg>
      </pc:sldChg>
      <pc:sldChg chg="modSp">
        <pc:chgData name="Usuário Convidado" userId="" providerId="Windows Live" clId="Web-{ABD8C6D1-1D26-4300-9418-31134F90FC43}" dt="2020-10-06T18:32:58.653" v="1173" actId="20577"/>
        <pc:sldMkLst>
          <pc:docMk/>
          <pc:sldMk cId="1293452237" sldId="259"/>
        </pc:sldMkLst>
        <pc:spChg chg="mod">
          <ac:chgData name="Usuário Convidado" userId="" providerId="Windows Live" clId="Web-{ABD8C6D1-1D26-4300-9418-31134F90FC43}" dt="2020-10-06T18:32:58.653" v="1173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addSp delSp modSp modNotes">
        <pc:chgData name="Usuário Convidado" userId="" providerId="Windows Live" clId="Web-{ABD8C6D1-1D26-4300-9418-31134F90FC43}" dt="2020-10-06T18:22:56.770" v="1146"/>
        <pc:sldMkLst>
          <pc:docMk/>
          <pc:sldMk cId="3889963350" sldId="260"/>
        </pc:sldMkLst>
        <pc:spChg chg="add del mod">
          <ac:chgData name="Usuário Convidado" userId="" providerId="Windows Live" clId="Web-{ABD8C6D1-1D26-4300-9418-31134F90FC43}" dt="2020-10-06T17:25:38.868" v="282"/>
          <ac:spMkLst>
            <pc:docMk/>
            <pc:sldMk cId="3889963350" sldId="260"/>
            <ac:spMk id="2" creationId="{096CBACF-A037-418D-81BD-298F3B301F39}"/>
          </ac:spMkLst>
        </pc:spChg>
        <pc:spChg chg="mod">
          <ac:chgData name="Usuário Convidado" userId="" providerId="Windows Live" clId="Web-{ABD8C6D1-1D26-4300-9418-31134F90FC43}" dt="2020-10-06T17:30:02.863" v="354" actId="20577"/>
          <ac:spMkLst>
            <pc:docMk/>
            <pc:sldMk cId="3889963350" sldId="260"/>
            <ac:spMk id="3" creationId="{D4C515E3-6687-4517-84F9-EAA2311D1C16}"/>
          </ac:spMkLst>
        </pc:spChg>
        <pc:spChg chg="mod">
          <ac:chgData name="Usuário Convidado" userId="" providerId="Windows Live" clId="Web-{ABD8C6D1-1D26-4300-9418-31134F90FC43}" dt="2020-10-06T17:26:54.590" v="310" actId="20577"/>
          <ac:spMkLst>
            <pc:docMk/>
            <pc:sldMk cId="3889963350" sldId="260"/>
            <ac:spMk id="4" creationId="{7B17E3D2-C929-4FC1-BD06-BD50AD11F0AE}"/>
          </ac:spMkLst>
        </pc:spChg>
        <pc:picChg chg="mod modCrop">
          <ac:chgData name="Usuário Convidado" userId="" providerId="Windows Live" clId="Web-{ABD8C6D1-1D26-4300-9418-31134F90FC43}" dt="2020-10-06T17:31:08.912" v="362" actId="1076"/>
          <ac:picMkLst>
            <pc:docMk/>
            <pc:sldMk cId="3889963350" sldId="260"/>
            <ac:picMk id="11" creationId="{203D1151-37DE-454C-AF38-20ADBD11EAE6}"/>
          </ac:picMkLst>
        </pc:picChg>
      </pc:sldChg>
      <pc:sldChg chg="modSp modNotes">
        <pc:chgData name="Usuário Convidado" userId="" providerId="Windows Live" clId="Web-{ABD8C6D1-1D26-4300-9418-31134F90FC43}" dt="2020-10-06T18:05:33.635" v="864"/>
        <pc:sldMkLst>
          <pc:docMk/>
          <pc:sldMk cId="4001293424" sldId="261"/>
        </pc:sldMkLst>
        <pc:spChg chg="mod">
          <ac:chgData name="Usuário Convidado" userId="" providerId="Windows Live" clId="Web-{ABD8C6D1-1D26-4300-9418-31134F90FC43}" dt="2020-10-06T18:02:48.363" v="813" actId="20577"/>
          <ac:spMkLst>
            <pc:docMk/>
            <pc:sldMk cId="4001293424" sldId="261"/>
            <ac:spMk id="10" creationId="{253FD0C2-583D-4E71-827A-F5AC6F5A731E}"/>
          </ac:spMkLst>
        </pc:spChg>
      </pc:sldChg>
      <pc:sldChg chg="addSp modSp modNotes">
        <pc:chgData name="Usuário Convidado" userId="" providerId="Windows Live" clId="Web-{ABD8C6D1-1D26-4300-9418-31134F90FC43}" dt="2020-10-06T18:32:52.544" v="1168"/>
        <pc:sldMkLst>
          <pc:docMk/>
          <pc:sldMk cId="4258438692" sldId="262"/>
        </pc:sldMkLst>
        <pc:spChg chg="add mod">
          <ac:chgData name="Usuário Convidado" userId="" providerId="Windows Live" clId="Web-{ABD8C6D1-1D26-4300-9418-31134F90FC43}" dt="2020-10-06T17:47:46.514" v="757" actId="20577"/>
          <ac:spMkLst>
            <pc:docMk/>
            <pc:sldMk cId="4258438692" sldId="262"/>
            <ac:spMk id="2" creationId="{B9DEC181-FD67-496F-991E-B201AF9BF253}"/>
          </ac:spMkLst>
        </pc:spChg>
        <pc:spChg chg="mod">
          <ac:chgData name="Usuário Convidado" userId="" providerId="Windows Live" clId="Web-{ABD8C6D1-1D26-4300-9418-31134F90FC43}" dt="2020-10-06T18:07:13.139" v="940" actId="20577"/>
          <ac:spMkLst>
            <pc:docMk/>
            <pc:sldMk cId="4258438692" sldId="262"/>
            <ac:spMk id="3" creationId="{B18A0433-E71B-44E2-8A67-A12C9FDB98EB}"/>
          </ac:spMkLst>
        </pc:spChg>
        <pc:picChg chg="add mod modCrop">
          <ac:chgData name="Usuário Convidado" userId="" providerId="Windows Live" clId="Web-{ABD8C6D1-1D26-4300-9418-31134F90FC43}" dt="2020-10-06T17:42:57.425" v="608" actId="1076"/>
          <ac:picMkLst>
            <pc:docMk/>
            <pc:sldMk cId="4258438692" sldId="262"/>
            <ac:picMk id="4" creationId="{0682D0B5-3326-4B95-9511-A7D4987F28C6}"/>
          </ac:picMkLst>
        </pc:picChg>
      </pc:sldChg>
      <pc:sldChg chg="modSp add replId modNotes">
        <pc:chgData name="Usuário Convidado" userId="" providerId="Windows Live" clId="Web-{ABD8C6D1-1D26-4300-9418-31134F90FC43}" dt="2020-10-06T18:21:10.500" v="1086"/>
        <pc:sldMkLst>
          <pc:docMk/>
          <pc:sldMk cId="2589711897" sldId="263"/>
        </pc:sldMkLst>
        <pc:spChg chg="mod">
          <ac:chgData name="Usuário Convidado" userId="" providerId="Windows Live" clId="Web-{ABD8C6D1-1D26-4300-9418-31134F90FC43}" dt="2020-10-06T17:29:39.455" v="346" actId="20577"/>
          <ac:spMkLst>
            <pc:docMk/>
            <pc:sldMk cId="2589711897" sldId="263"/>
            <ac:spMk id="3" creationId="{D4C515E3-6687-4517-84F9-EAA2311D1C16}"/>
          </ac:spMkLst>
        </pc:spChg>
        <pc:spChg chg="mod">
          <ac:chgData name="Usuário Convidado" userId="" providerId="Windows Live" clId="Web-{ABD8C6D1-1D26-4300-9418-31134F90FC43}" dt="2020-10-06T17:29:37.034" v="342" actId="20577"/>
          <ac:spMkLst>
            <pc:docMk/>
            <pc:sldMk cId="2589711897" sldId="263"/>
            <ac:spMk id="4" creationId="{7B17E3D2-C929-4FC1-BD06-BD50AD11F0AE}"/>
          </ac:spMkLst>
        </pc:spChg>
        <pc:picChg chg="mod">
          <ac:chgData name="Usuário Convidado" userId="" providerId="Windows Live" clId="Web-{ABD8C6D1-1D26-4300-9418-31134F90FC43}" dt="2020-10-06T17:29:48.753" v="351" actId="14100"/>
          <ac:picMkLst>
            <pc:docMk/>
            <pc:sldMk cId="2589711897" sldId="263"/>
            <ac:picMk id="11" creationId="{203D1151-37DE-454C-AF38-20ADBD11EAE6}"/>
          </ac:picMkLst>
        </pc:picChg>
      </pc:sldChg>
    </pc:docChg>
  </pc:docChgLst>
  <pc:docChgLst>
    <pc:chgData name="Julia Simao" userId="f9bbcedf5a8c35ba" providerId="Windows Live" clId="Web-{78880C7C-BDA7-4069-83EF-D243276953AD}"/>
    <pc:docChg chg="addSld modSld addMainMaster delMainMaster">
      <pc:chgData name="Julia Simao" userId="f9bbcedf5a8c35ba" providerId="Windows Live" clId="Web-{78880C7C-BDA7-4069-83EF-D243276953AD}" dt="2020-10-04T20:13:39.690" v="670" actId="14100"/>
      <pc:docMkLst>
        <pc:docMk/>
      </pc:docMkLst>
      <pc:sldChg chg="addSp delSp modSp mod setBg modClrScheme setClrOvrMap delDesignElem chgLayout">
        <pc:chgData name="Julia Simao" userId="f9bbcedf5a8c35ba" providerId="Windows Live" clId="Web-{78880C7C-BDA7-4069-83EF-D243276953AD}" dt="2020-10-04T19:40:59.601" v="72" actId="1076"/>
        <pc:sldMkLst>
          <pc:docMk/>
          <pc:sldMk cId="2210866551" sldId="256"/>
        </pc:sldMkLst>
        <pc:spChg chg="mod ord">
          <ac:chgData name="Julia Simao" userId="f9bbcedf5a8c35ba" providerId="Windows Live" clId="Web-{78880C7C-BDA7-4069-83EF-D243276953AD}" dt="2020-10-04T19:40:59.601" v="72" actId="1076"/>
          <ac:spMkLst>
            <pc:docMk/>
            <pc:sldMk cId="2210866551" sldId="256"/>
            <ac:spMk id="2" creationId="{00000000-0000-0000-0000-000000000000}"/>
          </ac:spMkLst>
        </pc:spChg>
        <pc:spChg chg="del mod ord">
          <ac:chgData name="Julia Simao" userId="f9bbcedf5a8c35ba" providerId="Windows Live" clId="Web-{78880C7C-BDA7-4069-83EF-D243276953AD}" dt="2020-10-04T19:38:14.554" v="62"/>
          <ac:spMkLst>
            <pc:docMk/>
            <pc:sldMk cId="2210866551" sldId="256"/>
            <ac:spMk id="3" creationId="{00000000-0000-0000-0000-000000000000}"/>
          </ac:spMkLst>
        </pc:spChg>
        <pc:spChg chg="add del">
          <ac:chgData name="Julia Simao" userId="f9bbcedf5a8c35ba" providerId="Windows Live" clId="Web-{78880C7C-BDA7-4069-83EF-D243276953AD}" dt="2020-10-04T19:31:33.974" v="32"/>
          <ac:spMkLst>
            <pc:docMk/>
            <pc:sldMk cId="2210866551" sldId="256"/>
            <ac:spMk id="6" creationId="{BC512124-0D13-4ED9-80B7-52AE15B6B41F}"/>
          </ac:spMkLst>
        </pc:spChg>
        <pc:spChg chg="add del mod">
          <ac:chgData name="Julia Simao" userId="f9bbcedf5a8c35ba" providerId="Windows Live" clId="Web-{78880C7C-BDA7-4069-83EF-D243276953AD}" dt="2020-10-04T19:34:44.990" v="61"/>
          <ac:spMkLst>
            <pc:docMk/>
            <pc:sldMk cId="2210866551" sldId="256"/>
            <ac:spMk id="7" creationId="{4A6131F5-97E5-4077-914C-E067CCEDE2AD}"/>
          </ac:spMkLst>
        </pc:spChg>
        <pc:spChg chg="add del">
          <ac:chgData name="Julia Simao" userId="f9bbcedf5a8c35ba" providerId="Windows Live" clId="Web-{78880C7C-BDA7-4069-83EF-D243276953AD}" dt="2020-10-04T19:31:17.692" v="30"/>
          <ac:spMkLst>
            <pc:docMk/>
            <pc:sldMk cId="2210866551" sldId="256"/>
            <ac:spMk id="9" creationId="{A51D536C-693D-4911-B3E3-277E6CA006B6}"/>
          </ac:spMkLst>
        </pc:spChg>
        <pc:spChg chg="add del">
          <ac:chgData name="Julia Simao" userId="f9bbcedf5a8c35ba" providerId="Windows Live" clId="Web-{78880C7C-BDA7-4069-83EF-D243276953AD}" dt="2020-10-04T19:31:17.692" v="30"/>
          <ac:spMkLst>
            <pc:docMk/>
            <pc:sldMk cId="2210866551" sldId="256"/>
            <ac:spMk id="11" creationId="{CDACC7FC-0DA0-46D9-BEDF-149E4AB3243B}"/>
          </ac:spMkLst>
        </pc:spChg>
        <pc:spChg chg="add del">
          <ac:chgData name="Julia Simao" userId="f9bbcedf5a8c35ba" providerId="Windows Live" clId="Web-{78880C7C-BDA7-4069-83EF-D243276953AD}" dt="2020-10-04T19:31:17.692" v="30"/>
          <ac:spMkLst>
            <pc:docMk/>
            <pc:sldMk cId="2210866551" sldId="256"/>
            <ac:spMk id="13" creationId="{1886631C-CD62-4E60-A5E7-767EEAEB4704}"/>
          </ac:spMkLst>
        </pc:spChg>
        <pc:picChg chg="add del mod">
          <ac:chgData name="Julia Simao" userId="f9bbcedf5a8c35ba" providerId="Windows Live" clId="Web-{78880C7C-BDA7-4069-83EF-D243276953AD}" dt="2020-10-04T19:38:34.397" v="63"/>
          <ac:picMkLst>
            <pc:docMk/>
            <pc:sldMk cId="2210866551" sldId="256"/>
            <ac:picMk id="4" creationId="{001F48C5-1FCB-4A1E-80FF-5FC38B63FF15}"/>
          </ac:picMkLst>
        </pc:picChg>
        <pc:picChg chg="add del mod">
          <ac:chgData name="Julia Simao" userId="f9bbcedf5a8c35ba" providerId="Windows Live" clId="Web-{78880C7C-BDA7-4069-83EF-D243276953AD}" dt="2020-10-04T19:32:39.443" v="36"/>
          <ac:picMkLst>
            <pc:docMk/>
            <pc:sldMk cId="2210866551" sldId="256"/>
            <ac:picMk id="5" creationId="{652F2FD2-5CDE-4CEB-967F-C9CBBFD3E368}"/>
          </ac:picMkLst>
        </pc:picChg>
      </pc:sldChg>
      <pc:sldChg chg="addSp delSp modSp new mod setBg">
        <pc:chgData name="Julia Simao" userId="f9bbcedf5a8c35ba" providerId="Windows Live" clId="Web-{78880C7C-BDA7-4069-83EF-D243276953AD}" dt="2020-10-04T20:12:23.157" v="615" actId="20577"/>
        <pc:sldMkLst>
          <pc:docMk/>
          <pc:sldMk cId="4220698841" sldId="257"/>
        </pc:sldMkLst>
        <pc:spChg chg="del mod">
          <ac:chgData name="Julia Simao" userId="f9bbcedf5a8c35ba" providerId="Windows Live" clId="Web-{78880C7C-BDA7-4069-83EF-D243276953AD}" dt="2020-10-04T19:41:38.117" v="77"/>
          <ac:spMkLst>
            <pc:docMk/>
            <pc:sldMk cId="4220698841" sldId="257"/>
            <ac:spMk id="2" creationId="{903FE7D8-AD53-430B-994B-B04232E04B55}"/>
          </ac:spMkLst>
        </pc:spChg>
        <pc:spChg chg="del">
          <ac:chgData name="Julia Simao" userId="f9bbcedf5a8c35ba" providerId="Windows Live" clId="Web-{78880C7C-BDA7-4069-83EF-D243276953AD}" dt="2020-10-04T19:39:36.773" v="66"/>
          <ac:spMkLst>
            <pc:docMk/>
            <pc:sldMk cId="4220698841" sldId="257"/>
            <ac:spMk id="3" creationId="{B717A2A1-8F62-4189-88AE-0FB1064F7ED3}"/>
          </ac:spMkLst>
        </pc:spChg>
        <pc:spChg chg="del">
          <ac:chgData name="Julia Simao" userId="f9bbcedf5a8c35ba" providerId="Windows Live" clId="Web-{78880C7C-BDA7-4069-83EF-D243276953AD}" dt="2020-10-04T19:39:31.851" v="65"/>
          <ac:spMkLst>
            <pc:docMk/>
            <pc:sldMk cId="4220698841" sldId="257"/>
            <ac:spMk id="4" creationId="{DE9EF7F2-B176-49A6-AA54-7A188CE35B69}"/>
          </ac:spMkLst>
        </pc:spChg>
        <pc:spChg chg="del">
          <ac:chgData name="Julia Simao" userId="f9bbcedf5a8c35ba" providerId="Windows Live" clId="Web-{78880C7C-BDA7-4069-83EF-D243276953AD}" dt="2020-10-04T19:45:12.149" v="113"/>
          <ac:spMkLst>
            <pc:docMk/>
            <pc:sldMk cId="4220698841" sldId="257"/>
            <ac:spMk id="5" creationId="{782D7784-0198-46B5-98FE-72F193E57A52}"/>
          </ac:spMkLst>
        </pc:spChg>
        <pc:spChg chg="mod">
          <ac:chgData name="Julia Simao" userId="f9bbcedf5a8c35ba" providerId="Windows Live" clId="Web-{78880C7C-BDA7-4069-83EF-D243276953AD}" dt="2020-10-04T20:12:23.157" v="615" actId="20577"/>
          <ac:spMkLst>
            <pc:docMk/>
            <pc:sldMk cId="4220698841" sldId="257"/>
            <ac:spMk id="6" creationId="{BCCB5347-8626-4006-9354-DFF1A66572CA}"/>
          </ac:spMkLst>
        </pc:spChg>
        <pc:spChg chg="add del">
          <ac:chgData name="Julia Simao" userId="f9bbcedf5a8c35ba" providerId="Windows Live" clId="Web-{78880C7C-BDA7-4069-83EF-D243276953AD}" dt="2020-10-04T19:45:22.040" v="120"/>
          <ac:spMkLst>
            <pc:docMk/>
            <pc:sldMk cId="4220698841" sldId="257"/>
            <ac:spMk id="8" creationId="{C0009545-BB7C-4D36-A308-88C3323E611B}"/>
          </ac:spMkLst>
        </pc:spChg>
        <pc:spChg chg="add del mod">
          <ac:chgData name="Julia Simao" userId="f9bbcedf5a8c35ba" providerId="Windows Live" clId="Web-{78880C7C-BDA7-4069-83EF-D243276953AD}" dt="2020-10-04T19:42:12.664" v="95"/>
          <ac:spMkLst>
            <pc:docMk/>
            <pc:sldMk cId="4220698841" sldId="257"/>
            <ac:spMk id="10" creationId="{90E2C262-3F14-46BA-84BC-00B684C1072C}"/>
          </ac:spMkLst>
        </pc:spChg>
        <pc:spChg chg="add mod">
          <ac:chgData name="Julia Simao" userId="f9bbcedf5a8c35ba" providerId="Windows Live" clId="Web-{78880C7C-BDA7-4069-83EF-D243276953AD}" dt="2020-10-04T19:43:07.789" v="109" actId="20577"/>
          <ac:spMkLst>
            <pc:docMk/>
            <pc:sldMk cId="4220698841" sldId="257"/>
            <ac:spMk id="12" creationId="{C6FD6BBF-A290-4316-B4E1-3FB3C80BA01B}"/>
          </ac:spMkLst>
        </pc:spChg>
        <pc:spChg chg="add del">
          <ac:chgData name="Julia Simao" userId="f9bbcedf5a8c35ba" providerId="Windows Live" clId="Web-{78880C7C-BDA7-4069-83EF-D243276953AD}" dt="2020-10-04T19:45:19.509" v="119"/>
          <ac:spMkLst>
            <pc:docMk/>
            <pc:sldMk cId="4220698841" sldId="257"/>
            <ac:spMk id="13" creationId="{779AC36D-3DB9-4925-94D7-EB8E9B90FE28}"/>
          </ac:spMkLst>
        </pc:spChg>
        <pc:spChg chg="add del">
          <ac:chgData name="Julia Simao" userId="f9bbcedf5a8c35ba" providerId="Windows Live" clId="Web-{78880C7C-BDA7-4069-83EF-D243276953AD}" dt="2020-10-04T19:45:16.868" v="118"/>
          <ac:spMkLst>
            <pc:docMk/>
            <pc:sldMk cId="4220698841" sldId="257"/>
            <ac:spMk id="14" creationId="{7760AD95-7683-4E5A-B809-DD1C3E0D8F35}"/>
          </ac:spMkLst>
        </pc:spChg>
        <pc:spChg chg="add del">
          <ac:chgData name="Julia Simao" userId="f9bbcedf5a8c35ba" providerId="Windows Live" clId="Web-{78880C7C-BDA7-4069-83EF-D243276953AD}" dt="2020-10-04T19:47:44.806" v="260"/>
          <ac:spMkLst>
            <pc:docMk/>
            <pc:sldMk cId="4220698841" sldId="257"/>
            <ac:spMk id="15" creationId="{E9596A17-24A6-44B1-B886-80081C238F92}"/>
          </ac:spMkLst>
        </pc:spChg>
        <pc:spChg chg="add del mod">
          <ac:chgData name="Julia Simao" userId="f9bbcedf5a8c35ba" providerId="Windows Live" clId="Web-{78880C7C-BDA7-4069-83EF-D243276953AD}" dt="2020-10-04T19:48:09.791" v="272"/>
          <ac:spMkLst>
            <pc:docMk/>
            <pc:sldMk cId="4220698841" sldId="257"/>
            <ac:spMk id="16" creationId="{C8F481BB-6A00-4F59-BC85-35A738406EF0}"/>
          </ac:spMkLst>
        </pc:spChg>
        <pc:picChg chg="add mod ord">
          <ac:chgData name="Julia Simao" userId="f9bbcedf5a8c35ba" providerId="Windows Live" clId="Web-{78880C7C-BDA7-4069-83EF-D243276953AD}" dt="2020-10-04T19:39:40.117" v="67" actId="14100"/>
          <ac:picMkLst>
            <pc:docMk/>
            <pc:sldMk cId="4220698841" sldId="257"/>
            <ac:picMk id="7" creationId="{7AAA2933-7BF2-4F12-BEC5-A06A87FB6403}"/>
          </ac:picMkLst>
        </pc:picChg>
      </pc:sldChg>
      <pc:sldChg chg="addSp delSp modSp new mod setBg">
        <pc:chgData name="Julia Simao" userId="f9bbcedf5a8c35ba" providerId="Windows Live" clId="Web-{78880C7C-BDA7-4069-83EF-D243276953AD}" dt="2020-10-04T20:13:39.690" v="670" actId="14100"/>
        <pc:sldMkLst>
          <pc:docMk/>
          <pc:sldMk cId="703031034" sldId="258"/>
        </pc:sldMkLst>
        <pc:spChg chg="mod">
          <ac:chgData name="Julia Simao" userId="f9bbcedf5a8c35ba" providerId="Windows Live" clId="Web-{78880C7C-BDA7-4069-83EF-D243276953AD}" dt="2020-10-04T20:06:11.456" v="350" actId="20577"/>
          <ac:spMkLst>
            <pc:docMk/>
            <pc:sldMk cId="703031034" sldId="258"/>
            <ac:spMk id="2" creationId="{BBCCFE0E-B692-4DD2-B45C-EACCA100A55F}"/>
          </ac:spMkLst>
        </pc:spChg>
        <pc:spChg chg="del">
          <ac:chgData name="Julia Simao" userId="f9bbcedf5a8c35ba" providerId="Windows Live" clId="Web-{78880C7C-BDA7-4069-83EF-D243276953AD}" dt="2020-10-04T20:06:43.769" v="353"/>
          <ac:spMkLst>
            <pc:docMk/>
            <pc:sldMk cId="703031034" sldId="258"/>
            <ac:spMk id="3" creationId="{B1A68425-5D1A-4331-AC45-76CB6D8BD638}"/>
          </ac:spMkLst>
        </pc:spChg>
        <pc:spChg chg="del">
          <ac:chgData name="Julia Simao" userId="f9bbcedf5a8c35ba" providerId="Windows Live" clId="Web-{78880C7C-BDA7-4069-83EF-D243276953AD}" dt="2020-10-04T20:06:57.973" v="357"/>
          <ac:spMkLst>
            <pc:docMk/>
            <pc:sldMk cId="703031034" sldId="258"/>
            <ac:spMk id="4" creationId="{1E6A50A3-B43D-4C83-A05B-0B0280E3AC87}"/>
          </ac:spMkLst>
        </pc:spChg>
        <pc:spChg chg="add mod">
          <ac:chgData name="Julia Simao" userId="f9bbcedf5a8c35ba" providerId="Windows Live" clId="Web-{78880C7C-BDA7-4069-83EF-D243276953AD}" dt="2020-10-04T20:13:29.721" v="666" actId="20577"/>
          <ac:spMkLst>
            <pc:docMk/>
            <pc:sldMk cId="703031034" sldId="258"/>
            <ac:spMk id="6" creationId="{A07DEC9C-6091-456B-9599-83A69D65E5D1}"/>
          </ac:spMkLst>
        </pc:spChg>
        <pc:picChg chg="add mod ord">
          <ac:chgData name="Julia Simao" userId="f9bbcedf5a8c35ba" providerId="Windows Live" clId="Web-{78880C7C-BDA7-4069-83EF-D243276953AD}" dt="2020-10-04T20:13:39.690" v="670" actId="14100"/>
          <ac:picMkLst>
            <pc:docMk/>
            <pc:sldMk cId="703031034" sldId="258"/>
            <ac:picMk id="5" creationId="{AB8A7C97-A8C7-46B6-A058-F1B49DD9C38A}"/>
          </ac:picMkLst>
        </pc:picChg>
      </pc:sldChg>
      <pc:sldMasterChg chg="del delSldLayout">
        <pc:chgData name="Julia Simao" userId="f9bbcedf5a8c35ba" providerId="Windows Live" clId="Web-{78880C7C-BDA7-4069-83EF-D243276953AD}" dt="2020-10-04T19:30:38.911" v="28"/>
        <pc:sldMasterMkLst>
          <pc:docMk/>
          <pc:sldMasterMk cId="2675746937" sldId="2147483648"/>
        </pc:sldMasterMkLst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877683876" sldId="2147483649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314005268" sldId="2147483650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3781375764" sldId="2147483651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2124613824" sldId="2147483652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3694421058" sldId="2147483653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3108533492" sldId="2147483654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578281579" sldId="2147483655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2217836567" sldId="2147483656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2245566346" sldId="2147483657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746588027" sldId="2147483658"/>
          </pc:sldLayoutMkLst>
        </pc:sldLayoutChg>
        <pc:sldLayoutChg chg="del">
          <pc:chgData name="Julia Simao" userId="f9bbcedf5a8c35ba" providerId="Windows Live" clId="Web-{78880C7C-BDA7-4069-83EF-D243276953AD}" dt="2020-10-04T19:30:38.911" v="28"/>
          <pc:sldLayoutMkLst>
            <pc:docMk/>
            <pc:sldMasterMk cId="2675746937" sldId="2147483648"/>
            <pc:sldLayoutMk cId="1306397509" sldId="2147483659"/>
          </pc:sldLayoutMkLst>
        </pc:sldLayoutChg>
      </pc:sldMasterChg>
      <pc:sldMasterChg chg="add del addSldLayout delSldLayout modSldLayout">
        <pc:chgData name="Julia Simao" userId="f9bbcedf5a8c35ba" providerId="Windows Live" clId="Web-{78880C7C-BDA7-4069-83EF-D243276953AD}" dt="2020-10-04T19:30:53.817" v="29"/>
        <pc:sldMasterMkLst>
          <pc:docMk/>
          <pc:sldMasterMk cId="3929037034" sldId="2147483660"/>
        </pc:sldMasterMkLst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267309122" sldId="2147483661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3458432323" sldId="2147483662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2243151240" sldId="2147483663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596161080" sldId="2147483664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3175045440" sldId="2147483665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3395246557" sldId="2147483666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2731900130" sldId="2147483667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2843609329" sldId="2147483668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2330800190" sldId="2147483669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4288242186" sldId="2147483670"/>
          </pc:sldLayoutMkLst>
        </pc:sldLayoutChg>
        <pc:sldLayoutChg chg="add del mod replId">
          <pc:chgData name="Julia Simao" userId="f9bbcedf5a8c35ba" providerId="Windows Live" clId="Web-{78880C7C-BDA7-4069-83EF-D243276953AD}" dt="2020-10-04T19:30:53.817" v="29"/>
          <pc:sldLayoutMkLst>
            <pc:docMk/>
            <pc:sldMasterMk cId="3929037034" sldId="2147483660"/>
            <pc:sldLayoutMk cId="3862920710" sldId="2147483671"/>
          </pc:sldLayoutMkLst>
        </pc:sldLayoutChg>
      </pc:sldMasterChg>
      <pc:sldMasterChg chg="add del addSldLayout delSldLayout">
        <pc:chgData name="Julia Simao" userId="f9bbcedf5a8c35ba" providerId="Windows Live" clId="Web-{78880C7C-BDA7-4069-83EF-D243276953AD}" dt="2020-10-04T19:31:17.692" v="30"/>
        <pc:sldMasterMkLst>
          <pc:docMk/>
          <pc:sldMasterMk cId="2926262439" sldId="2147483750"/>
        </pc:sldMasterMkLst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3400713039" sldId="2147483739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995019509" sldId="2147483740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682691397" sldId="2147483741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601325835" sldId="2147483742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3573681261" sldId="2147483743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2349596114" sldId="2147483744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101017079" sldId="2147483745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929901918" sldId="2147483746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82688701" sldId="2147483747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336681338" sldId="2147483748"/>
          </pc:sldLayoutMkLst>
        </pc:sldLayoutChg>
        <pc:sldLayoutChg chg="add del">
          <pc:chgData name="Julia Simao" userId="f9bbcedf5a8c35ba" providerId="Windows Live" clId="Web-{78880C7C-BDA7-4069-83EF-D243276953AD}" dt="2020-10-04T19:31:17.692" v="30"/>
          <pc:sldLayoutMkLst>
            <pc:docMk/>
            <pc:sldMasterMk cId="2926262439" sldId="2147483750"/>
            <pc:sldLayoutMk cId="1272843448" sldId="2147483749"/>
          </pc:sldLayoutMkLst>
        </pc:sldLayoutChg>
      </pc:sldMasterChg>
      <pc:sldMasterChg chg="add del addSldLayout delSldLayout modSldLayout">
        <pc:chgData name="Julia Simao" userId="f9bbcedf5a8c35ba" providerId="Windows Live" clId="Web-{78880C7C-BDA7-4069-83EF-D243276953AD}" dt="2020-10-04T19:31:33.974" v="32"/>
        <pc:sldMasterMkLst>
          <pc:docMk/>
          <pc:sldMasterMk cId="312236665" sldId="2147483751"/>
        </pc:sldMasterMkLst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2078092679" sldId="2147483752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1131012026" sldId="2147483753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2119600750" sldId="2147483754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2325602046" sldId="2147483755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2484135260" sldId="2147483756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3940533320" sldId="2147483757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2748384941" sldId="2147483758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549427391" sldId="2147483759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1567467849" sldId="2147483760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3355843289" sldId="2147483761"/>
          </pc:sldLayoutMkLst>
        </pc:sldLayoutChg>
        <pc:sldLayoutChg chg="add del mod replId">
          <pc:chgData name="Julia Simao" userId="f9bbcedf5a8c35ba" providerId="Windows Live" clId="Web-{78880C7C-BDA7-4069-83EF-D243276953AD}" dt="2020-10-04T19:31:33.974" v="32"/>
          <pc:sldLayoutMkLst>
            <pc:docMk/>
            <pc:sldMasterMk cId="312236665" sldId="2147483751"/>
            <pc:sldLayoutMk cId="4289291751" sldId="2147483762"/>
          </pc:sldLayoutMkLst>
        </pc:sldLayoutChg>
      </pc:sldMasterChg>
      <pc:sldMasterChg chg="add del addSldLayout delSldLayout modSldLayout">
        <pc:chgData name="Julia Simao" userId="f9bbcedf5a8c35ba" providerId="Windows Live" clId="Web-{78880C7C-BDA7-4069-83EF-D243276953AD}" dt="2020-10-04T19:31:48.755" v="33"/>
        <pc:sldMasterMkLst>
          <pc:docMk/>
          <pc:sldMasterMk cId="2225699306" sldId="2147483763"/>
        </pc:sldMasterMkLst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2697693233" sldId="2147483764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3309736823" sldId="2147483765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2645102762" sldId="2147483766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2222324746" sldId="2147483767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3816082051" sldId="2147483768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1649935881" sldId="2147483769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1801615896" sldId="2147483770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4067565635" sldId="2147483771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1179814062" sldId="2147483772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3410079614" sldId="2147483773"/>
          </pc:sldLayoutMkLst>
        </pc:sldLayoutChg>
        <pc:sldLayoutChg chg="add del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2225699306" sldId="2147483763"/>
            <pc:sldLayoutMk cId="3061371984" sldId="2147483774"/>
          </pc:sldLayoutMkLst>
        </pc:sldLayoutChg>
      </pc:sldMasterChg>
      <pc:sldMasterChg chg="add addSldLayout modSldLayout">
        <pc:chgData name="Julia Simao" userId="f9bbcedf5a8c35ba" providerId="Windows Live" clId="Web-{78880C7C-BDA7-4069-83EF-D243276953AD}" dt="2020-10-04T19:31:48.755" v="33"/>
        <pc:sldMasterMkLst>
          <pc:docMk/>
          <pc:sldMasterMk cId="3854680678" sldId="2147483775"/>
        </pc:sldMasterMkLst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977256103" sldId="2147483776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1414890651" sldId="2147483777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857170950" sldId="2147483778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3067636749" sldId="2147483779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3217325334" sldId="2147483780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1394690573" sldId="2147483781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3388784462" sldId="2147483782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3769601393" sldId="2147483783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3285121983" sldId="2147483784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275365351" sldId="2147483785"/>
          </pc:sldLayoutMkLst>
        </pc:sldLayoutChg>
        <pc:sldLayoutChg chg="add mod replId">
          <pc:chgData name="Julia Simao" userId="f9bbcedf5a8c35ba" providerId="Windows Live" clId="Web-{78880C7C-BDA7-4069-83EF-D243276953AD}" dt="2020-10-04T19:31:48.755" v="33"/>
          <pc:sldLayoutMkLst>
            <pc:docMk/>
            <pc:sldMasterMk cId="3854680678" sldId="2147483775"/>
            <pc:sldLayoutMk cId="570523720" sldId="2147483786"/>
          </pc:sldLayoutMkLst>
        </pc:sldLayoutChg>
      </pc:sldMasterChg>
    </pc:docChg>
  </pc:docChgLst>
  <pc:docChgLst>
    <pc:chgData name="Usuário Convidado" providerId="Windows Live" clId="Web-{23BD3102-3D48-4181-8C88-4EC295983C66}"/>
    <pc:docChg chg="modSld">
      <pc:chgData name="Usuário Convidado" userId="" providerId="Windows Live" clId="Web-{23BD3102-3D48-4181-8C88-4EC295983C66}" dt="2020-10-06T13:01:44.415" v="64"/>
      <pc:docMkLst>
        <pc:docMk/>
      </pc:docMkLst>
      <pc:sldChg chg="modNotes">
        <pc:chgData name="Usuário Convidado" userId="" providerId="Windows Live" clId="Web-{23BD3102-3D48-4181-8C88-4EC295983C66}" dt="2020-10-06T13:01:44.415" v="64"/>
        <pc:sldMkLst>
          <pc:docMk/>
          <pc:sldMk cId="4220698841" sldId="257"/>
        </pc:sldMkLst>
      </pc:sldChg>
    </pc:docChg>
  </pc:docChgLst>
  <pc:docChgLst>
    <pc:chgData name="Usuário Convidado" providerId="Windows Live" clId="Web-{EDEF44BF-F1CC-4D17-AFE4-308B7CEB8413}"/>
    <pc:docChg chg="addSld modSld sldOrd">
      <pc:chgData name="Usuário Convidado" userId="" providerId="Windows Live" clId="Web-{EDEF44BF-F1CC-4D17-AFE4-308B7CEB8413}" dt="2020-10-16T14:38:04.535" v="1560"/>
      <pc:docMkLst>
        <pc:docMk/>
      </pc:docMkLst>
      <pc:sldChg chg="modSp">
        <pc:chgData name="Usuário Convidado" userId="" providerId="Windows Live" clId="Web-{EDEF44BF-F1CC-4D17-AFE4-308B7CEB8413}" dt="2020-10-16T13:24:11.979" v="152" actId="1076"/>
        <pc:sldMkLst>
          <pc:docMk/>
          <pc:sldMk cId="2210866551" sldId="256"/>
        </pc:sldMkLst>
        <pc:spChg chg="mod">
          <ac:chgData name="Usuário Convidado" userId="" providerId="Windows Live" clId="Web-{EDEF44BF-F1CC-4D17-AFE4-308B7CEB8413}" dt="2020-10-16T13:24:11.979" v="152" actId="1076"/>
          <ac:spMkLst>
            <pc:docMk/>
            <pc:sldMk cId="2210866551" sldId="256"/>
            <ac:spMk id="2" creationId="{00000000-0000-0000-0000-000000000000}"/>
          </ac:spMkLst>
        </pc:spChg>
      </pc:sldChg>
      <pc:sldChg chg="addSp delSp modSp mod ord setBg modNotes">
        <pc:chgData name="Usuário Convidado" userId="" providerId="Windows Live" clId="Web-{EDEF44BF-F1CC-4D17-AFE4-308B7CEB8413}" dt="2020-10-16T14:38:04.535" v="1560"/>
        <pc:sldMkLst>
          <pc:docMk/>
          <pc:sldMk cId="4220698841" sldId="257"/>
        </pc:sldMkLst>
        <pc:spChg chg="add del mod">
          <ac:chgData name="Usuário Convidado" userId="" providerId="Windows Live" clId="Web-{EDEF44BF-F1CC-4D17-AFE4-308B7CEB8413}" dt="2020-10-16T13:37:38.890" v="499"/>
          <ac:spMkLst>
            <pc:docMk/>
            <pc:sldMk cId="4220698841" sldId="257"/>
            <ac:spMk id="5" creationId="{4ACA8FC6-4F00-4376-86E4-BD8684068C5B}"/>
          </ac:spMkLst>
        </pc:spChg>
        <pc:spChg chg="mod ord">
          <ac:chgData name="Usuário Convidado" userId="" providerId="Windows Live" clId="Web-{EDEF44BF-F1CC-4D17-AFE4-308B7CEB8413}" dt="2020-10-16T14:01:38.538" v="982" actId="20577"/>
          <ac:spMkLst>
            <pc:docMk/>
            <pc:sldMk cId="4220698841" sldId="257"/>
            <ac:spMk id="6" creationId="{BCCB5347-8626-4006-9354-DFF1A66572CA}"/>
          </ac:spMkLst>
        </pc:spChg>
        <pc:spChg chg="mod">
          <ac:chgData name="Usuário Convidado" userId="" providerId="Windows Live" clId="Web-{EDEF44BF-F1CC-4D17-AFE4-308B7CEB8413}" dt="2020-10-16T13:39:14.546" v="526"/>
          <ac:spMkLst>
            <pc:docMk/>
            <pc:sldMk cId="4220698841" sldId="257"/>
            <ac:spMk id="12" creationId="{C6FD6BBF-A290-4316-B4E1-3FB3C80BA01B}"/>
          </ac:spMkLst>
        </pc:spChg>
        <pc:spChg chg="add del">
          <ac:chgData name="Usuário Convidado" userId="" providerId="Windows Live" clId="Web-{EDEF44BF-F1CC-4D17-AFE4-308B7CEB8413}" dt="2020-10-16T13:39:03.578" v="524"/>
          <ac:spMkLst>
            <pc:docMk/>
            <pc:sldMk cId="4220698841" sldId="257"/>
            <ac:spMk id="17" creationId="{5E39A796-BE83-48B1-B33F-35C4A32AAB57}"/>
          </ac:spMkLst>
        </pc:spChg>
        <pc:spChg chg="add del">
          <ac:chgData name="Usuário Convidado" userId="" providerId="Windows Live" clId="Web-{EDEF44BF-F1CC-4D17-AFE4-308B7CEB8413}" dt="2020-10-16T13:39:14.546" v="526"/>
          <ac:spMkLst>
            <pc:docMk/>
            <pc:sldMk cId="4220698841" sldId="257"/>
            <ac:spMk id="18" creationId="{73DE2CFE-42F2-48F0-8706-5264E012B10C}"/>
          </ac:spMkLst>
        </pc:spChg>
        <pc:spChg chg="add del">
          <ac:chgData name="Usuário Convidado" userId="" providerId="Windows Live" clId="Web-{EDEF44BF-F1CC-4D17-AFE4-308B7CEB8413}" dt="2020-10-16T13:39:03.578" v="524"/>
          <ac:spMkLst>
            <pc:docMk/>
            <pc:sldMk cId="4220698841" sldId="257"/>
            <ac:spMk id="19" creationId="{72F84B47-E267-4194-8194-831DB7B5547F}"/>
          </ac:spMkLst>
        </pc:spChg>
        <pc:graphicFrameChg chg="add del mod modGraphic">
          <ac:chgData name="Usuário Convidado" userId="" providerId="Windows Live" clId="Web-{EDEF44BF-F1CC-4D17-AFE4-308B7CEB8413}" dt="2020-10-16T13:37:31.499" v="498"/>
          <ac:graphicFrameMkLst>
            <pc:docMk/>
            <pc:sldMk cId="4220698841" sldId="257"/>
            <ac:graphicFrameMk id="3" creationId="{EA9EE19D-16FE-4D13-B8C6-FE653FBEDC87}"/>
          </ac:graphicFrameMkLst>
        </pc:graphicFrameChg>
        <pc:graphicFrameChg chg="add mod ord modGraphic">
          <ac:chgData name="Usuário Convidado" userId="" providerId="Windows Live" clId="Web-{EDEF44BF-F1CC-4D17-AFE4-308B7CEB8413}" dt="2020-10-16T13:39:14.546" v="526"/>
          <ac:graphicFrameMkLst>
            <pc:docMk/>
            <pc:sldMk cId="4220698841" sldId="257"/>
            <ac:graphicFrameMk id="8" creationId="{12F95A8A-A8B0-4C70-8FBD-D5ACB46888B5}"/>
          </ac:graphicFrameMkLst>
        </pc:graphicFrameChg>
        <pc:picChg chg="del">
          <ac:chgData name="Usuário Convidado" userId="" providerId="Windows Live" clId="Web-{EDEF44BF-F1CC-4D17-AFE4-308B7CEB8413}" dt="2020-10-16T13:36:25.858" v="474"/>
          <ac:picMkLst>
            <pc:docMk/>
            <pc:sldMk cId="4220698841" sldId="257"/>
            <ac:picMk id="7" creationId="{7AAA2933-7BF2-4F12-BEC5-A06A87FB6403}"/>
          </ac:picMkLst>
        </pc:picChg>
      </pc:sldChg>
      <pc:sldChg chg="addSp delSp modSp">
        <pc:chgData name="Usuário Convidado" userId="" providerId="Windows Live" clId="Web-{EDEF44BF-F1CC-4D17-AFE4-308B7CEB8413}" dt="2020-10-16T13:38:33.577" v="522" actId="1076"/>
        <pc:sldMkLst>
          <pc:docMk/>
          <pc:sldMk cId="703031034" sldId="258"/>
        </pc:sldMkLst>
        <pc:spChg chg="add del mod">
          <ac:chgData name="Usuário Convidado" userId="" providerId="Windows Live" clId="Web-{EDEF44BF-F1CC-4D17-AFE4-308B7CEB8413}" dt="2020-10-16T13:38:28.906" v="521"/>
          <ac:spMkLst>
            <pc:docMk/>
            <pc:sldMk cId="703031034" sldId="258"/>
            <ac:spMk id="8" creationId="{85B8781B-E8A0-4DEA-B508-67B11D78882C}"/>
          </ac:spMkLst>
        </pc:spChg>
        <pc:picChg chg="add mod">
          <ac:chgData name="Usuário Convidado" userId="" providerId="Windows Live" clId="Web-{EDEF44BF-F1CC-4D17-AFE4-308B7CEB8413}" dt="2020-10-16T13:38:33.577" v="522" actId="1076"/>
          <ac:picMkLst>
            <pc:docMk/>
            <pc:sldMk cId="703031034" sldId="258"/>
            <ac:picMk id="3" creationId="{7C032109-50E2-436E-B755-C1B351A484F0}"/>
          </ac:picMkLst>
        </pc:picChg>
        <pc:picChg chg="del">
          <ac:chgData name="Usuário Convidado" userId="" providerId="Windows Live" clId="Web-{EDEF44BF-F1CC-4D17-AFE4-308B7CEB8413}" dt="2020-10-16T13:38:17.515" v="519"/>
          <ac:picMkLst>
            <pc:docMk/>
            <pc:sldMk cId="703031034" sldId="258"/>
            <ac:picMk id="5" creationId="{AB8A7C97-A8C7-46B6-A058-F1B49DD9C38A}"/>
          </ac:picMkLst>
        </pc:picChg>
      </pc:sldChg>
      <pc:sldChg chg="modSp">
        <pc:chgData name="Usuário Convidado" userId="" providerId="Windows Live" clId="Web-{EDEF44BF-F1CC-4D17-AFE4-308B7CEB8413}" dt="2020-10-16T14:10:01.323" v="1171" actId="20577"/>
        <pc:sldMkLst>
          <pc:docMk/>
          <pc:sldMk cId="1293452237" sldId="259"/>
        </pc:sldMkLst>
        <pc:spChg chg="mod">
          <ac:chgData name="Usuário Convidado" userId="" providerId="Windows Live" clId="Web-{EDEF44BF-F1CC-4D17-AFE4-308B7CEB8413}" dt="2020-10-16T14:10:01.323" v="1171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modSp">
        <pc:chgData name="Usuário Convidado" userId="" providerId="Windows Live" clId="Web-{EDEF44BF-F1CC-4D17-AFE4-308B7CEB8413}" dt="2020-10-16T14:24:39.249" v="1353" actId="20577"/>
        <pc:sldMkLst>
          <pc:docMk/>
          <pc:sldMk cId="4001293424" sldId="261"/>
        </pc:sldMkLst>
        <pc:spChg chg="mod">
          <ac:chgData name="Usuário Convidado" userId="" providerId="Windows Live" clId="Web-{EDEF44BF-F1CC-4D17-AFE4-308B7CEB8413}" dt="2020-10-16T14:24:39.249" v="1353" actId="20577"/>
          <ac:spMkLst>
            <pc:docMk/>
            <pc:sldMk cId="4001293424" sldId="261"/>
            <ac:spMk id="11" creationId="{6CF0B4AC-1A0B-4079-A37C-80B12714CCF0}"/>
          </ac:spMkLst>
        </pc:spChg>
      </pc:sldChg>
      <pc:sldChg chg="modSp">
        <pc:chgData name="Usuário Convidado" userId="" providerId="Windows Live" clId="Web-{EDEF44BF-F1CC-4D17-AFE4-308B7CEB8413}" dt="2020-10-16T13:22:20.588" v="42" actId="20577"/>
        <pc:sldMkLst>
          <pc:docMk/>
          <pc:sldMk cId="3354459346" sldId="264"/>
        </pc:sldMkLst>
        <pc:spChg chg="mod">
          <ac:chgData name="Usuário Convidado" userId="" providerId="Windows Live" clId="Web-{EDEF44BF-F1CC-4D17-AFE4-308B7CEB8413}" dt="2020-10-16T13:22:20.588" v="42" actId="20577"/>
          <ac:spMkLst>
            <pc:docMk/>
            <pc:sldMk cId="3354459346" sldId="264"/>
            <ac:spMk id="3" creationId="{B18A0433-E71B-44E2-8A67-A12C9FDB98EB}"/>
          </ac:spMkLst>
        </pc:spChg>
      </pc:sldChg>
      <pc:sldChg chg="modSp modNotes">
        <pc:chgData name="Usuário Convidado" userId="" providerId="Windows Live" clId="Web-{EDEF44BF-F1CC-4D17-AFE4-308B7CEB8413}" dt="2020-10-16T14:23:10.608" v="1342" actId="20577"/>
        <pc:sldMkLst>
          <pc:docMk/>
          <pc:sldMk cId="1663941989" sldId="266"/>
        </pc:sldMkLst>
        <pc:spChg chg="mod">
          <ac:chgData name="Usuário Convidado" userId="" providerId="Windows Live" clId="Web-{EDEF44BF-F1CC-4D17-AFE4-308B7CEB8413}" dt="2020-10-16T14:23:10.608" v="1342" actId="20577"/>
          <ac:spMkLst>
            <pc:docMk/>
            <pc:sldMk cId="1663941989" sldId="266"/>
            <ac:spMk id="6" creationId="{9D564AAD-0892-41F0-8467-D161D7A91894}"/>
          </ac:spMkLst>
        </pc:spChg>
      </pc:sldChg>
      <pc:sldChg chg="addSp delSp modSp">
        <pc:chgData name="Usuário Convidado" userId="" providerId="Windows Live" clId="Web-{EDEF44BF-F1CC-4D17-AFE4-308B7CEB8413}" dt="2020-10-16T14:24:09.546" v="1349" actId="20577"/>
        <pc:sldMkLst>
          <pc:docMk/>
          <pc:sldMk cId="2824684098" sldId="269"/>
        </pc:sldMkLst>
        <pc:spChg chg="mod">
          <ac:chgData name="Usuário Convidado" userId="" providerId="Windows Live" clId="Web-{EDEF44BF-F1CC-4D17-AFE4-308B7CEB8413}" dt="2020-10-16T14:24:09.546" v="1349" actId="20577"/>
          <ac:spMkLst>
            <pc:docMk/>
            <pc:sldMk cId="2824684098" sldId="269"/>
            <ac:spMk id="3" creationId="{C606935B-86AA-4938-A6BE-5DAA7189CEDF}"/>
          </ac:spMkLst>
        </pc:spChg>
        <pc:spChg chg="del">
          <ac:chgData name="Usuário Convidado" userId="" providerId="Windows Live" clId="Web-{EDEF44BF-F1CC-4D17-AFE4-308B7CEB8413}" dt="2020-10-16T13:24:56.198" v="153"/>
          <ac:spMkLst>
            <pc:docMk/>
            <pc:sldMk cId="2824684098" sldId="269"/>
            <ac:spMk id="6" creationId="{BCCB5347-8626-4006-9354-DFF1A66572CA}"/>
          </ac:spMkLst>
        </pc:spChg>
        <pc:spChg chg="add mod">
          <ac:chgData name="Usuário Convidado" userId="" providerId="Windows Live" clId="Web-{EDEF44BF-F1CC-4D17-AFE4-308B7CEB8413}" dt="2020-10-16T14:24:09.546" v="1349" actId="20577"/>
          <ac:spMkLst>
            <pc:docMk/>
            <pc:sldMk cId="2824684098" sldId="269"/>
            <ac:spMk id="13" creationId="{A7CBE545-D348-4970-A051-18D6941BC095}"/>
          </ac:spMkLst>
        </pc:spChg>
        <pc:graphicFrameChg chg="add del mod ord modGraphic">
          <ac:chgData name="Usuário Convidado" userId="" providerId="Windows Live" clId="Web-{EDEF44BF-F1CC-4D17-AFE4-308B7CEB8413}" dt="2020-10-16T13:35:42.873" v="465"/>
          <ac:graphicFrameMkLst>
            <pc:docMk/>
            <pc:sldMk cId="2824684098" sldId="269"/>
            <ac:graphicFrameMk id="2" creationId="{02DBCFE4-E6E8-421E-ADF2-D1E5BA968BEC}"/>
          </ac:graphicFrameMkLst>
        </pc:graphicFrameChg>
        <pc:graphicFrameChg chg="add del mod">
          <ac:chgData name="Usuário Convidado" userId="" providerId="Windows Live" clId="Web-{EDEF44BF-F1CC-4D17-AFE4-308B7CEB8413}" dt="2020-10-16T13:30:21.903" v="299"/>
          <ac:graphicFrameMkLst>
            <pc:docMk/>
            <pc:sldMk cId="2824684098" sldId="269"/>
            <ac:graphicFrameMk id="5" creationId="{4BEDF385-65E7-47BF-A85A-D6E305DFCEF9}"/>
          </ac:graphicFrameMkLst>
        </pc:graphicFrameChg>
        <pc:graphicFrameChg chg="add del mod">
          <ac:chgData name="Usuário Convidado" userId="" providerId="Windows Live" clId="Web-{EDEF44BF-F1CC-4D17-AFE4-308B7CEB8413}" dt="2020-10-16T13:30:34.090" v="301"/>
          <ac:graphicFrameMkLst>
            <pc:docMk/>
            <pc:sldMk cId="2824684098" sldId="269"/>
            <ac:graphicFrameMk id="8" creationId="{B9FCBDBE-BB78-40CA-B6E3-F31031D2613B}"/>
          </ac:graphicFrameMkLst>
        </pc:graphicFrameChg>
        <pc:picChg chg="add del mod">
          <ac:chgData name="Usuário Convidado" userId="" providerId="Windows Live" clId="Web-{EDEF44BF-F1CC-4D17-AFE4-308B7CEB8413}" dt="2020-10-16T13:36:14.295" v="472"/>
          <ac:picMkLst>
            <pc:docMk/>
            <pc:sldMk cId="2824684098" sldId="269"/>
            <ac:picMk id="9" creationId="{B80FC24D-ADE4-4765-B644-1982B523981C}"/>
          </ac:picMkLst>
        </pc:picChg>
        <pc:picChg chg="add mod">
          <ac:chgData name="Usuário Convidado" userId="" providerId="Windows Live" clId="Web-{EDEF44BF-F1CC-4D17-AFE4-308B7CEB8413}" dt="2020-10-16T13:36:16.061" v="473" actId="1076"/>
          <ac:picMkLst>
            <pc:docMk/>
            <pc:sldMk cId="2824684098" sldId="269"/>
            <ac:picMk id="15" creationId="{87C88162-22D5-495E-9A81-F759C6555B89}"/>
          </ac:picMkLst>
        </pc:picChg>
      </pc:sldChg>
      <pc:sldChg chg="addSp delSp modSp add replId modNotes">
        <pc:chgData name="Usuário Convidado" userId="" providerId="Windows Live" clId="Web-{EDEF44BF-F1CC-4D17-AFE4-308B7CEB8413}" dt="2020-10-16T14:15:49.668" v="1250" actId="1076"/>
        <pc:sldMkLst>
          <pc:docMk/>
          <pc:sldMk cId="1356110985" sldId="271"/>
        </pc:sldMkLst>
        <pc:spChg chg="mod">
          <ac:chgData name="Usuário Convidado" userId="" providerId="Windows Live" clId="Web-{EDEF44BF-F1CC-4D17-AFE4-308B7CEB8413}" dt="2020-10-16T14:02:21.804" v="1011" actId="20577"/>
          <ac:spMkLst>
            <pc:docMk/>
            <pc:sldMk cId="1356110985" sldId="271"/>
            <ac:spMk id="2" creationId="{BBCCFE0E-B692-4DD2-B45C-EACCA100A55F}"/>
          </ac:spMkLst>
        </pc:spChg>
        <pc:spChg chg="del mod">
          <ac:chgData name="Usuário Convidado" userId="" providerId="Windows Live" clId="Web-{EDEF44BF-F1CC-4D17-AFE4-308B7CEB8413}" dt="2020-10-16T13:46:41.799" v="555"/>
          <ac:spMkLst>
            <pc:docMk/>
            <pc:sldMk cId="1356110985" sldId="271"/>
            <ac:spMk id="6" creationId="{A07DEC9C-6091-456B-9599-83A69D65E5D1}"/>
          </ac:spMkLst>
        </pc:spChg>
        <pc:spChg chg="add mod">
          <ac:chgData name="Usuário Convidado" userId="" providerId="Windows Live" clId="Web-{EDEF44BF-F1CC-4D17-AFE4-308B7CEB8413}" dt="2020-10-16T14:07:04.384" v="1082" actId="20577"/>
          <ac:spMkLst>
            <pc:docMk/>
            <pc:sldMk cId="1356110985" sldId="271"/>
            <ac:spMk id="7" creationId="{37291791-F9B4-406F-AB5B-B5425713B1F8}"/>
          </ac:spMkLst>
        </pc:spChg>
        <pc:spChg chg="add mod">
          <ac:chgData name="Usuário Convidado" userId="" providerId="Windows Live" clId="Web-{EDEF44BF-F1CC-4D17-AFE4-308B7CEB8413}" dt="2020-10-16T14:15:49.668" v="1250" actId="1076"/>
          <ac:spMkLst>
            <pc:docMk/>
            <pc:sldMk cId="1356110985" sldId="271"/>
            <ac:spMk id="8" creationId="{0E5A17CD-8751-4B17-A08E-797AE6749962}"/>
          </ac:spMkLst>
        </pc:spChg>
        <pc:picChg chg="del">
          <ac:chgData name="Usuário Convidado" userId="" providerId="Windows Live" clId="Web-{EDEF44BF-F1CC-4D17-AFE4-308B7CEB8413}" dt="2020-10-16T13:46:33.143" v="553"/>
          <ac:picMkLst>
            <pc:docMk/>
            <pc:sldMk cId="1356110985" sldId="271"/>
            <ac:picMk id="3" creationId="{7C032109-50E2-436E-B755-C1B351A484F0}"/>
          </ac:picMkLst>
        </pc:picChg>
        <pc:picChg chg="add mod modCrop">
          <ac:chgData name="Usuário Convidado" userId="" providerId="Windows Live" clId="Web-{EDEF44BF-F1CC-4D17-AFE4-308B7CEB8413}" dt="2020-10-16T13:47:08.080" v="561" actId="1076"/>
          <ac:picMkLst>
            <pc:docMk/>
            <pc:sldMk cId="1356110985" sldId="271"/>
            <ac:picMk id="4" creationId="{1110843C-E2A9-48CD-95C9-7AA4311D14D0}"/>
          </ac:picMkLst>
        </pc:picChg>
      </pc:sldChg>
      <pc:sldChg chg="addSp delSp modSp add replId modNotes">
        <pc:chgData name="Usuário Convidado" userId="" providerId="Windows Live" clId="Web-{EDEF44BF-F1CC-4D17-AFE4-308B7CEB8413}" dt="2020-10-16T14:37:52.863" v="1559"/>
        <pc:sldMkLst>
          <pc:docMk/>
          <pc:sldMk cId="2444709477" sldId="272"/>
        </pc:sldMkLst>
        <pc:spChg chg="add del mod">
          <ac:chgData name="Usuário Convidado" userId="" providerId="Windows Live" clId="Web-{EDEF44BF-F1CC-4D17-AFE4-308B7CEB8413}" dt="2020-10-16T14:31:50.517" v="1402"/>
          <ac:spMkLst>
            <pc:docMk/>
            <pc:sldMk cId="2444709477" sldId="272"/>
            <ac:spMk id="3" creationId="{8752DB77-61D3-4AB2-8FBE-D8C765713405}"/>
          </ac:spMkLst>
        </pc:spChg>
        <pc:spChg chg="add mod">
          <ac:chgData name="Usuário Convidado" userId="" providerId="Windows Live" clId="Web-{EDEF44BF-F1CC-4D17-AFE4-308B7CEB8413}" dt="2020-10-16T14:37:42.535" v="1556" actId="20577"/>
          <ac:spMkLst>
            <pc:docMk/>
            <pc:sldMk cId="2444709477" sldId="272"/>
            <ac:spMk id="5" creationId="{A2A31113-5F91-4494-B590-F6B8A0B111AC}"/>
          </ac:spMkLst>
        </pc:spChg>
        <pc:spChg chg="mod">
          <ac:chgData name="Usuário Convidado" userId="" providerId="Windows Live" clId="Web-{EDEF44BF-F1CC-4D17-AFE4-308B7CEB8413}" dt="2020-10-16T14:31:32.517" v="1399" actId="20577"/>
          <ac:spMkLst>
            <pc:docMk/>
            <pc:sldMk cId="2444709477" sldId="272"/>
            <ac:spMk id="6" creationId="{BCCB5347-8626-4006-9354-DFF1A66572CA}"/>
          </ac:spMkLst>
        </pc:spChg>
        <pc:spChg chg="mod">
          <ac:chgData name="Usuário Convidado" userId="" providerId="Windows Live" clId="Web-{EDEF44BF-F1CC-4D17-AFE4-308B7CEB8413}" dt="2020-10-16T14:30:50.439" v="1367" actId="20577"/>
          <ac:spMkLst>
            <pc:docMk/>
            <pc:sldMk cId="2444709477" sldId="272"/>
            <ac:spMk id="12" creationId="{C6FD6BBF-A290-4316-B4E1-3FB3C80BA01B}"/>
          </ac:spMkLst>
        </pc:spChg>
        <pc:graphicFrameChg chg="del mod modGraphic">
          <ac:chgData name="Usuário Convidado" userId="" providerId="Windows Live" clId="Web-{EDEF44BF-F1CC-4D17-AFE4-308B7CEB8413}" dt="2020-10-16T14:31:12.111" v="1375"/>
          <ac:graphicFrameMkLst>
            <pc:docMk/>
            <pc:sldMk cId="2444709477" sldId="272"/>
            <ac:graphicFrameMk id="8" creationId="{12F95A8A-A8B0-4C70-8FBD-D5ACB46888B5}"/>
          </ac:graphicFrameMkLst>
        </pc:graphicFrameChg>
        <pc:picChg chg="add mod ord">
          <ac:chgData name="Usuário Convidado" userId="" providerId="Windows Live" clId="Web-{EDEF44BF-F1CC-4D17-AFE4-308B7CEB8413}" dt="2020-10-16T14:31:57.721" v="1405" actId="1076"/>
          <ac:picMkLst>
            <pc:docMk/>
            <pc:sldMk cId="2444709477" sldId="272"/>
            <ac:picMk id="4" creationId="{05D4AD63-4A87-4A44-8105-B2733094B50B}"/>
          </ac:picMkLst>
        </pc:picChg>
      </pc:sldChg>
    </pc:docChg>
  </pc:docChgLst>
  <pc:docChgLst>
    <pc:chgData name="Usuário Convidado" providerId="Windows Live" clId="Web-{FB47FF85-17F0-41B5-A0B5-A07A8CDDF4FE}"/>
    <pc:docChg chg="modSld">
      <pc:chgData name="Usuário Convidado" userId="" providerId="Windows Live" clId="Web-{FB47FF85-17F0-41B5-A0B5-A07A8CDDF4FE}" dt="2020-10-27T14:24:34.114" v="31" actId="20577"/>
      <pc:docMkLst>
        <pc:docMk/>
      </pc:docMkLst>
      <pc:sldChg chg="modSp">
        <pc:chgData name="Usuário Convidado" userId="" providerId="Windows Live" clId="Web-{FB47FF85-17F0-41B5-A0B5-A07A8CDDF4FE}" dt="2020-10-27T14:24:34.114" v="30" actId="20577"/>
        <pc:sldMkLst>
          <pc:docMk/>
          <pc:sldMk cId="3698344538" sldId="276"/>
        </pc:sldMkLst>
        <pc:spChg chg="mod">
          <ac:chgData name="Usuário Convidado" userId="" providerId="Windows Live" clId="Web-{FB47FF85-17F0-41B5-A0B5-A07A8CDDF4FE}" dt="2020-10-27T14:24:34.114" v="30" actId="20577"/>
          <ac:spMkLst>
            <pc:docMk/>
            <pc:sldMk cId="3698344538" sldId="276"/>
            <ac:spMk id="3" creationId="{C606935B-86AA-4938-A6BE-5DAA7189CEDF}"/>
          </ac:spMkLst>
        </pc:spChg>
      </pc:sldChg>
    </pc:docChg>
  </pc:docChgLst>
  <pc:docChgLst>
    <pc:chgData name="Usuário Convidado" providerId="Windows Live" clId="Web-{A93B21FB-B8D7-4619-834D-AE90930DFD06}"/>
    <pc:docChg chg="modSld">
      <pc:chgData name="Usuário Convidado" userId="" providerId="Windows Live" clId="Web-{A93B21FB-B8D7-4619-834D-AE90930DFD06}" dt="2020-10-12T15:35:06.803" v="378" actId="20577"/>
      <pc:docMkLst>
        <pc:docMk/>
      </pc:docMkLst>
      <pc:sldChg chg="modSp">
        <pc:chgData name="Usuário Convidado" userId="" providerId="Windows Live" clId="Web-{A93B21FB-B8D7-4619-834D-AE90930DFD06}" dt="2020-10-12T15:35:00.209" v="376" actId="20577"/>
        <pc:sldMkLst>
          <pc:docMk/>
          <pc:sldMk cId="1293452237" sldId="259"/>
        </pc:sldMkLst>
        <pc:spChg chg="mod">
          <ac:chgData name="Usuário Convidado" userId="" providerId="Windows Live" clId="Web-{A93B21FB-B8D7-4619-834D-AE90930DFD06}" dt="2020-10-12T15:35:00.209" v="376" actId="20577"/>
          <ac:spMkLst>
            <pc:docMk/>
            <pc:sldMk cId="1293452237" sldId="259"/>
            <ac:spMk id="3" creationId="{DF9FA1B8-A425-4D6F-BB9B-B028B4CE3F4C}"/>
          </ac:spMkLst>
        </pc:spChg>
      </pc:sldChg>
      <pc:sldChg chg="modSp">
        <pc:chgData name="Usuário Convidado" userId="" providerId="Windows Live" clId="Web-{A93B21FB-B8D7-4619-834D-AE90930DFD06}" dt="2020-10-12T15:27:06.128" v="79" actId="20577"/>
        <pc:sldMkLst>
          <pc:docMk/>
          <pc:sldMk cId="3889963350" sldId="260"/>
        </pc:sldMkLst>
        <pc:spChg chg="mod">
          <ac:chgData name="Usuário Convidado" userId="" providerId="Windows Live" clId="Web-{A93B21FB-B8D7-4619-834D-AE90930DFD06}" dt="2020-10-12T15:27:06.128" v="79" actId="20577"/>
          <ac:spMkLst>
            <pc:docMk/>
            <pc:sldMk cId="3889963350" sldId="260"/>
            <ac:spMk id="4" creationId="{7B17E3D2-C929-4FC1-BD06-BD50AD11F0AE}"/>
          </ac:spMkLst>
        </pc:spChg>
      </pc:sldChg>
      <pc:sldChg chg="modSp modNotes">
        <pc:chgData name="Usuário Convidado" userId="" providerId="Windows Live" clId="Web-{A93B21FB-B8D7-4619-834D-AE90930DFD06}" dt="2020-10-12T15:32:07.474" v="236"/>
        <pc:sldMkLst>
          <pc:docMk/>
          <pc:sldMk cId="1663941989" sldId="266"/>
        </pc:sldMkLst>
        <pc:spChg chg="mod">
          <ac:chgData name="Usuário Convidado" userId="" providerId="Windows Live" clId="Web-{A93B21FB-B8D7-4619-834D-AE90930DFD06}" dt="2020-10-12T15:31:06.192" v="214" actId="20577"/>
          <ac:spMkLst>
            <pc:docMk/>
            <pc:sldMk cId="1663941989" sldId="266"/>
            <ac:spMk id="6" creationId="{9D564AAD-0892-41F0-8467-D161D7A918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C3BB-7252-4BB2-AFA8-5CD7FF5DFD8F}" type="datetimeFigureOut">
              <a:rPr lang="pt-BR"/>
              <a:t>27/10/20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2E48-73BF-4AFC-98DE-C7F4297B2D55}" type="slidenum">
              <a:rPr lang="pt-BR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3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r.search.yahoo.com/_ylt=A2KLfRfUEY9flhQAjHrz6Qt.;_ylu=Y29sbwNiZjEEcG9zAzMEdnRpZAMEc2VjA3Ny/RV=2/RE=1603240532/RO=10/RU=https://edisciplinas.usp.br/pluginfile.php/3480716/mod_folder/content/0/1.%20Penicilinas%20Naturais.pdf?forcedownload=1/RK=2/RS=OGDptBYM8.eJvsZDzbFNhq5VvYw-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657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97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0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36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16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Punção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lombar</a:t>
            </a:r>
            <a:r>
              <a:rPr lang="en-US">
                <a:cs typeface="Calibri"/>
              </a:rPr>
              <a:t> =  </a:t>
            </a:r>
            <a:r>
              <a:rPr lang="en-US" err="1">
                <a:cs typeface="Calibri"/>
              </a:rPr>
              <a:t>raquicentese</a:t>
            </a:r>
            <a:r>
              <a:rPr lang="en-US">
                <a:cs typeface="Calibri"/>
              </a:rPr>
              <a:t> = </a:t>
            </a:r>
            <a:r>
              <a:rPr lang="en-US" err="1">
                <a:cs typeface="Calibri"/>
              </a:rPr>
              <a:t>punção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espinal</a:t>
            </a:r>
            <a:r>
              <a:rPr lang="en-US">
                <a:cs typeface="Calibri"/>
              </a:rPr>
              <a:t> ---- para </a:t>
            </a:r>
            <a:r>
              <a:rPr lang="en-US" err="1">
                <a:cs typeface="Calibri"/>
              </a:rPr>
              <a:t>ver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meningite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encefalite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meningoencefalite</a:t>
            </a:r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Relatório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prelimirar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são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relatórios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comunicados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normalmente</a:t>
            </a:r>
            <a:r>
              <a:rPr lang="en-US">
                <a:cs typeface="Calibri"/>
              </a:rPr>
              <a:t> por </a:t>
            </a:r>
            <a:r>
              <a:rPr lang="en-US" err="1">
                <a:cs typeface="Calibri"/>
              </a:rPr>
              <a:t>telefone</a:t>
            </a:r>
            <a:r>
              <a:rPr lang="en-US">
                <a:cs typeface="Calibri"/>
              </a:rPr>
              <a:t>) </a:t>
            </a:r>
            <a:r>
              <a:rPr lang="en-US" err="1">
                <a:cs typeface="Calibri"/>
              </a:rPr>
              <a:t>ao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clínico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requerente</a:t>
            </a:r>
            <a:r>
              <a:rPr lang="en-US">
                <a:cs typeface="Calibri"/>
              </a:rPr>
              <a:t> antes da </a:t>
            </a:r>
            <a:r>
              <a:rPr lang="en-US" err="1">
                <a:cs typeface="Calibri"/>
              </a:rPr>
              <a:t>disponibilidade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relatório</a:t>
            </a:r>
            <a:r>
              <a:rPr lang="en-US">
                <a:cs typeface="Calibri"/>
              </a:rPr>
              <a:t> final, para </a:t>
            </a:r>
            <a:r>
              <a:rPr lang="en-US" err="1">
                <a:cs typeface="Calibri"/>
              </a:rPr>
              <a:t>possibilitar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iniciaão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terapia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podendo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salvar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vida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paciente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Diagnóstico</a:t>
            </a:r>
            <a:r>
              <a:rPr lang="en-US">
                <a:cs typeface="Calibri"/>
              </a:rPr>
              <a:t> molecular </a:t>
            </a:r>
            <a:r>
              <a:rPr lang="en-US" err="1">
                <a:cs typeface="Calibri"/>
              </a:rPr>
              <a:t>pode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também</a:t>
            </a:r>
            <a:r>
              <a:rPr lang="en-US">
                <a:cs typeface="Calibri"/>
              </a:rPr>
              <a:t> ser </a:t>
            </a:r>
            <a:r>
              <a:rPr lang="en-US" err="1">
                <a:cs typeface="Calibri"/>
              </a:rPr>
              <a:t>feito</a:t>
            </a:r>
            <a:r>
              <a:rPr lang="en-US">
                <a:cs typeface="Calibri"/>
              </a:rPr>
              <a:t>. A </a:t>
            </a:r>
            <a:r>
              <a:rPr lang="en-US" err="1">
                <a:cs typeface="Calibri"/>
              </a:rPr>
              <a:t>sorologia</a:t>
            </a:r>
            <a:r>
              <a:rPr lang="en-US">
                <a:cs typeface="Calibri"/>
              </a:rPr>
              <a:t>, por outro </a:t>
            </a:r>
            <a:r>
              <a:rPr lang="en-US" err="1">
                <a:cs typeface="Calibri"/>
              </a:rPr>
              <a:t>lado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não</a:t>
            </a:r>
            <a:r>
              <a:rPr lang="en-US">
                <a:cs typeface="Calibri"/>
              </a:rPr>
              <a:t> é </a:t>
            </a:r>
            <a:r>
              <a:rPr lang="en-US" err="1">
                <a:cs typeface="Calibri"/>
              </a:rPr>
              <a:t>útil</a:t>
            </a:r>
            <a:r>
              <a:rPr lang="en-US">
                <a:cs typeface="Calibri"/>
              </a:rPr>
              <a:t> pois o </a:t>
            </a:r>
            <a:r>
              <a:rPr lang="en-US" err="1">
                <a:cs typeface="Calibri"/>
              </a:rPr>
              <a:t>quadro</a:t>
            </a:r>
            <a:r>
              <a:rPr lang="en-US">
                <a:cs typeface="Calibri"/>
              </a:rPr>
              <a:t> é </a:t>
            </a:r>
            <a:r>
              <a:rPr lang="en-US" err="1">
                <a:cs typeface="Calibri"/>
              </a:rPr>
              <a:t>agudo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demais</a:t>
            </a:r>
            <a:r>
              <a:rPr lang="en-US">
                <a:cs typeface="Calibri"/>
              </a:rPr>
              <a:t> para </a:t>
            </a:r>
            <a:r>
              <a:rPr lang="en-US" err="1">
                <a:cs typeface="Calibri"/>
              </a:rPr>
              <a:t>ter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anticorpos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detectáveis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089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Primeiros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sintomas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meningite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bacteriana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febre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cefaléia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rigidez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nuca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faringite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vómito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Ocorrem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sintomas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neurológicos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tontura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convunsões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paralizia</a:t>
            </a:r>
            <a:r>
              <a:rPr lang="en-US">
                <a:cs typeface="Calibri"/>
              </a:rPr>
              <a:t> e coma. Pode </a:t>
            </a:r>
            <a:r>
              <a:rPr lang="en-US" err="1">
                <a:cs typeface="Calibri"/>
              </a:rPr>
              <a:t>levar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morte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algumas</a:t>
            </a:r>
            <a:r>
              <a:rPr lang="en-US">
                <a:cs typeface="Calibri"/>
              </a:rPr>
              <a:t> horas.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1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236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Meningite causada por L. </a:t>
            </a:r>
            <a:r>
              <a:rPr lang="pt-BR" err="1"/>
              <a:t>monocytogens</a:t>
            </a:r>
            <a:r>
              <a:rPr lang="pt-BR"/>
              <a:t>: Ampicilina</a:t>
            </a:r>
            <a:endParaRPr lang="en-US"/>
          </a:p>
          <a:p>
            <a:r>
              <a:rPr lang="en-US">
                <a:cs typeface="Calibri"/>
              </a:rPr>
              <a:t>Mais </a:t>
            </a:r>
            <a:r>
              <a:rPr lang="en-US" err="1">
                <a:cs typeface="Calibri"/>
              </a:rPr>
              <a:t>sobre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penicilina</a:t>
            </a:r>
            <a:r>
              <a:rPr lang="en-US">
                <a:cs typeface="Calibri"/>
              </a:rPr>
              <a:t>: </a:t>
            </a:r>
            <a:endParaRPr lang="en-US"/>
          </a:p>
          <a:p>
            <a:r>
              <a:rPr lang="en-US">
                <a:hlinkClick r:id="rId3"/>
              </a:rPr>
              <a:t>https://r.search.yahoo.com/_ylt=A2KLfRfUEY9flhQAjHrz6Qt.;_ylu=Y29sbwNiZjEEcG9zAzMEdnRpZAMEc2VjA3Ny/RV=2/RE=1603240532/RO=10/RU=https%3a%2f%2fedisciplinas.usp.br%2fpluginfile.php%2f3480716%2fmod_folder%2fcontent%2f0%2f1.%2520Penicilinas%2520Naturais.pdf%3fforcedownload%3d1/RK=2/RS=OGDptBYM8.eJvsZDzbFNhq5VvYw-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92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Contatos </a:t>
            </a:r>
            <a:r>
              <a:rPr lang="en-US" err="1">
                <a:cs typeface="Calibri"/>
              </a:rPr>
              <a:t>íntimos</a:t>
            </a:r>
            <a:r>
              <a:rPr lang="en-US">
                <a:cs typeface="Calibri"/>
              </a:rPr>
              <a:t> = "</a:t>
            </a:r>
            <a:r>
              <a:rPr lang="en-US" err="1">
                <a:cs typeface="Calibri"/>
              </a:rPr>
              <a:t>contatos</a:t>
            </a:r>
            <a:r>
              <a:rPr lang="en-US">
                <a:cs typeface="Calibri"/>
              </a:rPr>
              <a:t> por </a:t>
            </a:r>
            <a:r>
              <a:rPr lang="en-US" err="1">
                <a:cs typeface="Calibri"/>
              </a:rPr>
              <a:t>beijo</a:t>
            </a:r>
            <a:r>
              <a:rPr lang="en-US">
                <a:cs typeface="Calibri"/>
              </a:rPr>
              <a:t>"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153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Nomes</a:t>
            </a:r>
            <a:r>
              <a:rPr lang="en-US">
                <a:cs typeface="Calibri"/>
              </a:rPr>
              <a:t> das </a:t>
            </a:r>
            <a:r>
              <a:rPr lang="en-US" err="1">
                <a:cs typeface="Calibri"/>
              </a:rPr>
              <a:t>vacinas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letras</a:t>
            </a:r>
            <a:r>
              <a:rPr lang="en-US">
                <a:cs typeface="Calibri"/>
              </a:rPr>
              <a:t>) se </a:t>
            </a:r>
            <a:r>
              <a:rPr lang="en-US" err="1">
                <a:cs typeface="Calibri"/>
              </a:rPr>
              <a:t>referem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sorogrupos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Vacinas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não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contemplam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sorotipo</a:t>
            </a:r>
            <a:r>
              <a:rPr lang="en-US">
                <a:cs typeface="Calibri"/>
              </a:rPr>
              <a:t> B (</a:t>
            </a:r>
            <a:r>
              <a:rPr lang="en-US" err="1">
                <a:cs typeface="Calibri"/>
              </a:rPr>
              <a:t>dificuldade</a:t>
            </a:r>
            <a:r>
              <a:rPr lang="en-US">
                <a:cs typeface="Calibri"/>
              </a:rPr>
              <a:t> pois a </a:t>
            </a:r>
            <a:r>
              <a:rPr lang="en-US" err="1">
                <a:cs typeface="Calibri"/>
              </a:rPr>
              <a:t>cápsula</a:t>
            </a:r>
            <a:r>
              <a:rPr lang="en-US">
                <a:cs typeface="Calibri"/>
              </a:rPr>
              <a:t> B é um auto </a:t>
            </a:r>
            <a:r>
              <a:rPr lang="en-US" err="1">
                <a:cs typeface="Calibri"/>
              </a:rPr>
              <a:t>antígeno</a:t>
            </a:r>
            <a:r>
              <a:rPr lang="en-US">
                <a:cs typeface="Calibri"/>
              </a:rPr>
              <a:t>), que é </a:t>
            </a:r>
            <a:r>
              <a:rPr lang="en-US" err="1">
                <a:cs typeface="Calibri"/>
              </a:rPr>
              <a:t>importante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também</a:t>
            </a:r>
            <a:r>
              <a:rPr lang="en-US">
                <a:cs typeface="Calibri"/>
              </a:rPr>
              <a:t>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32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65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48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Embora</a:t>
            </a:r>
            <a:r>
              <a:rPr lang="en-US"/>
              <a:t> </a:t>
            </a:r>
            <a:r>
              <a:rPr lang="en-US" err="1"/>
              <a:t>seja</a:t>
            </a:r>
            <a:r>
              <a:rPr lang="en-US"/>
              <a:t> gram-, </a:t>
            </a:r>
            <a:r>
              <a:rPr lang="en-US" b="1" err="1"/>
              <a:t>não</a:t>
            </a:r>
            <a:r>
              <a:rPr lang="en-US" b="1"/>
              <a:t> </a:t>
            </a:r>
            <a:r>
              <a:rPr lang="en-US" b="1" err="1"/>
              <a:t>possui</a:t>
            </a:r>
            <a:r>
              <a:rPr lang="en-US" b="1"/>
              <a:t> LPS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 </a:t>
            </a:r>
            <a:r>
              <a:rPr lang="en-US" err="1"/>
              <a:t>sua</a:t>
            </a:r>
            <a:r>
              <a:rPr lang="en-US"/>
              <a:t> </a:t>
            </a:r>
            <a:r>
              <a:rPr lang="en-US" err="1"/>
              <a:t>menbrana</a:t>
            </a:r>
            <a:r>
              <a:rPr lang="en-US"/>
              <a:t> externa. </a:t>
            </a:r>
            <a:r>
              <a:rPr lang="en-US" err="1"/>
              <a:t>Porém</a:t>
            </a:r>
            <a:r>
              <a:rPr lang="en-US"/>
              <a:t>, </a:t>
            </a:r>
            <a:r>
              <a:rPr lang="en-US" err="1"/>
              <a:t>possui</a:t>
            </a:r>
            <a:r>
              <a:rPr lang="en-US"/>
              <a:t> </a:t>
            </a:r>
            <a:r>
              <a:rPr lang="en-US" b="1"/>
              <a:t>lipo-</a:t>
            </a:r>
            <a:r>
              <a:rPr lang="en-US" b="1" err="1"/>
              <a:t>oligossacarídeos</a:t>
            </a:r>
            <a:r>
              <a:rPr lang="en-US"/>
              <a:t> que é um </a:t>
            </a:r>
            <a:r>
              <a:rPr lang="en-US" err="1"/>
              <a:t>importante</a:t>
            </a:r>
            <a:r>
              <a:rPr lang="en-US"/>
              <a:t> </a:t>
            </a:r>
            <a:r>
              <a:rPr lang="en-US" err="1"/>
              <a:t>fator</a:t>
            </a:r>
            <a:r>
              <a:rPr lang="en-US"/>
              <a:t> de </a:t>
            </a:r>
            <a:r>
              <a:rPr lang="en-US" err="1"/>
              <a:t>virulência</a:t>
            </a:r>
            <a:r>
              <a:rPr lang="en-US"/>
              <a:t>, </a:t>
            </a:r>
            <a:r>
              <a:rPr lang="en-US" err="1"/>
              <a:t>causador</a:t>
            </a:r>
            <a:r>
              <a:rPr lang="en-US"/>
              <a:t> de </a:t>
            </a:r>
            <a:r>
              <a:rPr lang="en-US" err="1"/>
              <a:t>febre</a:t>
            </a:r>
            <a:r>
              <a:rPr lang="en-US"/>
              <a:t> e </a:t>
            </a:r>
            <a:r>
              <a:rPr lang="en-US" err="1"/>
              <a:t>outras</a:t>
            </a:r>
            <a:r>
              <a:rPr lang="en-US"/>
              <a:t> </a:t>
            </a:r>
            <a:r>
              <a:rPr lang="en-US" err="1"/>
              <a:t>respostas</a:t>
            </a:r>
            <a:r>
              <a:rPr lang="en-US"/>
              <a:t> </a:t>
            </a:r>
            <a:r>
              <a:rPr lang="en-US" err="1"/>
              <a:t>imunológicas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5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/>
              <a:t>EXPLICAÇÃO DA IMAGEM: </a:t>
            </a:r>
            <a:r>
              <a:rPr lang="pt-BR"/>
              <a:t>Representação circular do genoma da cepa MC58 de </a:t>
            </a:r>
            <a:r>
              <a:rPr lang="pt-BR" i="1"/>
              <a:t>N. </a:t>
            </a:r>
            <a:r>
              <a:rPr lang="pt-BR" i="1" err="1"/>
              <a:t>meningitidis</a:t>
            </a:r>
            <a:r>
              <a:rPr lang="pt-BR"/>
              <a:t> . </a:t>
            </a:r>
          </a:p>
          <a:p>
            <a:pPr algn="just"/>
            <a:r>
              <a:rPr lang="pt-BR"/>
              <a:t>Círculo externo: regiões de codificação previstas na fita positiva codificadas por cores por categorias de função: salmão, biossíntese de aminoácidos; azul claro, </a:t>
            </a:r>
            <a:r>
              <a:rPr lang="pt-BR" err="1"/>
              <a:t>biosíntesis</a:t>
            </a:r>
            <a:r>
              <a:rPr lang="pt-BR"/>
              <a:t> de cofatores, grupos protéticos e portadores; verde claro, envelope celular; vermelho, processos celulares; marrom, metabolismo intermediário central; amarelo, metabolismo do DNA; verde, metabolismo energético; roxo, metabolismo de ácidos graxos e fosfolipídios; rosa, destino e síntese de proteínas; laranja, purinas, pirimidinas, </a:t>
            </a:r>
            <a:r>
              <a:rPr lang="pt-BR" err="1"/>
              <a:t>nucleosídeos</a:t>
            </a:r>
            <a:r>
              <a:rPr lang="pt-BR"/>
              <a:t> e nucleotídeos; azul, funções regulatórias; cinza, transcrição; </a:t>
            </a:r>
            <a:r>
              <a:rPr lang="pt-BR" err="1"/>
              <a:t>cerceta</a:t>
            </a:r>
            <a:r>
              <a:rPr lang="pt-BR"/>
              <a:t>, proteínas de transporte e de ligação; proteínas pretas, hipotéticas e hipotéticas conservadas.</a:t>
            </a:r>
            <a:endParaRPr lang="pt-BR">
              <a:cs typeface="Calibri"/>
            </a:endParaRPr>
          </a:p>
          <a:p>
            <a:pPr algn="just"/>
            <a:r>
              <a:rPr lang="pt-BR"/>
              <a:t>Segundo círculo: regiões de codificação previstas na fita negativa codificadas por cores por categorias de funções. </a:t>
            </a:r>
            <a:endParaRPr lang="pt-BR">
              <a:cs typeface="Calibri"/>
            </a:endParaRPr>
          </a:p>
          <a:p>
            <a:pPr algn="just"/>
            <a:r>
              <a:rPr lang="pt-BR"/>
              <a:t>Terceiro círculo: regiões de codificação previstas na fita positiva codificadas por cores por função na virulência: vermelho, aquisição; ciano, colonização; magenta, evasão; amarelo, toxinas; verde, desconhecido; genes verdes escuros, com variáveis de fase putativos; azul, genes candidatos à vacina que foram expressos in vitro e cujos produtos estão potencialmente localizados na superfície do meningococo; proteínas pretas, hipotéticas e hipotéticas conservadas. </a:t>
            </a:r>
            <a:endParaRPr lang="pt-BR">
              <a:cs typeface="Calibri"/>
            </a:endParaRPr>
          </a:p>
          <a:p>
            <a:pPr algn="just"/>
            <a:r>
              <a:rPr lang="pt-BR"/>
              <a:t>Quarto círculo: regiões de codificação previstas na fita negativa codificadas por cores por função na virulência. </a:t>
            </a:r>
            <a:endParaRPr lang="pt-BR">
              <a:cs typeface="Calibri"/>
            </a:endParaRPr>
          </a:p>
          <a:p>
            <a:pPr algn="just"/>
            <a:r>
              <a:rPr lang="pt-BR"/>
              <a:t>Quinto círculo, </a:t>
            </a:r>
            <a:r>
              <a:rPr lang="pt-BR" i="1"/>
              <a:t>Neisseria</a:t>
            </a:r>
            <a:r>
              <a:rPr lang="pt-BR"/>
              <a:t> </a:t>
            </a:r>
            <a:r>
              <a:rPr lang="pt-BR" err="1"/>
              <a:t>USSs</a:t>
            </a:r>
            <a:r>
              <a:rPr lang="pt-BR"/>
              <a:t>. </a:t>
            </a:r>
            <a:endParaRPr lang="pt-BR">
              <a:cs typeface="Calibri"/>
            </a:endParaRPr>
          </a:p>
          <a:p>
            <a:pPr algn="just"/>
            <a:r>
              <a:rPr lang="pt-BR"/>
              <a:t>Sexto círculo: repetições invertidas de </a:t>
            </a:r>
            <a:r>
              <a:rPr lang="pt-BR" i="1"/>
              <a:t>N. </a:t>
            </a:r>
            <a:r>
              <a:rPr lang="pt-BR" i="1" err="1"/>
              <a:t>gonorrhoeae</a:t>
            </a:r>
            <a:r>
              <a:rPr lang="pt-BR"/>
              <a:t>. </a:t>
            </a:r>
            <a:endParaRPr lang="pt-BR">
              <a:cs typeface="Calibri"/>
            </a:endParaRPr>
          </a:p>
          <a:p>
            <a:pPr algn="just"/>
            <a:r>
              <a:rPr lang="pt-BR"/>
              <a:t>Sétimo círculo: curva de composição de nucleotídeos atípica [a análise de assinaturas de </a:t>
            </a:r>
            <a:r>
              <a:rPr lang="pt-BR" err="1"/>
              <a:t>dinucleotídeos</a:t>
            </a:r>
            <a:r>
              <a:rPr lang="pt-BR"/>
              <a:t> é mostrada]. </a:t>
            </a:r>
            <a:endParaRPr lang="pt-BR">
              <a:cs typeface="Calibri"/>
            </a:endParaRPr>
          </a:p>
          <a:p>
            <a:pPr algn="just"/>
            <a:r>
              <a:rPr lang="pt-BR"/>
              <a:t>Oitavo círculo: curva percentual G + C. </a:t>
            </a:r>
            <a:endParaRPr lang="pt-BR">
              <a:cs typeface="Calibri"/>
            </a:endParaRPr>
          </a:p>
          <a:p>
            <a:pPr algn="just"/>
            <a:r>
              <a:rPr lang="pt-BR"/>
              <a:t>Nono círculo: </a:t>
            </a:r>
            <a:r>
              <a:rPr lang="pt-BR" err="1"/>
              <a:t>tRNAs</a:t>
            </a:r>
            <a:r>
              <a:rPr lang="pt-BR"/>
              <a:t>.</a:t>
            </a:r>
            <a:endParaRPr lang="pt-BR">
              <a:cs typeface="Calibri"/>
            </a:endParaRPr>
          </a:p>
          <a:p>
            <a:pPr algn="just"/>
            <a:r>
              <a:rPr lang="pt-BR"/>
              <a:t>Décimo círculo: </a:t>
            </a:r>
            <a:r>
              <a:rPr lang="pt-BR" err="1"/>
              <a:t>RNAs</a:t>
            </a:r>
            <a:endParaRPr lang="pt-BR" err="1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88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8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Pode ser aguda, subaguda ou crônica.</a:t>
            </a:r>
            <a:endParaRPr lang="pt-BR"/>
          </a:p>
          <a:p>
            <a:r>
              <a:rPr lang="pt-BR">
                <a:cs typeface="Calibri"/>
              </a:rPr>
              <a:t>Causada por bactérias: </a:t>
            </a:r>
            <a:r>
              <a:rPr lang="pt-BR" b="1">
                <a:cs typeface="Calibri"/>
              </a:rPr>
              <a:t>purulenta</a:t>
            </a:r>
            <a:r>
              <a:rPr lang="pt-BR">
                <a:cs typeface="Calibri"/>
              </a:rPr>
              <a:t> pois produz pus no local infectado.</a:t>
            </a:r>
            <a:endParaRPr lang="pt-BR"/>
          </a:p>
          <a:p>
            <a:r>
              <a:rPr lang="pt-BR"/>
              <a:t>Historicamente as </a:t>
            </a:r>
            <a:r>
              <a:rPr lang="pt-BR" err="1"/>
              <a:t>bacterias</a:t>
            </a:r>
            <a:r>
              <a:rPr lang="pt-BR"/>
              <a:t> mais comuns:</a:t>
            </a:r>
            <a:r>
              <a:rPr lang="pt-BR" i="1"/>
              <a:t>  H. </a:t>
            </a:r>
            <a:r>
              <a:rPr lang="pt-BR" i="1" err="1"/>
              <a:t>Influenzae</a:t>
            </a:r>
            <a:r>
              <a:rPr lang="pt-BR" i="1"/>
              <a:t> (</a:t>
            </a:r>
            <a:r>
              <a:rPr lang="pt-BR"/>
              <a:t>crianças - tinha maior incidência até 1990, antes da vacina)</a:t>
            </a:r>
            <a:r>
              <a:rPr lang="pt-BR" i="1"/>
              <a:t>, </a:t>
            </a:r>
            <a:r>
              <a:rPr lang="pt-BR" i="1" err="1"/>
              <a:t>Neissera</a:t>
            </a:r>
            <a:r>
              <a:rPr lang="pt-BR" i="1"/>
              <a:t> </a:t>
            </a:r>
            <a:r>
              <a:rPr lang="pt-BR" i="1" err="1"/>
              <a:t>meningitidis</a:t>
            </a:r>
            <a:r>
              <a:rPr lang="pt-BR" i="1"/>
              <a:t> </a:t>
            </a:r>
            <a:r>
              <a:rPr lang="pt-BR"/>
              <a:t>(</a:t>
            </a:r>
            <a:r>
              <a:rPr lang="pt-BR" err="1"/>
              <a:t>adoleçentes</a:t>
            </a:r>
            <a:r>
              <a:rPr lang="pt-BR" i="1"/>
              <a:t>), S. </a:t>
            </a:r>
            <a:r>
              <a:rPr lang="pt-BR" i="1" err="1"/>
              <a:t>pneumoniae</a:t>
            </a:r>
            <a:r>
              <a:rPr lang="pt-BR"/>
              <a:t> (idosos) - a3 tem cápsula como fator de virulência.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Muitos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vírus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causam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infectando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direto</a:t>
            </a:r>
            <a:r>
              <a:rPr lang="en-US">
                <a:cs typeface="Calibri"/>
              </a:rPr>
              <a:t> as meninges </a:t>
            </a:r>
            <a:r>
              <a:rPr lang="en-US" err="1">
                <a:cs typeface="Calibri"/>
              </a:rPr>
              <a:t>ou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sendo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resultado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reação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imunológica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enterovírus</a:t>
            </a:r>
            <a:r>
              <a:rPr lang="en-US">
                <a:cs typeface="Calibri"/>
              </a:rPr>
              <a:t>, coxsackie, </a:t>
            </a:r>
            <a:r>
              <a:rPr lang="en-US" err="1">
                <a:cs typeface="Calibri"/>
              </a:rPr>
              <a:t>ecovírus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vírus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caxumba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arbovírus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poliovírus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adenovírus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vírus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sarampo</a:t>
            </a:r>
            <a:r>
              <a:rPr lang="en-US">
                <a:cs typeface="Calibri"/>
              </a:rPr>
              <a:t>, herpes simples e </a:t>
            </a:r>
            <a:r>
              <a:rPr lang="en-US" err="1">
                <a:cs typeface="Calibri"/>
              </a:rPr>
              <a:t>varicela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9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Cápsula</a:t>
            </a:r>
            <a:r>
              <a:rPr lang="en-US" b="1"/>
              <a:t>: </a:t>
            </a:r>
            <a:r>
              <a:rPr lang="en-US"/>
              <a:t> </a:t>
            </a:r>
            <a:r>
              <a:rPr lang="en-US" err="1"/>
              <a:t>Algumas</a:t>
            </a:r>
            <a:r>
              <a:rPr lang="en-US"/>
              <a:t> </a:t>
            </a:r>
            <a:r>
              <a:rPr lang="en-US" err="1"/>
              <a:t>cepas</a:t>
            </a:r>
            <a:r>
              <a:rPr lang="en-US"/>
              <a:t> da </a:t>
            </a:r>
            <a:r>
              <a:rPr lang="en-US" err="1"/>
              <a:t>bactéria</a:t>
            </a:r>
            <a:r>
              <a:rPr lang="en-US"/>
              <a:t> </a:t>
            </a:r>
            <a:r>
              <a:rPr lang="en-US" i="1"/>
              <a:t>H. Influenzae, </a:t>
            </a:r>
            <a:r>
              <a:rPr lang="en-US"/>
              <a:t>que </a:t>
            </a:r>
            <a:r>
              <a:rPr lang="en-US" err="1"/>
              <a:t>causam</a:t>
            </a:r>
            <a:r>
              <a:rPr lang="en-US"/>
              <a:t> </a:t>
            </a:r>
            <a:r>
              <a:rPr lang="en-US" err="1"/>
              <a:t>também</a:t>
            </a:r>
            <a:r>
              <a:rPr lang="en-US"/>
              <a:t> </a:t>
            </a:r>
            <a:r>
              <a:rPr lang="en-US" err="1"/>
              <a:t>meningite</a:t>
            </a:r>
            <a:r>
              <a:rPr lang="en-US"/>
              <a:t>, </a:t>
            </a:r>
            <a:r>
              <a:rPr lang="en-US" err="1"/>
              <a:t>também</a:t>
            </a:r>
            <a:r>
              <a:rPr lang="en-US"/>
              <a:t> </a:t>
            </a:r>
            <a:r>
              <a:rPr lang="en-US" err="1"/>
              <a:t>apresentam</a:t>
            </a:r>
            <a:r>
              <a:rPr lang="en-US"/>
              <a:t> </a:t>
            </a:r>
            <a:r>
              <a:rPr lang="en-US" err="1"/>
              <a:t>capsula</a:t>
            </a:r>
            <a:r>
              <a:rPr lang="en-US"/>
              <a:t>. As </a:t>
            </a:r>
            <a:r>
              <a:rPr lang="en-US" err="1"/>
              <a:t>capsulas</a:t>
            </a:r>
            <a:r>
              <a:rPr lang="en-US"/>
              <a:t> </a:t>
            </a:r>
            <a:r>
              <a:rPr lang="en-US" err="1"/>
              <a:t>podem</a:t>
            </a:r>
            <a:r>
              <a:rPr lang="en-US"/>
              <a:t> ser </a:t>
            </a:r>
            <a:r>
              <a:rPr lang="en-US" err="1"/>
              <a:t>visualizadas</a:t>
            </a:r>
            <a:r>
              <a:rPr lang="en-US"/>
              <a:t> por </a:t>
            </a:r>
            <a:r>
              <a:rPr lang="en-US" err="1"/>
              <a:t>coloração</a:t>
            </a:r>
            <a:r>
              <a:rPr lang="en-US"/>
              <a:t> </a:t>
            </a:r>
            <a:r>
              <a:rPr lang="en-US" err="1"/>
              <a:t>negativa</a:t>
            </a:r>
            <a:r>
              <a:rPr lang="en-US"/>
              <a:t> (halo </a:t>
            </a:r>
            <a:r>
              <a:rPr lang="en-US" err="1"/>
              <a:t>não</a:t>
            </a:r>
            <a:r>
              <a:rPr lang="en-US"/>
              <a:t> </a:t>
            </a:r>
            <a:r>
              <a:rPr lang="en-US" err="1"/>
              <a:t>corado</a:t>
            </a:r>
            <a:r>
              <a:rPr lang="en-US"/>
              <a:t>).</a:t>
            </a:r>
            <a:endParaRPr lang="pt-BR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28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05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2E48-73BF-4AFC-98DE-C7F4297B2D55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40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7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sp.minhabiblioteca.com.br/%23/books/9786581492205/" TargetMode="External"/><Relationship Id="rId4" Type="http://schemas.openxmlformats.org/officeDocument/2006/relationships/hyperlink" Target="https://usp.minhabiblioteca.com.br/%23/books/9788595151802/" TargetMode="External"/><Relationship Id="rId5" Type="http://schemas.openxmlformats.org/officeDocument/2006/relationships/hyperlink" Target="https://www.sciencedirect.com/science/article/pii/S1286457900003567?casa_token=wDuXEaXz1MoAAAAA:suW3li5Rgqne7SLF8GQC4OM9-KSAsTDuj_syafffMxa9dJEyc1QK8vm3E_mUXKWeZkGsB78qXZ8" TargetMode="External"/><Relationship Id="rId6" Type="http://schemas.openxmlformats.org/officeDocument/2006/relationships/hyperlink" Target="https://science.sciencemag.org/content/287/5459/1809" TargetMode="External"/><Relationship Id="rId7" Type="http://schemas.openxmlformats.org/officeDocument/2006/relationships/hyperlink" Target="http://antigo.saude.gov.br/saude-de-a-z/meningites" TargetMode="External"/><Relationship Id="rId8" Type="http://schemas.openxmlformats.org/officeDocument/2006/relationships/hyperlink" Target="http://antigo.saude.gov.br/artigos/935-saude-de-a-a-z/meningites/11337-informacoes-tecnicas" TargetMode="External"/><Relationship Id="rId9" Type="http://schemas.openxmlformats.org/officeDocument/2006/relationships/hyperlink" Target="http://www.scielo.sa.cr/scielo.php?script=sci_arttext&amp;pid=S1017-85462005000200004&amp;lng=en&amp;nrm=iso" TargetMode="External"/><Relationship Id="rId10" Type="http://schemas.openxmlformats.org/officeDocument/2006/relationships/hyperlink" Target="https://www.msf.org.br/o-que-fazemos/atividades-medicas/meningite?utm_source=adwords_msf&amp;utm_medium=&amp;utm_campaign=meningite_comunicacao&amp;utm_content=_exclusao-saude_brasil_39923&amp;gclid=Cj0KCQjwit_8BRCoARIsAIx3Rj7T2kSJymAwJiTcxZDhFWKgRRsVxzXQpksbYGihG3rgjdn7I2MK3AUaAoR4EALw_wcB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p.minhabiblioteca.com.br/%23/books/978-85-277-2495-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6239" y="1487406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pt-PT" sz="8900" b="1" i="1" err="1">
                <a:ln w="22225">
                  <a:solidFill>
                    <a:schemeClr val="tx1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Neisseria</a:t>
            </a:r>
            <a:r>
              <a:rPr lang="pt-PT" sz="8900" b="1" i="1">
                <a:ln w="22225">
                  <a:solidFill>
                    <a:schemeClr val="tx1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 </a:t>
            </a:r>
            <a:r>
              <a:rPr lang="pt-PT" sz="8900" b="1" i="1" err="1">
                <a:ln w="22225">
                  <a:solidFill>
                    <a:schemeClr val="tx1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meningitidis</a:t>
            </a:r>
            <a:r>
              <a:rPr lang="pt-PT" sz="8900" b="1" i="1">
                <a:ln w="22225">
                  <a:solidFill>
                    <a:schemeClr val="tx1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/>
            </a:r>
            <a:br>
              <a:rPr lang="pt-PT" sz="8900" b="1" i="1">
                <a:ln w="22225">
                  <a:solidFill>
                    <a:schemeClr val="tx1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</a:b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Amabile </a:t>
            </a:r>
            <a:r>
              <a:rPr lang="pt-PT" sz="3200" b="1" i="1" err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Gianjoppe</a:t>
            </a: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 Rossetti</a:t>
            </a:r>
            <a:b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</a:b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Gabriela </a:t>
            </a:r>
            <a:r>
              <a:rPr lang="pt-PT" sz="3200" b="1" i="1" err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Barbuti</a:t>
            </a: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 </a:t>
            </a:r>
            <a:r>
              <a:rPr lang="pt-PT" sz="3200" b="1" i="1" err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Panizza</a:t>
            </a: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/>
            </a:r>
            <a:b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</a:br>
            <a:r>
              <a:rPr lang="pt-PT" sz="3200" b="1" i="1" err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Julia</a:t>
            </a:r>
            <a:r>
              <a:rPr lang="pt-PT" sz="3200" b="1" i="1">
                <a:ln w="22225">
                  <a:solidFill>
                    <a:prstClr val="white"/>
                  </a:solidFill>
                  <a:miter lim="800000"/>
                </a:ln>
                <a:highlight>
                  <a:srgbClr val="C0C0C0"/>
                </a:highlight>
                <a:ea typeface="+mj-lt"/>
                <a:cs typeface="+mj-lt"/>
              </a:rPr>
              <a:t> Martins Simão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CFE0E-B692-4DD2-B45C-EACCA10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06332"/>
            <a:ext cx="10515600" cy="1325563"/>
          </a:xfrm>
        </p:spPr>
        <p:txBody>
          <a:bodyPr/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MECANISMOS DE PATOGENICIDADE: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E462017-8C4A-4A8F-B1B9-BE100975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8" y="1825625"/>
            <a:ext cx="11491684" cy="37762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14400" lvl="1" indent="-457200"/>
            <a:r>
              <a:rPr lang="pt-BR" sz="32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Para ocorrer de meningite por N. </a:t>
            </a:r>
            <a:r>
              <a:rPr lang="pt-BR" sz="32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meningitidis</a:t>
            </a:r>
            <a:r>
              <a:rPr lang="pt-BR" sz="32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está ligada à capacidade da bactéria de aderir às células endoteliais da nasofaringe, dos capilares cerebrais ( com junções muito estreitas que limitam o fluxo </a:t>
            </a:r>
            <a:r>
              <a:rPr lang="pt-BR" sz="32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paracelular</a:t>
            </a:r>
            <a:r>
              <a:rPr lang="pt-BR" sz="32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), cruzar a barreira hematoencefálica e se multiplicar no líquido cefalorraquidiano.</a:t>
            </a:r>
          </a:p>
          <a:p>
            <a:pPr marL="457200" lvl="1" indent="0">
              <a:buNone/>
            </a:pPr>
            <a:endParaRPr lang="pt-BR" sz="3200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marL="914400" lvl="1" indent="-457200"/>
            <a:r>
              <a:rPr lang="pt-BR" sz="32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Em uma pequena porcentagem de casos, pode infectar a corrente sanguínea - </a:t>
            </a:r>
            <a:r>
              <a:rPr lang="pt-BR" sz="32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meningococcemia</a:t>
            </a:r>
            <a:r>
              <a:rPr lang="pt-BR" sz="32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.</a:t>
            </a:r>
            <a:endParaRPr lang="pt-BR" sz="3200">
              <a:solidFill>
                <a:schemeClr val="bg1"/>
              </a:solidFill>
              <a:latin typeface="Segoe UI Light"/>
              <a:cs typeface="Calibri" panose="020F0502020204030204"/>
            </a:endParaRPr>
          </a:p>
          <a:p>
            <a:pPr marL="0" indent="0">
              <a:buNone/>
            </a:pPr>
            <a:endParaRPr lang="pt-BR" sz="3200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endParaRPr lang="pt-BR" sz="3200">
              <a:solidFill>
                <a:schemeClr val="bg1"/>
              </a:solidFill>
              <a:latin typeface="Segoe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23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CFE0E-B692-4DD2-B45C-EACCA10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1" y="5691"/>
            <a:ext cx="10515600" cy="1325563"/>
          </a:xfrm>
        </p:spPr>
        <p:txBody>
          <a:bodyPr/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MECANISMOS DE PATOGENICIDADE: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E462017-8C4A-4A8F-B1B9-BE100975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640" y="799516"/>
            <a:ext cx="11752052" cy="37145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BR" sz="3200">
              <a:solidFill>
                <a:schemeClr val="bg1"/>
              </a:solidFill>
              <a:latin typeface="Segoe UI Ligh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t-BR" sz="23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Aderência: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 na superfície das microvilosidades do epitélio colunar não ciliado da nasofaringe, onde se multiplica. </a:t>
            </a:r>
            <a:r>
              <a:rPr lang="pt-BR" sz="23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Pili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, </a:t>
            </a:r>
            <a:r>
              <a:rPr lang="pt-BR" sz="23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adesinas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utilizadas no contato inicial, tem papel importante neste processo, juntamente com as proteínas associadas à opacidade (</a:t>
            </a:r>
            <a:r>
              <a:rPr lang="pt-BR" sz="23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Op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) Opa e </a:t>
            </a:r>
            <a:r>
              <a:rPr lang="pt-BR" sz="23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Opc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.</a:t>
            </a:r>
          </a:p>
          <a:p>
            <a:pPr>
              <a:lnSpc>
                <a:spcPct val="100000"/>
              </a:lnSpc>
            </a:pPr>
            <a:r>
              <a:rPr lang="pt-BR" sz="23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Entrada da bactéria nas células</a:t>
            </a: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 permite que ela passe pelo epitélio mucoso pelos vacúolos fagocíticos. A cápsula favorece e a sobrevivência da bactéria. </a:t>
            </a:r>
          </a:p>
          <a:p>
            <a:pPr>
              <a:lnSpc>
                <a:spcPct val="100000"/>
              </a:lnSpc>
            </a:pPr>
            <a:r>
              <a:rPr lang="pt-BR" sz="23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O mecanismo exato de colonização e  pelo qual a barreira mucosa é cruzada é desconhecido.</a:t>
            </a:r>
            <a:endParaRPr lang="pt-BR" sz="2300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pic>
        <p:nvPicPr>
          <p:cNvPr id="3" name="Imagem 4" descr="Diagrama&#10;&#10;Descrição gerada automaticamente">
            <a:extLst>
              <a:ext uri="{FF2B5EF4-FFF2-40B4-BE49-F238E27FC236}">
                <a16:creationId xmlns:a16="http://schemas.microsoft.com/office/drawing/2014/main" xmlns="" id="{3B54507E-B2C3-4939-A30C-E7C5D5B68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1" t="19524" r="17154" b="14048"/>
          <a:stretch/>
        </p:blipFill>
        <p:spPr>
          <a:xfrm>
            <a:off x="853742" y="4120028"/>
            <a:ext cx="4397459" cy="2527946"/>
          </a:xfrm>
          <a:prstGeom prst="rect">
            <a:avLst/>
          </a:prstGeom>
        </p:spPr>
      </p:pic>
      <p:pic>
        <p:nvPicPr>
          <p:cNvPr id="5" name="Imagem 5" descr="Diagrama&#10;&#10;Descrição gerada automaticamente">
            <a:extLst>
              <a:ext uri="{FF2B5EF4-FFF2-40B4-BE49-F238E27FC236}">
                <a16:creationId xmlns:a16="http://schemas.microsoft.com/office/drawing/2014/main" xmlns="" id="{5934389B-95B1-4F3C-A354-07E1692AE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3" t="19557" r="19624" b="17354"/>
          <a:stretch/>
        </p:blipFill>
        <p:spPr>
          <a:xfrm>
            <a:off x="6518162" y="4147719"/>
            <a:ext cx="4399002" cy="24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CFE0E-B692-4DD2-B45C-EACCA10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2" y="106332"/>
            <a:ext cx="10515600" cy="1325563"/>
          </a:xfrm>
        </p:spPr>
        <p:txBody>
          <a:bodyPr/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cs typeface="Calibri Light"/>
              </a:rPr>
              <a:t>ESTÁGIOS DE EVOLUÇÃO: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5D51BBA-A65A-49C0-A86B-4D4830BBCF75}"/>
              </a:ext>
            </a:extLst>
          </p:cNvPr>
          <p:cNvSpPr/>
          <p:nvPr/>
        </p:nvSpPr>
        <p:spPr>
          <a:xfrm>
            <a:off x="591449" y="2021996"/>
            <a:ext cx="1897810" cy="646981"/>
          </a:xfrm>
          <a:prstGeom prst="rect">
            <a:avLst/>
          </a:prstGeom>
          <a:solidFill>
            <a:srgbClr val="FF91E0"/>
          </a:solidFill>
          <a:ln>
            <a:solidFill>
              <a:srgbClr val="FF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145929AE-26D8-4C0E-BDE6-8DB9945BE46E}"/>
              </a:ext>
            </a:extLst>
          </p:cNvPr>
          <p:cNvCxnSpPr/>
          <p:nvPr/>
        </p:nvCxnSpPr>
        <p:spPr>
          <a:xfrm>
            <a:off x="2531493" y="2351776"/>
            <a:ext cx="1273834" cy="8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22EDDEF-5C8A-481A-A5CC-05AAABC47424}"/>
              </a:ext>
            </a:extLst>
          </p:cNvPr>
          <p:cNvSpPr/>
          <p:nvPr/>
        </p:nvSpPr>
        <p:spPr>
          <a:xfrm>
            <a:off x="3883864" y="2007618"/>
            <a:ext cx="1897810" cy="646981"/>
          </a:xfrm>
          <a:prstGeom prst="rect">
            <a:avLst/>
          </a:prstGeom>
          <a:solidFill>
            <a:srgbClr val="FF91E0"/>
          </a:solidFill>
          <a:ln>
            <a:solidFill>
              <a:srgbClr val="FF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011EA44-8A4F-4F52-B636-936ACE0C7945}"/>
              </a:ext>
            </a:extLst>
          </p:cNvPr>
          <p:cNvSpPr/>
          <p:nvPr/>
        </p:nvSpPr>
        <p:spPr>
          <a:xfrm>
            <a:off x="7463826" y="2007619"/>
            <a:ext cx="1897810" cy="646981"/>
          </a:xfrm>
          <a:prstGeom prst="rect">
            <a:avLst/>
          </a:prstGeom>
          <a:solidFill>
            <a:srgbClr val="FF91E0"/>
          </a:solidFill>
          <a:ln>
            <a:solidFill>
              <a:srgbClr val="FF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Calibri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95D8E683-B154-4C78-94A8-07B792E61FA2}"/>
              </a:ext>
            </a:extLst>
          </p:cNvPr>
          <p:cNvCxnSpPr>
            <a:cxnSpLocks/>
          </p:cNvCxnSpPr>
          <p:nvPr/>
        </p:nvCxnSpPr>
        <p:spPr>
          <a:xfrm>
            <a:off x="5938926" y="2337398"/>
            <a:ext cx="1273834" cy="8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EFDE4E3-6EFC-4A18-A149-E5C4790FA59A}"/>
              </a:ext>
            </a:extLst>
          </p:cNvPr>
          <p:cNvSpPr/>
          <p:nvPr/>
        </p:nvSpPr>
        <p:spPr>
          <a:xfrm>
            <a:off x="7463825" y="5170637"/>
            <a:ext cx="1897810" cy="646981"/>
          </a:xfrm>
          <a:prstGeom prst="rect">
            <a:avLst/>
          </a:prstGeom>
          <a:solidFill>
            <a:srgbClr val="FF91E0"/>
          </a:solidFill>
          <a:ln>
            <a:solidFill>
              <a:srgbClr val="FF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Calibri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D098584B-39E1-4549-AD8E-58C1AC85A1C7}"/>
              </a:ext>
            </a:extLst>
          </p:cNvPr>
          <p:cNvCxnSpPr>
            <a:cxnSpLocks/>
          </p:cNvCxnSpPr>
          <p:nvPr/>
        </p:nvCxnSpPr>
        <p:spPr>
          <a:xfrm>
            <a:off x="8411831" y="2783096"/>
            <a:ext cx="37382" cy="2208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15183C07-9AE0-48E6-B847-9B2347B9422B}"/>
              </a:ext>
            </a:extLst>
          </p:cNvPr>
          <p:cNvSpPr/>
          <p:nvPr/>
        </p:nvSpPr>
        <p:spPr>
          <a:xfrm>
            <a:off x="3941372" y="5113127"/>
            <a:ext cx="1897810" cy="646981"/>
          </a:xfrm>
          <a:prstGeom prst="rect">
            <a:avLst/>
          </a:prstGeom>
          <a:solidFill>
            <a:srgbClr val="FF91E0"/>
          </a:solidFill>
          <a:ln>
            <a:solidFill>
              <a:srgbClr val="FF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Calibri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235876AA-2CD0-4880-ACA2-BFB72CA48C3F}"/>
              </a:ext>
            </a:extLst>
          </p:cNvPr>
          <p:cNvCxnSpPr>
            <a:cxnSpLocks/>
          </p:cNvCxnSpPr>
          <p:nvPr/>
        </p:nvCxnSpPr>
        <p:spPr>
          <a:xfrm flipH="1" flipV="1">
            <a:off x="5875665" y="5465911"/>
            <a:ext cx="1414731" cy="57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D1DA9CD-CEF0-4FEE-B941-4B22BDA7FF08}"/>
              </a:ext>
            </a:extLst>
          </p:cNvPr>
          <p:cNvSpPr txBox="1">
            <a:spLocks/>
          </p:cNvSpPr>
          <p:nvPr/>
        </p:nvSpPr>
        <p:spPr>
          <a:xfrm>
            <a:off x="789318" y="2185298"/>
            <a:ext cx="1515375" cy="44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>
                <a:solidFill>
                  <a:schemeClr val="bg1"/>
                </a:solidFill>
                <a:cs typeface="Calibri Light"/>
              </a:rPr>
              <a:t>INCUBAÇÃO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083E50DD-30CC-49C4-86B4-267945271156}"/>
              </a:ext>
            </a:extLst>
          </p:cNvPr>
          <p:cNvSpPr txBox="1">
            <a:spLocks/>
          </p:cNvSpPr>
          <p:nvPr/>
        </p:nvSpPr>
        <p:spPr>
          <a:xfrm>
            <a:off x="4009846" y="2142165"/>
            <a:ext cx="1702280" cy="491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>
                <a:solidFill>
                  <a:schemeClr val="bg1"/>
                </a:solidFill>
                <a:cs typeface="Calibri Light"/>
              </a:rPr>
              <a:t>PRODRÔNICO</a:t>
            </a:r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8DCB0297-EE85-48C2-BFFE-D5DD0C98A072}"/>
              </a:ext>
            </a:extLst>
          </p:cNvPr>
          <p:cNvSpPr txBox="1">
            <a:spLocks/>
          </p:cNvSpPr>
          <p:nvPr/>
        </p:nvSpPr>
        <p:spPr>
          <a:xfrm>
            <a:off x="7862978" y="2185298"/>
            <a:ext cx="1127187" cy="39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>
                <a:solidFill>
                  <a:schemeClr val="bg1"/>
                </a:solidFill>
                <a:cs typeface="Calibri Light"/>
              </a:rPr>
              <a:t>DOENÇA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58FFFC5-E478-442B-A40D-FB576C13A319}"/>
              </a:ext>
            </a:extLst>
          </p:cNvPr>
          <p:cNvSpPr txBox="1">
            <a:spLocks/>
          </p:cNvSpPr>
          <p:nvPr/>
        </p:nvSpPr>
        <p:spPr>
          <a:xfrm>
            <a:off x="7862977" y="5319561"/>
            <a:ext cx="1314093" cy="36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>
                <a:solidFill>
                  <a:schemeClr val="bg1"/>
                </a:solidFill>
                <a:cs typeface="Calibri Light"/>
              </a:rPr>
              <a:t>DECLÍNIO</a:t>
            </a:r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B6E5AFCB-9B15-4193-9525-9B47C327A389}"/>
              </a:ext>
            </a:extLst>
          </p:cNvPr>
          <p:cNvSpPr txBox="1">
            <a:spLocks/>
          </p:cNvSpPr>
          <p:nvPr/>
        </p:nvSpPr>
        <p:spPr>
          <a:xfrm>
            <a:off x="3937959" y="5175789"/>
            <a:ext cx="1961073" cy="59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>
                <a:solidFill>
                  <a:schemeClr val="bg1"/>
                </a:solidFill>
                <a:cs typeface="Calibri Light"/>
              </a:rPr>
              <a:t>COVALESCÊNCIA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xmlns="" id="{BE074B59-2853-4A0B-82C0-B3C75D2A8E3D}"/>
              </a:ext>
            </a:extLst>
          </p:cNvPr>
          <p:cNvSpPr txBox="1">
            <a:spLocks/>
          </p:cNvSpPr>
          <p:nvPr/>
        </p:nvSpPr>
        <p:spPr>
          <a:xfrm>
            <a:off x="450011" y="2975815"/>
            <a:ext cx="2306129" cy="455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Calibri"/>
              </a:rPr>
              <a:t>Varia de 2 a 10 dias</a:t>
            </a:r>
          </a:p>
          <a:p>
            <a:pPr>
              <a:buFont typeface="Wingdings" panose="020B0604020202020204" pitchFamily="34" charset="0"/>
              <a:buChar char="§"/>
            </a:pP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xmlns="" id="{0DDCF61C-2A2C-405C-89E6-D72CC7CE71BD}"/>
              </a:ext>
            </a:extLst>
          </p:cNvPr>
          <p:cNvSpPr txBox="1">
            <a:spLocks/>
          </p:cNvSpPr>
          <p:nvPr/>
        </p:nvSpPr>
        <p:spPr>
          <a:xfrm>
            <a:off x="378123" y="3680305"/>
            <a:ext cx="2895600" cy="641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4020202020204" pitchFamily="34" charset="0"/>
              <a:buChar char="§"/>
            </a:pP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25" name="Espaço Reservado para Conteúdo 3">
            <a:extLst>
              <a:ext uri="{FF2B5EF4-FFF2-40B4-BE49-F238E27FC236}">
                <a16:creationId xmlns:a16="http://schemas.microsoft.com/office/drawing/2014/main" xmlns="" id="{4C306A54-C765-4C5B-BB18-90B1BA9BAE3B}"/>
              </a:ext>
            </a:extLst>
          </p:cNvPr>
          <p:cNvSpPr txBox="1">
            <a:spLocks/>
          </p:cNvSpPr>
          <p:nvPr/>
        </p:nvSpPr>
        <p:spPr>
          <a:xfrm>
            <a:off x="3541143" y="2659512"/>
            <a:ext cx="3398807" cy="120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Calibri Light"/>
              <a:ea typeface="+mn-lt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sensação geral de cansaço</a:t>
            </a: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febre alta repentina</a:t>
            </a: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dor de cabeça grave e persistente</a:t>
            </a: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26" name="Espaço Reservado para Conteúdo 3">
            <a:extLst>
              <a:ext uri="{FF2B5EF4-FFF2-40B4-BE49-F238E27FC236}">
                <a16:creationId xmlns:a16="http://schemas.microsoft.com/office/drawing/2014/main" xmlns="" id="{52954894-8F86-4D26-AE94-26187750D9BF}"/>
              </a:ext>
            </a:extLst>
          </p:cNvPr>
          <p:cNvSpPr txBox="1">
            <a:spLocks/>
          </p:cNvSpPr>
          <p:nvPr/>
        </p:nvSpPr>
        <p:spPr>
          <a:xfrm>
            <a:off x="8645106" y="3133965"/>
            <a:ext cx="3355675" cy="1849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rigidez do pescoço, náuseas ou vômitos</a:t>
            </a:r>
            <a:endParaRPr lang="pt-BR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desconforto provocado pela luz, sonolência ou dificuldade de despertar</a:t>
            </a:r>
            <a:endParaRPr lang="pt-BR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dores nas articulações, confusão ou outras mudanças mentais</a:t>
            </a:r>
            <a:endParaRPr lang="pt-BR">
              <a:solidFill>
                <a:schemeClr val="bg1"/>
              </a:solidFill>
              <a:latin typeface="Segoe UI Light"/>
              <a:cs typeface="Calibri"/>
            </a:endParaRP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</p:txBody>
      </p:sp>
      <p:pic>
        <p:nvPicPr>
          <p:cNvPr id="27" name="Imagem 27" descr="Uma imagem contendo invertebrado, animal, mesa&#10;&#10;Descrição gerada automaticamente">
            <a:extLst>
              <a:ext uri="{FF2B5EF4-FFF2-40B4-BE49-F238E27FC236}">
                <a16:creationId xmlns:a16="http://schemas.microsoft.com/office/drawing/2014/main" xmlns="" id="{5D47FB18-7D5B-4AB6-A50C-70725070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3613821"/>
            <a:ext cx="274320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B17E3D2-C929-4FC1-BD06-BD50AD11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615" y="1494947"/>
            <a:ext cx="6374920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Calibri"/>
              </a:rPr>
              <a:t>Meningococos são transmitidos por contato direto com secreções nasais ou orais ou por inalação de gotículas. (tosse, espirro, oral-oral). </a:t>
            </a: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>
              <a:buFont typeface="Arial"/>
              <a:buChar char="•"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Também podem ser isolados do canal anal e do trato geniturinário em indivíduos com contato sexual ano-genital e pode causar uretrite e </a:t>
            </a:r>
            <a:r>
              <a:rPr lang="pt-BR" sz="2600" err="1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salpingite</a:t>
            </a:r>
            <a:endParaRPr lang="pt-BR" sz="2600" err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ea typeface="+mn-lt"/>
              <a:cs typeface="Segoe UI Light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Calibri"/>
              </a:rPr>
              <a:t>No caso das virais, transmissão fecal-ora</a:t>
            </a:r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l e mão sujas.</a:t>
            </a:r>
            <a:endParaRPr lang="pt-BR" sz="2600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DD80D3-7556-44C3-A19B-8B4685A9BBBF}"/>
              </a:ext>
            </a:extLst>
          </p:cNvPr>
          <p:cNvSpPr txBox="1"/>
          <p:nvPr/>
        </p:nvSpPr>
        <p:spPr>
          <a:xfrm>
            <a:off x="439947" y="339306"/>
            <a:ext cx="62800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TRANSMISSÃO: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9AD97D71-B254-42B7-8695-3A4FC402E601}"/>
              </a:ext>
            </a:extLst>
          </p:cNvPr>
          <p:cNvCxnSpPr/>
          <p:nvPr/>
        </p:nvCxnSpPr>
        <p:spPr>
          <a:xfrm flipH="1">
            <a:off x="6702724" y="1347158"/>
            <a:ext cx="14378" cy="504645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" descr="Interface gráfica do usuário, Aplicativo, PowerPoint&#10;&#10;Descrição gerada automaticamente">
            <a:extLst>
              <a:ext uri="{FF2B5EF4-FFF2-40B4-BE49-F238E27FC236}">
                <a16:creationId xmlns:a16="http://schemas.microsoft.com/office/drawing/2014/main" xmlns="" id="{A313736E-8E38-4F31-B954-4AE2A423F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0" t="35071" r="26400" b="18009"/>
          <a:stretch/>
        </p:blipFill>
        <p:spPr>
          <a:xfrm>
            <a:off x="7010400" y="1909083"/>
            <a:ext cx="4874492" cy="33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53FD0C2-583D-4E71-827A-F5AC6F5A731E}"/>
              </a:ext>
            </a:extLst>
          </p:cNvPr>
          <p:cNvSpPr txBox="1"/>
          <p:nvPr/>
        </p:nvSpPr>
        <p:spPr>
          <a:xfrm>
            <a:off x="6958411" y="1106312"/>
            <a:ext cx="5474127" cy="72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600">
              <a:latin typeface="Segoe UI Light"/>
              <a:ea typeface="+mn-lt"/>
              <a:cs typeface="Segoe UI Light"/>
            </a:endParaRPr>
          </a:p>
          <a:p>
            <a:endParaRPr lang="pt-BR"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CF0B4AC-1A0B-4079-A37C-80B12714CCF0}"/>
              </a:ext>
            </a:extLst>
          </p:cNvPr>
          <p:cNvSpPr txBox="1"/>
          <p:nvPr/>
        </p:nvSpPr>
        <p:spPr>
          <a:xfrm>
            <a:off x="4610407" y="2478451"/>
            <a:ext cx="237837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600" i="1">
                <a:latin typeface="Segoe UI Light"/>
                <a:ea typeface="+mn-lt"/>
                <a:cs typeface="+mn-lt"/>
              </a:rPr>
              <a:t>DIAGNÓSTICO</a:t>
            </a:r>
          </a:p>
          <a:p>
            <a:pPr algn="ctr"/>
            <a:r>
              <a:rPr lang="pt-BR" sz="2600">
                <a:latin typeface="Segoe UI Light"/>
                <a:cs typeface="Segoe UI Light"/>
              </a:rPr>
              <a:t>tradicional</a:t>
            </a:r>
            <a:endParaRPr lang="pt-BR" sz="2600" b="1">
              <a:latin typeface="Segoe UI Light"/>
              <a:cs typeface="Segoe UI Light"/>
            </a:endParaRP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xmlns="" id="{B8FE0163-360E-4E1A-AD07-53C3BC7F89BB}"/>
              </a:ext>
            </a:extLst>
          </p:cNvPr>
          <p:cNvCxnSpPr/>
          <p:nvPr/>
        </p:nvCxnSpPr>
        <p:spPr>
          <a:xfrm flipV="1">
            <a:off x="5690918" y="3541143"/>
            <a:ext cx="2721" cy="128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87F943AA-D695-4295-B246-7B8155516F6D}"/>
              </a:ext>
            </a:extLst>
          </p:cNvPr>
          <p:cNvCxnSpPr>
            <a:cxnSpLocks/>
          </p:cNvCxnSpPr>
          <p:nvPr/>
        </p:nvCxnSpPr>
        <p:spPr>
          <a:xfrm flipH="1">
            <a:off x="7222514" y="2858063"/>
            <a:ext cx="1764922" cy="4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163AA6E7-C99B-4396-85E2-579DC99E5BB3}"/>
              </a:ext>
            </a:extLst>
          </p:cNvPr>
          <p:cNvCxnSpPr>
            <a:cxnSpLocks/>
          </p:cNvCxnSpPr>
          <p:nvPr/>
        </p:nvCxnSpPr>
        <p:spPr>
          <a:xfrm>
            <a:off x="5597208" y="975144"/>
            <a:ext cx="29936" cy="1172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1DB32B4F-2924-47AA-AE62-A264B4D9029E}"/>
              </a:ext>
            </a:extLst>
          </p:cNvPr>
          <p:cNvCxnSpPr>
            <a:cxnSpLocks/>
          </p:cNvCxnSpPr>
          <p:nvPr/>
        </p:nvCxnSpPr>
        <p:spPr>
          <a:xfrm>
            <a:off x="2536370" y="2857293"/>
            <a:ext cx="1703614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02370EE-3F78-4B5B-A23E-48A3D55A23CE}"/>
              </a:ext>
            </a:extLst>
          </p:cNvPr>
          <p:cNvSpPr txBox="1"/>
          <p:nvPr/>
        </p:nvSpPr>
        <p:spPr>
          <a:xfrm>
            <a:off x="4240576" y="483207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Segoe UI Light"/>
                <a:cs typeface="Calibri"/>
              </a:rPr>
              <a:t>SINTOMATOLOGIA</a:t>
            </a: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A5A3255-35D1-410B-BBB1-346E6669316A}"/>
              </a:ext>
            </a:extLst>
          </p:cNvPr>
          <p:cNvSpPr txBox="1"/>
          <p:nvPr/>
        </p:nvSpPr>
        <p:spPr>
          <a:xfrm>
            <a:off x="8989468" y="2600529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Segoe UI Light"/>
                <a:cs typeface="Calibri"/>
              </a:rPr>
              <a:t>EXAME FÍSICO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9A2F56E-EF4C-43E7-8819-727D3555A623}"/>
              </a:ext>
            </a:extLst>
          </p:cNvPr>
          <p:cNvSpPr txBox="1"/>
          <p:nvPr/>
        </p:nvSpPr>
        <p:spPr>
          <a:xfrm>
            <a:off x="498612" y="2672417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Segoe UI Light"/>
                <a:cs typeface="Calibri"/>
              </a:rPr>
              <a:t>TESTE DE GRAN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57AA749-373C-43DB-9D55-EAB6C6188C82}"/>
              </a:ext>
            </a:extLst>
          </p:cNvPr>
          <p:cNvSpPr txBox="1"/>
          <p:nvPr/>
        </p:nvSpPr>
        <p:spPr>
          <a:xfrm>
            <a:off x="4418238" y="4601549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Segoe UI Light"/>
                <a:cs typeface="Calibri"/>
              </a:rPr>
              <a:t>CULTURA DO LCR</a:t>
            </a:r>
          </a:p>
        </p:txBody>
      </p:sp>
      <p:pic>
        <p:nvPicPr>
          <p:cNvPr id="17" name="Imagem 11" descr="Diagrama&#10;&#10;Descrição gerada automaticamente">
            <a:extLst>
              <a:ext uri="{FF2B5EF4-FFF2-40B4-BE49-F238E27FC236}">
                <a16:creationId xmlns:a16="http://schemas.microsoft.com/office/drawing/2014/main" xmlns="" id="{DCBB9B67-F813-4615-9FA5-7CD6A59B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41" t="10674" r="12164" b="6461"/>
          <a:stretch/>
        </p:blipFill>
        <p:spPr>
          <a:xfrm>
            <a:off x="7097949" y="336392"/>
            <a:ext cx="1358456" cy="1267776"/>
          </a:xfrm>
          <a:prstGeom prst="rect">
            <a:avLst/>
          </a:prstGeom>
        </p:spPr>
      </p:pic>
      <p:pic>
        <p:nvPicPr>
          <p:cNvPr id="19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C170CC18-DCE5-4583-A0F5-90DA2464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65" y="3352583"/>
            <a:ext cx="2280558" cy="1058092"/>
          </a:xfrm>
          <a:prstGeom prst="rect">
            <a:avLst/>
          </a:prstGeom>
        </p:spPr>
      </p:pic>
      <p:pic>
        <p:nvPicPr>
          <p:cNvPr id="21" name="Imagem 7" descr="Uma imagem contendo tecido, flor&#10;&#10;Descrição gerada automaticamente">
            <a:extLst>
              <a:ext uri="{FF2B5EF4-FFF2-40B4-BE49-F238E27FC236}">
                <a16:creationId xmlns:a16="http://schemas.microsoft.com/office/drawing/2014/main" xmlns="" id="{326A062A-BD94-4473-8A9E-E65A7474D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39" y="3375100"/>
            <a:ext cx="962257" cy="1004618"/>
          </a:xfrm>
          <a:prstGeom prst="rect">
            <a:avLst/>
          </a:prstGeom>
        </p:spPr>
      </p:pic>
      <p:pic>
        <p:nvPicPr>
          <p:cNvPr id="22" name="Imagem 22" descr="Uma imagem contendo no interior, pessoa, homem, mulher&#10;&#10;Descrição gerada automaticamente">
            <a:extLst>
              <a:ext uri="{FF2B5EF4-FFF2-40B4-BE49-F238E27FC236}">
                <a16:creationId xmlns:a16="http://schemas.microsoft.com/office/drawing/2014/main" xmlns="" id="{CBA9CB7F-57E0-48F8-BFFD-CAFBBFF65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063" y="5351695"/>
            <a:ext cx="1709058" cy="122673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B4DF3B37-DB04-4D88-80FD-4C387496F931}"/>
              </a:ext>
            </a:extLst>
          </p:cNvPr>
          <p:cNvSpPr txBox="1"/>
          <p:nvPr/>
        </p:nvSpPr>
        <p:spPr>
          <a:xfrm>
            <a:off x="8532089" y="4882293"/>
            <a:ext cx="343716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>
                <a:latin typeface="Segoe UI Light"/>
                <a:cs typeface="Segoe UI Light"/>
              </a:rPr>
              <a:t>**</a:t>
            </a:r>
            <a:r>
              <a:rPr lang="pt-BR">
                <a:latin typeface="Segoe UI Light"/>
                <a:ea typeface="+mn-lt"/>
                <a:cs typeface="Segoe UI Light"/>
              </a:rPr>
              <a:t>É possível ainda recorrer a </a:t>
            </a:r>
            <a:r>
              <a:rPr lang="en-US" err="1">
                <a:latin typeface="Segoe UI Light"/>
                <a:ea typeface="+mn-lt"/>
                <a:cs typeface="Segoe UI Light"/>
              </a:rPr>
              <a:t>técnicas</a:t>
            </a:r>
            <a:r>
              <a:rPr lang="en-US">
                <a:latin typeface="Segoe UI Light"/>
                <a:ea typeface="+mn-lt"/>
                <a:cs typeface="Segoe UI Light"/>
              </a:rPr>
              <a:t> </a:t>
            </a:r>
            <a:r>
              <a:rPr lang="en-US" err="1">
                <a:latin typeface="Segoe UI Light"/>
                <a:ea typeface="+mn-lt"/>
                <a:cs typeface="Segoe UI Light"/>
              </a:rPr>
              <a:t>moleculares</a:t>
            </a:r>
            <a:r>
              <a:rPr lang="en-US">
                <a:latin typeface="Segoe UI Light"/>
                <a:ea typeface="+mn-lt"/>
                <a:cs typeface="Segoe UI Light"/>
              </a:rPr>
              <a:t> para </a:t>
            </a:r>
            <a:r>
              <a:rPr lang="en-US" err="1">
                <a:latin typeface="Segoe UI Light"/>
                <a:ea typeface="+mn-lt"/>
                <a:cs typeface="Segoe UI Light"/>
              </a:rPr>
              <a:t>diagnóstico</a:t>
            </a:r>
            <a:r>
              <a:rPr lang="en-US">
                <a:latin typeface="Segoe UI Light"/>
                <a:ea typeface="+mn-lt"/>
                <a:cs typeface="Segoe UI Light"/>
              </a:rPr>
              <a:t>. </a:t>
            </a:r>
            <a:r>
              <a:rPr lang="en-US" err="1">
                <a:latin typeface="Segoe UI Light"/>
                <a:ea typeface="+mn-lt"/>
                <a:cs typeface="Segoe UI Light"/>
              </a:rPr>
              <a:t>Porém</a:t>
            </a:r>
            <a:r>
              <a:rPr lang="en-US">
                <a:latin typeface="Segoe UI Light"/>
                <a:ea typeface="+mn-lt"/>
                <a:cs typeface="Segoe UI Light"/>
              </a:rPr>
              <a:t> </a:t>
            </a:r>
            <a:r>
              <a:rPr lang="en-US" err="1">
                <a:latin typeface="Segoe UI Light"/>
                <a:ea typeface="+mn-lt"/>
                <a:cs typeface="Segoe UI Light"/>
              </a:rPr>
              <a:t>não</a:t>
            </a:r>
            <a:r>
              <a:rPr lang="en-US">
                <a:latin typeface="Segoe UI Light"/>
                <a:ea typeface="+mn-lt"/>
                <a:cs typeface="Segoe UI Light"/>
              </a:rPr>
              <a:t> a </a:t>
            </a:r>
            <a:r>
              <a:rPr lang="en-US" err="1">
                <a:latin typeface="Segoe UI Light"/>
                <a:ea typeface="+mn-lt"/>
                <a:cs typeface="Segoe UI Light"/>
              </a:rPr>
              <a:t>técnicas</a:t>
            </a:r>
            <a:r>
              <a:rPr lang="en-US">
                <a:latin typeface="Segoe UI Light"/>
                <a:ea typeface="+mn-lt"/>
                <a:cs typeface="Segoe UI Light"/>
              </a:rPr>
              <a:t> </a:t>
            </a:r>
            <a:r>
              <a:rPr lang="en-US" err="1">
                <a:latin typeface="Segoe UI Light"/>
                <a:ea typeface="+mn-lt"/>
                <a:cs typeface="Segoe UI Light"/>
              </a:rPr>
              <a:t>sorológicas</a:t>
            </a:r>
            <a:r>
              <a:rPr lang="en-US">
                <a:latin typeface="Segoe UI Light"/>
                <a:ea typeface="+mn-lt"/>
                <a:cs typeface="Segoe UI Light"/>
              </a:rPr>
              <a:t>, pois o </a:t>
            </a:r>
            <a:r>
              <a:rPr lang="en-US" err="1">
                <a:latin typeface="Segoe UI Light"/>
                <a:ea typeface="+mn-lt"/>
                <a:cs typeface="Segoe UI Light"/>
              </a:rPr>
              <a:t>quadro</a:t>
            </a:r>
            <a:r>
              <a:rPr lang="en-US">
                <a:latin typeface="Segoe UI Light"/>
                <a:ea typeface="+mn-lt"/>
                <a:cs typeface="Segoe UI Light"/>
              </a:rPr>
              <a:t> é </a:t>
            </a:r>
            <a:endParaRPr lang="pt-BR">
              <a:latin typeface="Segoe UI Light"/>
              <a:ea typeface="+mn-lt"/>
              <a:cs typeface="Segoe UI Light"/>
            </a:endParaRPr>
          </a:p>
          <a:p>
            <a:pPr algn="just"/>
            <a:r>
              <a:rPr lang="en-US" err="1">
                <a:latin typeface="Segoe UI Light"/>
                <a:ea typeface="+mn-lt"/>
                <a:cs typeface="Segoe UI Light"/>
              </a:rPr>
              <a:t>agudo</a:t>
            </a:r>
            <a:r>
              <a:rPr lang="en-US">
                <a:latin typeface="Segoe UI Light"/>
                <a:ea typeface="+mn-lt"/>
                <a:cs typeface="Segoe UI Light"/>
              </a:rPr>
              <a:t> </a:t>
            </a:r>
            <a:r>
              <a:rPr lang="en-US" err="1">
                <a:latin typeface="Segoe UI Light"/>
                <a:ea typeface="+mn-lt"/>
                <a:cs typeface="Segoe UI Light"/>
              </a:rPr>
              <a:t>demais</a:t>
            </a:r>
            <a:r>
              <a:rPr lang="en-US">
                <a:latin typeface="Segoe UI Light"/>
                <a:ea typeface="+mn-lt"/>
                <a:cs typeface="Segoe UI Light"/>
              </a:rPr>
              <a:t> para haver </a:t>
            </a:r>
            <a:r>
              <a:rPr lang="en-US" err="1">
                <a:latin typeface="Segoe UI Light"/>
                <a:ea typeface="+mn-lt"/>
                <a:cs typeface="Segoe UI Light"/>
              </a:rPr>
              <a:t>anticorpos</a:t>
            </a:r>
            <a:r>
              <a:rPr lang="en-US">
                <a:latin typeface="Segoe UI Light"/>
                <a:ea typeface="+mn-lt"/>
                <a:cs typeface="Segoe UI Light"/>
              </a:rPr>
              <a:t> </a:t>
            </a:r>
            <a:r>
              <a:rPr lang="en-US" err="1">
                <a:latin typeface="Segoe UI Light"/>
                <a:ea typeface="+mn-lt"/>
                <a:cs typeface="Segoe UI Light"/>
              </a:rPr>
              <a:t>detectáveis</a:t>
            </a:r>
            <a:r>
              <a:rPr lang="en-US">
                <a:latin typeface="Segoe UI Light"/>
                <a:ea typeface="+mn-lt"/>
                <a:cs typeface="Segoe UI Light"/>
              </a:rPr>
              <a:t>.</a:t>
            </a:r>
            <a:endParaRPr lang="pt-BR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7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B17E3D2-C929-4FC1-BD06-BD50AD11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615" y="1494947"/>
            <a:ext cx="6374920" cy="489767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pt-BR" sz="2600" b="1" i="1">
                <a:solidFill>
                  <a:schemeClr val="bg1"/>
                </a:solidFill>
                <a:latin typeface="Segoe UI Light"/>
                <a:cs typeface="Calibri"/>
              </a:rPr>
              <a:t>DIAGNÓSTICO LABORATORIAL:</a:t>
            </a: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  <a:p>
            <a:pPr marL="0" indent="0" algn="just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Coleta de líquido cefalorraquidiano (LCS) em tubo estéril por punção lombar (entre L3 e L4) sob  condições de assepsia cirúrgica.</a:t>
            </a:r>
            <a:endParaRPr lang="en-US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endParaRPr lang="pt-BR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Essas amostras não podem ser refrigeradas e são tratadas como emergência (STAT)</a:t>
            </a:r>
            <a:endParaRPr lang="en-US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Exame do sedimento do líquido cefalorraquidiano corado com </a:t>
            </a:r>
            <a:r>
              <a:rPr lang="pt-BR" sz="2600" err="1">
                <a:solidFill>
                  <a:schemeClr val="bg1"/>
                </a:solidFill>
                <a:latin typeface="Segoe UI Light"/>
                <a:cs typeface="Segoe UI Light"/>
              </a:rPr>
              <a:t>gram</a:t>
            </a: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 seguido de relatório preliminar.</a:t>
            </a:r>
            <a:endParaRPr lang="en-US" sz="2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Todos os exames laboratoriais estão disponíveis no SUS</a:t>
            </a:r>
            <a:endParaRPr lang="pt-BR">
              <a:solidFill>
                <a:schemeClr val="bg1"/>
              </a:solidFill>
              <a:latin typeface="Segoe UI Light"/>
            </a:endParaRP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DD80D3-7556-44C3-A19B-8B4685A9BBBF}"/>
              </a:ext>
            </a:extLst>
          </p:cNvPr>
          <p:cNvSpPr txBox="1"/>
          <p:nvPr/>
        </p:nvSpPr>
        <p:spPr>
          <a:xfrm>
            <a:off x="439947" y="339306"/>
            <a:ext cx="117228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DIAGNÓSTICO: </a:t>
            </a:r>
            <a:endParaRPr lang="en-US" i="1">
              <a:solidFill>
                <a:srgbClr val="000000"/>
              </a:solidFill>
              <a:highlight>
                <a:srgbClr val="C0C0C0"/>
              </a:highlight>
              <a:latin typeface="Calibri"/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9AD97D71-B254-42B7-8695-3A4FC402E601}"/>
              </a:ext>
            </a:extLst>
          </p:cNvPr>
          <p:cNvCxnSpPr/>
          <p:nvPr/>
        </p:nvCxnSpPr>
        <p:spPr>
          <a:xfrm flipH="1">
            <a:off x="6702724" y="1347158"/>
            <a:ext cx="14378" cy="504645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1">
            <a:extLst>
              <a:ext uri="{FF2B5EF4-FFF2-40B4-BE49-F238E27FC236}">
                <a16:creationId xmlns:a16="http://schemas.microsoft.com/office/drawing/2014/main" xmlns="" id="{203D1151-37DE-454C-AF38-20ADBD11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20" t="25902" r="16445" b="11148"/>
          <a:stretch/>
        </p:blipFill>
        <p:spPr>
          <a:xfrm>
            <a:off x="7414251" y="1933564"/>
            <a:ext cx="4021232" cy="37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B17E3D2-C929-4FC1-BD06-BD50AD11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748" y="1423061"/>
            <a:ext cx="5727939" cy="4868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pt-BR" sz="2600" b="1" i="1">
                <a:solidFill>
                  <a:schemeClr val="bg1"/>
                </a:solidFill>
                <a:latin typeface="Segoe UI Light"/>
                <a:cs typeface="Calibri"/>
              </a:rPr>
              <a:t>DIAGNÓSTICO CLÍNICO:</a:t>
            </a: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  <a:p>
            <a:pPr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Sintomatologia; </a:t>
            </a:r>
            <a:endParaRPr lang="pt-BR" sz="2600">
              <a:solidFill>
                <a:schemeClr val="bg1"/>
              </a:solidFill>
              <a:latin typeface="Segoe UI Light"/>
              <a:ea typeface="+mn-lt"/>
              <a:cs typeface="Segoe UI Light"/>
            </a:endParaRPr>
          </a:p>
          <a:p>
            <a:pPr marL="0" indent="0" algn="just">
              <a:buNone/>
            </a:pPr>
            <a:endParaRPr lang="pt-BR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Não distingue meningocócica das demais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ea typeface="+mn-lt"/>
              <a:cs typeface="Segoe UI Light"/>
            </a:endParaRPr>
          </a:p>
          <a:p>
            <a:pPr marL="0" indent="0">
              <a:buNone/>
            </a:pP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Sinais de </a:t>
            </a:r>
            <a:r>
              <a:rPr lang="pt-BR" sz="26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Brudzinski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, </a:t>
            </a:r>
            <a:r>
              <a:rPr lang="pt-BR" sz="26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Kernig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e </a:t>
            </a:r>
            <a:r>
              <a:rPr lang="pt-BR" sz="26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Lasègue</a:t>
            </a:r>
            <a:endParaRPr lang="pt-BR" err="1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DD80D3-7556-44C3-A19B-8B4685A9BBBF}"/>
              </a:ext>
            </a:extLst>
          </p:cNvPr>
          <p:cNvSpPr txBox="1"/>
          <p:nvPr/>
        </p:nvSpPr>
        <p:spPr>
          <a:xfrm>
            <a:off x="439947" y="339306"/>
            <a:ext cx="62800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DIAGNÓSTICO: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9AD97D71-B254-42B7-8695-3A4FC402E601}"/>
              </a:ext>
            </a:extLst>
          </p:cNvPr>
          <p:cNvCxnSpPr/>
          <p:nvPr/>
        </p:nvCxnSpPr>
        <p:spPr>
          <a:xfrm flipH="1">
            <a:off x="6242648" y="1347158"/>
            <a:ext cx="14378" cy="504645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1" descr="Diagrama&#10;&#10;Descrição gerada automaticamente">
            <a:extLst>
              <a:ext uri="{FF2B5EF4-FFF2-40B4-BE49-F238E27FC236}">
                <a16:creationId xmlns:a16="http://schemas.microsoft.com/office/drawing/2014/main" xmlns="" id="{203D1151-37DE-454C-AF38-20ADBD11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41" t="10674" r="12164" b="6461"/>
          <a:stretch/>
        </p:blipFill>
        <p:spPr>
          <a:xfrm>
            <a:off x="430449" y="1493000"/>
            <a:ext cx="5236491" cy="48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B17E3D2-C929-4FC1-BD06-BD50AD11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09967"/>
            <a:ext cx="5727939" cy="48689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</a:t>
            </a:r>
            <a:r>
              <a:rPr lang="pt-BR" sz="26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Sinal de </a:t>
            </a:r>
            <a:r>
              <a:rPr lang="pt-BR" sz="26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Kernig</a:t>
            </a:r>
            <a:r>
              <a:rPr lang="pt-BR" sz="26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resposta em flexão da articulação do joelho, quando a coxa é colocada em certo grau de flexão, relativamente ao tronco. </a:t>
            </a:r>
            <a:endParaRPr lang="pt-BR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marL="457200" indent="-457200"/>
            <a:r>
              <a:rPr lang="pt-BR" sz="26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Laségue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 eleva-se o membro inferior em extensão, </a:t>
            </a:r>
            <a:r>
              <a:rPr lang="pt-BR" sz="26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fletindo-o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sobre a bacia; após pequena angulação, há flexão da perna sobre a coxa.</a:t>
            </a:r>
            <a:endParaRPr lang="pt-BR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marL="457200" indent="-457200"/>
            <a:r>
              <a:rPr lang="pt-BR" sz="26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Sinal de </a:t>
            </a:r>
            <a:r>
              <a:rPr lang="pt-BR" sz="26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Brudzinski</a:t>
            </a:r>
            <a:r>
              <a:rPr lang="pt-BR" sz="26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</a:t>
            </a:r>
            <a:r>
              <a:rPr lang="pt-BR" sz="26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flexão involuntária da perna sobre a coxa e desta sobre a bacia, ao se tentar fletir a cabeça do paciente.</a:t>
            </a:r>
            <a:endParaRPr lang="pt-BR" sz="2600" b="1" i="1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marL="0" indent="0">
              <a:buNone/>
            </a:pPr>
            <a:endParaRPr lang="pt-BR" sz="2600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0" indent="0">
              <a:buNone/>
            </a:pPr>
            <a:endParaRPr lang="pt-BR" sz="2600">
              <a:solidFill>
                <a:schemeClr val="bg1"/>
              </a:solidFill>
              <a:latin typeface="Segoe UI Light"/>
              <a:cs typeface="Segoe UI Light"/>
            </a:endParaRPr>
          </a:p>
          <a:p>
            <a:pPr marL="0" indent="0">
              <a:buNone/>
            </a:pPr>
            <a:endParaRPr lang="pt-BR" sz="2600" b="1" i="1">
              <a:solidFill>
                <a:schemeClr val="bg1"/>
              </a:solidFill>
              <a:latin typeface="Segoe UI Light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DD80D3-7556-44C3-A19B-8B4685A9BBBF}"/>
              </a:ext>
            </a:extLst>
          </p:cNvPr>
          <p:cNvSpPr txBox="1"/>
          <p:nvPr/>
        </p:nvSpPr>
        <p:spPr>
          <a:xfrm>
            <a:off x="439947" y="425570"/>
            <a:ext cx="874292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i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Sinais de </a:t>
            </a:r>
            <a:r>
              <a:rPr lang="pt-BR" sz="4000" b="1" i="1" err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Brudzinski</a:t>
            </a:r>
            <a:r>
              <a:rPr lang="pt-BR" sz="4000" b="1" i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, </a:t>
            </a:r>
            <a:r>
              <a:rPr lang="pt-BR" sz="4000" b="1" i="1" err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Kernig</a:t>
            </a:r>
            <a:r>
              <a:rPr lang="pt-BR" sz="4000" b="1" i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 e </a:t>
            </a:r>
            <a:r>
              <a:rPr lang="pt-BR" sz="4000" b="1" i="1" err="1">
                <a:solidFill>
                  <a:schemeClr val="bg1"/>
                </a:solidFill>
                <a:highlight>
                  <a:srgbClr val="C0C0C0"/>
                </a:highlight>
                <a:latin typeface="Segoe UI Light"/>
                <a:cs typeface="Segoe UI Light"/>
              </a:rPr>
              <a:t>Lasègue</a:t>
            </a:r>
            <a:r>
              <a:rPr lang="pt-BR" sz="40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:</a:t>
            </a:r>
            <a:endParaRPr lang="pt-BR" sz="4000" b="1" i="1">
              <a:cs typeface="Calibri"/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9AD97D71-B254-42B7-8695-3A4FC402E601}"/>
              </a:ext>
            </a:extLst>
          </p:cNvPr>
          <p:cNvCxnSpPr/>
          <p:nvPr/>
        </p:nvCxnSpPr>
        <p:spPr>
          <a:xfrm flipH="1">
            <a:off x="6084497" y="1332781"/>
            <a:ext cx="14378" cy="504645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51D48FCA-46CA-4E1C-992E-AF428D6B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7" y="2437567"/>
            <a:ext cx="5651792" cy="26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8A0433-E71B-44E2-8A67-A12C9FDB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04" y="1502036"/>
            <a:ext cx="8253833" cy="516552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60000"/>
              </a:lnSpc>
              <a:spcAft>
                <a:spcPts val="300"/>
              </a:spcAft>
            </a:pPr>
            <a:r>
              <a:rPr lang="pt-BR" sz="2600">
                <a:latin typeface="Segoe UI Light"/>
                <a:cs typeface="Calibri"/>
              </a:rPr>
              <a:t>MENINGITE MENINGOCOCCICA: </a:t>
            </a:r>
            <a:endParaRPr lang="pt-BR">
              <a:cs typeface="Calibri" panose="020F0502020204030204"/>
            </a:endParaRPr>
          </a:p>
          <a:p>
            <a:pPr marL="0" indent="0">
              <a:lnSpc>
                <a:spcPct val="160000"/>
              </a:lnSpc>
              <a:spcAft>
                <a:spcPts val="300"/>
              </a:spcAft>
              <a:buNone/>
            </a:pPr>
            <a:r>
              <a:rPr lang="pt-BR" sz="2600">
                <a:latin typeface="Segoe UI Light"/>
                <a:ea typeface="+mn-lt"/>
                <a:cs typeface="+mn-lt"/>
              </a:rPr>
              <a:t>Década de 1960: surgimento de meningococos </a:t>
            </a:r>
            <a:r>
              <a:rPr lang="pt-BR" sz="2600" b="1">
                <a:latin typeface="Segoe UI Light"/>
                <a:ea typeface="+mn-lt"/>
                <a:cs typeface="+mn-lt"/>
              </a:rPr>
              <a:t>resistentes </a:t>
            </a:r>
            <a:r>
              <a:rPr lang="pt-BR" sz="2600">
                <a:latin typeface="Segoe UI Light"/>
                <a:ea typeface="+mn-lt"/>
                <a:cs typeface="+mn-lt"/>
              </a:rPr>
              <a:t>a sulfa.</a:t>
            </a:r>
            <a:endParaRPr lang="pt-BR">
              <a:latin typeface="Segoe UI Light"/>
              <a:ea typeface="+mn-lt"/>
              <a:cs typeface="+mn-lt"/>
            </a:endParaRPr>
          </a:p>
          <a:p>
            <a:pPr marL="0" indent="0">
              <a:lnSpc>
                <a:spcPct val="160000"/>
              </a:lnSpc>
              <a:spcAft>
                <a:spcPts val="300"/>
              </a:spcAft>
              <a:buNone/>
            </a:pPr>
            <a:r>
              <a:rPr lang="pt-BR" sz="2600">
                <a:latin typeface="Segoe UI Light"/>
                <a:cs typeface="Calibri"/>
              </a:rPr>
              <a:t>PENICILINA (</a:t>
            </a:r>
            <a:r>
              <a:rPr lang="pt-BR" sz="2600">
                <a:latin typeface="Segoe UI Light"/>
                <a:ea typeface="+mn-lt"/>
                <a:cs typeface="+mn-lt"/>
              </a:rPr>
              <a:t>G cristalina EV</a:t>
            </a:r>
            <a:r>
              <a:rPr lang="pt-BR" sz="2600">
                <a:latin typeface="Segoe UI Light"/>
                <a:cs typeface="Calibri"/>
              </a:rPr>
              <a:t>) - antibiótico </a:t>
            </a:r>
            <a:r>
              <a:rPr lang="pt-BR" sz="2600" err="1">
                <a:latin typeface="Segoe UI Light"/>
                <a:cs typeface="Calibri"/>
              </a:rPr>
              <a:t>bacterilítica</a:t>
            </a:r>
            <a:r>
              <a:rPr lang="pt-BR" sz="2600">
                <a:latin typeface="Segoe UI Light"/>
                <a:cs typeface="Calibri"/>
              </a:rPr>
              <a:t>, </a:t>
            </a:r>
            <a:r>
              <a:rPr lang="pt-BR" sz="2600">
                <a:latin typeface="Segoe UI Light"/>
                <a:ea typeface="+mn-lt"/>
                <a:cs typeface="+mn-lt"/>
              </a:rPr>
              <a:t>bloqueio da síntese da camada de </a:t>
            </a:r>
            <a:r>
              <a:rPr lang="pt-BR" sz="2600" err="1">
                <a:latin typeface="Segoe UI Light"/>
                <a:ea typeface="+mn-lt"/>
                <a:cs typeface="+mn-lt"/>
              </a:rPr>
              <a:t>peptidoglicano</a:t>
            </a:r>
            <a:r>
              <a:rPr lang="pt-BR" sz="2600">
                <a:latin typeface="Segoe UI Light"/>
                <a:ea typeface="+mn-lt"/>
                <a:cs typeface="+mn-lt"/>
              </a:rPr>
              <a:t> da parede celular</a:t>
            </a:r>
            <a:r>
              <a:rPr lang="pt-BR" sz="2600">
                <a:latin typeface="Segoe UI Light"/>
                <a:cs typeface="Calibri"/>
              </a:rPr>
              <a:t>, contêm anel beta-lactâmico</a:t>
            </a:r>
            <a:endParaRPr lang="pt-BR">
              <a:latin typeface="Segoe UI Light"/>
              <a:cs typeface="Calibri"/>
            </a:endParaRPr>
          </a:p>
          <a:p>
            <a:pPr marL="0" indent="0">
              <a:lnSpc>
                <a:spcPct val="160000"/>
              </a:lnSpc>
              <a:spcAft>
                <a:spcPts val="300"/>
              </a:spcAft>
              <a:buNone/>
            </a:pPr>
            <a:r>
              <a:rPr lang="pt-BR" sz="2600" b="1">
                <a:latin typeface="Segoe UI Light"/>
                <a:cs typeface="Calibri"/>
              </a:rPr>
              <a:t>Resistência aumentada à penicilina já são encontrados em mais de 20% dos casos clínicos na Espanha.</a:t>
            </a:r>
            <a:endParaRPr lang="pt-BR" b="1">
              <a:latin typeface="Segoe UI Light"/>
              <a:cs typeface="Calibri" panose="020F0502020204030204"/>
            </a:endParaRPr>
          </a:p>
          <a:p>
            <a:pPr marL="0" indent="0">
              <a:lnSpc>
                <a:spcPct val="160000"/>
              </a:lnSpc>
              <a:spcAft>
                <a:spcPts val="300"/>
              </a:spcAft>
              <a:buNone/>
            </a:pPr>
            <a:r>
              <a:rPr lang="pt-BR" sz="2600">
                <a:latin typeface="Segoe UI Light"/>
                <a:cs typeface="Calibri"/>
              </a:rPr>
              <a:t>CLORANFENICOL - antibiótico bacteriostático, inibe subunidade </a:t>
            </a:r>
            <a:r>
              <a:rPr lang="pt-BR" sz="2600" err="1">
                <a:latin typeface="Segoe UI Light"/>
                <a:cs typeface="Calibri"/>
              </a:rPr>
              <a:t>ribossomal</a:t>
            </a:r>
            <a:r>
              <a:rPr lang="pt-BR" sz="2600">
                <a:latin typeface="Segoe UI Light"/>
                <a:cs typeface="Calibri"/>
              </a:rPr>
              <a:t> 50S ( impede formação das pontes peptídicas e a síntese de proteínas), composto aromático derivado do benzeno</a:t>
            </a:r>
            <a:endParaRPr lang="pt-BR">
              <a:cs typeface="Calibri" panose="020F0502020204030204"/>
            </a:endParaRPr>
          </a:p>
          <a:p>
            <a:pPr marL="0" indent="0">
              <a:lnSpc>
                <a:spcPct val="160000"/>
              </a:lnSpc>
              <a:spcAft>
                <a:spcPts val="300"/>
              </a:spcAft>
              <a:buNone/>
            </a:pPr>
            <a:r>
              <a:rPr lang="pt-BR" sz="2400" b="1">
                <a:latin typeface="Segoe UI Light"/>
                <a:ea typeface="+mn-lt"/>
                <a:cs typeface="+mn-lt"/>
              </a:rPr>
              <a:t>Resistência ao cloranfenicol também já foi relatada no sudeste da Ásia.</a:t>
            </a:r>
            <a:r>
              <a:rPr lang="pt-BR" sz="2400">
                <a:latin typeface="Segoe UI Light"/>
                <a:ea typeface="+mn-lt"/>
                <a:cs typeface="+mn-lt"/>
              </a:rPr>
              <a:t> </a:t>
            </a:r>
            <a:endParaRPr lang="pt-BR" sz="2400">
              <a:latin typeface="Segoe UI Light"/>
              <a:cs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D1212B6-03BF-4BB6-B88E-8E9905048532}"/>
              </a:ext>
            </a:extLst>
          </p:cNvPr>
          <p:cNvSpPr txBox="1"/>
          <p:nvPr/>
        </p:nvSpPr>
        <p:spPr>
          <a:xfrm>
            <a:off x="713117" y="382438"/>
            <a:ext cx="62800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TRATAMENTO:</a:t>
            </a:r>
            <a:endParaRPr lang="pt-BR" i="1">
              <a:cs typeface="Calibri"/>
            </a:endParaRPr>
          </a:p>
        </p:txBody>
      </p:sp>
      <p:pic>
        <p:nvPicPr>
          <p:cNvPr id="2" name="Imagem 3" descr="Diagrama&#10;&#10;Descrição gerada automaticamente">
            <a:extLst>
              <a:ext uri="{FF2B5EF4-FFF2-40B4-BE49-F238E27FC236}">
                <a16:creationId xmlns:a16="http://schemas.microsoft.com/office/drawing/2014/main" xmlns="" id="{8961169B-8A34-4F1D-A81B-02441545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472" y="2637064"/>
            <a:ext cx="3178628" cy="1352549"/>
          </a:xfrm>
          <a:prstGeom prst="rect">
            <a:avLst/>
          </a:prstGeom>
        </p:spPr>
      </p:pic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xmlns="" id="{A9637677-C8C7-4728-BA0E-FAFC5BC3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472" y="4814580"/>
            <a:ext cx="2743200" cy="12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8A0433-E71B-44E2-8A67-A12C9FDB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313" y="1581210"/>
            <a:ext cx="5724858" cy="48114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60000"/>
              </a:lnSpc>
              <a:spcAft>
                <a:spcPts val="400"/>
              </a:spcAft>
            </a:pPr>
            <a:r>
              <a:rPr lang="pt-BR" sz="2000">
                <a:latin typeface="Segoe UI Light"/>
                <a:cs typeface="Calibri"/>
              </a:rPr>
              <a:t>Evitar contato – para meningite asséptica em lactantes e crianças com pouca idade</a:t>
            </a:r>
            <a:endParaRPr lang="pt-BR" sz="2000">
              <a:cs typeface="Calibri"/>
            </a:endParaRPr>
          </a:p>
          <a:p>
            <a:pPr>
              <a:lnSpc>
                <a:spcPct val="160000"/>
              </a:lnSpc>
              <a:spcAft>
                <a:spcPts val="400"/>
              </a:spcAft>
            </a:pPr>
            <a:r>
              <a:rPr lang="pt-BR" sz="2000">
                <a:latin typeface="Segoe UI Light"/>
                <a:cs typeface="Calibri"/>
              </a:rPr>
              <a:t>Evitar gotículas - para meningite causada por </a:t>
            </a:r>
            <a:r>
              <a:rPr lang="pt-BR" sz="2000" i="1">
                <a:latin typeface="Segoe UI Light"/>
                <a:cs typeface="Calibri"/>
              </a:rPr>
              <a:t>H. </a:t>
            </a:r>
            <a:r>
              <a:rPr lang="pt-BR" sz="2000" i="1" err="1">
                <a:latin typeface="Segoe UI Light"/>
                <a:cs typeface="Calibri"/>
              </a:rPr>
              <a:t>influenzae</a:t>
            </a:r>
            <a:r>
              <a:rPr lang="pt-BR" sz="2000">
                <a:latin typeface="Segoe UI Light"/>
                <a:cs typeface="Calibri"/>
              </a:rPr>
              <a:t> tipo B e </a:t>
            </a:r>
            <a:r>
              <a:rPr lang="pt-BR" sz="2000" i="1">
                <a:latin typeface="Segoe UI Light"/>
                <a:cs typeface="Calibri"/>
              </a:rPr>
              <a:t>N. </a:t>
            </a:r>
            <a:r>
              <a:rPr lang="pt-BR" sz="2000" i="1" err="1">
                <a:latin typeface="Segoe UI Light"/>
                <a:cs typeface="Calibri"/>
              </a:rPr>
              <a:t>meningitidis</a:t>
            </a:r>
            <a:endParaRPr lang="pt-BR" sz="2000" i="1">
              <a:latin typeface="Segoe UI Light"/>
              <a:cs typeface="Calibri"/>
            </a:endParaRPr>
          </a:p>
          <a:p>
            <a:pPr>
              <a:lnSpc>
                <a:spcPct val="160000"/>
              </a:lnSpc>
              <a:spcAft>
                <a:spcPts val="400"/>
              </a:spcAft>
            </a:pPr>
            <a:r>
              <a:rPr lang="pt-BR" sz="2000">
                <a:latin typeface="Segoe UI Light"/>
                <a:ea typeface="+mn-lt"/>
                <a:cs typeface="+mn-lt"/>
              </a:rPr>
              <a:t>Notificação imediata à vigilância epidemiológica</a:t>
            </a:r>
            <a:endParaRPr lang="pt-BR" sz="2000" i="1">
              <a:latin typeface="Segoe UI Light"/>
              <a:cs typeface="Calibri"/>
            </a:endParaRPr>
          </a:p>
          <a:p>
            <a:pPr>
              <a:lnSpc>
                <a:spcPct val="160000"/>
              </a:lnSpc>
              <a:spcAft>
                <a:spcPts val="400"/>
              </a:spcAft>
            </a:pPr>
            <a:r>
              <a:rPr lang="pt-BR" sz="2000">
                <a:latin typeface="Segoe UI Light"/>
                <a:cs typeface="Calibri"/>
              </a:rPr>
              <a:t>Uso profilático de antibiótico (rifampicina) para pessoas próximas a pacientes com MM.</a:t>
            </a:r>
          </a:p>
          <a:p>
            <a:endParaRPr lang="pt-BR" sz="2600">
              <a:latin typeface="Segoe UI Light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D1212B6-03BF-4BB6-B88E-8E9905048532}"/>
              </a:ext>
            </a:extLst>
          </p:cNvPr>
          <p:cNvSpPr txBox="1"/>
          <p:nvPr/>
        </p:nvSpPr>
        <p:spPr>
          <a:xfrm>
            <a:off x="713117" y="382438"/>
            <a:ext cx="62800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i="1">
                <a:solidFill>
                  <a:srgbClr val="FFFFFF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CONTROLE DA DOENÇA:</a:t>
            </a:r>
            <a:endParaRPr lang="pt-BR" i="1">
              <a:cs typeface="Calibri"/>
            </a:endParaRPr>
          </a:p>
        </p:txBody>
      </p:sp>
      <p:pic>
        <p:nvPicPr>
          <p:cNvPr id="4" name="Imagem 4" descr="Uma imagem contendo vestuário, pessoa, mulher, menina&#10;&#10;Descrição gerada automaticamente">
            <a:extLst>
              <a:ext uri="{FF2B5EF4-FFF2-40B4-BE49-F238E27FC236}">
                <a16:creationId xmlns:a16="http://schemas.microsoft.com/office/drawing/2014/main" xmlns="" id="{C4A1BB5B-FA58-4360-B2AD-A646D1557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60" r="13613" b="-807"/>
          <a:stretch/>
        </p:blipFill>
        <p:spPr>
          <a:xfrm>
            <a:off x="1216325" y="2047277"/>
            <a:ext cx="3664168" cy="33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4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CB5347-8626-4006-9354-DFF1A6657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8426" y="2519453"/>
            <a:ext cx="5787037" cy="36845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pt-BR">
                <a:latin typeface="Segoe UI Light"/>
                <a:cs typeface="Segoe UI Light"/>
              </a:rPr>
              <a:t>Encontradas em membranas mucosas humanas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pt-BR">
                <a:latin typeface="Segoe UI Light"/>
                <a:cs typeface="Calibri" panose="020F0502020204030204"/>
              </a:rPr>
              <a:t>Causam a meningite meningocócica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pt-BR">
                <a:latin typeface="Segoe UI Light"/>
                <a:ea typeface="+mn-lt"/>
                <a:cs typeface="+mn-lt"/>
              </a:rPr>
              <a:t>Comensal e patógeno exclusivo de humanos.</a:t>
            </a:r>
            <a:endParaRPr lang="pt-BR">
              <a:latin typeface="Segoe UI Light"/>
              <a:cs typeface="Calibri" panose="020F0502020204030204"/>
            </a:endParaRP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pt-BR">
                <a:latin typeface="Segoe UI Light"/>
                <a:cs typeface="Calibri" panose="020F0502020204030204"/>
              </a:rPr>
              <a:t> Divididas em 12 sorogrupos pela composição antigênica de sua cápsula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t-BR">
                <a:solidFill>
                  <a:srgbClr val="000000"/>
                </a:solidFill>
                <a:latin typeface="Segoe UI Light"/>
                <a:ea typeface="+mn-lt"/>
                <a:cs typeface="Calibri" panose="020F0502020204030204"/>
              </a:rPr>
              <a:t>Microrganismo fastidioso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t-BR">
                <a:latin typeface="Segoe UI Light"/>
                <a:cs typeface="Calibri Light"/>
              </a:rPr>
              <a:t>Crescem no Ágar </a:t>
            </a:r>
            <a:r>
              <a:rPr lang="pt-BR" err="1">
                <a:latin typeface="Segoe UI Light"/>
                <a:cs typeface="Calibri Light"/>
              </a:rPr>
              <a:t>Thayer</a:t>
            </a:r>
            <a:r>
              <a:rPr lang="pt-BR">
                <a:latin typeface="Segoe UI Light"/>
                <a:cs typeface="Calibri Light"/>
              </a:rPr>
              <a:t>-Martin chocolate a 35°C.</a:t>
            </a:r>
            <a:endParaRPr lang="pt-BR">
              <a:latin typeface="Segoe UI Light"/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>
              <a:latin typeface="Segoe UI Light"/>
              <a:cs typeface="Calibri" panose="020F0502020204030204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C6FD6BBF-A290-4316-B4E1-3FB3C80B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45" y="30761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Neisseria </a:t>
            </a:r>
            <a:r>
              <a:rPr lang="pt-BR" b="1" i="1" err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meningitidis</a:t>
            </a:r>
            <a:r>
              <a:rPr lang="pt-BR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 ou </a:t>
            </a:r>
            <a:r>
              <a:rPr lang="pt-BR" b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meningococo</a:t>
            </a:r>
            <a:r>
              <a:rPr lang="pt-BR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 </a:t>
            </a:r>
            <a:endParaRPr lang="pt-BR">
              <a:solidFill>
                <a:schemeClr val="bg1"/>
              </a:solidFill>
              <a:highlight>
                <a:srgbClr val="C0C0C0"/>
              </a:highlight>
              <a:cs typeface="Calibri Light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12F95A8A-A8B0-4C70-8FBD-D5ACB46888B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8306667"/>
              </p:ext>
            </p:extLst>
          </p:nvPr>
        </p:nvGraphicFramePr>
        <p:xfrm>
          <a:off x="417966" y="2818039"/>
          <a:ext cx="5157786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xmlns="" val="2667491221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xmlns="" val="2319150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DOMÍNIO​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Bacteria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24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FILO​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Proteobactéria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68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CLASSE​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Betaproteobactéria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82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ORDEM​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Neisseriales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11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FAMÍLIA​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Neisseriaceae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74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GÊNERO 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 err="1">
                          <a:effectLst/>
                        </a:rPr>
                        <a:t>Neissera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88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ESPÉCIE​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t-BR">
                          <a:effectLst/>
                        </a:rPr>
                        <a:t>N. </a:t>
                      </a:r>
                      <a:r>
                        <a:rPr lang="pt-BR" err="1">
                          <a:effectLst/>
                        </a:rPr>
                        <a:t>meningitides</a:t>
                      </a:r>
                      <a:r>
                        <a:rPr lang="pt-BR">
                          <a:effectLst/>
                        </a:rPr>
                        <a:t>​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42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69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D1212B6-03BF-4BB6-B88E-8E9905048532}"/>
              </a:ext>
            </a:extLst>
          </p:cNvPr>
          <p:cNvSpPr txBox="1"/>
          <p:nvPr/>
        </p:nvSpPr>
        <p:spPr>
          <a:xfrm>
            <a:off x="649270" y="506727"/>
            <a:ext cx="3885141" cy="15267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1">
                <a:solidFill>
                  <a:schemeClr val="bg1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CONTROLE DA DOENÇA </a:t>
            </a:r>
            <a:endParaRPr lang="en-US" sz="3000" i="1">
              <a:solidFill>
                <a:schemeClr val="bg1"/>
              </a:solidFill>
              <a:latin typeface="+mj-lt"/>
              <a:ea typeface="+mj-ea"/>
              <a:cs typeface="Calibri Light" panose="020F03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err="1">
                <a:solidFill>
                  <a:schemeClr val="bg1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Vacinação</a:t>
            </a:r>
            <a:r>
              <a:rPr lang="en-US" sz="3000" b="1">
                <a:solidFill>
                  <a:schemeClr val="bg1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:</a:t>
            </a:r>
            <a:endParaRPr lang="en-US" sz="3000">
              <a:solidFill>
                <a:schemeClr val="bg1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8A0433-E71B-44E2-8A67-A12C9FDB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713" y="952425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/>
            <a:r>
              <a:rPr lang="en-US" sz="2200" err="1">
                <a:solidFill>
                  <a:schemeClr val="bg1"/>
                </a:solidFill>
                <a:latin typeface="Segoe UI Light"/>
                <a:cs typeface="Segoe UI Light"/>
              </a:rPr>
              <a:t>Vacinação</a:t>
            </a:r>
            <a:r>
              <a:rPr lang="en-US" sz="2200">
                <a:solidFill>
                  <a:schemeClr val="bg1"/>
                </a:solidFill>
                <a:latin typeface="Segoe UI Light"/>
                <a:cs typeface="Segoe UI Light"/>
              </a:rPr>
              <a:t>: contra </a:t>
            </a:r>
            <a:r>
              <a:rPr lang="en-US" sz="2200" i="1" err="1">
                <a:solidFill>
                  <a:schemeClr val="bg1"/>
                </a:solidFill>
                <a:latin typeface="Segoe UI Light"/>
                <a:cs typeface="Segoe UI Light"/>
              </a:rPr>
              <a:t>Haemophilus</a:t>
            </a:r>
            <a:r>
              <a:rPr lang="en-US" sz="2200" i="1">
                <a:solidFill>
                  <a:schemeClr val="bg1"/>
                </a:solidFill>
                <a:latin typeface="Segoe UI Light"/>
                <a:cs typeface="Segoe UI Light"/>
              </a:rPr>
              <a:t> influenzae</a:t>
            </a:r>
            <a:r>
              <a:rPr lang="en-US" sz="2200">
                <a:solidFill>
                  <a:schemeClr val="bg1"/>
                </a:solidFill>
                <a:latin typeface="Segoe UI Light"/>
                <a:cs typeface="Segoe UI Light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Segoe UI Light"/>
                <a:cs typeface="Segoe UI Light"/>
              </a:rPr>
              <a:t>tipo</a:t>
            </a:r>
            <a:r>
              <a:rPr lang="en-US" sz="2200">
                <a:solidFill>
                  <a:schemeClr val="bg1"/>
                </a:solidFill>
                <a:latin typeface="Segoe UI Light"/>
                <a:cs typeface="Segoe UI Light"/>
              </a:rPr>
              <a:t> B, </a:t>
            </a:r>
            <a:r>
              <a:rPr lang="en-US" sz="2200" err="1">
                <a:solidFill>
                  <a:schemeClr val="bg1"/>
                </a:solidFill>
                <a:latin typeface="Segoe UI Light"/>
                <a:cs typeface="Segoe UI Light"/>
              </a:rPr>
              <a:t>pneumococos</a:t>
            </a:r>
            <a:r>
              <a:rPr lang="en-US" sz="2200">
                <a:solidFill>
                  <a:schemeClr val="bg1"/>
                </a:solidFill>
                <a:latin typeface="Segoe UI Light"/>
                <a:cs typeface="Segoe UI Light"/>
              </a:rPr>
              <a:t> e </a:t>
            </a:r>
            <a:r>
              <a:rPr lang="en-US" sz="2200" err="1">
                <a:solidFill>
                  <a:schemeClr val="bg1"/>
                </a:solidFill>
                <a:latin typeface="Segoe UI Light"/>
                <a:cs typeface="Segoe UI Light"/>
              </a:rPr>
              <a:t>meningococos</a:t>
            </a:r>
            <a:r>
              <a:rPr lang="en-US" sz="2200">
                <a:solidFill>
                  <a:schemeClr val="bg1"/>
                </a:solidFill>
                <a:latin typeface="Segoe UI Light"/>
                <a:cs typeface="Segoe UI Light"/>
              </a:rPr>
              <a:t>.</a:t>
            </a:r>
          </a:p>
          <a:p>
            <a:pPr marL="0"/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0682D0B5-3326-4B95-9511-A7D4987F2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12" t="20387" r="11241" b="15768"/>
          <a:stretch/>
        </p:blipFill>
        <p:spPr>
          <a:xfrm>
            <a:off x="670386" y="2469486"/>
            <a:ext cx="5005324" cy="3749040"/>
          </a:xfrm>
          <a:prstGeom prst="rect">
            <a:avLst/>
          </a:prstGeom>
        </p:spPr>
      </p:pic>
      <p:pic>
        <p:nvPicPr>
          <p:cNvPr id="5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3289CEC9-012E-41C6-9C54-984B1DAA8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359" y="2427739"/>
            <a:ext cx="5546955" cy="36332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9DEC181-FD67-496F-991E-B201AF9BF253}"/>
              </a:ext>
            </a:extLst>
          </p:cNvPr>
          <p:cNvSpPr txBox="1"/>
          <p:nvPr/>
        </p:nvSpPr>
        <p:spPr>
          <a:xfrm>
            <a:off x="220436" y="6221185"/>
            <a:ext cx="5451021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>
                <a:latin typeface="Segoe UI Light"/>
                <a:cs typeface="Calibri"/>
              </a:rPr>
              <a:t>ORIENTAÇÃO DA SOCIEDADE BRASILEIRA DE PEDIATRIA (2018)</a:t>
            </a:r>
          </a:p>
          <a:p>
            <a:pPr algn="ctr">
              <a:spcAft>
                <a:spcPts val="600"/>
              </a:spcAft>
            </a:pPr>
            <a:endParaRPr lang="pt-BR"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35ED687-B203-4BD0-9FF2-2A16304198A3}"/>
              </a:ext>
            </a:extLst>
          </p:cNvPr>
          <p:cNvSpPr txBox="1"/>
          <p:nvPr/>
        </p:nvSpPr>
        <p:spPr>
          <a:xfrm>
            <a:off x="6453277" y="6103086"/>
            <a:ext cx="47842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Segoe UI Light"/>
                <a:cs typeface="Segoe UI Light"/>
              </a:rPr>
              <a:t>A partir de 2010:  introduçãp da vacina anti-C no calendário vacinal</a:t>
            </a:r>
          </a:p>
        </p:txBody>
      </p:sp>
    </p:spTree>
    <p:extLst>
      <p:ext uri="{BB962C8B-B14F-4D97-AF65-F5344CB8AC3E}">
        <p14:creationId xmlns:p14="http://schemas.microsoft.com/office/powerpoint/2010/main" val="314973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B68F834-C62E-45A1-B656-5E85B1D7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919" y="5833711"/>
            <a:ext cx="5135010" cy="7779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1400" i="1">
                <a:ea typeface="+mn-lt"/>
                <a:cs typeface="+mn-lt"/>
              </a:rPr>
              <a:t>Fonte: Controle de doença meningocócica epidêmica, diretrizes práticas da OMS, Organização Mundial da Saúde, 1998, 2ª edição, OMS / EMC / BAC / 98.3</a:t>
            </a:r>
            <a:endParaRPr lang="pt-BR" sz="1400">
              <a:cs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B500E6D-9801-4C9E-94C2-02238B7B8EC8}"/>
              </a:ext>
            </a:extLst>
          </p:cNvPr>
          <p:cNvSpPr txBox="1">
            <a:spLocks/>
          </p:cNvSpPr>
          <p:nvPr/>
        </p:nvSpPr>
        <p:spPr>
          <a:xfrm>
            <a:off x="306238" y="-2099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EPIDEMIOLOGIA: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53FD0C2-583D-4E71-827A-F5AC6F5A731E}"/>
              </a:ext>
            </a:extLst>
          </p:cNvPr>
          <p:cNvSpPr txBox="1"/>
          <p:nvPr/>
        </p:nvSpPr>
        <p:spPr>
          <a:xfrm>
            <a:off x="6563804" y="1718633"/>
            <a:ext cx="5474127" cy="72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/>
              <a:buChar char="§"/>
            </a:pPr>
            <a:endParaRPr lang="pt-BR" sz="2600">
              <a:latin typeface="Segoe UI Light"/>
              <a:ea typeface="+mn-lt"/>
              <a:cs typeface="Segoe UI Light"/>
            </a:endParaRPr>
          </a:p>
          <a:p>
            <a:endParaRPr lang="pt-BR">
              <a:ea typeface="+mn-lt"/>
              <a:cs typeface="+mn-l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D564AAD-0892-41F0-8467-D161D7A9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145" y="709852"/>
            <a:ext cx="6158593" cy="60574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  <a:spcAft>
                <a:spcPts val="300"/>
              </a:spcAft>
            </a:pPr>
            <a:r>
              <a:rPr lang="pt-BR" sz="1900">
                <a:latin typeface="Segoe UI Light"/>
                <a:ea typeface="+mn-lt"/>
                <a:cs typeface="+mn-lt"/>
              </a:rPr>
              <a:t>Epidemias do sorogrupo B e/ou surtos dos sorogrupos A ou C também ocorreram na Europa, EUA, Canadá, China, Nepal, Mongólia, Nova Zelândia, Cuba, Brasil, Chile, Arábia Saudita e África do Sul desde 1980.</a:t>
            </a:r>
            <a:endParaRPr lang="pt-BR" sz="1900">
              <a:latin typeface="Segoe UI Light"/>
              <a:cs typeface="Calibri" panose="020F0502020204030204"/>
            </a:endParaRPr>
          </a:p>
          <a:p>
            <a:pPr>
              <a:lnSpc>
                <a:spcPct val="170000"/>
              </a:lnSpc>
              <a:spcAft>
                <a:spcPts val="300"/>
              </a:spcAft>
            </a:pPr>
            <a:r>
              <a:rPr lang="pt-BR" sz="1900">
                <a:latin typeface="Segoe UI Light"/>
                <a:ea typeface="+mn-lt"/>
                <a:cs typeface="+mn-lt"/>
              </a:rPr>
              <a:t>Surtos epidêmicos no Brasil comuns na transição da estação chuvosa para a seca. Nos EUA e na Europa Ocidental, no final do inverno e início da primavera</a:t>
            </a:r>
          </a:p>
          <a:p>
            <a:pPr>
              <a:lnSpc>
                <a:spcPct val="170000"/>
              </a:lnSpc>
              <a:spcAft>
                <a:spcPts val="300"/>
              </a:spcAft>
            </a:pPr>
            <a:r>
              <a:rPr lang="pt-BR" sz="1900">
                <a:latin typeface="Segoe UI Light"/>
                <a:ea typeface="+mn-lt"/>
                <a:cs typeface="+mn-lt"/>
              </a:rPr>
              <a:t>Pode ser transportado </a:t>
            </a:r>
            <a:r>
              <a:rPr lang="en-US" sz="1900">
                <a:latin typeface="Segoe UI Light"/>
                <a:ea typeface="+mn-lt"/>
                <a:cs typeface="+mn-lt"/>
              </a:rPr>
              <a:t> </a:t>
            </a:r>
            <a:r>
              <a:rPr lang="en-US" sz="1900" err="1">
                <a:latin typeface="Segoe UI Light"/>
                <a:ea typeface="+mn-lt"/>
                <a:cs typeface="+mn-lt"/>
              </a:rPr>
              <a:t>nas</a:t>
            </a:r>
            <a:r>
              <a:rPr lang="en-US" sz="1900">
                <a:latin typeface="Segoe UI Light"/>
                <a:ea typeface="+mn-lt"/>
                <a:cs typeface="+mn-lt"/>
              </a:rPr>
              <a:t> </a:t>
            </a:r>
            <a:r>
              <a:rPr lang="en-US" sz="1900" err="1">
                <a:latin typeface="Segoe UI Light"/>
                <a:ea typeface="+mn-lt"/>
                <a:cs typeface="+mn-lt"/>
              </a:rPr>
              <a:t>cavidades</a:t>
            </a:r>
            <a:r>
              <a:rPr lang="en-US" sz="1900">
                <a:latin typeface="Segoe UI Light"/>
                <a:ea typeface="+mn-lt"/>
                <a:cs typeface="+mn-lt"/>
              </a:rPr>
              <a:t> </a:t>
            </a:r>
            <a:r>
              <a:rPr lang="en-US" sz="1900" err="1">
                <a:latin typeface="Segoe UI Light"/>
                <a:ea typeface="+mn-lt"/>
                <a:cs typeface="+mn-lt"/>
              </a:rPr>
              <a:t>nasais</a:t>
            </a:r>
            <a:r>
              <a:rPr lang="en-US" sz="1900">
                <a:latin typeface="Segoe UI Light"/>
                <a:ea typeface="+mn-lt"/>
                <a:cs typeface="+mn-lt"/>
              </a:rPr>
              <a:t>, </a:t>
            </a:r>
            <a:r>
              <a:rPr lang="en-US" sz="1900" err="1">
                <a:latin typeface="Segoe UI Light"/>
                <a:ea typeface="+mn-lt"/>
                <a:cs typeface="+mn-lt"/>
              </a:rPr>
              <a:t>naso</a:t>
            </a:r>
            <a:r>
              <a:rPr lang="en-US" sz="1900">
                <a:latin typeface="Segoe UI Light"/>
                <a:ea typeface="+mn-lt"/>
                <a:cs typeface="+mn-lt"/>
              </a:rPr>
              <a:t> e </a:t>
            </a:r>
            <a:r>
              <a:rPr lang="en-US" sz="1900" err="1">
                <a:latin typeface="Segoe UI Light"/>
                <a:ea typeface="+mn-lt"/>
                <a:cs typeface="+mn-lt"/>
              </a:rPr>
              <a:t>orofaríngeas</a:t>
            </a:r>
            <a:r>
              <a:rPr lang="pt-BR" sz="1900">
                <a:latin typeface="Segoe UI Light"/>
                <a:ea typeface="+mn-lt"/>
                <a:cs typeface="+mn-lt"/>
              </a:rPr>
              <a:t> endogenamente e  </a:t>
            </a:r>
            <a:r>
              <a:rPr lang="pt-BR" sz="1900" err="1">
                <a:latin typeface="Segoe UI Light"/>
                <a:ea typeface="+mn-lt"/>
                <a:cs typeface="+mn-lt"/>
              </a:rPr>
              <a:t>assintomaticamente</a:t>
            </a:r>
            <a:r>
              <a:rPr lang="pt-BR" sz="1900">
                <a:latin typeface="Segoe UI Light"/>
                <a:ea typeface="+mn-lt"/>
                <a:cs typeface="+mn-lt"/>
              </a:rPr>
              <a:t>, por 5-10% dos adultos em períodos não epidêmicos</a:t>
            </a:r>
            <a:r>
              <a:rPr lang="pt-BR" sz="1900" b="1">
                <a:latin typeface="Segoe UI Light"/>
                <a:ea typeface="+mn-lt"/>
                <a:cs typeface="+mn-lt"/>
              </a:rPr>
              <a:t>-</a:t>
            </a:r>
            <a:r>
              <a:rPr lang="pt-BR" sz="1900">
                <a:latin typeface="Segoe UI Light"/>
                <a:ea typeface="+mn-lt"/>
                <a:cs typeface="+mn-lt"/>
              </a:rPr>
              <a:t>são os "</a:t>
            </a:r>
            <a:r>
              <a:rPr lang="en-US" sz="1900" b="1" err="1">
                <a:latin typeface="Segoe UI Light"/>
                <a:ea typeface="+mn-lt"/>
                <a:cs typeface="+mn-lt"/>
              </a:rPr>
              <a:t>carreadores</a:t>
            </a:r>
            <a:r>
              <a:rPr lang="en-US" sz="1900" b="1">
                <a:latin typeface="Segoe UI Light"/>
                <a:ea typeface="+mn-lt"/>
                <a:cs typeface="+mn-lt"/>
              </a:rPr>
              <a:t> </a:t>
            </a:r>
            <a:r>
              <a:rPr lang="en-US" sz="1900" b="1" err="1">
                <a:latin typeface="Segoe UI Light"/>
                <a:ea typeface="+mn-lt"/>
                <a:cs typeface="+mn-lt"/>
              </a:rPr>
              <a:t>sadios</a:t>
            </a:r>
            <a:r>
              <a:rPr lang="en-US" sz="1900" b="1">
                <a:latin typeface="Segoe UI Light"/>
                <a:ea typeface="+mn-lt"/>
                <a:cs typeface="+mn-lt"/>
              </a:rPr>
              <a:t>"</a:t>
            </a:r>
            <a:endParaRPr lang="pt-BR" sz="1900">
              <a:latin typeface="Segoe UI Light"/>
              <a:cs typeface="Calibri" panose="020F0502020204030204"/>
            </a:endParaRPr>
          </a:p>
        </p:txBody>
      </p:sp>
      <p:pic>
        <p:nvPicPr>
          <p:cNvPr id="2" name="Imagem 4" descr="Mapa&#10;&#10;Descrição gerada automaticamente">
            <a:extLst>
              <a:ext uri="{FF2B5EF4-FFF2-40B4-BE49-F238E27FC236}">
                <a16:creationId xmlns:a16="http://schemas.microsoft.com/office/drawing/2014/main" xmlns="" id="{236F814D-87A0-4E84-A3A2-4AB4ED40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6" y="2847836"/>
            <a:ext cx="5298825" cy="25708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6FB59E-1AEF-4C2E-A79F-FA7A80605783}"/>
              </a:ext>
            </a:extLst>
          </p:cNvPr>
          <p:cNvSpPr txBox="1"/>
          <p:nvPr/>
        </p:nvSpPr>
        <p:spPr>
          <a:xfrm>
            <a:off x="187830" y="1298994"/>
            <a:ext cx="53711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latin typeface="Segoe UI Light"/>
                <a:cs typeface="Segoe UI Light"/>
              </a:rPr>
              <a:t>Cinturão de meningite africano</a:t>
            </a:r>
            <a:r>
              <a:rPr lang="pt-BR">
                <a:latin typeface="Segoe UI Light"/>
                <a:cs typeface="Segoe UI Light"/>
              </a:rPr>
              <a:t> : África subsaariana. Doença epidêmica comum no final da estação seca possivelmente relacionada ao </a:t>
            </a:r>
            <a:r>
              <a:rPr lang="pt-BR" err="1">
                <a:latin typeface="Segoe UI Light"/>
                <a:cs typeface="Segoe UI Light"/>
              </a:rPr>
              <a:t>Hamantan</a:t>
            </a:r>
            <a:r>
              <a:rPr lang="pt-BR">
                <a:latin typeface="Segoe UI Light"/>
                <a:cs typeface="Segoe UI Light"/>
              </a:rPr>
              <a:t> (vento empoeirado do deserto).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59A71A-546D-4B40-83C4-9B9C40A8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cs typeface="Calibri Light"/>
              </a:rPr>
              <a:t>Referências: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F9FA1B8-A425-4D6F-BB9B-B028B4CE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t-BR" sz="1800">
                <a:latin typeface="Calibri"/>
                <a:ea typeface="+mn-lt"/>
                <a:cs typeface="+mn-lt"/>
              </a:rPr>
              <a:t>ENGELKIRK/BURTON'S. </a:t>
            </a:r>
            <a:r>
              <a:rPr lang="pt-BR" sz="1800" i="1">
                <a:latin typeface="Calibri"/>
                <a:ea typeface="+mn-lt"/>
                <a:cs typeface="+mn-lt"/>
              </a:rPr>
              <a:t>Burton Microbiologia para as Ciências da Saúde</a:t>
            </a:r>
            <a:r>
              <a:rPr lang="pt-BR" sz="1800">
                <a:latin typeface="Calibri"/>
                <a:ea typeface="+mn-lt"/>
                <a:cs typeface="+mn-lt"/>
              </a:rPr>
              <a:t>. [Digite o Local da Editora]: Grupo GEN, 2012. 978-85-277-2495-1. Disponível em: </a:t>
            </a:r>
            <a:r>
              <a:rPr lang="pt-BR" sz="1800">
                <a:latin typeface="Calibri"/>
                <a:ea typeface="+mn-lt"/>
                <a:cs typeface="+mn-lt"/>
                <a:hlinkClick r:id="rId2"/>
              </a:rPr>
              <a:t>https://usp.minhabiblioteca.com.br/#/books/978-85-277-2495-1/</a:t>
            </a:r>
            <a:r>
              <a:rPr lang="pt-BR" sz="1800">
                <a:latin typeface="Calibri"/>
                <a:ea typeface="+mn-lt"/>
                <a:cs typeface="+mn-lt"/>
              </a:rPr>
              <a:t>. Acesso em: 05 </a:t>
            </a:r>
            <a:r>
              <a:rPr lang="pt-BR" sz="1800" err="1">
                <a:latin typeface="Calibri"/>
                <a:ea typeface="+mn-lt"/>
                <a:cs typeface="+mn-lt"/>
              </a:rPr>
              <a:t>Oct</a:t>
            </a:r>
            <a:r>
              <a:rPr lang="pt-BR" sz="1800">
                <a:latin typeface="Calibri"/>
                <a:ea typeface="+mn-lt"/>
                <a:cs typeface="+mn-lt"/>
              </a:rPr>
              <a:t> 2020 </a:t>
            </a:r>
          </a:p>
          <a:p>
            <a:r>
              <a:rPr lang="pt-BR" sz="1800">
                <a:latin typeface="Calibri"/>
                <a:ea typeface="+mn-lt"/>
                <a:cs typeface="+mn-lt"/>
              </a:rPr>
              <a:t>Henrique, Y. C. </a:t>
            </a:r>
            <a:r>
              <a:rPr lang="pt-BR" sz="1800" i="1">
                <a:latin typeface="Calibri"/>
                <a:ea typeface="+mn-lt"/>
                <a:cs typeface="+mn-lt"/>
              </a:rPr>
              <a:t>Bacteriologia clínica</a:t>
            </a:r>
            <a:r>
              <a:rPr lang="pt-BR" sz="1800">
                <a:latin typeface="Calibri"/>
                <a:ea typeface="+mn-lt"/>
                <a:cs typeface="+mn-lt"/>
              </a:rPr>
              <a:t>. Grupo A, 2020. 9786581492205. Disponível em: </a:t>
            </a:r>
            <a:r>
              <a:rPr lang="pt-BR" sz="1800">
                <a:latin typeface="Calibri"/>
                <a:ea typeface="+mn-lt"/>
                <a:cs typeface="+mn-lt"/>
                <a:hlinkClick r:id="rId3"/>
              </a:rPr>
              <a:t>https://usp.minhabiblioteca.com.br/#/books/9786581492205/</a:t>
            </a:r>
            <a:r>
              <a:rPr lang="pt-BR" sz="1800">
                <a:latin typeface="Calibri"/>
                <a:ea typeface="+mn-lt"/>
                <a:cs typeface="+mn-lt"/>
              </a:rPr>
              <a:t>. Acesso em: 05 </a:t>
            </a:r>
            <a:r>
              <a:rPr lang="pt-BR" sz="1800" err="1">
                <a:latin typeface="Calibri"/>
                <a:ea typeface="+mn-lt"/>
                <a:cs typeface="+mn-lt"/>
              </a:rPr>
              <a:t>Oct</a:t>
            </a:r>
            <a:r>
              <a:rPr lang="pt-BR" sz="1800">
                <a:latin typeface="Calibri"/>
                <a:ea typeface="+mn-lt"/>
                <a:cs typeface="+mn-lt"/>
              </a:rPr>
              <a:t> 2020</a:t>
            </a:r>
            <a:endParaRPr lang="pt-BR" sz="1800">
              <a:latin typeface="Calibri"/>
              <a:cs typeface="Calibri"/>
            </a:endParaRPr>
          </a:p>
          <a:p>
            <a:r>
              <a:rPr lang="pt-BR" sz="1800" err="1">
                <a:latin typeface="Calibri"/>
                <a:ea typeface="+mn-lt"/>
                <a:cs typeface="+mn-lt"/>
              </a:rPr>
              <a:t>Goering</a:t>
            </a:r>
            <a:r>
              <a:rPr lang="pt-BR" sz="1800">
                <a:latin typeface="Calibri"/>
                <a:ea typeface="+mn-lt"/>
                <a:cs typeface="+mn-lt"/>
              </a:rPr>
              <a:t>, R. V. </a:t>
            </a:r>
            <a:r>
              <a:rPr lang="pt-BR" sz="1800" i="1" err="1">
                <a:latin typeface="Calibri"/>
                <a:ea typeface="+mn-lt"/>
                <a:cs typeface="+mn-lt"/>
              </a:rPr>
              <a:t>Mims</a:t>
            </a:r>
            <a:r>
              <a:rPr lang="pt-BR" sz="1800" i="1">
                <a:latin typeface="Calibri"/>
                <a:ea typeface="+mn-lt"/>
                <a:cs typeface="+mn-lt"/>
              </a:rPr>
              <a:t> Microbiologia Médica</a:t>
            </a:r>
            <a:r>
              <a:rPr lang="pt-BR" sz="1800">
                <a:latin typeface="Calibri"/>
                <a:ea typeface="+mn-lt"/>
                <a:cs typeface="+mn-lt"/>
              </a:rPr>
              <a:t>. Grupo GEN, 2014. 9788595151802. Disponível em: </a:t>
            </a:r>
            <a:r>
              <a:rPr lang="pt-BR" sz="1800">
                <a:latin typeface="Calibri"/>
                <a:ea typeface="+mn-lt"/>
                <a:cs typeface="+mn-lt"/>
                <a:hlinkClick r:id="rId4"/>
              </a:rPr>
              <a:t>https://usp.minhabiblioteca.com.br/#/books/9788595151802/</a:t>
            </a:r>
            <a:r>
              <a:rPr lang="pt-BR" sz="1800">
                <a:latin typeface="Calibri"/>
                <a:ea typeface="+mn-lt"/>
                <a:cs typeface="+mn-lt"/>
              </a:rPr>
              <a:t>. Acesso em: 06 </a:t>
            </a:r>
            <a:r>
              <a:rPr lang="pt-BR" sz="1800" err="1">
                <a:latin typeface="Calibri"/>
                <a:ea typeface="+mn-lt"/>
                <a:cs typeface="+mn-lt"/>
              </a:rPr>
              <a:t>Oct</a:t>
            </a:r>
            <a:r>
              <a:rPr lang="pt-BR" sz="1800">
                <a:latin typeface="Calibri"/>
                <a:ea typeface="+mn-lt"/>
                <a:cs typeface="+mn-lt"/>
              </a:rPr>
              <a:t> 2020</a:t>
            </a:r>
            <a:endParaRPr lang="pt-BR" sz="1800">
              <a:latin typeface="Calibri"/>
              <a:cs typeface="Calibri"/>
            </a:endParaRPr>
          </a:p>
          <a:p>
            <a:r>
              <a:rPr lang="pt-BR" sz="1800">
                <a:latin typeface="Calibri"/>
                <a:ea typeface="+mn-lt"/>
                <a:cs typeface="+mn-lt"/>
              </a:rPr>
              <a:t>Y.-L. </a:t>
            </a:r>
            <a:r>
              <a:rPr lang="pt-BR" sz="1800" err="1">
                <a:latin typeface="Calibri"/>
                <a:ea typeface="+mn-lt"/>
                <a:cs typeface="+mn-lt"/>
              </a:rPr>
              <a:t>Tzeng</a:t>
            </a:r>
            <a:r>
              <a:rPr lang="pt-BR" sz="1800">
                <a:latin typeface="Calibri"/>
                <a:ea typeface="+mn-lt"/>
                <a:cs typeface="+mn-lt"/>
              </a:rPr>
              <a:t>, D.S. </a:t>
            </a:r>
            <a:r>
              <a:rPr lang="pt-BR" sz="1800" err="1">
                <a:latin typeface="Calibri"/>
                <a:ea typeface="+mn-lt"/>
                <a:cs typeface="+mn-lt"/>
              </a:rPr>
              <a:t>Stephens</a:t>
            </a:r>
            <a:r>
              <a:rPr lang="pt-BR" sz="1800">
                <a:latin typeface="Calibri"/>
                <a:ea typeface="+mn-lt"/>
                <a:cs typeface="+mn-lt"/>
              </a:rPr>
              <a:t>. </a:t>
            </a:r>
            <a:r>
              <a:rPr lang="pt-BR" sz="1800" err="1">
                <a:latin typeface="Calibri"/>
                <a:ea typeface="+mn-lt"/>
                <a:cs typeface="+mn-lt"/>
              </a:rPr>
              <a:t>Epidemiology</a:t>
            </a:r>
            <a:r>
              <a:rPr lang="pt-BR" sz="1800">
                <a:latin typeface="Calibri"/>
                <a:ea typeface="+mn-lt"/>
                <a:cs typeface="+mn-lt"/>
              </a:rPr>
              <a:t> </a:t>
            </a:r>
            <a:r>
              <a:rPr lang="pt-BR" sz="1800" err="1">
                <a:latin typeface="Calibri"/>
                <a:ea typeface="+mn-lt"/>
                <a:cs typeface="+mn-lt"/>
              </a:rPr>
              <a:t>and</a:t>
            </a:r>
            <a:r>
              <a:rPr lang="pt-BR" sz="1800">
                <a:latin typeface="Calibri"/>
                <a:ea typeface="+mn-lt"/>
                <a:cs typeface="+mn-lt"/>
              </a:rPr>
              <a:t> </a:t>
            </a:r>
            <a:r>
              <a:rPr lang="pt-BR" sz="1800" err="1">
                <a:latin typeface="Calibri"/>
                <a:ea typeface="+mn-lt"/>
                <a:cs typeface="+mn-lt"/>
              </a:rPr>
              <a:t>pathogenesis</a:t>
            </a:r>
            <a:r>
              <a:rPr lang="pt-BR" sz="1800">
                <a:latin typeface="Calibri"/>
                <a:ea typeface="+mn-lt"/>
                <a:cs typeface="+mn-lt"/>
              </a:rPr>
              <a:t> </a:t>
            </a:r>
            <a:r>
              <a:rPr lang="pt-BR" sz="1800" err="1">
                <a:latin typeface="Calibri"/>
                <a:ea typeface="+mn-lt"/>
                <a:cs typeface="+mn-lt"/>
              </a:rPr>
              <a:t>of</a:t>
            </a:r>
            <a:r>
              <a:rPr lang="pt-BR" sz="1800">
                <a:latin typeface="Calibri"/>
                <a:ea typeface="+mn-lt"/>
                <a:cs typeface="+mn-lt"/>
              </a:rPr>
              <a:t> </a:t>
            </a:r>
            <a:r>
              <a:rPr lang="pt-BR" sz="1800" i="1">
                <a:latin typeface="Calibri"/>
                <a:ea typeface="+mn-lt"/>
                <a:cs typeface="+mn-lt"/>
              </a:rPr>
              <a:t>Neisseria </a:t>
            </a:r>
            <a:r>
              <a:rPr lang="pt-BR" sz="1800" i="1" err="1">
                <a:latin typeface="Calibri"/>
                <a:ea typeface="+mn-lt"/>
                <a:cs typeface="+mn-lt"/>
              </a:rPr>
              <a:t>meningitidis</a:t>
            </a:r>
            <a:r>
              <a:rPr lang="pt-BR" sz="1800" i="1">
                <a:latin typeface="Calibri"/>
                <a:ea typeface="+mn-lt"/>
                <a:cs typeface="+mn-lt"/>
              </a:rPr>
              <a:t>. </a:t>
            </a:r>
            <a:r>
              <a:rPr lang="pt-BR" sz="1800" err="1">
                <a:latin typeface="Calibri"/>
                <a:ea typeface="+mn-lt"/>
                <a:cs typeface="+mn-lt"/>
              </a:rPr>
              <a:t>Microb</a:t>
            </a:r>
            <a:r>
              <a:rPr lang="pt-BR" sz="1800">
                <a:latin typeface="Calibri"/>
                <a:ea typeface="+mn-lt"/>
                <a:cs typeface="+mn-lt"/>
              </a:rPr>
              <a:t> </a:t>
            </a:r>
            <a:r>
              <a:rPr lang="pt-BR" sz="1800" err="1">
                <a:latin typeface="Calibri"/>
                <a:ea typeface="+mn-lt"/>
                <a:cs typeface="+mn-lt"/>
              </a:rPr>
              <a:t>Infect</a:t>
            </a:r>
            <a:r>
              <a:rPr lang="pt-BR" sz="1800">
                <a:latin typeface="Calibri"/>
                <a:ea typeface="+mn-lt"/>
                <a:cs typeface="+mn-lt"/>
              </a:rPr>
              <a:t>, 2 (2000), pp. 687-700. Disponível em: </a:t>
            </a:r>
            <a:r>
              <a:rPr lang="pt-BR" sz="1800">
                <a:latin typeface="Calibri"/>
                <a:ea typeface="+mn-lt"/>
                <a:cs typeface="+mn-lt"/>
                <a:hlinkClick r:id="rId5"/>
              </a:rPr>
              <a:t>https://www.sciencedirect.com/science/article/pii/S1286457900003567?casa_token=wDuXEaXz1MoAAAAA:suW3li5Rgqne7SLF8GQC4OM9-KSAsTDuj_syafffMxa9dJEyc1QK8vm3E_mUXKWeZkGsB78qXZ8</a:t>
            </a:r>
            <a:r>
              <a:rPr lang="pt-BR" sz="1800">
                <a:latin typeface="Calibri"/>
                <a:ea typeface="+mn-lt"/>
                <a:cs typeface="+mn-lt"/>
              </a:rPr>
              <a:t>  Acesso em: 13 </a:t>
            </a:r>
            <a:r>
              <a:rPr lang="pt-BR" sz="1800" err="1">
                <a:latin typeface="Calibri"/>
                <a:ea typeface="+mn-lt"/>
                <a:cs typeface="+mn-lt"/>
              </a:rPr>
              <a:t>Oct</a:t>
            </a:r>
            <a:r>
              <a:rPr lang="pt-BR" sz="1800">
                <a:latin typeface="Calibri"/>
                <a:ea typeface="+mn-lt"/>
                <a:cs typeface="+mn-lt"/>
              </a:rPr>
              <a:t> 2020</a:t>
            </a:r>
            <a:endParaRPr lang="pt-BR" sz="1800">
              <a:latin typeface="Calibri"/>
              <a:ea typeface="+mn-lt"/>
              <a:cs typeface="Segoe UI Light"/>
            </a:endParaRPr>
          </a:p>
          <a:p>
            <a:r>
              <a:rPr lang="en-US" sz="1800" err="1">
                <a:latin typeface="Calibri"/>
                <a:ea typeface="+mn-lt"/>
                <a:cs typeface="+mn-lt"/>
              </a:rPr>
              <a:t>Sequência</a:t>
            </a:r>
            <a:r>
              <a:rPr lang="en-US" sz="1800"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latin typeface="Calibri"/>
                <a:ea typeface="+mn-lt"/>
                <a:cs typeface="+mn-lt"/>
              </a:rPr>
              <a:t>completa</a:t>
            </a:r>
            <a:r>
              <a:rPr lang="en-US" sz="1800">
                <a:latin typeface="Calibri"/>
                <a:ea typeface="+mn-lt"/>
                <a:cs typeface="+mn-lt"/>
              </a:rPr>
              <a:t> do </a:t>
            </a:r>
            <a:r>
              <a:rPr lang="en-US" sz="1800" err="1">
                <a:latin typeface="Calibri"/>
                <a:ea typeface="+mn-lt"/>
                <a:cs typeface="+mn-lt"/>
              </a:rPr>
              <a:t>genoma</a:t>
            </a:r>
            <a:r>
              <a:rPr lang="en-US" sz="1800">
                <a:latin typeface="Calibri"/>
                <a:ea typeface="+mn-lt"/>
                <a:cs typeface="+mn-lt"/>
              </a:rPr>
              <a:t> da cepa MC58 do </a:t>
            </a:r>
            <a:r>
              <a:rPr lang="en-US" sz="1800" err="1">
                <a:latin typeface="Calibri"/>
                <a:ea typeface="+mn-lt"/>
                <a:cs typeface="+mn-lt"/>
              </a:rPr>
              <a:t>sorogrupo</a:t>
            </a:r>
            <a:r>
              <a:rPr lang="en-US" sz="1800">
                <a:latin typeface="Calibri"/>
                <a:ea typeface="+mn-lt"/>
                <a:cs typeface="+mn-lt"/>
              </a:rPr>
              <a:t> B de </a:t>
            </a:r>
            <a:r>
              <a:rPr lang="en-US" sz="1800" i="1">
                <a:latin typeface="Calibri"/>
                <a:ea typeface="+mn-lt"/>
                <a:cs typeface="+mn-lt"/>
              </a:rPr>
              <a:t>Neisseria meningitidis CIÊNCIA</a:t>
            </a:r>
            <a:r>
              <a:rPr lang="en-US" sz="1800">
                <a:latin typeface="Calibri"/>
                <a:ea typeface="+mn-lt"/>
                <a:cs typeface="+mn-lt"/>
              </a:rPr>
              <a:t>10 DE MARÇO DE 2000 : 1809-1815. </a:t>
            </a:r>
            <a:r>
              <a:rPr lang="en-US" sz="1800" err="1">
                <a:latin typeface="Calibri"/>
                <a:ea typeface="+mn-lt"/>
                <a:cs typeface="+mn-lt"/>
              </a:rPr>
              <a:t>Disponível</a:t>
            </a:r>
            <a:r>
              <a:rPr lang="en-US" sz="1800"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latin typeface="Calibri"/>
                <a:ea typeface="+mn-lt"/>
                <a:cs typeface="+mn-lt"/>
              </a:rPr>
              <a:t>em</a:t>
            </a:r>
            <a:r>
              <a:rPr lang="en-US" sz="1800">
                <a:latin typeface="Calibri"/>
                <a:ea typeface="+mn-lt"/>
                <a:cs typeface="+mn-lt"/>
              </a:rPr>
              <a:t>:</a:t>
            </a:r>
            <a:r>
              <a:rPr lang="en-US" sz="1800">
                <a:latin typeface="Calibri"/>
                <a:ea typeface="+mn-lt"/>
                <a:cs typeface="+mn-lt"/>
                <a:hlinkClick r:id="rId6"/>
              </a:rPr>
              <a:t>https://science.sciencemag.org/content/287/5459/1809</a:t>
            </a:r>
            <a:r>
              <a:rPr lang="en-US" sz="1800">
                <a:latin typeface="Calibri"/>
                <a:ea typeface="+mn-lt"/>
                <a:cs typeface="+mn-lt"/>
              </a:rPr>
              <a:t>  </a:t>
            </a:r>
            <a:r>
              <a:rPr lang="en-US" sz="1800" err="1">
                <a:latin typeface="Calibri"/>
                <a:ea typeface="+mn-lt"/>
                <a:cs typeface="+mn-lt"/>
              </a:rPr>
              <a:t>Acesso</a:t>
            </a:r>
            <a:r>
              <a:rPr lang="en-US" sz="1800"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latin typeface="Calibri"/>
                <a:ea typeface="+mn-lt"/>
                <a:cs typeface="+mn-lt"/>
              </a:rPr>
              <a:t>em</a:t>
            </a:r>
            <a:r>
              <a:rPr lang="en-US" sz="1800">
                <a:latin typeface="Calibri"/>
                <a:ea typeface="+mn-lt"/>
                <a:cs typeface="+mn-lt"/>
              </a:rPr>
              <a:t>: 16 Oct 2020</a:t>
            </a:r>
            <a:endParaRPr lang="en-US" sz="1800">
              <a:latin typeface="Calibri"/>
              <a:cs typeface="Calibri"/>
            </a:endParaRPr>
          </a:p>
          <a:p>
            <a:r>
              <a:rPr lang="en-US" sz="1800">
                <a:ea typeface="+mn-lt"/>
                <a:cs typeface="+mn-lt"/>
                <a:hlinkClick r:id="rId7"/>
              </a:rPr>
              <a:t>http://antigo.saude.gov.br/saude-de-a-z/meningites</a:t>
            </a:r>
            <a:r>
              <a:rPr lang="en-US" sz="1800">
                <a:ea typeface="+mn-lt"/>
                <a:cs typeface="+mn-lt"/>
              </a:rPr>
              <a:t>  e </a:t>
            </a:r>
            <a:r>
              <a:rPr lang="en-US" sz="1800">
                <a:ea typeface="+mn-lt"/>
                <a:cs typeface="+mn-lt"/>
                <a:hlinkClick r:id="rId8"/>
              </a:rPr>
              <a:t>http://antigo.saude.gov.br/artigos/935-saude-de-a-a-z/meningites/11337-informacoes-tecnicas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Acesso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em</a:t>
            </a:r>
            <a:r>
              <a:rPr lang="en-US" sz="1800">
                <a:ea typeface="+mn-lt"/>
                <a:cs typeface="+mn-lt"/>
              </a:rPr>
              <a:t>: 22Oct 2020</a:t>
            </a:r>
            <a:endParaRPr lang="en-US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ALFARO, </a:t>
            </a:r>
            <a:r>
              <a:rPr lang="en-US" sz="1800" err="1">
                <a:ea typeface="+mn-lt"/>
                <a:cs typeface="+mn-lt"/>
              </a:rPr>
              <a:t>Cendry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Patogénesis</a:t>
            </a:r>
            <a:r>
              <a:rPr lang="en-US" sz="1800">
                <a:ea typeface="+mn-lt"/>
                <a:cs typeface="+mn-lt"/>
              </a:rPr>
              <a:t> de Neisseria meningitidis. Rev. </a:t>
            </a:r>
            <a:r>
              <a:rPr lang="en-US" sz="1800" err="1">
                <a:ea typeface="+mn-lt"/>
                <a:cs typeface="+mn-lt"/>
              </a:rPr>
              <a:t>méd</a:t>
            </a:r>
            <a:r>
              <a:rPr lang="en-US" sz="1800">
                <a:ea typeface="+mn-lt"/>
                <a:cs typeface="+mn-lt"/>
              </a:rPr>
              <a:t>. Hosp. Nac. </a:t>
            </a:r>
            <a:r>
              <a:rPr lang="en-US" sz="1800" err="1">
                <a:ea typeface="+mn-lt"/>
                <a:cs typeface="+mn-lt"/>
              </a:rPr>
              <a:t>Niños</a:t>
            </a:r>
            <a:r>
              <a:rPr lang="en-US" sz="1800">
                <a:ea typeface="+mn-lt"/>
                <a:cs typeface="+mn-lt"/>
              </a:rPr>
              <a:t> (Costa Rica),  San José ,  v. 40, n. 2, p. 73-80,  Jan.  2005 .   Available from &lt;</a:t>
            </a:r>
            <a:r>
              <a:rPr lang="en-US" sz="1800">
                <a:ea typeface="+mn-lt"/>
                <a:cs typeface="+mn-lt"/>
                <a:hlinkClick r:id="rId9"/>
              </a:rPr>
              <a:t>http://www.scielo.sa.cr/scielo.php?script=sci_arttext&amp;pid=S1017-85462005000200004&amp;lng=en&amp;nrm=iso</a:t>
            </a:r>
            <a:r>
              <a:rPr lang="en-US" sz="1800">
                <a:ea typeface="+mn-lt"/>
                <a:cs typeface="+mn-lt"/>
              </a:rPr>
              <a:t>&gt; . </a:t>
            </a:r>
            <a:r>
              <a:rPr lang="en-US" sz="1800" err="1">
                <a:ea typeface="+mn-lt"/>
                <a:cs typeface="+mn-lt"/>
              </a:rPr>
              <a:t>Acesso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em</a:t>
            </a:r>
            <a:r>
              <a:rPr lang="en-US" sz="1800">
                <a:ea typeface="+mn-lt"/>
                <a:cs typeface="+mn-lt"/>
              </a:rPr>
              <a:t>:  23  Oct  2020.</a:t>
            </a:r>
            <a:r>
              <a:rPr lang="en-US" sz="1800"/>
              <a:t/>
            </a:r>
            <a:br>
              <a:rPr lang="en-US" sz="1800"/>
            </a:b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  <a:hlinkClick r:id="rId10"/>
              </a:rPr>
              <a:t>https://www.msf.org.br/o-que-fazemos/atividades-medicas/meningite?utm_source=adwords_msf&amp;utm_medium=&amp;utm_campaign=meningite_comunicacao&amp;utm_content=_exclusao-saude_brasil_39923&amp;gclid=Cj0KCQjwit_8BRCoARIsAIx3Rj7T2kSJymAwJiTcxZDhFWKgRRsVxzXQpksbYGihG3rgjdn7I2MK3AUaAoR4EALw_wcB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Acesso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em</a:t>
            </a:r>
            <a:r>
              <a:rPr lang="en-US" sz="1800">
                <a:ea typeface="+mn-lt"/>
                <a:cs typeface="+mn-lt"/>
              </a:rPr>
              <a:t>: 27 Oct 2020.</a:t>
            </a:r>
            <a:r>
              <a:rPr lang="en-US"/>
              <a:t/>
            </a:r>
            <a:br>
              <a:rPr lang="en-US"/>
            </a:b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45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CB5347-8626-4006-9354-DFF1A6657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8426" y="2260660"/>
            <a:ext cx="578703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>
              <a:latin typeface="Segoe UI Light"/>
              <a:cs typeface="Segoe UI Light"/>
            </a:endParaRP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</a:pPr>
            <a:endParaRPr lang="pt-BR">
              <a:latin typeface="Segoe UI Light"/>
              <a:cs typeface="Calibri" panose="020F0502020204030204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C6FD6BBF-A290-4316-B4E1-3FB3C80B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45" y="30761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Ágar </a:t>
            </a:r>
            <a:r>
              <a:rPr lang="pt-BR" b="1" i="1" err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ea typeface="+mj-lt"/>
                <a:cs typeface="Segoe UI Light"/>
              </a:rPr>
              <a:t>Thayer</a:t>
            </a:r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ea typeface="+mj-lt"/>
                <a:cs typeface="Segoe UI Light"/>
              </a:rPr>
              <a:t>-Martin chocolate</a:t>
            </a:r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 </a:t>
            </a:r>
            <a:endParaRPr lang="pt-BR" b="1" i="1">
              <a:solidFill>
                <a:schemeClr val="bg1"/>
              </a:solidFill>
              <a:highlight>
                <a:srgbClr val="C0C0C0"/>
              </a:highlight>
              <a:cs typeface="Calibri Light"/>
            </a:endParaRPr>
          </a:p>
        </p:txBody>
      </p:sp>
      <p:pic>
        <p:nvPicPr>
          <p:cNvPr id="4" name="Imagem 4" descr="Uma imagem contendo produtos de higiene pessoal, mesa, cosmético, xícara&#10;&#10;Descrição gerada automaticamente">
            <a:extLst>
              <a:ext uri="{FF2B5EF4-FFF2-40B4-BE49-F238E27FC236}">
                <a16:creationId xmlns:a16="http://schemas.microsoft.com/office/drawing/2014/main" xmlns="" id="{05D4AD63-4A87-4A44-8105-B2733094B5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4109" y="2048198"/>
            <a:ext cx="5157787" cy="3536985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A31113-5F91-4494-B590-F6B8A0B111AC}"/>
              </a:ext>
            </a:extLst>
          </p:cNvPr>
          <p:cNvSpPr txBox="1"/>
          <p:nvPr/>
        </p:nvSpPr>
        <p:spPr>
          <a:xfrm>
            <a:off x="730833" y="1715167"/>
            <a:ext cx="471623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Segoe UI Light"/>
                <a:ea typeface="+mn-lt"/>
                <a:cs typeface="+mn-lt"/>
              </a:rPr>
              <a:t>Á</a:t>
            </a:r>
            <a:r>
              <a:rPr lang="en-US" sz="2000" b="1" err="1">
                <a:latin typeface="Segoe UI Light"/>
                <a:ea typeface="+mn-lt"/>
                <a:cs typeface="+mn-lt"/>
              </a:rPr>
              <a:t>gar</a:t>
            </a:r>
            <a:r>
              <a:rPr lang="en-US" sz="2000" b="1">
                <a:latin typeface="Segoe UI Light"/>
                <a:ea typeface="+mn-lt"/>
                <a:cs typeface="+mn-lt"/>
              </a:rPr>
              <a:t> Thayer-Martin Chocolate: </a:t>
            </a:r>
            <a:endParaRPr lang="pt-BR" sz="2000">
              <a:latin typeface="Segoe UI Light"/>
              <a:cs typeface="Calibri"/>
            </a:endParaRPr>
          </a:p>
          <a:p>
            <a:r>
              <a:rPr lang="en-US" sz="2000">
                <a:latin typeface="Segoe UI Light"/>
                <a:ea typeface="+mn-lt"/>
                <a:cs typeface="+mn-lt"/>
              </a:rPr>
              <a:t>Meio </a:t>
            </a:r>
            <a:r>
              <a:rPr lang="en-US" sz="2000" err="1">
                <a:latin typeface="Segoe UI Light"/>
                <a:ea typeface="+mn-lt"/>
                <a:cs typeface="+mn-lt"/>
              </a:rPr>
              <a:t>ágar</a:t>
            </a:r>
            <a:r>
              <a:rPr lang="en-US" sz="2000">
                <a:latin typeface="Segoe UI Light"/>
                <a:ea typeface="+mn-lt"/>
                <a:cs typeface="+mn-lt"/>
              </a:rPr>
              <a:t> chocolate + </a:t>
            </a:r>
            <a:r>
              <a:rPr lang="en-US" sz="2000" err="1">
                <a:latin typeface="Segoe UI Light"/>
                <a:ea typeface="+mn-lt"/>
                <a:cs typeface="+mn-lt"/>
              </a:rPr>
              <a:t>antibióticos</a:t>
            </a:r>
            <a:r>
              <a:rPr lang="en-US" sz="2000">
                <a:latin typeface="Segoe UI Light"/>
                <a:ea typeface="+mn-lt"/>
                <a:cs typeface="+mn-lt"/>
              </a:rPr>
              <a:t> contra microbiota normal. Meio </a:t>
            </a:r>
            <a:r>
              <a:rPr lang="en-US" sz="2000" err="1">
                <a:latin typeface="Segoe UI Light"/>
                <a:ea typeface="+mn-lt"/>
                <a:cs typeface="+mn-lt"/>
              </a:rPr>
              <a:t>seletivo</a:t>
            </a:r>
            <a:r>
              <a:rPr lang="en-US" sz="2000">
                <a:latin typeface="Segoe UI Light"/>
                <a:ea typeface="+mn-lt"/>
                <a:cs typeface="+mn-lt"/>
              </a:rPr>
              <a:t> e </a:t>
            </a:r>
            <a:r>
              <a:rPr lang="en-US" sz="2000" err="1">
                <a:latin typeface="Segoe UI Light"/>
                <a:ea typeface="+mn-lt"/>
                <a:cs typeface="+mn-lt"/>
              </a:rPr>
              <a:t>rico</a:t>
            </a:r>
            <a:r>
              <a:rPr lang="en-US" sz="2000">
                <a:latin typeface="Segoe UI Light"/>
                <a:ea typeface="+mn-lt"/>
                <a:cs typeface="+mn-lt"/>
              </a:rPr>
              <a:t> .</a:t>
            </a:r>
            <a:endParaRPr lang="en-US" sz="2000">
              <a:latin typeface="Segoe UI Light"/>
              <a:cs typeface="Calibri"/>
            </a:endParaRPr>
          </a:p>
          <a:p>
            <a:endParaRPr lang="en-US" sz="2000">
              <a:latin typeface="Segoe UI Light"/>
              <a:ea typeface="+mn-lt"/>
              <a:cs typeface="+mn-lt"/>
            </a:endParaRPr>
          </a:p>
          <a:p>
            <a:r>
              <a:rPr lang="en-US" sz="2000" b="1">
                <a:latin typeface="Segoe UI Light"/>
                <a:ea typeface="+mn-lt"/>
                <a:cs typeface="+mn-lt"/>
              </a:rPr>
              <a:t>Meio </a:t>
            </a:r>
            <a:r>
              <a:rPr lang="en-US" sz="2000" b="1" err="1">
                <a:latin typeface="Segoe UI Light"/>
                <a:ea typeface="+mn-lt"/>
                <a:cs typeface="+mn-lt"/>
              </a:rPr>
              <a:t>ágar</a:t>
            </a:r>
            <a:r>
              <a:rPr lang="en-US" sz="2000" b="1">
                <a:latin typeface="Segoe UI Light"/>
                <a:ea typeface="+mn-lt"/>
                <a:cs typeface="+mn-lt"/>
              </a:rPr>
              <a:t> chocolate</a:t>
            </a:r>
            <a:r>
              <a:rPr lang="en-US" sz="2000">
                <a:latin typeface="Segoe UI Light"/>
                <a:ea typeface="+mn-lt"/>
                <a:cs typeface="+mn-lt"/>
              </a:rPr>
              <a:t>: </a:t>
            </a:r>
            <a:r>
              <a:rPr lang="en-US" sz="2000" err="1">
                <a:latin typeface="Segoe UI Light"/>
                <a:ea typeface="+mn-lt"/>
                <a:cs typeface="+mn-lt"/>
              </a:rPr>
              <a:t>meio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sólido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composto</a:t>
            </a:r>
            <a:r>
              <a:rPr lang="en-US" sz="2000">
                <a:latin typeface="Segoe UI Light"/>
                <a:ea typeface="+mn-lt"/>
                <a:cs typeface="+mn-lt"/>
              </a:rPr>
              <a:t> por </a:t>
            </a:r>
            <a:r>
              <a:rPr lang="en-US" sz="2000" err="1">
                <a:latin typeface="Segoe UI Light"/>
                <a:ea typeface="+mn-lt"/>
                <a:cs typeface="+mn-lt"/>
              </a:rPr>
              <a:t>sangue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lisado</a:t>
            </a:r>
            <a:r>
              <a:rPr lang="en-US" sz="2000">
                <a:latin typeface="Segoe UI Light"/>
                <a:ea typeface="+mn-lt"/>
                <a:cs typeface="+mn-lt"/>
              </a:rPr>
              <a:t> de </a:t>
            </a:r>
            <a:r>
              <a:rPr lang="en-US" sz="2000" err="1">
                <a:latin typeface="Segoe UI Light"/>
                <a:ea typeface="+mn-lt"/>
                <a:cs typeface="+mn-lt"/>
              </a:rPr>
              <a:t>coelho</a:t>
            </a:r>
            <a:r>
              <a:rPr lang="en-US" sz="2000">
                <a:latin typeface="Segoe UI Light"/>
                <a:ea typeface="+mn-lt"/>
                <a:cs typeface="+mn-lt"/>
              </a:rPr>
              <a:t>, </a:t>
            </a:r>
            <a:r>
              <a:rPr lang="en-US" sz="2000" err="1">
                <a:latin typeface="Segoe UI Light"/>
                <a:ea typeface="+mn-lt"/>
                <a:cs typeface="+mn-lt"/>
              </a:rPr>
              <a:t>cavalo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ou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carneiro</a:t>
            </a:r>
            <a:r>
              <a:rPr lang="en-US" sz="2000">
                <a:latin typeface="Segoe UI Light"/>
                <a:ea typeface="+mn-lt"/>
                <a:cs typeface="+mn-lt"/>
              </a:rPr>
              <a:t>. </a:t>
            </a:r>
            <a:r>
              <a:rPr lang="en-US" sz="2000" err="1">
                <a:latin typeface="Segoe UI Light"/>
                <a:ea typeface="+mn-lt"/>
                <a:cs typeface="+mn-lt"/>
              </a:rPr>
              <a:t>Hemácias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lisadas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pelo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calor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liberam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hematina</a:t>
            </a:r>
            <a:r>
              <a:rPr lang="en-US" sz="2000">
                <a:latin typeface="Segoe UI Light"/>
                <a:ea typeface="+mn-lt"/>
                <a:cs typeface="+mn-lt"/>
              </a:rPr>
              <a:t> e </a:t>
            </a:r>
            <a:r>
              <a:rPr lang="en-US" sz="2000" err="1">
                <a:latin typeface="Segoe UI Light"/>
                <a:ea typeface="+mn-lt"/>
                <a:cs typeface="+mn-lt"/>
              </a:rPr>
              <a:t>hemina</a:t>
            </a:r>
            <a:r>
              <a:rPr lang="en-US" sz="2000">
                <a:latin typeface="Segoe UI Light"/>
                <a:ea typeface="+mn-lt"/>
                <a:cs typeface="+mn-lt"/>
              </a:rPr>
              <a:t>, </a:t>
            </a:r>
            <a:r>
              <a:rPr lang="en-US" sz="2000" err="1">
                <a:latin typeface="Segoe UI Light"/>
                <a:ea typeface="+mn-lt"/>
                <a:cs typeface="+mn-lt"/>
              </a:rPr>
              <a:t>fatores</a:t>
            </a:r>
            <a:r>
              <a:rPr lang="en-US" sz="2000">
                <a:latin typeface="Segoe UI Light"/>
                <a:ea typeface="+mn-lt"/>
                <a:cs typeface="+mn-lt"/>
              </a:rPr>
              <a:t> de </a:t>
            </a:r>
            <a:r>
              <a:rPr lang="en-US" sz="2000" err="1">
                <a:latin typeface="Segoe UI Light"/>
                <a:ea typeface="+mn-lt"/>
                <a:cs typeface="+mn-lt"/>
              </a:rPr>
              <a:t>crescimento</a:t>
            </a:r>
            <a:r>
              <a:rPr lang="en-US" sz="2000">
                <a:latin typeface="Segoe UI Light"/>
                <a:ea typeface="+mn-lt"/>
                <a:cs typeface="+mn-lt"/>
              </a:rPr>
              <a:t>.</a:t>
            </a:r>
          </a:p>
          <a:p>
            <a:endParaRPr lang="en-US" sz="2000">
              <a:latin typeface="Segoe UI Light"/>
              <a:ea typeface="+mn-lt"/>
              <a:cs typeface="+mn-lt"/>
            </a:endParaRPr>
          </a:p>
          <a:p>
            <a:r>
              <a:rPr lang="en-US" sz="2000" b="1" err="1">
                <a:latin typeface="Segoe UI Light"/>
                <a:ea typeface="+mn-lt"/>
                <a:cs typeface="+mn-lt"/>
              </a:rPr>
              <a:t>Interpretação</a:t>
            </a:r>
            <a:r>
              <a:rPr lang="en-US" sz="2000" b="1">
                <a:latin typeface="Segoe UI Light"/>
                <a:ea typeface="+mn-lt"/>
                <a:cs typeface="+mn-lt"/>
              </a:rPr>
              <a:t>: </a:t>
            </a:r>
            <a:r>
              <a:rPr lang="en-US" sz="2000">
                <a:latin typeface="Segoe UI Light"/>
                <a:ea typeface="+mn-lt"/>
                <a:cs typeface="+mn-lt"/>
              </a:rPr>
              <a:t>Cor</a:t>
            </a:r>
            <a:r>
              <a:rPr lang="en-US" sz="2000" b="1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marrom</a:t>
            </a:r>
            <a:r>
              <a:rPr lang="en-US" sz="2000">
                <a:latin typeface="Segoe UI Light"/>
                <a:ea typeface="+mn-lt"/>
                <a:cs typeface="+mn-lt"/>
              </a:rPr>
              <a:t>-chocolate. </a:t>
            </a:r>
            <a:r>
              <a:rPr lang="en-US" sz="2000" err="1">
                <a:latin typeface="Segoe UI Light"/>
                <a:ea typeface="+mn-lt"/>
                <a:cs typeface="+mn-lt"/>
              </a:rPr>
              <a:t>Presença</a:t>
            </a:r>
            <a:r>
              <a:rPr lang="en-US" sz="2000">
                <a:latin typeface="Segoe UI Light"/>
                <a:ea typeface="+mn-lt"/>
                <a:cs typeface="+mn-lt"/>
              </a:rPr>
              <a:t> de </a:t>
            </a:r>
            <a:r>
              <a:rPr lang="en-US" sz="2000" err="1">
                <a:latin typeface="Segoe UI Light"/>
                <a:ea typeface="+mn-lt"/>
                <a:cs typeface="+mn-lt"/>
              </a:rPr>
              <a:t>colônias</a:t>
            </a:r>
            <a:r>
              <a:rPr lang="en-US" sz="2000">
                <a:latin typeface="Segoe UI Light"/>
                <a:ea typeface="+mn-lt"/>
                <a:cs typeface="+mn-lt"/>
              </a:rPr>
              <a:t> </a:t>
            </a:r>
            <a:r>
              <a:rPr lang="en-US" sz="2000" err="1">
                <a:latin typeface="Segoe UI Light"/>
                <a:ea typeface="+mn-lt"/>
                <a:cs typeface="+mn-lt"/>
              </a:rPr>
              <a:t>pequenas</a:t>
            </a:r>
            <a:r>
              <a:rPr lang="en-US" sz="2000">
                <a:latin typeface="Segoe UI Light"/>
                <a:ea typeface="+mn-lt"/>
                <a:cs typeface="+mn-lt"/>
              </a:rPr>
              <a:t> e </a:t>
            </a:r>
            <a:r>
              <a:rPr lang="en-US" sz="2000" err="1">
                <a:latin typeface="Segoe UI Light"/>
                <a:ea typeface="+mn-lt"/>
                <a:cs typeface="+mn-lt"/>
              </a:rPr>
              <a:t>opacas</a:t>
            </a:r>
            <a:r>
              <a:rPr lang="en-US" sz="2000">
                <a:latin typeface="Segoe UI Light"/>
                <a:ea typeface="+mn-lt"/>
                <a:cs typeface="+mn-lt"/>
              </a:rPr>
              <a:t> indica </a:t>
            </a:r>
            <a:r>
              <a:rPr lang="en-US" sz="2000" err="1">
                <a:latin typeface="Segoe UI Light"/>
                <a:ea typeface="+mn-lt"/>
                <a:cs typeface="+mn-lt"/>
              </a:rPr>
              <a:t>suspeita</a:t>
            </a:r>
            <a:r>
              <a:rPr lang="en-US" sz="2000">
                <a:latin typeface="Segoe UI Light"/>
                <a:ea typeface="+mn-lt"/>
                <a:cs typeface="+mn-lt"/>
              </a:rPr>
              <a:t> de </a:t>
            </a:r>
            <a:r>
              <a:rPr lang="en-US" sz="2000" i="1">
                <a:latin typeface="Segoe UI Light"/>
                <a:ea typeface="+mn-lt"/>
                <a:cs typeface="+mn-lt"/>
              </a:rPr>
              <a:t>N. gonorrhoeae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err="1">
                <a:latin typeface="Segoe UI Light"/>
                <a:ea typeface="+mn-lt"/>
                <a:cs typeface="+mn-lt"/>
              </a:rPr>
              <a:t>ou</a:t>
            </a:r>
            <a:r>
              <a:rPr lang="en-US" sz="2000">
                <a:latin typeface="Segoe UI Light"/>
                <a:ea typeface="+mn-lt"/>
                <a:cs typeface="+mn-lt"/>
              </a:rPr>
              <a:t> </a:t>
            </a:r>
            <a:r>
              <a:rPr lang="en-US" sz="2000" i="1">
                <a:latin typeface="Segoe UI Light"/>
                <a:ea typeface="+mn-lt"/>
                <a:cs typeface="+mn-lt"/>
              </a:rPr>
              <a:t>N. meningitidis</a:t>
            </a:r>
            <a:r>
              <a:rPr lang="en-US" sz="2000">
                <a:latin typeface="Segoe UI Light"/>
                <a:ea typeface="+mn-lt"/>
                <a:cs typeface="+mn-lt"/>
              </a:rPr>
              <a:t>.</a:t>
            </a:r>
            <a:endParaRPr lang="en-US" sz="2000">
              <a:latin typeface="Segoe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0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CFE0E-B692-4DD2-B45C-EACCA10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06332"/>
            <a:ext cx="10515600" cy="1325563"/>
          </a:xfrm>
        </p:spPr>
        <p:txBody>
          <a:bodyPr/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MORFOLOGIA: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07DEC9C-6091-456B-9599-83A69D65E5D1}"/>
              </a:ext>
            </a:extLst>
          </p:cNvPr>
          <p:cNvSpPr txBox="1"/>
          <p:nvPr/>
        </p:nvSpPr>
        <p:spPr>
          <a:xfrm>
            <a:off x="310551" y="1618890"/>
            <a:ext cx="6927008" cy="44935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- </a:t>
            </a: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São bactérias </a:t>
            </a:r>
            <a:r>
              <a:rPr lang="pt-BR" sz="2600" err="1">
                <a:solidFill>
                  <a:schemeClr val="bg1"/>
                </a:solidFill>
                <a:latin typeface="Segoe UI Light"/>
                <a:cs typeface="Segoe UI Light"/>
              </a:rPr>
              <a:t>coccus</a:t>
            </a: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 Gram-negativo que se agrupam em pares (</a:t>
            </a:r>
            <a:r>
              <a:rPr lang="pt-BR" sz="2600" err="1">
                <a:solidFill>
                  <a:schemeClr val="bg1"/>
                </a:solidFill>
                <a:latin typeface="Segoe UI Light"/>
                <a:cs typeface="Segoe UI Light"/>
              </a:rPr>
              <a:t>diplococcus</a:t>
            </a: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)</a:t>
            </a:r>
            <a:endParaRPr lang="pt-BR" sz="2600">
              <a:solidFill>
                <a:schemeClr val="bg1"/>
              </a:solidFill>
              <a:ea typeface="+mn-lt"/>
              <a:cs typeface="+mn-lt"/>
            </a:endParaRPr>
          </a:p>
          <a:p>
            <a:endParaRPr lang="pt-BR" sz="2600">
              <a:solidFill>
                <a:schemeClr val="bg1"/>
              </a:solidFill>
              <a:latin typeface="Segoe UI Light"/>
              <a:ea typeface="+mn-lt"/>
              <a:cs typeface="Calibri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- Não esporuladas </a:t>
            </a:r>
            <a:endParaRPr lang="pt-BR" sz="2600">
              <a:solidFill>
                <a:schemeClr val="bg1"/>
              </a:solidFill>
              <a:cs typeface="Calibri" panose="020F0502020204030204"/>
            </a:endParaRPr>
          </a:p>
          <a:p>
            <a:endParaRPr lang="pt-BR" sz="2600">
              <a:solidFill>
                <a:schemeClr val="bg1"/>
              </a:solidFill>
              <a:latin typeface="Segoe UI Light"/>
              <a:cs typeface="Calibri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- </a:t>
            </a:r>
            <a:r>
              <a:rPr lang="pt-BR" sz="2600">
                <a:solidFill>
                  <a:schemeClr val="bg1"/>
                </a:solidFill>
                <a:latin typeface="Segoe UI Light"/>
                <a:cs typeface="Segoe UI Light"/>
              </a:rPr>
              <a:t>Imóveis e aeróbias</a:t>
            </a:r>
          </a:p>
          <a:p>
            <a:endParaRPr lang="pt-BR" sz="2600">
              <a:solidFill>
                <a:schemeClr val="bg1"/>
              </a:solidFill>
              <a:latin typeface="Segoe UI Light"/>
              <a:cs typeface="Segoe UI Light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- Fermentadoras de glicose e maltose </a:t>
            </a:r>
          </a:p>
          <a:p>
            <a:endParaRPr lang="pt-BR" sz="2600">
              <a:solidFill>
                <a:schemeClr val="bg1"/>
              </a:solidFill>
              <a:latin typeface="Segoe UI Light"/>
              <a:cs typeface="Calibri"/>
            </a:endParaRPr>
          </a:p>
          <a:p>
            <a:r>
              <a:rPr lang="pt-BR" sz="2600">
                <a:solidFill>
                  <a:schemeClr val="bg1"/>
                </a:solidFill>
                <a:latin typeface="Segoe UI Light"/>
                <a:cs typeface="Calibri"/>
              </a:rPr>
              <a:t>- Necessitam de ferro disponível como fator de crescimento</a:t>
            </a:r>
            <a:endParaRPr lang="pt-BR" sz="260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3" name="Imagem 7" descr="Uma imagem contendo tecido, flor&#10;&#10;Descrição gerada automaticamente">
            <a:extLst>
              <a:ext uri="{FF2B5EF4-FFF2-40B4-BE49-F238E27FC236}">
                <a16:creationId xmlns:a16="http://schemas.microsoft.com/office/drawing/2014/main" xmlns="" id="{7C032109-50E2-436E-B755-C1B351A484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44854" y="1859573"/>
            <a:ext cx="3738113" cy="3766867"/>
          </a:xfrm>
        </p:spPr>
      </p:pic>
    </p:spTree>
    <p:extLst>
      <p:ext uri="{BB962C8B-B14F-4D97-AF65-F5344CB8AC3E}">
        <p14:creationId xmlns:p14="http://schemas.microsoft.com/office/powerpoint/2010/main" val="70303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CFE0E-B692-4DD2-B45C-EACCA10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106332"/>
            <a:ext cx="10515600" cy="1325563"/>
          </a:xfrm>
        </p:spPr>
        <p:txBody>
          <a:bodyPr/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UM POUCO DO GENOMA MENINGOCÓCICO:</a:t>
            </a:r>
          </a:p>
        </p:txBody>
      </p:sp>
      <p:pic>
        <p:nvPicPr>
          <p:cNvPr id="4" name="Imagem 4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xmlns="" id="{1110843C-E2A9-48CD-95C9-7AA4311D1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8" t="11472" r="23278" b="8861"/>
          <a:stretch/>
        </p:blipFill>
        <p:spPr>
          <a:xfrm>
            <a:off x="6330121" y="1532360"/>
            <a:ext cx="5408390" cy="4444572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37291791-F9B4-406F-AB5B-B5425713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7522" y="1444626"/>
            <a:ext cx="5698670" cy="48956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∼ 2 200 kb </a:t>
            </a:r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(∼ 51% G+C).</a:t>
            </a:r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- </a:t>
            </a:r>
            <a:r>
              <a:rPr lang="en-US" sz="24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pequeno</a:t>
            </a:r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comparado</a:t>
            </a:r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a E. Colli</a:t>
            </a:r>
            <a:endParaRPr lang="pt-BR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r>
              <a:rPr lang="en-US" sz="2400" err="1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Competência</a:t>
            </a:r>
            <a:r>
              <a:rPr lang="en-US" sz="2400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 natural para </a:t>
            </a:r>
            <a:r>
              <a:rPr lang="en-US" sz="2400" b="1" err="1">
                <a:solidFill>
                  <a:schemeClr val="bg1"/>
                </a:solidFill>
                <a:latin typeface="Segoe UI Light"/>
                <a:ea typeface="+mn-lt"/>
                <a:cs typeface="Segoe UI Light"/>
              </a:rPr>
              <a:t>transformação</a:t>
            </a:r>
            <a:endParaRPr lang="en-US" sz="2400" err="1">
              <a:solidFill>
                <a:schemeClr val="bg1"/>
              </a:solidFill>
              <a:latin typeface="Segoe UI Light"/>
              <a:cs typeface="Segoe UI Light"/>
            </a:endParaRPr>
          </a:p>
          <a:p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Informações sobre comportamento comensal e virulência da espécie: nos agrupamentos de sequencias de proteínas  do </a:t>
            </a:r>
            <a:r>
              <a:rPr lang="pt-BR" sz="24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pilus</a:t>
            </a:r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 e nas regiões de codificação exclusiva para  polissacarídeo capsular do </a:t>
            </a:r>
            <a:r>
              <a:rPr lang="pt-BR" sz="24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serogrupo</a:t>
            </a:r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. </a:t>
            </a:r>
            <a:endParaRPr lang="en-US" sz="2400">
              <a:solidFill>
                <a:schemeClr val="bg1"/>
              </a:solidFill>
              <a:latin typeface="Segoe UI Light"/>
              <a:ea typeface="+mn-lt"/>
              <a:cs typeface="+mn-lt"/>
            </a:endParaRPr>
          </a:p>
          <a:p>
            <a:pPr algn="just"/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Cinco </a:t>
            </a:r>
            <a:r>
              <a:rPr lang="pt-BR" sz="2400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serogrupos</a:t>
            </a:r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patogênicos de </a:t>
            </a:r>
            <a:r>
              <a:rPr lang="pt-BR" sz="2400" i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N. </a:t>
            </a:r>
            <a:r>
              <a:rPr lang="pt-BR" sz="2400" i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meningitidis</a:t>
            </a:r>
            <a:r>
              <a:rPr lang="pt-BR" sz="2400" i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</a:t>
            </a:r>
            <a:r>
              <a:rPr lang="pt-BR" sz="24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A, B, C, Y e W135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E5A17CD-8751-4B17-A08E-797AE6749962}"/>
              </a:ext>
            </a:extLst>
          </p:cNvPr>
          <p:cNvSpPr txBox="1"/>
          <p:nvPr/>
        </p:nvSpPr>
        <p:spPr>
          <a:xfrm>
            <a:off x="5323113" y="6125936"/>
            <a:ext cx="7410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Representação circular do genoma da cepa MC58, sorogrupo B de </a:t>
            </a:r>
            <a:r>
              <a:rPr lang="pt-BR" i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N. </a:t>
            </a:r>
            <a:r>
              <a:rPr lang="pt-BR" i="1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meningitidis</a:t>
            </a:r>
            <a:r>
              <a:rPr lang="pt-BR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 </a:t>
            </a:r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B500E6D-9801-4C9E-94C2-02238B7B8EC8}"/>
              </a:ext>
            </a:extLst>
          </p:cNvPr>
          <p:cNvSpPr txBox="1">
            <a:spLocks/>
          </p:cNvSpPr>
          <p:nvPr/>
        </p:nvSpPr>
        <p:spPr>
          <a:xfrm>
            <a:off x="306238" y="5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MANIFESTASÇÕES CLÍNICAS: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53FD0C2-583D-4E71-827A-F5AC6F5A731E}"/>
              </a:ext>
            </a:extLst>
          </p:cNvPr>
          <p:cNvSpPr txBox="1"/>
          <p:nvPr/>
        </p:nvSpPr>
        <p:spPr>
          <a:xfrm>
            <a:off x="6563804" y="1718633"/>
            <a:ext cx="5474127" cy="72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600">
              <a:latin typeface="Segoe UI Light"/>
              <a:ea typeface="+mn-lt"/>
              <a:cs typeface="Segoe UI Light"/>
            </a:endParaRPr>
          </a:p>
          <a:p>
            <a:endParaRPr lang="pt-BR"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CF0B4AC-1A0B-4079-A37C-80B12714CCF0}"/>
              </a:ext>
            </a:extLst>
          </p:cNvPr>
          <p:cNvSpPr txBox="1"/>
          <p:nvPr/>
        </p:nvSpPr>
        <p:spPr>
          <a:xfrm>
            <a:off x="310551" y="5011947"/>
            <a:ext cx="609312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600" i="1">
              <a:latin typeface="Segoe UI Light"/>
              <a:ea typeface="+mn-lt"/>
              <a:cs typeface="+mn-lt"/>
            </a:endParaRPr>
          </a:p>
          <a:p>
            <a:endParaRPr lang="pt-BR" sz="2600" b="1">
              <a:latin typeface="Segoe UI Light"/>
              <a:cs typeface="Segoe UI Light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9583001-7E85-4D8D-B3F7-4EC45375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30" y="1575613"/>
            <a:ext cx="11533670" cy="48736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Meningite:</a:t>
            </a:r>
            <a:r>
              <a:rPr lang="pt-BR" sz="2800">
                <a:latin typeface="Segoe UI Light"/>
                <a:ea typeface="+mn-lt"/>
                <a:cs typeface="+mn-lt"/>
              </a:rPr>
              <a:t> </a:t>
            </a:r>
            <a:r>
              <a:rPr lang="pt-BR" sz="2800">
                <a:latin typeface="Segoe UI Light"/>
                <a:ea typeface="+mn-lt"/>
                <a:cs typeface="Segoe UI Light"/>
              </a:rPr>
              <a:t>Infecção no sistema nervoso central – nas meninges, principalmente nas</a:t>
            </a:r>
            <a:r>
              <a:rPr lang="pt-BR" sz="2800" b="1">
                <a:latin typeface="Segoe UI Light"/>
                <a:ea typeface="+mn-lt"/>
                <a:cs typeface="Calibri"/>
              </a:rPr>
              <a:t> </a:t>
            </a:r>
            <a:r>
              <a:rPr lang="pt-BR" sz="2800" b="1">
                <a:latin typeface="Segoe UI Light"/>
                <a:ea typeface="+mn-lt"/>
                <a:cs typeface="+mn-lt"/>
              </a:rPr>
              <a:t>leptomeninges</a:t>
            </a:r>
            <a:r>
              <a:rPr lang="pt-BR" sz="2800">
                <a:latin typeface="Segoe UI Light"/>
                <a:ea typeface="+mn-lt"/>
                <a:cs typeface="+mn-lt"/>
              </a:rPr>
              <a:t>, pois tem relações mais próximas com o sangue e </a:t>
            </a:r>
            <a:r>
              <a:rPr lang="pt-BR" sz="2800" err="1">
                <a:latin typeface="Segoe UI Light"/>
                <a:ea typeface="+mn-lt"/>
                <a:cs typeface="+mn-lt"/>
              </a:rPr>
              <a:t>líquor</a:t>
            </a:r>
            <a:r>
              <a:rPr lang="pt-BR" sz="2800">
                <a:latin typeface="Segoe UI Light"/>
                <a:ea typeface="+mn-lt"/>
                <a:cs typeface="+mn-lt"/>
              </a:rPr>
              <a:t>, são mais </a:t>
            </a:r>
            <a:r>
              <a:rPr lang="pt-BR" sz="2800" err="1">
                <a:latin typeface="Segoe UI Light"/>
                <a:ea typeface="+mn-lt"/>
                <a:cs typeface="+mn-lt"/>
              </a:rPr>
              <a:t>suceptíveis</a:t>
            </a:r>
            <a:r>
              <a:rPr lang="pt-BR" sz="2800">
                <a:latin typeface="Segoe UI Light"/>
                <a:ea typeface="+mn-lt"/>
                <a:cs typeface="+mn-lt"/>
              </a:rPr>
              <a:t> a infecção que a dura-máter.</a:t>
            </a:r>
            <a:endParaRPr lang="pt-BR" sz="2800">
              <a:latin typeface="Segoe UI Light"/>
              <a:cs typeface="Calibri"/>
            </a:endParaRPr>
          </a:p>
          <a:p>
            <a:pPr marL="0" indent="0">
              <a:buNone/>
            </a:pPr>
            <a:endParaRPr lang="pt-BR" sz="2800">
              <a:latin typeface="Segoe UI Light"/>
              <a:cs typeface="Calibri"/>
            </a:endParaRPr>
          </a:p>
          <a:p>
            <a:r>
              <a:rPr lang="pt-BR" sz="2800" b="1" err="1">
                <a:solidFill>
                  <a:schemeClr val="bg1"/>
                </a:solidFill>
                <a:latin typeface="Segoe UI Light"/>
                <a:cs typeface="Segoe UI Light"/>
              </a:rPr>
              <a:t>Meningococcemia</a:t>
            </a:r>
            <a:r>
              <a:rPr lang="pt-BR" sz="2800" b="1">
                <a:solidFill>
                  <a:schemeClr val="bg1"/>
                </a:solidFill>
                <a:latin typeface="Segoe UI Light"/>
                <a:cs typeface="Segoe UI Light"/>
              </a:rPr>
              <a:t>:</a:t>
            </a:r>
            <a:r>
              <a:rPr lang="pt-BR" sz="2800" b="1">
                <a:latin typeface="Segoe UI Light"/>
                <a:cs typeface="Segoe UI Light"/>
              </a:rPr>
              <a:t> </a:t>
            </a:r>
            <a:r>
              <a:rPr lang="en-US" sz="2800" err="1">
                <a:latin typeface="Segoe UI Light"/>
                <a:cs typeface="Segoe UI Light"/>
              </a:rPr>
              <a:t>tipo</a:t>
            </a:r>
            <a:r>
              <a:rPr lang="en-US" sz="2800">
                <a:latin typeface="Segoe UI Light"/>
                <a:cs typeface="Segoe UI Light"/>
              </a:rPr>
              <a:t> de septicemia  no  qual  a </a:t>
            </a:r>
            <a:r>
              <a:rPr lang="en-US" sz="2800" err="1">
                <a:latin typeface="Segoe UI Light"/>
                <a:cs typeface="Segoe UI Light"/>
              </a:rPr>
              <a:t>circulação</a:t>
            </a:r>
            <a:r>
              <a:rPr lang="en-US" sz="2800">
                <a:latin typeface="Segoe UI Light"/>
                <a:cs typeface="Segoe UI Light"/>
              </a:rPr>
              <a:t> </a:t>
            </a:r>
            <a:r>
              <a:rPr lang="en-US" sz="2800" err="1">
                <a:latin typeface="Segoe UI Light"/>
                <a:cs typeface="Segoe UI Light"/>
              </a:rPr>
              <a:t>sanguína</a:t>
            </a:r>
            <a:r>
              <a:rPr lang="en-US" sz="2800">
                <a:latin typeface="Segoe UI Light"/>
                <a:cs typeface="Segoe UI Light"/>
              </a:rPr>
              <a:t> </a:t>
            </a:r>
            <a:r>
              <a:rPr lang="en-US" sz="2800" err="1">
                <a:latin typeface="Segoe UI Light"/>
                <a:cs typeface="Segoe UI Light"/>
              </a:rPr>
              <a:t>contém</a:t>
            </a:r>
            <a:r>
              <a:rPr lang="en-US" sz="2800">
                <a:latin typeface="Segoe UI Light"/>
                <a:cs typeface="Segoe UI Light"/>
              </a:rPr>
              <a:t>    </a:t>
            </a:r>
            <a:r>
              <a:rPr lang="pt-BR" sz="2800" i="1" err="1">
                <a:latin typeface="Segoe UI Light"/>
                <a:cs typeface="Segoe UI Light"/>
              </a:rPr>
              <a:t>Neissera</a:t>
            </a:r>
            <a:r>
              <a:rPr lang="pt-BR" sz="2800" i="1">
                <a:latin typeface="Segoe UI Light"/>
                <a:cs typeface="Segoe UI Light"/>
              </a:rPr>
              <a:t> </a:t>
            </a:r>
            <a:r>
              <a:rPr lang="pt-BR" sz="2800" i="1" err="1">
                <a:latin typeface="Segoe UI Light"/>
                <a:cs typeface="Segoe UI Light"/>
              </a:rPr>
              <a:t>meningitidis</a:t>
            </a:r>
            <a:r>
              <a:rPr lang="pt-BR" sz="2800" i="1">
                <a:latin typeface="Segoe UI Light"/>
                <a:cs typeface="Segoe UI Light"/>
              </a:rPr>
              <a:t>. </a:t>
            </a:r>
            <a:r>
              <a:rPr lang="en-US" sz="2800">
                <a:latin typeface="Segoe UI Light"/>
                <a:cs typeface="Segoe UI Light"/>
              </a:rPr>
              <a:t>(</a:t>
            </a:r>
            <a:r>
              <a:rPr lang="en-US" sz="2800" err="1">
                <a:latin typeface="Segoe UI Light"/>
                <a:cs typeface="Segoe UI Light"/>
              </a:rPr>
              <a:t>doença</a:t>
            </a:r>
            <a:r>
              <a:rPr lang="en-US" sz="2800">
                <a:latin typeface="Segoe UI Light"/>
                <a:cs typeface="Segoe UI Light"/>
              </a:rPr>
              <a:t> grave, </a:t>
            </a:r>
            <a:r>
              <a:rPr lang="en-US" sz="2800" err="1">
                <a:latin typeface="Segoe UI Light"/>
                <a:cs typeface="Segoe UI Light"/>
              </a:rPr>
              <a:t>calafrios</a:t>
            </a:r>
            <a:r>
              <a:rPr lang="en-US" sz="2800">
                <a:latin typeface="Segoe UI Light"/>
                <a:cs typeface="Segoe UI Light"/>
              </a:rPr>
              <a:t>, </a:t>
            </a:r>
            <a:r>
              <a:rPr lang="en-US" sz="2800" err="1">
                <a:latin typeface="Segoe UI Light"/>
                <a:cs typeface="Segoe UI Light"/>
              </a:rPr>
              <a:t>febre</a:t>
            </a:r>
            <a:r>
              <a:rPr lang="en-US" sz="2800">
                <a:latin typeface="Segoe UI Light"/>
                <a:cs typeface="Segoe UI Light"/>
              </a:rPr>
              <a:t>, </a:t>
            </a:r>
            <a:r>
              <a:rPr lang="en-US" sz="2800" err="1">
                <a:latin typeface="Segoe UI Light"/>
                <a:cs typeface="Segoe UI Light"/>
              </a:rPr>
              <a:t>prostração</a:t>
            </a:r>
            <a:r>
              <a:rPr lang="en-US" sz="2800">
                <a:latin typeface="Segoe UI Light"/>
                <a:cs typeface="Segoe UI Light"/>
              </a:rPr>
              <a:t>)</a:t>
            </a:r>
            <a:endParaRPr lang="en-US" sz="2800">
              <a:latin typeface="Segoe UI Light"/>
              <a:ea typeface="+mn-lt"/>
              <a:cs typeface="Segoe UI Light"/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  <a:latin typeface="Segoe UI Light"/>
              <a:ea typeface="+mn-lt"/>
              <a:cs typeface="Segoe UI Light"/>
            </a:endParaRPr>
          </a:p>
          <a:p>
            <a:r>
              <a:rPr lang="en-US" sz="28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Hipertensão</a:t>
            </a:r>
            <a:r>
              <a:rPr lang="en-US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intracraniana</a:t>
            </a:r>
            <a:r>
              <a:rPr lang="en-US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(HIC):</a:t>
            </a:r>
            <a:r>
              <a:rPr lang="en-US" sz="2800" b="1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vômitos</a:t>
            </a:r>
            <a:r>
              <a:rPr lang="en-US" sz="2800">
                <a:latin typeface="Segoe UI Light"/>
                <a:ea typeface="+mn-lt"/>
                <a:cs typeface="+mn-lt"/>
              </a:rPr>
              <a:t>, </a:t>
            </a:r>
            <a:r>
              <a:rPr lang="en-US" sz="2800" err="1">
                <a:latin typeface="Segoe UI Light"/>
                <a:ea typeface="+mn-lt"/>
                <a:cs typeface="+mn-lt"/>
              </a:rPr>
              <a:t>cefaleia</a:t>
            </a:r>
            <a:r>
              <a:rPr lang="en-US" sz="2800">
                <a:latin typeface="Segoe UI Light"/>
                <a:ea typeface="+mn-lt"/>
                <a:cs typeface="+mn-lt"/>
              </a:rPr>
              <a:t>, </a:t>
            </a:r>
            <a:r>
              <a:rPr lang="en-US" sz="2800" err="1">
                <a:latin typeface="Segoe UI Light"/>
                <a:ea typeface="+mn-lt"/>
                <a:cs typeface="+mn-lt"/>
              </a:rPr>
              <a:t>abaulamento</a:t>
            </a:r>
            <a:r>
              <a:rPr lang="en-US" sz="2800">
                <a:latin typeface="Segoe UI Light"/>
                <a:ea typeface="+mn-lt"/>
                <a:cs typeface="+mn-lt"/>
              </a:rPr>
              <a:t> de </a:t>
            </a:r>
            <a:r>
              <a:rPr lang="en-US" sz="2800" err="1">
                <a:latin typeface="Segoe UI Light"/>
                <a:ea typeface="+mn-lt"/>
                <a:cs typeface="+mn-lt"/>
              </a:rPr>
              <a:t>fontanela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em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lactentes</a:t>
            </a:r>
            <a:r>
              <a:rPr lang="en-US" sz="2800">
                <a:latin typeface="Segoe UI Light"/>
                <a:ea typeface="+mn-lt"/>
                <a:cs typeface="+mn-lt"/>
              </a:rPr>
              <a:t>, anisocoria, </a:t>
            </a:r>
            <a:r>
              <a:rPr lang="en-US" sz="2800" err="1">
                <a:latin typeface="Segoe UI Light"/>
                <a:ea typeface="+mn-lt"/>
                <a:cs typeface="+mn-lt"/>
              </a:rPr>
              <a:t>paralisia</a:t>
            </a:r>
            <a:r>
              <a:rPr lang="en-US" sz="2800">
                <a:latin typeface="Segoe UI Light"/>
                <a:ea typeface="+mn-lt"/>
                <a:cs typeface="+mn-lt"/>
              </a:rPr>
              <a:t> de </a:t>
            </a:r>
            <a:r>
              <a:rPr lang="en-US" sz="2800" err="1">
                <a:latin typeface="Segoe UI Light"/>
                <a:ea typeface="+mn-lt"/>
                <a:cs typeface="+mn-lt"/>
              </a:rPr>
              <a:t>nervo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abducente</a:t>
            </a:r>
            <a:r>
              <a:rPr lang="en-US" sz="2800">
                <a:latin typeface="Segoe UI Light"/>
                <a:ea typeface="+mn-lt"/>
                <a:cs typeface="+mn-lt"/>
              </a:rPr>
              <a:t>, </a:t>
            </a:r>
            <a:r>
              <a:rPr lang="en-US" sz="2800" err="1">
                <a:latin typeface="Segoe UI Light"/>
                <a:ea typeface="+mn-lt"/>
                <a:cs typeface="+mn-lt"/>
              </a:rPr>
              <a:t>hipertensão</a:t>
            </a:r>
            <a:r>
              <a:rPr lang="en-US" sz="2800">
                <a:latin typeface="Segoe UI Light"/>
                <a:ea typeface="+mn-lt"/>
                <a:cs typeface="+mn-lt"/>
              </a:rPr>
              <a:t> arterial, </a:t>
            </a:r>
            <a:r>
              <a:rPr lang="en-US" sz="2800" err="1">
                <a:latin typeface="Segoe UI Light"/>
                <a:ea typeface="+mn-lt"/>
                <a:cs typeface="+mn-lt"/>
              </a:rPr>
              <a:t>bradicardia</a:t>
            </a:r>
            <a:r>
              <a:rPr lang="en-US" sz="2800">
                <a:latin typeface="Segoe UI Light"/>
                <a:ea typeface="+mn-lt"/>
                <a:cs typeface="+mn-lt"/>
              </a:rPr>
              <a:t> e </a:t>
            </a:r>
            <a:r>
              <a:rPr lang="en-US" sz="2800" err="1">
                <a:latin typeface="Segoe UI Light"/>
                <a:ea typeface="+mn-lt"/>
                <a:cs typeface="+mn-lt"/>
              </a:rPr>
              <a:t>bradipneia</a:t>
            </a:r>
            <a:r>
              <a:rPr lang="en-US" sz="2800">
                <a:latin typeface="Segoe UI Light"/>
                <a:ea typeface="+mn-lt"/>
                <a:cs typeface="+mn-lt"/>
              </a:rPr>
              <a:t>. Pode haver </a:t>
            </a:r>
            <a:r>
              <a:rPr lang="en-US" sz="2800" err="1">
                <a:latin typeface="Segoe UI Light"/>
                <a:ea typeface="+mn-lt"/>
                <a:cs typeface="+mn-lt"/>
              </a:rPr>
              <a:t>evolução</a:t>
            </a:r>
            <a:r>
              <a:rPr lang="en-US" sz="2800">
                <a:latin typeface="Segoe UI Light"/>
                <a:ea typeface="+mn-lt"/>
                <a:cs typeface="+mn-lt"/>
              </a:rPr>
              <a:t> para </a:t>
            </a:r>
            <a:r>
              <a:rPr lang="en-US" sz="2800" err="1">
                <a:latin typeface="Segoe UI Light"/>
                <a:ea typeface="+mn-lt"/>
                <a:cs typeface="+mn-lt"/>
              </a:rPr>
              <a:t>decorticação</a:t>
            </a:r>
            <a:r>
              <a:rPr lang="en-US" sz="2800">
                <a:latin typeface="Segoe UI Light"/>
                <a:ea typeface="+mn-lt"/>
                <a:cs typeface="+mn-lt"/>
              </a:rPr>
              <a:t>, coma e </a:t>
            </a:r>
            <a:r>
              <a:rPr lang="en-US" sz="2800" err="1">
                <a:latin typeface="Segoe UI Light"/>
                <a:ea typeface="+mn-lt"/>
                <a:cs typeface="+mn-lt"/>
              </a:rPr>
              <a:t>herniação</a:t>
            </a:r>
            <a:r>
              <a:rPr lang="en-US" sz="2800">
                <a:latin typeface="Segoe UI Light"/>
                <a:ea typeface="+mn-lt"/>
                <a:cs typeface="+mn-lt"/>
              </a:rPr>
              <a:t>.</a:t>
            </a:r>
            <a:endParaRPr lang="en-US" sz="2800">
              <a:latin typeface="Segoe UI Light"/>
              <a:cs typeface="Segoe UI Light"/>
            </a:endParaRPr>
          </a:p>
          <a:p>
            <a:pPr marL="0" indent="0">
              <a:buNone/>
            </a:pPr>
            <a:endParaRPr lang="en-US" sz="2800">
              <a:solidFill>
                <a:srgbClr val="000000"/>
              </a:solidFill>
              <a:latin typeface="Segoe UI Light"/>
              <a:ea typeface="+mn-lt"/>
              <a:cs typeface="+mn-lt"/>
            </a:endParaRPr>
          </a:p>
          <a:p>
            <a:r>
              <a:rPr lang="en-US" sz="2800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 </a:t>
            </a:r>
            <a:r>
              <a:rPr lang="en-US" sz="28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Doença</a:t>
            </a:r>
            <a:r>
              <a:rPr lang="en-US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inflamatória</a:t>
            </a:r>
            <a:r>
              <a:rPr lang="en-US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pélvica</a:t>
            </a:r>
            <a:r>
              <a:rPr lang="en-US" sz="2800" b="1">
                <a:solidFill>
                  <a:schemeClr val="bg1"/>
                </a:solidFill>
                <a:latin typeface="Segoe UI Light"/>
                <a:ea typeface="+mn-lt"/>
                <a:cs typeface="+mn-lt"/>
              </a:rPr>
              <a:t>:</a:t>
            </a:r>
            <a:r>
              <a:rPr lang="en-US" sz="2800" b="1">
                <a:latin typeface="Segoe UI Light"/>
                <a:ea typeface="+mn-lt"/>
                <a:cs typeface="+mn-lt"/>
              </a:rPr>
              <a:t> </a:t>
            </a:r>
            <a:r>
              <a:rPr lang="en-US" sz="2800">
                <a:latin typeface="Segoe UI Light"/>
                <a:ea typeface="+mn-lt"/>
                <a:cs typeface="+mn-lt"/>
              </a:rPr>
              <a:t>N. meningitidis </a:t>
            </a:r>
            <a:r>
              <a:rPr lang="en-US" sz="2800" err="1">
                <a:latin typeface="Segoe UI Light"/>
                <a:ea typeface="+mn-lt"/>
                <a:cs typeface="+mn-lt"/>
              </a:rPr>
              <a:t>pode</a:t>
            </a:r>
            <a:r>
              <a:rPr lang="en-US" sz="2800">
                <a:latin typeface="Segoe UI Light"/>
                <a:ea typeface="+mn-lt"/>
                <a:cs typeface="+mn-lt"/>
              </a:rPr>
              <a:t> </a:t>
            </a:r>
            <a:r>
              <a:rPr lang="en-US" sz="2800" err="1">
                <a:latin typeface="Segoe UI Light"/>
                <a:ea typeface="+mn-lt"/>
                <a:cs typeface="+mn-lt"/>
              </a:rPr>
              <a:t>colonizar</a:t>
            </a:r>
            <a:r>
              <a:rPr lang="en-US" sz="2800">
                <a:latin typeface="Segoe UI Light"/>
                <a:ea typeface="+mn-lt"/>
                <a:cs typeface="+mn-lt"/>
              </a:rPr>
              <a:t> o </a:t>
            </a:r>
            <a:r>
              <a:rPr lang="en-US" sz="2800" err="1">
                <a:latin typeface="Segoe UI Light"/>
                <a:ea typeface="+mn-lt"/>
                <a:cs typeface="+mn-lt"/>
              </a:rPr>
              <a:t>trato</a:t>
            </a:r>
            <a:r>
              <a:rPr lang="en-US" sz="2800">
                <a:latin typeface="Segoe UI Light"/>
                <a:ea typeface="+mn-lt"/>
                <a:cs typeface="+mn-lt"/>
              </a:rPr>
              <a:t> genital </a:t>
            </a:r>
            <a:r>
              <a:rPr lang="en-US" sz="2800" err="1">
                <a:latin typeface="Segoe UI Light"/>
                <a:ea typeface="+mn-lt"/>
                <a:cs typeface="+mn-lt"/>
              </a:rPr>
              <a:t>feminino</a:t>
            </a:r>
            <a:r>
              <a:rPr lang="en-US" sz="2800">
                <a:latin typeface="Segoe UI Light"/>
                <a:ea typeface="+mn-lt"/>
                <a:cs typeface="+mn-lt"/>
              </a:rPr>
              <a:t>. Assim, </a:t>
            </a:r>
            <a:r>
              <a:rPr lang="en-US" sz="2800" err="1">
                <a:latin typeface="Segoe UI Light"/>
                <a:ea typeface="+mn-lt"/>
                <a:cs typeface="+mn-lt"/>
              </a:rPr>
              <a:t>pode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ocorrer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infecção</a:t>
            </a:r>
            <a:r>
              <a:rPr lang="en-US" sz="2800">
                <a:latin typeface="Segoe UI Light"/>
                <a:ea typeface="+mn-lt"/>
                <a:cs typeface="+mn-lt"/>
              </a:rPr>
              <a:t> no </a:t>
            </a:r>
            <a:r>
              <a:rPr lang="en-US" sz="2800" err="1">
                <a:latin typeface="Segoe UI Light"/>
                <a:ea typeface="+mn-lt"/>
                <a:cs typeface="+mn-lt"/>
              </a:rPr>
              <a:t>parto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ou</a:t>
            </a:r>
            <a:r>
              <a:rPr lang="en-US" sz="2800">
                <a:latin typeface="Segoe UI Light"/>
                <a:ea typeface="+mn-lt"/>
                <a:cs typeface="+mn-lt"/>
              </a:rPr>
              <a:t> a </a:t>
            </a:r>
            <a:r>
              <a:rPr lang="en-US" sz="2800" err="1">
                <a:latin typeface="Segoe UI Light"/>
                <a:ea typeface="+mn-lt"/>
                <a:cs typeface="+mn-lt"/>
              </a:rPr>
              <a:t>infecção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intrauterina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pode</a:t>
            </a:r>
            <a:r>
              <a:rPr lang="en-US" sz="2800">
                <a:latin typeface="Segoe UI Light"/>
                <a:ea typeface="+mn-lt"/>
                <a:cs typeface="+mn-lt"/>
              </a:rPr>
              <a:t> </a:t>
            </a:r>
            <a:r>
              <a:rPr lang="en-US" sz="2800" err="1">
                <a:latin typeface="Segoe UI Light"/>
                <a:ea typeface="+mn-lt"/>
                <a:cs typeface="+mn-lt"/>
              </a:rPr>
              <a:t>resultar</a:t>
            </a:r>
            <a:r>
              <a:rPr lang="en-US" sz="2800">
                <a:latin typeface="Segoe UI Light"/>
                <a:ea typeface="+mn-lt"/>
                <a:cs typeface="+mn-lt"/>
              </a:rPr>
              <a:t> da meningococcemia </a:t>
            </a:r>
            <a:r>
              <a:rPr lang="en-US" sz="2800" err="1">
                <a:latin typeface="Segoe UI Light"/>
                <a:ea typeface="+mn-lt"/>
                <a:cs typeface="+mn-lt"/>
              </a:rPr>
              <a:t>materna</a:t>
            </a:r>
            <a:endParaRPr lang="en-US" sz="2800" err="1">
              <a:latin typeface="Segoe UI Light"/>
              <a:cs typeface="Calibri"/>
            </a:endParaRP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36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Diagrama&#10;&#10;Descrição gerada automaticamente">
            <a:extLst>
              <a:ext uri="{FF2B5EF4-FFF2-40B4-BE49-F238E27FC236}">
                <a16:creationId xmlns:a16="http://schemas.microsoft.com/office/drawing/2014/main" xmlns="" id="{074D65F7-FBF8-48F1-8522-B3798ABE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76" t="18318" r="5947" b="13333"/>
          <a:stretch/>
        </p:blipFill>
        <p:spPr>
          <a:xfrm>
            <a:off x="427365" y="1750614"/>
            <a:ext cx="5550037" cy="3348324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B500E6D-9801-4C9E-94C2-02238B7B8EC8}"/>
              </a:ext>
            </a:extLst>
          </p:cNvPr>
          <p:cNvSpPr txBox="1">
            <a:spLocks/>
          </p:cNvSpPr>
          <p:nvPr/>
        </p:nvSpPr>
        <p:spPr>
          <a:xfrm>
            <a:off x="306238" y="5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i="1">
                <a:solidFill>
                  <a:schemeClr val="bg1"/>
                </a:solidFill>
                <a:highlight>
                  <a:srgbClr val="C0C0C0"/>
                </a:highlight>
                <a:latin typeface="Calibri Light"/>
                <a:cs typeface="Calibri Light"/>
              </a:rPr>
              <a:t>A DOENÇA: MENINGITE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53FD0C2-583D-4E71-827A-F5AC6F5A731E}"/>
              </a:ext>
            </a:extLst>
          </p:cNvPr>
          <p:cNvSpPr txBox="1"/>
          <p:nvPr/>
        </p:nvSpPr>
        <p:spPr>
          <a:xfrm>
            <a:off x="6522982" y="1038276"/>
            <a:ext cx="5474127" cy="52034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/>
              <a:buChar char="§"/>
            </a:pPr>
            <a:r>
              <a:rPr lang="pt-BR" sz="2600">
                <a:latin typeface="Segoe UI Light"/>
                <a:cs typeface="Segoe UI Light"/>
              </a:rPr>
              <a:t>Pode ser causa por:</a:t>
            </a:r>
            <a:endParaRPr lang="pt-BR" sz="2600">
              <a:latin typeface="Segoe UI Light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600">
                <a:latin typeface="Segoe UI Light"/>
                <a:cs typeface="Segoe UI Light"/>
              </a:rPr>
              <a:t>*Bactérias (meningite purulenta):</a:t>
            </a:r>
            <a:r>
              <a:rPr lang="pt-BR" sz="2600" i="1">
                <a:latin typeface="Segoe UI Light"/>
                <a:cs typeface="Segoe UI Light"/>
              </a:rPr>
              <a:t> </a:t>
            </a:r>
            <a:r>
              <a:rPr lang="pt-BR" sz="2600">
                <a:latin typeface="Segoe UI Light"/>
                <a:cs typeface="Segoe UI Light"/>
              </a:rPr>
              <a:t>comumente</a:t>
            </a:r>
            <a:r>
              <a:rPr lang="pt-BR" sz="2600" i="1">
                <a:latin typeface="Segoe UI Light"/>
                <a:cs typeface="Segoe UI Light"/>
              </a:rPr>
              <a:t> H. </a:t>
            </a:r>
            <a:r>
              <a:rPr lang="pt-BR" sz="2600" i="1" err="1">
                <a:latin typeface="Segoe UI Light"/>
                <a:cs typeface="Segoe UI Light"/>
              </a:rPr>
              <a:t>Influenzae</a:t>
            </a:r>
            <a:r>
              <a:rPr lang="pt-BR" sz="2600" i="1">
                <a:latin typeface="Segoe UI Light"/>
                <a:cs typeface="Segoe UI Light"/>
              </a:rPr>
              <a:t>, </a:t>
            </a:r>
            <a:r>
              <a:rPr lang="pt-BR" sz="2600" i="1" err="1">
                <a:latin typeface="Segoe UI Light"/>
                <a:cs typeface="Segoe UI Light"/>
              </a:rPr>
              <a:t>Neissera</a:t>
            </a:r>
            <a:r>
              <a:rPr lang="pt-BR" sz="2600" i="1">
                <a:latin typeface="Segoe UI Light"/>
                <a:cs typeface="Segoe UI Light"/>
              </a:rPr>
              <a:t> </a:t>
            </a:r>
            <a:r>
              <a:rPr lang="pt-BR" sz="2600" i="1" err="1">
                <a:latin typeface="Segoe UI Light"/>
                <a:cs typeface="Segoe UI Light"/>
              </a:rPr>
              <a:t>meningitidis</a:t>
            </a:r>
            <a:r>
              <a:rPr lang="pt-BR" sz="2600" i="1">
                <a:latin typeface="Segoe UI Light"/>
                <a:cs typeface="Segoe UI Light"/>
              </a:rPr>
              <a:t>, S. </a:t>
            </a:r>
            <a:r>
              <a:rPr lang="pt-BR" sz="2600" i="1" err="1">
                <a:latin typeface="Segoe UI Light"/>
                <a:cs typeface="Segoe UI Light"/>
              </a:rPr>
              <a:t>Pneumoniae</a:t>
            </a:r>
            <a:endParaRPr lang="pt-BR" sz="2600" err="1">
              <a:latin typeface="Segoe UI Light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600">
                <a:latin typeface="Segoe UI Light"/>
                <a:cs typeface="Segoe UI Light"/>
              </a:rPr>
              <a:t>* Vírus  - 50% dos casos patógeno não pode ser identificado, tende a ser menos grave que a bacteriana.</a:t>
            </a:r>
            <a:endParaRPr lang="pt-BR" sz="2600">
              <a:latin typeface="Segoe UI Light"/>
              <a:ea typeface="+mn-lt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600">
                <a:latin typeface="Segoe UI Light"/>
                <a:ea typeface="+mn-lt"/>
                <a:cs typeface="Segoe UI Light"/>
              </a:rPr>
              <a:t>*ingestão de substâncias venenosas,   fármacos, reação a vacina e fungos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600">
              <a:latin typeface="Segoe UI Light"/>
              <a:ea typeface="+mn-lt"/>
              <a:cs typeface="Segoe UI Light"/>
            </a:endParaRPr>
          </a:p>
          <a:p>
            <a:endParaRPr lang="pt-BR">
              <a:ea typeface="+mn-lt"/>
              <a:cs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AE9BF9C-EB79-4E2A-B15B-4A3348B97215}"/>
              </a:ext>
            </a:extLst>
          </p:cNvPr>
          <p:cNvSpPr txBox="1"/>
          <p:nvPr/>
        </p:nvSpPr>
        <p:spPr>
          <a:xfrm>
            <a:off x="737507" y="5459186"/>
            <a:ext cx="86486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Segoe UI Light"/>
                <a:cs typeface="Segoe UI Light"/>
              </a:rPr>
              <a:t>*Meningite asséptica: </a:t>
            </a:r>
            <a:r>
              <a:rPr lang="en-US" sz="2400">
                <a:latin typeface="Segoe UI Light"/>
                <a:cs typeface="Segoe UI Light"/>
              </a:rPr>
              <a:t>não causada por patógeno. </a:t>
            </a:r>
            <a:endParaRPr lang="pt-BR" sz="2400">
              <a:latin typeface="Segoe UI Light"/>
              <a:cs typeface="Segoe UI Light"/>
            </a:endParaRPr>
          </a:p>
          <a:p>
            <a:r>
              <a:rPr lang="en-US" sz="2400">
                <a:latin typeface="Segoe UI Light"/>
                <a:cs typeface="Segoe UI Light"/>
              </a:rPr>
              <a:t>Entretanto comumente se refere a casos em que o patógeno não consegue ser  cultivado tradicionalmente (como meningites virais)</a:t>
            </a:r>
            <a:endParaRPr lang="pt-BR" sz="2400">
              <a:latin typeface="Segoe UI Light"/>
              <a:ea typeface="+mn-lt"/>
              <a:cs typeface="Segoe UI Light"/>
            </a:endParaRPr>
          </a:p>
          <a:p>
            <a:pPr algn="l"/>
            <a:endParaRPr lang="pt-B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2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C6FD6BBF-A290-4316-B4E1-3FB3C80B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13" y="-5181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FATORES DE VIRULÊNCIA:</a:t>
            </a:r>
            <a:r>
              <a:rPr lang="pt-BR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 </a:t>
            </a:r>
            <a:endParaRPr lang="pt-BR">
              <a:solidFill>
                <a:schemeClr val="bg1"/>
              </a:solidFill>
              <a:highlight>
                <a:srgbClr val="C0C0C0"/>
              </a:highlight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06935B-86AA-4938-A6BE-5DAA7189C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290" y="1222410"/>
            <a:ext cx="6451488" cy="52196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pt-BR" sz="1700" b="1">
                <a:latin typeface="Segoe UI Light"/>
                <a:cs typeface="Segoe UI Light"/>
              </a:rPr>
              <a:t>Cápsula </a:t>
            </a:r>
            <a:r>
              <a:rPr lang="pt-BR" sz="1700" b="1" err="1">
                <a:latin typeface="Segoe UI Light"/>
                <a:cs typeface="Segoe UI Light"/>
              </a:rPr>
              <a:t>polissacarídea</a:t>
            </a:r>
            <a:r>
              <a:rPr lang="pt-BR" sz="1700" b="1">
                <a:latin typeface="Segoe UI Light"/>
                <a:cs typeface="Segoe UI Light"/>
              </a:rPr>
              <a:t>:</a:t>
            </a:r>
            <a:r>
              <a:rPr lang="pt-BR" sz="1700">
                <a:latin typeface="Segoe UI Light"/>
                <a:cs typeface="Segoe UI Light"/>
              </a:rPr>
              <a:t> </a:t>
            </a:r>
            <a:r>
              <a:rPr lang="pt-BR" sz="1700">
                <a:latin typeface="Segoe UI Light"/>
                <a:ea typeface="+mn-lt"/>
                <a:cs typeface="+mn-lt"/>
              </a:rPr>
              <a:t> protege da resposta inflamatória do hospedeiro, e de fagocitose. No sorogrupo B, a cápsula tem proteção dupla pois simula moléculas do hospedeiro, assim não se desenvolve anticorpos contra ela e, como não é antigênica,  não pode ser utilizada para vacinas. </a:t>
            </a:r>
            <a:endParaRPr lang="en-US" sz="1700">
              <a:latin typeface="Segoe UI Light"/>
              <a:ea typeface="+mn-lt"/>
              <a:cs typeface="+mn-lt"/>
            </a:endParaRP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pt-BR" sz="1700" b="1">
                <a:latin typeface="Segoe UI Light"/>
                <a:cs typeface="Segoe UI Light"/>
              </a:rPr>
              <a:t>Fímbria (</a:t>
            </a:r>
            <a:r>
              <a:rPr lang="pt-BR" sz="1700" b="1" err="1">
                <a:latin typeface="Segoe UI Light"/>
                <a:cs typeface="Segoe UI Light"/>
              </a:rPr>
              <a:t>pili</a:t>
            </a:r>
            <a:r>
              <a:rPr lang="pt-BR" sz="1700" b="1">
                <a:latin typeface="Segoe UI Light"/>
                <a:cs typeface="Segoe UI Light"/>
              </a:rPr>
              <a:t>): </a:t>
            </a:r>
            <a:r>
              <a:rPr lang="pt-BR" sz="1700">
                <a:latin typeface="Segoe UI Light"/>
                <a:cs typeface="Segoe UI Light"/>
              </a:rPr>
              <a:t>E</a:t>
            </a:r>
            <a:r>
              <a:rPr lang="en-US" sz="1700" err="1">
                <a:latin typeface="Segoe UI Light"/>
                <a:ea typeface="+mn-lt"/>
                <a:cs typeface="+mn-lt"/>
              </a:rPr>
              <a:t>struturas</a:t>
            </a:r>
            <a:r>
              <a:rPr lang="en-US" sz="1700">
                <a:latin typeface="Segoe UI Light"/>
                <a:ea typeface="+mn-lt"/>
                <a:cs typeface="+mn-lt"/>
              </a:rPr>
              <a:t> </a:t>
            </a:r>
            <a:r>
              <a:rPr lang="en-US" sz="1700" err="1">
                <a:latin typeface="Segoe UI Light"/>
                <a:ea typeface="+mn-lt"/>
                <a:cs typeface="+mn-lt"/>
              </a:rPr>
              <a:t>filamentosaslongas</a:t>
            </a:r>
            <a:r>
              <a:rPr lang="en-US" sz="1700">
                <a:latin typeface="Segoe UI Light"/>
                <a:ea typeface="+mn-lt"/>
                <a:cs typeface="+mn-lt"/>
              </a:rPr>
              <a:t> e  </a:t>
            </a:r>
            <a:r>
              <a:rPr lang="en-US" sz="1700" err="1">
                <a:latin typeface="Segoe UI Light"/>
                <a:ea typeface="+mn-lt"/>
                <a:cs typeface="+mn-lt"/>
              </a:rPr>
              <a:t>finas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na</a:t>
            </a:r>
            <a:r>
              <a:rPr lang="en-US" sz="1700">
                <a:latin typeface="Segoe UI Light"/>
                <a:ea typeface="+mn-lt"/>
                <a:cs typeface="+mn-lt"/>
              </a:rPr>
              <a:t> </a:t>
            </a:r>
            <a:r>
              <a:rPr lang="en-US" sz="1700" err="1">
                <a:latin typeface="Segoe UI Light"/>
                <a:ea typeface="+mn-lt"/>
                <a:cs typeface="+mn-lt"/>
              </a:rPr>
              <a:t>superfície</a:t>
            </a:r>
            <a:r>
              <a:rPr lang="en-US" sz="1700">
                <a:latin typeface="Segoe UI Light"/>
                <a:ea typeface="+mn-lt"/>
                <a:cs typeface="+mn-lt"/>
              </a:rPr>
              <a:t> da </a:t>
            </a:r>
            <a:r>
              <a:rPr lang="en-US" sz="1700" err="1">
                <a:latin typeface="Segoe UI Light"/>
                <a:ea typeface="+mn-lt"/>
                <a:cs typeface="+mn-lt"/>
              </a:rPr>
              <a:t>bactéria</a:t>
            </a:r>
            <a:r>
              <a:rPr lang="en-US" sz="1700">
                <a:latin typeface="Segoe UI Light"/>
                <a:ea typeface="+mn-lt"/>
                <a:cs typeface="+mn-lt"/>
              </a:rPr>
              <a:t>. São </a:t>
            </a:r>
            <a:r>
              <a:rPr lang="en-US" sz="1700" err="1">
                <a:latin typeface="Segoe UI Light"/>
                <a:ea typeface="+mn-lt"/>
                <a:cs typeface="+mn-lt"/>
              </a:rPr>
              <a:t>fatores</a:t>
            </a:r>
            <a:r>
              <a:rPr lang="en-US" sz="1700">
                <a:latin typeface="Segoe UI Light"/>
                <a:ea typeface="+mn-lt"/>
                <a:cs typeface="+mn-lt"/>
              </a:rPr>
              <a:t> de </a:t>
            </a:r>
            <a:r>
              <a:rPr lang="en-US" sz="1700" err="1">
                <a:latin typeface="Segoe UI Light"/>
                <a:ea typeface="+mn-lt"/>
                <a:cs typeface="+mn-lt"/>
              </a:rPr>
              <a:t>colonização</a:t>
            </a:r>
            <a:r>
              <a:rPr lang="en-US" sz="1700">
                <a:latin typeface="Segoe UI Light"/>
                <a:ea typeface="+mn-lt"/>
                <a:cs typeface="+mn-lt"/>
              </a:rPr>
              <a:t>, com </a:t>
            </a:r>
            <a:r>
              <a:rPr lang="en-US" sz="1700" err="1">
                <a:latin typeface="Segoe UI Light"/>
                <a:ea typeface="+mn-lt"/>
                <a:cs typeface="+mn-lt"/>
              </a:rPr>
              <a:t>papel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na</a:t>
            </a:r>
            <a:r>
              <a:rPr lang="en-US" sz="1700">
                <a:latin typeface="Segoe UI Light"/>
                <a:ea typeface="+mn-lt"/>
                <a:cs typeface="+mn-lt"/>
              </a:rPr>
              <a:t>  </a:t>
            </a:r>
            <a:r>
              <a:rPr lang="en-US" sz="1700" err="1">
                <a:latin typeface="Segoe UI Light"/>
                <a:ea typeface="+mn-lt"/>
                <a:cs typeface="+mn-lt"/>
              </a:rPr>
              <a:t>adesão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às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células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endoteliais</a:t>
            </a:r>
            <a:r>
              <a:rPr lang="en-US" sz="1700">
                <a:latin typeface="Segoe UI Light"/>
                <a:ea typeface="+mn-lt"/>
                <a:cs typeface="+mn-lt"/>
              </a:rPr>
              <a:t> e </a:t>
            </a:r>
            <a:r>
              <a:rPr lang="en-US" sz="1700" err="1">
                <a:latin typeface="Segoe UI Light"/>
                <a:ea typeface="+mn-lt"/>
                <a:cs typeface="+mn-lt"/>
              </a:rPr>
              <a:t>epiteliais</a:t>
            </a:r>
            <a:r>
              <a:rPr lang="en-US" sz="1700">
                <a:latin typeface="Segoe UI Light"/>
                <a:ea typeface="+mn-lt"/>
                <a:cs typeface="+mn-lt"/>
              </a:rPr>
              <a:t>. É o principal </a:t>
            </a:r>
            <a:r>
              <a:rPr lang="en-US" sz="1700" err="1">
                <a:latin typeface="Segoe UI Light"/>
                <a:ea typeface="+mn-lt"/>
                <a:cs typeface="+mn-lt"/>
              </a:rPr>
              <a:t>mecanismo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pelo</a:t>
            </a:r>
            <a:r>
              <a:rPr lang="en-US" sz="1700">
                <a:latin typeface="Segoe UI Light"/>
                <a:ea typeface="+mn-lt"/>
                <a:cs typeface="+mn-lt"/>
              </a:rPr>
              <a:t> qual as </a:t>
            </a:r>
            <a:r>
              <a:rPr lang="en-US" sz="1700" err="1">
                <a:latin typeface="Segoe UI Light"/>
                <a:ea typeface="+mn-lt"/>
                <a:cs typeface="+mn-lt"/>
              </a:rPr>
              <a:t>bactérias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encapsuladas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aderem</a:t>
            </a:r>
            <a:r>
              <a:rPr lang="en-US" sz="1700">
                <a:latin typeface="Segoe UI Light"/>
                <a:ea typeface="+mn-lt"/>
                <a:cs typeface="+mn-lt"/>
              </a:rPr>
              <a:t>. </a:t>
            </a:r>
            <a:r>
              <a:rPr lang="en-US" sz="1700" err="1">
                <a:latin typeface="Segoe UI Light"/>
                <a:ea typeface="+mn-lt"/>
                <a:cs typeface="+mn-lt"/>
              </a:rPr>
              <a:t>Associada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também</a:t>
            </a:r>
            <a:r>
              <a:rPr lang="en-US" sz="1700">
                <a:latin typeface="Segoe UI Light"/>
                <a:ea typeface="+mn-lt"/>
                <a:cs typeface="+mn-lt"/>
              </a:rPr>
              <a:t> a </a:t>
            </a:r>
            <a:r>
              <a:rPr lang="en-US" sz="1700" err="1">
                <a:latin typeface="Segoe UI Light"/>
                <a:ea typeface="+mn-lt"/>
                <a:cs typeface="+mn-lt"/>
              </a:rPr>
              <a:t>transformação</a:t>
            </a:r>
            <a:r>
              <a:rPr lang="en-US" sz="1700">
                <a:latin typeface="Segoe UI Light"/>
                <a:ea typeface="+mn-lt"/>
                <a:cs typeface="+mn-lt"/>
              </a:rPr>
              <a:t> do DNA </a:t>
            </a:r>
            <a:r>
              <a:rPr lang="en-US" sz="1700" err="1">
                <a:latin typeface="Segoe UI Light"/>
                <a:ea typeface="+mn-lt"/>
                <a:cs typeface="+mn-lt"/>
              </a:rPr>
              <a:t>exógeno</a:t>
            </a:r>
            <a:r>
              <a:rPr lang="en-US" sz="1700">
                <a:latin typeface="Segoe UI Light"/>
                <a:ea typeface="+mn-lt"/>
                <a:cs typeface="+mn-lt"/>
              </a:rPr>
              <a:t>, </a:t>
            </a:r>
            <a:r>
              <a:rPr lang="en-US" sz="1700" err="1">
                <a:latin typeface="Segoe UI Light"/>
                <a:ea typeface="+mn-lt"/>
                <a:cs typeface="+mn-lt"/>
              </a:rPr>
              <a:t>autoaglutinação</a:t>
            </a:r>
            <a:r>
              <a:rPr lang="en-US" sz="1700">
                <a:latin typeface="Segoe UI Light"/>
                <a:ea typeface="+mn-lt"/>
                <a:cs typeface="+mn-lt"/>
              </a:rPr>
              <a:t> </a:t>
            </a:r>
            <a:r>
              <a:rPr lang="en-US" sz="1700" err="1">
                <a:latin typeface="Segoe UI Light"/>
                <a:ea typeface="+mn-lt"/>
                <a:cs typeface="+mn-lt"/>
              </a:rPr>
              <a:t>bacteriana</a:t>
            </a:r>
            <a:r>
              <a:rPr lang="en-US" sz="1700">
                <a:latin typeface="Segoe UI Light"/>
                <a:ea typeface="+mn-lt"/>
                <a:cs typeface="+mn-lt"/>
              </a:rPr>
              <a:t> e </a:t>
            </a:r>
            <a:r>
              <a:rPr lang="en-US" sz="1700" err="1">
                <a:latin typeface="Segoe UI Light"/>
                <a:ea typeface="+mn-lt"/>
                <a:cs typeface="+mn-lt"/>
              </a:rPr>
              <a:t>motilidade</a:t>
            </a:r>
            <a:r>
              <a:rPr lang="en-US" sz="1700">
                <a:latin typeface="Segoe UI Light"/>
                <a:ea typeface="+mn-lt"/>
                <a:cs typeface="+mn-lt"/>
              </a:rPr>
              <a:t>. </a:t>
            </a:r>
            <a:endParaRPr lang="en-US" sz="1700">
              <a:latin typeface="Segoe UI Light"/>
              <a:cs typeface="Calibri"/>
            </a:endParaRPr>
          </a:p>
          <a:p>
            <a:pPr marL="0" indent="0">
              <a:buNone/>
            </a:pPr>
            <a:endParaRPr lang="en-US" sz="1700">
              <a:latin typeface="Segoe UI Light"/>
              <a:ea typeface="+mn-lt"/>
              <a:cs typeface="+mn-lt"/>
            </a:endParaRPr>
          </a:p>
        </p:txBody>
      </p:sp>
      <p:pic>
        <p:nvPicPr>
          <p:cNvPr id="15" name="Imagem 5" descr="Uma imagem contendo fungo, animal, comida&#10;&#10;Descrição gerada automaticamente">
            <a:extLst>
              <a:ext uri="{FF2B5EF4-FFF2-40B4-BE49-F238E27FC236}">
                <a16:creationId xmlns:a16="http://schemas.microsoft.com/office/drawing/2014/main" xmlns="" id="{87C88162-22D5-495E-9A81-F759C655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41893" y="1344397"/>
            <a:ext cx="6458127" cy="43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C6FD6BBF-A290-4316-B4E1-3FB3C80B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8" y="63201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1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FATORES DE VIRULÊNCIA:</a:t>
            </a:r>
            <a:r>
              <a:rPr lang="pt-BR">
                <a:solidFill>
                  <a:schemeClr val="bg1"/>
                </a:solidFill>
                <a:highlight>
                  <a:srgbClr val="C0C0C0"/>
                </a:highlight>
                <a:ea typeface="+mj-lt"/>
                <a:cs typeface="+mj-lt"/>
              </a:rPr>
              <a:t> </a:t>
            </a:r>
            <a:endParaRPr lang="pt-BR">
              <a:solidFill>
                <a:schemeClr val="bg1"/>
              </a:solidFill>
              <a:highlight>
                <a:srgbClr val="C0C0C0"/>
              </a:highlight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06935B-86AA-4938-A6BE-5DAA7189C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441" y="1394937"/>
            <a:ext cx="6137498" cy="44601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pt-BR" sz="1800" b="1">
                <a:latin typeface="Segoe UI Light"/>
                <a:cs typeface="Segoe UI Light"/>
              </a:rPr>
              <a:t>Protease IgA</a:t>
            </a:r>
            <a:r>
              <a:rPr lang="pt-BR" sz="1800">
                <a:latin typeface="Segoe UI Light"/>
                <a:cs typeface="Segoe UI Light"/>
              </a:rPr>
              <a:t>: </a:t>
            </a:r>
            <a:r>
              <a:rPr lang="pt-BR" sz="1800">
                <a:latin typeface="Segoe UI Light"/>
                <a:ea typeface="+mn-lt"/>
                <a:cs typeface="+mn-lt"/>
              </a:rPr>
              <a:t>tem papel  na colonização da mucosa e nos está sendo associada a sobrevivência intracelular.</a:t>
            </a:r>
            <a:endParaRPr lang="pt-BR" sz="1800">
              <a:latin typeface="Calibri" panose="020F0502020204030204"/>
              <a:cs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pt-BR" sz="1800">
                <a:latin typeface="Segoe UI Light"/>
                <a:cs typeface="Segoe UI Light"/>
              </a:rPr>
              <a:t>proteínas da membrana externa: como </a:t>
            </a:r>
            <a:r>
              <a:rPr lang="en-US" sz="1800" b="1" err="1">
                <a:latin typeface="Segoe UI Light"/>
                <a:cs typeface="Calibri"/>
              </a:rPr>
              <a:t>lipooligossacarídeos</a:t>
            </a:r>
            <a:r>
              <a:rPr lang="en-US" sz="1800" b="1">
                <a:latin typeface="Segoe UI Light"/>
                <a:ea typeface="+mn-lt"/>
                <a:cs typeface="+mn-lt"/>
              </a:rPr>
              <a:t> :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febre</a:t>
            </a:r>
            <a:r>
              <a:rPr lang="en-US" sz="1800">
                <a:latin typeface="Segoe UI Light"/>
                <a:ea typeface="+mn-lt"/>
                <a:cs typeface="+mn-lt"/>
              </a:rPr>
              <a:t> e </a:t>
            </a:r>
            <a:r>
              <a:rPr lang="en-US" sz="1800" err="1">
                <a:latin typeface="Segoe UI Light"/>
                <a:ea typeface="+mn-lt"/>
                <a:cs typeface="+mn-lt"/>
              </a:rPr>
              <a:t>outras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respostas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imunológicas</a:t>
            </a:r>
            <a:r>
              <a:rPr lang="en-US" sz="1800">
                <a:latin typeface="Segoe UI Light"/>
                <a:ea typeface="+mn-lt"/>
                <a:cs typeface="+mn-lt"/>
              </a:rPr>
              <a:t> por </a:t>
            </a:r>
            <a:r>
              <a:rPr lang="en-US" sz="1800">
                <a:latin typeface="Segoe UI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liberação</a:t>
            </a:r>
            <a:r>
              <a:rPr lang="en-US" sz="1800">
                <a:latin typeface="Segoe UI Light"/>
                <a:ea typeface="+mn-lt"/>
                <a:cs typeface="+mn-lt"/>
              </a:rPr>
              <a:t> de </a:t>
            </a:r>
            <a:r>
              <a:rPr lang="en-US" sz="1800" err="1">
                <a:latin typeface="Segoe UI Light"/>
                <a:ea typeface="+mn-lt"/>
                <a:cs typeface="+mn-lt"/>
              </a:rPr>
              <a:t>citocinas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>
              <a:latin typeface="Segoe UI Light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sz="1800" b="1" err="1">
                <a:latin typeface="Segoe UI Light"/>
                <a:ea typeface="+mn-lt"/>
                <a:cs typeface="+mn-lt"/>
              </a:rPr>
              <a:t>Proteínas</a:t>
            </a:r>
            <a:r>
              <a:rPr lang="en-US" sz="1800" b="1">
                <a:latin typeface="Segoe UI Light"/>
                <a:ea typeface="+mn-lt"/>
                <a:cs typeface="+mn-lt"/>
              </a:rPr>
              <a:t> de </a:t>
            </a:r>
            <a:r>
              <a:rPr lang="en-US" sz="1800" b="1" err="1">
                <a:latin typeface="Segoe UI Light"/>
                <a:ea typeface="+mn-lt"/>
                <a:cs typeface="+mn-lt"/>
              </a:rPr>
              <a:t>classe</a:t>
            </a:r>
            <a:r>
              <a:rPr lang="en-US" sz="1800" b="1">
                <a:latin typeface="Segoe UI Light"/>
                <a:ea typeface="+mn-lt"/>
                <a:cs typeface="+mn-lt"/>
              </a:rPr>
              <a:t> 5 (Opa) e </a:t>
            </a:r>
            <a:r>
              <a:rPr lang="en-US" sz="1800" b="1" err="1">
                <a:latin typeface="Segoe UI Light"/>
                <a:ea typeface="+mn-lt"/>
                <a:cs typeface="+mn-lt"/>
              </a:rPr>
              <a:t>proteínas</a:t>
            </a:r>
            <a:r>
              <a:rPr lang="en-US" sz="1800" b="1">
                <a:latin typeface="Segoe UI Light"/>
                <a:ea typeface="+mn-lt"/>
                <a:cs typeface="+mn-lt"/>
              </a:rPr>
              <a:t> </a:t>
            </a:r>
            <a:r>
              <a:rPr lang="en-US" sz="1800" b="1" err="1">
                <a:latin typeface="Segoe UI Light"/>
                <a:ea typeface="+mn-lt"/>
                <a:cs typeface="+mn-lt"/>
              </a:rPr>
              <a:t>Opc</a:t>
            </a:r>
            <a:r>
              <a:rPr lang="en-US" sz="1800" b="1">
                <a:latin typeface="Segoe UI Light"/>
                <a:ea typeface="+mn-lt"/>
                <a:cs typeface="+mn-lt"/>
              </a:rPr>
              <a:t>: 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Essas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proteínas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facilitam</a:t>
            </a:r>
            <a:r>
              <a:rPr lang="en-US" sz="1800">
                <a:latin typeface="Segoe UI Light"/>
                <a:ea typeface="+mn-lt"/>
                <a:cs typeface="+mn-lt"/>
              </a:rPr>
              <a:t> a </a:t>
            </a:r>
            <a:r>
              <a:rPr lang="en-US" sz="1800" err="1">
                <a:latin typeface="Segoe UI Light"/>
                <a:ea typeface="+mn-lt"/>
                <a:cs typeface="+mn-lt"/>
              </a:rPr>
              <a:t>interação</a:t>
            </a:r>
            <a:r>
              <a:rPr lang="en-US" sz="1800">
                <a:latin typeface="Segoe UI Light"/>
                <a:ea typeface="+mn-lt"/>
                <a:cs typeface="+mn-lt"/>
              </a:rPr>
              <a:t> com </a:t>
            </a:r>
            <a:r>
              <a:rPr lang="en-US" sz="1800" err="1">
                <a:latin typeface="Segoe UI Light"/>
                <a:ea typeface="+mn-lt"/>
                <a:cs typeface="+mn-lt"/>
              </a:rPr>
              <a:t>células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epiteliais</a:t>
            </a:r>
            <a:r>
              <a:rPr lang="en-US" sz="1800">
                <a:latin typeface="Segoe UI Light"/>
                <a:ea typeface="+mn-lt"/>
                <a:cs typeface="+mn-lt"/>
              </a:rPr>
              <a:t>, </a:t>
            </a:r>
            <a:r>
              <a:rPr lang="en-US" sz="1800" err="1">
                <a:latin typeface="Segoe UI Light"/>
                <a:ea typeface="+mn-lt"/>
                <a:cs typeface="+mn-lt"/>
              </a:rPr>
              <a:t>células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polimorfonucleares</a:t>
            </a:r>
            <a:r>
              <a:rPr lang="en-US" sz="1800">
                <a:latin typeface="Segoe UI Light"/>
                <a:ea typeface="+mn-lt"/>
                <a:cs typeface="+mn-lt"/>
              </a:rPr>
              <a:t> e </a:t>
            </a:r>
            <a:r>
              <a:rPr lang="en-US" sz="1800" err="1">
                <a:latin typeface="Segoe UI Light"/>
                <a:ea typeface="+mn-lt"/>
                <a:cs typeface="+mn-lt"/>
              </a:rPr>
              <a:t>células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endoteliais</a:t>
            </a:r>
            <a:r>
              <a:rPr lang="en-US" sz="1800">
                <a:latin typeface="Segoe UI Light"/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>
              <a:latin typeface="Segoe UI Light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sz="1800" b="1" err="1">
                <a:latin typeface="Segoe UI Light"/>
                <a:ea typeface="+mn-lt"/>
                <a:cs typeface="+mn-lt"/>
              </a:rPr>
              <a:t>Porinas</a:t>
            </a:r>
            <a:r>
              <a:rPr lang="en-US" sz="1800" b="1">
                <a:latin typeface="Segoe UI Light"/>
                <a:ea typeface="+mn-lt"/>
                <a:cs typeface="+mn-lt"/>
              </a:rPr>
              <a:t>: 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interferem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na</a:t>
            </a:r>
            <a:r>
              <a:rPr lang="en-US" sz="1800">
                <a:latin typeface="Segoe UI Light"/>
                <a:ea typeface="+mn-lt"/>
                <a:cs typeface="+mn-lt"/>
              </a:rPr>
              <a:t> </a:t>
            </a:r>
            <a:r>
              <a:rPr lang="en-US" sz="1800" err="1">
                <a:latin typeface="Segoe UI Light"/>
                <a:ea typeface="+mn-lt"/>
                <a:cs typeface="+mn-lt"/>
              </a:rPr>
              <a:t>sinalização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célula</a:t>
            </a:r>
            <a:r>
              <a:rPr lang="en-US" sz="1800">
                <a:latin typeface="Segoe UI Light"/>
                <a:ea typeface="+mn-lt"/>
                <a:cs typeface="+mn-lt"/>
              </a:rPr>
              <a:t> </a:t>
            </a:r>
            <a:r>
              <a:rPr lang="en-US" sz="1800" err="1">
                <a:latin typeface="Segoe UI Light"/>
                <a:ea typeface="+mn-lt"/>
                <a:cs typeface="+mn-lt"/>
              </a:rPr>
              <a:t>promovem</a:t>
            </a:r>
            <a:r>
              <a:rPr lang="en-US" sz="1800">
                <a:latin typeface="Segoe UI Light"/>
                <a:ea typeface="+mn-lt"/>
                <a:cs typeface="+mn-lt"/>
              </a:rPr>
              <a:t>  a </a:t>
            </a:r>
            <a:r>
              <a:rPr lang="en-US" sz="1800" err="1">
                <a:latin typeface="Segoe UI Light"/>
                <a:ea typeface="+mn-lt"/>
                <a:cs typeface="+mn-lt"/>
              </a:rPr>
              <a:t>internalização</a:t>
            </a:r>
            <a:r>
              <a:rPr lang="en-US" sz="1800">
                <a:latin typeface="Segoe UI Light"/>
                <a:ea typeface="+mn-lt"/>
                <a:cs typeface="+mn-lt"/>
              </a:rPr>
              <a:t> da </a:t>
            </a:r>
            <a:r>
              <a:rPr lang="en-US" sz="1800" err="1">
                <a:latin typeface="Segoe UI Light"/>
                <a:ea typeface="+mn-lt"/>
                <a:cs typeface="+mn-lt"/>
              </a:rPr>
              <a:t>bactéria</a:t>
            </a:r>
            <a:r>
              <a:rPr lang="en-US" sz="1800">
                <a:latin typeface="Segoe UI Light"/>
                <a:ea typeface="+mn-lt"/>
                <a:cs typeface="+mn-lt"/>
              </a:rPr>
              <a:t> por </a:t>
            </a:r>
            <a:r>
              <a:rPr lang="en-US" sz="1800" err="1">
                <a:latin typeface="Segoe UI Light"/>
                <a:ea typeface="+mn-lt"/>
                <a:cs typeface="+mn-lt"/>
              </a:rPr>
              <a:t>reorganização</a:t>
            </a:r>
            <a:r>
              <a:rPr lang="en-US" sz="1800">
                <a:latin typeface="Segoe UI Light"/>
                <a:ea typeface="+mn-lt"/>
                <a:cs typeface="+mn-lt"/>
              </a:rPr>
              <a:t> da </a:t>
            </a:r>
            <a:r>
              <a:rPr lang="en-US" sz="1800" err="1">
                <a:latin typeface="Segoe UI Light"/>
                <a:ea typeface="+mn-lt"/>
                <a:cs typeface="+mn-lt"/>
              </a:rPr>
              <a:t>actina</a:t>
            </a:r>
            <a:r>
              <a:rPr lang="en-US" sz="1800">
                <a:latin typeface="Segoe UI Light"/>
                <a:ea typeface="+mn-lt"/>
                <a:cs typeface="+mn-lt"/>
              </a:rPr>
              <a:t>.</a:t>
            </a:r>
            <a:endParaRPr lang="en-US" sz="1800" b="1">
              <a:latin typeface="Segoe UI Light"/>
              <a:ea typeface="+mn-lt"/>
              <a:cs typeface="+mn-lt"/>
            </a:endParaRPr>
          </a:p>
        </p:txBody>
      </p:sp>
      <p:pic>
        <p:nvPicPr>
          <p:cNvPr id="2" name="Imagem 3" descr="Uma imagem contendo comida, frutas, grupo, display&#10;&#10;Descrição gerada automaticamente">
            <a:extLst>
              <a:ext uri="{FF2B5EF4-FFF2-40B4-BE49-F238E27FC236}">
                <a16:creationId xmlns:a16="http://schemas.microsoft.com/office/drawing/2014/main" xmlns="" id="{A1C1C8EA-4DC7-4926-A034-7D0B916B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3179" y="1653954"/>
            <a:ext cx="6251275" cy="35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4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Macintosh PowerPoint</Application>
  <PresentationFormat>Personalizado</PresentationFormat>
  <Paragraphs>212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Neisseria meningitidis Amabile Gianjoppe Rossetti Gabriela Barbuti Panizza Julia Martins Simão</vt:lpstr>
      <vt:lpstr>Neisseria meningitidis ou meningococo </vt:lpstr>
      <vt:lpstr>Ágar Thayer-Martin chocolate </vt:lpstr>
      <vt:lpstr>MORFOLOGIA:</vt:lpstr>
      <vt:lpstr>UM POUCO DO GENOMA MENINGOCÓCICO:</vt:lpstr>
      <vt:lpstr>Presentación de PowerPoint</vt:lpstr>
      <vt:lpstr>Presentación de PowerPoint</vt:lpstr>
      <vt:lpstr>FATORES DE VIRULÊNCIA: </vt:lpstr>
      <vt:lpstr>FATORES DE VIRULÊNCIA: </vt:lpstr>
      <vt:lpstr>MECANISMOS DE PATOGENICIDADE:</vt:lpstr>
      <vt:lpstr>MECANISMOS DE PATOGENICIDADE:</vt:lpstr>
      <vt:lpstr>ESTÁGIOS DE EVOLUÇÃO: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Referências: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Gabriel Padilla</cp:lastModifiedBy>
  <cp:revision>1</cp:revision>
  <dcterms:created xsi:type="dcterms:W3CDTF">2020-10-04T19:27:45Z</dcterms:created>
  <dcterms:modified xsi:type="dcterms:W3CDTF">2020-10-28T11:16:10Z</dcterms:modified>
</cp:coreProperties>
</file>