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305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81" r:id="rId13"/>
    <p:sldId id="282" r:id="rId14"/>
    <p:sldId id="283" r:id="rId15"/>
    <p:sldId id="319" r:id="rId16"/>
    <p:sldId id="267" r:id="rId17"/>
    <p:sldId id="268" r:id="rId18"/>
    <p:sldId id="269" r:id="rId19"/>
    <p:sldId id="270" r:id="rId20"/>
    <p:sldId id="304" r:id="rId21"/>
    <p:sldId id="295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5DCB3FED-945B-4EF2-B358-BD6E438E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1448C41D-A0F6-4E9F-A18E-2F28EF52A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3DCFEDE-44F0-4128-A3EC-5C07E269A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2507E1E-E138-4182-B967-ED8C0BF93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9B79D13-F886-4F46-AA75-0D1204F27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4A14-097E-41A1-A65E-173CA98EBEE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819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E550A2-5A18-4DBC-B1E4-308EE383A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ECD166-F106-49BD-A6C8-A88FC3581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CF7BA6-1680-45B5-AB10-D5E917877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39D89-2777-440E-90D0-B5100368A6B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631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AABB42-82A6-4E85-8F9B-E673BBC91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04AA5-5CC6-42CF-B4AE-BD715C354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6A16E6-075A-4634-A473-8CA633A42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352EB-75C1-4CD2-AED5-5D394D2ECD0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327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A65AD0-1CF5-4350-8C00-64D6F49EB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AF9275-8717-45BE-9ABA-5DA92DF43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4DDD86-743E-471A-821E-A96A172BB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653B-178F-4872-BB97-E4F76389E2D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4833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48C123-ADAD-4596-9231-69D9CB695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82FCA5-BF6B-400F-A5C6-DECF6E4FA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368805-24C6-4BED-B217-D66AE6B35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5A53-72BA-4BC7-B968-3F35883AA3A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9368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634155-1CAB-4E49-8AF6-9043D8148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961CD5-62AE-4158-BDEC-49B0C28DF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D9CE1-AC08-4E95-853E-AC049C3C8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B703-480C-473B-8481-30760544EB5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1752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88930E1-0987-45AD-822E-4D19C3716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79FD35-5E9F-43DC-9DC5-7ADB461F7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9F4029-7ABA-4C7F-989B-85DF61E10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AFC3-A83F-499B-8532-66E6764DFAE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0302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950F6D-D7CB-41EC-AFC0-9C9F7FA66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02AC4-53F8-41E3-96E9-4410CAA3A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5246BE-338D-49AE-8CE6-1342D9962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64BD-6E86-4127-9A9F-2B04EB882F6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1866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C0B4E4-2C5D-4717-BFDB-066541185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3FF90A-5B31-4519-ABFF-A9926A359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4EA4A8-5867-4113-9B4D-1D8E04DABB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A835E-EF08-4849-906B-9935A1F43FF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0551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86BA1D-AB85-477F-AD9D-F8A6A204C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F71AFB-50C3-48E4-B6D5-F36622369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D962C4-101B-43A4-86D6-C02407BED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2C9C9-0896-48AB-A57C-DE09393B1EA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8008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26D1B-3908-40B0-8B7F-4BF018C67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E9130-5C20-4F83-A808-CA32CF3303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97030-3B47-4DCE-B651-3921789A9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A92E5-54A9-4995-B386-C66B284B70B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9213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DA3EE74-1B79-44D7-9A9D-D4062C792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7F3690-E922-4C84-98D4-937B7FD8A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7C54FFEA-F0DB-4319-8BBA-710F4F8A09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699D1AD9-CDAE-4420-8FAD-248489EC62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20F3A806-3C5B-48A7-BB4F-3159B7D0FF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F66AF08E-94E0-4C73-923A-ACB8FF3812C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67084561-B16E-4952-9E31-CCE3278C2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BE2F26DD-FA24-4069-BEF5-F70F86D0A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6C33AED-BB6A-419F-9EEE-D21E60430C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1524000"/>
            <a:ext cx="8352928" cy="2438400"/>
          </a:xfrm>
        </p:spPr>
        <p:txBody>
          <a:bodyPr/>
          <a:lstStyle/>
          <a:p>
            <a:pPr algn="ctr" eaLnBrk="1" hangingPunct="1"/>
            <a:r>
              <a:rPr lang="pt-BR" altLang="pt-BR" sz="4400" dirty="0"/>
              <a:t>SEL5752/SEL0632 – Linguagens de Descrição de Hardware</a:t>
            </a:r>
            <a:br>
              <a:rPr lang="pt-BR" altLang="pt-BR" sz="4400" dirty="0"/>
            </a:br>
            <a:r>
              <a:rPr lang="pt-BR" altLang="pt-BR" sz="4400" dirty="0"/>
              <a:t>Aula 11 – Definição de Tipos (1)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2350879-310D-47FD-A38A-F94912A55C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Prof. Dr. Maximiliam Luppe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>
            <a:extLst>
              <a:ext uri="{FF2B5EF4-FFF2-40B4-BE49-F238E27FC236}">
                <a16:creationId xmlns:a16="http://schemas.microsoft.com/office/drawing/2014/main" id="{F6E15954-A1C9-416B-927B-D64ED62D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>
            <a:extLst>
              <a:ext uri="{FF2B5EF4-FFF2-40B4-BE49-F238E27FC236}">
                <a16:creationId xmlns:a16="http://schemas.microsoft.com/office/drawing/2014/main" id="{A187C3BF-73A6-4426-A075-90F0DD85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>
            <a:extLst>
              <a:ext uri="{FF2B5EF4-FFF2-40B4-BE49-F238E27FC236}">
                <a16:creationId xmlns:a16="http://schemas.microsoft.com/office/drawing/2014/main" id="{547BE04F-1B95-47EE-BC49-8765BEF1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D7117F1-4FEA-EFFD-F9FD-1B0FD5058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60648"/>
            <a:ext cx="3982324" cy="11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2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>
            <a:extLst>
              <a:ext uri="{FF2B5EF4-FFF2-40B4-BE49-F238E27FC236}">
                <a16:creationId xmlns:a16="http://schemas.microsoft.com/office/drawing/2014/main" id="{D469AFD7-E901-428F-928D-FDDAC50C4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47242B-445B-4ACA-B5B5-F05039A37E47}"/>
              </a:ext>
            </a:extLst>
          </p:cNvPr>
          <p:cNvSpPr txBox="1"/>
          <p:nvPr/>
        </p:nvSpPr>
        <p:spPr>
          <a:xfrm>
            <a:off x="1763688" y="5432240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6666FF"/>
                </a:solidFill>
              </a:rPr>
              <a:t>agora &lt;= (17,10,05);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545FBF-9C93-4D5C-8053-386482926743}"/>
              </a:ext>
            </a:extLst>
          </p:cNvPr>
          <p:cNvSpPr txBox="1"/>
          <p:nvPr/>
        </p:nvSpPr>
        <p:spPr>
          <a:xfrm>
            <a:off x="5373031" y="5422468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>
                <a:solidFill>
                  <a:srgbClr val="6666FF"/>
                </a:solidFill>
              </a:rPr>
              <a:t>tempo.minuto</a:t>
            </a:r>
            <a:r>
              <a:rPr lang="pt-BR" sz="1600" dirty="0">
                <a:solidFill>
                  <a:srgbClr val="6666FF"/>
                </a:solidFill>
              </a:rPr>
              <a:t> := 17;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C74EF2-3683-8180-9549-97099599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60648"/>
            <a:ext cx="3982324" cy="11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>
            <a:extLst>
              <a:ext uri="{FF2B5EF4-FFF2-40B4-BE49-F238E27FC236}">
                <a16:creationId xmlns:a16="http://schemas.microsoft.com/office/drawing/2014/main" id="{7C8E68A4-8507-4DC5-876D-DB0E6B10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46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0810011D-BB0B-4962-9723-998C24E1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953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5832A1F-77C2-4081-BDEF-B0C902565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00"/>
            <a:ext cx="9144000" cy="4953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D041552-B1C0-482E-A340-2387F6194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0"/>
            <a:ext cx="9144000" cy="49530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F387955-468A-466B-96D3-D4C5617CE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2500"/>
            <a:ext cx="9144000" cy="4953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3ED6BE0-B3E0-43FF-ADE3-C41D6B154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2500"/>
            <a:ext cx="9144000" cy="4953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25D8B2B-D83C-4977-ADF5-9E4F58BA3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52500"/>
            <a:ext cx="9144000" cy="49530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B1568B2E-6CD0-450C-BD6F-C92E08563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525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>
            <a:extLst>
              <a:ext uri="{FF2B5EF4-FFF2-40B4-BE49-F238E27FC236}">
                <a16:creationId xmlns:a16="http://schemas.microsoft.com/office/drawing/2014/main" id="{6C70B0F1-E584-410F-93BF-FEB92A77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>
            <a:extLst>
              <a:ext uri="{FF2B5EF4-FFF2-40B4-BE49-F238E27FC236}">
                <a16:creationId xmlns:a16="http://schemas.microsoft.com/office/drawing/2014/main" id="{EB1ECFB7-286C-45BE-B77C-B7498A6D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>
            <a:extLst>
              <a:ext uri="{FF2B5EF4-FFF2-40B4-BE49-F238E27FC236}">
                <a16:creationId xmlns:a16="http://schemas.microsoft.com/office/drawing/2014/main" id="{A40D3D1E-2BFA-48E2-8CCA-27F86F665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>
            <a:extLst>
              <a:ext uri="{FF2B5EF4-FFF2-40B4-BE49-F238E27FC236}">
                <a16:creationId xmlns:a16="http://schemas.microsoft.com/office/drawing/2014/main" id="{2614457B-6F6A-447E-BFFC-E288E553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CA74080E-81C8-4D7F-A10F-2CF276258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4">
            <a:extLst>
              <a:ext uri="{FF2B5EF4-FFF2-40B4-BE49-F238E27FC236}">
                <a16:creationId xmlns:a16="http://schemas.microsoft.com/office/drawing/2014/main" id="{92597F0C-A1D7-4EC9-A3D3-5CAF1E82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>
            <a:extLst>
              <a:ext uri="{FF2B5EF4-FFF2-40B4-BE49-F238E27FC236}">
                <a16:creationId xmlns:a16="http://schemas.microsoft.com/office/drawing/2014/main" id="{D6BFFE1C-B0DA-4443-8F6D-3E4D8470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>
            <a:extLst>
              <a:ext uri="{FF2B5EF4-FFF2-40B4-BE49-F238E27FC236}">
                <a16:creationId xmlns:a16="http://schemas.microsoft.com/office/drawing/2014/main" id="{7A051C61-5E76-4727-B83E-6F492541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>
            <a:extLst>
              <a:ext uri="{FF2B5EF4-FFF2-40B4-BE49-F238E27FC236}">
                <a16:creationId xmlns:a16="http://schemas.microsoft.com/office/drawing/2014/main" id="{FB7D068F-3900-4EB4-A2D4-C27EC464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>
            <a:extLst>
              <a:ext uri="{FF2B5EF4-FFF2-40B4-BE49-F238E27FC236}">
                <a16:creationId xmlns:a16="http://schemas.microsoft.com/office/drawing/2014/main" id="{F3022749-04C3-4521-A883-28710BA5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>
            <a:extLst>
              <a:ext uri="{FF2B5EF4-FFF2-40B4-BE49-F238E27FC236}">
                <a16:creationId xmlns:a16="http://schemas.microsoft.com/office/drawing/2014/main" id="{224664F9-AEFE-4D3B-8135-C1F92AC68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034AC2-57B7-4FFA-B6E8-F31FCB002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46670"/>
            <a:ext cx="8448675" cy="5962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>
            <a:extLst>
              <a:ext uri="{FF2B5EF4-FFF2-40B4-BE49-F238E27FC236}">
                <a16:creationId xmlns:a16="http://schemas.microsoft.com/office/drawing/2014/main" id="{D4FBBDB6-9044-446B-8878-581FFFEB2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>
            <a:extLst>
              <a:ext uri="{FF2B5EF4-FFF2-40B4-BE49-F238E27FC236}">
                <a16:creationId xmlns:a16="http://schemas.microsoft.com/office/drawing/2014/main" id="{86426B2F-2E5A-4E7A-963D-FA5253976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>
            <a:extLst>
              <a:ext uri="{FF2B5EF4-FFF2-40B4-BE49-F238E27FC236}">
                <a16:creationId xmlns:a16="http://schemas.microsoft.com/office/drawing/2014/main" id="{2C53B5E3-6180-420C-85F3-ABB35F469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>
            <a:extLst>
              <a:ext uri="{FF2B5EF4-FFF2-40B4-BE49-F238E27FC236}">
                <a16:creationId xmlns:a16="http://schemas.microsoft.com/office/drawing/2014/main" id="{7698DC1C-5A07-4D09-B556-492484E64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>
            <a:extLst>
              <a:ext uri="{FF2B5EF4-FFF2-40B4-BE49-F238E27FC236}">
                <a16:creationId xmlns:a16="http://schemas.microsoft.com/office/drawing/2014/main" id="{307D1C33-3F05-4A31-A836-A57721F64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F49C9D-3E5F-4F47-9062-A6A416F64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31788"/>
            <a:ext cx="8448675" cy="5962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1080</TotalTime>
  <Words>36</Words>
  <Application>Microsoft Office PowerPoint</Application>
  <PresentationFormat>Apresentação na tela (4:3)</PresentationFormat>
  <Paragraphs>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Garamond</vt:lpstr>
      <vt:lpstr>Wingdings</vt:lpstr>
      <vt:lpstr>Borda</vt:lpstr>
      <vt:lpstr>SEL5752/SEL0632 – Linguagens de Descrição de Hardware Aula 11 – Definição de Tipos (1)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SEL632 – Linguagens de Descrição de Hardware</dc:title>
  <dc:creator>.</dc:creator>
  <cp:lastModifiedBy>Maximiliam Luppe</cp:lastModifiedBy>
  <cp:revision>71</cp:revision>
  <dcterms:created xsi:type="dcterms:W3CDTF">2008-08-07T14:13:20Z</dcterms:created>
  <dcterms:modified xsi:type="dcterms:W3CDTF">2023-06-13T18:49:29Z</dcterms:modified>
</cp:coreProperties>
</file>