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99" r:id="rId3"/>
    <p:sldId id="300" r:id="rId4"/>
    <p:sldId id="308" r:id="rId5"/>
    <p:sldId id="294" r:id="rId6"/>
    <p:sldId id="298" r:id="rId7"/>
    <p:sldId id="290" r:id="rId8"/>
    <p:sldId id="304" r:id="rId9"/>
    <p:sldId id="301" r:id="rId10"/>
    <p:sldId id="302" r:id="rId11"/>
    <p:sldId id="291" r:id="rId12"/>
    <p:sldId id="306" r:id="rId13"/>
    <p:sldId id="292" r:id="rId14"/>
    <p:sldId id="258" r:id="rId15"/>
    <p:sldId id="303" r:id="rId16"/>
    <p:sldId id="257" r:id="rId17"/>
    <p:sldId id="305" r:id="rId18"/>
    <p:sldId id="259" r:id="rId19"/>
    <p:sldId id="309" r:id="rId20"/>
    <p:sldId id="30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97" d="100"/>
          <a:sy n="97" d="100"/>
        </p:scale>
        <p:origin x="11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7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41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7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8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8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5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3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06/11/2020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62" r:id="rId5"/>
    <p:sldLayoutId id="2147483663" r:id="rId6"/>
    <p:sldLayoutId id="2147483669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20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4EB3BD-8F45-614A-8AF0-DDB0E40F0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186" y="124483"/>
            <a:ext cx="6263959" cy="4567137"/>
          </a:xfrm>
        </p:spPr>
        <p:txBody>
          <a:bodyPr>
            <a:normAutofit/>
          </a:bodyPr>
          <a:lstStyle/>
          <a:p>
            <a:r>
              <a:rPr lang="pt-BR" sz="3400" dirty="0">
                <a:latin typeface="+mn-lt"/>
              </a:rPr>
              <a:t>Convergindo as teorias </a:t>
            </a:r>
            <a:r>
              <a:rPr lang="pt-BR" sz="3400" dirty="0" err="1">
                <a:latin typeface="+mn-lt"/>
              </a:rPr>
              <a:t>neuroplásticas</a:t>
            </a:r>
            <a:r>
              <a:rPr lang="pt-BR" sz="3400" dirty="0">
                <a:latin typeface="+mn-lt"/>
              </a:rPr>
              <a:t> dos transtornos neuropsiquiátricos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D2951B-2FA1-462E-8921-6D048DB42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7" r="1849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AF4F8A1-A914-48FA-8345-061DF957C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D7ABA81-77C1-4AFC-A2FE-B6289B06D8FA}"/>
              </a:ext>
            </a:extLst>
          </p:cNvPr>
          <p:cNvSpPr txBox="1"/>
          <p:nvPr/>
        </p:nvSpPr>
        <p:spPr>
          <a:xfrm>
            <a:off x="930166" y="6340537"/>
            <a:ext cx="458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esta</a:t>
            </a:r>
            <a:r>
              <a:rPr lang="en-US" dirty="0"/>
              <a:t> aula </a:t>
            </a:r>
            <a:r>
              <a:rPr lang="en-US" dirty="0" err="1"/>
              <a:t>tem</a:t>
            </a:r>
            <a:r>
              <a:rPr lang="en-US" dirty="0"/>
              <a:t> 37 </a:t>
            </a:r>
            <a:r>
              <a:rPr lang="en-US" dirty="0" err="1"/>
              <a:t>minutos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1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58"/>
    </mc:Choice>
    <mc:Fallback>
      <p:transition spd="slow" advTm="5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B1C8D8-E5B6-A040-ABB8-E54BEB955433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>
                <a:latin typeface="+mj-lt"/>
                <a:ea typeface="+mj-ea"/>
                <a:cs typeface="+mj-cs"/>
              </a:rPr>
              <a:t>Sintomas comuns, neuroplasticidade e os vários transtornos neuropsiquiátricos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E76ED91-322A-8946-8C9A-47A115BB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426" y="94081"/>
            <a:ext cx="6499472" cy="670048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88116F5-6432-6747-A62B-CE846D3DC371}"/>
              </a:ext>
            </a:extLst>
          </p:cNvPr>
          <p:cNvSpPr txBox="1"/>
          <p:nvPr/>
        </p:nvSpPr>
        <p:spPr>
          <a:xfrm>
            <a:off x="761115" y="6299855"/>
            <a:ext cx="6124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Millian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2012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Nature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Drug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Discovery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DA75E48-F8BB-4C88-94FA-DD06A5F50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56"/>
    </mc:Choice>
    <mc:Fallback>
      <p:transition spd="slow" advTm="16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95" x="8326438" y="3763963"/>
          <p14:tracePt t="40203" x="8275638" y="3986213"/>
          <p14:tracePt t="40213" x="8250238" y="4146550"/>
          <p14:tracePt t="40219" x="8240713" y="4308475"/>
          <p14:tracePt t="40228" x="8240713" y="4445000"/>
          <p14:tracePt t="40232" x="8266113" y="4546600"/>
          <p14:tracePt t="40243" x="8308975" y="4622800"/>
          <p14:tracePt t="40249" x="8351838" y="4691063"/>
          <p14:tracePt t="40257" x="8377238" y="4716463"/>
          <p14:tracePt t="40265" x="8394700" y="4724400"/>
          <p14:tracePt t="40274" x="8410575" y="4724400"/>
          <p14:tracePt t="40280" x="8428038" y="4724400"/>
          <p14:tracePt t="40291" x="8470900" y="4724400"/>
          <p14:tracePt t="40295" x="8547100" y="4708525"/>
          <p14:tracePt t="40303" x="8666163" y="4683125"/>
          <p14:tracePt t="40310" x="8802688" y="4657725"/>
          <p14:tracePt t="40323" x="8980488" y="4648200"/>
          <p14:tracePt t="40328" x="9201150" y="4622800"/>
          <p14:tracePt t="40335" x="9447213" y="4589463"/>
          <p14:tracePt t="40343" x="9694863" y="4538663"/>
          <p14:tracePt t="40351" x="9948863" y="4495800"/>
          <p14:tracePt t="40362" x="10255250" y="4445000"/>
          <p14:tracePt t="40367" x="10501313" y="4410075"/>
          <p14:tracePt t="40375" x="10739438" y="4333875"/>
          <p14:tracePt t="40391" x="10968038" y="4257675"/>
          <p14:tracePt t="40400" x="11537950" y="4027488"/>
          <p14:tracePt t="40408" x="11699875" y="3951288"/>
          <p14:tracePt t="40414" x="11809413" y="3867150"/>
          <p14:tracePt t="40424" x="11885613" y="3790950"/>
          <p14:tracePt t="40431" x="11920538" y="3697288"/>
          <p14:tracePt t="40441" x="11945938" y="3611563"/>
          <p14:tracePt t="40447" x="11945938" y="3527425"/>
          <p14:tracePt t="40451" x="11945938" y="3449638"/>
          <p14:tracePt t="40461" x="11928475" y="3365500"/>
          <p14:tracePt t="40467" x="11895138" y="3271838"/>
          <p14:tracePt t="40477" x="11844338" y="3195638"/>
          <p14:tracePt t="40484" x="11758613" y="3127375"/>
          <p14:tracePt t="40494" x="11664950" y="3059113"/>
          <p14:tracePt t="40500" x="11563350" y="2982913"/>
          <p14:tracePt t="40507" x="11426825" y="2906713"/>
          <p14:tracePt t="40516" x="11274425" y="2838450"/>
          <p14:tracePt t="40524" x="11087100" y="2770188"/>
          <p14:tracePt t="40530" x="10942638" y="2736850"/>
          <p14:tracePt t="40540" x="10790238" y="2711450"/>
          <p14:tracePt t="40547" x="10645775" y="2686050"/>
          <p14:tracePt t="40557" x="10501313" y="2660650"/>
          <p14:tracePt t="40563" x="10356850" y="2633663"/>
          <p14:tracePt t="40570" x="10255250" y="2625725"/>
          <p14:tracePt t="40577" x="10153650" y="2600325"/>
          <p14:tracePt t="40586" x="10085388" y="2582863"/>
          <p14:tracePt t="40594" x="10017125" y="2549525"/>
          <p14:tracePt t="40602" x="9991725" y="2516188"/>
          <p14:tracePt t="40607" x="9974263" y="2489200"/>
          <p14:tracePt t="40616" x="9956800" y="2455863"/>
          <p14:tracePt t="40625" x="9940925" y="2430463"/>
          <p14:tracePt t="40632" x="9923463" y="2405063"/>
          <p14:tracePt t="40642" x="9898063" y="2354263"/>
          <p14:tracePt t="40646" x="9872663" y="2311400"/>
          <p14:tracePt t="40658" x="9847263" y="2293938"/>
          <p14:tracePt t="40665" x="9821863" y="2278063"/>
          <p14:tracePt t="40670" x="9804400" y="2252663"/>
          <p14:tracePt t="40678" x="9779000" y="2217738"/>
          <p14:tracePt t="40685" x="9736138" y="2166938"/>
          <p14:tracePt t="40694" x="9710738" y="2124075"/>
          <p14:tracePt t="40703" x="9685338" y="2108200"/>
          <p14:tracePt t="40711" x="9659938" y="2090738"/>
          <p14:tracePt t="40718" x="9634538" y="2082800"/>
          <p14:tracePt t="40726" x="9601200" y="2082800"/>
          <p14:tracePt t="40734" x="9575800" y="2082800"/>
          <p14:tracePt t="40744" x="9540875" y="2082800"/>
          <p14:tracePt t="40747" x="9507538" y="2098675"/>
          <p14:tracePt t="40757" x="9464675" y="2116138"/>
          <p14:tracePt t="40764" x="9421813" y="2133600"/>
          <p14:tracePt t="40775" x="9380538" y="2141538"/>
          <p14:tracePt t="40780" x="9345613" y="2149475"/>
          <p14:tracePt t="40792" x="9302750" y="2166938"/>
          <p14:tracePt t="40796" x="9251950" y="2174875"/>
          <p14:tracePt t="40807" x="9201150" y="2200275"/>
          <p14:tracePt t="40814" x="9158288" y="2217738"/>
          <p14:tracePt t="40820" x="9124950" y="2227263"/>
          <p14:tracePt t="40825" x="9091613" y="2243138"/>
          <p14:tracePt t="40834" x="9056688" y="2260600"/>
          <p14:tracePt t="40843" x="9039225" y="2268538"/>
          <p14:tracePt t="40852" x="9023350" y="2278063"/>
          <p14:tracePt t="40858" x="9013825" y="2278063"/>
          <p14:tracePt t="40875" x="9005888" y="2278063"/>
          <p14:tracePt t="41303" x="8997950" y="2286000"/>
          <p14:tracePt t="41310" x="8988425" y="2311400"/>
          <p14:tracePt t="41319" x="8972550" y="2328863"/>
          <p14:tracePt t="41328" x="8955088" y="2354263"/>
          <p14:tracePt t="41335" x="8937625" y="2379663"/>
          <p14:tracePt t="41344" x="8912225" y="2405063"/>
          <p14:tracePt t="41351" x="8886825" y="2422525"/>
          <p14:tracePt t="41359" x="8853488" y="2438400"/>
          <p14:tracePt t="41365" x="8793163" y="2455863"/>
          <p14:tracePt t="41375" x="8734425" y="2481263"/>
          <p14:tracePt t="41382" x="8674100" y="2498725"/>
          <p14:tracePt t="41391" x="8589963" y="2506663"/>
          <p14:tracePt t="41395" x="8496300" y="2524125"/>
          <p14:tracePt t="41403" x="8410575" y="2524125"/>
          <p14:tracePt t="41412" x="8326438" y="2524125"/>
          <p14:tracePt t="41423" x="8240713" y="2541588"/>
          <p14:tracePt t="41428" x="8156575" y="2549525"/>
          <p14:tracePt t="41435" x="8062913" y="2566988"/>
          <p14:tracePt t="41441" x="7994650" y="2574925"/>
          <p14:tracePt t="41451" x="7910513" y="2574925"/>
          <p14:tracePt t="41458" x="7824788" y="2574925"/>
          <p14:tracePt t="41465" x="7766050" y="2574925"/>
          <p14:tracePt t="41477" x="7688263" y="2582863"/>
          <p14:tracePt t="41482" x="7637463" y="2582863"/>
          <p14:tracePt t="41491" x="7578725" y="2582863"/>
          <p14:tracePt t="41499" x="7553325" y="2582863"/>
          <p14:tracePt t="41508" x="7545388" y="2582863"/>
          <p14:tracePt t="41515" x="7527925" y="2582863"/>
          <p14:tracePt t="41527" x="7518400" y="2582863"/>
          <p14:tracePt t="41553" x="7510463" y="2582863"/>
          <p14:tracePt t="41560" x="7502525" y="2582863"/>
          <p14:tracePt t="41568" x="7493000" y="2574925"/>
          <p14:tracePt t="41577" x="7493000" y="2557463"/>
          <p14:tracePt t="41584" x="7493000" y="2549525"/>
          <p14:tracePt t="41591" x="7493000" y="2541588"/>
          <p14:tracePt t="41598" x="7485063" y="2532063"/>
          <p14:tracePt t="41609" x="7477125" y="2524125"/>
          <p14:tracePt t="41626" x="7467600" y="2516188"/>
          <p14:tracePt t="41631" x="7467600" y="2506663"/>
          <p14:tracePt t="41662" x="7467600" y="2481263"/>
          <p14:tracePt t="41680" x="7477125" y="2473325"/>
          <p14:tracePt t="41691" x="7485063" y="2463800"/>
          <p14:tracePt t="41696" x="7493000" y="2455863"/>
          <p14:tracePt t="41704" x="7510463" y="2447925"/>
          <p14:tracePt t="41712" x="7527925" y="2430463"/>
          <p14:tracePt t="41721" x="7527925" y="2413000"/>
          <p14:tracePt t="41727" x="7545388" y="2397125"/>
          <p14:tracePt t="41736" x="7561263" y="2387600"/>
          <p14:tracePt t="41745" x="7570788" y="2371725"/>
          <p14:tracePt t="41751" x="7586663" y="2354263"/>
          <p14:tracePt t="41757" x="7596188" y="2344738"/>
          <p14:tracePt t="41766" x="7612063" y="2336800"/>
          <p14:tracePt t="41776" x="7629525" y="2319338"/>
          <p14:tracePt t="41783" x="7646988" y="2303463"/>
          <p14:tracePt t="41791" x="7662863" y="2286000"/>
          <p14:tracePt t="41799" x="7672388" y="2278063"/>
          <p14:tracePt t="41808" x="7680325" y="2278063"/>
          <p14:tracePt t="41814" x="7688263" y="2268538"/>
          <p14:tracePt t="41824" x="7688263" y="2260600"/>
          <p14:tracePt t="41830" x="7697788" y="2252663"/>
          <p14:tracePt t="41836" x="7715250" y="2252663"/>
          <p14:tracePt t="41844" x="7715250" y="2243138"/>
          <p14:tracePt t="41852" x="7731125" y="2235200"/>
          <p14:tracePt t="41861" x="7748588" y="2227263"/>
          <p14:tracePt t="41879" x="7756525" y="2227263"/>
          <p14:tracePt t="41885" x="7766050" y="2227263"/>
          <p14:tracePt t="41894" x="7766050" y="2217738"/>
          <p14:tracePt t="41901" x="7773988" y="2217738"/>
          <p14:tracePt t="41911" x="7781925" y="2217738"/>
          <p14:tracePt t="41917" x="7781925" y="2209800"/>
          <p14:tracePt t="41926" x="7791450" y="2209800"/>
          <p14:tracePt t="42756" x="7781925" y="2217738"/>
          <p14:tracePt t="42764" x="7781925" y="2235200"/>
          <p14:tracePt t="42773" x="7781925" y="2252663"/>
          <p14:tracePt t="42781" x="7773988" y="2260600"/>
          <p14:tracePt t="42791" x="7773988" y="2278063"/>
          <p14:tracePt t="42795" x="7766050" y="2293938"/>
          <p14:tracePt t="42807" x="7766050" y="2303463"/>
          <p14:tracePt t="42815" x="7756525" y="2328863"/>
          <p14:tracePt t="42824" x="7748588" y="2344738"/>
          <p14:tracePt t="42831" x="7748588" y="2371725"/>
          <p14:tracePt t="42836" x="7740650" y="2379663"/>
          <p14:tracePt t="42841" x="7740650" y="2397125"/>
          <p14:tracePt t="42849" x="7731125" y="2413000"/>
          <p14:tracePt t="42866" x="7731125" y="2430463"/>
          <p14:tracePt t="42877" x="7731125" y="2438400"/>
          <p14:tracePt t="42882" x="7731125" y="2455863"/>
          <p14:tracePt t="42911" x="7731125" y="2498725"/>
          <p14:tracePt t="42920" x="7731125" y="2516188"/>
          <p14:tracePt t="42927" x="7731125" y="2532063"/>
          <p14:tracePt t="42936" x="7731125" y="2541588"/>
          <p14:tracePt t="42944" x="7731125" y="2557463"/>
          <p14:tracePt t="42951" x="7731125" y="2566988"/>
          <p14:tracePt t="42960" x="7731125" y="2582863"/>
          <p14:tracePt t="42967" x="7731125" y="2600325"/>
          <p14:tracePt t="42975" x="7740650" y="2600325"/>
          <p14:tracePt t="42981" x="7740650" y="2617788"/>
          <p14:tracePt t="42991" x="7740650" y="2625725"/>
          <p14:tracePt t="42997" x="7748588" y="2625725"/>
          <p14:tracePt t="43006" x="7756525" y="2633663"/>
          <p14:tracePt t="43013" x="7756525" y="2643188"/>
          <p14:tracePt t="43023" x="7766050" y="2651125"/>
          <p14:tracePt t="43030" x="7766050" y="2660650"/>
          <p14:tracePt t="43041" x="7766050" y="2668588"/>
          <p14:tracePt t="43046" x="7781925" y="2676525"/>
          <p14:tracePt t="43051" x="7791450" y="2693988"/>
          <p14:tracePt t="43060" x="7799388" y="2701925"/>
          <p14:tracePt t="43067" x="7799388" y="2711450"/>
          <p14:tracePt t="43076" x="7807325" y="2719388"/>
          <p14:tracePt t="43084" x="7816850" y="2719388"/>
          <p14:tracePt t="43093" x="7816850" y="2727325"/>
          <p14:tracePt t="43100" x="7816850" y="2736850"/>
          <p14:tracePt t="43110" x="7824788" y="2736850"/>
          <p14:tracePt t="43115" x="7824788" y="2744788"/>
          <p14:tracePt t="43126" x="7824788" y="2752725"/>
          <p14:tracePt t="43130" x="7832725" y="2752725"/>
          <p14:tracePt t="43146" x="7842250" y="2752725"/>
          <p14:tracePt t="44586" x="7842250" y="2762250"/>
          <p14:tracePt t="44599" x="7850188" y="2770188"/>
          <p14:tracePt t="44608" x="7867650" y="2778125"/>
          <p14:tracePt t="44624" x="7867650" y="2787650"/>
          <p14:tracePt t="44633" x="7875588" y="2795588"/>
          <p14:tracePt t="44640" x="7885113" y="2795588"/>
          <p14:tracePt t="44647" x="7893050" y="2805113"/>
          <p14:tracePt t="44658" x="7910513" y="2813050"/>
          <p14:tracePt t="44664" x="7926388" y="2820988"/>
          <p14:tracePt t="44674" x="7926388" y="2830513"/>
          <p14:tracePt t="44679" x="7935913" y="2838450"/>
          <p14:tracePt t="44688" x="7943850" y="2838450"/>
          <p14:tracePt t="44695" x="7951788" y="2838450"/>
          <p14:tracePt t="44702" x="7951788" y="2846388"/>
          <p14:tracePt t="44710" x="7951788" y="2855913"/>
          <p14:tracePt t="44717" x="7961313" y="2855913"/>
          <p14:tracePt t="44726" x="7977188" y="2863850"/>
          <p14:tracePt t="44733" x="7977188" y="2871788"/>
          <p14:tracePt t="44743" x="7994650" y="2881313"/>
          <p14:tracePt t="44749" x="8004175" y="2881313"/>
          <p14:tracePt t="44757" x="8012113" y="2881313"/>
          <p14:tracePt t="44763" x="8029575" y="2889250"/>
          <p14:tracePt t="44773" x="8037513" y="2897188"/>
          <p14:tracePt t="44779" x="8037513" y="2906713"/>
          <p14:tracePt t="44789" x="8045450" y="2906713"/>
          <p14:tracePt t="44795" x="8054975" y="2906713"/>
          <p14:tracePt t="44908" x="8062913" y="2906713"/>
          <p14:tracePt t="44921" x="8070850" y="2906713"/>
          <p14:tracePt t="45046" x="8080375" y="2914650"/>
          <p14:tracePt t="45063" x="8088313" y="2914650"/>
          <p14:tracePt t="45080" x="8096250" y="2922588"/>
          <p14:tracePt t="45108" x="8105775" y="2932113"/>
          <p14:tracePt t="45117" x="8113713" y="2932113"/>
          <p14:tracePt t="45135" x="8121650" y="2932113"/>
          <p14:tracePt t="45150" x="8131175" y="2932113"/>
          <p14:tracePt t="45162" x="8139113" y="2932113"/>
          <p14:tracePt t="45190" x="8147050" y="2932113"/>
          <p14:tracePt t="45202" x="8156575" y="2932113"/>
          <p14:tracePt t="45280" x="8164513" y="2932113"/>
          <p14:tracePt t="45290" x="8174038" y="2932113"/>
          <p14:tracePt t="45298" x="8181975" y="2932113"/>
          <p14:tracePt t="45365" x="8189913" y="2932113"/>
          <p14:tracePt t="46659" x="8181975" y="2940050"/>
          <p14:tracePt t="46668" x="8174038" y="2957513"/>
          <p14:tracePt t="46677" x="8156575" y="2965450"/>
          <p14:tracePt t="46683" x="8139113" y="2974975"/>
          <p14:tracePt t="46692" x="8121650" y="2990850"/>
          <p14:tracePt t="46699" x="8121650" y="3000375"/>
          <p14:tracePt t="46705" x="8105775" y="3008313"/>
          <p14:tracePt t="46714" x="8088313" y="3025775"/>
          <p14:tracePt t="46723" x="8080375" y="3025775"/>
          <p14:tracePt t="46729" x="8070850" y="3041650"/>
          <p14:tracePt t="46740" x="8054975" y="3051175"/>
          <p14:tracePt t="46745" x="8045450" y="3059113"/>
          <p14:tracePt t="46756" x="8037513" y="3067050"/>
          <p14:tracePt t="46763" x="8029575" y="3076575"/>
          <p14:tracePt t="46767" x="8012113" y="3094038"/>
          <p14:tracePt t="46783" x="7994650" y="3109913"/>
          <p14:tracePt t="46792" x="7977188" y="3119438"/>
          <p14:tracePt t="46809" x="7961313" y="3127375"/>
          <p14:tracePt t="46814" x="7951788" y="3135313"/>
          <p14:tracePt t="46825" x="7943850" y="3152775"/>
          <p14:tracePt t="46831" x="7935913" y="3152775"/>
          <p14:tracePt t="46839" x="7926388" y="3170238"/>
          <p14:tracePt t="46845" x="7918450" y="3178175"/>
          <p14:tracePt t="46856" x="7900988" y="3186113"/>
          <p14:tracePt t="46863" x="7893050" y="3195638"/>
          <p14:tracePt t="46873" x="7885113" y="3211513"/>
          <p14:tracePt t="46879" x="7867650" y="3228975"/>
          <p14:tracePt t="46888" x="7850188" y="3238500"/>
          <p14:tracePt t="46901" x="7824788" y="3271838"/>
          <p14:tracePt t="46910" x="7807325" y="3289300"/>
          <p14:tracePt t="46915" x="7791450" y="3297238"/>
          <p14:tracePt t="46924" x="7773988" y="3314700"/>
          <p14:tracePt t="46931" x="7766050" y="3330575"/>
          <p14:tracePt t="46941" x="7766050" y="3340100"/>
          <p14:tracePt t="46946" x="7756525" y="3340100"/>
          <p14:tracePt t="46955" x="7748588" y="3340100"/>
          <p14:tracePt t="46962" x="7740650" y="3355975"/>
          <p14:tracePt t="46974" x="7740650" y="3365500"/>
          <p14:tracePt t="46978" x="7731125" y="3365500"/>
          <p14:tracePt t="46988" x="7723188" y="3373438"/>
          <p14:tracePt t="46993" x="7723188" y="3382963"/>
          <p14:tracePt t="47287" x="7740650" y="3373438"/>
          <p14:tracePt t="47293" x="7748588" y="3365500"/>
          <p14:tracePt t="47303" x="7766050" y="3355975"/>
          <p14:tracePt t="47310" x="7781925" y="3355975"/>
          <p14:tracePt t="47317" x="7791450" y="3340100"/>
          <p14:tracePt t="47326" x="7799388" y="3330575"/>
          <p14:tracePt t="47332" x="7816850" y="3322638"/>
          <p14:tracePt t="47374" x="7824788" y="3322638"/>
          <p14:tracePt t="47531" x="7832725" y="3314700"/>
          <p14:tracePt t="47765" x="7842250" y="3314700"/>
          <p14:tracePt t="48546" x="7859713" y="3330575"/>
          <p14:tracePt t="48556" x="7875588" y="3355975"/>
          <p14:tracePt t="48562" x="7900988" y="3373438"/>
          <p14:tracePt t="48572" x="7918450" y="3398838"/>
          <p14:tracePt t="48577" x="7943850" y="3416300"/>
          <p14:tracePt t="48588" x="7969250" y="3424238"/>
          <p14:tracePt t="48594" x="7994650" y="3441700"/>
          <p14:tracePt t="48605" x="8029575" y="3459163"/>
          <p14:tracePt t="48611" x="8054975" y="3475038"/>
          <p14:tracePt t="48616" x="8088313" y="3492500"/>
          <p14:tracePt t="48624" x="8121650" y="3502025"/>
          <p14:tracePt t="48632" x="8164513" y="3517900"/>
          <p14:tracePt t="48639" x="8224838" y="3527425"/>
          <p14:tracePt t="48647" x="8283575" y="3543300"/>
          <p14:tracePt t="48657" x="8343900" y="3543300"/>
          <p14:tracePt t="48664" x="8420100" y="3560763"/>
          <p14:tracePt t="48671" x="8478838" y="3568700"/>
          <p14:tracePt t="48680" x="8539163" y="3586163"/>
          <p14:tracePt t="48690" x="8605838" y="3594100"/>
          <p14:tracePt t="48697" x="8666163" y="3594100"/>
          <p14:tracePt t="48705" x="8742363" y="3594100"/>
          <p14:tracePt t="48712" x="8793163" y="3594100"/>
          <p14:tracePt t="48718" x="8843963" y="3594100"/>
          <p14:tracePt t="48727" x="8894763" y="3594100"/>
          <p14:tracePt t="48751" x="8929688" y="3594100"/>
          <p14:tracePt t="48761" x="8980488" y="3578225"/>
          <p14:tracePt t="48767" x="8997950" y="3560763"/>
          <p14:tracePt t="48777" x="9013825" y="3552825"/>
          <p14:tracePt t="48780" x="9031288" y="3535363"/>
          <p14:tracePt t="48789" x="9039225" y="3517900"/>
          <p14:tracePt t="48797" x="9056688" y="3502025"/>
          <p14:tracePt t="48806" x="9074150" y="3484563"/>
          <p14:tracePt t="48813" x="9091613" y="3475038"/>
          <p14:tracePt t="48822" x="9099550" y="3459163"/>
          <p14:tracePt t="48829" x="9117013" y="3441700"/>
          <p14:tracePt t="48838" x="9124950" y="3424238"/>
          <p14:tracePt t="48842" x="9142413" y="3424238"/>
          <p14:tracePt t="48850" x="9150350" y="3408363"/>
          <p14:tracePt t="48858" x="9150350" y="3398838"/>
          <p14:tracePt t="48872" x="9150350" y="3390900"/>
          <p14:tracePt t="48882" x="9158288" y="3390900"/>
          <p14:tracePt t="49017" x="9158288" y="3382963"/>
          <p14:tracePt t="49067" x="9150350" y="3382963"/>
          <p14:tracePt t="49076" x="9142413" y="3382963"/>
          <p14:tracePt t="49085" x="9132888" y="3382963"/>
          <p14:tracePt t="49132" x="9124950" y="3382963"/>
          <p14:tracePt t="49144" x="9117013" y="3382963"/>
          <p14:tracePt t="49158" x="9107488" y="3382963"/>
          <p14:tracePt t="49171" x="9099550" y="3382963"/>
          <p14:tracePt t="49288" x="9091613" y="3382963"/>
          <p14:tracePt t="49297" x="9082088" y="3382963"/>
          <p14:tracePt t="49305" x="9074150" y="3382963"/>
          <p14:tracePt t="49320" x="9064625" y="3382963"/>
          <p14:tracePt t="49339" x="9056688" y="3382963"/>
          <p14:tracePt t="49376" x="9048750" y="3382963"/>
          <p14:tracePt t="49403" x="9039225" y="3382963"/>
          <p14:tracePt t="49412" x="9031288" y="3382963"/>
          <p14:tracePt t="49428" x="9023350" y="3382963"/>
          <p14:tracePt t="49437" x="9013825" y="3382963"/>
          <p14:tracePt t="49445" x="9005888" y="3382963"/>
          <p14:tracePt t="49455" x="8988425" y="3390900"/>
          <p14:tracePt t="49459" x="8972550" y="3398838"/>
          <p14:tracePt t="49465" x="8963025" y="3416300"/>
          <p14:tracePt t="49473" x="8947150" y="3424238"/>
          <p14:tracePt t="49482" x="8929688" y="3433763"/>
          <p14:tracePt t="49491" x="8912225" y="3433763"/>
          <p14:tracePt t="49498" x="8904288" y="3441700"/>
          <p14:tracePt t="49509" x="8886825" y="3449638"/>
          <p14:tracePt t="49514" x="8869363" y="3459163"/>
          <p14:tracePt t="49530" x="8861425" y="3467100"/>
          <p14:tracePt t="49805" x="8853488" y="3467100"/>
          <p14:tracePt t="49822" x="8843963" y="3467100"/>
          <p14:tracePt t="49830" x="8836025" y="3484563"/>
          <p14:tracePt t="49838" x="8828088" y="3484563"/>
          <p14:tracePt t="49845" x="8818563" y="3492500"/>
          <p14:tracePt t="49986" x="8810625" y="3492500"/>
          <p14:tracePt t="50087" x="8810625" y="3502025"/>
          <p14:tracePt t="50226" x="8810625" y="3509963"/>
          <p14:tracePt t="50237" x="8828088" y="3517900"/>
          <p14:tracePt t="50244" x="8843963" y="3535363"/>
          <p14:tracePt t="50250" x="8861425" y="3552825"/>
          <p14:tracePt t="50260" x="8869363" y="3568700"/>
          <p14:tracePt t="50266" x="8886825" y="3586163"/>
          <p14:tracePt t="50275" x="8904288" y="3594100"/>
          <p14:tracePt t="50282" x="8921750" y="3611563"/>
          <p14:tracePt t="50289" x="8937625" y="3629025"/>
          <p14:tracePt t="50297" x="8937625" y="3646488"/>
          <p14:tracePt t="50306" x="8947150" y="3646488"/>
          <p14:tracePt t="50315" x="8963025" y="3654425"/>
          <p14:tracePt t="50324" x="8972550" y="3671888"/>
          <p14:tracePt t="50327" x="8988425" y="3679825"/>
          <p14:tracePt t="50338" x="9005888" y="3687763"/>
          <p14:tracePt t="50344" x="9023350" y="3697288"/>
          <p14:tracePt t="50355" x="9031288" y="3705225"/>
          <p14:tracePt t="50360" x="9048750" y="3713163"/>
          <p14:tracePt t="50371" x="9064625" y="3722688"/>
          <p14:tracePt t="50377" x="9074150" y="3730625"/>
          <p14:tracePt t="50381" x="9099550" y="3738563"/>
          <p14:tracePt t="50390" x="9117013" y="3738563"/>
          <p14:tracePt t="50397" x="9142413" y="3748088"/>
          <p14:tracePt t="50407" x="9167813" y="3748088"/>
          <p14:tracePt t="50414" x="9209088" y="3756025"/>
          <p14:tracePt t="50424" x="9236075" y="3756025"/>
          <p14:tracePt t="50429" x="9269413" y="3756025"/>
          <p14:tracePt t="50438" x="9312275" y="3756025"/>
          <p14:tracePt t="50446" x="9353550" y="3756025"/>
          <p14:tracePt t="50455" x="9388475" y="3756025"/>
          <p14:tracePt t="50461" x="9439275" y="3756025"/>
          <p14:tracePt t="50471" x="9482138" y="3756025"/>
          <p14:tracePt t="50475" x="9515475" y="3748088"/>
          <p14:tracePt t="50483" x="9566275" y="3738563"/>
          <p14:tracePt t="50493" x="9601200" y="3730625"/>
          <p14:tracePt t="50499" x="9617075" y="3730625"/>
          <p14:tracePt t="50509" x="9642475" y="3722688"/>
          <p14:tracePt t="50516" x="9659938" y="3713163"/>
          <p14:tracePt t="50524" x="9667875" y="3705225"/>
          <p14:tracePt t="50530" x="9685338" y="3697288"/>
          <p14:tracePt t="50539" x="9702800" y="3687763"/>
          <p14:tracePt t="50546" x="9720263" y="3679825"/>
          <p14:tracePt t="50555" x="9736138" y="3671888"/>
          <p14:tracePt t="50562" x="9761538" y="3662363"/>
          <p14:tracePt t="50572" x="9786938" y="3654425"/>
          <p14:tracePt t="50579" x="9821863" y="3636963"/>
          <p14:tracePt t="50588" x="9847263" y="3629025"/>
          <p14:tracePt t="50594" x="9864725" y="3611563"/>
          <p14:tracePt t="50607" x="9923463" y="3594100"/>
          <p14:tracePt t="50615" x="9956800" y="3586163"/>
          <p14:tracePt t="50624" x="9983788" y="3568700"/>
          <p14:tracePt t="50632" x="9999663" y="3560763"/>
          <p14:tracePt t="50640" x="10017125" y="3552825"/>
          <p14:tracePt t="50647" x="10034588" y="3543300"/>
          <p14:tracePt t="50657" x="10050463" y="3535363"/>
          <p14:tracePt t="50664" x="10059988" y="3517900"/>
          <p14:tracePt t="50673" x="10075863" y="3502025"/>
          <p14:tracePt t="50680" x="10093325" y="3484563"/>
          <p14:tracePt t="50688" x="10110788" y="3475038"/>
          <p14:tracePt t="50693" x="10118725" y="3459163"/>
          <p14:tracePt t="50703" x="10136188" y="3441700"/>
          <p14:tracePt t="50710" x="10153650" y="3424238"/>
          <p14:tracePt t="50720" x="10161588" y="3416300"/>
          <p14:tracePt t="50728" x="10179050" y="3398838"/>
          <p14:tracePt t="50733" x="10186988" y="3382963"/>
          <p14:tracePt t="50741" x="10204450" y="3365500"/>
          <p14:tracePt t="50751" x="10220325" y="3355975"/>
          <p14:tracePt t="50756" x="10229850" y="3348038"/>
          <p14:tracePt t="50763" x="10237788" y="3340100"/>
          <p14:tracePt t="50773" x="10255250" y="3322638"/>
          <p14:tracePt t="50779" x="10271125" y="3314700"/>
          <p14:tracePt t="50787" x="10288588" y="3305175"/>
          <p14:tracePt t="50795" x="10288588" y="3297238"/>
          <p14:tracePt t="50806" x="10298113" y="3279775"/>
          <p14:tracePt t="50811" x="10306050" y="3279775"/>
          <p14:tracePt t="50827" x="10313988" y="3279775"/>
          <p14:tracePt t="50836" x="10313988" y="3271838"/>
          <p14:tracePt t="50841" x="10323513" y="3263900"/>
          <p14:tracePt t="50849" x="10331450" y="3263900"/>
          <p14:tracePt t="51181" x="10323513" y="3263900"/>
          <p14:tracePt t="51219" x="10313988" y="3263900"/>
          <p14:tracePt t="51337" x="10306050" y="3263900"/>
          <p14:tracePt t="53391" x="10306050" y="3254375"/>
          <p14:tracePt t="53407" x="10313988" y="3238500"/>
          <p14:tracePt t="53415" x="10323513" y="3221038"/>
          <p14:tracePt t="53422" x="10339388" y="3211513"/>
          <p14:tracePt t="53431" x="10356850" y="3178175"/>
          <p14:tracePt t="53439" x="10382250" y="3152775"/>
          <p14:tracePt t="53445" x="10415588" y="3109913"/>
          <p14:tracePt t="53455" x="10450513" y="3076575"/>
          <p14:tracePt t="53461" x="10467975" y="3051175"/>
          <p14:tracePt t="53470" x="10475913" y="3033713"/>
          <p14:tracePt t="53477" x="10493375" y="3025775"/>
          <p14:tracePt t="53486" x="10501313" y="3008313"/>
          <p14:tracePt t="53494" x="10518775" y="2990850"/>
          <p14:tracePt t="53502" x="10526713" y="2974975"/>
          <p14:tracePt t="53509" x="10526713" y="2965450"/>
          <p14:tracePt t="53519" x="10534650" y="2949575"/>
          <p14:tracePt t="53525" x="10534650" y="2932113"/>
          <p14:tracePt t="53543" x="10534650" y="2922588"/>
          <p14:tracePt t="53554" x="10534650" y="2914650"/>
          <p14:tracePt t="53615" x="10534650" y="2906713"/>
          <p14:tracePt t="53622" x="10534650" y="2897188"/>
          <p14:tracePt t="53630" x="10534650" y="2889250"/>
          <p14:tracePt t="53640" x="10534650" y="2881313"/>
          <p14:tracePt t="53646" x="10534650" y="2863850"/>
          <p14:tracePt t="53653" x="10534650" y="2855913"/>
          <p14:tracePt t="53661" x="10534650" y="2846388"/>
          <p14:tracePt t="53669" x="10534650" y="2838450"/>
          <p14:tracePt t="53678" x="10534650" y="2830513"/>
          <p14:tracePt t="53685" x="10534650" y="2820988"/>
          <p14:tracePt t="53691" x="10534650" y="2813050"/>
          <p14:tracePt t="53706" x="10534650" y="2805113"/>
          <p14:tracePt t="53941" x="10534650" y="2795588"/>
          <p14:tracePt t="56081" x="10534650" y="2787650"/>
          <p14:tracePt t="56089" x="10534650" y="2770188"/>
          <p14:tracePt t="56097" x="10526713" y="2762250"/>
          <p14:tracePt t="56104" x="10526713" y="2744788"/>
          <p14:tracePt t="56113" x="10526713" y="2727325"/>
          <p14:tracePt t="56120" x="10518775" y="2719388"/>
          <p14:tracePt t="56129" x="10518775" y="2701925"/>
          <p14:tracePt t="56138" x="10518775" y="2686050"/>
          <p14:tracePt t="56145" x="10518775" y="2676525"/>
          <p14:tracePt t="56153" x="10518775" y="2660650"/>
          <p14:tracePt t="56159" x="10518775" y="2633663"/>
          <p14:tracePt t="56169" x="10518775" y="2625725"/>
          <p14:tracePt t="56174" x="10518775" y="2608263"/>
          <p14:tracePt t="56185" x="10518775" y="2600325"/>
          <p14:tracePt t="56190" x="10518775" y="2582863"/>
          <p14:tracePt t="56202" x="10518775" y="2566988"/>
          <p14:tracePt t="56207" x="10518775" y="2557463"/>
          <p14:tracePt t="56217" x="10518775" y="2541588"/>
          <p14:tracePt t="56220" x="10518775" y="2532063"/>
          <p14:tracePt t="56229" x="10518775" y="2516188"/>
          <p14:tracePt t="56238" x="10509250" y="2489200"/>
          <p14:tracePt t="56245" x="10509250" y="2481263"/>
          <p14:tracePt t="56254" x="10501313" y="2463800"/>
          <p14:tracePt t="56260" x="10501313" y="2447925"/>
          <p14:tracePt t="56271" x="10501313" y="2438400"/>
          <p14:tracePt t="56277" x="10493375" y="2422525"/>
          <p14:tracePt t="56289" x="10483850" y="2413000"/>
          <p14:tracePt t="56293" x="10483850" y="2405063"/>
          <p14:tracePt t="56302" x="10475913" y="2405063"/>
          <p14:tracePt t="56311" x="10475913" y="2397125"/>
          <p14:tracePt t="56332" x="10475913" y="2387600"/>
          <p14:tracePt t="56339" x="10467975" y="2387600"/>
          <p14:tracePt t="56355" x="10458450" y="2379663"/>
          <p14:tracePt t="56363" x="10458450" y="2371725"/>
          <p14:tracePt t="56371" x="10450513" y="2371725"/>
          <p14:tracePt t="56379" x="10450513" y="2362200"/>
          <p14:tracePt t="56387" x="10442575" y="2354263"/>
          <p14:tracePt t="56393" x="10425113" y="2344738"/>
          <p14:tracePt t="56402" x="10415588" y="2336800"/>
          <p14:tracePt t="56408" x="10407650" y="2336800"/>
          <p14:tracePt t="56419" x="10390188" y="2336800"/>
          <p14:tracePt t="56424" x="10382250" y="2328863"/>
          <p14:tracePt t="56441" x="10374313" y="2328863"/>
          <p14:tracePt t="56454" x="10364788" y="2328863"/>
          <p14:tracePt t="56528" x="10356850" y="2319338"/>
          <p14:tracePt t="56540" x="10348913" y="2319338"/>
          <p14:tracePt t="56550" x="10339388" y="2319338"/>
          <p14:tracePt t="56567" x="10331450" y="2319338"/>
          <p14:tracePt t="56573" x="10323513" y="2319338"/>
          <p14:tracePt t="56667" x="10313988" y="2319338"/>
          <p14:tracePt t="56913" x="10306050" y="2319338"/>
          <p14:tracePt t="70327" x="10306050" y="2311400"/>
          <p14:tracePt t="70335" x="10415588" y="2082800"/>
          <p14:tracePt t="70343" x="10509250" y="1835150"/>
          <p14:tracePt t="70350" x="10612438" y="1674813"/>
          <p14:tracePt t="70357" x="10679113" y="1555750"/>
          <p14:tracePt t="70366" x="10714038" y="1487488"/>
          <p14:tracePt t="70373" x="10729913" y="1470025"/>
          <p14:tracePt t="70383" x="10739438" y="1470025"/>
          <p14:tracePt t="70389" x="10747375" y="1470025"/>
          <p14:tracePt t="70397" x="10747375" y="1462088"/>
          <p14:tracePt t="70587" x="10756900" y="1452563"/>
          <p14:tracePt t="70599" x="10756900" y="1444625"/>
          <p14:tracePt t="70685" x="10688638" y="1495425"/>
          <p14:tracePt t="70693" x="10585450" y="1571625"/>
          <p14:tracePt t="70702" x="10475913" y="1649413"/>
          <p14:tracePt t="70709" x="10382250" y="1725613"/>
          <p14:tracePt t="70716" x="10306050" y="1793875"/>
          <p14:tracePt t="70724" x="10212388" y="1860550"/>
          <p14:tracePt t="70734" x="10126663" y="1920875"/>
          <p14:tracePt t="70739" x="10042525" y="1989138"/>
          <p14:tracePt t="70749" x="9974263" y="2055813"/>
          <p14:tracePt t="70754" x="9898063" y="2124075"/>
          <p14:tracePt t="70764" x="9804400" y="2192338"/>
          <p14:tracePt t="70770" x="9702800" y="2260600"/>
          <p14:tracePt t="70780" x="9601200" y="2328863"/>
          <p14:tracePt t="70786" x="9482138" y="2405063"/>
          <p14:tracePt t="70798" x="9363075" y="2473325"/>
          <p14:tracePt t="70804" x="9226550" y="2549525"/>
          <p14:tracePt t="70814" x="9048750" y="2668588"/>
          <p14:tracePt t="70820" x="8878888" y="2778125"/>
          <p14:tracePt t="70825" x="8716963" y="2863850"/>
          <p14:tracePt t="70834" x="8547100" y="2957513"/>
          <p14:tracePt t="70840" x="8377238" y="3059113"/>
          <p14:tracePt t="70849" x="8224838" y="3170238"/>
          <p14:tracePt t="70856" x="8080375" y="3279775"/>
          <p14:tracePt t="70866" x="7961313" y="3348038"/>
          <p14:tracePt t="70872" x="7799388" y="3459163"/>
          <p14:tracePt t="70884" x="7688263" y="3535363"/>
          <p14:tracePt t="70889" x="7570788" y="3636963"/>
          <p14:tracePt t="70898" x="7477125" y="3713163"/>
          <p14:tracePt t="70904" x="7383463" y="3798888"/>
          <p14:tracePt t="70913" x="7289800" y="3875088"/>
          <p14:tracePt t="70919" x="7221538" y="3943350"/>
          <p14:tracePt t="70930" x="7153275" y="4011613"/>
          <p14:tracePt t="70935" x="7094538" y="4079875"/>
          <p14:tracePt t="70944" x="7059613" y="4138613"/>
          <p14:tracePt t="70952" x="7026275" y="4206875"/>
          <p14:tracePt t="70959" x="7008813" y="4249738"/>
          <p14:tracePt t="70965" x="6992938" y="4283075"/>
          <p14:tracePt t="70973" x="6975475" y="4308475"/>
          <p14:tracePt t="70983" x="6958013" y="4333875"/>
          <p14:tracePt t="70989" x="6950075" y="4359275"/>
          <p14:tracePt t="70997" x="6950075" y="4368800"/>
          <p14:tracePt t="71004" x="6932613" y="4394200"/>
          <p14:tracePt t="71014" x="6915150" y="4419600"/>
          <p14:tracePt t="71021" x="6899275" y="4445000"/>
          <p14:tracePt t="71030" x="6881813" y="4478338"/>
          <p14:tracePt t="71035" x="6864350" y="4513263"/>
          <p14:tracePt t="71045" x="6848475" y="4538663"/>
          <p14:tracePt t="71052" x="6831013" y="4564063"/>
          <p14:tracePt t="71059" x="6813550" y="4579938"/>
          <p14:tracePt t="71069" x="6805613" y="4605338"/>
          <p14:tracePt t="71075" x="6788150" y="4630738"/>
          <p14:tracePt t="71085" x="6788150" y="4657725"/>
          <p14:tracePt t="71090" x="6770688" y="4673600"/>
          <p14:tracePt t="71100" x="6762750" y="4691063"/>
          <p14:tracePt t="71107" x="6745288" y="4716463"/>
          <p14:tracePt t="71116" x="6737350" y="4741863"/>
          <p14:tracePt t="71121" x="6729413" y="4749800"/>
          <p14:tracePt t="71132" x="6719888" y="4767263"/>
          <p14:tracePt t="71137" x="6711950" y="4784725"/>
          <p14:tracePt t="71147" x="6704013" y="4802188"/>
          <p14:tracePt t="71153" x="6694488" y="4818063"/>
          <p14:tracePt t="71163" x="6694488" y="4827588"/>
          <p14:tracePt t="71169" x="6686550" y="4843463"/>
          <p14:tracePt t="71180" x="6686550" y="4852988"/>
          <p14:tracePt t="71184" x="6678613" y="4868863"/>
          <p14:tracePt t="71190" x="6678613" y="4886325"/>
          <p14:tracePt t="71200" x="6678613" y="4894263"/>
          <p14:tracePt t="71207" x="6669088" y="4911725"/>
          <p14:tracePt t="71216" x="6661150" y="4929188"/>
          <p14:tracePt t="71223" x="6661150" y="4937125"/>
          <p14:tracePt t="71233" x="6661150" y="4954588"/>
          <p14:tracePt t="71239" x="6653213" y="4979988"/>
          <p14:tracePt t="71250" x="6643688" y="4987925"/>
          <p14:tracePt t="71255" x="6643688" y="5005388"/>
          <p14:tracePt t="71265" x="6643688" y="5013325"/>
          <p14:tracePt t="71269" x="6643688" y="5030788"/>
          <p14:tracePt t="71280" x="6643688" y="5038725"/>
          <p14:tracePt t="71284" x="6643688" y="5048250"/>
          <p14:tracePt t="71293" x="6643688" y="5056188"/>
          <p14:tracePt t="71302" x="6643688" y="5064125"/>
          <p14:tracePt t="71317" x="6643688" y="5073650"/>
          <p14:tracePt t="71324" x="6653213" y="5091113"/>
          <p14:tracePt t="71338" x="6661150" y="5099050"/>
          <p14:tracePt t="71363" x="6661150" y="5106988"/>
          <p14:tracePt t="71387" x="6669088" y="5106988"/>
          <p14:tracePt t="71415" x="6669088" y="5116513"/>
          <p14:tracePt t="71425" x="6678613" y="5116513"/>
          <p14:tracePt t="71432" x="6686550" y="5116513"/>
          <p14:tracePt t="71440" x="6686550" y="5124450"/>
          <p14:tracePt t="71449" x="6704013" y="5124450"/>
          <p14:tracePt t="71469" x="6711950" y="5124450"/>
          <p14:tracePt t="71484" x="6719888" y="5124450"/>
          <p14:tracePt t="71493" x="6729413" y="5124450"/>
          <p14:tracePt t="71498" x="6737350" y="5124450"/>
          <p14:tracePt t="71507" x="6745288" y="5124450"/>
          <p14:tracePt t="71516" x="6754813" y="5124450"/>
          <p14:tracePt t="71531" x="6762750" y="5124450"/>
          <p14:tracePt t="71546" x="6770688" y="5124450"/>
          <p14:tracePt t="71585" x="6780213" y="5124450"/>
          <p14:tracePt t="71609" x="6788150" y="5116513"/>
          <p14:tracePt t="71617" x="6797675" y="5106988"/>
          <p14:tracePt t="71625" x="6797675" y="5099050"/>
          <p14:tracePt t="71634" x="6813550" y="5091113"/>
          <p14:tracePt t="71640" x="6823075" y="5073650"/>
          <p14:tracePt t="71649" x="6831013" y="5056188"/>
          <p14:tracePt t="71655" x="6848475" y="5048250"/>
          <p14:tracePt t="71663" x="6881813" y="5013325"/>
          <p14:tracePt t="71671" x="6942138" y="4962525"/>
          <p14:tracePt t="71680" x="6992938" y="4903788"/>
          <p14:tracePt t="71687" x="7059613" y="4818063"/>
          <p14:tracePt t="71697" x="7127875" y="4733925"/>
          <p14:tracePt t="71704" x="7204075" y="4597400"/>
          <p14:tracePt t="71713" x="7289800" y="4376738"/>
          <p14:tracePt t="71719" x="7391400" y="4113213"/>
          <p14:tracePt t="71724" x="7459663" y="3857625"/>
          <p14:tracePt t="71734" x="7570788" y="3509963"/>
          <p14:tracePt t="71741" x="7637463" y="3170238"/>
          <p14:tracePt t="71750" x="7654925" y="2762250"/>
          <p14:tracePt t="71756" x="7654925" y="2354263"/>
          <p14:tracePt t="71766" x="7629525" y="1971675"/>
          <p14:tracePt t="71772" x="7612063" y="1589088"/>
          <p14:tracePt t="71781" x="7578725" y="1343025"/>
          <p14:tracePt t="71788" x="7553325" y="1155700"/>
          <p14:tracePt t="71798" x="7527925" y="1028700"/>
          <p14:tracePt t="71804" x="7510463" y="925513"/>
          <p14:tracePt t="71814" x="7485063" y="849313"/>
          <p14:tracePt t="71822" x="7467600" y="790575"/>
          <p14:tracePt t="71830" x="7451725" y="747713"/>
          <p14:tracePt t="71835" x="7434263" y="739775"/>
          <p14:tracePt t="71845" x="7416800" y="730250"/>
          <p14:tracePt t="71881" x="7391400" y="755650"/>
          <p14:tracePt t="71886" x="7383463" y="781050"/>
          <p14:tracePt t="71895" x="7383463" y="798513"/>
          <p14:tracePt t="71901" x="7383463" y="808038"/>
          <p14:tracePt t="71909" x="7383463" y="815975"/>
          <p14:tracePt t="71917" x="7383463" y="823913"/>
          <p14:tracePt t="71925" x="7383463" y="833438"/>
          <p14:tracePt t="71940" x="7383463" y="841375"/>
          <p14:tracePt t="72085" x="7383463" y="849313"/>
          <p14:tracePt t="72094" x="7383463" y="858838"/>
          <p14:tracePt t="72101" x="7373938" y="874713"/>
          <p14:tracePt t="72108" x="7366000" y="874713"/>
          <p14:tracePt t="72116" x="7366000" y="892175"/>
          <p14:tracePt t="72122" x="7366000" y="900113"/>
          <p14:tracePt t="72221" x="7383463" y="900113"/>
          <p14:tracePt t="72229" x="7383463" y="892175"/>
          <p14:tracePt t="72237" x="7391400" y="892175"/>
          <p14:tracePt t="86972" x="7391400" y="900113"/>
          <p14:tracePt t="86979" x="7391400" y="917575"/>
          <p14:tracePt t="86987" x="7391400" y="935038"/>
          <p14:tracePt t="86994" x="7391400" y="942975"/>
          <p14:tracePt t="87003" x="7391400" y="960438"/>
          <p14:tracePt t="87011" x="7391400" y="968375"/>
          <p14:tracePt t="87020" x="7391400" y="985838"/>
          <p14:tracePt t="87027" x="7391400" y="1003300"/>
          <p14:tracePt t="87034" x="7391400" y="1011238"/>
          <p14:tracePt t="87041" x="7391400" y="1028700"/>
          <p14:tracePt t="87049" x="7391400" y="1036638"/>
          <p14:tracePt t="87059" x="7391400" y="1044575"/>
          <p14:tracePt t="87065" x="7391400" y="1054100"/>
          <p14:tracePt t="87075" x="7391400" y="1062038"/>
          <p14:tracePt t="87092" x="7391400" y="1069975"/>
          <p14:tracePt t="87096" x="7391400" y="1079500"/>
          <p14:tracePt t="87120" x="7391400" y="1087438"/>
          <p14:tracePt t="87130" x="7391400" y="1096963"/>
          <p14:tracePt t="87159" x="7391400" y="1104900"/>
          <p14:tracePt t="87197" x="7391400" y="1112838"/>
          <p14:tracePt t="87206" x="7391400" y="1130300"/>
          <p14:tracePt t="87224" x="7391400" y="1147763"/>
          <p14:tracePt t="87245" x="7391400" y="1155700"/>
          <p14:tracePt t="87252" x="7400925" y="1163638"/>
          <p14:tracePt t="87265" x="7400925" y="1173163"/>
          <p14:tracePt t="87272" x="7408863" y="1173163"/>
          <p14:tracePt t="87288" x="7408863" y="1181100"/>
          <p14:tracePt t="87385" x="7408863" y="1189038"/>
          <p14:tracePt t="87406" x="7408863" y="1198563"/>
          <p14:tracePt t="89258" x="7408863" y="1206500"/>
          <p14:tracePt t="89269" x="7408863" y="1216025"/>
          <p14:tracePt t="89283" x="7408863" y="1231900"/>
          <p14:tracePt t="89292" x="7408863" y="1241425"/>
          <p14:tracePt t="89306" x="7416800" y="1257300"/>
          <p14:tracePt t="89314" x="7416800" y="1266825"/>
          <p14:tracePt t="89324" x="7416800" y="1282700"/>
          <p14:tracePt t="89330" x="7416800" y="1300163"/>
          <p14:tracePt t="89341" x="7416800" y="1308100"/>
          <p14:tracePt t="89344" x="7416800" y="1325563"/>
          <p14:tracePt t="89353" x="7416800" y="1343025"/>
          <p14:tracePt t="89360" x="7416800" y="1350963"/>
          <p14:tracePt t="89369" x="7416800" y="1368425"/>
          <p14:tracePt t="89376" x="7416800" y="1376363"/>
          <p14:tracePt t="89385" x="7416800" y="1393825"/>
          <p14:tracePt t="89393" x="7416800" y="1401763"/>
          <p14:tracePt t="89409" x="7408863" y="1419225"/>
          <p14:tracePt t="89417" x="7408863" y="1427163"/>
          <p14:tracePt t="89431" x="7408863" y="1436688"/>
          <p14:tracePt t="89441" x="7408863" y="1444625"/>
          <p14:tracePt t="99085" x="7408863" y="1452563"/>
          <p14:tracePt t="99092" x="7434263" y="1504950"/>
          <p14:tracePt t="99103" x="7459663" y="1538288"/>
          <p14:tracePt t="99109" x="7493000" y="1589088"/>
          <p14:tracePt t="99114" x="7535863" y="1639888"/>
          <p14:tracePt t="99124" x="7578725" y="1700213"/>
          <p14:tracePt t="99131" x="7612063" y="1766888"/>
          <p14:tracePt t="99141" x="7654925" y="1827213"/>
          <p14:tracePt t="99147" x="7688263" y="1903413"/>
          <p14:tracePt t="99156" x="7705725" y="1963738"/>
          <p14:tracePt t="99162" x="7723188" y="2030413"/>
          <p14:tracePt t="99173" x="7740650" y="2090738"/>
          <p14:tracePt t="99179" x="7756525" y="2174875"/>
          <p14:tracePt t="99187" x="7781925" y="2260600"/>
          <p14:tracePt t="99192" x="7791450" y="2354263"/>
          <p14:tracePt t="99204" x="7799388" y="2438400"/>
          <p14:tracePt t="99210" x="7816850" y="2541588"/>
          <p14:tracePt t="99219" x="7816850" y="2633663"/>
          <p14:tracePt t="99226" x="7816850" y="2736850"/>
          <p14:tracePt t="99233" x="7816850" y="2863850"/>
          <p14:tracePt t="99242" x="7807325" y="2974975"/>
          <p14:tracePt t="99249" x="7799388" y="3076575"/>
          <p14:tracePt t="99258" x="7773988" y="3160713"/>
          <p14:tracePt t="99264" x="7756525" y="3279775"/>
          <p14:tracePt t="99271" x="7731125" y="3382963"/>
          <p14:tracePt t="99279" x="7723188" y="3492500"/>
          <p14:tracePt t="99287" x="7705725" y="3594100"/>
          <p14:tracePt t="99294" x="7688263" y="3679825"/>
          <p14:tracePt t="99305" x="7662863" y="3773488"/>
          <p14:tracePt t="99311" x="7646988" y="3849688"/>
          <p14:tracePt t="99320" x="7621588" y="3917950"/>
          <p14:tracePt t="99328" x="7604125" y="3994150"/>
          <p14:tracePt t="99337" x="7578725" y="4070350"/>
          <p14:tracePt t="99343" x="7561263" y="4146550"/>
          <p14:tracePt t="99349" x="7535863" y="4214813"/>
          <p14:tracePt t="99357" x="7518400" y="4308475"/>
          <p14:tracePt t="99364" x="7493000" y="4394200"/>
          <p14:tracePt t="99374" x="7477125" y="4470400"/>
          <p14:tracePt t="99381" x="7451725" y="4529138"/>
          <p14:tracePt t="99390" x="7434263" y="4605338"/>
          <p14:tracePt t="99397" x="7408863" y="4683125"/>
          <p14:tracePt t="99405" x="7391400" y="4759325"/>
          <p14:tracePt t="99413" x="7366000" y="4827588"/>
          <p14:tracePt t="99420" x="7358063" y="4919663"/>
          <p14:tracePt t="99427" x="7358063" y="5005388"/>
          <p14:tracePt t="99437" x="7358063" y="5091113"/>
          <p14:tracePt t="99444" x="7358063" y="5175250"/>
          <p14:tracePt t="99453" x="7358063" y="5260975"/>
          <p14:tracePt t="99458" x="7358063" y="5345113"/>
          <p14:tracePt t="99470" x="7332663" y="5430838"/>
          <p14:tracePt t="99475" x="7323138" y="5514975"/>
          <p14:tracePt t="99483" x="7297738" y="5591175"/>
          <p14:tracePt t="99491" x="7289800" y="5651500"/>
          <p14:tracePt t="99496" x="7289800" y="5694363"/>
          <p14:tracePt t="99506" x="7289800" y="5719763"/>
          <p14:tracePt t="99513" x="7289800" y="5727700"/>
          <p14:tracePt t="99523" x="7289800" y="5745163"/>
          <p14:tracePt t="99529" x="7289800" y="5761038"/>
          <p14:tracePt t="99537" x="7289800" y="5770563"/>
          <p14:tracePt t="99545" x="7289800" y="5788025"/>
          <p14:tracePt t="99554" x="7307263" y="5803900"/>
          <p14:tracePt t="99561" x="7323138" y="5821363"/>
          <p14:tracePt t="99570" x="7332663" y="5821363"/>
          <p14:tracePt t="99576" x="7348538" y="5838825"/>
          <p14:tracePt t="99583" x="7373938" y="5838825"/>
          <p14:tracePt t="99592" x="7383463" y="5838825"/>
          <p14:tracePt t="99599" x="7400925" y="5838825"/>
          <p14:tracePt t="99608" x="7416800" y="5829300"/>
          <p14:tracePt t="99614" x="7426325" y="5821363"/>
          <p14:tracePt t="99627" x="7426325" y="5813425"/>
          <p14:tracePt t="99637" x="7426325" y="5795963"/>
          <p14:tracePt t="99644" x="7434263" y="5795963"/>
          <p14:tracePt t="99649" x="7442200" y="5788025"/>
          <p14:tracePt t="99659" x="7442200" y="5778500"/>
          <p14:tracePt t="99666" x="7451725" y="5761038"/>
          <p14:tracePt t="99673" x="7459663" y="5745163"/>
          <p14:tracePt t="99681" x="7459663" y="5727700"/>
          <p14:tracePt t="99690" x="7467600" y="5719763"/>
          <p14:tracePt t="99696" x="7477125" y="5702300"/>
          <p14:tracePt t="99708" x="7485063" y="5684838"/>
          <p14:tracePt t="99713" x="7493000" y="5676900"/>
          <p14:tracePt t="99723" x="7502525" y="5659438"/>
          <p14:tracePt t="99729" x="7502525" y="5641975"/>
          <p14:tracePt t="99738" x="7518400" y="5626100"/>
          <p14:tracePt t="99744" x="7527925" y="5616575"/>
          <p14:tracePt t="99754" x="7535863" y="5600700"/>
          <p14:tracePt t="99760" x="7545388" y="5583238"/>
          <p14:tracePt t="99770" x="7553325" y="5575300"/>
          <p14:tracePt t="99777" x="7553325" y="5557838"/>
          <p14:tracePt t="99783" x="7561263" y="5549900"/>
          <p14:tracePt t="99792" x="7561263" y="5532438"/>
          <p14:tracePt t="99796" x="7570788" y="5524500"/>
          <p14:tracePt t="99806" x="7578725" y="5507038"/>
          <p14:tracePt t="99812" x="7586663" y="5489575"/>
          <p14:tracePt t="99823" x="7596188" y="5481638"/>
          <p14:tracePt t="99829" x="7596188" y="5464175"/>
          <p14:tracePt t="99836" x="7604125" y="5446713"/>
          <p14:tracePt t="99845" x="7612063" y="5438775"/>
          <p14:tracePt t="99854" x="7612063" y="5421313"/>
          <p14:tracePt t="99860" x="7612063" y="5405438"/>
          <p14:tracePt t="99870" x="7612063" y="5395913"/>
          <p14:tracePt t="99894" x="7612063" y="5370513"/>
          <p14:tracePt t="99899" x="7612063" y="5362575"/>
          <p14:tracePt t="100001" x="7612063" y="53530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62100"/>
            <a:ext cx="38877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148139"/>
            <a:ext cx="36004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7751764" y="6505576"/>
            <a:ext cx="2808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Sheline et al. </a:t>
            </a:r>
            <a:r>
              <a:rPr lang="en-US" altLang="en-US" sz="1400" i="1">
                <a:latin typeface="Arial" panose="020B0604020202020204" pitchFamily="34" charset="0"/>
              </a:rPr>
              <a:t>PNAS</a:t>
            </a:r>
            <a:r>
              <a:rPr lang="en-US" altLang="en-US" sz="1400">
                <a:latin typeface="Arial" panose="020B0604020202020204" pitchFamily="34" charset="0"/>
              </a:rPr>
              <a:t>, 1996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08276"/>
            <a:ext cx="30226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6527800" y="1898650"/>
            <a:ext cx="4140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panose="020B0604020202020204" pitchFamily="34" charset="0"/>
              </a:rPr>
              <a:t> Pacientes diagnosticados com depressão  (DSM-IV);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Arial" panose="020B0604020202020204" pitchFamily="34" charset="0"/>
              </a:rPr>
              <a:t> estudo  Ressonância magnética.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6151" name="TextBox 8"/>
          <p:cNvSpPr txBox="1">
            <a:spLocks noChangeArrowheads="1"/>
          </p:cNvSpPr>
          <p:nvPr/>
        </p:nvSpPr>
        <p:spPr bwMode="auto">
          <a:xfrm>
            <a:off x="1847851" y="1001713"/>
            <a:ext cx="842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Pacientes com depressão apresentam diminuição do volume hipocampal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2495550" y="260350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 formação hipocampal e as doenças mentais</a:t>
            </a:r>
            <a:endParaRPr lang="pt-BR" altLang="en-US" sz="1800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70564B9-F5BE-492B-AA32-0893EA8CD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06"/>
    </mc:Choice>
    <mc:Fallback>
      <p:transition spd="slow" advTm="12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31" x="7604125" y="5353050"/>
          <p14:tracePt t="20038" x="7586663" y="5353050"/>
          <p14:tracePt t="20047" x="7561263" y="5362575"/>
          <p14:tracePt t="20056" x="7510463" y="5395913"/>
          <p14:tracePt t="20063" x="7477125" y="5421313"/>
          <p14:tracePt t="20071" x="7451725" y="5446713"/>
          <p14:tracePt t="20078" x="7434263" y="5472113"/>
          <p14:tracePt t="20088" x="7400925" y="5524500"/>
          <p14:tracePt t="20094" x="7358063" y="5591175"/>
          <p14:tracePt t="20101" x="7289800" y="5659438"/>
          <p14:tracePt t="20108" x="7221538" y="5719763"/>
          <p14:tracePt t="20117" x="7145338" y="5788025"/>
          <p14:tracePt t="20125" x="7069138" y="5846763"/>
          <p14:tracePt t="20132" x="6975475" y="5915025"/>
          <p14:tracePt t="20142" x="6881813" y="5973763"/>
          <p14:tracePt t="20158" x="6719888" y="6024563"/>
          <p14:tracePt t="20164" x="6661150" y="6049963"/>
          <p14:tracePt t="20171" x="6600825" y="6067425"/>
          <p14:tracePt t="20178" x="6550025" y="6084888"/>
          <p14:tracePt t="20188" x="6534150" y="6092825"/>
          <p14:tracePt t="20195" x="6516688" y="6102350"/>
          <p14:tracePt t="20204" x="6508750" y="6110288"/>
          <p14:tracePt t="20317" x="6508750" y="6102350"/>
          <p14:tracePt t="20324" x="6508750" y="6076950"/>
          <p14:tracePt t="20331" x="6516688" y="6016625"/>
          <p14:tracePt t="20340" x="6524625" y="5948363"/>
          <p14:tracePt t="20346" x="6524625" y="5889625"/>
          <p14:tracePt t="20354" x="6499225" y="5795963"/>
          <p14:tracePt t="20362" x="6465888" y="5710238"/>
          <p14:tracePt t="20371" x="6415088" y="5616575"/>
          <p14:tracePt t="20378" x="6338888" y="5524500"/>
          <p14:tracePt t="20388" x="6270625" y="5446713"/>
          <p14:tracePt t="20394" x="6184900" y="5380038"/>
          <p14:tracePt t="20404" x="6091238" y="5311775"/>
          <p14:tracePt t="20409" x="5997575" y="5260975"/>
          <p14:tracePt t="20417" x="5913438" y="5226050"/>
          <p14:tracePt t="20425" x="5819775" y="5192713"/>
          <p14:tracePt t="20433" x="5743575" y="5175250"/>
          <p14:tracePt t="20442" x="5683250" y="5149850"/>
          <p14:tracePt t="20448" x="5657850" y="5141913"/>
          <p14:tracePt t="20459" x="5649913" y="5132388"/>
          <p14:tracePt t="20464" x="5649913" y="5124450"/>
          <p14:tracePt t="20740" x="5632450" y="5124450"/>
          <p14:tracePt t="20748" x="5556250" y="5124450"/>
          <p14:tracePt t="20756" x="5480050" y="5132388"/>
          <p14:tracePt t="20764" x="5421313" y="5149850"/>
          <p14:tracePt t="20773" x="5378450" y="5167313"/>
          <p14:tracePt t="20780" x="5353050" y="5175250"/>
          <p14:tracePt t="20787" x="5327650" y="5183188"/>
          <p14:tracePt t="20794" x="5292725" y="5200650"/>
          <p14:tracePt t="20804" x="5233988" y="5208588"/>
          <p14:tracePt t="20810" x="5148263" y="5208588"/>
          <p14:tracePt t="20821" x="5038725" y="5200650"/>
          <p14:tracePt t="20826" x="4910138" y="5183188"/>
          <p14:tracePt t="20836" x="4775200" y="5132388"/>
          <p14:tracePt t="20842" x="4630738" y="5081588"/>
          <p14:tracePt t="20850" x="4503738" y="5048250"/>
          <p14:tracePt t="20856" x="4384675" y="4987925"/>
          <p14:tracePt t="20864" x="4291013" y="4919663"/>
          <p14:tracePt t="20873" x="4214813" y="4843463"/>
          <p14:tracePt t="20880" x="4154488" y="4775200"/>
          <p14:tracePt t="20889" x="4129088" y="4716463"/>
          <p14:tracePt t="20896" x="4111625" y="4683125"/>
          <p14:tracePt t="20905" x="4086225" y="4640263"/>
          <p14:tracePt t="20912" x="4086225" y="4622800"/>
          <p14:tracePt t="20920" x="4086225" y="4597400"/>
          <p14:tracePt t="20926" x="4086225" y="4579938"/>
          <p14:tracePt t="20937" x="4095750" y="4572000"/>
          <p14:tracePt t="20942" x="4095750" y="4554538"/>
          <p14:tracePt t="22932" x="3941763" y="4513263"/>
          <p14:tracePt t="22940" x="3662363" y="4376738"/>
          <p14:tracePt t="22945" x="3322638" y="4164013"/>
          <p14:tracePt t="22954" x="2973388" y="3935413"/>
          <p14:tracePt t="22961" x="2651125" y="3687763"/>
          <p14:tracePt t="22971" x="2293938" y="3390900"/>
          <p14:tracePt t="22977" x="1997075" y="3109913"/>
          <p14:tracePt t="22986" x="1733550" y="2830513"/>
          <p14:tracePt t="22994" x="1503363" y="2582863"/>
          <p14:tracePt t="23003" x="1308100" y="2371725"/>
          <p14:tracePt t="23009" x="1206500" y="2200275"/>
          <p14:tracePt t="23019" x="1130300" y="2065338"/>
          <p14:tracePt t="23023" x="1062038" y="1971675"/>
          <p14:tracePt t="23031" x="1019175" y="1895475"/>
          <p14:tracePt t="23040" x="1003300" y="1827213"/>
          <p14:tracePt t="23047" x="993775" y="1784350"/>
          <p14:tracePt t="23056" x="993775" y="1758950"/>
          <p14:tracePt t="23063" x="993775" y="1751013"/>
          <p14:tracePt t="23187" x="993775" y="1766888"/>
          <p14:tracePt t="23317" x="993775" y="1776413"/>
          <p14:tracePt t="23331" x="1019175" y="1784350"/>
          <p14:tracePt t="23339" x="1095375" y="1801813"/>
          <p14:tracePt t="23347" x="1181100" y="1819275"/>
          <p14:tracePt t="23355" x="1265238" y="1844675"/>
          <p14:tracePt t="23363" x="1343025" y="1870075"/>
          <p14:tracePt t="23371" x="1419225" y="1885950"/>
          <p14:tracePt t="23379" x="1477963" y="1895475"/>
          <p14:tracePt t="23388" x="1538288" y="1903413"/>
          <p14:tracePt t="23395" x="1597025" y="1920875"/>
          <p14:tracePt t="23404" x="1665288" y="1920875"/>
          <p14:tracePt t="23410" x="1724025" y="1928813"/>
          <p14:tracePt t="23419" x="1784350" y="1928813"/>
          <p14:tracePt t="23425" x="1843088" y="1928813"/>
          <p14:tracePt t="23436" x="1868488" y="1938338"/>
          <p14:tracePt t="23441" x="1878013" y="1938338"/>
          <p14:tracePt t="23451" x="1893888" y="1938338"/>
          <p14:tracePt t="23457" x="1903413" y="1938338"/>
          <p14:tracePt t="32084" x="1911350" y="1920875"/>
          <p14:tracePt t="32163" x="1920875" y="1920875"/>
          <p14:tracePt t="32171" x="1936750" y="1946275"/>
          <p14:tracePt t="32176" x="1954213" y="1979613"/>
          <p14:tracePt t="32185" x="1971675" y="2005013"/>
          <p14:tracePt t="32192" x="1987550" y="2039938"/>
          <p14:tracePt t="32200" x="1997075" y="2055813"/>
          <p14:tracePt t="32208" x="2012950" y="2073275"/>
          <p14:tracePt t="32216" x="2022475" y="2090738"/>
          <p14:tracePt t="32224" x="2038350" y="2108200"/>
          <p14:tracePt t="32233" x="2055813" y="2133600"/>
          <p14:tracePt t="32240" x="2065338" y="2141538"/>
          <p14:tracePt t="32250" x="2073275" y="2159000"/>
          <p14:tracePt t="32255" x="2073275" y="2174875"/>
          <p14:tracePt t="32262" x="2081213" y="2184400"/>
          <p14:tracePt t="32271" x="2081213" y="2192338"/>
          <p14:tracePt t="32278" x="2081213" y="2200275"/>
          <p14:tracePt t="32286" x="2081213" y="2209800"/>
          <p14:tracePt t="32618" x="2090738" y="2227263"/>
          <p14:tracePt t="32625" x="2106613" y="2286000"/>
          <p14:tracePt t="32635" x="2124075" y="2328863"/>
          <p14:tracePt t="32641" x="2149475" y="2387600"/>
          <p14:tracePt t="32650" x="2166938" y="2455863"/>
          <p14:tracePt t="32656" x="2200275" y="2506663"/>
          <p14:tracePt t="32667" x="2225675" y="2541588"/>
          <p14:tracePt t="32672" x="2243138" y="2566988"/>
          <p14:tracePt t="32683" x="2260600" y="2582863"/>
          <p14:tracePt t="32689" x="2276475" y="2600325"/>
          <p14:tracePt t="32697" x="2286000" y="2617788"/>
          <p14:tracePt t="32705" x="2286000" y="2633663"/>
          <p14:tracePt t="32713" x="2301875" y="2643188"/>
          <p14:tracePt t="32719" x="2311400" y="2660650"/>
          <p14:tracePt t="32726" x="2327275" y="2668588"/>
          <p14:tracePt t="32735" x="2336800" y="2686050"/>
          <p14:tracePt t="32742" x="2352675" y="2701925"/>
          <p14:tracePt t="32752" x="2370138" y="2711450"/>
          <p14:tracePt t="32758" x="2387600" y="2727325"/>
          <p14:tracePt t="32767" x="2405063" y="2744788"/>
          <p14:tracePt t="32775" x="2405063" y="2762250"/>
          <p14:tracePt t="32784" x="2420938" y="2770188"/>
          <p14:tracePt t="32790" x="2430463" y="2787650"/>
          <p14:tracePt t="32796" x="2446338" y="2805113"/>
          <p14:tracePt t="32805" x="2463800" y="2820988"/>
          <p14:tracePt t="32812" x="2463800" y="2830513"/>
          <p14:tracePt t="32820" x="2481263" y="2855913"/>
          <p14:tracePt t="32828" x="2497138" y="2871788"/>
          <p14:tracePt t="32837" x="2514600" y="2889250"/>
          <p14:tracePt t="32844" x="2540000" y="2906713"/>
          <p14:tracePt t="32853" x="2565400" y="2922588"/>
          <p14:tracePt t="32860" x="2574925" y="2940050"/>
          <p14:tracePt t="32870" x="2600325" y="2957513"/>
          <p14:tracePt t="32874" x="2616200" y="2974975"/>
          <p14:tracePt t="32884" x="2641600" y="2990850"/>
          <p14:tracePt t="32890" x="2659063" y="3008313"/>
          <p14:tracePt t="32900" x="2693988" y="3025775"/>
          <p14:tracePt t="32906" x="2727325" y="3041650"/>
          <p14:tracePt t="32917" x="2770188" y="3059113"/>
          <p14:tracePt t="32922" x="2820988" y="3067050"/>
          <p14:tracePt t="32932" x="2863850" y="3076575"/>
          <p14:tracePt t="32938" x="2897188" y="3076575"/>
          <p14:tracePt t="32946" x="2930525" y="3076575"/>
          <p14:tracePt t="32953" x="2940050" y="3084513"/>
          <p14:tracePt t="32960" x="2965450" y="3084513"/>
          <p14:tracePt t="32969" x="2982913" y="3084513"/>
          <p14:tracePt t="32976" x="2990850" y="3094038"/>
          <p14:tracePt t="32985" x="3008313" y="3101975"/>
          <p14:tracePt t="32992" x="3024188" y="3109913"/>
          <p14:tracePt t="33002" x="3041650" y="3119438"/>
          <p14:tracePt t="33008" x="3041650" y="3135313"/>
          <p14:tracePt t="33016" x="3059113" y="3152775"/>
          <p14:tracePt t="33024" x="3074988" y="3160713"/>
          <p14:tracePt t="33032" x="3092450" y="3178175"/>
          <p14:tracePt t="33037" x="3100388" y="3195638"/>
          <p14:tracePt t="33046" x="3117850" y="3211513"/>
          <p14:tracePt t="33056" x="3135313" y="3228975"/>
          <p14:tracePt t="33062" x="3152775" y="3238500"/>
          <p14:tracePt t="33071" x="3168650" y="3254375"/>
          <p14:tracePt t="33078" x="3178175" y="3271838"/>
          <p14:tracePt t="33087" x="3194050" y="3289300"/>
          <p14:tracePt t="33094" x="3211513" y="3297238"/>
          <p14:tracePt t="33101" x="3228975" y="3305175"/>
          <p14:tracePt t="33108" x="3236913" y="3314700"/>
          <p14:tracePt t="33116" x="3254375" y="3322638"/>
          <p14:tracePt t="33124" x="3270250" y="3330575"/>
          <p14:tracePt t="33133" x="3279775" y="3340100"/>
          <p14:tracePt t="33140" x="3297238" y="3348038"/>
          <p14:tracePt t="33149" x="3313113" y="3348038"/>
          <p14:tracePt t="33169" x="3322638" y="3348038"/>
          <p14:tracePt t="33546" x="3322638" y="3355975"/>
          <p14:tracePt t="33555" x="3330575" y="3373438"/>
          <p14:tracePt t="33562" x="3338513" y="3382963"/>
          <p14:tracePt t="33569" x="3348038" y="3398838"/>
          <p14:tracePt t="33576" x="3348038" y="3416300"/>
          <p14:tracePt t="33585" x="3348038" y="3424238"/>
          <p14:tracePt t="33592" x="3348038" y="3433763"/>
          <p14:tracePt t="33601" x="3348038" y="3441700"/>
          <p14:tracePt t="33616" x="3348038" y="3449638"/>
          <p14:tracePt t="33624" x="3348038" y="3459163"/>
          <p14:tracePt t="33650" x="3348038" y="3467100"/>
          <p14:tracePt t="33658" x="3348038" y="3475038"/>
          <p14:tracePt t="33667" x="3348038" y="3484563"/>
          <p14:tracePt t="33674" x="3348038" y="3492500"/>
          <p14:tracePt t="33684" x="3348038" y="3502025"/>
          <p14:tracePt t="33689" x="3338513" y="3509963"/>
          <p14:tracePt t="33700" x="3338513" y="3517900"/>
          <p14:tracePt t="33706" x="3330575" y="3527425"/>
          <p14:tracePt t="33716" x="3330575" y="3535363"/>
          <p14:tracePt t="33722" x="3322638" y="3543300"/>
          <p14:tracePt t="33727" x="3313113" y="3552825"/>
          <p14:tracePt t="33736" x="3313113" y="3560763"/>
          <p14:tracePt t="33743" x="3305175" y="3578225"/>
          <p14:tracePt t="33752" x="3287713" y="3586163"/>
          <p14:tracePt t="33759" x="3279775" y="3603625"/>
          <p14:tracePt t="33769" x="3279775" y="3611563"/>
          <p14:tracePt t="33775" x="3270250" y="3629025"/>
          <p14:tracePt t="33785" x="3270250" y="3646488"/>
          <p14:tracePt t="33792" x="3262313" y="3654425"/>
          <p14:tracePt t="33799" x="3262313" y="3671888"/>
          <p14:tracePt t="33805" x="3262313" y="3679825"/>
          <p14:tracePt t="33817" x="3262313" y="3697288"/>
          <p14:tracePt t="33821" x="3270250" y="3713163"/>
          <p14:tracePt t="33832" x="3287713" y="3730625"/>
          <p14:tracePt t="33838" x="3305175" y="3738563"/>
          <p14:tracePt t="33846" x="3313113" y="3756025"/>
          <p14:tracePt t="33854" x="3330575" y="3773488"/>
          <p14:tracePt t="33862" x="3348038" y="3790950"/>
          <p14:tracePt t="33869" x="3373438" y="3806825"/>
          <p14:tracePt t="33875" x="3389313" y="3816350"/>
          <p14:tracePt t="33885" x="3398838" y="3832225"/>
          <p14:tracePt t="33892" x="3432175" y="3849688"/>
          <p14:tracePt t="33902" x="3457575" y="3857625"/>
          <p14:tracePt t="33908" x="3482975" y="3875088"/>
          <p14:tracePt t="33917" x="3517900" y="3883025"/>
          <p14:tracePt t="33923" x="3533775" y="3892550"/>
          <p14:tracePt t="33935" x="3586163" y="3908425"/>
          <p14:tracePt t="33940" x="3619500" y="3925888"/>
          <p14:tracePt t="33946" x="3652838" y="3935413"/>
          <p14:tracePt t="33954" x="3670300" y="3943350"/>
          <p14:tracePt t="33962" x="3695700" y="3951288"/>
          <p14:tracePt t="33971" x="3729038" y="3951288"/>
          <p14:tracePt t="33977" x="3763963" y="3951288"/>
          <p14:tracePt t="33986" x="3806825" y="3951288"/>
          <p14:tracePt t="33993" x="3848100" y="3951288"/>
          <p14:tracePt t="34002" x="3883025" y="3951288"/>
          <p14:tracePt t="34011" x="3908425" y="3951288"/>
          <p14:tracePt t="34018" x="3933825" y="3951288"/>
          <p14:tracePt t="34024" x="3951288" y="3951288"/>
          <p14:tracePt t="34032" x="3959225" y="3943350"/>
          <p14:tracePt t="34039" x="3976688" y="3943350"/>
          <p14:tracePt t="34049" x="3992563" y="3935413"/>
          <p14:tracePt t="34056" x="4002088" y="3925888"/>
          <p14:tracePt t="34066" x="4017963" y="3917950"/>
          <p14:tracePt t="34072" x="4035425" y="3900488"/>
          <p14:tracePt t="34082" x="4052888" y="3883025"/>
          <p14:tracePt t="34087" x="4070350" y="3867150"/>
          <p14:tracePt t="34098" x="4078288" y="3849688"/>
          <p14:tracePt t="34104" x="4095750" y="3841750"/>
          <p14:tracePt t="34110" x="4111625" y="3816350"/>
          <p14:tracePt t="34119" x="4129088" y="3790950"/>
          <p14:tracePt t="34127" x="4146550" y="3763963"/>
          <p14:tracePt t="34135" x="4162425" y="3730625"/>
          <p14:tracePt t="34142" x="4171950" y="3713163"/>
          <p14:tracePt t="34151" x="4171950" y="3671888"/>
          <p14:tracePt t="34169" x="4171950" y="3603625"/>
          <p14:tracePt t="34174" x="4162425" y="3578225"/>
          <p14:tracePt t="34189" x="4137025" y="3502025"/>
          <p14:tracePt t="34198" x="4111625" y="3467100"/>
          <p14:tracePt t="34204" x="4095750" y="3424238"/>
          <p14:tracePt t="34212" x="4078288" y="3390900"/>
          <p14:tracePt t="34220" x="4060825" y="3355975"/>
          <p14:tracePt t="34227" x="4044950" y="3330575"/>
          <p14:tracePt t="34236" x="4027488" y="3314700"/>
          <p14:tracePt t="34244" x="4010025" y="3289300"/>
          <p14:tracePt t="34253" x="3984625" y="3271838"/>
          <p14:tracePt t="34258" x="3967163" y="3246438"/>
          <p14:tracePt t="34268" x="3941763" y="3228975"/>
          <p14:tracePt t="34274" x="3916363" y="3203575"/>
          <p14:tracePt t="34282" x="3890963" y="3186113"/>
          <p14:tracePt t="34290" x="3873500" y="3178175"/>
          <p14:tracePt t="34299" x="3840163" y="3160713"/>
          <p14:tracePt t="34305" x="3806825" y="3144838"/>
          <p14:tracePt t="34316" x="3781425" y="3135313"/>
          <p14:tracePt t="34321" x="3756025" y="3127375"/>
          <p14:tracePt t="34332" x="3721100" y="3127375"/>
          <p14:tracePt t="34337" x="3695700" y="3127375"/>
          <p14:tracePt t="34343" x="3670300" y="3127375"/>
          <p14:tracePt t="34351" x="3652838" y="3127375"/>
          <p14:tracePt t="34359" x="3644900" y="3127375"/>
          <p14:tracePt t="34367" x="3627438" y="3127375"/>
          <p14:tracePt t="34376" x="3611563" y="3135313"/>
          <p14:tracePt t="34384" x="3594100" y="3144838"/>
          <p14:tracePt t="34391" x="3594100" y="3160713"/>
          <p14:tracePt t="34401" x="3576638" y="3170238"/>
          <p14:tracePt t="34408" x="3568700" y="3178175"/>
          <p14:tracePt t="34417" x="3559175" y="3186113"/>
          <p14:tracePt t="34421" x="3559175" y="3203575"/>
          <p14:tracePt t="34432" x="3551238" y="3203575"/>
          <p14:tracePt t="34438" x="3533775" y="3221038"/>
          <p14:tracePt t="34448" x="3517900" y="3238500"/>
          <p14:tracePt t="34454" x="3517900" y="3263900"/>
          <p14:tracePt t="34462" x="3500438" y="3271838"/>
          <p14:tracePt t="34469" x="3492500" y="3289300"/>
          <p14:tracePt t="34477" x="3482975" y="3314700"/>
          <p14:tracePt t="34485" x="3482975" y="3322638"/>
          <p14:tracePt t="34492" x="3467100" y="3348038"/>
          <p14:tracePt t="34501" x="3467100" y="3365500"/>
          <p14:tracePt t="34507" x="3457575" y="3382963"/>
          <p14:tracePt t="34518" x="3457575" y="3408363"/>
          <p14:tracePt t="34523" x="3457575" y="3433763"/>
          <p14:tracePt t="34535" x="3457575" y="3459163"/>
          <p14:tracePt t="34541" x="3467100" y="3467100"/>
          <p14:tracePt t="34549" x="3482975" y="3484563"/>
          <p14:tracePt t="34557" x="3500438" y="3502025"/>
          <p14:tracePt t="34562" x="3508375" y="3517900"/>
          <p14:tracePt t="34569" x="3525838" y="3527425"/>
          <p14:tracePt t="34577" x="3543300" y="3543300"/>
          <p14:tracePt t="34586" x="3568700" y="3560763"/>
          <p14:tracePt t="34594" x="3602038" y="3568700"/>
          <p14:tracePt t="34602" x="3619500" y="3586163"/>
          <p14:tracePt t="34610" x="3644900" y="3594100"/>
          <p14:tracePt t="34619" x="3670300" y="3603625"/>
          <p14:tracePt t="34627" x="3687763" y="3611563"/>
          <p14:tracePt t="34635" x="3695700" y="3611563"/>
          <p14:tracePt t="34642" x="3713163" y="3611563"/>
          <p14:tracePt t="34649" x="3721100" y="3619500"/>
          <p14:tracePt t="35815" x="3746500" y="3619500"/>
          <p14:tracePt t="35823" x="3806825" y="3619500"/>
          <p14:tracePt t="35832" x="3890963" y="3619500"/>
          <p14:tracePt t="35839" x="3967163" y="3619500"/>
          <p14:tracePt t="35849" x="4044950" y="3611563"/>
          <p14:tracePt t="35854" x="4103688" y="3586163"/>
          <p14:tracePt t="35865" x="4162425" y="3578225"/>
          <p14:tracePt t="35870" x="4205288" y="3568700"/>
          <p14:tracePt t="35879" x="4256088" y="3560763"/>
          <p14:tracePt t="35884" x="4281488" y="3552825"/>
          <p14:tracePt t="35892" x="4306888" y="3543300"/>
          <p14:tracePt t="35901" x="4324350" y="3543300"/>
          <p14:tracePt t="35908" x="4341813" y="3535363"/>
          <p14:tracePt t="35916" x="4349750" y="3527425"/>
          <p14:tracePt t="35924" x="4367213" y="3527425"/>
          <p14:tracePt t="35933" x="4392613" y="3517900"/>
          <p14:tracePt t="35940" x="4410075" y="3509963"/>
          <p14:tracePt t="35950" x="4460875" y="3502025"/>
          <p14:tracePt t="35956" x="4503738" y="3502025"/>
          <p14:tracePt t="35965" x="4545013" y="3502025"/>
          <p14:tracePt t="35970" x="4605338" y="3502025"/>
          <p14:tracePt t="35979" x="4646613" y="3509963"/>
          <p14:tracePt t="35987" x="4681538" y="3517900"/>
          <p14:tracePt t="35994" x="4714875" y="3527425"/>
          <p14:tracePt t="36003" x="4749800" y="3535363"/>
          <p14:tracePt t="36010" x="4791075" y="3543300"/>
          <p14:tracePt t="36020" x="4843463" y="3552825"/>
          <p14:tracePt t="36026" x="4884738" y="3552825"/>
          <p14:tracePt t="36035" x="4910138" y="3560763"/>
          <p14:tracePt t="36040" x="4953000" y="3568700"/>
          <p14:tracePt t="36050" x="4987925" y="3568700"/>
          <p14:tracePt t="36056" x="5029200" y="3568700"/>
          <p14:tracePt t="36066" x="5072063" y="3568700"/>
          <p14:tracePt t="36072" x="5122863" y="3568700"/>
          <p14:tracePt t="36082" x="5173663" y="3568700"/>
          <p14:tracePt t="36088" x="5216525" y="3568700"/>
          <p14:tracePt t="36100" x="5276850" y="3568700"/>
          <p14:tracePt t="36105" x="5318125" y="3560763"/>
          <p14:tracePt t="36110" x="5353050" y="3552825"/>
          <p14:tracePt t="36119" x="5403850" y="3527425"/>
          <p14:tracePt t="36126" x="5446713" y="3509963"/>
          <p14:tracePt t="36135" x="5497513" y="3492500"/>
          <p14:tracePt t="36142" x="5548313" y="3475038"/>
          <p14:tracePt t="36152" x="5591175" y="3449638"/>
          <p14:tracePt t="36159" x="5616575" y="3441700"/>
          <p14:tracePt t="36170" x="5632450" y="3424238"/>
          <p14:tracePt t="36175" x="5649913" y="3416300"/>
          <p14:tracePt t="36185" x="5657850" y="3398838"/>
          <p14:tracePt t="36188" x="5667375" y="3382963"/>
          <p14:tracePt t="36200" x="5675313" y="3365500"/>
          <p14:tracePt t="36206" x="5692775" y="3348038"/>
          <p14:tracePt t="36216" x="5692775" y="3305175"/>
          <p14:tracePt t="36221" x="5692775" y="3271838"/>
          <p14:tracePt t="36229" x="5692775" y="3228975"/>
          <p14:tracePt t="36237" x="5675313" y="3203575"/>
          <p14:tracePt t="36244" x="5657850" y="3160713"/>
          <p14:tracePt t="36252" x="5632450" y="3135313"/>
          <p14:tracePt t="36260" x="5607050" y="3109913"/>
          <p14:tracePt t="36268" x="5573713" y="3094038"/>
          <p14:tracePt t="36274" x="5522913" y="3067050"/>
          <p14:tracePt t="36284" x="5462588" y="3033713"/>
          <p14:tracePt t="36290" x="5411788" y="3016250"/>
          <p14:tracePt t="36301" x="5353050" y="2990850"/>
          <p14:tracePt t="36306" x="5276850" y="2974975"/>
          <p14:tracePt t="36316" x="5216525" y="2965450"/>
          <p14:tracePt t="36322" x="5157788" y="2965450"/>
          <p14:tracePt t="36333" x="5106988" y="2965450"/>
          <p14:tracePt t="36339" x="5054600" y="2965450"/>
          <p14:tracePt t="36344" x="4995863" y="2982913"/>
          <p14:tracePt t="36355" x="4962525" y="3000375"/>
          <p14:tracePt t="36361" x="4935538" y="3016250"/>
          <p14:tracePt t="36369" x="4919663" y="3033713"/>
          <p14:tracePt t="36376" x="4910138" y="3051175"/>
          <p14:tracePt t="36386" x="4894263" y="3059113"/>
          <p14:tracePt t="36392" x="4876800" y="3084513"/>
          <p14:tracePt t="36403" x="4859338" y="3109913"/>
          <p14:tracePt t="36408" x="4843463" y="3144838"/>
          <p14:tracePt t="36420" x="4826000" y="3195638"/>
          <p14:tracePt t="36423" x="4808538" y="3228975"/>
          <p14:tracePt t="36433" x="4783138" y="3271838"/>
          <p14:tracePt t="36438" x="4765675" y="3322638"/>
          <p14:tracePt t="36449" x="4757738" y="3355975"/>
          <p14:tracePt t="36454" x="4749800" y="3398838"/>
          <p14:tracePt t="36465" x="4740275" y="3433763"/>
          <p14:tracePt t="36470" x="4740275" y="3467100"/>
          <p14:tracePt t="36481" x="4740275" y="3492500"/>
          <p14:tracePt t="36486" x="4749800" y="3502025"/>
          <p14:tracePt t="36494" x="4765675" y="3517900"/>
          <p14:tracePt t="36502" x="4775200" y="3535363"/>
          <p14:tracePt t="36508" x="4791075" y="3552825"/>
          <p14:tracePt t="36521" x="4808538" y="3560763"/>
          <p14:tracePt t="36525" x="4826000" y="3578225"/>
          <p14:tracePt t="36534" x="4843463" y="3594100"/>
          <p14:tracePt t="36540" x="4851400" y="3611563"/>
          <p14:tracePt t="36553" x="4868863" y="3619500"/>
          <p14:tracePt t="36556" x="4884738" y="3619500"/>
          <p14:tracePt t="36660" x="4868863" y="3619500"/>
          <p14:tracePt t="36669" x="4851400" y="3619500"/>
          <p14:tracePt t="36676" x="4826000" y="3619500"/>
          <p14:tracePt t="36684" x="4800600" y="3619500"/>
          <p14:tracePt t="36692" x="4765675" y="3619500"/>
          <p14:tracePt t="36702" x="4732338" y="3619500"/>
          <p14:tracePt t="36709" x="4706938" y="3619500"/>
          <p14:tracePt t="36717" x="4689475" y="3619500"/>
          <p14:tracePt t="36724" x="4673600" y="3629025"/>
          <p14:tracePt t="36734" x="4646613" y="3629025"/>
          <p14:tracePt t="36738" x="4638675" y="3629025"/>
          <p14:tracePt t="36749" x="4630738" y="3636963"/>
          <p14:tracePt t="36754" x="4613275" y="3646488"/>
          <p14:tracePt t="37953" x="4595813" y="3662363"/>
          <p14:tracePt t="37961" x="4587875" y="3662363"/>
          <p14:tracePt t="37967" x="4562475" y="3671888"/>
          <p14:tracePt t="37975" x="4537075" y="3671888"/>
          <p14:tracePt t="37983" x="4529138" y="3671888"/>
          <p14:tracePt t="37990" x="4511675" y="3671888"/>
          <p14:tracePt t="37999" x="4494213" y="3671888"/>
          <p14:tracePt t="38007" x="4476750" y="3654425"/>
          <p14:tracePt t="38017" x="4468813" y="3646488"/>
          <p14:tracePt t="38022" x="4451350" y="3646488"/>
          <p14:tracePt t="38031" x="4435475" y="3636963"/>
          <p14:tracePt t="38038" x="4425950" y="3619500"/>
          <p14:tracePt t="38045" x="4410075" y="3603625"/>
          <p14:tracePt t="38053" x="4392613" y="3586163"/>
          <p14:tracePt t="38060" x="4375150" y="3578225"/>
          <p14:tracePt t="38071" x="4359275" y="3560763"/>
          <p14:tracePt t="38076" x="4359275" y="3543300"/>
          <p14:tracePt t="38085" x="4341813" y="3527425"/>
          <p14:tracePt t="38092" x="4324350" y="3517900"/>
          <p14:tracePt t="38102" x="4306888" y="3502025"/>
          <p14:tracePt t="38109" x="4291013" y="3484563"/>
          <p14:tracePt t="38118" x="4291013" y="3467100"/>
          <p14:tracePt t="38122" x="4281488" y="3459163"/>
          <p14:tracePt t="38132" x="4265613" y="3441700"/>
          <p14:tracePt t="38138" x="4256088" y="3424238"/>
          <p14:tracePt t="38148" x="4256088" y="3416300"/>
          <p14:tracePt t="38174" x="4256088" y="3408363"/>
          <p14:tracePt t="38186" x="4256088" y="3398838"/>
          <p14:tracePt t="38209" x="4256088" y="3390900"/>
          <p14:tracePt t="38218" x="4256088" y="3382963"/>
          <p14:tracePt t="38224" x="4256088" y="3373438"/>
          <p14:tracePt t="38234" x="4256088" y="3365500"/>
          <p14:tracePt t="38240" x="4256088" y="3355975"/>
          <p14:tracePt t="38257" x="4256088" y="3348038"/>
          <p14:tracePt t="38266" x="4256088" y="3330575"/>
          <p14:tracePt t="38272" x="4256088" y="3322638"/>
          <p14:tracePt t="38281" x="4256088" y="3305175"/>
          <p14:tracePt t="38286" x="4256088" y="3297238"/>
          <p14:tracePt t="38294" x="4256088" y="3279775"/>
          <p14:tracePt t="38302" x="4256088" y="3271838"/>
          <p14:tracePt t="38311" x="4248150" y="3263900"/>
          <p14:tracePt t="38326" x="4240213" y="3246438"/>
          <p14:tracePt t="38334" x="4240213" y="3238500"/>
          <p14:tracePt t="38342" x="4230688" y="3228975"/>
          <p14:tracePt t="38348" x="4230688" y="3221038"/>
          <p14:tracePt t="38356" x="4222750" y="3211513"/>
          <p14:tracePt t="38366" x="4214813" y="3195638"/>
          <p14:tracePt t="38372" x="4205288" y="3178175"/>
          <p14:tracePt t="38383" x="4205288" y="3170238"/>
          <p14:tracePt t="38388" x="4197350" y="3170238"/>
          <p14:tracePt t="38399" x="4197350" y="3160713"/>
          <p14:tracePt t="38407" x="4187825" y="3152775"/>
          <p14:tracePt t="38416" x="4179888" y="3152775"/>
          <p14:tracePt t="38420" x="4171950" y="3135313"/>
          <p14:tracePt t="38431" x="4171950" y="3127375"/>
          <p14:tracePt t="38442" x="4171950" y="3109913"/>
          <p14:tracePt t="38452" x="4171950" y="3094038"/>
          <p14:tracePt t="38458" x="4171950" y="3084513"/>
          <p14:tracePt t="38467" x="4171950" y="3067050"/>
          <p14:tracePt t="38474" x="4171950" y="3041650"/>
          <p14:tracePt t="38484" x="4171950" y="3016250"/>
          <p14:tracePt t="38490" x="4171950" y="2990850"/>
          <p14:tracePt t="38500" x="4171950" y="2940050"/>
          <p14:tracePt t="38505" x="4171950" y="2906713"/>
          <p14:tracePt t="38516" x="4179888" y="2871788"/>
          <p14:tracePt t="38520" x="4179888" y="2830513"/>
          <p14:tracePt t="38531" x="4179888" y="2787650"/>
          <p14:tracePt t="38537" x="4187825" y="2736850"/>
          <p14:tracePt t="38545" x="4187825" y="2676525"/>
          <p14:tracePt t="38554" x="4171950" y="2617788"/>
          <p14:tracePt t="38561" x="4154488" y="2574925"/>
          <p14:tracePt t="38570" x="4146550" y="2524125"/>
          <p14:tracePt t="38576" x="4129088" y="2463800"/>
          <p14:tracePt t="38583" x="4121150" y="2422525"/>
          <p14:tracePt t="38590" x="4103688" y="2371725"/>
          <p14:tracePt t="38600" x="4095750" y="2328863"/>
          <p14:tracePt t="38607" x="4086225" y="2293938"/>
          <p14:tracePt t="38615" x="4078288" y="2260600"/>
          <p14:tracePt t="38622" x="4078288" y="2235200"/>
          <p14:tracePt t="38632" x="4070350" y="2217738"/>
          <p14:tracePt t="38639" x="4070350" y="2192338"/>
          <p14:tracePt t="38648" x="4060825" y="2166938"/>
          <p14:tracePt t="38655" x="4052888" y="2159000"/>
          <p14:tracePt t="38660" x="4044950" y="2141538"/>
          <p14:tracePt t="38668" x="4035425" y="2124075"/>
          <p14:tracePt t="38677" x="4035425" y="2116138"/>
          <p14:tracePt t="38692" x="4027488" y="2116138"/>
          <p14:tracePt t="38713" x="4027488" y="2108200"/>
          <p14:tracePt t="38807" x="4027488" y="2098675"/>
          <p14:tracePt t="38814" x="4027488" y="2082800"/>
          <p14:tracePt t="38821" x="4027488" y="2055813"/>
          <p14:tracePt t="38831" x="4027488" y="2039938"/>
          <p14:tracePt t="38836" x="4027488" y="2022475"/>
          <p14:tracePt t="38845" x="4027488" y="2005013"/>
          <p14:tracePt t="38852" x="4027488" y="1997075"/>
          <p14:tracePt t="38861" x="4017963" y="1979613"/>
          <p14:tracePt t="38869" x="4010025" y="1963738"/>
          <p14:tracePt t="38876" x="4002088" y="1946275"/>
          <p14:tracePt t="38886" x="3984625" y="1938338"/>
          <p14:tracePt t="38892" x="3976688" y="1920875"/>
          <p14:tracePt t="38901" x="3967163" y="1903413"/>
          <p14:tracePt t="38907" x="3951288" y="1885950"/>
          <p14:tracePt t="38915" x="3941763" y="1878013"/>
          <p14:tracePt t="38924" x="3933825" y="1860550"/>
          <p14:tracePt t="38932" x="3925888" y="1852613"/>
          <p14:tracePt t="38938" x="3916363" y="1844675"/>
          <p14:tracePt t="38949" x="3908425" y="1844675"/>
          <p14:tracePt t="38955" x="3900488" y="1835150"/>
          <p14:tracePt t="38965" x="3890963" y="1827213"/>
          <p14:tracePt t="38970" x="3873500" y="1819275"/>
          <p14:tracePt t="38977" x="3865563" y="1819275"/>
          <p14:tracePt t="38986" x="3857625" y="1809750"/>
          <p14:tracePt t="38992" x="3840163" y="1793875"/>
          <p14:tracePt t="39002" x="3832225" y="1784350"/>
          <p14:tracePt t="39020" x="3822700" y="1784350"/>
          <p14:tracePt t="39025" x="3814763" y="1776413"/>
          <p14:tracePt t="39034" x="3806825" y="1776413"/>
          <p14:tracePt t="39041" x="3789363" y="1766888"/>
          <p14:tracePt t="39051" x="3771900" y="1758950"/>
          <p14:tracePt t="39055" x="3763963" y="1751013"/>
          <p14:tracePt t="39066" x="3746500" y="1741488"/>
          <p14:tracePt t="39072" x="3729038" y="1741488"/>
          <p14:tracePt t="39083" x="3713163" y="1725613"/>
          <p14:tracePt t="39088" x="3703638" y="1716088"/>
          <p14:tracePt t="39098" x="3687763" y="1708150"/>
          <p14:tracePt t="39107" x="3678238" y="1700213"/>
          <p14:tracePt t="39146" x="3670300" y="1700213"/>
          <p14:tracePt t="39173" x="3670300" y="1690688"/>
          <p14:tracePt t="39300" x="3662363" y="1690688"/>
          <p14:tracePt t="39308" x="3652838" y="1700213"/>
          <p14:tracePt t="39316" x="3644900" y="1716088"/>
          <p14:tracePt t="39325" x="3636963" y="1733550"/>
          <p14:tracePt t="39334" x="3627438" y="1758950"/>
          <p14:tracePt t="39341" x="3611563" y="1776413"/>
          <p14:tracePt t="39352" x="3602038" y="1801813"/>
          <p14:tracePt t="39356" x="3586163" y="1827213"/>
          <p14:tracePt t="39365" x="3576638" y="1860550"/>
          <p14:tracePt t="39370" x="3559175" y="1895475"/>
          <p14:tracePt t="39383" x="3543300" y="1938338"/>
          <p14:tracePt t="39387" x="3525838" y="1989138"/>
          <p14:tracePt t="39397" x="3500438" y="2022475"/>
          <p14:tracePt t="39403" x="3482975" y="2055813"/>
          <p14:tracePt t="39411" x="3475038" y="2108200"/>
          <p14:tracePt t="39420" x="3467100" y="2133600"/>
          <p14:tracePt t="39426" x="3457575" y="2174875"/>
          <p14:tracePt t="39434" x="3449638" y="2209800"/>
          <p14:tracePt t="39440" x="3441700" y="2252663"/>
          <p14:tracePt t="39451" x="3441700" y="2286000"/>
          <p14:tracePt t="39456" x="3441700" y="2303463"/>
          <p14:tracePt t="39465" x="3441700" y="2328863"/>
          <p14:tracePt t="39472" x="3441700" y="2344738"/>
          <p14:tracePt t="39482" x="3449638" y="2354263"/>
          <p14:tracePt t="39488" x="3457575" y="2371725"/>
          <p14:tracePt t="39498" x="3467100" y="2387600"/>
          <p14:tracePt t="39502" x="3467100" y="2397125"/>
          <p14:tracePt t="39511" x="3475038" y="2413000"/>
          <p14:tracePt t="39520" x="3475038" y="2430463"/>
          <p14:tracePt t="39527" x="3475038" y="2438400"/>
          <p14:tracePt t="39535" x="3482975" y="2455863"/>
          <p14:tracePt t="39542" x="3492500" y="2473325"/>
          <p14:tracePt t="39551" x="3492500" y="2489200"/>
          <p14:tracePt t="39558" x="3492500" y="2498725"/>
          <p14:tracePt t="39569" x="3500438" y="2516188"/>
          <p14:tracePt t="39574" x="3500438" y="2524125"/>
          <p14:tracePt t="39583" x="3500438" y="2541588"/>
          <p14:tracePt t="39588" x="3508375" y="2549525"/>
          <p14:tracePt t="39599" x="3508375" y="2557463"/>
          <p14:tracePt t="39604" x="3508375" y="2566988"/>
          <p14:tracePt t="39615" x="3508375" y="2574925"/>
          <p14:tracePt t="39632" x="3508375" y="2592388"/>
          <p14:tracePt t="39636" x="3517900" y="2608263"/>
          <p14:tracePt t="39647" x="3517900" y="2617788"/>
          <p14:tracePt t="39653" x="3517900" y="2633663"/>
          <p14:tracePt t="39660" x="3525838" y="2651125"/>
          <p14:tracePt t="39668" x="3533775" y="2660650"/>
          <p14:tracePt t="39674" x="3533775" y="2676525"/>
          <p14:tracePt t="39684" x="3543300" y="2693988"/>
          <p14:tracePt t="39690" x="3543300" y="2701925"/>
          <p14:tracePt t="39700" x="3551238" y="2719388"/>
          <p14:tracePt t="39707" x="3559175" y="2736850"/>
          <p14:tracePt t="39715" x="3559175" y="2744788"/>
          <p14:tracePt t="39722" x="3559175" y="2762250"/>
          <p14:tracePt t="39732" x="3559175" y="2770188"/>
          <p14:tracePt t="39738" x="3568700" y="2795588"/>
          <p14:tracePt t="39747" x="3576638" y="2813050"/>
          <p14:tracePt t="39752" x="3576638" y="2820988"/>
          <p14:tracePt t="39761" x="3576638" y="2838450"/>
          <p14:tracePt t="39770" x="3586163" y="2855913"/>
          <p14:tracePt t="39776" x="3586163" y="2863850"/>
          <p14:tracePt t="39785" x="3586163" y="2881313"/>
          <p14:tracePt t="39792" x="3586163" y="2897188"/>
          <p14:tracePt t="39800" x="3586163" y="2906713"/>
          <p14:tracePt t="39808" x="3586163" y="2922588"/>
          <p14:tracePt t="39817" x="3586163" y="2932113"/>
          <p14:tracePt t="39823" x="3586163" y="2949575"/>
          <p14:tracePt t="39832" x="3586163" y="2965450"/>
          <p14:tracePt t="39838" x="3586163" y="2974975"/>
          <p14:tracePt t="39848" x="3586163" y="2990850"/>
          <p14:tracePt t="39854" x="3586163" y="3000375"/>
          <p14:tracePt t="39865" x="3586163" y="3016250"/>
          <p14:tracePt t="39870" x="3586163" y="3033713"/>
          <p14:tracePt t="39886" x="3586163" y="3051175"/>
          <p14:tracePt t="39892" x="3586163" y="3059113"/>
          <p14:tracePt t="39900" x="3586163" y="3076575"/>
          <p14:tracePt t="39908" x="3586163" y="3084513"/>
          <p14:tracePt t="39924" x="3586163" y="3101975"/>
          <p14:tracePt t="39933" x="3586163" y="3119438"/>
          <p14:tracePt t="39951" x="3586163" y="3127375"/>
          <p14:tracePt t="39956" x="3586163" y="3135313"/>
          <p14:tracePt t="39965" x="3586163" y="3144838"/>
          <p14:tracePt t="39971" x="3586163" y="3152775"/>
          <p14:tracePt t="39982" x="3586163" y="3160713"/>
          <p14:tracePt t="39986" x="3594100" y="3170238"/>
          <p14:tracePt t="40000" x="3594100" y="3178175"/>
          <p14:tracePt t="40076" x="3602038" y="3178175"/>
          <p14:tracePt t="40084" x="3611563" y="3170238"/>
          <p14:tracePt t="40092" x="3627438" y="3152775"/>
          <p14:tracePt t="40101" x="3644900" y="3135313"/>
          <p14:tracePt t="40108" x="3652838" y="3119438"/>
          <p14:tracePt t="40118" x="3670300" y="3101975"/>
          <p14:tracePt t="40125" x="3687763" y="3094038"/>
          <p14:tracePt t="40134" x="3703638" y="3076575"/>
          <p14:tracePt t="40138" x="3721100" y="3051175"/>
          <p14:tracePt t="40149" x="3729038" y="3033713"/>
          <p14:tracePt t="40154" x="3729038" y="3016250"/>
          <p14:tracePt t="40166" x="3738563" y="3000375"/>
          <p14:tracePt t="40183" x="3756025" y="2957513"/>
          <p14:tracePt t="40188" x="3756025" y="2949575"/>
          <p14:tracePt t="40197" x="3763963" y="2922588"/>
          <p14:tracePt t="40204" x="3763963" y="2914650"/>
          <p14:tracePt t="40209" x="3763963" y="2897188"/>
          <p14:tracePt t="40218" x="3771900" y="2881313"/>
          <p14:tracePt t="40224" x="3771900" y="2871788"/>
          <p14:tracePt t="40234" x="3771900" y="2855913"/>
          <p14:tracePt t="40240" x="3781425" y="2838450"/>
          <p14:tracePt t="40251" x="3781425" y="2830513"/>
          <p14:tracePt t="40257" x="3789363" y="2813050"/>
          <p14:tracePt t="40267" x="3789363" y="2795588"/>
          <p14:tracePt t="40272" x="3789363" y="2787650"/>
          <p14:tracePt t="40282" x="3797300" y="2770188"/>
          <p14:tracePt t="40286" x="3797300" y="2752725"/>
          <p14:tracePt t="40297" x="3797300" y="2744788"/>
          <p14:tracePt t="40302" x="3797300" y="2727325"/>
          <p14:tracePt t="40311" x="3797300" y="2711450"/>
          <p14:tracePt t="40319" x="3797300" y="2686050"/>
          <p14:tracePt t="40327" x="3797300" y="2660650"/>
          <p14:tracePt t="40334" x="3797300" y="2651125"/>
          <p14:tracePt t="40342" x="3797300" y="2633663"/>
          <p14:tracePt t="40350" x="3797300" y="2617788"/>
          <p14:tracePt t="40356" x="3797300" y="2608263"/>
          <p14:tracePt t="40365" x="3797300" y="2592388"/>
          <p14:tracePt t="40372" x="3797300" y="2582863"/>
          <p14:tracePt t="40383" x="3797300" y="2574925"/>
          <p14:tracePt t="40388" x="3797300" y="2557463"/>
          <p14:tracePt t="40398" x="3797300" y="2549525"/>
          <p14:tracePt t="40404" x="3797300" y="2541588"/>
          <p14:tracePt t="40415" x="3789363" y="2532063"/>
          <p14:tracePt t="40420" x="3789363" y="2524125"/>
          <p14:tracePt t="40432" x="3781425" y="2506663"/>
          <p14:tracePt t="40435" x="3781425" y="2498725"/>
          <p14:tracePt t="40443" x="3771900" y="2489200"/>
          <p14:tracePt t="40453" x="3771900" y="2473325"/>
          <p14:tracePt t="40458" x="3771900" y="2463800"/>
          <p14:tracePt t="40468" x="3771900" y="2455863"/>
          <p14:tracePt t="40474" x="3763963" y="2438400"/>
          <p14:tracePt t="40484" x="3756025" y="2422525"/>
          <p14:tracePt t="40490" x="3746500" y="2413000"/>
          <p14:tracePt t="40501" x="3738563" y="2405063"/>
          <p14:tracePt t="40506" x="3738563" y="2397125"/>
          <p14:tracePt t="40515" x="3729038" y="2379663"/>
          <p14:tracePt t="40521" x="3729038" y="2371725"/>
          <p14:tracePt t="40532" x="3729038" y="2362200"/>
          <p14:tracePt t="40540" x="3729038" y="2354263"/>
          <p14:tracePt t="40550" x="3729038" y="2344738"/>
          <p14:tracePt t="40556" x="3721100" y="2336800"/>
          <p14:tracePt t="40572" x="3721100" y="2328863"/>
          <p14:tracePt t="40590" x="3721100" y="2319338"/>
          <p14:tracePt t="40611" x="3721100" y="2311400"/>
          <p14:tracePt t="40622" x="3721100" y="2303463"/>
          <p14:tracePt t="40771" x="3721100" y="2319338"/>
          <p14:tracePt t="40779" x="3721100" y="2328863"/>
          <p14:tracePt t="40786" x="3721100" y="2344738"/>
          <p14:tracePt t="40795" x="3721100" y="2354263"/>
          <p14:tracePt t="40802" x="3721100" y="2379663"/>
          <p14:tracePt t="40814" x="3721100" y="2397125"/>
          <p14:tracePt t="40817" x="3721100" y="2413000"/>
          <p14:tracePt t="40824" x="3721100" y="2438400"/>
          <p14:tracePt t="40833" x="3721100" y="2463800"/>
          <p14:tracePt t="40840" x="3721100" y="2481263"/>
          <p14:tracePt t="40848" x="3721100" y="2498725"/>
          <p14:tracePt t="40856" x="3721100" y="2524125"/>
          <p14:tracePt t="40866" x="3713163" y="2541588"/>
          <p14:tracePt t="40872" x="3713163" y="2557463"/>
          <p14:tracePt t="40882" x="3713163" y="2574925"/>
          <p14:tracePt t="40888" x="3713163" y="2582863"/>
          <p14:tracePt t="40897" x="3713163" y="2600325"/>
          <p14:tracePt t="40902" x="3713163" y="2608263"/>
          <p14:tracePt t="40911" x="3713163" y="2625725"/>
          <p14:tracePt t="40920" x="3713163" y="2643188"/>
          <p14:tracePt t="40930" x="3713163" y="2651125"/>
          <p14:tracePt t="40935" x="3713163" y="2668588"/>
          <p14:tracePt t="40942" x="3713163" y="2686050"/>
          <p14:tracePt t="40950" x="3713163" y="2701925"/>
          <p14:tracePt t="40958" x="3713163" y="2719388"/>
          <p14:tracePt t="40966" x="3713163" y="2727325"/>
          <p14:tracePt t="40973" x="3713163" y="2744788"/>
          <p14:tracePt t="40981" x="3703638" y="2752725"/>
          <p14:tracePt t="40988" x="3703638" y="2762250"/>
          <p14:tracePt t="40998" x="3703638" y="2770188"/>
          <p14:tracePt t="41004" x="3703638" y="2778125"/>
          <p14:tracePt t="41015" x="3703638" y="2795588"/>
          <p14:tracePt t="41021" x="3703638" y="2813050"/>
          <p14:tracePt t="41032" x="3703638" y="2820988"/>
          <p14:tracePt t="41036" x="3703638" y="2838450"/>
          <p14:tracePt t="41048" x="3703638" y="2846388"/>
          <p14:tracePt t="41051" x="3703638" y="2863850"/>
          <p14:tracePt t="41058" x="3703638" y="2881313"/>
          <p14:tracePt t="41067" x="3703638" y="2889250"/>
          <p14:tracePt t="41075" x="3703638" y="2906713"/>
          <p14:tracePt t="41083" x="3703638" y="2914650"/>
          <p14:tracePt t="41090" x="3695700" y="2932113"/>
          <p14:tracePt t="41100" x="3695700" y="2949575"/>
          <p14:tracePt t="41106" x="3695700" y="2957513"/>
          <p14:tracePt t="41116" x="3695700" y="2974975"/>
          <p14:tracePt t="41123" x="3695700" y="2990850"/>
          <p14:tracePt t="41132" x="3695700" y="3000375"/>
          <p14:tracePt t="41136" x="3695700" y="3016250"/>
          <p14:tracePt t="41147" x="3695700" y="3025775"/>
          <p14:tracePt t="41152" x="3695700" y="3041650"/>
          <p14:tracePt t="41169" x="3695700" y="3067050"/>
          <p14:tracePt t="41177" x="3695700" y="3084513"/>
          <p14:tracePt t="41185" x="3695700" y="3094038"/>
          <p14:tracePt t="41192" x="3695700" y="3109913"/>
          <p14:tracePt t="41201" x="3695700" y="3119438"/>
          <p14:tracePt t="41207" x="3695700" y="3127375"/>
          <p14:tracePt t="41216" x="3695700" y="3144838"/>
          <p14:tracePt t="41231" x="3695700" y="3152775"/>
          <p14:tracePt t="41238" x="3695700" y="3170238"/>
          <p14:tracePt t="41248" x="3695700" y="3178175"/>
          <p14:tracePt t="41256" x="3695700" y="3186113"/>
          <p14:tracePt t="41264" x="3703638" y="3195638"/>
          <p14:tracePt t="41280" x="3703638" y="3203575"/>
          <p14:tracePt t="41288" x="3703638" y="3211513"/>
          <p14:tracePt t="41301" x="3703638" y="3221038"/>
          <p14:tracePt t="41436" x="3713163" y="3221038"/>
          <p14:tracePt t="41448" x="3721100" y="3221038"/>
          <p14:tracePt t="41457" x="3729038" y="3203575"/>
          <p14:tracePt t="41465" x="3746500" y="3178175"/>
          <p14:tracePt t="41473" x="3763963" y="3144838"/>
          <p14:tracePt t="41481" x="3781425" y="3109913"/>
          <p14:tracePt t="41488" x="3806825" y="3067050"/>
          <p14:tracePt t="41498" x="3822700" y="3016250"/>
          <p14:tracePt t="41504" x="3840163" y="2965450"/>
          <p14:tracePt t="41514" x="3857625" y="2922588"/>
          <p14:tracePt t="41521" x="3883025" y="2889250"/>
          <p14:tracePt t="41527" x="3890963" y="2838450"/>
          <p14:tracePt t="41535" x="3908425" y="2805113"/>
          <p14:tracePt t="41543" x="3916363" y="2778125"/>
          <p14:tracePt t="41551" x="3916363" y="2762250"/>
          <p14:tracePt t="41558" x="3916363" y="2744788"/>
          <p14:tracePt t="41567" x="3916363" y="2727325"/>
          <p14:tracePt t="41575" x="3916363" y="2719388"/>
          <p14:tracePt t="41580" x="3916363" y="2701925"/>
          <p14:tracePt t="41588" x="3916363" y="2693988"/>
          <p14:tracePt t="42104" x="3916363" y="2686050"/>
          <p14:tracePt t="42121" x="3916363" y="2668588"/>
          <p14:tracePt t="42127" x="3900488" y="2660650"/>
          <p14:tracePt t="42136" x="3883025" y="2643188"/>
          <p14:tracePt t="42144" x="3865563" y="2617788"/>
          <p14:tracePt t="42151" x="3857625" y="2600325"/>
          <p14:tracePt t="42169" x="3814763" y="2574925"/>
          <p14:tracePt t="42175" x="3789363" y="2557463"/>
          <p14:tracePt t="42183" x="3763963" y="2541588"/>
          <p14:tracePt t="42190" x="3746500" y="2524125"/>
          <p14:tracePt t="42199" x="3729038" y="2506663"/>
          <p14:tracePt t="42204" x="3713163" y="2489200"/>
          <p14:tracePt t="42214" x="3695700" y="2481263"/>
          <p14:tracePt t="42221" x="3687763" y="2473325"/>
          <p14:tracePt t="42231" x="3670300" y="2455863"/>
          <p14:tracePt t="42236" x="3652838" y="2447925"/>
          <p14:tracePt t="42247" x="3636963" y="2430463"/>
          <p14:tracePt t="42252" x="3627438" y="2430463"/>
          <p14:tracePt t="42263" x="3611563" y="2422525"/>
          <p14:tracePt t="42268" x="3594100" y="2422525"/>
          <p14:tracePt t="42277" x="3576638" y="2413000"/>
          <p14:tracePt t="42284" x="3543300" y="2405063"/>
          <p14:tracePt t="42290" x="3517900" y="2405063"/>
          <p14:tracePt t="42300" x="3475038" y="2397125"/>
          <p14:tracePt t="42306" x="3457575" y="2387600"/>
          <p14:tracePt t="42314" x="3432175" y="2379663"/>
          <p14:tracePt t="42322" x="3414713" y="2371725"/>
          <p14:tracePt t="42331" x="3389313" y="2362200"/>
          <p14:tracePt t="42338" x="3363913" y="2344738"/>
          <p14:tracePt t="42348" x="3348038" y="2336800"/>
          <p14:tracePt t="42354" x="3338513" y="2328863"/>
          <p14:tracePt t="42363" x="3322638" y="2311400"/>
          <p14:tracePt t="42368" x="3305175" y="2293938"/>
          <p14:tracePt t="42377" x="3297238" y="2278063"/>
          <p14:tracePt t="42386" x="3287713" y="2268538"/>
          <p14:tracePt t="42392" x="3287713" y="2252663"/>
          <p14:tracePt t="42401" x="3279775" y="2235200"/>
          <p14:tracePt t="42408" x="3262313" y="2217738"/>
          <p14:tracePt t="42417" x="3254375" y="2209800"/>
          <p14:tracePt t="42424" x="3244850" y="2192338"/>
          <p14:tracePt t="42433" x="3236913" y="2174875"/>
          <p14:tracePt t="42446" x="3228975" y="2159000"/>
          <p14:tracePt t="42454" x="3228975" y="2149475"/>
          <p14:tracePt t="42464" x="3219450" y="2149475"/>
          <p14:tracePt t="42470" x="3219450" y="2141538"/>
          <p14:tracePt t="42481" x="3219450" y="2133600"/>
          <p14:tracePt t="42498" x="3219450" y="2124075"/>
          <p14:tracePt t="42507" x="3219450" y="2116138"/>
          <p14:tracePt t="42516" x="3219450" y="2108200"/>
          <p14:tracePt t="42525" x="3211513" y="2108200"/>
          <p14:tracePt t="42552" x="3211513" y="2098675"/>
          <p14:tracePt t="42565" x="3211513" y="2090738"/>
          <p14:tracePt t="42581" x="3211513" y="2082800"/>
          <p14:tracePt t="42587" x="3211513" y="2073275"/>
          <p14:tracePt t="42597" x="3211513" y="2065338"/>
          <p14:tracePt t="42613" x="3211513" y="2055813"/>
          <p14:tracePt t="42627" x="3211513" y="2047875"/>
          <p14:tracePt t="42643" x="3211513" y="2039938"/>
          <p14:tracePt t="42650" x="3211513" y="2030413"/>
          <p14:tracePt t="42701" x="3211513" y="2022475"/>
          <p14:tracePt t="43710" x="3228975" y="2005013"/>
          <p14:tracePt t="43718" x="3228975" y="1997075"/>
          <p14:tracePt t="43729" x="3236913" y="1997075"/>
          <p14:tracePt t="43736" x="3244850" y="1989138"/>
          <p14:tracePt t="43742" x="3254375" y="1989138"/>
          <p14:tracePt t="43750" x="3254375" y="1979613"/>
          <p14:tracePt t="43839" x="3262313" y="1971675"/>
          <p14:tracePt t="43863" x="3270250" y="1963738"/>
          <p14:tracePt t="43879" x="3270250" y="1954213"/>
          <p14:tracePt t="43887" x="3287713" y="1954213"/>
          <p14:tracePt t="43895" x="3305175" y="1946275"/>
          <p14:tracePt t="43901" x="3305175" y="1938338"/>
          <p14:tracePt t="43909" x="3313113" y="1928813"/>
          <p14:tracePt t="43917" x="3322638" y="1928813"/>
          <p14:tracePt t="43924" x="3330575" y="1928813"/>
          <p14:tracePt t="43933" x="3330575" y="1920875"/>
          <p14:tracePt t="43940" x="3338513" y="1911350"/>
          <p14:tracePt t="43949" x="3348038" y="1911350"/>
          <p14:tracePt t="43956" x="3348038" y="1895475"/>
          <p14:tracePt t="43966" x="3355975" y="1878013"/>
          <p14:tracePt t="43972" x="3363913" y="1878013"/>
          <p14:tracePt t="43983" x="3373438" y="1860550"/>
          <p14:tracePt t="43986" x="3381375" y="1844675"/>
          <p14:tracePt t="44002" x="3381375" y="1835150"/>
          <p14:tracePt t="44013" x="3381375" y="1827213"/>
          <p14:tracePt t="44018" x="3381375" y="1819275"/>
          <p14:tracePt t="44034" x="3381375" y="1809750"/>
          <p14:tracePt t="44046" x="3381375" y="1801813"/>
          <p14:tracePt t="44058" x="3381375" y="1793875"/>
          <p14:tracePt t="44066" x="3381375" y="1784350"/>
          <p14:tracePt t="44080" x="3381375" y="1776413"/>
          <p14:tracePt t="44150" x="3373438" y="1776413"/>
          <p14:tracePt t="44174" x="3363913" y="1784350"/>
          <p14:tracePt t="44183" x="3348038" y="1793875"/>
          <p14:tracePt t="44190" x="3338513" y="1801813"/>
          <p14:tracePt t="44199" x="3330575" y="1819275"/>
          <p14:tracePt t="44206" x="3322638" y="1835150"/>
          <p14:tracePt t="44214" x="3313113" y="1844675"/>
          <p14:tracePt t="44220" x="3305175" y="1852613"/>
          <p14:tracePt t="44235" x="3297238" y="1870075"/>
          <p14:tracePt t="44237" x="3287713" y="1878013"/>
          <p14:tracePt t="44246" x="3270250" y="1895475"/>
          <p14:tracePt t="44252" x="3262313" y="1911350"/>
          <p14:tracePt t="44263" x="3254375" y="1928813"/>
          <p14:tracePt t="44268" x="3244850" y="1938338"/>
          <p14:tracePt t="44279" x="3244850" y="1954213"/>
          <p14:tracePt t="44285" x="3244850" y="1963738"/>
          <p14:tracePt t="44291" x="3236913" y="1971675"/>
          <p14:tracePt t="44300" x="3236913" y="1989138"/>
          <p14:tracePt t="44306" x="3236913" y="1997075"/>
          <p14:tracePt t="44316" x="3236913" y="2014538"/>
          <p14:tracePt t="44322" x="3236913" y="2030413"/>
          <p14:tracePt t="44332" x="3236913" y="2039938"/>
          <p14:tracePt t="44338" x="3244850" y="2055813"/>
          <p14:tracePt t="44347" x="3254375" y="2073275"/>
          <p14:tracePt t="44354" x="3254375" y="2082800"/>
          <p14:tracePt t="44363" x="3262313" y="2098675"/>
          <p14:tracePt t="44369" x="3279775" y="2108200"/>
          <p14:tracePt t="44379" x="3287713" y="2116138"/>
          <p14:tracePt t="44384" x="3297238" y="2116138"/>
          <p14:tracePt t="44392" x="3313113" y="2116138"/>
          <p14:tracePt t="44401" x="3322638" y="2116138"/>
          <p14:tracePt t="44408" x="3338513" y="2116138"/>
          <p14:tracePt t="44418" x="3355975" y="2116138"/>
          <p14:tracePt t="44424" x="3363913" y="2116138"/>
          <p14:tracePt t="44432" x="3381375" y="2108200"/>
          <p14:tracePt t="44440" x="3398838" y="2108200"/>
          <p14:tracePt t="44447" x="3406775" y="2090738"/>
          <p14:tracePt t="44455" x="3424238" y="2082800"/>
          <p14:tracePt t="44464" x="3432175" y="2082800"/>
          <p14:tracePt t="44470" x="3441700" y="2065338"/>
          <p14:tracePt t="44481" x="3441700" y="2047875"/>
          <p14:tracePt t="44486" x="3449638" y="2047875"/>
          <p14:tracePt t="44497" x="3449638" y="2039938"/>
          <p14:tracePt t="44502" x="3449638" y="2030413"/>
          <p14:tracePt t="44516" x="3449638" y="2022475"/>
          <p14:tracePt t="44518" x="3449638" y="2014538"/>
          <p14:tracePt t="44524" x="3449638" y="2005013"/>
          <p14:tracePt t="44561" x="3441700" y="1997075"/>
          <p14:tracePt t="44569" x="3424238" y="1997075"/>
          <p14:tracePt t="44584" x="3414713" y="1997075"/>
          <p14:tracePt t="44593" x="3406775" y="1997075"/>
          <p14:tracePt t="44599" x="3389313" y="1997075"/>
          <p14:tracePt t="44606" x="3373438" y="1997075"/>
          <p14:tracePt t="44617" x="3363913" y="1997075"/>
          <p14:tracePt t="44622" x="3348038" y="2005013"/>
          <p14:tracePt t="44632" x="3338513" y="2005013"/>
          <p14:tracePt t="44648" x="3322638" y="2005013"/>
          <p14:tracePt t="44654" x="3313113" y="2014538"/>
          <p14:tracePt t="44678" x="3305175" y="2022475"/>
          <p14:tracePt t="44685" x="3297238" y="2022475"/>
          <p14:tracePt t="44695" x="3287713" y="2022475"/>
          <p14:tracePt t="44700" x="3287713" y="2030413"/>
          <p14:tracePt t="44716" x="3279775" y="2039938"/>
          <p14:tracePt t="44720" x="3270250" y="2039938"/>
          <p14:tracePt t="44732" x="3270250" y="2047875"/>
          <p14:tracePt t="44934" x="3262313" y="2047875"/>
          <p14:tracePt t="44947" x="3254375" y="2047875"/>
          <p14:tracePt t="47057" x="3262313" y="2047875"/>
          <p14:tracePt t="47174" x="3270250" y="2047875"/>
          <p14:tracePt t="47181" x="3287713" y="2055813"/>
          <p14:tracePt t="47194" x="3287713" y="2065338"/>
          <p14:tracePt t="47201" x="3297238" y="2065338"/>
          <p14:tracePt t="47211" x="3297238" y="2073275"/>
          <p14:tracePt t="47217" x="3305175" y="2073275"/>
          <p14:tracePt t="47271" x="3313113" y="2082800"/>
          <p14:tracePt t="47280" x="3322638" y="2090738"/>
          <p14:tracePt t="47287" x="3330575" y="2090738"/>
          <p14:tracePt t="47297" x="3330575" y="2098675"/>
          <p14:tracePt t="47302" x="3338513" y="2108200"/>
          <p14:tracePt t="47312" x="3338513" y="2116138"/>
          <p14:tracePt t="47318" x="3355975" y="2116138"/>
          <p14:tracePt t="47325" x="3355975" y="2124075"/>
          <p14:tracePt t="47333" x="3363913" y="2133600"/>
          <p14:tracePt t="47341" x="3373438" y="2141538"/>
          <p14:tracePt t="47349" x="3381375" y="2149475"/>
          <p14:tracePt t="47356" x="3389313" y="2159000"/>
          <p14:tracePt t="47366" x="3406775" y="2166938"/>
          <p14:tracePt t="47373" x="3414713" y="2174875"/>
          <p14:tracePt t="47381" x="3424238" y="2184400"/>
          <p14:tracePt t="47387" x="3424238" y="2192338"/>
          <p14:tracePt t="47396" x="3441700" y="2200275"/>
          <p14:tracePt t="47403" x="3449638" y="2217738"/>
          <p14:tracePt t="47413" x="3467100" y="2235200"/>
          <p14:tracePt t="47419" x="3475038" y="2252663"/>
          <p14:tracePt t="47429" x="3492500" y="2268538"/>
          <p14:tracePt t="47435" x="3508375" y="2278063"/>
          <p14:tracePt t="47446" x="3525838" y="2293938"/>
          <p14:tracePt t="47451" x="3533775" y="2311400"/>
          <p14:tracePt t="47462" x="3551238" y="2328863"/>
          <p14:tracePt t="47465" x="3559175" y="2336800"/>
          <p14:tracePt t="47473" x="3576638" y="2354263"/>
          <p14:tracePt t="47481" x="3594100" y="2371725"/>
          <p14:tracePt t="47489" x="3594100" y="2387600"/>
          <p14:tracePt t="47499" x="3602038" y="2387600"/>
          <p14:tracePt t="47505" x="3611563" y="2387600"/>
          <p14:tracePt t="47515" x="3619500" y="2397125"/>
          <p14:tracePt t="47525" x="3619500" y="2405063"/>
          <p14:tracePt t="47539" x="3627438" y="2405063"/>
          <p14:tracePt t="47549" x="3636963" y="2422525"/>
          <p14:tracePt t="47565" x="3652838" y="2430463"/>
          <p14:tracePt t="47571" x="3662363" y="2438400"/>
          <p14:tracePt t="47588" x="3670300" y="2447925"/>
          <p14:tracePt t="47596" x="3678238" y="2447925"/>
          <p14:tracePt t="47604" x="3687763" y="2455863"/>
          <p14:tracePt t="47612" x="3687763" y="2463800"/>
          <p14:tracePt t="47617" x="3695700" y="2473325"/>
          <p14:tracePt t="47628" x="3703638" y="2481263"/>
          <p14:tracePt t="47634" x="3713163" y="2481263"/>
          <p14:tracePt t="47641" x="3713163" y="2489200"/>
          <p14:tracePt t="47650" x="3713163" y="2498725"/>
          <p14:tracePt t="47657" x="3721100" y="2498725"/>
          <p14:tracePt t="47666" x="3721100" y="2506663"/>
          <p14:tracePt t="47679" x="3729038" y="2516188"/>
          <p14:tracePt t="47712" x="3729038" y="2524125"/>
          <p14:tracePt t="47744" x="3738563" y="2524125"/>
          <p14:tracePt t="47753" x="3738563" y="2532063"/>
          <p14:tracePt t="47761" x="3738563" y="2541588"/>
          <p14:tracePt t="47764" x="3746500" y="2541588"/>
          <p14:tracePt t="47775" x="3746500" y="2549525"/>
          <p14:tracePt t="47782" x="3756025" y="2566988"/>
          <p14:tracePt t="47798" x="3756025" y="2574925"/>
          <p14:tracePt t="47805" x="3756025" y="2582863"/>
          <p14:tracePt t="47815" x="3763963" y="2582863"/>
          <p14:tracePt t="47821" x="3763963" y="2592388"/>
          <p14:tracePt t="47833" x="3771900" y="2600325"/>
          <p14:tracePt t="47846" x="3771900" y="2608263"/>
          <p14:tracePt t="47855" x="3771900" y="2617788"/>
          <p14:tracePt t="47866" x="3781425" y="2617788"/>
          <p14:tracePt t="47883" x="3789363" y="2625725"/>
          <p14:tracePt t="47892" x="3789363" y="2633663"/>
          <p14:tracePt t="47900" x="3797300" y="2633663"/>
          <p14:tracePt t="47970" x="3797300" y="2643188"/>
          <p14:tracePt t="47978" x="3806825" y="2643188"/>
          <p14:tracePt t="48027" x="3814763" y="2643188"/>
          <p14:tracePt t="48055" x="3814763" y="2651125"/>
          <p14:tracePt t="48073" x="3822700" y="2651125"/>
          <p14:tracePt t="48089" x="3832225" y="2651125"/>
          <p14:tracePt t="48100" x="3840163" y="2651125"/>
          <p14:tracePt t="48110" x="3840163" y="2660650"/>
          <p14:tracePt t="48130" x="3848100" y="2668588"/>
          <p14:tracePt t="48140" x="3857625" y="2668588"/>
          <p14:tracePt t="48504" x="3873500" y="2660650"/>
          <p14:tracePt t="48518" x="3890963" y="2660650"/>
          <p14:tracePt t="48524" x="3900488" y="2660650"/>
          <p14:tracePt t="48542" x="3941763" y="2633663"/>
          <p14:tracePt t="48545" x="3959225" y="2617788"/>
          <p14:tracePt t="48550" x="3976688" y="2600325"/>
          <p14:tracePt t="48557" x="4010025" y="2582863"/>
          <p14:tracePt t="48565" x="4060825" y="2557463"/>
          <p14:tracePt t="48572" x="4103688" y="2516188"/>
          <p14:tracePt t="48582" x="4137025" y="2481263"/>
          <p14:tracePt t="48589" x="4171950" y="2430463"/>
          <p14:tracePt t="48598" x="4187825" y="2397125"/>
          <p14:tracePt t="48605" x="4205288" y="2344738"/>
          <p14:tracePt t="48614" x="4222750" y="2311400"/>
          <p14:tracePt t="48618" x="4230688" y="2286000"/>
          <p14:tracePt t="48629" x="4248150" y="2268538"/>
          <p14:tracePt t="48634" x="4256088" y="2260600"/>
          <p14:tracePt t="48645" x="4256088" y="2243138"/>
          <p14:tracePt t="48650" x="4265613" y="2227263"/>
          <p14:tracePt t="48661" x="4265613" y="2217738"/>
          <p14:tracePt t="48666" x="4265613" y="2200275"/>
          <p14:tracePt t="48675" x="4265613" y="2192338"/>
          <p14:tracePt t="48683" x="4265613" y="2174875"/>
          <p14:tracePt t="48691" x="4265613" y="2159000"/>
          <p14:tracePt t="48696" x="4265613" y="2149475"/>
          <p14:tracePt t="48704" x="4273550" y="2133600"/>
          <p14:tracePt t="48714" x="4281488" y="2116138"/>
          <p14:tracePt t="48721" x="4281488" y="2108200"/>
          <p14:tracePt t="48728" x="4291013" y="2090738"/>
          <p14:tracePt t="48737" x="4291013" y="2073275"/>
          <p14:tracePt t="48747" x="4306888" y="2055813"/>
          <p14:tracePt t="48752" x="4316413" y="2039938"/>
          <p14:tracePt t="48762" x="4324350" y="2022475"/>
          <p14:tracePt t="48767" x="4324350" y="2005013"/>
          <p14:tracePt t="48775" x="4324350" y="1997075"/>
          <p14:tracePt t="48783" x="4332288" y="1989138"/>
          <p14:tracePt t="48791" x="4332288" y="1979613"/>
          <p14:tracePt t="48799" x="4341813" y="1963738"/>
          <p14:tracePt t="48807" x="4341813" y="1954213"/>
          <p14:tracePt t="48823" x="4349750" y="1954213"/>
          <p14:tracePt t="48912" x="4359275" y="1963738"/>
          <p14:tracePt t="48920" x="4375150" y="1979613"/>
          <p14:tracePt t="48929" x="4384675" y="1997075"/>
          <p14:tracePt t="48935" x="4400550" y="2014538"/>
          <p14:tracePt t="48945" x="4418013" y="2022475"/>
          <p14:tracePt t="48950" x="4435475" y="2047875"/>
          <p14:tracePt t="48961" x="4451350" y="2065338"/>
          <p14:tracePt t="48966" x="4460875" y="2082800"/>
          <p14:tracePt t="48977" x="4476750" y="2098675"/>
          <p14:tracePt t="48984" x="4486275" y="2108200"/>
          <p14:tracePt t="48990" x="4494213" y="2124075"/>
          <p14:tracePt t="49000" x="4511675" y="2141538"/>
          <p14:tracePt t="49005" x="4519613" y="2149475"/>
          <p14:tracePt t="49014" x="4529138" y="2174875"/>
          <p14:tracePt t="49020" x="4545013" y="2200275"/>
          <p14:tracePt t="49031" x="4562475" y="2227263"/>
          <p14:tracePt t="49037" x="4579938" y="2243138"/>
          <p14:tracePt t="49045" x="4595813" y="2252663"/>
          <p14:tracePt t="49052" x="4613275" y="2268538"/>
          <p14:tracePt t="49062" x="4621213" y="2286000"/>
          <p14:tracePt t="49068" x="4630738" y="2303463"/>
          <p14:tracePt t="49077" x="4638675" y="2303463"/>
          <p14:tracePt t="49084" x="4646613" y="2319338"/>
          <p14:tracePt t="49090" x="4664075" y="2336800"/>
          <p14:tracePt t="49099" x="4681538" y="2354263"/>
          <p14:tracePt t="49107" x="4699000" y="2362200"/>
          <p14:tracePt t="49115" x="4714875" y="2371725"/>
          <p14:tracePt t="49123" x="4714875" y="2379663"/>
          <p14:tracePt t="49131" x="4732338" y="2387600"/>
          <p14:tracePt t="49144" x="4740275" y="2397125"/>
          <p14:tracePt t="49164" x="4740275" y="2405063"/>
          <p14:tracePt t="49201" x="4740275" y="2413000"/>
          <p14:tracePt t="49263" x="4740275" y="2422525"/>
          <p14:tracePt t="49291" x="4749800" y="2422525"/>
          <p14:tracePt t="49301" x="4749800" y="2430463"/>
          <p14:tracePt t="49310" x="4757738" y="2430463"/>
          <p14:tracePt t="49317" x="4765675" y="2438400"/>
          <p14:tracePt t="49328" x="4775200" y="2438400"/>
          <p14:tracePt t="49333" x="4783138" y="2438400"/>
          <p14:tracePt t="49341" x="4783138" y="2447925"/>
          <p14:tracePt t="49349" x="4791075" y="2447925"/>
          <p14:tracePt t="49357" x="4800600" y="2447925"/>
          <p14:tracePt t="49382" x="4808538" y="2447925"/>
          <p14:tracePt t="49390" x="4808538" y="2455863"/>
          <p14:tracePt t="49402" x="4818063" y="2455863"/>
          <p14:tracePt t="49412" x="4826000" y="2463800"/>
          <p14:tracePt t="49418" x="4826000" y="2481263"/>
          <p14:tracePt t="49429" x="4843463" y="2481263"/>
          <p14:tracePt t="49434" x="4851400" y="2498725"/>
          <p14:tracePt t="49445" x="4859338" y="2506663"/>
          <p14:tracePt t="49450" x="4859338" y="2516188"/>
          <p14:tracePt t="49456" x="4868863" y="2516188"/>
          <p14:tracePt t="49465" x="4876800" y="2524125"/>
          <p14:tracePt t="49472" x="4884738" y="2524125"/>
          <p14:tracePt t="49482" x="4884738" y="2532063"/>
          <p14:tracePt t="49498" x="4894263" y="2541588"/>
          <p14:tracePt t="49504" x="4902200" y="2549525"/>
          <p14:tracePt t="49514" x="4902200" y="2557463"/>
          <p14:tracePt t="49525" x="4910138" y="2557463"/>
          <p14:tracePt t="49534" x="4919663" y="2566988"/>
          <p14:tracePt t="49539" x="4927600" y="2574925"/>
          <p14:tracePt t="49554" x="4927600" y="2592388"/>
          <p14:tracePt t="49564" x="4935538" y="2600325"/>
          <p14:tracePt t="49571" x="4945063" y="2608263"/>
          <p14:tracePt t="49581" x="4945063" y="2617788"/>
          <p14:tracePt t="49587" x="4945063" y="2625725"/>
          <p14:tracePt t="60441" x="4953000" y="2617788"/>
          <p14:tracePt t="60447" x="4962525" y="2617788"/>
          <p14:tracePt t="60494" x="4970463" y="2608263"/>
          <p14:tracePt t="60515" x="4978400" y="2608263"/>
          <p14:tracePt t="60522" x="5013325" y="2625725"/>
          <p14:tracePt t="60530" x="5072063" y="2693988"/>
          <p14:tracePt t="60538" x="5165725" y="2727325"/>
          <p14:tracePt t="60546" x="5284788" y="2770188"/>
          <p14:tracePt t="60552" x="5429250" y="2813050"/>
          <p14:tracePt t="60562" x="5573713" y="2855913"/>
          <p14:tracePt t="60568" x="5827713" y="2906713"/>
          <p14:tracePt t="60578" x="6100763" y="2940050"/>
          <p14:tracePt t="60584" x="6397625" y="2974975"/>
          <p14:tracePt t="60594" x="6719888" y="2990850"/>
          <p14:tracePt t="60598" x="7043738" y="2990850"/>
          <p14:tracePt t="60608" x="7451725" y="3025775"/>
          <p14:tracePt t="60614" x="7756525" y="3059113"/>
          <p14:tracePt t="60625" x="8131175" y="3059113"/>
          <p14:tracePt t="60630" x="8462963" y="3033713"/>
          <p14:tracePt t="60641" x="8767763" y="2982913"/>
          <p14:tracePt t="60646" x="9013825" y="2932113"/>
          <p14:tracePt t="60658" x="9286875" y="2838450"/>
          <p14:tracePt t="60662" x="9456738" y="2736850"/>
          <p14:tracePt t="60673" x="9558338" y="2651125"/>
          <p14:tracePt t="60677" x="9642475" y="2557463"/>
          <p14:tracePt t="60684" x="9685338" y="2473325"/>
          <p14:tracePt t="60693" x="9710738" y="2379663"/>
          <p14:tracePt t="60700" x="9720263" y="2293938"/>
          <p14:tracePt t="60711" x="9720263" y="2209800"/>
          <p14:tracePt t="60716" x="9702800" y="2124075"/>
          <p14:tracePt t="60724" x="9667875" y="2030413"/>
          <p14:tracePt t="60732" x="9626600" y="1954213"/>
          <p14:tracePt t="60744" x="9575800" y="1885950"/>
          <p14:tracePt t="60749" x="9507538" y="1827213"/>
          <p14:tracePt t="60757" x="9413875" y="1766888"/>
          <p14:tracePt t="60762" x="9328150" y="1725613"/>
          <p14:tracePt t="60774" x="9193213" y="1665288"/>
          <p14:tracePt t="60780" x="9056688" y="1639888"/>
          <p14:tracePt t="60786" x="8921750" y="1631950"/>
          <p14:tracePt t="60796" x="8785225" y="1614488"/>
          <p14:tracePt t="60802" x="8640763" y="1631950"/>
          <p14:tracePt t="60812" x="8496300" y="1657350"/>
          <p14:tracePt t="60818" x="8351838" y="1716088"/>
          <p14:tracePt t="60827" x="8232775" y="1784350"/>
          <p14:tracePt t="60832" x="8139113" y="1860550"/>
          <p14:tracePt t="60843" x="8045450" y="1938338"/>
          <p14:tracePt t="60848" x="7961313" y="2030413"/>
          <p14:tracePt t="60859" x="7893050" y="2124075"/>
          <p14:tracePt t="60864" x="7832725" y="2217738"/>
          <p14:tracePt t="60874" x="7816850" y="2303463"/>
          <p14:tracePt t="60880" x="7816850" y="2387600"/>
          <p14:tracePt t="60891" x="7816850" y="2473325"/>
          <p14:tracePt t="60896" x="7850188" y="2549525"/>
          <p14:tracePt t="60902" x="7893050" y="2625725"/>
          <p14:tracePt t="60912" x="7961313" y="2693988"/>
          <p14:tracePt t="60918" x="8020050" y="2736850"/>
          <p14:tracePt t="60928" x="8088313" y="2778125"/>
          <p14:tracePt t="60934" x="8147050" y="2805113"/>
          <p14:tracePt t="60944" x="8224838" y="2820988"/>
          <p14:tracePt t="60950" x="8301038" y="2846388"/>
          <p14:tracePt t="60961" x="8359775" y="2855913"/>
          <p14:tracePt t="60966" x="8420100" y="2863850"/>
          <p14:tracePt t="60974" x="8478838" y="2863850"/>
          <p14:tracePt t="60980" x="8539163" y="2855913"/>
          <p14:tracePt t="60991" x="8580438" y="2838450"/>
          <p14:tracePt t="60996" x="8605838" y="2830513"/>
          <p14:tracePt t="61008" x="8632825" y="2813050"/>
          <p14:tracePt t="61018" x="8640763" y="2805113"/>
          <p14:tracePt t="61027" x="8658225" y="2795588"/>
          <p14:tracePt t="61031" x="8658225" y="2787650"/>
          <p14:tracePt t="61038" x="8666163" y="2787650"/>
          <p14:tracePt t="61095" x="8674100" y="2795588"/>
          <p14:tracePt t="61104" x="8691563" y="2838450"/>
          <p14:tracePt t="61112" x="8709025" y="2889250"/>
          <p14:tracePt t="61120" x="8724900" y="2932113"/>
          <p14:tracePt t="61128" x="8750300" y="2982913"/>
          <p14:tracePt t="61133" x="8759825" y="3008313"/>
          <p14:tracePt t="61141" x="8793163" y="3041650"/>
          <p14:tracePt t="61149" x="8802688" y="3059113"/>
          <p14:tracePt t="61159" x="8818563" y="3076575"/>
          <p14:tracePt t="61176" x="8878888" y="3101975"/>
          <p14:tracePt t="61182" x="8894763" y="3119438"/>
          <p14:tracePt t="61191" x="8912225" y="3127375"/>
          <p14:tracePt t="61197" x="8929688" y="3144838"/>
          <p14:tracePt t="61204" x="8947150" y="3144838"/>
          <p14:tracePt t="61219" x="8963025" y="3144838"/>
          <p14:tracePt t="61236" x="8972550" y="3135313"/>
          <p14:tracePt t="61251" x="8972550" y="3127375"/>
          <p14:tracePt t="61261" x="8980488" y="3109913"/>
          <p14:tracePt t="61267" x="8988425" y="3109913"/>
          <p14:tracePt t="61276" x="8988425" y="3101975"/>
          <p14:tracePt t="61282" x="8988425" y="3094038"/>
          <p14:tracePt t="61297" x="8988425" y="3076575"/>
          <p14:tracePt t="61309" x="8988425" y="3059113"/>
          <p14:tracePt t="61314" x="8980488" y="3051175"/>
          <p14:tracePt t="61323" x="8972550" y="3051175"/>
          <p14:tracePt t="61367" x="8955088" y="3051175"/>
          <p14:tracePt t="61377" x="8904288" y="3051175"/>
          <p14:tracePt t="61384" x="8818563" y="3051175"/>
          <p14:tracePt t="61393" x="8699500" y="3067050"/>
          <p14:tracePt t="61399" x="8572500" y="3094038"/>
          <p14:tracePt t="61408" x="8428038" y="3127375"/>
          <p14:tracePt t="61415" x="8291513" y="3203575"/>
          <p14:tracePt t="61424" x="8199438" y="3271838"/>
          <p14:tracePt t="61430" x="8105775" y="3340100"/>
          <p14:tracePt t="61436" x="8045450" y="3408363"/>
          <p14:tracePt t="61445" x="8004175" y="3484563"/>
          <p14:tracePt t="61452" x="7951788" y="3560763"/>
          <p14:tracePt t="61463" x="7935913" y="3654425"/>
          <p14:tracePt t="61468" x="7935913" y="3748088"/>
          <p14:tracePt t="61477" x="7935913" y="3867150"/>
          <p14:tracePt t="61484" x="7961313" y="3976688"/>
          <p14:tracePt t="61493" x="7994650" y="4095750"/>
          <p14:tracePt t="61500" x="8054975" y="4224338"/>
          <p14:tracePt t="61508" x="8121650" y="4333875"/>
          <p14:tracePt t="61514" x="8189913" y="4427538"/>
          <p14:tracePt t="61524" x="8283575" y="4521200"/>
          <p14:tracePt t="61531" x="8402638" y="4597400"/>
          <p14:tracePt t="61543" x="8564563" y="4683125"/>
          <p14:tracePt t="61548" x="8759825" y="4733925"/>
          <p14:tracePt t="61557" x="8988425" y="4784725"/>
          <p14:tracePt t="61562" x="9209088" y="4810125"/>
          <p14:tracePt t="61572" x="9363075" y="4827588"/>
          <p14:tracePt t="61578" x="9490075" y="4827588"/>
          <p14:tracePt t="61584" x="9601200" y="4810125"/>
          <p14:tracePt t="61594" x="9677400" y="4784725"/>
          <p14:tracePt t="61601" x="9736138" y="4759325"/>
          <p14:tracePt t="61610" x="9761538" y="4733925"/>
          <p14:tracePt t="61616" x="9786938" y="4683125"/>
          <p14:tracePt t="61626" x="9796463" y="4648200"/>
          <p14:tracePt t="61632" x="9796463" y="4589463"/>
          <p14:tracePt t="61640" x="9796463" y="4538663"/>
          <p14:tracePt t="61648" x="9779000" y="4486275"/>
          <p14:tracePt t="61658" x="9753600" y="4427538"/>
          <p14:tracePt t="61664" x="9710738" y="4376738"/>
          <p14:tracePt t="61673" x="9667875" y="4333875"/>
          <p14:tracePt t="61678" x="9617075" y="4283075"/>
          <p14:tracePt t="61687" x="9591675" y="4265613"/>
          <p14:tracePt t="61696" x="9583738" y="4249738"/>
          <p14:tracePt t="61702" x="9566275" y="4240213"/>
          <p14:tracePt t="61711" x="9550400" y="4240213"/>
          <p14:tracePt t="61834" x="9550400" y="4224338"/>
          <p14:tracePt t="61842" x="9591675" y="4197350"/>
          <p14:tracePt t="61851" x="9677400" y="4138613"/>
          <p14:tracePt t="61860" x="9753600" y="4070350"/>
          <p14:tracePt t="61866" x="9829800" y="3994150"/>
          <p14:tracePt t="61874" x="9890125" y="3900488"/>
          <p14:tracePt t="61882" x="9931400" y="3798888"/>
          <p14:tracePt t="61890" x="9974263" y="3671888"/>
          <p14:tracePt t="61895" x="9991725" y="3527425"/>
          <p14:tracePt t="61908" x="10017125" y="3382963"/>
          <p14:tracePt t="61914" x="10017125" y="3228975"/>
          <p14:tracePt t="61924" x="10017125" y="3084513"/>
          <p14:tracePt t="61929" x="9999663" y="2949575"/>
          <p14:tracePt t="61936" x="9956800" y="2813050"/>
          <p14:tracePt t="61944" x="9890125" y="2719388"/>
          <p14:tracePt t="61952" x="9821863" y="2643188"/>
          <p14:tracePt t="61961" x="9736138" y="2574925"/>
          <p14:tracePt t="61968" x="9659938" y="2524125"/>
          <p14:tracePt t="61976" x="9575800" y="2498725"/>
          <p14:tracePt t="61982" x="9482138" y="2473325"/>
          <p14:tracePt t="61992" x="9371013" y="2473325"/>
          <p14:tracePt t="61999" x="9261475" y="2481263"/>
          <p14:tracePt t="62008" x="9124950" y="2516188"/>
          <p14:tracePt t="62014" x="8980488" y="2566988"/>
          <p14:tracePt t="62024" x="8886825" y="2617788"/>
          <p14:tracePt t="62031" x="8810625" y="2686050"/>
          <p14:tracePt t="62041" x="8742363" y="2752725"/>
          <p14:tracePt t="62047" x="8724900" y="2813050"/>
          <p14:tracePt t="62052" x="8716963" y="2889250"/>
          <p14:tracePt t="62064" x="8716963" y="2957513"/>
          <p14:tracePt t="62069" x="8750300" y="3033713"/>
          <p14:tracePt t="62077" x="8802688" y="3119438"/>
          <p14:tracePt t="62085" x="8894763" y="3170238"/>
          <p14:tracePt t="62093" x="8997950" y="3203575"/>
          <p14:tracePt t="62101" x="9124950" y="3228975"/>
          <p14:tracePt t="62110" x="9226550" y="3228975"/>
          <p14:tracePt t="62117" x="9337675" y="3228975"/>
          <p14:tracePt t="62127" x="9439275" y="3228975"/>
          <p14:tracePt t="62132" x="9515475" y="3203575"/>
          <p14:tracePt t="62141" x="9591675" y="3186113"/>
          <p14:tracePt t="62147" x="9652000" y="3152775"/>
          <p14:tracePt t="62157" x="9702800" y="3109913"/>
          <p14:tracePt t="62177" x="9736138" y="3025775"/>
          <p14:tracePt t="62182" x="9736138" y="3000375"/>
          <p14:tracePt t="62187" x="9745663" y="2965450"/>
          <p14:tracePt t="62195" x="9745663" y="2940050"/>
          <p14:tracePt t="62200" x="9736138" y="2922588"/>
          <p14:tracePt t="74417" x="9720263" y="2922588"/>
          <p14:tracePt t="74424" x="9431338" y="2881313"/>
          <p14:tracePt t="74432" x="9048750" y="2846388"/>
          <p14:tracePt t="74440" x="8750300" y="2830513"/>
          <p14:tracePt t="74446" x="8513763" y="2830513"/>
          <p14:tracePt t="74455" x="8266113" y="2863850"/>
          <p14:tracePt t="74463" x="8012113" y="2932113"/>
          <p14:tracePt t="74474" x="7791450" y="3016250"/>
          <p14:tracePt t="74481" x="7621588" y="3135313"/>
          <p14:tracePt t="74488" x="7467600" y="3263900"/>
          <p14:tracePt t="74495" x="7373938" y="3373438"/>
          <p14:tracePt t="74503" x="7264400" y="3509963"/>
          <p14:tracePt t="74510" x="7170738" y="3679825"/>
          <p14:tracePt t="74520" x="7085013" y="3841750"/>
          <p14:tracePt t="74525" x="7018338" y="4027488"/>
          <p14:tracePt t="74533" x="6992938" y="4171950"/>
          <p14:tracePt t="74540" x="6967538" y="4308475"/>
          <p14:tracePt t="74548" x="6967538" y="4435475"/>
          <p14:tracePt t="74557" x="6983413" y="4538663"/>
          <p14:tracePt t="74564" x="7018338" y="4614863"/>
          <p14:tracePt t="74574" x="7051675" y="4683125"/>
          <p14:tracePt t="74582" x="7102475" y="4733925"/>
          <p14:tracePt t="74589" x="7145338" y="4749800"/>
          <p14:tracePt t="74595" x="7213600" y="4767263"/>
          <p14:tracePt t="74604" x="7272338" y="4775200"/>
          <p14:tracePt t="74610" x="7323138" y="4775200"/>
          <p14:tracePt t="74620" x="7416800" y="4767263"/>
          <p14:tracePt t="74627" x="7502525" y="4741863"/>
          <p14:tracePt t="74637" x="7578725" y="4699000"/>
          <p14:tracePt t="74643" x="7654925" y="4630738"/>
          <p14:tracePt t="74653" x="7723188" y="4564063"/>
          <p14:tracePt t="74659" x="7791450" y="4503738"/>
          <p14:tracePt t="74669" x="7824788" y="4435475"/>
          <p14:tracePt t="74674" x="7842250" y="4376738"/>
          <p14:tracePt t="74681" x="7850188" y="4316413"/>
          <p14:tracePt t="74689" x="7850188" y="4240213"/>
          <p14:tracePt t="74697" x="7824788" y="4156075"/>
          <p14:tracePt t="74712" x="7715250" y="3976688"/>
          <p14:tracePt t="74722" x="7637463" y="3908425"/>
          <p14:tracePt t="74729" x="7545388" y="3857625"/>
          <p14:tracePt t="74738" x="7459663" y="3841750"/>
          <p14:tracePt t="74745" x="7366000" y="3824288"/>
          <p14:tracePt t="74753" x="7297738" y="3824288"/>
          <p14:tracePt t="74760" x="7213600" y="3832225"/>
          <p14:tracePt t="74769" x="7153275" y="3849688"/>
          <p14:tracePt t="74774" x="7085013" y="3883025"/>
          <p14:tracePt t="74783" x="7034213" y="3908425"/>
          <p14:tracePt t="74791" x="7008813" y="3951288"/>
          <p14:tracePt t="74799" x="6983413" y="3994150"/>
          <p14:tracePt t="74806" x="6958013" y="4044950"/>
          <p14:tracePt t="74814" x="6942138" y="4095750"/>
          <p14:tracePt t="74824" x="6932613" y="4138613"/>
          <p14:tracePt t="74829" x="6924675" y="4164013"/>
          <p14:tracePt t="74838" x="6907213" y="4189413"/>
          <p14:tracePt t="75181" x="6889750" y="4197350"/>
          <p14:tracePt t="75189" x="6823075" y="4249738"/>
          <p14:tracePt t="75196" x="6711950" y="4341813"/>
          <p14:tracePt t="75205" x="6618288" y="4452938"/>
          <p14:tracePt t="75212" x="6524625" y="4546600"/>
          <p14:tracePt t="75219" x="6456363" y="4640263"/>
          <p14:tracePt t="75226" x="6397625" y="4716463"/>
          <p14:tracePt t="75235" x="6354763" y="4810125"/>
          <p14:tracePt t="75242" x="6321425" y="4894263"/>
          <p14:tracePt t="75252" x="6296025" y="4979988"/>
          <p14:tracePt t="75258" x="6278563" y="5056188"/>
          <p14:tracePt t="75269" x="6270625" y="5132388"/>
          <p14:tracePt t="75274" x="6245225" y="5208588"/>
          <p14:tracePt t="75282" x="6245225" y="5294313"/>
          <p14:tracePt t="75291" x="6245225" y="5353050"/>
          <p14:tracePt t="75296" x="6270625" y="5413375"/>
          <p14:tracePt t="75305" x="6311900" y="5472113"/>
          <p14:tracePt t="75312" x="6364288" y="5514975"/>
          <p14:tracePt t="75321" x="6423025" y="5557838"/>
          <p14:tracePt t="75328" x="6491288" y="5591175"/>
          <p14:tracePt t="75337" x="6559550" y="5608638"/>
          <p14:tracePt t="75344" x="6635750" y="5626100"/>
          <p14:tracePt t="75355" x="6719888" y="5626100"/>
          <p14:tracePt t="75360" x="6805613" y="5626100"/>
          <p14:tracePt t="75369" x="6889750" y="5608638"/>
          <p14:tracePt t="75374" x="6958013" y="5591175"/>
          <p14:tracePt t="75385" x="7018338" y="5557838"/>
          <p14:tracePt t="75390" x="7069138" y="5507038"/>
          <p14:tracePt t="75399" x="7127875" y="5438775"/>
          <p14:tracePt t="75406" x="7153275" y="5362575"/>
          <p14:tracePt t="75415" x="7178675" y="5276850"/>
          <p14:tracePt t="75424" x="7188200" y="5157788"/>
          <p14:tracePt t="75431" x="7188200" y="5022850"/>
          <p14:tracePt t="75439" x="7127875" y="4810125"/>
          <p14:tracePt t="75446" x="7059613" y="4630738"/>
          <p14:tracePt t="75452" x="6983413" y="4470400"/>
          <p14:tracePt t="75460" x="6864350" y="4291013"/>
          <p14:tracePt t="75472" x="6745288" y="4121150"/>
          <p14:tracePt t="75476" x="6610350" y="3986213"/>
          <p14:tracePt t="75486" x="6430963" y="3849688"/>
          <p14:tracePt t="75492" x="6235700" y="3738563"/>
          <p14:tracePt t="75502" x="6015038" y="3629025"/>
          <p14:tracePt t="75508" x="5870575" y="3586163"/>
          <p14:tracePt t="75519" x="5726113" y="3560763"/>
          <p14:tracePt t="75524" x="5599113" y="3543300"/>
          <p14:tracePt t="75530" x="5487988" y="3543300"/>
          <p14:tracePt t="75541" x="5394325" y="3552825"/>
          <p14:tracePt t="75547" x="5335588" y="3568700"/>
          <p14:tracePt t="75554" x="5310188" y="3586163"/>
          <p14:tracePt t="75562" x="5302250" y="3594100"/>
          <p14:tracePt t="75571" x="5284788" y="3611563"/>
          <p14:tracePt t="75578" x="5276850" y="3611563"/>
          <p14:tracePt t="75808" x="5292725" y="3679825"/>
          <p14:tracePt t="75817" x="5353050" y="3773488"/>
          <p14:tracePt t="75825" x="5421313" y="3841750"/>
          <p14:tracePt t="75831" x="5480050" y="3908425"/>
          <p14:tracePt t="75839" x="5573713" y="3976688"/>
          <p14:tracePt t="75846" x="5667375" y="4037013"/>
          <p14:tracePt t="75854" x="5768975" y="4079875"/>
          <p14:tracePt t="75862" x="5862638" y="4105275"/>
          <p14:tracePt t="75871" x="5946775" y="4121150"/>
          <p14:tracePt t="75878" x="6007100" y="4121150"/>
          <p14:tracePt t="75888" x="6049963" y="4121150"/>
          <p14:tracePt t="75894" x="6083300" y="4113213"/>
          <p14:tracePt t="75904" x="6100763" y="4105275"/>
          <p14:tracePt t="75908" x="6108700" y="4087813"/>
          <p14:tracePt t="75918" x="6126163" y="4070350"/>
          <p14:tracePt t="75924" x="6134100" y="4044950"/>
          <p14:tracePt t="75934" x="6134100" y="4019550"/>
          <p14:tracePt t="75940" x="6134100" y="4002088"/>
          <p14:tracePt t="75949" x="6134100" y="3976688"/>
          <p14:tracePt t="75956" x="6134100" y="3960813"/>
          <p14:tracePt t="75964" x="6126163" y="3935413"/>
          <p14:tracePt t="75972" x="6116638" y="3925888"/>
          <p14:tracePt t="75980" x="6108700" y="3908425"/>
          <p14:tracePt t="75988" x="6100763" y="3900488"/>
          <p14:tracePt t="101197" x="6126163" y="3892550"/>
          <p14:tracePt t="101205" x="6142038" y="3883025"/>
          <p14:tracePt t="101215" x="6151563" y="3883025"/>
          <p14:tracePt t="101228" x="6108700" y="3935413"/>
          <p14:tracePt t="101237" x="6040438" y="4037013"/>
          <p14:tracePt t="101246" x="5930900" y="4197350"/>
          <p14:tracePt t="101252" x="5761038" y="4435475"/>
          <p14:tracePt t="101262" x="5591175" y="4622800"/>
          <p14:tracePt t="101267" x="5454650" y="4759325"/>
          <p14:tracePt t="101273" x="5343525" y="4868863"/>
          <p14:tracePt t="101282" x="5241925" y="4962525"/>
          <p14:tracePt t="101289" x="5148263" y="5064125"/>
          <p14:tracePt t="101297" x="5046663" y="5192713"/>
          <p14:tracePt t="101305" x="4945063" y="5319713"/>
          <p14:tracePt t="101315" x="4826000" y="5472113"/>
          <p14:tracePt t="101322" x="4706938" y="5641975"/>
          <p14:tracePt t="101328" x="4587875" y="5821363"/>
          <p14:tracePt t="101338" x="4460875" y="5973763"/>
          <p14:tracePt t="101345" x="4291013" y="6161088"/>
          <p14:tracePt t="101351" x="4137025" y="6348413"/>
          <p14:tracePt t="101362" x="4017963" y="6518275"/>
          <p14:tracePt t="101368" x="3925888" y="6662738"/>
          <p14:tracePt t="101378" x="3857625" y="6772275"/>
          <p14:tracePt t="101558" x="3279775" y="6688138"/>
          <p14:tracePt t="101568" x="3067050" y="6510338"/>
          <p14:tracePt t="101579" x="2973388" y="6467475"/>
          <p14:tracePt t="101587" x="2897188" y="6432550"/>
          <p14:tracePt t="101600" x="2778125" y="6399213"/>
          <p14:tracePt t="101611" x="2760663" y="6399213"/>
          <p14:tracePt t="101617" x="2744788" y="6399213"/>
          <p14:tracePt t="101629" x="2727325" y="6407150"/>
          <p14:tracePt t="101634" x="2727325" y="6416675"/>
          <p14:tracePt t="101644" x="2719388" y="6432550"/>
          <p14:tracePt t="101648" x="2719388" y="6457950"/>
          <p14:tracePt t="101655" x="2735263" y="6483350"/>
          <p14:tracePt t="101663" x="2752725" y="6510338"/>
          <p14:tracePt t="101671" x="2770188" y="6526213"/>
          <p14:tracePt t="101680" x="2786063" y="6551613"/>
          <p14:tracePt t="101688" x="2803525" y="6569075"/>
          <p14:tracePt t="101699" x="2811463" y="6586538"/>
          <p14:tracePt t="101703" x="2828925" y="6594475"/>
          <p14:tracePt t="101715" x="2846388" y="6611938"/>
          <p14:tracePt t="101719" x="2863850" y="6627813"/>
          <p14:tracePt t="101728" x="2871788" y="6637338"/>
          <p14:tracePt t="101734" x="2889250" y="6637338"/>
          <p14:tracePt t="101744" x="2914650" y="6637338"/>
          <p14:tracePt t="101750" x="2930525" y="6637338"/>
          <p14:tracePt t="101760" x="2973388" y="6637338"/>
          <p14:tracePt t="101764" x="3024188" y="6627813"/>
          <p14:tracePt t="101773" x="3067050" y="6619875"/>
          <p14:tracePt t="101782" x="3100388" y="6619875"/>
          <p14:tracePt t="101789" x="3135313" y="6611938"/>
          <p14:tracePt t="101798" x="3160713" y="6602413"/>
          <p14:tracePt t="101803" x="3168650" y="6602413"/>
          <p14:tracePt t="101811" x="3178175" y="6594475"/>
          <p14:tracePt t="101819" x="3186113" y="6594475"/>
          <p14:tracePt t="101835" x="3194050" y="6586538"/>
          <p14:tracePt t="101844" x="3203575" y="6586538"/>
          <p14:tracePt t="102049" x="3186113" y="6586538"/>
          <p14:tracePt t="102057" x="3135313" y="6586538"/>
          <p14:tracePt t="102065" x="3109913" y="6577013"/>
          <p14:tracePt t="102074" x="3067050" y="6561138"/>
          <p14:tracePt t="102081" x="3033713" y="6543675"/>
          <p14:tracePt t="102089" x="2998788" y="6526213"/>
          <p14:tracePt t="102098" x="2965450" y="6510338"/>
          <p14:tracePt t="102103" x="2940050" y="6492875"/>
          <p14:tracePt t="102110" x="2905125" y="6475413"/>
          <p14:tracePt t="102119" x="2871788" y="6457950"/>
          <p14:tracePt t="102129" x="2854325" y="6442075"/>
          <p14:tracePt t="102134" x="2838450" y="6424613"/>
          <p14:tracePt t="102144" x="2811463" y="6416675"/>
          <p14:tracePt t="102151" x="2786063" y="6407150"/>
          <p14:tracePt t="102167" x="2760663" y="6399213"/>
          <p14:tracePt t="102177" x="2744788" y="6391275"/>
          <p14:tracePt t="102182" x="2727325" y="6391275"/>
          <p14:tracePt t="102189" x="2719388" y="6391275"/>
          <p14:tracePt t="102198" x="2701925" y="6381750"/>
          <p14:tracePt t="102206" x="2693988" y="6381750"/>
          <p14:tracePt t="102213" x="2676525" y="6381750"/>
          <p14:tracePt t="102221" x="2659063" y="6381750"/>
          <p14:tracePt t="102230" x="2651125" y="6381750"/>
          <p14:tracePt t="102236" x="2633663" y="6381750"/>
          <p14:tracePt t="102246" x="2608263" y="6373813"/>
          <p14:tracePt t="102250" x="2600325" y="6373813"/>
          <p14:tracePt t="102261" x="2574925" y="6373813"/>
          <p14:tracePt t="102266" x="2540000" y="6373813"/>
          <p14:tracePt t="102278" x="2524125" y="6373813"/>
          <p14:tracePt t="102283" x="2497138" y="6373813"/>
          <p14:tracePt t="102294" x="2455863" y="6381750"/>
          <p14:tracePt t="102299" x="2420938" y="6391275"/>
          <p14:tracePt t="102310" x="2370138" y="6407150"/>
          <p14:tracePt t="102315" x="2327275" y="6416675"/>
          <p14:tracePt t="102323" x="2268538" y="6442075"/>
          <p14:tracePt t="102331" x="2217738" y="6450013"/>
          <p14:tracePt t="102337" x="2157413" y="6450013"/>
          <p14:tracePt t="102347" x="2106613" y="6450013"/>
          <p14:tracePt t="102353" x="2030413" y="6450013"/>
          <p14:tracePt t="102362" x="1962150" y="6450013"/>
          <p14:tracePt t="102368" x="1878013" y="6450013"/>
          <p14:tracePt t="102377" x="1792288" y="6450013"/>
          <p14:tracePt t="102384" x="1690688" y="6432550"/>
          <p14:tracePt t="102394" x="1606550" y="6432550"/>
          <p14:tracePt t="102401" x="1528763" y="6424613"/>
          <p14:tracePt t="102411" x="1470025" y="6424613"/>
          <p14:tracePt t="102415" x="1444625" y="6424613"/>
          <p14:tracePt t="102423" x="1427163" y="6424613"/>
          <p14:tracePt t="102432" x="1409700" y="6424613"/>
          <p14:tracePt t="104033" x="1427163" y="6407150"/>
          <p14:tracePt t="104042" x="1444625" y="6391275"/>
          <p14:tracePt t="104049" x="1462088" y="6365875"/>
          <p14:tracePt t="104058" x="1470025" y="6348413"/>
          <p14:tracePt t="104064" x="1495425" y="6330950"/>
          <p14:tracePt t="104073" x="1520825" y="6305550"/>
          <p14:tracePt t="104081" x="1546225" y="6288088"/>
          <p14:tracePt t="104089" x="1571625" y="6246813"/>
          <p14:tracePt t="104097" x="1606550" y="6229350"/>
          <p14:tracePt t="104102" x="1657350" y="6186488"/>
          <p14:tracePt t="104111" x="1724025" y="6161088"/>
          <p14:tracePt t="104118" x="1784350" y="6118225"/>
          <p14:tracePt t="104128" x="1852613" y="6076950"/>
          <p14:tracePt t="104134" x="1911350" y="6034088"/>
          <p14:tracePt t="104143" x="1979613" y="5991225"/>
          <p14:tracePt t="104150" x="2012950" y="5948363"/>
          <p14:tracePt t="104159" x="2047875" y="5915025"/>
          <p14:tracePt t="104166" x="2073275" y="5872163"/>
          <p14:tracePt t="104178" x="2090738" y="5854700"/>
          <p14:tracePt t="104183" x="2106613" y="5829300"/>
          <p14:tracePt t="104188" x="2116138" y="5813425"/>
          <p14:tracePt t="104197" x="2124075" y="5795963"/>
          <p14:tracePt t="104204" x="2132013" y="5795963"/>
          <p14:tracePt t="104213" x="2141538" y="5788025"/>
          <p14:tracePt t="104220" x="2141538" y="5778500"/>
          <p14:tracePt t="104229" x="2141538" y="5770563"/>
          <p14:tracePt t="104458" x="2157413" y="5770563"/>
          <p14:tracePt t="104466" x="2208213" y="5761038"/>
          <p14:tracePt t="104475" x="2260600" y="5735638"/>
          <p14:tracePt t="104482" x="2301875" y="5727700"/>
          <p14:tracePt t="104492" x="2327275" y="5719763"/>
          <p14:tracePt t="104496" x="2352675" y="5710238"/>
          <p14:tracePt t="104504" x="2362200" y="5710238"/>
          <p14:tracePt t="104512" x="2379663" y="5710238"/>
          <p14:tracePt t="104520" x="2395538" y="5710238"/>
          <p14:tracePt t="104528" x="2405063" y="5710238"/>
          <p14:tracePt t="104536" x="2413000" y="5710238"/>
          <p14:tracePt t="104544" x="2420938" y="5710238"/>
          <p14:tracePt t="104552" x="2438400" y="5710238"/>
          <p14:tracePt t="104561" x="2455863" y="5710238"/>
          <p14:tracePt t="104568" x="2481263" y="5710238"/>
          <p14:tracePt t="104576" x="2532063" y="5727700"/>
          <p14:tracePt t="104582" x="2574925" y="5745163"/>
          <p14:tracePt t="104592" x="2641600" y="5761038"/>
          <p14:tracePt t="104598" x="2684463" y="5795963"/>
          <p14:tracePt t="104608" x="2727325" y="5829300"/>
          <p14:tracePt t="104614" x="2752725" y="5854700"/>
          <p14:tracePt t="104622" x="2770188" y="5905500"/>
          <p14:tracePt t="104631" x="2786063" y="5932488"/>
          <p14:tracePt t="104638" x="2803525" y="5948363"/>
          <p14:tracePt t="104645" x="2820988" y="5973763"/>
          <p14:tracePt t="104652" x="2838450" y="5999163"/>
          <p14:tracePt t="104661" x="2846388" y="6024563"/>
          <p14:tracePt t="104668" x="2863850" y="6042025"/>
          <p14:tracePt t="104677" x="2879725" y="6049963"/>
          <p14:tracePt t="104683" x="2889250" y="6067425"/>
          <p14:tracePt t="104692" x="2897188" y="6084888"/>
          <p14:tracePt t="104700" x="2897188" y="6092825"/>
          <p14:tracePt t="104709" x="2897188" y="6110288"/>
          <p14:tracePt t="104715" x="2897188" y="6127750"/>
          <p14:tracePt t="104730" x="2897188" y="6135688"/>
          <p14:tracePt t="104738" x="2897188" y="6143625"/>
          <p14:tracePt t="104746" x="2914650" y="6143625"/>
          <p14:tracePt t="104759" x="2922588" y="6143625"/>
          <p14:tracePt t="104776" x="2930525" y="6143625"/>
          <p14:tracePt t="104782" x="2947988" y="6143625"/>
          <p14:tracePt t="104797" x="2965450" y="6143625"/>
          <p14:tracePt t="104804" x="2973388" y="6143625"/>
          <p14:tracePt t="104820" x="2982913" y="6153150"/>
          <p14:tracePt t="104828" x="2990850" y="6169025"/>
          <p14:tracePt t="104845" x="2998788" y="6169025"/>
          <p14:tracePt t="104852" x="3008313" y="6178550"/>
          <p14:tracePt t="104864" x="3016250" y="6178550"/>
          <p14:tracePt t="104922" x="3016250" y="6169025"/>
          <p14:tracePt t="104929" x="3008313" y="6169025"/>
          <p14:tracePt t="104939" x="2998788" y="6161088"/>
          <p14:tracePt t="104947" x="2982913" y="6153150"/>
          <p14:tracePt t="104953" x="2965450" y="6143625"/>
          <p14:tracePt t="104961" x="2955925" y="6135688"/>
          <p14:tracePt t="104967" x="2947988" y="6118225"/>
          <p14:tracePt t="104977" x="2940050" y="6092825"/>
          <p14:tracePt t="104984" x="2930525" y="6067425"/>
          <p14:tracePt t="104993" x="2922588" y="6042025"/>
          <p14:tracePt t="105000" x="2905125" y="6016625"/>
          <p14:tracePt t="105008" x="2889250" y="5973763"/>
          <p14:tracePt t="105016" x="2863850" y="5905500"/>
          <p14:tracePt t="105022" x="2846388" y="5846763"/>
          <p14:tracePt t="105031" x="2820988" y="5770563"/>
          <p14:tracePt t="105038" x="2803525" y="5710238"/>
          <p14:tracePt t="105046" x="2795588" y="5651500"/>
          <p14:tracePt t="105054" x="2795588" y="5591175"/>
          <p14:tracePt t="105062" x="2795588" y="5532438"/>
          <p14:tracePt t="105070" x="2803525" y="5489575"/>
          <p14:tracePt t="105079" x="2811463" y="5456238"/>
          <p14:tracePt t="105086" x="2820988" y="5413375"/>
          <p14:tracePt t="105094" x="2838450" y="5380038"/>
          <p14:tracePt t="105100" x="2838450" y="5362575"/>
          <p14:tracePt t="105108" x="2846388" y="5337175"/>
          <p14:tracePt t="105116" x="2854325" y="5319713"/>
          <p14:tracePt t="105125" x="2863850" y="5311775"/>
          <p14:tracePt t="105133" x="2863850" y="5294313"/>
          <p14:tracePt t="105142" x="2863850" y="5286375"/>
          <p14:tracePt t="105148" x="2863850" y="5268913"/>
          <p14:tracePt t="105159" x="2863850" y="5251450"/>
          <p14:tracePt t="105164" x="2863850" y="5243513"/>
          <p14:tracePt t="105179" x="2863850" y="5226050"/>
          <p14:tracePt t="105194" x="2854325" y="5218113"/>
          <p14:tracePt t="105211" x="2846388" y="5218113"/>
          <p14:tracePt t="105218" x="2828925" y="5208588"/>
          <p14:tracePt t="105227" x="2820988" y="5208588"/>
          <p14:tracePt t="105233" x="2803525" y="5208588"/>
          <p14:tracePt t="105244" x="2795588" y="5208588"/>
          <p14:tracePt t="105249" x="2778125" y="5200650"/>
          <p14:tracePt t="105259" x="2760663" y="5200650"/>
          <p14:tracePt t="105264" x="2752725" y="5192713"/>
          <p14:tracePt t="105274" x="2727325" y="5192713"/>
          <p14:tracePt t="105279" x="2701925" y="5192713"/>
          <p14:tracePt t="105288" x="2693988" y="5192713"/>
          <p14:tracePt t="105295" x="2668588" y="5183188"/>
          <p14:tracePt t="105304" x="2651125" y="5175250"/>
          <p14:tracePt t="105311" x="2633663" y="5175250"/>
          <p14:tracePt t="105320" x="2608263" y="5167313"/>
          <p14:tracePt t="105328" x="2582863" y="5157788"/>
          <p14:tracePt t="105334" x="2565400" y="5149850"/>
          <p14:tracePt t="105343" x="2549525" y="5141913"/>
          <p14:tracePt t="105350" x="2532063" y="5132388"/>
          <p14:tracePt t="105358" x="2514600" y="5132388"/>
          <p14:tracePt t="105366" x="2506663" y="5124450"/>
          <p14:tracePt t="105375" x="2489200" y="5124450"/>
          <p14:tracePt t="105382" x="2471738" y="5124450"/>
          <p14:tracePt t="105392" x="2471738" y="5116513"/>
          <p14:tracePt t="105398" x="2463800" y="5106988"/>
          <p14:tracePt t="105404" x="2455863" y="5106988"/>
          <p14:tracePt t="105413" x="2446338" y="5099050"/>
          <p14:tracePt t="105420" x="2446338" y="5081588"/>
          <p14:tracePt t="105428" x="2438400" y="5081588"/>
          <p14:tracePt t="105448" x="2438400" y="5073650"/>
          <p14:tracePt t="105693" x="2430463" y="5073650"/>
          <p14:tracePt t="105707" x="2420938" y="5073650"/>
          <p14:tracePt t="105713" x="2420938" y="5099050"/>
          <p14:tracePt t="105719" x="2405063" y="5106988"/>
          <p14:tracePt t="105727" x="2387600" y="5132388"/>
          <p14:tracePt t="105736" x="2370138" y="5157788"/>
          <p14:tracePt t="105744" x="2352675" y="5183188"/>
          <p14:tracePt t="105751" x="2336800" y="5218113"/>
          <p14:tracePt t="105761" x="2319338" y="5243513"/>
          <p14:tracePt t="105767" x="2311400" y="5260975"/>
          <p14:tracePt t="105777" x="2301875" y="5286375"/>
          <p14:tracePt t="105783" x="2293938" y="5311775"/>
          <p14:tracePt t="105793" x="2293938" y="5337175"/>
          <p14:tracePt t="105797" x="2293938" y="5345113"/>
          <p14:tracePt t="105808" x="2293938" y="5370513"/>
          <p14:tracePt t="105813" x="2293938" y="5387975"/>
          <p14:tracePt t="105823" x="2311400" y="5395913"/>
          <p14:tracePt t="105829" x="2319338" y="5395913"/>
          <p14:tracePt t="105838" x="2327275" y="5395913"/>
          <p14:tracePt t="105846" x="2352675" y="5395913"/>
          <p14:tracePt t="105854" x="2387600" y="5387975"/>
          <p14:tracePt t="105861" x="2438400" y="5362575"/>
          <p14:tracePt t="105870" x="2497138" y="5319713"/>
          <p14:tracePt t="105877" x="2557463" y="5268913"/>
          <p14:tracePt t="105884" x="2608263" y="5200650"/>
          <p14:tracePt t="105894" x="2651125" y="5141913"/>
          <p14:tracePt t="105900" x="2684463" y="5081588"/>
          <p14:tracePt t="105908" x="2701925" y="5013325"/>
          <p14:tracePt t="105915" x="2719388" y="4954588"/>
          <p14:tracePt t="105925" x="2719388" y="4894263"/>
          <p14:tracePt t="105932" x="2709863" y="4835525"/>
          <p14:tracePt t="105941" x="2676525" y="4775200"/>
          <p14:tracePt t="105945" x="2616200" y="4708525"/>
          <p14:tracePt t="105953" x="2557463" y="4657725"/>
          <p14:tracePt t="105961" x="2497138" y="4589463"/>
          <p14:tracePt t="105969" x="2430463" y="4554538"/>
          <p14:tracePt t="105978" x="2370138" y="4513263"/>
          <p14:tracePt t="105985" x="2276475" y="4495800"/>
          <p14:tracePt t="105994" x="2208213" y="4495800"/>
          <p14:tracePt t="106001" x="2149475" y="4503738"/>
          <p14:tracePt t="106010" x="2098675" y="4521200"/>
          <p14:tracePt t="106017" x="2073275" y="4538663"/>
          <p14:tracePt t="106025" x="2055813" y="4554538"/>
          <p14:tracePt t="106032" x="2038350" y="4579938"/>
          <p14:tracePt t="106041" x="2012950" y="4640263"/>
          <p14:tracePt t="106047" x="1987550" y="4699000"/>
          <p14:tracePt t="106058" x="1954213" y="4759325"/>
          <p14:tracePt t="106063" x="1911350" y="4827588"/>
          <p14:tracePt t="106074" x="1868488" y="4919663"/>
          <p14:tracePt t="106079" x="1835150" y="5005388"/>
          <p14:tracePt t="106088" x="1809750" y="5081588"/>
          <p14:tracePt t="106097" x="1801813" y="5167313"/>
          <p14:tracePt t="106101" x="1801813" y="5251450"/>
          <p14:tracePt t="106110" x="1801813" y="5311775"/>
          <p14:tracePt t="106118" x="1827213" y="5370513"/>
          <p14:tracePt t="106127" x="1852613" y="5421313"/>
          <p14:tracePt t="106133" x="1903413" y="5464175"/>
          <p14:tracePt t="106143" x="1962150" y="5497513"/>
          <p14:tracePt t="106149" x="2030413" y="5524500"/>
          <p14:tracePt t="106159" x="2090738" y="5549900"/>
          <p14:tracePt t="106177" x="2174875" y="5575300"/>
          <p14:tracePt t="106180" x="2200275" y="5575300"/>
          <p14:tracePt t="106188" x="2217738" y="5575300"/>
          <p14:tracePt t="106195" x="2243138" y="5575300"/>
          <p14:tracePt t="106203" x="2251075" y="5565775"/>
          <p14:tracePt t="106211" x="2260600" y="5565775"/>
          <p14:tracePt t="106219" x="2260600" y="5557838"/>
          <p14:tracePt t="106227" x="2268538" y="5557838"/>
          <p14:tracePt t="106375" x="2276475" y="5557838"/>
          <p14:tracePt t="106392" x="2286000" y="5557838"/>
          <p14:tracePt t="106399" x="2344738" y="5575300"/>
          <p14:tracePt t="106406" x="2413000" y="5591175"/>
          <p14:tracePt t="106413" x="2471738" y="5591175"/>
          <p14:tracePt t="106424" x="2532063" y="5591175"/>
          <p14:tracePt t="106429" x="2600325" y="5557838"/>
          <p14:tracePt t="106438" x="2659063" y="5507038"/>
          <p14:tracePt t="106447" x="2727325" y="5438775"/>
          <p14:tracePt t="106454" x="2770188" y="5380038"/>
          <p14:tracePt t="106462" x="2811463" y="5286375"/>
          <p14:tracePt t="106469" x="2838450" y="5200650"/>
          <p14:tracePt t="106477" x="2863850" y="5081588"/>
          <p14:tracePt t="106483" x="2863850" y="4972050"/>
          <p14:tracePt t="106492" x="2846388" y="4852988"/>
          <p14:tracePt t="106500" x="2778125" y="4749800"/>
          <p14:tracePt t="106510" x="2693988" y="4657725"/>
          <p14:tracePt t="106515" x="2616200" y="4572000"/>
          <p14:tracePt t="106524" x="2524125" y="4503738"/>
          <p14:tracePt t="106531" x="2430463" y="4452938"/>
          <p14:tracePt t="106541" x="2344738" y="4419600"/>
          <p14:tracePt t="106547" x="2251075" y="4402138"/>
          <p14:tracePt t="106557" x="2182813" y="4410075"/>
          <p14:tracePt t="106561" x="2106613" y="4460875"/>
          <p14:tracePt t="106570" x="2038350" y="4521200"/>
          <p14:tracePt t="106578" x="1954213" y="4614863"/>
          <p14:tracePt t="106585" x="1878013" y="4716463"/>
          <p14:tracePt t="106594" x="1801813" y="4818063"/>
          <p14:tracePt t="106601" x="1758950" y="4954588"/>
          <p14:tracePt t="106610" x="1733550" y="5081588"/>
          <p14:tracePt t="106617" x="1708150" y="5208588"/>
          <p14:tracePt t="106626" x="1716088" y="5327650"/>
          <p14:tracePt t="106634" x="1733550" y="5413375"/>
          <p14:tracePt t="106641" x="1766888" y="5489575"/>
          <p14:tracePt t="106648" x="1835150" y="5557838"/>
          <p14:tracePt t="106657" x="1911350" y="5600700"/>
          <p14:tracePt t="106663" x="1987550" y="5616575"/>
          <p14:tracePt t="106673" x="2055813" y="5626100"/>
          <p14:tracePt t="106679" x="2141538" y="5626100"/>
          <p14:tracePt t="106687" x="2235200" y="5626100"/>
          <p14:tracePt t="106695" x="2319338" y="5608638"/>
          <p14:tracePt t="106704" x="2379663" y="5575300"/>
          <p14:tracePt t="106711" x="2446338" y="5540375"/>
          <p14:tracePt t="106717" x="2506663" y="5489575"/>
          <p14:tracePt t="106726" x="2540000" y="5456238"/>
          <p14:tracePt t="106733" x="2557463" y="5405438"/>
          <p14:tracePt t="106742" x="2574925" y="5353050"/>
          <p14:tracePt t="106749" x="2582863" y="5311775"/>
          <p14:tracePt t="106758" x="2582863" y="5268913"/>
          <p14:tracePt t="106765" x="2582863" y="5243513"/>
          <p14:tracePt t="106774" x="2582863" y="5218113"/>
          <p14:tracePt t="106791" x="2582863" y="5208588"/>
          <p14:tracePt t="106795" x="2574925" y="5200650"/>
          <p14:tracePt t="106843" x="2565400" y="5200650"/>
          <p14:tracePt t="106851" x="2557463" y="5200650"/>
          <p14:tracePt t="106859" x="2557463" y="5208588"/>
          <p14:tracePt t="107139" x="2557463" y="5183188"/>
          <p14:tracePt t="107147" x="2557463" y="5167313"/>
          <p14:tracePt t="107158" x="2557463" y="5141913"/>
          <p14:tracePt t="107163" x="2557463" y="5106988"/>
          <p14:tracePt t="107175" x="2557463" y="5091113"/>
          <p14:tracePt t="107177" x="2557463" y="5064125"/>
          <p14:tracePt t="107185" x="2557463" y="5048250"/>
          <p14:tracePt t="107194" x="2557463" y="5038725"/>
          <p14:tracePt t="107201" x="2557463" y="5022850"/>
          <p14:tracePt t="107210" x="2557463" y="5013325"/>
          <p14:tracePt t="107217" x="2557463" y="5005388"/>
          <p14:tracePt t="107226" x="2557463" y="4987925"/>
          <p14:tracePt t="107287" x="2557463" y="4979988"/>
          <p14:tracePt t="107327" x="2565400" y="4979988"/>
          <p14:tracePt t="107365" x="2574925" y="4979988"/>
          <p14:tracePt t="107393" x="2582863" y="4979988"/>
          <p14:tracePt t="107411" x="2590800" y="4979988"/>
          <p14:tracePt t="107427" x="2590800" y="4972050"/>
          <p14:tracePt t="107451" x="2600325" y="4972050"/>
          <p14:tracePt t="107459" x="2600325" y="4962525"/>
          <p14:tracePt t="107467" x="2608263" y="4962525"/>
          <p14:tracePt t="107476" x="2608263" y="4954588"/>
          <p14:tracePt t="107483" x="2616200" y="4954588"/>
          <p14:tracePt t="107496" x="2633663" y="4954588"/>
          <p14:tracePt t="107508" x="2641600" y="4954588"/>
          <p14:tracePt t="107513" x="2668588" y="4972050"/>
          <p14:tracePt t="107523" x="2684463" y="4987925"/>
          <p14:tracePt t="107528" x="2719388" y="5013325"/>
          <p14:tracePt t="107537" x="2744788" y="5038725"/>
          <p14:tracePt t="107545" x="2770188" y="5073650"/>
          <p14:tracePt t="107552" x="2786063" y="5106988"/>
          <p14:tracePt t="107559" x="2811463" y="5157788"/>
          <p14:tracePt t="107566" x="2820988" y="5192713"/>
          <p14:tracePt t="107576" x="2828925" y="5251450"/>
          <p14:tracePt t="107583" x="2828925" y="5294313"/>
          <p14:tracePt t="107592" x="2828925" y="5345113"/>
          <p14:tracePt t="107599" x="2828925" y="5413375"/>
          <p14:tracePt t="107608" x="2811463" y="5472113"/>
          <p14:tracePt t="107615" x="2795588" y="5532438"/>
          <p14:tracePt t="107623" x="2778125" y="5591175"/>
          <p14:tracePt t="107630" x="2752725" y="5668963"/>
          <p14:tracePt t="107636" x="2735263" y="5735638"/>
          <p14:tracePt t="107645" x="2709863" y="5813425"/>
          <p14:tracePt t="107652" x="2701925" y="5889625"/>
          <p14:tracePt t="107661" x="2701925" y="5948363"/>
          <p14:tracePt t="107668" x="2701925" y="6034088"/>
          <p14:tracePt t="107677" x="2709863" y="6102350"/>
          <p14:tracePt t="107685" x="2727325" y="6178550"/>
          <p14:tracePt t="107693" x="2735263" y="6237288"/>
          <p14:tracePt t="107701" x="2752725" y="6297613"/>
          <p14:tracePt t="107708" x="2778125" y="6373813"/>
          <p14:tracePt t="107715" x="2795588" y="6432550"/>
          <p14:tracePt t="107724" x="2828925" y="6500813"/>
          <p14:tracePt t="107730" x="2871788" y="6561138"/>
          <p14:tracePt t="107739" x="2905125" y="6627813"/>
          <p14:tracePt t="107746" x="2965450" y="6688138"/>
          <p14:tracePt t="107756" x="3033713" y="6746875"/>
          <p14:tracePt t="107762" x="3100388" y="6807200"/>
          <p14:tracePt t="107882" x="4579938" y="6789738"/>
          <p14:tracePt t="107891" x="4638675" y="6731000"/>
          <p14:tracePt t="107899" x="4681538" y="6662738"/>
          <p14:tracePt t="107905" x="4706938" y="6577013"/>
          <p14:tracePt t="107913" x="4724400" y="6500813"/>
          <p14:tracePt t="107921" x="4740275" y="6416675"/>
          <p14:tracePt t="107930" x="4740275" y="6338888"/>
          <p14:tracePt t="107934" x="4732338" y="6254750"/>
          <p14:tracePt t="107945" x="4714875" y="6178550"/>
          <p14:tracePt t="107950" x="4689475" y="6110288"/>
          <p14:tracePt t="107960" x="4664075" y="6034088"/>
          <p14:tracePt t="107966" x="4621213" y="5965825"/>
          <p14:tracePt t="107975" x="4562475" y="5915025"/>
          <p14:tracePt t="107982" x="4503738" y="5880100"/>
          <p14:tracePt t="107993" x="4443413" y="5864225"/>
          <p14:tracePt t="107998" x="4384675" y="5846763"/>
          <p14:tracePt t="108011" x="4306888" y="5846763"/>
          <p14:tracePt t="108017" x="4240213" y="5846763"/>
          <p14:tracePt t="108022" x="4154488" y="5846763"/>
          <p14:tracePt t="108029" x="4060825" y="5880100"/>
          <p14:tracePt t="108036" x="3976688" y="5915025"/>
          <p14:tracePt t="108045" x="3900488" y="5957888"/>
          <p14:tracePt t="108052" x="3814763" y="6008688"/>
          <p14:tracePt t="108063" x="3756025" y="6076950"/>
          <p14:tracePt t="108069" x="3687763" y="6143625"/>
          <p14:tracePt t="108079" x="3627438" y="6211888"/>
          <p14:tracePt t="108085" x="3602038" y="6272213"/>
          <p14:tracePt t="108093" x="3576638" y="6330950"/>
          <p14:tracePt t="108099" x="3568700" y="6407150"/>
          <p14:tracePt t="108110" x="3559175" y="6467475"/>
          <p14:tracePt t="108116" x="3576638" y="6543675"/>
          <p14:tracePt t="108126" x="3594100" y="6602413"/>
          <p14:tracePt t="108133" x="3611563" y="6662738"/>
          <p14:tracePt t="108143" x="3662363" y="6705600"/>
          <p14:tracePt t="108148" x="3713163" y="6746875"/>
          <p14:tracePt t="108158" x="3781425" y="6764338"/>
          <p14:tracePt t="108165" x="3848100" y="6789738"/>
          <p14:tracePt t="108179" x="3984625" y="6799263"/>
          <p14:tracePt t="108186" x="4052888" y="6781800"/>
          <p14:tracePt t="108197" x="4129088" y="6746875"/>
          <p14:tracePt t="108201" x="4197350" y="6721475"/>
          <p14:tracePt t="108208" x="4256088" y="6662738"/>
          <p14:tracePt t="108217" x="4298950" y="6611938"/>
          <p14:tracePt t="108227" x="4341813" y="6561138"/>
          <p14:tracePt t="108233" x="4359275" y="6500813"/>
          <p14:tracePt t="108242" x="4384675" y="6442075"/>
          <p14:tracePt t="108248" x="4392613" y="6365875"/>
          <p14:tracePt t="108255" x="4400550" y="6305550"/>
          <p14:tracePt t="108264" x="4400550" y="6254750"/>
          <p14:tracePt t="108270" x="4400550" y="6194425"/>
          <p14:tracePt t="108278" x="4384675" y="6143625"/>
          <p14:tracePt t="108286" x="4367213" y="6110288"/>
          <p14:tracePt t="108295" x="4341813" y="6092825"/>
          <p14:tracePt t="108302" x="4316413" y="6076950"/>
          <p14:tracePt t="108312" x="4281488" y="6067425"/>
          <p14:tracePt t="108317" x="4240213" y="6067425"/>
          <p14:tracePt t="108327" x="4179888" y="6084888"/>
          <p14:tracePt t="108332" x="4121150" y="6102350"/>
          <p14:tracePt t="108342" x="4060825" y="6118225"/>
          <p14:tracePt t="108348" x="3992563" y="6153150"/>
          <p14:tracePt t="108358" x="3941763" y="6186488"/>
          <p14:tracePt t="108364" x="3890963" y="6211888"/>
          <p14:tracePt t="108375" x="3857625" y="6229350"/>
          <p14:tracePt t="108380" x="3822700" y="6254750"/>
          <p14:tracePt t="108392" x="3806825" y="6280150"/>
          <p14:tracePt t="108397" x="3789363" y="6297613"/>
          <p14:tracePt t="108402" x="3781425" y="6313488"/>
          <p14:tracePt t="108412" x="3781425" y="6323013"/>
          <p14:tracePt t="108418" x="3781425" y="6338888"/>
          <p14:tracePt t="108428" x="3781425" y="6356350"/>
          <p14:tracePt t="108434" x="3797300" y="6365875"/>
          <p14:tracePt t="108443" x="3822700" y="6365875"/>
          <p14:tracePt t="108450" x="3840163" y="6365875"/>
          <p14:tracePt t="108461" x="3900488" y="6348413"/>
          <p14:tracePt t="108466" x="3951288" y="6330950"/>
          <p14:tracePt t="108475" x="4010025" y="6297613"/>
          <p14:tracePt t="108480" x="4070350" y="6272213"/>
          <p14:tracePt t="108491" x="4137025" y="6237288"/>
          <p14:tracePt t="108496" x="4197350" y="6194425"/>
          <p14:tracePt t="108507" x="4240213" y="6169025"/>
          <p14:tracePt t="108513" x="4265613" y="6143625"/>
          <p14:tracePt t="108521" x="4281488" y="6110288"/>
          <p14:tracePt t="108529" x="4281488" y="6092825"/>
          <p14:tracePt t="108536" x="4291013" y="6076950"/>
          <p14:tracePt t="108544" x="4291013" y="6067425"/>
          <p14:tracePt t="108594" x="4281488" y="6076950"/>
          <p14:tracePt t="108605" x="4265613" y="6092825"/>
          <p14:tracePt t="108611" x="4248150" y="6110288"/>
          <p14:tracePt t="108628" x="4222750" y="6143625"/>
          <p14:tracePt t="108633" x="4205288" y="6161088"/>
          <p14:tracePt t="108642" x="4187825" y="6178550"/>
          <p14:tracePt t="108650" x="4179888" y="6186488"/>
          <p14:tracePt t="110829" x="4187825" y="6186488"/>
          <p14:tracePt t="110838" x="4197350" y="6169025"/>
          <p14:tracePt t="110907" x="4197350" y="6161088"/>
          <p14:tracePt t="110914" x="4154488" y="6143625"/>
          <p14:tracePt t="110924" x="4111625" y="6127750"/>
          <p14:tracePt t="110932" x="4044950" y="6092825"/>
          <p14:tracePt t="110941" x="3992563" y="6049963"/>
          <p14:tracePt t="110945" x="3941763" y="6008688"/>
          <p14:tracePt t="110952" x="3900488" y="5948363"/>
          <p14:tracePt t="110962" x="3840163" y="5897563"/>
          <p14:tracePt t="110968" x="3771900" y="5838825"/>
          <p14:tracePt t="110978" x="3703638" y="5770563"/>
          <p14:tracePt t="110985" x="3644900" y="5719763"/>
          <p14:tracePt t="110994" x="3576638" y="5651500"/>
          <p14:tracePt t="111000" x="3508375" y="5583238"/>
          <p14:tracePt t="111011" x="3441700" y="5532438"/>
          <p14:tracePt t="111016" x="3381375" y="5489575"/>
          <p14:tracePt t="111024" x="3305175" y="5446713"/>
          <p14:tracePt t="111030" x="3244850" y="5413375"/>
          <p14:tracePt t="111041" x="3178175" y="5380038"/>
          <p14:tracePt t="111046" x="3143250" y="5362575"/>
          <p14:tracePt t="111059" x="3117850" y="5353050"/>
          <p14:tracePt t="111063" x="3100388" y="5337175"/>
          <p14:tracePt t="111074" x="3092450" y="5319713"/>
          <p14:tracePt t="111079" x="3084513" y="5302250"/>
          <p14:tracePt t="111087" x="3074988" y="5294313"/>
          <p14:tracePt t="111097" x="3067050" y="5276850"/>
          <p14:tracePt t="111101" x="3059113" y="5260975"/>
          <p14:tracePt t="111111" x="3059113" y="5251450"/>
          <p14:tracePt t="111116" x="3059113" y="5235575"/>
          <p14:tracePt t="111126" x="3059113" y="5218113"/>
          <p14:tracePt t="111143" x="3059113" y="5208588"/>
          <p14:tracePt t="111148" x="3049588" y="5200650"/>
          <p14:tracePt t="111160" x="3041650" y="5200650"/>
          <p14:tracePt t="111179" x="3024188" y="5175250"/>
          <p14:tracePt t="111183" x="3008313" y="5167313"/>
          <p14:tracePt t="111194" x="2990850" y="5157788"/>
          <p14:tracePt t="111199" x="2982913" y="5149850"/>
          <p14:tracePt t="111208" x="2965450" y="5149850"/>
          <p14:tracePt t="111215" x="2947988" y="5132388"/>
          <p14:tracePt t="111224" x="2922588" y="5124450"/>
          <p14:tracePt t="111230" x="2905125" y="5106988"/>
          <p14:tracePt t="111242" x="2879725" y="5091113"/>
          <p14:tracePt t="111246" x="2846388" y="5073650"/>
          <p14:tracePt t="111252" x="2828925" y="5056188"/>
          <p14:tracePt t="111262" x="2811463" y="5048250"/>
          <p14:tracePt t="111268" x="2795588" y="5030788"/>
          <p14:tracePt t="111278" x="2786063" y="5013325"/>
          <p14:tracePt t="111285" x="2770188" y="4997450"/>
          <p14:tracePt t="111293" x="2752725" y="4987925"/>
          <p14:tracePt t="111300" x="2744788" y="4972050"/>
          <p14:tracePt t="111310" x="2735263" y="4954588"/>
          <p14:tracePt t="111316" x="2727325" y="4937125"/>
          <p14:tracePt t="111325" x="2719388" y="4929188"/>
          <p14:tracePt t="111330" x="2709863" y="4911725"/>
          <p14:tracePt t="111341" x="2693988" y="4894263"/>
          <p14:tracePt t="111347" x="2684463" y="4878388"/>
          <p14:tracePt t="111357" x="2676525" y="4868863"/>
          <p14:tracePt t="111362" x="2668588" y="4860925"/>
          <p14:tracePt t="111373" x="2668588" y="4843463"/>
          <p14:tracePt t="111378" x="2659063" y="4835525"/>
          <p14:tracePt t="111387" x="2651125" y="4827588"/>
          <p14:tracePt t="111396" x="2651125" y="4818063"/>
          <p14:tracePt t="111428" x="2651125" y="4810125"/>
          <p14:tracePt t="111478" x="2651125" y="4802188"/>
          <p14:tracePt t="111518" x="2651125" y="4792663"/>
          <p14:tracePt t="111565" x="2651125" y="4784725"/>
          <p14:tracePt t="111592" x="2651125" y="4775200"/>
          <p14:tracePt t="111803" x="2659063" y="4775200"/>
          <p14:tracePt t="111810" x="2668588" y="4775200"/>
          <p14:tracePt t="111818" x="2684463" y="4784725"/>
          <p14:tracePt t="111826" x="2701925" y="4792663"/>
          <p14:tracePt t="111835" x="2709863" y="4792663"/>
          <p14:tracePt t="111844" x="2727325" y="4810125"/>
          <p14:tracePt t="111851" x="2744788" y="4827588"/>
          <p14:tracePt t="111860" x="2770188" y="4843463"/>
          <p14:tracePt t="111864" x="2786063" y="4860925"/>
          <p14:tracePt t="111874" x="2811463" y="4878388"/>
          <p14:tracePt t="111880" x="2838450" y="4894263"/>
          <p14:tracePt t="111890" x="2863850" y="4903788"/>
          <p14:tracePt t="111897" x="2889250" y="4919663"/>
          <p14:tracePt t="111907" x="2905125" y="4929188"/>
          <p14:tracePt t="111913" x="2930525" y="4937125"/>
          <p14:tracePt t="111923" x="2947988" y="4954588"/>
          <p14:tracePt t="111929" x="2973388" y="4972050"/>
          <p14:tracePt t="111937" x="2990850" y="4979988"/>
          <p14:tracePt t="111945" x="3016250" y="4987925"/>
          <p14:tracePt t="111952" x="3049588" y="5005388"/>
          <p14:tracePt t="111959" x="3067050" y="5005388"/>
          <p14:tracePt t="111967" x="3100388" y="5022850"/>
          <p14:tracePt t="111976" x="3109913" y="5022850"/>
          <p14:tracePt t="111983" x="3143250" y="5038725"/>
          <p14:tracePt t="111990" x="3168650" y="5056188"/>
          <p14:tracePt t="111998" x="3194050" y="5073650"/>
          <p14:tracePt t="112006" x="3228975" y="5081588"/>
          <p14:tracePt t="112016" x="3270250" y="5091113"/>
          <p14:tracePt t="112023" x="3322638" y="5106988"/>
          <p14:tracePt t="112028" x="3381375" y="5132388"/>
          <p14:tracePt t="112040" x="3441700" y="5149850"/>
          <p14:tracePt t="112046" x="3492500" y="5175250"/>
          <p14:tracePt t="112057" x="3551238" y="5192713"/>
          <p14:tracePt t="112063" x="3602038" y="5208588"/>
          <p14:tracePt t="112074" x="3662363" y="5235575"/>
          <p14:tracePt t="112078" x="3721100" y="5251450"/>
          <p14:tracePt t="112085" x="3781425" y="5268913"/>
          <p14:tracePt t="112094" x="3848100" y="5294313"/>
          <p14:tracePt t="112098" x="3908425" y="5311775"/>
          <p14:tracePt t="112107" x="3967163" y="5337175"/>
          <p14:tracePt t="112114" x="4027488" y="5353050"/>
          <p14:tracePt t="112125" x="4095750" y="5370513"/>
          <p14:tracePt t="112130" x="4154488" y="5395913"/>
          <p14:tracePt t="112142" x="4197350" y="5413375"/>
          <p14:tracePt t="112146" x="4240213" y="5430838"/>
          <p14:tracePt t="112156" x="4281488" y="5446713"/>
          <p14:tracePt t="112163" x="4316413" y="5464175"/>
          <p14:tracePt t="112178" x="4400550" y="5489575"/>
          <p14:tracePt t="112185" x="4451350" y="5507038"/>
          <p14:tracePt t="112193" x="4503738" y="5514975"/>
          <p14:tracePt t="112200" x="4519613" y="5532438"/>
          <p14:tracePt t="112209" x="4545013" y="5540375"/>
          <p14:tracePt t="112216" x="4562475" y="5549900"/>
          <p14:tracePt t="112227" x="4579938" y="5549900"/>
          <p14:tracePt t="112232" x="4587875" y="5557838"/>
          <p14:tracePt t="112240" x="4605338" y="5565775"/>
          <p14:tracePt t="112246" x="4621213" y="5575300"/>
          <p14:tracePt t="112258" x="4630738" y="5575300"/>
          <p14:tracePt t="112262" x="4646613" y="5575300"/>
          <p14:tracePt t="112273" x="4664075" y="5583238"/>
          <p14:tracePt t="112278" x="4673600" y="5591175"/>
          <p14:tracePt t="112287" x="4689475" y="5591175"/>
          <p14:tracePt t="112294" x="4706938" y="5608638"/>
          <p14:tracePt t="112303" x="4714875" y="5608638"/>
          <p14:tracePt t="112312" x="4732338" y="5608638"/>
          <p14:tracePt t="112318" x="4749800" y="5608638"/>
          <p14:tracePt t="112326" x="4757738" y="5616575"/>
          <p14:tracePt t="112332" x="4775200" y="5626100"/>
          <p14:tracePt t="112343" x="4791075" y="5626100"/>
          <p14:tracePt t="112348" x="4800600" y="5626100"/>
          <p14:tracePt t="112357" x="4808538" y="5626100"/>
          <p14:tracePt t="112364" x="4826000" y="5626100"/>
          <p14:tracePt t="112426" x="4833938" y="5626100"/>
          <p14:tracePt t="112493" x="4843463" y="5626100"/>
          <p14:tracePt t="112500" x="4851400" y="5626100"/>
          <p14:tracePt t="112508" x="4868863" y="5626100"/>
          <p14:tracePt t="112517" x="4876800" y="5626100"/>
          <p14:tracePt t="112525" x="4884738" y="5626100"/>
          <p14:tracePt t="112539" x="4894263" y="56261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201CD5-C7D8-F744-ACFA-44B642D1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67" y="48983"/>
            <a:ext cx="6315504" cy="21639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EE07703-B1FE-5F4A-A485-692582090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045" y="2212942"/>
            <a:ext cx="7340128" cy="459607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E96396A-26AB-4D9C-8352-BA25D427D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6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92"/>
    </mc:Choice>
    <mc:Fallback>
      <p:transition spd="slow" advTm="4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52" x="4902200" y="5626100"/>
          <p14:tracePt t="9360" x="4945063" y="5626100"/>
          <p14:tracePt t="9367" x="5021263" y="5626100"/>
          <p14:tracePt t="9374" x="5106988" y="5659438"/>
          <p14:tracePt t="9381" x="5208588" y="5719763"/>
          <p14:tracePt t="9390" x="5302250" y="5788025"/>
          <p14:tracePt t="9397" x="5386388" y="5854700"/>
          <p14:tracePt t="9407" x="5462588" y="5922963"/>
          <p14:tracePt t="9414" x="5556250" y="5999163"/>
          <p14:tracePt t="9425" x="5649913" y="6092825"/>
          <p14:tracePt t="9430" x="5743575" y="6178550"/>
          <p14:tracePt t="9440" x="5837238" y="6246813"/>
          <p14:tracePt t="9444" x="5921375" y="6313488"/>
          <p14:tracePt t="9453" x="6032500" y="6381750"/>
          <p14:tracePt t="9460" x="6159500" y="6432550"/>
          <p14:tracePt t="9470" x="6286500" y="6457950"/>
          <p14:tracePt t="9476" x="6430963" y="6475413"/>
          <p14:tracePt t="9486" x="6567488" y="6535738"/>
          <p14:tracePt t="9492" x="6704013" y="6561138"/>
          <p14:tracePt t="9502" x="6848475" y="6586538"/>
          <p14:tracePt t="9508" x="7008813" y="6611938"/>
          <p14:tracePt t="9516" x="7153275" y="6637338"/>
          <p14:tracePt t="9523" x="7289800" y="6662738"/>
          <p14:tracePt t="9530" x="7434263" y="6670675"/>
          <p14:tracePt t="9540" x="7561263" y="6680200"/>
          <p14:tracePt t="9546" x="7672388" y="6680200"/>
          <p14:tracePt t="9556" x="7756525" y="6680200"/>
          <p14:tracePt t="9562" x="7832725" y="6680200"/>
          <p14:tracePt t="9572" x="7875588" y="6670675"/>
          <p14:tracePt t="9578" x="7918450" y="6654800"/>
          <p14:tracePt t="9588" x="7926388" y="6637338"/>
          <p14:tracePt t="9594" x="7935913" y="6627813"/>
          <p14:tracePt t="9602" x="7951788" y="6619875"/>
          <p14:tracePt t="9608" x="7951788" y="6602413"/>
          <p14:tracePt t="9617" x="7969250" y="6594475"/>
          <p14:tracePt t="9625" x="7986713" y="6577013"/>
          <p14:tracePt t="9632" x="8004175" y="6577013"/>
          <p14:tracePt t="9640" x="8012113" y="6577013"/>
          <p14:tracePt t="9648" x="8037513" y="6577013"/>
          <p14:tracePt t="9656" x="8080375" y="6577013"/>
          <p14:tracePt t="9664" x="8105775" y="6569075"/>
          <p14:tracePt t="9672" x="8131175" y="6561138"/>
          <p14:tracePt t="9678" x="8174038" y="6543675"/>
          <p14:tracePt t="9687" x="8181975" y="6535738"/>
          <p14:tracePt t="9694" x="8199438" y="6526213"/>
          <p14:tracePt t="9704" x="8215313" y="6510338"/>
          <p14:tracePt t="9710" x="8232775" y="6492875"/>
          <p14:tracePt t="9720" x="8240713" y="6483350"/>
          <p14:tracePt t="9725" x="8258175" y="6467475"/>
          <p14:tracePt t="9736" x="8275638" y="6450013"/>
          <p14:tracePt t="9742" x="8283575" y="6432550"/>
          <p14:tracePt t="9748" x="8301038" y="6424613"/>
          <p14:tracePt t="9758" x="8301038" y="6407150"/>
          <p14:tracePt t="9764" x="8318500" y="6391275"/>
          <p14:tracePt t="9774" x="8318500" y="6373813"/>
          <p14:tracePt t="9780" x="8326438" y="6365875"/>
          <p14:tracePt t="9789" x="8334375" y="6348413"/>
          <p14:tracePt t="9795" x="8334375" y="6338888"/>
          <p14:tracePt t="9807" x="8334375" y="6330950"/>
          <p14:tracePt t="9824" x="8334375" y="6323013"/>
          <p14:tracePt t="9912" x="8326438" y="6323013"/>
          <p14:tracePt t="19012" x="8326438" y="6313488"/>
          <p14:tracePt t="19028" x="8318500" y="6305550"/>
          <p14:tracePt t="19036" x="8291513" y="6288088"/>
          <p14:tracePt t="19044" x="8258175" y="6280150"/>
          <p14:tracePt t="19052" x="8199438" y="6262688"/>
          <p14:tracePt t="19060" x="8164513" y="6254750"/>
          <p14:tracePt t="19070" x="8121650" y="6246813"/>
          <p14:tracePt t="19076" x="8096250" y="6229350"/>
          <p14:tracePt t="19086" x="8070850" y="6221413"/>
          <p14:tracePt t="19090" x="8062913" y="6211888"/>
          <p14:tracePt t="19100" x="8045450" y="6211888"/>
          <p14:tracePt t="19108" x="8029575" y="6203950"/>
          <p14:tracePt t="19122" x="8020050" y="6203950"/>
          <p14:tracePt t="19132" x="8012113" y="6203950"/>
          <p14:tracePt t="19162" x="8004175" y="6203950"/>
          <p14:tracePt t="19168" x="8004175" y="6211888"/>
          <p14:tracePt t="19177" x="7986713" y="6221413"/>
          <p14:tracePt t="19185" x="7969250" y="6237288"/>
          <p14:tracePt t="19192" x="7951788" y="6254750"/>
          <p14:tracePt t="19202" x="7943850" y="6272213"/>
          <p14:tracePt t="19209" x="7926388" y="6280150"/>
          <p14:tracePt t="19217" x="7910513" y="6297613"/>
          <p14:tracePt t="19224" x="7893050" y="6323013"/>
          <p14:tracePt t="19234" x="7875588" y="6348413"/>
          <p14:tracePt t="19241" x="7859713" y="6381750"/>
          <p14:tracePt t="19246" x="7850188" y="6416675"/>
          <p14:tracePt t="19255" x="7850188" y="6457950"/>
          <p14:tracePt t="19262" x="7850188" y="6483350"/>
          <p14:tracePt t="19271" x="7859713" y="6535738"/>
          <p14:tracePt t="19278" x="7900988" y="6586538"/>
          <p14:tracePt t="19287" x="7969250" y="6637338"/>
          <p14:tracePt t="19294" x="8029575" y="6680200"/>
          <p14:tracePt t="19304" x="8096250" y="6713538"/>
          <p14:tracePt t="19310" x="8174038" y="6731000"/>
          <p14:tracePt t="19317" x="8232775" y="6756400"/>
          <p14:tracePt t="19324" x="8291513" y="6764338"/>
          <p14:tracePt t="19334" x="8351838" y="6772275"/>
          <p14:tracePt t="19340" x="8394700" y="6772275"/>
          <p14:tracePt t="19350" x="8410575" y="6772275"/>
          <p14:tracePt t="19356" x="8420100" y="6756400"/>
          <p14:tracePt t="19367" x="8435975" y="6746875"/>
          <p14:tracePt t="19372" x="8453438" y="6731000"/>
          <p14:tracePt t="19382" x="8470900" y="6713538"/>
          <p14:tracePt t="19388" x="8488363" y="6688138"/>
          <p14:tracePt t="19394" x="8504238" y="6662738"/>
          <p14:tracePt t="19403" x="8513763" y="6645275"/>
          <p14:tracePt t="19410" x="8529638" y="6619875"/>
          <p14:tracePt t="19420" x="8547100" y="6586538"/>
          <p14:tracePt t="19426" x="8564563" y="6551613"/>
          <p14:tracePt t="19436" x="8580438" y="6518275"/>
          <p14:tracePt t="19442" x="8597900" y="6492875"/>
          <p14:tracePt t="19451" x="8615363" y="6475413"/>
          <p14:tracePt t="19458" x="8632825" y="6457950"/>
          <p14:tracePt t="19467" x="8648700" y="6442075"/>
          <p14:tracePt t="19472" x="8648700" y="6432550"/>
          <p14:tracePt t="19482" x="8666163" y="6416675"/>
          <p14:tracePt t="19488" x="8674100" y="6399213"/>
          <p14:tracePt t="19496" x="8683625" y="6391275"/>
          <p14:tracePt t="19504" x="8691563" y="6373813"/>
          <p14:tracePt t="19512" x="8699500" y="6356350"/>
          <p14:tracePt t="19520" x="8699500" y="6348413"/>
          <p14:tracePt t="19528" x="8709025" y="6330950"/>
          <p14:tracePt t="19536" x="8709025" y="6313488"/>
          <p14:tracePt t="19542" x="8709025" y="6288088"/>
          <p14:tracePt t="19553" x="8709025" y="6272213"/>
          <p14:tracePt t="19558" x="8716963" y="6246813"/>
          <p14:tracePt t="19569" x="8716963" y="6229350"/>
          <p14:tracePt t="19574" x="8716963" y="6203950"/>
          <p14:tracePt t="19585" x="8716963" y="6186488"/>
          <p14:tracePt t="19590" x="8716963" y="6161088"/>
          <p14:tracePt t="19601" x="8716963" y="6135688"/>
          <p14:tracePt t="19606" x="8709025" y="6118225"/>
          <p14:tracePt t="19617" x="8709025" y="6092825"/>
          <p14:tracePt t="19622" x="8699500" y="6076950"/>
          <p14:tracePt t="19628" x="8691563" y="6067425"/>
          <p14:tracePt t="19637" x="8674100" y="6049963"/>
          <p14:tracePt t="19644" x="8658225" y="6034088"/>
          <p14:tracePt t="19654" x="8648700" y="6016625"/>
          <p14:tracePt t="19660" x="8632825" y="6008688"/>
          <p14:tracePt t="19671" x="8615363" y="5991225"/>
          <p14:tracePt t="19676" x="8580438" y="5973763"/>
          <p14:tracePt t="19686" x="8547100" y="5957888"/>
          <p14:tracePt t="19692" x="8496300" y="5948363"/>
          <p14:tracePt t="19702" x="8453438" y="5940425"/>
          <p14:tracePt t="19706" x="8394700" y="5922963"/>
          <p14:tracePt t="19716" x="8334375" y="5915025"/>
          <p14:tracePt t="19722" x="8291513" y="5915025"/>
          <p14:tracePt t="19733" x="8250238" y="5915025"/>
          <p14:tracePt t="19737" x="8189913" y="5915025"/>
          <p14:tracePt t="19747" x="8147050" y="5915025"/>
          <p14:tracePt t="19754" x="8096250" y="5915025"/>
          <p14:tracePt t="19762" x="8080375" y="5915025"/>
          <p14:tracePt t="19770" x="8054975" y="5922963"/>
          <p14:tracePt t="19776" x="8029575" y="5922963"/>
          <p14:tracePt t="19786" x="8020050" y="5932488"/>
          <p14:tracePt t="19792" x="8004175" y="5940425"/>
          <p14:tracePt t="19800" x="7986713" y="5948363"/>
          <p14:tracePt t="19809" x="7969250" y="5957888"/>
          <p14:tracePt t="19817" x="7961313" y="5965825"/>
          <p14:tracePt t="19824" x="7943850" y="5983288"/>
          <p14:tracePt t="19834" x="7926388" y="5991225"/>
          <p14:tracePt t="19840" x="7910513" y="6008688"/>
          <p14:tracePt t="19846" x="7900988" y="6024563"/>
          <p14:tracePt t="19854" x="7885113" y="6034088"/>
          <p14:tracePt t="19864" x="7867650" y="6042025"/>
          <p14:tracePt t="19874" x="7850188" y="6049963"/>
          <p14:tracePt t="19878" x="7842250" y="6067425"/>
          <p14:tracePt t="19887" x="7832725" y="6076950"/>
          <p14:tracePt t="19895" x="7824788" y="6084888"/>
          <p14:tracePt t="19903" x="7816850" y="6092825"/>
          <p14:tracePt t="19910" x="7816850" y="6110288"/>
          <p14:tracePt t="19920" x="7807325" y="6110288"/>
          <p14:tracePt t="19927" x="7799388" y="6127750"/>
          <p14:tracePt t="19934" x="7799388" y="6135688"/>
          <p14:tracePt t="19940" x="7791450" y="6153150"/>
          <p14:tracePt t="19950" x="7791450" y="6161088"/>
          <p14:tracePt t="19956" x="7791450" y="6169025"/>
          <p14:tracePt t="19967" x="7791450" y="6178550"/>
          <p14:tracePt t="19971" x="7791450" y="6186488"/>
          <p14:tracePt t="19992" x="7791450" y="6194425"/>
          <p14:tracePt t="20001" x="7791450" y="6203950"/>
          <p14:tracePt t="20006" x="7791450" y="6211888"/>
          <p14:tracePt t="20022" x="7791450" y="6221413"/>
          <p14:tracePt t="20033" x="7791450" y="6229350"/>
          <p14:tracePt t="20322" x="7781925" y="6229350"/>
          <p14:tracePt t="20334" x="7773988" y="6237288"/>
          <p14:tracePt t="20342" x="7766050" y="6246813"/>
          <p14:tracePt t="20350" x="7766050" y="6254750"/>
          <p14:tracePt t="20358" x="7756525" y="6272213"/>
          <p14:tracePt t="20369" x="7748588" y="6297613"/>
          <p14:tracePt t="20374" x="7748588" y="6305550"/>
          <p14:tracePt t="20383" x="7748588" y="6323013"/>
          <p14:tracePt t="20387" x="7748588" y="6338888"/>
          <p14:tracePt t="20404" x="7756525" y="6356350"/>
          <p14:tracePt t="20413" x="7773988" y="6373813"/>
          <p14:tracePt t="20421" x="7791450" y="6381750"/>
          <p14:tracePt t="20429" x="7807325" y="6391275"/>
          <p14:tracePt t="20438" x="7832725" y="6391275"/>
          <p14:tracePt t="20444" x="7859713" y="6391275"/>
          <p14:tracePt t="20454" x="7875588" y="6391275"/>
          <p14:tracePt t="20460" x="7900988" y="6391275"/>
          <p14:tracePt t="20468" x="7918450" y="6381750"/>
          <p14:tracePt t="20474" x="7943850" y="6365875"/>
          <p14:tracePt t="20484" x="7961313" y="6356350"/>
          <p14:tracePt t="20489" x="7994650" y="6348413"/>
          <p14:tracePt t="20500" x="8045450" y="6330950"/>
          <p14:tracePt t="20505" x="8080375" y="6313488"/>
          <p14:tracePt t="20517" x="8113713" y="6297613"/>
          <p14:tracePt t="20522" x="8139113" y="6280150"/>
          <p14:tracePt t="20532" x="8164513" y="6262688"/>
          <p14:tracePt t="20537" x="8189913" y="6237288"/>
          <p14:tracePt t="20545" x="8199438" y="6221413"/>
          <p14:tracePt t="20554" x="8215313" y="6194425"/>
          <p14:tracePt t="20560" x="8224838" y="6178550"/>
          <p14:tracePt t="20569" x="8232775" y="6153150"/>
          <p14:tracePt t="20576" x="8232775" y="6135688"/>
          <p14:tracePt t="20586" x="8240713" y="6110288"/>
          <p14:tracePt t="20592" x="8240713" y="6092825"/>
          <p14:tracePt t="20602" x="8224838" y="6076950"/>
          <p14:tracePt t="20608" x="8215313" y="6059488"/>
          <p14:tracePt t="20622" x="8181975" y="6034088"/>
          <p14:tracePt t="20633" x="8156575" y="6024563"/>
          <p14:tracePt t="20638" x="8147050" y="6016625"/>
          <p14:tracePt t="20649" x="8131175" y="6016625"/>
          <p14:tracePt t="20654" x="8113713" y="6016625"/>
          <p14:tracePt t="20663" x="8105775" y="6016625"/>
          <p14:tracePt t="20671" x="8088313" y="6024563"/>
          <p14:tracePt t="20678" x="8070850" y="6024563"/>
          <p14:tracePt t="20686" x="8062913" y="6042025"/>
          <p14:tracePt t="20692" x="8045450" y="6049963"/>
          <p14:tracePt t="20702" x="8037513" y="6059488"/>
          <p14:tracePt t="20708" x="8029575" y="6067425"/>
          <p14:tracePt t="20718" x="8020050" y="6084888"/>
          <p14:tracePt t="20725" x="8020050" y="6102350"/>
          <p14:tracePt t="20733" x="8020050" y="6110288"/>
          <p14:tracePt t="20740" x="8020050" y="6127750"/>
          <p14:tracePt t="20750" x="8029575" y="6135688"/>
          <p14:tracePt t="20756" x="8037513" y="6143625"/>
          <p14:tracePt t="20767" x="8054975" y="6161088"/>
          <p14:tracePt t="20770" x="8062913" y="6178550"/>
          <p14:tracePt t="20778" x="8080375" y="6194425"/>
          <p14:tracePt t="20788" x="8096250" y="6194425"/>
          <p14:tracePt t="20794" x="8113713" y="6203950"/>
          <p14:tracePt t="20803" x="8121650" y="6211888"/>
          <p14:tracePt t="20810" x="8131175" y="6211888"/>
          <p14:tracePt t="20820" x="8139113" y="6211888"/>
          <p14:tracePt t="20842" x="8147050" y="6211888"/>
          <p14:tracePt t="20856" x="8156575" y="6194425"/>
          <p14:tracePt t="20867" x="8156575" y="6186488"/>
          <p14:tracePt t="20888" x="8147050" y="6143625"/>
          <p14:tracePt t="20899" x="8139113" y="6135688"/>
          <p14:tracePt t="20904" x="8139113" y="6127750"/>
          <p14:tracePt t="20912" x="8131175" y="6118225"/>
          <p14:tracePt t="20921" x="8121650" y="6118225"/>
          <p14:tracePt t="20926" x="8113713" y="6118225"/>
          <p14:tracePt t="20935" x="8096250" y="6118225"/>
          <p14:tracePt t="20942" x="8088313" y="6118225"/>
          <p14:tracePt t="20951" x="8070850" y="6118225"/>
          <p14:tracePt t="20958" x="8054975" y="6127750"/>
          <p14:tracePt t="20966" x="8045450" y="6135688"/>
          <p14:tracePt t="20974" x="8029575" y="6153150"/>
          <p14:tracePt t="20986" x="8012113" y="6161088"/>
          <p14:tracePt t="20990" x="8004175" y="6169025"/>
          <p14:tracePt t="21000" x="7994650" y="6186488"/>
          <p14:tracePt t="21004" x="7994650" y="6211888"/>
          <p14:tracePt t="21012" x="7994650" y="6221413"/>
          <p14:tracePt t="21021" x="7994650" y="6237288"/>
          <p14:tracePt t="21028" x="7994650" y="6254750"/>
          <p14:tracePt t="21036" x="7994650" y="6262688"/>
          <p14:tracePt t="21044" x="7994650" y="6280150"/>
          <p14:tracePt t="21052" x="7994650" y="6297613"/>
          <p14:tracePt t="21060" x="7994650" y="6305550"/>
          <p14:tracePt t="21068" x="8004175" y="6323013"/>
          <p14:tracePt t="21074" x="8020050" y="6338888"/>
          <p14:tracePt t="21084" x="8037513" y="6356350"/>
          <p14:tracePt t="21090" x="8054975" y="6365875"/>
          <p14:tracePt t="21100" x="8062913" y="6381750"/>
          <p14:tracePt t="21106" x="8080375" y="6399213"/>
          <p14:tracePt t="21118" x="8096250" y="6416675"/>
          <p14:tracePt t="21122" x="8113713" y="6424613"/>
          <p14:tracePt t="21133" x="8121650" y="6442075"/>
          <p14:tracePt t="21138" x="8139113" y="6457950"/>
          <p14:tracePt t="21149" x="8156575" y="6475413"/>
          <p14:tracePt t="21153" x="8174038" y="6492875"/>
          <p14:tracePt t="21160" x="8181975" y="6492875"/>
          <p14:tracePt t="21171" x="8199438" y="6510338"/>
          <p14:tracePt t="21176" x="8207375" y="6518275"/>
          <p14:tracePt t="21186" x="8215313" y="6518275"/>
          <p14:tracePt t="21192" x="8215313" y="6526213"/>
          <p14:tracePt t="21202" x="8224838" y="6526213"/>
          <p14:tracePt t="21213" x="8232775" y="6535738"/>
          <p14:tracePt t="21226" x="8250238" y="6551613"/>
          <p14:tracePt t="21236" x="8266113" y="6561138"/>
          <p14:tracePt t="21241" x="8275638" y="6561138"/>
          <p14:tracePt t="21252" x="8291513" y="6561138"/>
          <p14:tracePt t="21258" x="8326438" y="6569075"/>
          <p14:tracePt t="21266" x="8343900" y="6569075"/>
          <p14:tracePt t="21274" x="8359775" y="6577013"/>
          <p14:tracePt t="21284" x="8385175" y="6577013"/>
          <p14:tracePt t="21290" x="8435975" y="6577013"/>
          <p14:tracePt t="21304" x="8529638" y="6577013"/>
          <p14:tracePt t="21312" x="8580438" y="6577013"/>
          <p14:tracePt t="21320" x="8632825" y="6577013"/>
          <p14:tracePt t="21328" x="8648700" y="6569075"/>
          <p14:tracePt t="21337" x="8683625" y="6561138"/>
          <p14:tracePt t="21344" x="8709025" y="6551613"/>
          <p14:tracePt t="21354" x="8724900" y="6535738"/>
          <p14:tracePt t="21360" x="8742363" y="6518275"/>
          <p14:tracePt t="21371" x="8750300" y="6500813"/>
          <p14:tracePt t="21377" x="8767763" y="6483350"/>
          <p14:tracePt t="21384" x="8785225" y="6467475"/>
          <p14:tracePt t="21391" x="8802688" y="6432550"/>
          <p14:tracePt t="21400" x="8810625" y="6399213"/>
          <p14:tracePt t="21406" x="8818563" y="6365875"/>
          <p14:tracePt t="21417" x="8818563" y="6330950"/>
          <p14:tracePt t="21422" x="8818563" y="6297613"/>
          <p14:tracePt t="21434" x="8818563" y="6272213"/>
          <p14:tracePt t="21438" x="8810625" y="6246813"/>
          <p14:tracePt t="21448" x="8793163" y="6211888"/>
          <p14:tracePt t="21456" x="8777288" y="6194425"/>
          <p14:tracePt t="21460" x="8759825" y="6178550"/>
          <p14:tracePt t="21470" x="8742363" y="6161088"/>
          <p14:tracePt t="21476" x="8709025" y="6143625"/>
          <p14:tracePt t="21485" x="8674100" y="6127750"/>
          <p14:tracePt t="21492" x="8615363" y="6118225"/>
          <p14:tracePt t="21501" x="8555038" y="6118225"/>
          <p14:tracePt t="21508" x="8513763" y="6118225"/>
          <p14:tracePt t="21520" x="8462963" y="6118225"/>
          <p14:tracePt t="21524" x="8435975" y="6118225"/>
          <p14:tracePt t="21533" x="8410575" y="6118225"/>
          <p14:tracePt t="21538" x="8394700" y="6118225"/>
          <p14:tracePt t="21554" x="8385175" y="6118225"/>
          <p14:tracePt t="21678" x="8377238" y="6118225"/>
          <p14:tracePt t="21690" x="8377238" y="6127750"/>
          <p14:tracePt t="21706" x="8377238" y="6135688"/>
          <p14:tracePt t="21715" x="8369300" y="6143625"/>
          <p14:tracePt t="23398" x="8359775" y="6135688"/>
          <p14:tracePt t="23406" x="8351838" y="6127750"/>
          <p14:tracePt t="23414" x="8351838" y="6110288"/>
          <p14:tracePt t="23422" x="8334375" y="6102350"/>
          <p14:tracePt t="23437" x="8326438" y="6102350"/>
          <p14:tracePt t="23439" x="8318500" y="6102350"/>
          <p14:tracePt t="23449" x="8318500" y="6092825"/>
          <p14:tracePt t="23454" x="8308975" y="6092825"/>
          <p14:tracePt t="23468" x="8301038" y="6092825"/>
          <p14:tracePt t="23566" x="8291513" y="6092825"/>
          <p14:tracePt t="23583" x="8283575" y="6110288"/>
          <p14:tracePt t="23590" x="8275638" y="6127750"/>
          <p14:tracePt t="23598" x="8275638" y="6135688"/>
          <p14:tracePt t="23606" x="8266113" y="6153150"/>
          <p14:tracePt t="23616" x="8266113" y="6169025"/>
          <p14:tracePt t="23620" x="8266113" y="6178550"/>
          <p14:tracePt t="23629" x="8266113" y="6194425"/>
          <p14:tracePt t="23636" x="8266113" y="6203950"/>
          <p14:tracePt t="23644" x="8266113" y="6221413"/>
          <p14:tracePt t="23652" x="8266113" y="6237288"/>
          <p14:tracePt t="23661" x="8266113" y="6246813"/>
          <p14:tracePt t="23668" x="8266113" y="6254750"/>
          <p14:tracePt t="23676" x="8266113" y="6262688"/>
          <p14:tracePt t="23685" x="8266113" y="6280150"/>
          <p14:tracePt t="23693" x="8266113" y="6288088"/>
          <p14:tracePt t="23910" x="8258175" y="6288088"/>
          <p14:tracePt t="23918" x="8250238" y="6272213"/>
          <p14:tracePt t="23924" x="8240713" y="6272213"/>
          <p14:tracePt t="23935" x="8240713" y="6262688"/>
          <p14:tracePt t="23940" x="8240713" y="6254750"/>
          <p14:tracePt t="23950" x="8232775" y="6254750"/>
          <p14:tracePt t="23960" x="8224838" y="6254750"/>
          <p14:tracePt t="24003" x="8215313" y="6254750"/>
          <p14:tracePt t="24031" x="8207375" y="6254750"/>
          <p14:tracePt t="24080" x="8199438" y="6254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41439"/>
            <a:ext cx="6172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365626"/>
            <a:ext cx="286226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6240464" y="6308726"/>
            <a:ext cx="431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Ëchavarri et al. </a:t>
            </a:r>
            <a:r>
              <a:rPr lang="en-US" altLang="en-US" sz="1400" i="1">
                <a:latin typeface="Arial" panose="020B0604020202020204" pitchFamily="34" charset="0"/>
              </a:rPr>
              <a:t>Brain Struct. Function, </a:t>
            </a:r>
            <a:r>
              <a:rPr lang="en-US" altLang="en-US" sz="1400">
                <a:latin typeface="Arial" panose="020B0604020202020204" pitchFamily="34" charset="0"/>
              </a:rPr>
              <a:t>2010</a:t>
            </a:r>
            <a:endParaRPr lang="pt-BR" altLang="en-US" sz="1400" i="1">
              <a:latin typeface="Arial" panose="020B0604020202020204" pitchFamily="34" charset="0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5303839" y="4652963"/>
            <a:ext cx="518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Pacientes diagnóstico de Doença de Alzheimer;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latin typeface="Arial" panose="020B0604020202020204" pitchFamily="34" charset="0"/>
              </a:rPr>
              <a:t>FMRI</a:t>
            </a:r>
            <a:endParaRPr lang="pt-BR" altLang="en-US" sz="1800">
              <a:latin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97" y="1792410"/>
            <a:ext cx="8640762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232401" y="4724401"/>
            <a:ext cx="504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Dhikav and Anand, 2006. </a:t>
            </a:r>
            <a:r>
              <a:rPr lang="en-US" altLang="en-US" sz="1400" i="1">
                <a:latin typeface="Arial" panose="020B0604020202020204" pitchFamily="34" charset="0"/>
              </a:rPr>
              <a:t>Medical hyphotesis, </a:t>
            </a:r>
            <a:r>
              <a:rPr lang="en-US" altLang="en-US" sz="1400">
                <a:latin typeface="Arial" panose="020B0604020202020204" pitchFamily="34" charset="0"/>
              </a:rPr>
              <a:t>2006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7176" name="TextBox 8"/>
          <p:cNvSpPr txBox="1">
            <a:spLocks noChangeArrowheads="1"/>
          </p:cNvSpPr>
          <p:nvPr/>
        </p:nvSpPr>
        <p:spPr bwMode="auto">
          <a:xfrm>
            <a:off x="2474913" y="273049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Exemplo</a:t>
            </a:r>
            <a:r>
              <a:rPr lang="en-US" altLang="en-US" sz="1800" dirty="0">
                <a:latin typeface="Arial" panose="020B0604020202020204" pitchFamily="34" charset="0"/>
              </a:rPr>
              <a:t>: A </a:t>
            </a:r>
            <a:r>
              <a:rPr lang="en-US" altLang="en-US" sz="1800" dirty="0" err="1">
                <a:latin typeface="Arial" panose="020B0604020202020204" pitchFamily="34" charset="0"/>
              </a:rPr>
              <a:t>formação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hipocampal</a:t>
            </a:r>
            <a:r>
              <a:rPr lang="en-US" altLang="en-US" sz="1800" dirty="0">
                <a:latin typeface="Arial" panose="020B0604020202020204" pitchFamily="34" charset="0"/>
              </a:rPr>
              <a:t> e as </a:t>
            </a:r>
            <a:r>
              <a:rPr lang="en-US" altLang="en-US" sz="1800" dirty="0" err="1">
                <a:latin typeface="Arial" panose="020B0604020202020204" pitchFamily="34" charset="0"/>
              </a:rPr>
              <a:t>doenças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mentais</a:t>
            </a:r>
            <a:endParaRPr lang="pt-BR" altLang="en-US" sz="1800" dirty="0">
              <a:latin typeface="Arial" panose="020B0604020202020204" pitchFamily="34" charset="0"/>
            </a:endParaRP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1919288" y="908051"/>
            <a:ext cx="84248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Pacientes com Doença de Alzheimer apresentam diminuição do volume hipocampal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E1A5A04-728D-4420-8004-CA25D22394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46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95"/>
    </mc:Choice>
    <mc:Fallback>
      <p:transition spd="slow" advTm="12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5487" x="8199438" y="6237288"/>
          <p14:tracePt t="5495" x="8070850" y="5991225"/>
          <p14:tracePt t="5503" x="7900988" y="5727700"/>
          <p14:tracePt t="5512" x="7654925" y="5524500"/>
          <p14:tracePt t="5521" x="7442200" y="5319713"/>
          <p14:tracePt t="5527" x="7229475" y="5183188"/>
          <p14:tracePt t="5538" x="7069138" y="5099050"/>
          <p14:tracePt t="5542" x="6942138" y="5064125"/>
          <p14:tracePt t="5549" x="6813550" y="5048250"/>
          <p14:tracePt t="5559" x="6711950" y="5038725"/>
          <p14:tracePt t="5565" x="6626225" y="5056188"/>
          <p14:tracePt t="5575" x="6567488" y="5073650"/>
          <p14:tracePt t="5583" x="6516688" y="5116513"/>
          <p14:tracePt t="5591" x="6456363" y="5183188"/>
          <p14:tracePt t="5597" x="6423025" y="5268913"/>
          <p14:tracePt t="5605" x="6389688" y="5362575"/>
          <p14:tracePt t="5612" x="6354763" y="5446713"/>
          <p14:tracePt t="5622" x="6354763" y="5575300"/>
          <p14:tracePt t="5629" x="6354763" y="5702300"/>
          <p14:tracePt t="5638" x="6346825" y="5838825"/>
          <p14:tracePt t="5644" x="6346825" y="5983288"/>
          <p14:tracePt t="5654" x="6321425" y="6110288"/>
          <p14:tracePt t="5659" x="6303963" y="6229350"/>
          <p14:tracePt t="5671" x="6270625" y="6330950"/>
          <p14:tracePt t="5676" x="6219825" y="6416675"/>
          <p14:tracePt t="5684" x="6167438" y="6500813"/>
          <p14:tracePt t="5692" x="6108700" y="6561138"/>
          <p14:tracePt t="5698" x="6057900" y="6627813"/>
          <p14:tracePt t="5707" x="6015038" y="6680200"/>
          <p14:tracePt t="5714" x="5997575" y="6713538"/>
          <p14:tracePt t="5724" x="5981700" y="6738938"/>
          <p14:tracePt t="5729" x="5972175" y="6756400"/>
          <p14:tracePt t="5771" x="5972175" y="6713538"/>
          <p14:tracePt t="5779" x="5972175" y="6637338"/>
          <p14:tracePt t="5787" x="5972175" y="6551613"/>
          <p14:tracePt t="5795" x="5997575" y="6442075"/>
          <p14:tracePt t="5803" x="6015038" y="6297613"/>
          <p14:tracePt t="5811" x="6040438" y="6118225"/>
          <p14:tracePt t="5821" x="6057900" y="5905500"/>
          <p14:tracePt t="5828" x="6083300" y="5684838"/>
          <p14:tracePt t="5837" x="6116638" y="5446713"/>
          <p14:tracePt t="5843" x="6142038" y="5276850"/>
          <p14:tracePt t="5849" x="6151563" y="5141913"/>
          <p14:tracePt t="5859" x="6176963" y="5013325"/>
          <p14:tracePt t="5866" x="6184900" y="4919663"/>
          <p14:tracePt t="5875" x="6210300" y="4835525"/>
          <p14:tracePt t="5883" x="6210300" y="4767263"/>
          <p14:tracePt t="5906" x="6210300" y="4683125"/>
          <p14:tracePt t="5913" x="6210300" y="4673600"/>
          <p14:tracePt t="6279" x="6210300" y="4683125"/>
          <p14:tracePt t="6288" x="6210300" y="4691063"/>
          <p14:tracePt t="6295" x="6210300" y="4708525"/>
          <p14:tracePt t="6304" x="6210300" y="4724400"/>
          <p14:tracePt t="6320" x="6210300" y="4741863"/>
          <p14:tracePt t="6325" x="6219825" y="4759325"/>
          <p14:tracePt t="6334" x="6219825" y="4767263"/>
          <p14:tracePt t="6341" x="6227763" y="4784725"/>
          <p14:tracePt t="6350" x="6235700" y="4802188"/>
          <p14:tracePt t="6365" x="6245225" y="4818063"/>
          <p14:tracePt t="6373" x="6253163" y="4835525"/>
          <p14:tracePt t="6381" x="6261100" y="4843463"/>
          <p14:tracePt t="6387" x="6270625" y="4860925"/>
          <p14:tracePt t="6395" x="6270625" y="4878388"/>
          <p14:tracePt t="6403" x="6270625" y="4886325"/>
          <p14:tracePt t="6411" x="6278563" y="4903788"/>
          <p14:tracePt t="6421" x="6286500" y="4919663"/>
          <p14:tracePt t="6427" x="6296025" y="4962525"/>
          <p14:tracePt t="6437" x="6311900" y="5005388"/>
          <p14:tracePt t="6443" x="6338888" y="5081588"/>
          <p14:tracePt t="6453" x="6354763" y="5157788"/>
          <p14:tracePt t="6459" x="6380163" y="5218113"/>
          <p14:tracePt t="6465" x="6415088" y="5286375"/>
          <p14:tracePt t="6475" x="6430963" y="5345113"/>
          <p14:tracePt t="6481" x="6448425" y="5405438"/>
          <p14:tracePt t="6491" x="6473825" y="5464175"/>
          <p14:tracePt t="6497" x="6491288" y="5524500"/>
          <p14:tracePt t="6507" x="6516688" y="5591175"/>
          <p14:tracePt t="6513" x="6534150" y="5634038"/>
          <p14:tracePt t="6523" x="6567488" y="5702300"/>
          <p14:tracePt t="6529" x="6584950" y="5735638"/>
          <p14:tracePt t="6537" x="6592888" y="5761038"/>
          <p14:tracePt t="6543" x="6610350" y="5770563"/>
          <p14:tracePt t="6553" x="6626225" y="5788025"/>
          <p14:tracePt t="6559" x="6635750" y="5795963"/>
          <p14:tracePt t="6570" x="6635750" y="5803900"/>
          <p14:tracePt t="6871" x="6653213" y="5821363"/>
          <p14:tracePt t="6879" x="6719888" y="5889625"/>
          <p14:tracePt t="6888" x="6788150" y="5957888"/>
          <p14:tracePt t="6895" x="6873875" y="6034088"/>
          <p14:tracePt t="6903" x="6950075" y="6102350"/>
          <p14:tracePt t="6911" x="7026275" y="6169025"/>
          <p14:tracePt t="6925" x="7188200" y="6297613"/>
          <p14:tracePt t="6936" x="7272338" y="6365875"/>
          <p14:tracePt t="6941" x="7383463" y="6432550"/>
          <p14:tracePt t="6950" x="7485063" y="6510338"/>
          <p14:tracePt t="6958" x="7578725" y="6561138"/>
          <p14:tracePt t="6966" x="7654925" y="6594475"/>
          <p14:tracePt t="6976" x="7731125" y="6627813"/>
          <p14:tracePt t="6981" x="7791450" y="6645275"/>
          <p14:tracePt t="6990" x="7832725" y="6654800"/>
          <p14:tracePt t="6995" x="7893050" y="6670675"/>
          <p14:tracePt t="7004" x="7926388" y="6670675"/>
          <p14:tracePt t="7011" x="7951788" y="6670675"/>
          <p14:tracePt t="7020" x="7969250" y="6654800"/>
          <p14:tracePt t="7027" x="7994650" y="6637338"/>
          <p14:tracePt t="7038" x="8012113" y="6619875"/>
          <p14:tracePt t="7043" x="8029575" y="6594475"/>
          <p14:tracePt t="7054" x="8045450" y="6577013"/>
          <p14:tracePt t="7059" x="8062913" y="6526213"/>
          <p14:tracePt t="7069" x="8080375" y="6500813"/>
          <p14:tracePt t="7074" x="8096250" y="6492875"/>
          <p14:tracePt t="7081" x="8105775" y="6475413"/>
          <p14:tracePt t="7091" x="8105775" y="6467475"/>
          <p14:tracePt t="7097" x="8113713" y="6467475"/>
          <p14:tracePt t="7129" x="8113713" y="6483350"/>
          <p14:tracePt t="7138" x="8113713" y="6526213"/>
          <p14:tracePt t="7145" x="8121650" y="6586538"/>
          <p14:tracePt t="7154" x="8147050" y="6645275"/>
          <p14:tracePt t="7159" x="8164513" y="6705600"/>
          <p14:tracePt t="7170" x="8189913" y="6764338"/>
          <p14:tracePt t="7175" x="8207375" y="6815138"/>
          <p14:tracePt t="7186" x="8224838" y="6850063"/>
          <p14:tracePt t="7303" x="8547100" y="6824663"/>
          <p14:tracePt t="7308" x="8521700" y="6799263"/>
          <p14:tracePt t="7315" x="8478838" y="6781800"/>
          <p14:tracePt t="7323" x="8428038" y="6764338"/>
          <p14:tracePt t="7331" x="8369300" y="6764338"/>
          <p14:tracePt t="7339" x="8318500" y="6764338"/>
          <p14:tracePt t="7347" x="8240713" y="6764338"/>
          <p14:tracePt t="7357" x="8164513" y="6772275"/>
          <p14:tracePt t="7363" x="8080375" y="6799263"/>
          <p14:tracePt t="7373" x="7994650" y="6815138"/>
          <p14:tracePt t="7379" x="7875588" y="6850063"/>
          <p14:tracePt t="7451" x="5802313" y="6713538"/>
          <p14:tracePt t="7458" x="5472113" y="6569075"/>
          <p14:tracePt t="7463" x="5132388" y="6356350"/>
          <p14:tracePt t="7472" x="4783138" y="6127750"/>
          <p14:tracePt t="7479" x="4494213" y="5932488"/>
          <p14:tracePt t="7490" x="4316413" y="5795963"/>
          <p14:tracePt t="7495" x="4154488" y="5634038"/>
          <p14:tracePt t="7506" x="4052888" y="5507038"/>
          <p14:tracePt t="7511" x="3984625" y="5405438"/>
          <p14:tracePt t="7521" x="3951288" y="5294313"/>
          <p14:tracePt t="7527" x="3925888" y="5208588"/>
          <p14:tracePt t="7537" x="3900488" y="5132388"/>
          <p14:tracePt t="7542" x="3890963" y="5064125"/>
          <p14:tracePt t="7550" x="3883025" y="4987925"/>
          <p14:tracePt t="7557" x="3873500" y="4929188"/>
          <p14:tracePt t="7565" x="3873500" y="4919663"/>
          <p14:tracePt t="7935" x="3890963" y="4911725"/>
          <p14:tracePt t="7943" x="3959225" y="4886325"/>
          <p14:tracePt t="7952" x="4052888" y="4868863"/>
          <p14:tracePt t="7959" x="4171950" y="4843463"/>
          <p14:tracePt t="7969" x="4273550" y="4818063"/>
          <p14:tracePt t="7975" x="4392613" y="4784725"/>
          <p14:tracePt t="7986" x="4503738" y="4749800"/>
          <p14:tracePt t="7991" x="4605338" y="4724400"/>
          <p14:tracePt t="7997" x="4706938" y="4708525"/>
          <p14:tracePt t="8007" x="4808538" y="4683125"/>
          <p14:tracePt t="8013" x="4902200" y="4665663"/>
          <p14:tracePt t="8023" x="4962525" y="4648200"/>
          <p14:tracePt t="8029" x="5003800" y="4640263"/>
          <p14:tracePt t="8040" x="5029200" y="4640263"/>
          <p14:tracePt t="8045" x="5038725" y="4630738"/>
          <p14:tracePt t="8053" x="5054600" y="4630738"/>
          <p14:tracePt t="8061" x="5072063" y="4630738"/>
          <p14:tracePt t="8069" x="5072063" y="4622800"/>
          <p14:tracePt t="8075" x="5089525" y="4614863"/>
          <p14:tracePt t="8086" x="5106988" y="4605338"/>
          <p14:tracePt t="8091" x="5122863" y="4597400"/>
          <p14:tracePt t="8099" x="5148263" y="4589463"/>
          <p14:tracePt t="8110" x="5173663" y="4589463"/>
          <p14:tracePt t="8115" x="5191125" y="4579938"/>
          <p14:tracePt t="8123" x="5208588" y="4579938"/>
          <p14:tracePt t="8132" x="5233988" y="4579938"/>
          <p14:tracePt t="8139" x="5259388" y="4572000"/>
          <p14:tracePt t="8147" x="5267325" y="4572000"/>
          <p14:tracePt t="8155" x="5284788" y="4572000"/>
          <p14:tracePt t="8161" x="5292725" y="4572000"/>
          <p14:tracePt t="8173" x="5302250" y="4572000"/>
          <p14:tracePt t="8177" x="5310188" y="4572000"/>
          <p14:tracePt t="8187" x="5318125" y="4572000"/>
          <p14:tracePt t="8207" x="5318125" y="4579938"/>
          <p14:tracePt t="8214" x="5327650" y="4579938"/>
          <p14:tracePt t="8236" x="5335588" y="4579938"/>
          <p14:tracePt t="8275" x="5343525" y="4572000"/>
          <p14:tracePt t="8284" x="5360988" y="4554538"/>
          <p14:tracePt t="8291" x="5378450" y="4538663"/>
          <p14:tracePt t="8300" x="5386388" y="4521200"/>
          <p14:tracePt t="8306" x="5403850" y="4503738"/>
          <p14:tracePt t="8313" x="5421313" y="4478338"/>
          <p14:tracePt t="8322" x="5437188" y="4445000"/>
          <p14:tracePt t="8329" x="5446713" y="4419600"/>
          <p14:tracePt t="8340" x="5462588" y="4384675"/>
          <p14:tracePt t="8346" x="5472113" y="4368800"/>
          <p14:tracePt t="8357" x="5472113" y="4351338"/>
          <p14:tracePt t="8361" x="5472113" y="4333875"/>
          <p14:tracePt t="8369" x="5480050" y="4316413"/>
          <p14:tracePt t="8377" x="5480050" y="4300538"/>
          <p14:tracePt t="8387" x="5480050" y="4283075"/>
          <p14:tracePt t="8391" x="5480050" y="4275138"/>
          <p14:tracePt t="8402" x="5480050" y="4257675"/>
          <p14:tracePt t="8407" x="5480050" y="4249738"/>
          <p14:tracePt t="8416" x="5480050" y="4240213"/>
          <p14:tracePt t="8423" x="5480050" y="4232275"/>
          <p14:tracePt t="8437" x="5480050" y="4224338"/>
          <p14:tracePt t="8848" x="5480050" y="4232275"/>
          <p14:tracePt t="8863" x="5480050" y="4240213"/>
          <p14:tracePt t="8978" x="5487988" y="4232275"/>
          <p14:tracePt t="8985" x="5505450" y="4214813"/>
          <p14:tracePt t="8993" x="5513388" y="4206875"/>
          <p14:tracePt t="9003" x="5522913" y="4189413"/>
          <p14:tracePt t="9007" x="5530850" y="4171950"/>
          <p14:tracePt t="9015" x="5548313" y="4156075"/>
          <p14:tracePt t="9023" x="5565775" y="4146550"/>
          <p14:tracePt t="9031" x="5581650" y="4130675"/>
          <p14:tracePt t="9039" x="5581650" y="4121150"/>
          <p14:tracePt t="9048" x="5591175" y="4113213"/>
          <p14:tracePt t="9056" x="5599113" y="4095750"/>
          <p14:tracePt t="9063" x="5616575" y="4079875"/>
          <p14:tracePt t="9072" x="5624513" y="4062413"/>
          <p14:tracePt t="9077" x="5641975" y="4052888"/>
          <p14:tracePt t="9085" x="5657850" y="4044950"/>
          <p14:tracePt t="9093" x="5675313" y="4027488"/>
          <p14:tracePt t="9103" x="5692775" y="4011613"/>
          <p14:tracePt t="9109" x="5692775" y="4002088"/>
          <p14:tracePt t="9120" x="5708650" y="3994150"/>
          <p14:tracePt t="9125" x="5718175" y="3986213"/>
          <p14:tracePt t="9136" x="5718175" y="3976688"/>
          <p14:tracePt t="9141" x="5735638" y="3968750"/>
          <p14:tracePt t="9152" x="5743575" y="3951288"/>
          <p14:tracePt t="9155" x="5751513" y="3943350"/>
          <p14:tracePt t="9163" x="5761038" y="3935413"/>
          <p14:tracePt t="9173" x="5768975" y="3917950"/>
          <p14:tracePt t="9179" x="5786438" y="3908425"/>
          <p14:tracePt t="9189" x="5802313" y="3892550"/>
          <p14:tracePt t="9205" x="5819775" y="3875088"/>
          <p14:tracePt t="9211" x="5827713" y="3867150"/>
          <p14:tracePt t="9222" x="5827713" y="3857625"/>
          <p14:tracePt t="9227" x="5837238" y="3849688"/>
          <p14:tracePt t="9236" x="5845175" y="3841750"/>
          <p14:tracePt t="9252" x="5845175" y="3832225"/>
          <p14:tracePt t="9269" x="5845175" y="3824288"/>
          <p14:tracePt t="9277" x="5853113" y="3824288"/>
          <p14:tracePt t="9289" x="5853113" y="3816350"/>
          <p14:tracePt t="9897" x="5862638" y="3806825"/>
          <p14:tracePt t="9913" x="5870575" y="3798888"/>
          <p14:tracePt t="9921" x="5880100" y="3763963"/>
          <p14:tracePt t="9927" x="5905500" y="3730625"/>
          <p14:tracePt t="9936" x="5921375" y="3679825"/>
          <p14:tracePt t="9943" x="5938838" y="3619500"/>
          <p14:tracePt t="9953" x="5964238" y="3560763"/>
          <p14:tracePt t="9959" x="5989638" y="3492500"/>
          <p14:tracePt t="9969" x="6015038" y="3416300"/>
          <p14:tracePt t="9975" x="6032500" y="3330575"/>
          <p14:tracePt t="9986" x="6057900" y="3271838"/>
          <p14:tracePt t="9992" x="6075363" y="3195638"/>
          <p14:tracePt t="10001" x="6100763" y="3135313"/>
          <p14:tracePt t="10006" x="6116638" y="3059113"/>
          <p14:tracePt t="10013" x="6126163" y="2982913"/>
          <p14:tracePt t="10023" x="6151563" y="2922588"/>
          <p14:tracePt t="10029" x="6167438" y="2863850"/>
          <p14:tracePt t="10038" x="6176963" y="2805113"/>
          <p14:tracePt t="10045" x="6194425" y="2744788"/>
          <p14:tracePt t="10056" x="6210300" y="2686050"/>
          <p14:tracePt t="10061" x="6227763" y="2625725"/>
          <p14:tracePt t="10069" x="6253163" y="2574925"/>
          <p14:tracePt t="10075" x="6270625" y="2516188"/>
          <p14:tracePt t="10085" x="6286500" y="2455863"/>
          <p14:tracePt t="10091" x="6311900" y="2387600"/>
          <p14:tracePt t="10101" x="6329363" y="2344738"/>
          <p14:tracePt t="10107" x="6346825" y="2293938"/>
          <p14:tracePt t="10118" x="6354763" y="2252663"/>
          <p14:tracePt t="10125" x="6372225" y="2200275"/>
          <p14:tracePt t="10132" x="6372225" y="2166938"/>
          <p14:tracePt t="10140" x="6372225" y="2124075"/>
          <p14:tracePt t="10147" x="6372225" y="2098675"/>
          <p14:tracePt t="10156" x="6372225" y="2055813"/>
          <p14:tracePt t="10161" x="6364288" y="2005013"/>
          <p14:tracePt t="10170" x="6354763" y="1963738"/>
          <p14:tracePt t="10177" x="6346825" y="1911350"/>
          <p14:tracePt t="10185" x="6329363" y="1878013"/>
          <p14:tracePt t="10193" x="6311900" y="1835150"/>
          <p14:tracePt t="10202" x="6296025" y="1784350"/>
          <p14:tracePt t="10209" x="6278563" y="1751013"/>
          <p14:tracePt t="10219" x="6261100" y="1716088"/>
          <p14:tracePt t="10225" x="6235700" y="1682750"/>
          <p14:tracePt t="10232" x="6219825" y="1657350"/>
          <p14:tracePt t="10240" x="6184900" y="1614488"/>
          <p14:tracePt t="10247" x="6151563" y="1589088"/>
          <p14:tracePt t="10259" x="6116638" y="1563688"/>
          <p14:tracePt t="10263" x="6091238" y="1538288"/>
          <p14:tracePt t="10272" x="6057900" y="1520825"/>
          <p14:tracePt t="10279" x="6007100" y="1504950"/>
          <p14:tracePt t="10288" x="5956300" y="1477963"/>
          <p14:tracePt t="10295" x="5913438" y="1462088"/>
          <p14:tracePt t="10306" x="5862638" y="1444625"/>
          <p14:tracePt t="10309" x="5811838" y="1427163"/>
          <p14:tracePt t="10319" x="5768975" y="1401763"/>
          <p14:tracePt t="10325" x="5708650" y="1393825"/>
          <p14:tracePt t="10336" x="5649913" y="1385888"/>
          <p14:tracePt t="10341" x="5591175" y="1385888"/>
          <p14:tracePt t="10352" x="5530850" y="1385888"/>
          <p14:tracePt t="10357" x="5480050" y="1393825"/>
          <p14:tracePt t="10369" x="5437188" y="1419225"/>
          <p14:tracePt t="10373" x="5378450" y="1436688"/>
          <p14:tracePt t="10381" x="5310188" y="1452563"/>
          <p14:tracePt t="10388" x="5267325" y="1477963"/>
          <p14:tracePt t="10395" x="5216525" y="1495425"/>
          <p14:tracePt t="10405" x="5157788" y="1530350"/>
          <p14:tracePt t="10411" x="5089525" y="1555750"/>
          <p14:tracePt t="10421" x="5046663" y="1589088"/>
          <p14:tracePt t="10427" x="4995863" y="1631950"/>
          <p14:tracePt t="10439" x="4927600" y="1657350"/>
          <p14:tracePt t="10443" x="4868863" y="1700213"/>
          <p14:tracePt t="10453" x="4800600" y="1758950"/>
          <p14:tracePt t="10458" x="4732338" y="1819275"/>
          <p14:tracePt t="10468" x="4673600" y="1878013"/>
          <p14:tracePt t="10473" x="4605338" y="1954213"/>
          <p14:tracePt t="10481" x="4554538" y="2030413"/>
          <p14:tracePt t="10490" x="4511675" y="2108200"/>
          <p14:tracePt t="10497" x="4468813" y="2184400"/>
          <p14:tracePt t="10506" x="4451350" y="2260600"/>
          <p14:tracePt t="10513" x="4425950" y="2319338"/>
          <p14:tracePt t="10522" x="4410075" y="2387600"/>
          <p14:tracePt t="10529" x="4384675" y="2447925"/>
          <p14:tracePt t="10536" x="4367213" y="2524125"/>
          <p14:tracePt t="10543" x="4341813" y="2592388"/>
          <p14:tracePt t="10554" x="4324350" y="2668588"/>
          <p14:tracePt t="10559" x="4298950" y="2727325"/>
          <p14:tracePt t="10570" x="4291013" y="2787650"/>
          <p14:tracePt t="10575" x="4281488" y="2863850"/>
          <p14:tracePt t="10585" x="4273550" y="2932113"/>
          <p14:tracePt t="10591" x="4273550" y="3025775"/>
          <p14:tracePt t="10602" x="4273550" y="3094038"/>
          <p14:tracePt t="10608" x="4273550" y="3160713"/>
          <p14:tracePt t="10613" x="4273550" y="3238500"/>
          <p14:tracePt t="10624" x="4281488" y="3322638"/>
          <p14:tracePt t="10629" x="4306888" y="3408363"/>
          <p14:tracePt t="10638" x="4332288" y="3502025"/>
          <p14:tracePt t="10645" x="4349750" y="3578225"/>
          <p14:tracePt t="10655" x="4367213" y="3636963"/>
          <p14:tracePt t="10661" x="4400550" y="3697288"/>
          <p14:tracePt t="10669" x="4425950" y="3756025"/>
          <p14:tracePt t="10677" x="4443413" y="3824288"/>
          <p14:tracePt t="10687" x="4476750" y="3883025"/>
          <p14:tracePt t="10692" x="4494213" y="3943350"/>
          <p14:tracePt t="10702" x="4511675" y="4002088"/>
          <p14:tracePt t="10707" x="4545013" y="4070350"/>
          <p14:tracePt t="10718" x="4579938" y="4130675"/>
          <p14:tracePt t="10723" x="4630738" y="4206875"/>
          <p14:tracePt t="10731" x="4673600" y="4275138"/>
          <p14:tracePt t="10741" x="4732338" y="4333875"/>
          <p14:tracePt t="10747" x="4800600" y="4402138"/>
          <p14:tracePt t="10757" x="4859338" y="4470400"/>
          <p14:tracePt t="10761" x="4927600" y="4521200"/>
          <p14:tracePt t="10769" x="4978400" y="4564063"/>
          <p14:tracePt t="10777" x="5029200" y="4597400"/>
          <p14:tracePt t="10786" x="5072063" y="4614863"/>
          <p14:tracePt t="10793" x="5122863" y="4630738"/>
          <p14:tracePt t="10803" x="5157788" y="4648200"/>
          <p14:tracePt t="10809" x="5191125" y="4665663"/>
          <p14:tracePt t="10819" x="5216525" y="4683125"/>
          <p14:tracePt t="10825" x="5241925" y="4699000"/>
          <p14:tracePt t="10835" x="5276850" y="4716463"/>
          <p14:tracePt t="10841" x="5292725" y="4724400"/>
          <p14:tracePt t="10847" x="5318125" y="4733925"/>
          <p14:tracePt t="10857" x="5343525" y="4733925"/>
          <p14:tracePt t="10863" x="5378450" y="4733925"/>
          <p14:tracePt t="10889" x="5522913" y="4724400"/>
          <p14:tracePt t="10895" x="5591175" y="4699000"/>
          <p14:tracePt t="10904" x="5649913" y="4683125"/>
          <p14:tracePt t="10911" x="5726113" y="4648200"/>
          <p14:tracePt t="10925" x="5905500" y="4546600"/>
          <p14:tracePt t="10935" x="5997575" y="4503738"/>
          <p14:tracePt t="10941" x="6083300" y="4445000"/>
          <p14:tracePt t="10952" x="6167438" y="4384675"/>
          <p14:tracePt t="10957" x="6227763" y="4325938"/>
          <p14:tracePt t="10968" x="6296025" y="4257675"/>
          <p14:tracePt t="10973" x="6364288" y="4189413"/>
          <p14:tracePt t="10982" x="6430963" y="4121150"/>
          <p14:tracePt t="10992" x="6491288" y="4062413"/>
          <p14:tracePt t="10995" x="6550025" y="3994150"/>
          <p14:tracePt t="11005" x="6592888" y="3925888"/>
          <p14:tracePt t="11011" x="6643688" y="3849688"/>
          <p14:tracePt t="11021" x="6686550" y="3790950"/>
          <p14:tracePt t="11027" x="6729413" y="3722688"/>
          <p14:tracePt t="11038" x="6754813" y="3671888"/>
          <p14:tracePt t="11043" x="6770688" y="3611563"/>
          <p14:tracePt t="11052" x="6788150" y="3578225"/>
          <p14:tracePt t="11060" x="6805613" y="3535363"/>
          <p14:tracePt t="11068" x="6813550" y="3502025"/>
          <p14:tracePt t="11073" x="6823075" y="3449638"/>
          <p14:tracePt t="11082" x="6823075" y="3390900"/>
          <p14:tracePt t="11090" x="6823075" y="3340100"/>
          <p14:tracePt t="11098" x="6813550" y="3263900"/>
          <p14:tracePt t="11105" x="6788150" y="3186113"/>
          <p14:tracePt t="11113" x="6770688" y="3101975"/>
          <p14:tracePt t="11122" x="6737350" y="3025775"/>
          <p14:tracePt t="11129" x="6704013" y="2957513"/>
          <p14:tracePt t="11139" x="6643688" y="2897188"/>
          <p14:tracePt t="11143" x="6575425" y="2830513"/>
          <p14:tracePt t="11153" x="6483350" y="2762250"/>
          <p14:tracePt t="11159" x="6380163" y="2693988"/>
          <p14:tracePt t="11169" x="6245225" y="2617788"/>
          <p14:tracePt t="11175" x="6075363" y="2532063"/>
          <p14:tracePt t="11187" x="5888038" y="2447925"/>
          <p14:tracePt t="11191" x="5700713" y="2362200"/>
          <p14:tracePt t="11203" x="5487988" y="2268538"/>
          <p14:tracePt t="11208" x="5276850" y="2192338"/>
          <p14:tracePt t="11218" x="5013325" y="2090738"/>
          <p14:tracePt t="11225" x="4868863" y="2055813"/>
          <p14:tracePt t="11229" x="4724400" y="2030413"/>
          <p14:tracePt t="11241" x="4621213" y="2014538"/>
          <p14:tracePt t="11245" x="4519613" y="1997075"/>
          <p14:tracePt t="11255" x="4418013" y="1989138"/>
          <p14:tracePt t="11261" x="4332288" y="1989138"/>
          <p14:tracePt t="11272" x="4265613" y="1989138"/>
          <p14:tracePt t="11277" x="4179888" y="1989138"/>
          <p14:tracePt t="11286" x="4103688" y="2014538"/>
          <p14:tracePt t="11293" x="4017963" y="2030413"/>
          <p14:tracePt t="11301" x="3941763" y="2055813"/>
          <p14:tracePt t="11308" x="3865563" y="2073275"/>
          <p14:tracePt t="11318" x="3789363" y="2098675"/>
          <p14:tracePt t="11324" x="3729038" y="2133600"/>
          <p14:tracePt t="11331" x="3662363" y="2174875"/>
          <p14:tracePt t="11340" x="3602038" y="2235200"/>
          <p14:tracePt t="11348" x="3533775" y="2303463"/>
          <p14:tracePt t="11357" x="3492500" y="2371725"/>
          <p14:tracePt t="11363" x="3449638" y="2430463"/>
          <p14:tracePt t="11372" x="3406775" y="2498725"/>
          <p14:tracePt t="11377" x="3373438" y="2557463"/>
          <p14:tracePt t="11387" x="3355975" y="2633663"/>
          <p14:tracePt t="11393" x="3338513" y="2701925"/>
          <p14:tracePt t="11402" x="3338513" y="2762250"/>
          <p14:tracePt t="11409" x="3355975" y="2838450"/>
          <p14:tracePt t="11419" x="3389313" y="2897188"/>
          <p14:tracePt t="11425" x="3449638" y="2965450"/>
          <p14:tracePt t="11435" x="3517900" y="3025775"/>
          <p14:tracePt t="11441" x="3619500" y="3059113"/>
          <p14:tracePt t="11451" x="3738563" y="3076575"/>
          <p14:tracePt t="11457" x="3873500" y="3094038"/>
          <p14:tracePt t="11463" x="4052888" y="3094038"/>
          <p14:tracePt t="11472" x="4187825" y="3101975"/>
          <p14:tracePt t="11479" x="4349750" y="3084513"/>
          <p14:tracePt t="11489" x="4494213" y="3059113"/>
          <p14:tracePt t="11495" x="4630738" y="3041650"/>
          <p14:tracePt t="11505" x="4740275" y="3008313"/>
          <p14:tracePt t="11511" x="4818063" y="2957513"/>
          <p14:tracePt t="11521" x="4876800" y="2897188"/>
          <p14:tracePt t="11527" x="4910138" y="2830513"/>
          <p14:tracePt t="11535" x="4927600" y="2770188"/>
          <p14:tracePt t="11541" x="4953000" y="2693988"/>
          <p14:tracePt t="11551" x="4953000" y="2633663"/>
          <p14:tracePt t="11557" x="4945063" y="2574925"/>
          <p14:tracePt t="11568" x="4919663" y="2516188"/>
          <p14:tracePt t="11573" x="4894263" y="2463800"/>
          <p14:tracePt t="11581" x="4851400" y="2413000"/>
          <p14:tracePt t="11590" x="4800600" y="2387600"/>
          <p14:tracePt t="11598" x="4749800" y="2362200"/>
          <p14:tracePt t="11607" x="4714875" y="2354263"/>
          <p14:tracePt t="11611" x="4673600" y="2344738"/>
          <p14:tracePt t="11621" x="4630738" y="2344738"/>
          <p14:tracePt t="11627" x="4570413" y="2362200"/>
          <p14:tracePt t="11637" x="4519613" y="2379663"/>
          <p14:tracePt t="11643" x="4494213" y="2397125"/>
          <p14:tracePt t="11651" x="4468813" y="2413000"/>
          <p14:tracePt t="11659" x="4460875" y="2438400"/>
          <p14:tracePt t="11668" x="4443413" y="2473325"/>
          <p14:tracePt t="11676" x="4425950" y="2506663"/>
          <p14:tracePt t="11685" x="4400550" y="2549525"/>
          <p14:tracePt t="11690" x="4384675" y="2617788"/>
          <p14:tracePt t="11698" x="4359275" y="2676525"/>
          <p14:tracePt t="11707" x="4349750" y="2736850"/>
          <p14:tracePt t="11713" x="4341813" y="2795588"/>
          <p14:tracePt t="11723" x="4341813" y="2838450"/>
          <p14:tracePt t="11729" x="4341813" y="2881313"/>
          <p14:tracePt t="11738" x="4359275" y="2922588"/>
          <p14:tracePt t="11745" x="4392613" y="2957513"/>
          <p14:tracePt t="11755" x="4435475" y="2982913"/>
          <p14:tracePt t="11759" x="4486275" y="3016250"/>
          <p14:tracePt t="11768" x="4545013" y="3033713"/>
          <p14:tracePt t="11775" x="4613275" y="3059113"/>
          <p14:tracePt t="11785" x="4673600" y="3067050"/>
          <p14:tracePt t="11791" x="4699000" y="3076575"/>
          <p14:tracePt t="11801" x="4714875" y="3076575"/>
          <p14:tracePt t="11807" x="4732338" y="3076575"/>
          <p14:tracePt t="11818" x="4740275" y="3076575"/>
          <p14:tracePt t="11823" x="4749800" y="3067050"/>
          <p14:tracePt t="11923" x="4749800" y="3076575"/>
          <p14:tracePt t="11931" x="4749800" y="3127375"/>
          <p14:tracePt t="11939" x="4740275" y="3186113"/>
          <p14:tracePt t="11947" x="4732338" y="3246438"/>
          <p14:tracePt t="11955" x="4732338" y="3305175"/>
          <p14:tracePt t="11963" x="4732338" y="3390900"/>
          <p14:tracePt t="11971" x="4732338" y="3475038"/>
          <p14:tracePt t="11979" x="4757738" y="3568700"/>
          <p14:tracePt t="11988" x="4775200" y="3654425"/>
          <p14:tracePt t="11993" x="4800600" y="3730625"/>
          <p14:tracePt t="12001" x="4826000" y="3806825"/>
          <p14:tracePt t="12009" x="4851400" y="3867150"/>
          <p14:tracePt t="12018" x="4884738" y="3925888"/>
          <p14:tracePt t="12025" x="4927600" y="3994150"/>
          <p14:tracePt t="12035" x="4978400" y="4052888"/>
          <p14:tracePt t="12041" x="5029200" y="4113213"/>
          <p14:tracePt t="12051" x="5080000" y="4164013"/>
          <p14:tracePt t="12058" x="5148263" y="4206875"/>
          <p14:tracePt t="12067" x="5208588" y="4232275"/>
          <p14:tracePt t="12072" x="5267325" y="4257675"/>
          <p14:tracePt t="12079" x="5335588" y="4275138"/>
          <p14:tracePt t="12089" x="5378450" y="4291013"/>
          <p14:tracePt t="12095" x="5429250" y="4308475"/>
          <p14:tracePt t="12104" x="5472113" y="4308475"/>
          <p14:tracePt t="12111" x="5530850" y="4308475"/>
          <p14:tracePt t="12121" x="5573713" y="4308475"/>
          <p14:tracePt t="12128" x="5616575" y="4291013"/>
          <p14:tracePt t="12135" x="5675313" y="4283075"/>
          <p14:tracePt t="12143" x="5726113" y="4275138"/>
          <p14:tracePt t="12151" x="5786438" y="4265613"/>
          <p14:tracePt t="12157" x="5845175" y="4257675"/>
          <p14:tracePt t="12168" x="5888038" y="4249738"/>
          <p14:tracePt t="12173" x="5921375" y="4232275"/>
          <p14:tracePt t="12184" x="5956300" y="4224338"/>
          <p14:tracePt t="12190" x="5981700" y="4206875"/>
          <p14:tracePt t="12197" x="6007100" y="4189413"/>
          <p14:tracePt t="12205" x="6024563" y="4171950"/>
          <p14:tracePt t="12213" x="6040438" y="4156075"/>
          <p14:tracePt t="12220" x="6057900" y="4138613"/>
          <p14:tracePt t="12230" x="6075363" y="4130675"/>
          <p14:tracePt t="12236" x="6091238" y="4113213"/>
          <p14:tracePt t="12246" x="6108700" y="4095750"/>
          <p14:tracePt t="12254" x="6116638" y="4079875"/>
          <p14:tracePt t="12260" x="6134100" y="4070350"/>
          <p14:tracePt t="12269" x="6151563" y="4052888"/>
          <p14:tracePt t="12275" x="6167438" y="4027488"/>
          <p14:tracePt t="12285" x="6184900" y="4011613"/>
          <p14:tracePt t="12291" x="6194425" y="3994150"/>
          <p14:tracePt t="12297" x="6210300" y="3986213"/>
          <p14:tracePt t="12305" x="6227763" y="3968750"/>
          <p14:tracePt t="12313" x="6245225" y="3943350"/>
          <p14:tracePt t="12323" x="6253163" y="3917950"/>
          <p14:tracePt t="12329" x="6261100" y="3908425"/>
          <p14:tracePt t="12339" x="6270625" y="3883025"/>
          <p14:tracePt t="12345" x="6278563" y="3857625"/>
          <p14:tracePt t="12354" x="6286500" y="3824288"/>
          <p14:tracePt t="12361" x="6303963" y="3798888"/>
          <p14:tracePt t="12369" x="6321425" y="3756025"/>
          <p14:tracePt t="12375" x="6338888" y="3722688"/>
          <p14:tracePt t="12385" x="6364288" y="3671888"/>
          <p14:tracePt t="12391" x="6380163" y="3611563"/>
          <p14:tracePt t="12401" x="6397625" y="3560763"/>
          <p14:tracePt t="12407" x="6405563" y="3502025"/>
          <p14:tracePt t="12418" x="6430963" y="3441700"/>
          <p14:tracePt t="12423" x="6430963" y="3398838"/>
          <p14:tracePt t="12434" x="6440488" y="3355975"/>
          <p14:tracePt t="12439" x="6440488" y="3297238"/>
          <p14:tracePt t="12445" x="6440488" y="3254375"/>
          <p14:tracePt t="12454" x="6440488" y="3195638"/>
          <p14:tracePt t="12461" x="6440488" y="3135313"/>
          <p14:tracePt t="12470" x="6440488" y="3076575"/>
          <p14:tracePt t="12477" x="6440488" y="3025775"/>
          <p14:tracePt t="12486" x="6440488" y="2949575"/>
          <p14:tracePt t="12493" x="6440488" y="2889250"/>
          <p14:tracePt t="12501" x="6448425" y="2830513"/>
          <p14:tracePt t="12509" x="6448425" y="2778125"/>
          <p14:tracePt t="12519" x="6448425" y="2701925"/>
          <p14:tracePt t="12523" x="6448425" y="2643188"/>
          <p14:tracePt t="12534" x="6448425" y="2582863"/>
          <p14:tracePt t="12539" x="6448425" y="2532063"/>
          <p14:tracePt t="12547" x="6440488" y="2481263"/>
          <p14:tracePt t="12555" x="6440488" y="2455863"/>
          <p14:tracePt t="12563" x="6430963" y="2422525"/>
          <p14:tracePt t="12571" x="6423025" y="2397125"/>
          <p14:tracePt t="12579" x="6415088" y="2371725"/>
          <p14:tracePt t="12588" x="6415088" y="2354263"/>
          <p14:tracePt t="12593" x="6405563" y="2336800"/>
          <p14:tracePt t="12601" x="6397625" y="2319338"/>
          <p14:tracePt t="12609" x="6389688" y="2303463"/>
          <p14:tracePt t="12625" x="6389688" y="2293938"/>
          <p14:tracePt t="12635" x="6380163" y="2293938"/>
          <p14:tracePt t="12641" x="6372225" y="2278063"/>
          <p14:tracePt t="12651" x="6364288" y="2278063"/>
          <p14:tracePt t="12657" x="6346825" y="2278063"/>
          <p14:tracePt t="12668" x="6321425" y="2278063"/>
          <p14:tracePt t="12673" x="6270625" y="2278063"/>
          <p14:tracePt t="12679" x="6210300" y="2278063"/>
          <p14:tracePt t="12687" x="6126163" y="2278063"/>
          <p14:tracePt t="12695" x="6040438" y="2278063"/>
          <p14:tracePt t="12703" x="5938838" y="2278063"/>
          <p14:tracePt t="12711" x="5811838" y="2286000"/>
          <p14:tracePt t="12721" x="5683250" y="2303463"/>
          <p14:tracePt t="12727" x="5548313" y="2303463"/>
          <p14:tracePt t="12737" x="5421313" y="2303463"/>
          <p14:tracePt t="12743" x="5310188" y="2303463"/>
          <p14:tracePt t="12751" x="5216525" y="2303463"/>
          <p14:tracePt t="12757" x="5132388" y="2303463"/>
          <p14:tracePt t="12768" x="5064125" y="2303463"/>
          <p14:tracePt t="12773" x="4995863" y="2303463"/>
          <p14:tracePt t="12784" x="4935538" y="2311400"/>
          <p14:tracePt t="12789" x="4876800" y="2319338"/>
          <p14:tracePt t="12797" x="4808538" y="2336800"/>
          <p14:tracePt t="12805" x="4800600" y="2344738"/>
          <p14:tracePt t="12815" x="4775200" y="2354263"/>
          <p14:tracePt t="12823" x="4757738" y="2362200"/>
          <p14:tracePt t="12829" x="4749800" y="2371725"/>
          <p14:tracePt t="12837" x="4732338" y="2387600"/>
          <p14:tracePt t="12843" x="4714875" y="2387600"/>
          <p14:tracePt t="12851" x="4699000" y="2405063"/>
          <p14:tracePt t="12859" x="4673600" y="2422525"/>
          <p14:tracePt t="12868" x="4656138" y="2447925"/>
          <p14:tracePt t="12876" x="4630738" y="2473325"/>
          <p14:tracePt t="12889" x="4595813" y="2506663"/>
          <p14:tracePt t="12893" x="4554538" y="2574925"/>
          <p14:tracePt t="12901" x="4529138" y="2633663"/>
          <p14:tracePt t="12907" x="4494213" y="2711450"/>
          <p14:tracePt t="12914" x="4476750" y="2770188"/>
          <p14:tracePt t="12922" x="4451350" y="2830513"/>
          <p14:tracePt t="12931" x="4435475" y="2897188"/>
          <p14:tracePt t="12938" x="4435475" y="2949575"/>
          <p14:tracePt t="12945" x="4435475" y="3008313"/>
          <p14:tracePt t="12954" x="4435475" y="3067050"/>
          <p14:tracePt t="12961" x="4468813" y="3135313"/>
          <p14:tracePt t="12970" x="4519613" y="3195638"/>
          <p14:tracePt t="12978" x="4570413" y="3238500"/>
          <p14:tracePt t="12985" x="4630738" y="3271838"/>
          <p14:tracePt t="12992" x="4699000" y="3289300"/>
          <p14:tracePt t="13001" x="4765675" y="3297238"/>
          <p14:tracePt t="13007" x="4843463" y="3297238"/>
          <p14:tracePt t="13019" x="4910138" y="3297238"/>
          <p14:tracePt t="13023" x="4970463" y="3289300"/>
          <p14:tracePt t="13034" x="5021263" y="3271838"/>
          <p14:tracePt t="13039" x="5054600" y="3238500"/>
          <p14:tracePt t="13047" x="5072063" y="3221038"/>
          <p14:tracePt t="13056" x="5089525" y="3203575"/>
          <p14:tracePt t="13062" x="5106988" y="3178175"/>
          <p14:tracePt t="13069" x="5106988" y="3152775"/>
          <p14:tracePt t="13077" x="5114925" y="3127375"/>
          <p14:tracePt t="13088" x="5114925" y="3101975"/>
          <p14:tracePt t="13093" x="5114925" y="3084513"/>
          <p14:tracePt t="13101" x="5114925" y="3076575"/>
          <p14:tracePt t="13109" x="5114925" y="3059113"/>
          <p14:tracePt t="13120" x="5114925" y="3041650"/>
          <p14:tracePt t="13135" x="5106988" y="3041650"/>
          <p14:tracePt t="13203" x="5106988" y="3033713"/>
          <p14:tracePt t="17539" x="5097463" y="3008313"/>
          <p14:tracePt t="17548" x="5072063" y="2871788"/>
          <p14:tracePt t="17555" x="5054600" y="2736850"/>
          <p14:tracePt t="17562" x="5029200" y="2592388"/>
          <p14:tracePt t="17570" x="5003800" y="2447925"/>
          <p14:tracePt t="17577" x="4953000" y="2260600"/>
          <p14:tracePt t="17586" x="4902200" y="2108200"/>
          <p14:tracePt t="17593" x="4843463" y="1979613"/>
          <p14:tracePt t="17603" x="4783138" y="1860550"/>
          <p14:tracePt t="17609" x="4724400" y="1766888"/>
          <p14:tracePt t="17619" x="4664075" y="1682750"/>
          <p14:tracePt t="17625" x="4595813" y="1589088"/>
          <p14:tracePt t="17633" x="4529138" y="1512888"/>
          <p14:tracePt t="17639" x="4468813" y="1444625"/>
          <p14:tracePt t="17650" x="4384675" y="1385888"/>
          <p14:tracePt t="17655" x="4324350" y="1343025"/>
          <p14:tracePt t="17666" x="4248150" y="1300163"/>
          <p14:tracePt t="17672" x="4171950" y="1257300"/>
          <p14:tracePt t="17682" x="4078288" y="1223963"/>
          <p14:tracePt t="17687" x="4002088" y="1189038"/>
          <p14:tracePt t="17695" x="3916363" y="1163638"/>
          <p14:tracePt t="17705" x="3832225" y="1147763"/>
          <p14:tracePt t="17709" x="3729038" y="1122363"/>
          <p14:tracePt t="17718" x="3611563" y="1122363"/>
          <p14:tracePt t="17725" x="3500438" y="1122363"/>
          <p14:tracePt t="17734" x="3389313" y="1130300"/>
          <p14:tracePt t="17741" x="3297238" y="1147763"/>
          <p14:tracePt t="17750" x="3194050" y="1173163"/>
          <p14:tracePt t="17757" x="3109913" y="1189038"/>
          <p14:tracePt t="17766" x="3033713" y="1216025"/>
          <p14:tracePt t="17773" x="2998788" y="1241425"/>
          <p14:tracePt t="17783" x="2947988" y="1274763"/>
          <p14:tracePt t="17787" x="2930525" y="1292225"/>
          <p14:tracePt t="17796" x="2905125" y="1333500"/>
          <p14:tracePt t="17805" x="2889250" y="1393825"/>
          <p14:tracePt t="17811" x="2863850" y="1452563"/>
          <p14:tracePt t="17821" x="2846388" y="1530350"/>
          <p14:tracePt t="17827" x="2838450" y="1614488"/>
          <p14:tracePt t="17837" x="2838450" y="1716088"/>
          <p14:tracePt t="17843" x="2838450" y="1809750"/>
          <p14:tracePt t="17853" x="2846388" y="1911350"/>
          <p14:tracePt t="17859" x="2871788" y="2005013"/>
          <p14:tracePt t="17867" x="2905125" y="2090738"/>
          <p14:tracePt t="17873" x="2973388" y="2209800"/>
          <p14:tracePt t="17887" x="3041650" y="2311400"/>
          <p14:tracePt t="17891" x="3117850" y="2430463"/>
          <p14:tracePt t="17900" x="3186113" y="2541588"/>
          <p14:tracePt t="17905" x="3254375" y="2643188"/>
          <p14:tracePt t="17916" x="3322638" y="2736850"/>
          <p14:tracePt t="17921" x="3389313" y="2805113"/>
          <p14:tracePt t="17932" x="3457575" y="2871788"/>
          <p14:tracePt t="17937" x="3525838" y="2932113"/>
          <p14:tracePt t="17943" x="3611563" y="2990850"/>
          <p14:tracePt t="17952" x="3703638" y="3033713"/>
          <p14:tracePt t="17959" x="3789363" y="3059113"/>
          <p14:tracePt t="17969" x="3883025" y="3084513"/>
          <p14:tracePt t="17975" x="3967163" y="3094038"/>
          <p14:tracePt t="17986" x="4052888" y="3094038"/>
          <p14:tracePt t="17991" x="4154488" y="3076575"/>
          <p14:tracePt t="17999" x="4240213" y="3059113"/>
          <p14:tracePt t="18007" x="4359275" y="3025775"/>
          <p14:tracePt t="18017" x="4451350" y="2974975"/>
          <p14:tracePt t="18021" x="4537075" y="2906713"/>
          <p14:tracePt t="18032" x="4621213" y="2830513"/>
          <p14:tracePt t="18037" x="4699000" y="2762250"/>
          <p14:tracePt t="18046" x="4783138" y="2668588"/>
          <p14:tracePt t="18055" x="4851400" y="2600325"/>
          <p14:tracePt t="18061" x="4868863" y="2541588"/>
          <p14:tracePt t="18071" x="4884738" y="2463800"/>
          <p14:tracePt t="18077" x="4902200" y="2379663"/>
          <p14:tracePt t="18086" x="4902200" y="2303463"/>
          <p14:tracePt t="18094" x="4884738" y="2217738"/>
          <p14:tracePt t="18099" x="4843463" y="2124075"/>
          <p14:tracePt t="18107" x="4775200" y="2047875"/>
          <p14:tracePt t="18117" x="4681538" y="1979613"/>
          <p14:tracePt t="18123" x="4605338" y="1928813"/>
          <p14:tracePt t="18133" x="4529138" y="1903413"/>
          <p14:tracePt t="18139" x="4468813" y="1885950"/>
          <p14:tracePt t="18150" x="4410075" y="1870075"/>
          <p14:tracePt t="18155" x="4349750" y="1860550"/>
          <p14:tracePt t="18168" x="4291013" y="1860550"/>
          <p14:tracePt t="18172" x="4248150" y="1860550"/>
          <p14:tracePt t="18177" x="4214813" y="1860550"/>
          <p14:tracePt t="18185" x="4187825" y="1860550"/>
          <p14:tracePt t="18194" x="4171950" y="1870075"/>
          <p14:tracePt t="18201" x="4146550" y="1878013"/>
          <p14:tracePt t="18210" x="4129088" y="1895475"/>
          <p14:tracePt t="18216" x="4111625" y="1911350"/>
          <p14:tracePt t="18226" x="4103688" y="1920875"/>
          <p14:tracePt t="18235" x="4086225" y="1938338"/>
          <p14:tracePt t="18239" x="4070350" y="1954213"/>
          <p14:tracePt t="18250" x="4052888" y="1971675"/>
          <p14:tracePt t="18256" x="4044950" y="1979613"/>
          <p14:tracePt t="18267" x="4044950" y="1989138"/>
          <p14:tracePt t="18272" x="4035425" y="2005013"/>
          <p14:tracePt t="18282" x="4017963" y="2014538"/>
          <p14:tracePt t="18288" x="4002088" y="2030413"/>
          <p14:tracePt t="18299" x="3992563" y="2047875"/>
          <p14:tracePt t="18306" x="3976688" y="2065338"/>
          <p14:tracePt t="18312" x="3959225" y="2082800"/>
          <p14:tracePt t="18321" x="3941763" y="2090738"/>
          <p14:tracePt t="18325" x="3925888" y="2108200"/>
          <p14:tracePt t="18333" x="3916363" y="2124075"/>
          <p14:tracePt t="18342" x="3900488" y="2149475"/>
          <p14:tracePt t="18355" x="3883025" y="2192338"/>
          <p14:tracePt t="18359" x="3873500" y="2227263"/>
          <p14:tracePt t="18367" x="3865563" y="2268538"/>
          <p14:tracePt t="18373" x="3865563" y="2328863"/>
          <p14:tracePt t="18383" x="3865563" y="2387600"/>
          <p14:tracePt t="18389" x="3865563" y="2447925"/>
          <p14:tracePt t="18399" x="3865563" y="2498725"/>
          <p14:tracePt t="18404" x="3865563" y="2557463"/>
          <p14:tracePt t="18412" x="3865563" y="2617788"/>
          <p14:tracePt t="18419" x="3865563" y="2686050"/>
          <p14:tracePt t="18427" x="3865563" y="2744788"/>
          <p14:tracePt t="18435" x="3865563" y="2805113"/>
          <p14:tracePt t="18443" x="3873500" y="2863850"/>
          <p14:tracePt t="18452" x="3890963" y="2922588"/>
          <p14:tracePt t="18459" x="3900488" y="2974975"/>
          <p14:tracePt t="18469" x="3908425" y="3016250"/>
          <p14:tracePt t="18473" x="3908425" y="3033713"/>
          <p14:tracePt t="18483" x="3908425" y="3041650"/>
          <p14:tracePt t="18489" x="3908425" y="3059113"/>
          <p14:tracePt t="18500" x="3908425" y="3067050"/>
          <p14:tracePt t="18516" x="3908425" y="3076575"/>
          <p14:tracePt t="18521" x="3900488" y="3094038"/>
          <p14:tracePt t="18532" x="3890963" y="3101975"/>
          <p14:tracePt t="18537" x="3890963" y="3109913"/>
          <p14:tracePt t="18545" x="3873500" y="3127375"/>
          <p14:tracePt t="18551" x="3857625" y="3144838"/>
          <p14:tracePt t="18559" x="3840163" y="3152775"/>
          <p14:tracePt t="18569" x="3822700" y="3170238"/>
          <p14:tracePt t="18575" x="3797300" y="3186113"/>
          <p14:tracePt t="18585" x="3763963" y="3203575"/>
          <p14:tracePt t="18591" x="3729038" y="3221038"/>
          <p14:tracePt t="18603" x="3678238" y="3228975"/>
          <p14:tracePt t="18607" x="3662363" y="3238500"/>
          <p14:tracePt t="18616" x="3627438" y="3238500"/>
          <p14:tracePt t="18623" x="3602038" y="3238500"/>
          <p14:tracePt t="18632" x="3576638" y="3238500"/>
          <p14:tracePt t="18637" x="3568700" y="3238500"/>
          <p14:tracePt t="18646" x="3551238" y="3228975"/>
          <p14:tracePt t="18653" x="3533775" y="3221038"/>
          <p14:tracePt t="18662" x="3517900" y="3195638"/>
          <p14:tracePt t="18671" x="3500438" y="3152775"/>
          <p14:tracePt t="18677" x="3482975" y="3084513"/>
          <p14:tracePt t="18686" x="3457575" y="3025775"/>
          <p14:tracePt t="18693" x="3441700" y="2940050"/>
          <p14:tracePt t="18699" x="3432175" y="2838450"/>
          <p14:tracePt t="18707" x="3414713" y="2736850"/>
          <p14:tracePt t="18717" x="3406775" y="2651125"/>
          <p14:tracePt t="18723" x="3381375" y="2566988"/>
          <p14:tracePt t="18733" x="3363913" y="2473325"/>
          <p14:tracePt t="18739" x="3338513" y="2387600"/>
          <p14:tracePt t="18750" x="3322638" y="2303463"/>
          <p14:tracePt t="18755" x="3287713" y="2227263"/>
          <p14:tracePt t="18766" x="3228975" y="2133600"/>
          <p14:tracePt t="18771" x="3186113" y="2055813"/>
          <p14:tracePt t="18782" x="3143250" y="1963738"/>
          <p14:tracePt t="18785" x="3084513" y="1903413"/>
          <p14:tracePt t="18793" x="3033713" y="1835150"/>
          <p14:tracePt t="18802" x="2998788" y="1766888"/>
          <p14:tracePt t="18809" x="2973388" y="1751013"/>
          <p14:tracePt t="18819" x="2947988" y="1733550"/>
          <p14:tracePt t="18825" x="2940050" y="1716088"/>
          <p14:tracePt t="18836" x="2914650" y="1708150"/>
          <p14:tracePt t="18841" x="2879725" y="1700213"/>
          <p14:tracePt t="18854" x="2854325" y="1700213"/>
          <p14:tracePt t="18857" x="2838450" y="1700213"/>
          <p14:tracePt t="18866" x="2786063" y="1708150"/>
          <p14:tracePt t="18871" x="2752725" y="1725613"/>
          <p14:tracePt t="18882" x="2719388" y="1751013"/>
          <p14:tracePt t="18902" x="2641600" y="1835150"/>
          <p14:tracePt t="18907" x="2608263" y="1911350"/>
          <p14:tracePt t="18917" x="2549525" y="1989138"/>
          <p14:tracePt t="18920" x="2506663" y="2073275"/>
          <p14:tracePt t="18927" x="2463800" y="2166938"/>
          <p14:tracePt t="18933" x="2430463" y="2260600"/>
          <p14:tracePt t="18941" x="2405063" y="2344738"/>
          <p14:tracePt t="18952" x="2387600" y="2430463"/>
          <p14:tracePt t="18957" x="2370138" y="2524125"/>
          <p14:tracePt t="18966" x="2362200" y="2608263"/>
          <p14:tracePt t="18973" x="2362200" y="2693988"/>
          <p14:tracePt t="18983" x="2387600" y="2778125"/>
          <p14:tracePt t="18989" x="2405063" y="2846388"/>
          <p14:tracePt t="19000" x="2438400" y="2906713"/>
          <p14:tracePt t="19005" x="2471738" y="2957513"/>
          <p14:tracePt t="19011" x="2506663" y="3008313"/>
          <p14:tracePt t="19021" x="2565400" y="3059113"/>
          <p14:tracePt t="19027" x="2600325" y="3084513"/>
          <p14:tracePt t="19037" x="2633663" y="3109913"/>
          <p14:tracePt t="19043" x="2659063" y="3127375"/>
          <p14:tracePt t="19053" x="2676525" y="3135313"/>
          <p14:tracePt t="19059" x="2684463" y="3135313"/>
          <p14:tracePt t="19098" x="2684463" y="3127375"/>
          <p14:tracePt t="19105" x="2684463" y="3109913"/>
          <p14:tracePt t="19115" x="2676525" y="3094038"/>
          <p14:tracePt t="19121" x="2668588" y="3084513"/>
          <p14:tracePt t="19132" x="2651125" y="3076575"/>
          <p14:tracePt t="20452" x="2659063" y="3067050"/>
          <p14:tracePt t="20459" x="2693988" y="3051175"/>
          <p14:tracePt t="20467" x="2735263" y="3041650"/>
          <p14:tracePt t="20475" x="2786063" y="3033713"/>
          <p14:tracePt t="20483" x="2828925" y="3033713"/>
          <p14:tracePt t="20489" x="2863850" y="3033713"/>
          <p14:tracePt t="20500" x="2914650" y="3033713"/>
          <p14:tracePt t="20505" x="2998788" y="3041650"/>
          <p14:tracePt t="20516" x="3074988" y="3059113"/>
          <p14:tracePt t="20521" x="3178175" y="3076575"/>
          <p14:tracePt t="20532" x="3279775" y="3094038"/>
          <p14:tracePt t="20537" x="3389313" y="3101975"/>
          <p14:tracePt t="20548" x="3508375" y="3127375"/>
          <p14:tracePt t="20551" x="3619500" y="3144838"/>
          <p14:tracePt t="20559" x="3738563" y="3170238"/>
          <p14:tracePt t="20569" x="3822700" y="3195638"/>
          <p14:tracePt t="20575" x="3916363" y="3211513"/>
          <p14:tracePt t="20585" x="4002088" y="3238500"/>
          <p14:tracePt t="20591" x="4086225" y="3246438"/>
          <p14:tracePt t="20601" x="4146550" y="3254375"/>
          <p14:tracePt t="20607" x="4205288" y="3254375"/>
          <p14:tracePt t="20616" x="4230688" y="3254375"/>
          <p14:tracePt t="20623" x="4248150" y="3254375"/>
          <p14:tracePt t="20633" x="4273550" y="3254375"/>
          <p14:tracePt t="20637" x="4298950" y="3246438"/>
          <p14:tracePt t="20648" x="4324350" y="3238500"/>
          <p14:tracePt t="20653" x="4332288" y="3228975"/>
          <p14:tracePt t="20662" x="4349750" y="3221038"/>
          <p14:tracePt t="20670" x="4367213" y="3211513"/>
          <p14:tracePt t="20677" x="4375150" y="3203575"/>
          <p14:tracePt t="20687" x="4392613" y="3203575"/>
          <p14:tracePt t="20693" x="4410075" y="3195638"/>
          <p14:tracePt t="20701" x="4418013" y="3195638"/>
          <p14:tracePt t="20709" x="4435475" y="3195638"/>
          <p14:tracePt t="20715" x="4451350" y="3195638"/>
          <p14:tracePt t="20723" x="4460875" y="3195638"/>
          <p14:tracePt t="20732" x="4476750" y="3195638"/>
          <p14:tracePt t="20739" x="4494213" y="3211513"/>
          <p14:tracePt t="20749" x="4511675" y="3228975"/>
          <p14:tracePt t="20755" x="4545013" y="3246438"/>
          <p14:tracePt t="20765" x="4570413" y="3263900"/>
          <p14:tracePt t="20771" x="4595813" y="3279775"/>
          <p14:tracePt t="20782" x="4613275" y="3297238"/>
          <p14:tracePt t="20787" x="4638675" y="3314700"/>
          <p14:tracePt t="20793" x="4673600" y="3355975"/>
          <p14:tracePt t="20803" x="4706938" y="3382963"/>
          <p14:tracePt t="20809" x="4732338" y="3416300"/>
          <p14:tracePt t="20818" x="4765675" y="3459163"/>
          <p14:tracePt t="20825" x="4800600" y="3484563"/>
          <p14:tracePt t="20835" x="4843463" y="3517900"/>
          <p14:tracePt t="20841" x="4884738" y="3552825"/>
          <p14:tracePt t="20849" x="4935538" y="3578225"/>
          <p14:tracePt t="20857" x="4995863" y="3603625"/>
          <p14:tracePt t="20865" x="5038725" y="3629025"/>
          <p14:tracePt t="20871" x="5072063" y="3646488"/>
          <p14:tracePt t="20887" x="5165725" y="3687763"/>
          <p14:tracePt t="20898" x="5224463" y="3705225"/>
          <p14:tracePt t="20903" x="5276850" y="3722688"/>
          <p14:tracePt t="20911" x="5327650" y="3738563"/>
          <p14:tracePt t="20919" x="5368925" y="3763963"/>
          <p14:tracePt t="20928" x="5394325" y="3781425"/>
          <p14:tracePt t="20937" x="5421313" y="3790950"/>
          <p14:tracePt t="20941" x="5437188" y="3798888"/>
          <p14:tracePt t="20952" x="5446713" y="3806825"/>
          <p14:tracePt t="20957" x="5472113" y="3824288"/>
          <p14:tracePt t="20967" x="5487988" y="3824288"/>
          <p14:tracePt t="20973" x="5505450" y="3841750"/>
          <p14:tracePt t="20983" x="5513388" y="3841750"/>
          <p14:tracePt t="20989" x="5530850" y="3849688"/>
          <p14:tracePt t="20999" x="5548313" y="3849688"/>
          <p14:tracePt t="21006" x="5556250" y="3857625"/>
          <p14:tracePt t="21015" x="5573713" y="3857625"/>
          <p14:tracePt t="21019" x="5581650" y="3857625"/>
          <p14:tracePt t="21027" x="5599113" y="3857625"/>
          <p14:tracePt t="21035" x="5616575" y="3857625"/>
          <p14:tracePt t="21043" x="5632450" y="3857625"/>
          <p14:tracePt t="21051" x="5649913" y="3857625"/>
          <p14:tracePt t="21059" x="5683250" y="3857625"/>
          <p14:tracePt t="21067" x="5708650" y="3857625"/>
          <p14:tracePt t="21076" x="5751513" y="3857625"/>
          <p14:tracePt t="21083" x="5786438" y="3857625"/>
          <p14:tracePt t="21091" x="5819775" y="3857625"/>
          <p14:tracePt t="21099" x="5853113" y="3857625"/>
          <p14:tracePt t="21105" x="5895975" y="3841750"/>
          <p14:tracePt t="21115" x="5938838" y="3841750"/>
          <p14:tracePt t="21121" x="5989638" y="3824288"/>
          <p14:tracePt t="21131" x="6024563" y="3816350"/>
          <p14:tracePt t="21138" x="6057900" y="3798888"/>
          <p14:tracePt t="21148" x="6083300" y="3781425"/>
          <p14:tracePt t="21153" x="6091238" y="3773488"/>
          <p14:tracePt t="21162" x="6108700" y="3756025"/>
          <p14:tracePt t="21171" x="6126163" y="3738563"/>
          <p14:tracePt t="21176" x="6142038" y="3722688"/>
          <p14:tracePt t="21185" x="6159500" y="3705225"/>
          <p14:tracePt t="21192" x="6167438" y="3697288"/>
          <p14:tracePt t="21199" x="6184900" y="3679825"/>
          <p14:tracePt t="21207" x="6202363" y="3662363"/>
          <p14:tracePt t="21217" x="6219825" y="3646488"/>
          <p14:tracePt t="21223" x="6227763" y="3636963"/>
          <p14:tracePt t="21232" x="6235700" y="3611563"/>
          <p14:tracePt t="21239" x="6245225" y="3594100"/>
          <p14:tracePt t="21249" x="6253163" y="3578225"/>
          <p14:tracePt t="21253" x="6261100" y="3560763"/>
          <p14:tracePt t="21264" x="6270625" y="3535363"/>
          <p14:tracePt t="21269" x="6270625" y="3509963"/>
          <p14:tracePt t="21278" x="6278563" y="3484563"/>
          <p14:tracePt t="21287" x="6286500" y="3459163"/>
          <p14:tracePt t="21294" x="6286500" y="3424238"/>
          <p14:tracePt t="21303" x="6296025" y="3390900"/>
          <p14:tracePt t="21309" x="6296025" y="3330575"/>
          <p14:tracePt t="21318" x="6296025" y="3279775"/>
          <p14:tracePt t="21324" x="6296025" y="3221038"/>
          <p14:tracePt t="21331" x="6303963" y="3160713"/>
          <p14:tracePt t="21339" x="6311900" y="3127375"/>
          <p14:tracePt t="21349" x="6321425" y="3076575"/>
          <p14:tracePt t="21355" x="6329363" y="3016250"/>
          <p14:tracePt t="21366" x="6338888" y="2974975"/>
          <p14:tracePt t="21371" x="6346825" y="2932113"/>
          <p14:tracePt t="21383" x="6364288" y="2871788"/>
          <p14:tracePt t="21388" x="6364288" y="2820988"/>
          <p14:tracePt t="21394" x="6364288" y="2770188"/>
          <p14:tracePt t="21402" x="6364288" y="2711450"/>
          <p14:tracePt t="21409" x="6364288" y="2651125"/>
          <p14:tracePt t="21417" x="6354763" y="2592388"/>
          <p14:tracePt t="21425" x="6346825" y="2549525"/>
          <p14:tracePt t="21434" x="6338888" y="2489200"/>
          <p14:tracePt t="21441" x="6321425" y="2422525"/>
          <p14:tracePt t="21449" x="6311900" y="2379663"/>
          <p14:tracePt t="21457" x="6296025" y="2319338"/>
          <p14:tracePt t="21467" x="6278563" y="2286000"/>
          <p14:tracePt t="21471" x="6261100" y="2235200"/>
          <p14:tracePt t="21481" x="6245225" y="2192338"/>
          <p14:tracePt t="21487" x="6219825" y="2124075"/>
          <p14:tracePt t="21499" x="6194425" y="2073275"/>
          <p14:tracePt t="21504" x="6167438" y="2039938"/>
          <p14:tracePt t="21512" x="6142038" y="2014538"/>
          <p14:tracePt t="21520" x="6116638" y="1997075"/>
          <p14:tracePt t="21527" x="6075363" y="1979613"/>
          <p14:tracePt t="21536" x="6040438" y="1963738"/>
          <p14:tracePt t="21543" x="5997575" y="1946275"/>
          <p14:tracePt t="21551" x="5964238" y="1928813"/>
          <p14:tracePt t="21557" x="5946775" y="1911350"/>
          <p14:tracePt t="21568" x="5895975" y="1895475"/>
          <p14:tracePt t="21573" x="5853113" y="1885950"/>
          <p14:tracePt t="21583" x="5794375" y="1878013"/>
          <p14:tracePt t="21589" x="5735638" y="1870075"/>
          <p14:tracePt t="21599" x="5675313" y="1860550"/>
          <p14:tracePt t="21605" x="5616575" y="1844675"/>
          <p14:tracePt t="21615" x="5556250" y="1844675"/>
          <p14:tracePt t="21621" x="5497513" y="1844675"/>
          <p14:tracePt t="21628" x="5437188" y="1860550"/>
          <p14:tracePt t="21635" x="5386388" y="1878013"/>
          <p14:tracePt t="21643" x="5343525" y="1895475"/>
          <p14:tracePt t="21652" x="5292725" y="1920875"/>
          <p14:tracePt t="21659" x="5241925" y="1946275"/>
          <p14:tracePt t="21669" x="5208588" y="1989138"/>
          <p14:tracePt t="21675" x="5165725" y="2039938"/>
          <p14:tracePt t="21685" x="5122863" y="2073275"/>
          <p14:tracePt t="21692" x="5089525" y="2124075"/>
          <p14:tracePt t="21699" x="5064125" y="2184400"/>
          <p14:tracePt t="21705" x="5021263" y="2252663"/>
          <p14:tracePt t="21715" x="4978400" y="2336800"/>
          <p14:tracePt t="21721" x="4935538" y="2422525"/>
          <p14:tracePt t="21732" x="4884738" y="2506663"/>
          <p14:tracePt t="21737" x="4851400" y="2608263"/>
          <p14:tracePt t="21748" x="4833938" y="2701925"/>
          <p14:tracePt t="21753" x="4818063" y="2787650"/>
          <p14:tracePt t="21765" x="4800600" y="2863850"/>
          <p14:tracePt t="21770" x="4791075" y="2932113"/>
          <p14:tracePt t="21777" x="4765675" y="3025775"/>
          <p14:tracePt t="21784" x="4749800" y="3109913"/>
          <p14:tracePt t="21791" x="4732338" y="3195638"/>
          <p14:tracePt t="21802" x="4732338" y="3279775"/>
          <p14:tracePt t="21807" x="4732338" y="3355975"/>
          <p14:tracePt t="21817" x="4724400" y="3424238"/>
          <p14:tracePt t="21824" x="4714875" y="3484563"/>
          <p14:tracePt t="21831" x="4714875" y="3560763"/>
          <p14:tracePt t="21840" x="4714875" y="3619500"/>
          <p14:tracePt t="21848" x="4724400" y="3687763"/>
          <p14:tracePt t="21853" x="4749800" y="3748088"/>
          <p14:tracePt t="21864" x="4765675" y="3816350"/>
          <p14:tracePt t="21869" x="4783138" y="3857625"/>
          <p14:tracePt t="21878" x="4808538" y="3908425"/>
          <p14:tracePt t="21888" x="4818063" y="3935413"/>
          <p14:tracePt t="21895" x="4851400" y="3968750"/>
          <p14:tracePt t="21901" x="4876800" y="4002088"/>
          <p14:tracePt t="21909" x="4910138" y="4027488"/>
          <p14:tracePt t="21918" x="4935538" y="4044950"/>
          <p14:tracePt t="21925" x="4962525" y="4062413"/>
          <p14:tracePt t="21931" x="4987925" y="4079875"/>
          <p14:tracePt t="21939" x="5003800" y="4095750"/>
          <p14:tracePt t="21949" x="5021263" y="4105275"/>
          <p14:tracePt t="21955" x="5038725" y="4105275"/>
          <p14:tracePt t="21965" x="5046663" y="4113213"/>
          <p14:tracePt t="21971" x="5064125" y="4113213"/>
          <p14:tracePt t="21982" x="5080000" y="4113213"/>
          <p14:tracePt t="21987" x="5089525" y="4113213"/>
          <p14:tracePt t="22001" x="5114925" y="4095750"/>
          <p14:tracePt t="22011" x="5122863" y="4087813"/>
          <p14:tracePt t="22019" x="5140325" y="4079875"/>
          <p14:tracePt t="22025" x="5148263" y="4070350"/>
          <p14:tracePt t="22035" x="5165725" y="4052888"/>
          <p14:tracePt t="22042" x="5183188" y="4037013"/>
          <p14:tracePt t="22051" x="5199063" y="4027488"/>
          <p14:tracePt t="22057" x="5216525" y="4011613"/>
          <p14:tracePt t="22066" x="5224463" y="3994150"/>
          <p14:tracePt t="22073" x="5241925" y="3976688"/>
          <p14:tracePt t="22082" x="5259388" y="3968750"/>
          <p14:tracePt t="22087" x="5276850" y="3951288"/>
          <p14:tracePt t="22097" x="5284788" y="3935413"/>
          <p14:tracePt t="22103" x="5302250" y="3917950"/>
          <p14:tracePt t="22114" x="5318125" y="3908425"/>
          <p14:tracePt t="22119" x="5327650" y="3900488"/>
          <p14:tracePt t="22136" x="5327650" y="3892550"/>
          <p14:tracePt t="22143" x="5335588" y="3892550"/>
          <p14:tracePt t="26120" x="5335588" y="3883025"/>
          <p14:tracePt t="26129" x="5353050" y="3875088"/>
          <p14:tracePt t="26136" x="5386388" y="3857625"/>
          <p14:tracePt t="26145" x="5437188" y="3832225"/>
          <p14:tracePt t="26152" x="5497513" y="3816350"/>
          <p14:tracePt t="26160" x="5538788" y="3798888"/>
          <p14:tracePt t="26168" x="5607050" y="3773488"/>
          <p14:tracePt t="26175" x="5667375" y="3748088"/>
          <p14:tracePt t="26181" x="5726113" y="3713163"/>
          <p14:tracePt t="26189" x="5819775" y="3654425"/>
          <p14:tracePt t="26200" x="5913438" y="3586163"/>
          <p14:tracePt t="26205" x="5981700" y="3517900"/>
          <p14:tracePt t="26213" x="6040438" y="3459163"/>
          <p14:tracePt t="26221" x="6100763" y="3390900"/>
          <p14:tracePt t="26231" x="6142038" y="3322638"/>
          <p14:tracePt t="26237" x="6184900" y="3271838"/>
          <p14:tracePt t="26248" x="6202363" y="3211513"/>
          <p14:tracePt t="26253" x="6227763" y="3135313"/>
          <p14:tracePt t="26259" x="6245225" y="3076575"/>
          <p14:tracePt t="26269" x="6261100" y="3000375"/>
          <p14:tracePt t="26275" x="6278563" y="2940050"/>
          <p14:tracePt t="26284" x="6286500" y="2881313"/>
          <p14:tracePt t="26291" x="6296025" y="2820988"/>
          <p14:tracePt t="26301" x="6296025" y="2795588"/>
          <p14:tracePt t="26307" x="6296025" y="2770188"/>
          <p14:tracePt t="26317" x="6296025" y="2736850"/>
          <p14:tracePt t="26321" x="6286500" y="2711450"/>
          <p14:tracePt t="26331" x="6286500" y="2693988"/>
          <p14:tracePt t="26337" x="6278563" y="2668588"/>
          <p14:tracePt t="26347" x="6261100" y="2651125"/>
          <p14:tracePt t="26353" x="6261100" y="2643188"/>
          <p14:tracePt t="26364" x="6245225" y="2625725"/>
          <p14:tracePt t="26369" x="6227763" y="2617788"/>
          <p14:tracePt t="26380" x="6219825" y="2608263"/>
          <p14:tracePt t="26385" x="6219825" y="2600325"/>
          <p14:tracePt t="26397" x="6202363" y="2592388"/>
          <p14:tracePt t="26403" x="6184900" y="2574925"/>
          <p14:tracePt t="26407" x="6167438" y="2566988"/>
          <p14:tracePt t="26416" x="6159500" y="2549525"/>
          <p14:tracePt t="26423" x="6142038" y="2541588"/>
          <p14:tracePt t="26432" x="6126163" y="2541588"/>
          <p14:tracePt t="26439" x="6108700" y="2532063"/>
          <p14:tracePt t="26450" x="6100763" y="2524125"/>
          <p14:tracePt t="26456" x="6083300" y="2524125"/>
          <p14:tracePt t="26463" x="6075363" y="2524125"/>
          <p14:tracePt t="26471" x="6057900" y="2516188"/>
          <p14:tracePt t="26480" x="6040438" y="2516188"/>
          <p14:tracePt t="26485" x="6032500" y="2516188"/>
          <p14:tracePt t="26497" x="6015038" y="2516188"/>
          <p14:tracePt t="26501" x="5981700" y="2524125"/>
          <p14:tracePt t="26513" x="5946775" y="2541588"/>
          <p14:tracePt t="26518" x="5888038" y="2557463"/>
          <p14:tracePt t="26525" x="5827713" y="2582863"/>
          <p14:tracePt t="26535" x="5776913" y="2600325"/>
          <p14:tracePt t="26542" x="5718175" y="2617788"/>
          <p14:tracePt t="26547" x="5683250" y="2633663"/>
          <p14:tracePt t="26555" x="5641975" y="2660650"/>
          <p14:tracePt t="26564" x="5624513" y="2676525"/>
          <p14:tracePt t="26571" x="5607050" y="2701925"/>
          <p14:tracePt t="26581" x="5591175" y="2727325"/>
          <p14:tracePt t="26587" x="5573713" y="2744788"/>
          <p14:tracePt t="26598" x="5556250" y="2762250"/>
          <p14:tracePt t="26603" x="5538788" y="2778125"/>
          <p14:tracePt t="26614" x="5522913" y="2830513"/>
          <p14:tracePt t="26619" x="5505450" y="2889250"/>
          <p14:tracePt t="26630" x="5497513" y="2949575"/>
          <p14:tracePt t="26635" x="5480050" y="3025775"/>
          <p14:tracePt t="26642" x="5480050" y="3076575"/>
          <p14:tracePt t="26650" x="5480050" y="3135313"/>
          <p14:tracePt t="26657" x="5487988" y="3195638"/>
          <p14:tracePt t="26666" x="5497513" y="3254375"/>
          <p14:tracePt t="26673" x="5513388" y="3314700"/>
          <p14:tracePt t="26683" x="5530850" y="3365500"/>
          <p14:tracePt t="26689" x="5565775" y="3416300"/>
          <p14:tracePt t="26703" x="5641975" y="3492500"/>
          <p14:tracePt t="26713" x="5692775" y="3517900"/>
          <p14:tracePt t="26719" x="5751513" y="3543300"/>
          <p14:tracePt t="26730" x="5811838" y="3560763"/>
          <p14:tracePt t="26735" x="5870575" y="3568700"/>
          <p14:tracePt t="26747" x="5930900" y="3578225"/>
          <p14:tracePt t="26753" x="5989638" y="3578225"/>
          <p14:tracePt t="26759" x="6049963" y="3578225"/>
          <p14:tracePt t="26768" x="6091238" y="3578225"/>
          <p14:tracePt t="26775" x="6126163" y="3560763"/>
          <p14:tracePt t="26784" x="6142038" y="3552825"/>
          <p14:tracePt t="26789" x="6159500" y="3535363"/>
          <p14:tracePt t="26800" x="6176963" y="3517900"/>
          <p14:tracePt t="26805" x="6184900" y="3502025"/>
          <p14:tracePt t="26814" x="6202363" y="3467100"/>
          <p14:tracePt t="26821" x="6202363" y="3449638"/>
          <p14:tracePt t="26831" x="6202363" y="3424238"/>
          <p14:tracePt t="26837" x="6202363" y="3398838"/>
          <p14:tracePt t="26848" x="6202363" y="3365500"/>
          <p14:tracePt t="26853" x="6184900" y="3348038"/>
          <p14:tracePt t="26859" x="6176963" y="3322638"/>
          <p14:tracePt t="26868" x="6159500" y="3305175"/>
          <p14:tracePt t="26875" x="6151563" y="3289300"/>
          <p14:tracePt t="26884" x="6142038" y="3279775"/>
          <p14:tracePt t="26891" x="6142038" y="3271838"/>
          <p14:tracePt t="26900" x="6134100" y="3263900"/>
          <p14:tracePt t="26907" x="6126163" y="3263900"/>
          <p14:tracePt t="26923" x="6116638" y="3263900"/>
          <p14:tracePt t="26931" x="6108700" y="3263900"/>
          <p14:tracePt t="26937" x="6100763" y="3271838"/>
          <p14:tracePt t="26947" x="6100763" y="3279775"/>
          <p14:tracePt t="26953" x="6091238" y="3289300"/>
          <p14:tracePt t="26964" x="6083300" y="3297238"/>
          <p14:tracePt t="26969" x="6075363" y="3305175"/>
          <p14:tracePt t="26985" x="6075363" y="3314700"/>
          <p14:tracePt t="26997" x="6065838" y="3314700"/>
          <p14:tracePt t="65949" x="6057900" y="3322638"/>
          <p14:tracePt t="65956" x="5870575" y="3416300"/>
          <p14:tracePt t="65964" x="5591175" y="3568700"/>
          <p14:tracePt t="65972" x="5310188" y="3748088"/>
          <p14:tracePt t="65979" x="5038725" y="3968750"/>
          <p14:tracePt t="65988" x="4851400" y="4121150"/>
          <p14:tracePt t="65995" x="4706938" y="4275138"/>
          <p14:tracePt t="66003" x="4595813" y="4427538"/>
          <p14:tracePt t="66011" x="4519613" y="4546600"/>
          <p14:tracePt t="66019" x="4460875" y="4640263"/>
          <p14:tracePt t="66027" x="4435475" y="4716463"/>
          <p14:tracePt t="66033" x="4418013" y="4749800"/>
          <p14:tracePt t="66041" x="4418013" y="4759325"/>
          <p14:tracePt t="66051" x="4418013" y="4767263"/>
          <p14:tracePt t="66067" x="4435475" y="4767263"/>
          <p14:tracePt t="66073" x="4476750" y="4724400"/>
          <p14:tracePt t="66084" x="4545013" y="4640263"/>
          <p14:tracePt t="66089" x="4613275" y="4538663"/>
          <p14:tracePt t="66095" x="4689475" y="4402138"/>
          <p14:tracePt t="66103" x="4775200" y="4240213"/>
          <p14:tracePt t="66111" x="4818063" y="4113213"/>
          <p14:tracePt t="66121" x="4843463" y="3968750"/>
          <p14:tracePt t="66127" x="4851400" y="3824288"/>
          <p14:tracePt t="66136" x="4868863" y="3679825"/>
          <p14:tracePt t="66143" x="4868863" y="3560763"/>
          <p14:tracePt t="66153" x="4851400" y="3467100"/>
          <p14:tracePt t="66159" x="4783138" y="3373438"/>
          <p14:tracePt t="66169" x="4706938" y="3297238"/>
          <p14:tracePt t="66175" x="4621213" y="3228975"/>
          <p14:tracePt t="66183" x="4511675" y="3186113"/>
          <p14:tracePt t="66189" x="4392613" y="3160713"/>
          <p14:tracePt t="66200" x="4248150" y="3135313"/>
          <p14:tracePt t="66205" x="4111625" y="3109913"/>
          <p14:tracePt t="66214" x="3967163" y="3109913"/>
          <p14:tracePt t="66221" x="3822700" y="3119438"/>
          <p14:tracePt t="66230" x="3670300" y="3135313"/>
          <p14:tracePt t="66238" x="3449638" y="3170238"/>
          <p14:tracePt t="66245" x="3254375" y="3211513"/>
          <p14:tracePt t="66254" x="3109913" y="3246438"/>
          <p14:tracePt t="66259" x="2990850" y="3297238"/>
          <p14:tracePt t="66267" x="2889250" y="3314700"/>
          <p14:tracePt t="66275" x="2803525" y="3340100"/>
          <p14:tracePt t="66283" x="2727325" y="3355975"/>
          <p14:tracePt t="66291" x="2659063" y="3355975"/>
          <p14:tracePt t="66300" x="2600325" y="3355975"/>
          <p14:tracePt t="66307" x="2524125" y="3355975"/>
          <p14:tracePt t="66317" x="2446338" y="3340100"/>
          <p14:tracePt t="66323" x="2362200" y="3314700"/>
          <p14:tracePt t="66330" x="2268538" y="3246438"/>
          <p14:tracePt t="66337" x="2149475" y="3160713"/>
          <p14:tracePt t="66345" x="2055813" y="3094038"/>
          <p14:tracePt t="66354" x="1936750" y="3008313"/>
          <p14:tracePt t="66361" x="1835150" y="2922588"/>
          <p14:tracePt t="66369" x="1724025" y="2846388"/>
          <p14:tracePt t="66377" x="1639888" y="2778125"/>
          <p14:tracePt t="66387" x="1528763" y="2701925"/>
          <p14:tracePt t="66393" x="1462088" y="2651125"/>
          <p14:tracePt t="66401" x="1409700" y="2608263"/>
          <p14:tracePt t="66407" x="1401763" y="2582863"/>
          <p14:tracePt t="66418" x="1384300" y="2566988"/>
          <p14:tracePt t="66424" x="1368425" y="2557463"/>
          <p14:tracePt t="66433" x="1358900" y="2549525"/>
          <p14:tracePt t="66526" x="1358900" y="2557463"/>
          <p14:tracePt t="75901" x="1368425" y="2557463"/>
          <p14:tracePt t="75909" x="1477963" y="2473325"/>
          <p14:tracePt t="75917" x="1647825" y="2354263"/>
          <p14:tracePt t="75926" x="1835150" y="2286000"/>
          <p14:tracePt t="75931" x="2012950" y="2227263"/>
          <p14:tracePt t="75940" x="2116138" y="2184400"/>
          <p14:tracePt t="75949" x="2192338" y="2166938"/>
          <p14:tracePt t="75955" x="2251075" y="2141538"/>
          <p14:tracePt t="75963" x="2276475" y="2133600"/>
          <p14:tracePt t="75971" x="2286000" y="2133600"/>
          <p14:tracePt t="75987" x="2276475" y="2192338"/>
          <p14:tracePt t="75998" x="2243138" y="2293938"/>
          <p14:tracePt t="76003" x="2200275" y="2397125"/>
          <p14:tracePt t="76013" x="2174875" y="2498725"/>
          <p14:tracePt t="76017" x="2149475" y="2600325"/>
          <p14:tracePt t="76026" x="2149475" y="2701925"/>
          <p14:tracePt t="76034" x="2157413" y="2795588"/>
          <p14:tracePt t="76041" x="2192338" y="2906713"/>
          <p14:tracePt t="76049" x="2243138" y="2990850"/>
          <p14:tracePt t="76057" x="2311400" y="3076575"/>
          <p14:tracePt t="76067" x="2379663" y="3152775"/>
          <p14:tracePt t="76073" x="2463800" y="3203575"/>
          <p14:tracePt t="76082" x="2524125" y="3263900"/>
          <p14:tracePt t="76087" x="2574925" y="3305175"/>
          <p14:tracePt t="76097" x="2625725" y="3330575"/>
          <p14:tracePt t="76103" x="2641600" y="3348038"/>
          <p14:tracePt t="76113" x="2641600" y="3355975"/>
          <p14:tracePt t="76119" x="2651125" y="3365500"/>
          <p14:tracePt t="76130" x="2651125" y="3382963"/>
          <p14:tracePt t="76135" x="2651125" y="3390900"/>
          <p14:tracePt t="76146" x="2651125" y="3408363"/>
          <p14:tracePt t="76151" x="2651125" y="3424238"/>
          <p14:tracePt t="76160" x="2633663" y="3433763"/>
          <p14:tracePt t="76165" x="2616200" y="3449638"/>
          <p14:tracePt t="76173" x="2600325" y="3475038"/>
          <p14:tracePt t="76184" x="2574925" y="3509963"/>
          <p14:tracePt t="76189" x="2549525" y="3560763"/>
          <p14:tracePt t="76197" x="2506663" y="3619500"/>
          <p14:tracePt t="76205" x="2438400" y="3687763"/>
          <p14:tracePt t="76213" x="2370138" y="3756025"/>
          <p14:tracePt t="76221" x="2301875" y="3832225"/>
          <p14:tracePt t="76231" x="2235200" y="3900488"/>
          <p14:tracePt t="76237" x="2208213" y="3960813"/>
          <p14:tracePt t="76246" x="2166938" y="4027488"/>
          <p14:tracePt t="76251" x="2141538" y="4087813"/>
          <p14:tracePt t="76259" x="2124075" y="4146550"/>
          <p14:tracePt t="76267" x="2106613" y="4197350"/>
          <p14:tracePt t="76275" x="2090738" y="4224338"/>
          <p14:tracePt t="76284" x="2081213" y="4240213"/>
          <p14:tracePt t="76291" x="2081213" y="4249738"/>
          <p14:tracePt t="76299" x="2073275" y="4265613"/>
          <p14:tracePt t="76307" x="2073275" y="4275138"/>
          <p14:tracePt t="76325" x="2065338" y="4283075"/>
          <p14:tracePt t="76346" x="2065338" y="4291013"/>
          <p14:tracePt t="76362" x="2065338" y="4300538"/>
          <p14:tracePt t="76369" x="2065338" y="4308475"/>
          <p14:tracePt t="76380" x="2065338" y="4316413"/>
          <p14:tracePt t="76385" x="2073275" y="4325938"/>
          <p14:tracePt t="76391" x="2081213" y="4333875"/>
          <p14:tracePt t="76399" x="2090738" y="4333875"/>
          <p14:tracePt t="76407" x="2098675" y="4333875"/>
          <p14:tracePt t="76416" x="2106613" y="4333875"/>
          <p14:tracePt t="76423" x="2116138" y="4333875"/>
          <p14:tracePt t="76432" x="2124075" y="4333875"/>
          <p14:tracePt t="76455" x="2141538" y="4325938"/>
          <p14:tracePt t="76463" x="2157413" y="4325938"/>
          <p14:tracePt t="76469" x="2182813" y="4308475"/>
          <p14:tracePt t="76481" x="2200275" y="4291013"/>
          <p14:tracePt t="76485" x="2225675" y="4275138"/>
          <p14:tracePt t="76497" x="2251075" y="4257675"/>
          <p14:tracePt t="76502" x="2268538" y="4240213"/>
          <p14:tracePt t="76510" x="2293938" y="4224338"/>
          <p14:tracePt t="76519" x="2311400" y="4214813"/>
          <p14:tracePt t="76526" x="2327275" y="4197350"/>
          <p14:tracePt t="76534" x="2344738" y="4189413"/>
          <p14:tracePt t="76539" x="2352675" y="4189413"/>
          <p14:tracePt t="76549" x="2362200" y="4181475"/>
          <p14:tracePt t="76565" x="2370138" y="4181475"/>
          <p14:tracePt t="76583" x="2379663" y="4181475"/>
          <p14:tracePt t="76591" x="2379663" y="4171950"/>
          <p14:tracePt t="76599" x="2387600" y="4171950"/>
          <p14:tracePt t="76607" x="2395538" y="4171950"/>
          <p14:tracePt t="76621" x="2405063" y="4171950"/>
          <p14:tracePt t="76631" x="2413000" y="4171950"/>
          <p14:tracePt t="76641" x="2413000" y="4164013"/>
          <p14:tracePt t="76649" x="2420938" y="4156075"/>
          <p14:tracePt t="76657" x="2420938" y="4146550"/>
          <p14:tracePt t="76665" x="2430463" y="4130675"/>
          <p14:tracePt t="76673" x="2430463" y="4113213"/>
          <p14:tracePt t="76683" x="2438400" y="4105275"/>
          <p14:tracePt t="76689" x="2438400" y="4087813"/>
          <p14:tracePt t="76696" x="2438400" y="4070350"/>
          <p14:tracePt t="76713" x="2438400" y="4052888"/>
          <p14:tracePt t="76719" x="2446338" y="4052888"/>
          <p14:tracePt t="76732" x="2446338" y="4044950"/>
          <p14:tracePt t="76735" x="2446338" y="4027488"/>
          <p14:tracePt t="76751" x="2446338" y="4019550"/>
          <p14:tracePt t="76767" x="2446338" y="4011613"/>
          <p14:tracePt t="76895" x="2455863" y="4002088"/>
          <p14:tracePt t="76915" x="2463800" y="4002088"/>
          <p14:tracePt t="76921" x="2471738" y="4002088"/>
          <p14:tracePt t="76937" x="2481263" y="4002088"/>
          <p14:tracePt t="76945" x="2489200" y="4002088"/>
          <p14:tracePt t="81721" x="2489200" y="4011613"/>
          <p14:tracePt t="81729" x="2489200" y="4052888"/>
          <p14:tracePt t="81737" x="2489200" y="4095750"/>
          <p14:tracePt t="81746" x="2489200" y="4130675"/>
          <p14:tracePt t="81753" x="2497138" y="4164013"/>
          <p14:tracePt t="81762" x="2506663" y="4197350"/>
          <p14:tracePt t="81767" x="2506663" y="4240213"/>
          <p14:tracePt t="81778" x="2514600" y="4275138"/>
          <p14:tracePt t="81784" x="2514600" y="4316413"/>
          <p14:tracePt t="81792" x="2524125" y="4351338"/>
          <p14:tracePt t="81800" x="2524125" y="4384675"/>
          <p14:tracePt t="81807" x="2524125" y="4410075"/>
          <p14:tracePt t="81816" x="2524125" y="4445000"/>
          <p14:tracePt t="81823" x="2514600" y="4495800"/>
          <p14:tracePt t="81831" x="2506663" y="4554538"/>
          <p14:tracePt t="81837" x="2497138" y="4614863"/>
          <p14:tracePt t="81847" x="2471738" y="4673600"/>
          <p14:tracePt t="81853" x="2463800" y="4733925"/>
          <p14:tracePt t="81861" x="2446338" y="4784725"/>
          <p14:tracePt t="81869" x="2420938" y="4843463"/>
          <p14:tracePt t="81881" x="2405063" y="4878388"/>
          <p14:tracePt t="81887" x="2395538" y="4919663"/>
          <p14:tracePt t="81895" x="2395538" y="4962525"/>
          <p14:tracePt t="81901" x="2387600" y="5013325"/>
          <p14:tracePt t="81908" x="2387600" y="5056188"/>
          <p14:tracePt t="81916" x="2379663" y="5091113"/>
          <p14:tracePt t="81923" x="2379663" y="5132388"/>
          <p14:tracePt t="81931" x="2379663" y="5167313"/>
          <p14:tracePt t="81940" x="2379663" y="5192713"/>
          <p14:tracePt t="81948" x="2370138" y="5243513"/>
          <p14:tracePt t="81956" x="2370138" y="5286375"/>
          <p14:tracePt t="81964" x="2362200" y="5345113"/>
          <p14:tracePt t="81971" x="2352675" y="5405438"/>
          <p14:tracePt t="81981" x="2344738" y="5446713"/>
          <p14:tracePt t="81987" x="2327275" y="5507038"/>
          <p14:tracePt t="81995" x="2319338" y="5565775"/>
          <p14:tracePt t="82001" x="2311400" y="5626100"/>
          <p14:tracePt t="82011" x="2293938" y="5684838"/>
          <p14:tracePt t="82016" x="2268538" y="5735638"/>
          <p14:tracePt t="82028" x="2251075" y="5770563"/>
          <p14:tracePt t="82035" x="2243138" y="5803900"/>
          <p14:tracePt t="82045" x="2243138" y="5821363"/>
          <p14:tracePt t="82051" x="2235200" y="5838825"/>
          <p14:tracePt t="82058" x="2225675" y="5846763"/>
          <p14:tracePt t="82205" x="2235200" y="5838825"/>
          <p14:tracePt t="82214" x="2243138" y="5829300"/>
          <p14:tracePt t="82228" x="2251075" y="5813425"/>
          <p14:tracePt t="82235" x="2251075" y="5803900"/>
          <p14:tracePt t="82245" x="2260600" y="5803900"/>
          <p14:tracePt t="82251" x="2268538" y="5788025"/>
          <p14:tracePt t="82262" x="2276475" y="5778500"/>
          <p14:tracePt t="82267" x="2286000" y="5770563"/>
          <p14:tracePt t="82278" x="2286000" y="5761038"/>
          <p14:tracePt t="82283" x="2293938" y="5753100"/>
          <p14:tracePt t="82290" x="2301875" y="5753100"/>
          <p14:tracePt t="82317" x="2301875" y="5745163"/>
          <p14:tracePt t="82329" x="2311400" y="5745163"/>
          <p14:tracePt t="82357" x="2319338" y="5735638"/>
          <p14:tracePt t="82497" x="2327275" y="5735638"/>
          <p14:tracePt t="82597" x="2336800" y="5735638"/>
          <p14:tracePt t="88509" x="2336800" y="5719763"/>
          <p14:tracePt t="88515" x="2352675" y="5684838"/>
          <p14:tracePt t="88524" x="2370138" y="5634038"/>
          <p14:tracePt t="88531" x="2379663" y="5591175"/>
          <p14:tracePt t="88542" x="2395538" y="5540375"/>
          <p14:tracePt t="88547" x="2413000" y="5497513"/>
          <p14:tracePt t="88558" x="2420938" y="5446713"/>
          <p14:tracePt t="88563" x="2430463" y="5405438"/>
          <p14:tracePt t="88571" x="2446338" y="5380038"/>
          <p14:tracePt t="88581" x="2446338" y="5353050"/>
          <p14:tracePt t="88587" x="2455863" y="5345113"/>
          <p14:tracePt t="88595" x="2471738" y="5327650"/>
          <p14:tracePt t="88601" x="2481263" y="5311775"/>
          <p14:tracePt t="88612" x="2489200" y="5302250"/>
          <p14:tracePt t="88617" x="2497138" y="5294313"/>
          <p14:tracePt t="88626" x="2497138" y="5276850"/>
          <p14:tracePt t="88633" x="2506663" y="5268913"/>
          <p14:tracePt t="88642" x="2514600" y="5260975"/>
          <p14:tracePt t="88649" x="2514600" y="5251450"/>
          <p14:tracePt t="88723" x="2514600" y="5243513"/>
          <p14:tracePt t="88749" x="2524125" y="5243513"/>
          <p14:tracePt t="88941" x="2514600" y="5243513"/>
          <p14:tracePt t="88949" x="2506663" y="52435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rgbClr val="A43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39B862-4391-0540-84D4-28A9F9A79633}"/>
              </a:ext>
            </a:extLst>
          </p:cNvPr>
          <p:cNvSpPr txBox="1"/>
          <p:nvPr/>
        </p:nvSpPr>
        <p:spPr>
          <a:xfrm>
            <a:off x="535388" y="2686237"/>
            <a:ext cx="3048072" cy="11807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>
                <a:latin typeface="+mj-lt"/>
                <a:ea typeface="+mj-ea"/>
                <a:cs typeface="+mj-cs"/>
              </a:rPr>
              <a:t>Hipótese Neurogênica da Depressão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01DDF1-C8C9-2940-96C0-35D2E5FB5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60" y="222773"/>
            <a:ext cx="8571052" cy="61076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4AED5C-E5D9-6D41-BFE8-A6822AA492AD}"/>
              </a:ext>
            </a:extLst>
          </p:cNvPr>
          <p:cNvSpPr txBox="1"/>
          <p:nvPr/>
        </p:nvSpPr>
        <p:spPr>
          <a:xfrm>
            <a:off x="348405" y="6399323"/>
            <a:ext cx="499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Perera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2008 The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Neuroscientist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5BBD778-A4DA-4142-8D69-2DA9059F6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6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62"/>
    </mc:Choice>
    <mc:Fallback>
      <p:transition spd="slow" advTm="10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1" x="2489200" y="5243513"/>
          <p14:tracePt t="2118" x="2387600" y="5260975"/>
          <p14:tracePt t="2126" x="2344738" y="5268913"/>
          <p14:tracePt t="2134" x="2336800" y="5268913"/>
          <p14:tracePt t="2192" x="2336800" y="5226050"/>
          <p14:tracePt t="2200" x="2336800" y="5149850"/>
          <p14:tracePt t="2208" x="2336800" y="5081588"/>
          <p14:tracePt t="2216" x="2311400" y="4979988"/>
          <p14:tracePt t="2224" x="2276475" y="4860925"/>
          <p14:tracePt t="2230" x="2243138" y="4741863"/>
          <p14:tracePt t="2240" x="2208213" y="4640263"/>
          <p14:tracePt t="2246" x="2182813" y="4554538"/>
          <p14:tracePt t="2256" x="2174875" y="4478338"/>
          <p14:tracePt t="2262" x="2174875" y="4419600"/>
          <p14:tracePt t="2272" x="2174875" y="4376738"/>
          <p14:tracePt t="2278" x="2192338" y="4351338"/>
          <p14:tracePt t="2286" x="2208213" y="4325938"/>
          <p14:tracePt t="2295" x="2217738" y="4316413"/>
          <p14:tracePt t="2300" x="2235200" y="4291013"/>
          <p14:tracePt t="2310" x="2243138" y="4265613"/>
          <p14:tracePt t="2316" x="2243138" y="4257675"/>
          <p14:tracePt t="2327" x="2243138" y="4240213"/>
          <p14:tracePt t="2332" x="2243138" y="4224338"/>
          <p14:tracePt t="2342" x="2235200" y="4214813"/>
          <p14:tracePt t="2348" x="2208213" y="4171950"/>
          <p14:tracePt t="2356" x="2174875" y="4130675"/>
          <p14:tracePt t="2364" x="2124075" y="4087813"/>
          <p14:tracePt t="2374" x="2065338" y="4027488"/>
          <p14:tracePt t="2378" x="1971675" y="3994150"/>
          <p14:tracePt t="2389" x="1843088" y="3951288"/>
          <p14:tracePt t="2396" x="1647825" y="3883025"/>
          <p14:tracePt t="2403" x="1419225" y="3806825"/>
          <p14:tracePt t="2410" x="1147763" y="3705225"/>
          <p14:tracePt t="2418" x="849313" y="3578225"/>
          <p14:tracePt t="2427" x="603250" y="3467100"/>
          <p14:tracePt t="2435" x="407988" y="3355975"/>
          <p14:tracePt t="2445" x="246063" y="3279775"/>
          <p14:tracePt t="2450" x="85725" y="3211513"/>
          <p14:tracePt t="2872" x="17463" y="3160713"/>
          <p14:tracePt t="2879" x="33338" y="3178175"/>
          <p14:tracePt t="2889" x="58738" y="3195638"/>
          <p14:tracePt t="2896" x="76200" y="3221038"/>
          <p14:tracePt t="2903" x="93663" y="3238500"/>
          <p14:tracePt t="2908" x="101600" y="3254375"/>
          <p14:tracePt t="2916" x="119063" y="3254375"/>
          <p14:tracePt t="2927" x="136525" y="3271838"/>
          <p14:tracePt t="2932" x="152400" y="3279775"/>
          <p14:tracePt t="2942" x="161925" y="3297238"/>
          <p14:tracePt t="2949" x="177800" y="3305175"/>
          <p14:tracePt t="2959" x="187325" y="3305175"/>
          <p14:tracePt t="2964" x="187325" y="3314700"/>
          <p14:tracePt t="2974" x="195263" y="3322638"/>
          <p14:tracePt t="2994" x="212725" y="3330575"/>
          <p14:tracePt t="2998" x="220663" y="3330575"/>
          <p14:tracePt t="3003" x="230188" y="3330575"/>
          <p14:tracePt t="3011" x="238125" y="3340100"/>
          <p14:tracePt t="3018" x="238125" y="3348038"/>
          <p14:tracePt t="3026" x="246063" y="3348038"/>
          <p14:tracePt t="3042" x="255588" y="3348038"/>
          <p14:tracePt t="11046" x="263525" y="3348038"/>
          <p14:tracePt t="11054" x="314325" y="3314700"/>
          <p14:tracePt t="11062" x="365125" y="3279775"/>
          <p14:tracePt t="11070" x="425450" y="3263900"/>
          <p14:tracePt t="11076" x="466725" y="3238500"/>
          <p14:tracePt t="11087" x="534988" y="3211513"/>
          <p14:tracePt t="11092" x="585788" y="3178175"/>
          <p14:tracePt t="11103" x="620713" y="3152775"/>
          <p14:tracePt t="11108" x="654050" y="3127375"/>
          <p14:tracePt t="11117" x="671513" y="3101975"/>
          <p14:tracePt t="11126" x="688975" y="3084513"/>
          <p14:tracePt t="11133" x="696913" y="3067050"/>
          <p14:tracePt t="11298" x="688975" y="3076575"/>
          <p14:tracePt t="11306" x="671513" y="3094038"/>
          <p14:tracePt t="11314" x="661988" y="3109913"/>
          <p14:tracePt t="11323" x="646113" y="3119438"/>
          <p14:tracePt t="11330" x="636588" y="3135313"/>
          <p14:tracePt t="11340" x="620713" y="3152775"/>
          <p14:tracePt t="11346" x="611188" y="3160713"/>
          <p14:tracePt t="11356" x="595313" y="3160713"/>
          <p14:tracePt t="11362" x="585788" y="3178175"/>
          <p14:tracePt t="11370" x="569913" y="3195638"/>
          <p14:tracePt t="11376" x="560388" y="3203575"/>
          <p14:tracePt t="11387" x="560388" y="3211513"/>
          <p14:tracePt t="11393" x="560388" y="3221038"/>
          <p14:tracePt t="11502" x="552450" y="3195638"/>
          <p14:tracePt t="11511" x="527050" y="3135313"/>
          <p14:tracePt t="11519" x="509588" y="3084513"/>
          <p14:tracePt t="11526" x="466725" y="3033713"/>
          <p14:tracePt t="11533" x="433388" y="3000375"/>
          <p14:tracePt t="11541" x="382588" y="2974975"/>
          <p14:tracePt t="11548" x="322263" y="2957513"/>
          <p14:tracePt t="11558" x="263525" y="2932113"/>
          <p14:tracePt t="11564" x="203200" y="2914650"/>
          <p14:tracePt t="11573" x="152400" y="2914650"/>
          <p14:tracePt t="11580" x="111125" y="2914650"/>
          <p14:tracePt t="11589" x="85725" y="2922588"/>
          <p14:tracePt t="11596" x="68263" y="2940050"/>
          <p14:tracePt t="11605" x="50800" y="2957513"/>
          <p14:tracePt t="11610" x="33338" y="2965450"/>
          <p14:tracePt t="11620" x="17463" y="2990850"/>
          <p14:tracePt t="11626" x="7938" y="3008313"/>
          <p14:tracePt t="11638" x="0" y="3033713"/>
          <p14:tracePt t="11643" x="0" y="3051175"/>
          <p14:tracePt t="11654" x="0" y="3067050"/>
          <p14:tracePt t="11658" x="0" y="3084513"/>
          <p14:tracePt t="11669" x="17463" y="3101975"/>
          <p14:tracePt t="11674" x="33338" y="3119438"/>
          <p14:tracePt t="11680" x="50800" y="3144838"/>
          <p14:tracePt t="11689" x="68263" y="3160713"/>
          <p14:tracePt t="11696" x="76200" y="3178175"/>
          <p14:tracePt t="11705" x="101600" y="3186113"/>
          <p14:tracePt t="11712" x="127000" y="3195638"/>
          <p14:tracePt t="11722" x="152400" y="3203575"/>
          <p14:tracePt t="11728" x="169863" y="3203575"/>
          <p14:tracePt t="11737" x="187325" y="3203575"/>
          <p14:tracePt t="11744" x="203200" y="3203575"/>
          <p14:tracePt t="11753" x="220663" y="3203575"/>
          <p14:tracePt t="11759" x="238125" y="3195638"/>
          <p14:tracePt t="11769" x="255588" y="3178175"/>
          <p14:tracePt t="11774" x="271463" y="3160713"/>
          <p14:tracePt t="11790" x="280988" y="3152775"/>
          <p14:tracePt t="11798" x="288925" y="3152775"/>
          <p14:tracePt t="11807" x="288925" y="3144838"/>
          <p14:tracePt t="11814" x="288925" y="3135313"/>
          <p14:tracePt t="15334" x="296863" y="3127375"/>
          <p14:tracePt t="15342" x="476250" y="3094038"/>
          <p14:tracePt t="15351" x="781050" y="3041650"/>
          <p14:tracePt t="15358" x="1155700" y="2974975"/>
          <p14:tracePt t="15369" x="1462088" y="2922588"/>
          <p14:tracePt t="15374" x="1776413" y="2830513"/>
          <p14:tracePt t="15385" x="2065338" y="2744788"/>
          <p14:tracePt t="15388" x="2319338" y="2701925"/>
          <p14:tracePt t="15396" x="2489200" y="2660650"/>
          <p14:tracePt t="15405" x="2633663" y="2625725"/>
          <p14:tracePt t="15413" x="2727325" y="2600325"/>
          <p14:tracePt t="15421" x="2820988" y="2566988"/>
          <p14:tracePt t="15428" x="2879725" y="2549525"/>
          <p14:tracePt t="15437" x="2930525" y="2524125"/>
          <p14:tracePt t="15444" x="2955925" y="2516188"/>
          <p14:tracePt t="15454" x="2965450" y="2498725"/>
          <p14:tracePt t="15460" x="2973388" y="2489200"/>
          <p14:tracePt t="15468" x="2982913" y="2489200"/>
          <p14:tracePt t="17425" x="2982913" y="2481263"/>
          <p14:tracePt t="17770" x="2982913" y="2473325"/>
          <p14:tracePt t="17783" x="2990850" y="2473325"/>
          <p14:tracePt t="17790" x="3008313" y="2447925"/>
          <p14:tracePt t="17799" x="3041650" y="2430463"/>
          <p14:tracePt t="17807" x="3100388" y="2422525"/>
          <p14:tracePt t="17815" x="3160713" y="2413000"/>
          <p14:tracePt t="17823" x="3236913" y="2413000"/>
          <p14:tracePt t="17830" x="3305175" y="2413000"/>
          <p14:tracePt t="17839" x="3381375" y="2438400"/>
          <p14:tracePt t="17847" x="3467100" y="2455863"/>
          <p14:tracePt t="17852" x="3559175" y="2481263"/>
          <p14:tracePt t="17860" x="3644900" y="2516188"/>
          <p14:tracePt t="17869" x="3738563" y="2541588"/>
          <p14:tracePt t="17876" x="3797300" y="2557463"/>
          <p14:tracePt t="17888" x="3873500" y="2574925"/>
          <p14:tracePt t="17893" x="3941763" y="2600325"/>
          <p14:tracePt t="17901" x="4010025" y="2617788"/>
          <p14:tracePt t="17908" x="4078288" y="2643188"/>
          <p14:tracePt t="17919" x="4171950" y="2676525"/>
          <p14:tracePt t="17924" x="4248150" y="2711450"/>
          <p14:tracePt t="17931" x="4324350" y="2727325"/>
          <p14:tracePt t="17938" x="4410075" y="2762250"/>
          <p14:tracePt t="17946" x="4468813" y="2795588"/>
          <p14:tracePt t="17956" x="4537075" y="2813050"/>
          <p14:tracePt t="17962" x="4579938" y="2830513"/>
          <p14:tracePt t="17972" x="4630738" y="2855913"/>
          <p14:tracePt t="17979" x="4681538" y="2871788"/>
          <p14:tracePt t="17987" x="4714875" y="2889250"/>
          <p14:tracePt t="17995" x="4732338" y="2906713"/>
          <p14:tracePt t="18006" x="4765675" y="2922588"/>
          <p14:tracePt t="18011" x="4783138" y="2940050"/>
          <p14:tracePt t="18018" x="4800600" y="2949575"/>
          <p14:tracePt t="18024" x="4818063" y="2965450"/>
          <p14:tracePt t="18035" x="4826000" y="2982913"/>
          <p14:tracePt t="18040" x="4833938" y="3000375"/>
          <p14:tracePt t="18057" x="4843463" y="3008313"/>
          <p14:tracePt t="18065" x="4851400" y="3025775"/>
          <p14:tracePt t="18073" x="4859338" y="3033713"/>
          <p14:tracePt t="18082" x="4859338" y="3051175"/>
          <p14:tracePt t="18087" x="4859338" y="3067050"/>
          <p14:tracePt t="18094" x="4868863" y="3067050"/>
          <p14:tracePt t="18102" x="4868863" y="3076575"/>
          <p14:tracePt t="18781" x="4868863" y="3067050"/>
          <p14:tracePt t="18788" x="4851400" y="3059113"/>
          <p14:tracePt t="18798" x="4818063" y="3041650"/>
          <p14:tracePt t="18804" x="4791075" y="3025775"/>
          <p14:tracePt t="18812" x="4757738" y="3008313"/>
          <p14:tracePt t="18821" x="4714875" y="2974975"/>
          <p14:tracePt t="18828" x="4673600" y="2957513"/>
          <p14:tracePt t="18837" x="4621213" y="2940050"/>
          <p14:tracePt t="18844" x="4570413" y="2922588"/>
          <p14:tracePt t="18853" x="4529138" y="2897188"/>
          <p14:tracePt t="18859" x="4476750" y="2881313"/>
          <p14:tracePt t="18868" x="4443413" y="2871788"/>
          <p14:tracePt t="18874" x="4400550" y="2863850"/>
          <p14:tracePt t="18885" x="4375150" y="2846388"/>
          <p14:tracePt t="18891" x="4349750" y="2830513"/>
          <p14:tracePt t="18901" x="4341813" y="2830513"/>
          <p14:tracePt t="18906" x="4324350" y="2813050"/>
          <p14:tracePt t="18917" x="4306888" y="2813050"/>
          <p14:tracePt t="18922" x="4298950" y="2805113"/>
          <p14:tracePt t="18940" x="4291013" y="2805113"/>
          <p14:tracePt t="18951" x="4281488" y="2805113"/>
          <p14:tracePt t="18972" x="4265613" y="2805113"/>
          <p14:tracePt t="18981" x="4256088" y="2805113"/>
          <p14:tracePt t="19002" x="4256088" y="2813050"/>
          <p14:tracePt t="19018" x="4248150" y="2830513"/>
          <p14:tracePt t="19023" x="4240213" y="2838450"/>
          <p14:tracePt t="19031" x="4222750" y="2855913"/>
          <p14:tracePt t="19039" x="4222750" y="2871788"/>
          <p14:tracePt t="19046" x="4205288" y="2881313"/>
          <p14:tracePt t="19056" x="4187825" y="2906713"/>
          <p14:tracePt t="19062" x="4179888" y="2922588"/>
          <p14:tracePt t="19071" x="4171950" y="2940050"/>
          <p14:tracePt t="19078" x="4171950" y="2949575"/>
          <p14:tracePt t="19086" x="4162425" y="2974975"/>
          <p14:tracePt t="19092" x="4162425" y="3000375"/>
          <p14:tracePt t="19102" x="4162425" y="3016250"/>
          <p14:tracePt t="19108" x="4162425" y="3051175"/>
          <p14:tracePt t="19118" x="4162425" y="3084513"/>
          <p14:tracePt t="19124" x="4162425" y="3119438"/>
          <p14:tracePt t="19135" x="4162425" y="3135313"/>
          <p14:tracePt t="19140" x="4179888" y="3160713"/>
          <p14:tracePt t="19154" x="4214813" y="3211513"/>
          <p14:tracePt t="19162" x="4230688" y="3238500"/>
          <p14:tracePt t="19173" x="4248150" y="3271838"/>
          <p14:tracePt t="19178" x="4265613" y="3289300"/>
          <p14:tracePt t="19186" x="4298950" y="3314700"/>
          <p14:tracePt t="19194" x="4332288" y="3330575"/>
          <p14:tracePt t="19202" x="4367213" y="3365500"/>
          <p14:tracePt t="19210" x="4418013" y="3382963"/>
          <p14:tracePt t="19219" x="4451350" y="3398838"/>
          <p14:tracePt t="19226" x="4503738" y="3416300"/>
          <p14:tracePt t="19234" x="4545013" y="3441700"/>
          <p14:tracePt t="19241" x="4605338" y="3449638"/>
          <p14:tracePt t="19251" x="4681538" y="3467100"/>
          <p14:tracePt t="19256" x="4757738" y="3492500"/>
          <p14:tracePt t="19267" x="4843463" y="3502025"/>
          <p14:tracePt t="19272" x="4927600" y="3527425"/>
          <p14:tracePt t="19281" x="5021263" y="3543300"/>
          <p14:tracePt t="19289" x="5106988" y="3552825"/>
          <p14:tracePt t="19297" x="5191125" y="3568700"/>
          <p14:tracePt t="19302" x="5276850" y="3586163"/>
          <p14:tracePt t="19310" x="5368925" y="3586163"/>
          <p14:tracePt t="19319" x="5454650" y="3586163"/>
          <p14:tracePt t="19326" x="5538788" y="3586163"/>
          <p14:tracePt t="19334" x="5624513" y="3586163"/>
          <p14:tracePt t="19342" x="5708650" y="3586163"/>
          <p14:tracePt t="19353" x="5802313" y="3586163"/>
          <p14:tracePt t="19358" x="5895975" y="3578225"/>
          <p14:tracePt t="19369" x="5981700" y="3578225"/>
          <p14:tracePt t="19374" x="6065838" y="3578225"/>
          <p14:tracePt t="19380" x="6116638" y="3578225"/>
          <p14:tracePt t="19388" x="6194425" y="3552825"/>
          <p14:tracePt t="19396" x="6253163" y="3543300"/>
          <p14:tracePt t="19405" x="6329363" y="3527425"/>
          <p14:tracePt t="19412" x="6389688" y="3502025"/>
          <p14:tracePt t="19421" x="6448425" y="3484563"/>
          <p14:tracePt t="19428" x="6516688" y="3459163"/>
          <p14:tracePt t="19437" x="6575425" y="3433763"/>
          <p14:tracePt t="19444" x="6643688" y="3390900"/>
          <p14:tracePt t="19452" x="6694488" y="3340100"/>
          <p14:tracePt t="19458" x="6729413" y="3297238"/>
          <p14:tracePt t="19468" x="6770688" y="3254375"/>
          <p14:tracePt t="19474" x="6788150" y="3211513"/>
          <p14:tracePt t="19485" x="6805613" y="3152775"/>
          <p14:tracePt t="19491" x="6831013" y="3084513"/>
          <p14:tracePt t="19501" x="6848475" y="3025775"/>
          <p14:tracePt t="19506" x="6856413" y="2982913"/>
          <p14:tracePt t="19517" x="6864350" y="2922588"/>
          <p14:tracePt t="19522" x="6864350" y="2863850"/>
          <p14:tracePt t="19533" x="6889750" y="2813050"/>
          <p14:tracePt t="19537" x="6899275" y="2752725"/>
          <p14:tracePt t="19544" x="6907213" y="2693988"/>
          <p14:tracePt t="19553" x="6907213" y="2643188"/>
          <p14:tracePt t="19560" x="6907213" y="2582863"/>
          <p14:tracePt t="19569" x="6907213" y="2524125"/>
          <p14:tracePt t="19576" x="6889750" y="2463800"/>
          <p14:tracePt t="19587" x="6873875" y="2405063"/>
          <p14:tracePt t="19592" x="6856413" y="2354263"/>
          <p14:tracePt t="19602" x="6838950" y="2293938"/>
          <p14:tracePt t="19606" x="6813550" y="2243138"/>
          <p14:tracePt t="19617" x="6797675" y="2192338"/>
          <p14:tracePt t="19622" x="6780213" y="2159000"/>
          <p14:tracePt t="19633" x="6754813" y="2124075"/>
          <p14:tracePt t="19638" x="6729413" y="2090738"/>
          <p14:tracePt t="19647" x="6704013" y="2065338"/>
          <p14:tracePt t="19655" x="6678613" y="2039938"/>
          <p14:tracePt t="19662" x="6653213" y="1997075"/>
          <p14:tracePt t="19671" x="6610350" y="1971675"/>
          <p14:tracePt t="19678" x="6584950" y="1946275"/>
          <p14:tracePt t="19687" x="6534150" y="1920875"/>
          <p14:tracePt t="19692" x="6491288" y="1885950"/>
          <p14:tracePt t="19702" x="6423025" y="1860550"/>
          <p14:tracePt t="19708" x="6364288" y="1835150"/>
          <p14:tracePt t="19718" x="6303963" y="1819275"/>
          <p14:tracePt t="19724" x="6227763" y="1793875"/>
          <p14:tracePt t="19734" x="6142038" y="1776413"/>
          <p14:tracePt t="19740" x="6049963" y="1751013"/>
          <p14:tracePt t="19751" x="5964238" y="1751013"/>
          <p14:tracePt t="19757" x="5895975" y="1751013"/>
          <p14:tracePt t="19762" x="5819775" y="1751013"/>
          <p14:tracePt t="19770" x="5751513" y="1751013"/>
          <p14:tracePt t="19778" x="5675313" y="1766888"/>
          <p14:tracePt t="19787" x="5607050" y="1784350"/>
          <p14:tracePt t="19794" x="5530850" y="1809750"/>
          <p14:tracePt t="19804" x="5454650" y="1827213"/>
          <p14:tracePt t="19810" x="5378450" y="1852613"/>
          <p14:tracePt t="19818" x="5318125" y="1870075"/>
          <p14:tracePt t="19826" x="5259388" y="1885950"/>
          <p14:tracePt t="19834" x="5191125" y="1928813"/>
          <p14:tracePt t="19840" x="5132388" y="1989138"/>
          <p14:tracePt t="19851" x="5064125" y="2030413"/>
          <p14:tracePt t="19857" x="5013325" y="2082800"/>
          <p14:tracePt t="19867" x="4962525" y="2133600"/>
          <p14:tracePt t="19873" x="4927600" y="2184400"/>
          <p14:tracePt t="19883" x="4902200" y="2243138"/>
          <p14:tracePt t="19889" x="4876800" y="2293938"/>
          <p14:tracePt t="19897" x="4859338" y="2344738"/>
          <p14:tracePt t="19905" x="4843463" y="2405063"/>
          <p14:tracePt t="19912" x="4826000" y="2463800"/>
          <p14:tracePt t="19920" x="4808538" y="2524125"/>
          <p14:tracePt t="19926" x="4800600" y="2600325"/>
          <p14:tracePt t="19935" x="4800600" y="2668588"/>
          <p14:tracePt t="19942" x="4800600" y="2752725"/>
          <p14:tracePt t="19950" x="4800600" y="2820988"/>
          <p14:tracePt t="19958" x="4800600" y="2914650"/>
          <p14:tracePt t="19967" x="4791075" y="2974975"/>
          <p14:tracePt t="19974" x="4791075" y="3041650"/>
          <p14:tracePt t="19986" x="4791075" y="3101975"/>
          <p14:tracePt t="20006" x="4833938" y="3297238"/>
          <p14:tracePt t="20012" x="4851400" y="3355975"/>
          <p14:tracePt t="20021" x="4876800" y="3416300"/>
          <p14:tracePt t="20028" x="4894263" y="3475038"/>
          <p14:tracePt t="20040" x="4910138" y="3543300"/>
          <p14:tracePt t="20044" x="4935538" y="3603625"/>
          <p14:tracePt t="20054" x="4953000" y="3662363"/>
          <p14:tracePt t="20060" x="4962525" y="3705225"/>
          <p14:tracePt t="20067" x="4987925" y="3756025"/>
          <p14:tracePt t="20074" x="5003800" y="3790950"/>
          <p14:tracePt t="20084" x="5021263" y="3824288"/>
          <p14:tracePt t="20091" x="5029200" y="3841750"/>
          <p14:tracePt t="20101" x="5046663" y="3875088"/>
          <p14:tracePt t="20107" x="5064125" y="3900488"/>
          <p14:tracePt t="20117" x="5080000" y="3925888"/>
          <p14:tracePt t="20123" x="5097463" y="3935413"/>
          <p14:tracePt t="20133" x="5122863" y="3951288"/>
          <p14:tracePt t="20138" x="5140325" y="3960813"/>
          <p14:tracePt t="20144" x="5157788" y="3976688"/>
          <p14:tracePt t="20153" x="5173663" y="3994150"/>
          <p14:tracePt t="20160" x="5208588" y="4011613"/>
          <p14:tracePt t="20171" x="5233988" y="4027488"/>
          <p14:tracePt t="20176" x="5276850" y="4044950"/>
          <p14:tracePt t="20186" x="5327650" y="4052888"/>
          <p14:tracePt t="20192" x="5353050" y="4062413"/>
          <p14:tracePt t="20201" x="5411788" y="4062413"/>
          <p14:tracePt t="20208" x="5472113" y="4062413"/>
          <p14:tracePt t="20217" x="5530850" y="4062413"/>
          <p14:tracePt t="20222" x="5607050" y="4044950"/>
          <p14:tracePt t="20233" x="5667375" y="4027488"/>
          <p14:tracePt t="20239" x="5751513" y="4002088"/>
          <p14:tracePt t="20246" x="5837238" y="3986213"/>
          <p14:tracePt t="20255" x="5930900" y="3960813"/>
          <p14:tracePt t="20262" x="6015038" y="3943350"/>
          <p14:tracePt t="20272" x="6108700" y="3908425"/>
          <p14:tracePt t="20278" x="6194425" y="3883025"/>
          <p14:tracePt t="20287" x="6270625" y="3857625"/>
          <p14:tracePt t="20292" x="6329363" y="3841750"/>
          <p14:tracePt t="20300" x="6389688" y="3824288"/>
          <p14:tracePt t="20308" x="6456363" y="3790950"/>
          <p14:tracePt t="20318" x="6499225" y="3756025"/>
          <p14:tracePt t="20324" x="6542088" y="3722688"/>
          <p14:tracePt t="20335" x="6584950" y="3671888"/>
          <p14:tracePt t="20341" x="6610350" y="3611563"/>
          <p14:tracePt t="20351" x="6635750" y="3543300"/>
          <p14:tracePt t="20357" x="6653213" y="3484563"/>
          <p14:tracePt t="20367" x="6678613" y="3424238"/>
          <p14:tracePt t="20371" x="6694488" y="3365500"/>
          <p14:tracePt t="20378" x="6711950" y="3305175"/>
          <p14:tracePt t="20386" x="6729413" y="3246438"/>
          <p14:tracePt t="20394" x="6737350" y="3186113"/>
          <p14:tracePt t="20403" x="6745288" y="3094038"/>
          <p14:tracePt t="20410" x="6745288" y="3025775"/>
          <p14:tracePt t="20420" x="6745288" y="2965450"/>
          <p14:tracePt t="20426" x="6745288" y="2897188"/>
          <p14:tracePt t="20434" x="6719888" y="2830513"/>
          <p14:tracePt t="20442" x="6704013" y="2770188"/>
          <p14:tracePt t="20450" x="6678613" y="2719388"/>
          <p14:tracePt t="20456" x="6653213" y="2693988"/>
          <p14:tracePt t="20467" x="6610350" y="2668588"/>
          <p14:tracePt t="20472" x="6592888" y="2643188"/>
          <p14:tracePt t="20483" x="6575425" y="2617788"/>
          <p14:tracePt t="20490" x="6559550" y="2617788"/>
          <p14:tracePt t="20496" x="6542088" y="2608263"/>
          <p14:tracePt t="20505" x="6516688" y="2600325"/>
          <p14:tracePt t="20512" x="6508750" y="2600325"/>
          <p14:tracePt t="20520" x="6473825" y="2600325"/>
          <p14:tracePt t="20526" x="6440488" y="2600325"/>
          <p14:tracePt t="20535" x="6397625" y="2600325"/>
          <p14:tracePt t="20544" x="6338888" y="2600325"/>
          <p14:tracePt t="20551" x="6278563" y="2617788"/>
          <p14:tracePt t="20558" x="6194425" y="2643188"/>
          <p14:tracePt t="20567" x="6116638" y="2668588"/>
          <p14:tracePt t="20574" x="6040438" y="2686050"/>
          <p14:tracePt t="20584" x="5964238" y="2719388"/>
          <p14:tracePt t="20590" x="5888038" y="2752725"/>
          <p14:tracePt t="20597" x="5819775" y="2770188"/>
          <p14:tracePt t="20606" x="5743575" y="2795588"/>
          <p14:tracePt t="20612" x="5683250" y="2805113"/>
          <p14:tracePt t="20621" x="5624513" y="2813050"/>
          <p14:tracePt t="20628" x="5565775" y="2830513"/>
          <p14:tracePt t="20638" x="5522913" y="2846388"/>
          <p14:tracePt t="20644" x="5487988" y="2871788"/>
          <p14:tracePt t="20653" x="5472113" y="2881313"/>
          <p14:tracePt t="20660" x="5429250" y="2922588"/>
          <p14:tracePt t="20668" x="5386388" y="2982913"/>
          <p14:tracePt t="20674" x="5335588" y="3051175"/>
          <p14:tracePt t="20684" x="5284788" y="3109913"/>
          <p14:tracePt t="20690" x="5233988" y="3178175"/>
          <p14:tracePt t="20700" x="5191125" y="3254375"/>
          <p14:tracePt t="20706" x="5157788" y="3330575"/>
          <p14:tracePt t="20717" x="5140325" y="3416300"/>
          <p14:tracePt t="20723" x="5114925" y="3509963"/>
          <p14:tracePt t="20733" x="5097463" y="3594100"/>
          <p14:tracePt t="20738" x="5072063" y="3679825"/>
          <p14:tracePt t="20747" x="5064125" y="3773488"/>
          <p14:tracePt t="20753" x="5064125" y="3857625"/>
          <p14:tracePt t="20760" x="5064125" y="3925888"/>
          <p14:tracePt t="20769" x="5072063" y="3986213"/>
          <p14:tracePt t="20776" x="5106988" y="4052888"/>
          <p14:tracePt t="20787" x="5148263" y="4105275"/>
          <p14:tracePt t="20792" x="5199063" y="4138613"/>
          <p14:tracePt t="20800" x="5249863" y="4171950"/>
          <p14:tracePt t="20808" x="5310188" y="4189413"/>
          <p14:tracePt t="20817" x="5343525" y="4197350"/>
          <p14:tracePt t="20824" x="5378450" y="4206875"/>
          <p14:tracePt t="20833" x="5394325" y="4206875"/>
          <p14:tracePt t="20838" x="5411788" y="4206875"/>
          <p14:tracePt t="20854" x="5421313" y="4206875"/>
          <p14:tracePt t="20878" x="5429250" y="4206875"/>
          <p14:tracePt t="20894" x="5429250" y="4189413"/>
          <p14:tracePt t="20901" x="5429250" y="4181475"/>
          <p14:tracePt t="20908" x="5429250" y="4171950"/>
          <p14:tracePt t="20919" x="5429250" y="4164013"/>
          <p14:tracePt t="20924" x="5421313" y="4164013"/>
          <p14:tracePt t="22672" x="5421313" y="4156075"/>
          <p14:tracePt t="22678" x="5487988" y="4146550"/>
          <p14:tracePt t="22686" x="5565775" y="4121150"/>
          <p14:tracePt t="22694" x="5667375" y="4105275"/>
          <p14:tracePt t="22703" x="5768975" y="4079875"/>
          <p14:tracePt t="22710" x="5853113" y="4052888"/>
          <p14:tracePt t="22719" x="5956300" y="4037013"/>
          <p14:tracePt t="22727" x="6049963" y="4011613"/>
          <p14:tracePt t="22734" x="6134100" y="3986213"/>
          <p14:tracePt t="22742" x="6219825" y="3960813"/>
          <p14:tracePt t="22752" x="6303963" y="3892550"/>
          <p14:tracePt t="22757" x="6364288" y="3824288"/>
          <p14:tracePt t="22766" x="6448425" y="3730625"/>
          <p14:tracePt t="22772" x="6516688" y="3636963"/>
          <p14:tracePt t="22783" x="6584950" y="3535363"/>
          <p14:tracePt t="22788" x="6635750" y="3398838"/>
          <p14:tracePt t="22800" x="6661150" y="3263900"/>
          <p14:tracePt t="22805" x="6678613" y="3144838"/>
          <p14:tracePt t="22813" x="6694488" y="3033713"/>
          <p14:tracePt t="22820" x="6704013" y="2940050"/>
          <p14:tracePt t="22828" x="6704013" y="2855913"/>
          <p14:tracePt t="22835" x="6694488" y="2770188"/>
          <p14:tracePt t="22842" x="6669088" y="2693988"/>
          <p14:tracePt t="22854" x="6643688" y="2617788"/>
          <p14:tracePt t="22858" x="6626225" y="2557463"/>
          <p14:tracePt t="22868" x="6600825" y="2506663"/>
          <p14:tracePt t="22874" x="6559550" y="2473325"/>
          <p14:tracePt t="22883" x="6508750" y="2438400"/>
          <p14:tracePt t="22890" x="6473825" y="2422525"/>
          <p14:tracePt t="22900" x="6423025" y="2405063"/>
          <p14:tracePt t="22906" x="6389688" y="2387600"/>
          <p14:tracePt t="22916" x="6354763" y="2371725"/>
          <p14:tracePt t="22921" x="6311900" y="2354263"/>
          <p14:tracePt t="22928" x="6286500" y="2336800"/>
          <p14:tracePt t="22938" x="6253163" y="2319338"/>
          <p14:tracePt t="22944" x="6227763" y="2303463"/>
          <p14:tracePt t="22952" x="6210300" y="2293938"/>
          <p14:tracePt t="22960" x="6194425" y="2278063"/>
          <p14:tracePt t="22970" x="6184900" y="2278063"/>
          <p14:tracePt t="22976" x="6167438" y="2268538"/>
          <p14:tracePt t="22991" x="6142038" y="2268538"/>
          <p14:tracePt t="23001" x="6126163" y="2268538"/>
          <p14:tracePt t="23016" x="6116638" y="2268538"/>
          <p14:tracePt t="23142" x="6108700" y="2268538"/>
          <p14:tracePt t="23154" x="6100763" y="2268538"/>
          <p14:tracePt t="23163" x="6065838" y="2268538"/>
          <p14:tracePt t="23170" x="6007100" y="2268538"/>
          <p14:tracePt t="23179" x="5946775" y="2293938"/>
          <p14:tracePt t="23186" x="5888038" y="2303463"/>
          <p14:tracePt t="23194" x="5853113" y="2303463"/>
          <p14:tracePt t="23203" x="5837238" y="2311400"/>
          <p14:tracePt t="23210" x="5827713" y="2311400"/>
          <p14:tracePt t="23216" x="5811838" y="2311400"/>
          <p14:tracePt t="23224" x="5811838" y="2319338"/>
          <p14:tracePt t="23233" x="5802313" y="2319338"/>
          <p14:tracePt t="23299" x="5802313" y="2328863"/>
          <p14:tracePt t="23318" x="5802313" y="2336800"/>
          <p14:tracePt t="23338" x="5794375" y="2336800"/>
          <p14:tracePt t="23347" x="5786438" y="2336800"/>
          <p14:tracePt t="23522" x="5786438" y="2344738"/>
          <p14:tracePt t="23532" x="5776913" y="2354263"/>
          <p14:tracePt t="23540" x="5735638" y="2371725"/>
          <p14:tracePt t="23548" x="5692775" y="2387600"/>
          <p14:tracePt t="23557" x="5641975" y="2405063"/>
          <p14:tracePt t="23566" x="5607050" y="2422525"/>
          <p14:tracePt t="23572" x="5581650" y="2447925"/>
          <p14:tracePt t="23583" x="5556250" y="2481263"/>
          <p14:tracePt t="23588" x="5522913" y="2532063"/>
          <p14:tracePt t="23594" x="5497513" y="2574925"/>
          <p14:tracePt t="23602" x="5480050" y="2608263"/>
          <p14:tracePt t="23610" x="5454650" y="2668588"/>
          <p14:tracePt t="23618" x="5437188" y="2701925"/>
          <p14:tracePt t="23626" x="5421313" y="2762250"/>
          <p14:tracePt t="23635" x="5411788" y="2820988"/>
          <p14:tracePt t="23642" x="5386388" y="2881313"/>
          <p14:tracePt t="23651" x="5378450" y="2940050"/>
          <p14:tracePt t="23658" x="5378450" y="2990850"/>
          <p14:tracePt t="23668" x="5378450" y="3033713"/>
          <p14:tracePt t="23674" x="5378450" y="3094038"/>
          <p14:tracePt t="23682" x="5378450" y="3109913"/>
          <p14:tracePt t="23689" x="5386388" y="3144838"/>
          <p14:tracePt t="23699" x="5394325" y="3170238"/>
          <p14:tracePt t="23704" x="5411788" y="3186113"/>
          <p14:tracePt t="23715" x="5429250" y="3203575"/>
          <p14:tracePt t="23720" x="5446713" y="3221038"/>
          <p14:tracePt t="23728" x="5454650" y="3246438"/>
          <p14:tracePt t="23738" x="5480050" y="3263900"/>
          <p14:tracePt t="23744" x="5513388" y="3289300"/>
          <p14:tracePt t="23755" x="5581650" y="3322638"/>
          <p14:tracePt t="23758" x="5641975" y="3340100"/>
          <p14:tracePt t="23766" x="5700713" y="3365500"/>
          <p14:tracePt t="23774" x="5761038" y="3373438"/>
          <p14:tracePt t="23783" x="5837238" y="3382963"/>
          <p14:tracePt t="23790" x="5895975" y="3390900"/>
          <p14:tracePt t="23800" x="5981700" y="3390900"/>
          <p14:tracePt t="23806" x="6040438" y="3390900"/>
          <p14:tracePt t="23817" x="6100763" y="3382963"/>
          <p14:tracePt t="23822" x="6159500" y="3355975"/>
          <p14:tracePt t="23829" x="6210300" y="3330575"/>
          <p14:tracePt t="23837" x="6245225" y="3305175"/>
          <p14:tracePt t="23844" x="6270625" y="3263900"/>
          <p14:tracePt t="23853" x="6296025" y="3203575"/>
          <p14:tracePt t="23860" x="6311900" y="3144838"/>
          <p14:tracePt t="23871" x="6338888" y="3084513"/>
          <p14:tracePt t="23876" x="6346825" y="3025775"/>
          <p14:tracePt t="23885" x="6354763" y="2974975"/>
          <p14:tracePt t="23892" x="6354763" y="2914650"/>
          <p14:tracePt t="23900" x="6346825" y="2897188"/>
          <p14:tracePt t="23906" x="6329363" y="2871788"/>
          <p14:tracePt t="23916" x="6311900" y="2855913"/>
          <p14:tracePt t="23922" x="6303963" y="2838450"/>
          <p14:tracePt t="23933" x="6286500" y="2820988"/>
          <p14:tracePt t="23938" x="6270625" y="2820988"/>
          <p14:tracePt t="23949" x="6261100" y="2820988"/>
          <p14:tracePt t="23954" x="6253163" y="2820988"/>
          <p14:tracePt t="24751" x="6210300" y="2770188"/>
          <p14:tracePt t="24757" x="6167438" y="2701925"/>
          <p14:tracePt t="24766" x="6126163" y="2643188"/>
          <p14:tracePt t="24773" x="6091238" y="2592388"/>
          <p14:tracePt t="24782" x="6075363" y="2557463"/>
          <p14:tracePt t="24788" x="6065838" y="2532063"/>
          <p14:tracePt t="24800" x="6049963" y="2506663"/>
          <p14:tracePt t="24806" x="6049963" y="2498725"/>
          <p14:tracePt t="24813" x="6040438" y="2481263"/>
          <p14:tracePt t="24820" x="6040438" y="2463800"/>
          <p14:tracePt t="24826" x="6040438" y="2455863"/>
          <p14:tracePt t="24835" x="6040438" y="2438400"/>
          <p14:tracePt t="24842" x="6040438" y="2422525"/>
          <p14:tracePt t="24852" x="6040438" y="2413000"/>
          <p14:tracePt t="24859" x="6040438" y="2405063"/>
          <p14:tracePt t="24868" x="6040438" y="2397125"/>
          <p14:tracePt t="24874" x="6049963" y="2379663"/>
          <p14:tracePt t="24885" x="6049963" y="2362200"/>
          <p14:tracePt t="24890" x="6057900" y="2344738"/>
          <p14:tracePt t="24899" x="6065838" y="2336800"/>
          <p14:tracePt t="24905" x="6075363" y="2319338"/>
          <p14:tracePt t="24916" x="6075363" y="2303463"/>
          <p14:tracePt t="24921" x="6083300" y="2293938"/>
          <p14:tracePt t="24929" x="6083300" y="2278063"/>
          <p14:tracePt t="24936" x="6091238" y="2260600"/>
          <p14:tracePt t="24945" x="6091238" y="2252663"/>
          <p14:tracePt t="24953" x="6091238" y="2235200"/>
          <p14:tracePt t="24960" x="6091238" y="2227263"/>
          <p14:tracePt t="24981" x="6100763" y="2217738"/>
          <p14:tracePt t="24987" x="6108700" y="2200275"/>
          <p14:tracePt t="25004" x="6116638" y="2192338"/>
          <p14:tracePt t="25010" x="6116638" y="2184400"/>
          <p14:tracePt t="25096" x="6126163" y="2174875"/>
          <p14:tracePt t="25104" x="6134100" y="2166938"/>
          <p14:tracePt t="25113" x="6134100" y="2159000"/>
          <p14:tracePt t="25121" x="6142038" y="2159000"/>
          <p14:tracePt t="25128" x="6151563" y="2149475"/>
          <p14:tracePt t="25136" x="6159500" y="2141538"/>
          <p14:tracePt t="25152" x="6167438" y="2133600"/>
          <p14:tracePt t="25158" x="6176963" y="2124075"/>
          <p14:tracePt t="25181" x="6184900" y="2116138"/>
          <p14:tracePt t="25187" x="6194425" y="2116138"/>
          <p14:tracePt t="25194" x="6202363" y="2108200"/>
          <p14:tracePt t="25202" x="6227763" y="2108200"/>
          <p14:tracePt t="25210" x="6261100" y="2098675"/>
          <p14:tracePt t="25216" x="6303963" y="2098675"/>
          <p14:tracePt t="25224" x="6346825" y="2098675"/>
          <p14:tracePt t="25232" x="6405563" y="2098675"/>
          <p14:tracePt t="25242" x="6465888" y="2098675"/>
          <p14:tracePt t="25249" x="6524625" y="2098675"/>
          <p14:tracePt t="25256" x="6567488" y="2098675"/>
          <p14:tracePt t="25266" x="6610350" y="2098675"/>
          <p14:tracePt t="25272" x="6661150" y="2108200"/>
          <p14:tracePt t="25282" x="6704013" y="2116138"/>
          <p14:tracePt t="25288" x="6729413" y="2124075"/>
          <p14:tracePt t="25294" x="6754813" y="2133600"/>
          <p14:tracePt t="25302" x="6770688" y="2149475"/>
          <p14:tracePt t="25312" x="6788150" y="2159000"/>
          <p14:tracePt t="25318" x="6805613" y="2174875"/>
          <p14:tracePt t="25326" x="6823075" y="2174875"/>
          <p14:tracePt t="25335" x="6823075" y="2184400"/>
          <p14:tracePt t="25342" x="6838950" y="2200275"/>
          <p14:tracePt t="25351" x="6848475" y="2209800"/>
          <p14:tracePt t="25366" x="6856413" y="2227263"/>
          <p14:tracePt t="25372" x="6864350" y="2235200"/>
          <p14:tracePt t="25383" x="6873875" y="2243138"/>
          <p14:tracePt t="25388" x="6873875" y="2260600"/>
          <p14:tracePt t="25398" x="6881813" y="2268538"/>
          <p14:tracePt t="25404" x="6889750" y="2286000"/>
          <p14:tracePt t="25415" x="6907213" y="2293938"/>
          <p14:tracePt t="25420" x="6915150" y="2311400"/>
          <p14:tracePt t="25431" x="6924675" y="2328863"/>
          <p14:tracePt t="25436" x="6932613" y="2336800"/>
          <p14:tracePt t="25442" x="6950075" y="2354263"/>
          <p14:tracePt t="25450" x="6967538" y="2371725"/>
          <p14:tracePt t="25458" x="6983413" y="2387600"/>
          <p14:tracePt t="25468" x="6992938" y="2397125"/>
          <p14:tracePt t="25474" x="7008813" y="2413000"/>
          <p14:tracePt t="25484" x="7026275" y="2430463"/>
          <p14:tracePt t="25490" x="7043738" y="2447925"/>
          <p14:tracePt t="25498" x="7051675" y="2455863"/>
          <p14:tracePt t="25506" x="7051675" y="2473325"/>
          <p14:tracePt t="25516" x="7069138" y="2498725"/>
          <p14:tracePt t="25520" x="7085013" y="2516188"/>
          <p14:tracePt t="25531" x="7094538" y="2524125"/>
          <p14:tracePt t="25536" x="7112000" y="2549525"/>
          <p14:tracePt t="25544" x="7127875" y="2566988"/>
          <p14:tracePt t="25554" x="7137400" y="2592388"/>
          <p14:tracePt t="25561" x="7153275" y="2608263"/>
          <p14:tracePt t="25569" x="7170738" y="2617788"/>
          <p14:tracePt t="25576" x="7188200" y="2633663"/>
          <p14:tracePt t="25586" x="7204075" y="2651125"/>
          <p14:tracePt t="25590" x="7213600" y="2668588"/>
          <p14:tracePt t="25599" x="7221538" y="2676525"/>
          <p14:tracePt t="25606" x="7239000" y="2693988"/>
          <p14:tracePt t="25615" x="7246938" y="2711450"/>
          <p14:tracePt t="25622" x="7264400" y="2727325"/>
          <p14:tracePt t="25638" x="7281863" y="2744788"/>
          <p14:tracePt t="25648" x="7289800" y="2762250"/>
          <p14:tracePt t="25654" x="7307263" y="2770188"/>
          <p14:tracePt t="25665" x="7307263" y="2787650"/>
          <p14:tracePt t="25670" x="7323138" y="2795588"/>
          <p14:tracePt t="25676" x="7332663" y="2813050"/>
          <p14:tracePt t="25685" x="7348538" y="2830513"/>
          <p14:tracePt t="25692" x="7366000" y="2838450"/>
          <p14:tracePt t="25701" x="7373938" y="2855913"/>
          <p14:tracePt t="25708" x="7391400" y="2871788"/>
          <p14:tracePt t="25717" x="7408863" y="2889250"/>
          <p14:tracePt t="25724" x="7426325" y="2897188"/>
          <p14:tracePt t="25733" x="7434263" y="2914650"/>
          <p14:tracePt t="25740" x="7451725" y="2932113"/>
          <p14:tracePt t="25748" x="7477125" y="2949575"/>
          <p14:tracePt t="25754" x="7502525" y="2965450"/>
          <p14:tracePt t="25766" x="7527925" y="2982913"/>
          <p14:tracePt t="25771" x="7570788" y="3000375"/>
          <p14:tracePt t="25781" x="7604125" y="3016250"/>
          <p14:tracePt t="25787" x="7629525" y="3033713"/>
          <p14:tracePt t="25794" x="7672388" y="3051175"/>
          <p14:tracePt t="25804" x="7723188" y="3067050"/>
          <p14:tracePt t="25811" x="7766050" y="3084513"/>
          <p14:tracePt t="25819" x="7816850" y="3109913"/>
          <p14:tracePt t="25824" x="7867650" y="3127375"/>
          <p14:tracePt t="25832" x="7910513" y="3144838"/>
          <p14:tracePt t="25840" x="7961313" y="3160713"/>
          <p14:tracePt t="25848" x="8012113" y="3186113"/>
          <p14:tracePt t="25856" x="8054975" y="3195638"/>
          <p14:tracePt t="25867" x="8105775" y="3203575"/>
          <p14:tracePt t="25872" x="8147050" y="3211513"/>
          <p14:tracePt t="25883" x="8207375" y="3221038"/>
          <p14:tracePt t="25889" x="8240713" y="3228975"/>
          <p14:tracePt t="25899" x="8301038" y="3228975"/>
          <p14:tracePt t="25904" x="8343900" y="3228975"/>
          <p14:tracePt t="25911" x="8385175" y="3238500"/>
          <p14:tracePt t="25919" x="8420100" y="3238500"/>
          <p14:tracePt t="25927" x="8445500" y="3246438"/>
          <p14:tracePt t="25936" x="8453438" y="3254375"/>
          <p14:tracePt t="25942" x="8470900" y="3254375"/>
          <p14:tracePt t="25950" x="8478838" y="3254375"/>
          <p14:tracePt t="46491" x="8488363" y="3238500"/>
          <p14:tracePt t="46498" x="8504238" y="3228975"/>
          <p14:tracePt t="46506" x="8513763" y="3221038"/>
          <p14:tracePt t="46512" x="8521700" y="3211513"/>
          <p14:tracePt t="46520" x="8529638" y="3203575"/>
          <p14:tracePt t="46528" x="8547100" y="3186113"/>
          <p14:tracePt t="46537" x="8564563" y="3170238"/>
          <p14:tracePt t="46546" x="8597900" y="3152775"/>
          <p14:tracePt t="46552" x="8632825" y="3135313"/>
          <p14:tracePt t="46562" x="8683625" y="3101975"/>
          <p14:tracePt t="46568" x="8742363" y="3076575"/>
          <p14:tracePt t="46577" x="8802688" y="3041650"/>
          <p14:tracePt t="46582" x="8894763" y="3016250"/>
          <p14:tracePt t="46592" x="8972550" y="3000375"/>
          <p14:tracePt t="46598" x="9031288" y="2982913"/>
          <p14:tracePt t="46608" x="9091613" y="2957513"/>
          <p14:tracePt t="46614" x="9142413" y="2940050"/>
          <p14:tracePt t="46624" x="9175750" y="2922588"/>
          <p14:tracePt t="46630" x="9209088" y="2906713"/>
          <p14:tracePt t="46639" x="9226550" y="2889250"/>
          <p14:tracePt t="46648" x="9261475" y="2871788"/>
          <p14:tracePt t="46652" x="9294813" y="2846388"/>
          <p14:tracePt t="46662" x="9320213" y="2805113"/>
          <p14:tracePt t="46668" x="9353550" y="2787650"/>
          <p14:tracePt t="46677" x="9371013" y="2770188"/>
          <p14:tracePt t="46684" x="9388475" y="2752725"/>
          <p14:tracePt t="46694" x="9405938" y="2727325"/>
          <p14:tracePt t="46700" x="9413875" y="2701925"/>
          <p14:tracePt t="46708" x="9413875" y="2693988"/>
          <p14:tracePt t="46716" x="9413875" y="2660650"/>
          <p14:tracePt t="46725" x="9413875" y="2633663"/>
          <p14:tracePt t="46730" x="9413875" y="2600325"/>
          <p14:tracePt t="46741" x="9413875" y="2574925"/>
          <p14:tracePt t="46746" x="9413875" y="2532063"/>
          <p14:tracePt t="46754" x="9405938" y="2473325"/>
          <p14:tracePt t="46762" x="9380538" y="2405063"/>
          <p14:tracePt t="46771" x="9371013" y="2344738"/>
          <p14:tracePt t="46779" x="9363075" y="2278063"/>
          <p14:tracePt t="46786" x="9337675" y="2200275"/>
          <p14:tracePt t="46795" x="9320213" y="2124075"/>
          <p14:tracePt t="46802" x="9294813" y="2047875"/>
          <p14:tracePt t="46808" x="9277350" y="1979613"/>
          <p14:tracePt t="46816" x="9251950" y="1903413"/>
          <p14:tracePt t="46826" x="9226550" y="1835150"/>
          <p14:tracePt t="46832" x="9201150" y="1776413"/>
          <p14:tracePt t="46842" x="9175750" y="1716088"/>
          <p14:tracePt t="46848" x="9132888" y="1649413"/>
          <p14:tracePt t="46858" x="9099550" y="1589088"/>
          <p14:tracePt t="46864" x="9056688" y="1520825"/>
          <p14:tracePt t="46874" x="8997950" y="1462088"/>
          <p14:tracePt t="46880" x="8937625" y="1393825"/>
          <p14:tracePt t="46886" x="8869363" y="1360488"/>
          <p14:tracePt t="46894" x="8793163" y="1308100"/>
          <p14:tracePt t="46902" x="8716963" y="1274763"/>
          <p14:tracePt t="46910" x="8632825" y="1241425"/>
          <p14:tracePt t="46918" x="8539163" y="1216025"/>
          <p14:tracePt t="46928" x="8453438" y="1198563"/>
          <p14:tracePt t="46934" x="8369300" y="1173163"/>
          <p14:tracePt t="46944" x="8275638" y="1155700"/>
          <p14:tracePt t="46950" x="8174038" y="1130300"/>
          <p14:tracePt t="46958" x="8088313" y="1122363"/>
          <p14:tracePt t="46964" x="8004175" y="1104900"/>
          <p14:tracePt t="46975" x="7918450" y="1096963"/>
          <p14:tracePt t="46980" x="7832725" y="1096963"/>
          <p14:tracePt t="46991" x="7748588" y="1096963"/>
          <p14:tracePt t="47009" x="7604125" y="1096963"/>
          <p14:tracePt t="47014" x="7553325" y="1122363"/>
          <p14:tracePt t="47020" x="7502525" y="1130300"/>
          <p14:tracePt t="47026" x="7467600" y="1147763"/>
          <p14:tracePt t="47034" x="7459663" y="1163638"/>
          <p14:tracePt t="47046" x="7426325" y="1181100"/>
          <p14:tracePt t="47050" x="7408863" y="1198563"/>
          <p14:tracePt t="47060" x="7383463" y="1223963"/>
          <p14:tracePt t="47066" x="7358063" y="1266825"/>
          <p14:tracePt t="47074" x="7315200" y="1317625"/>
          <p14:tracePt t="47082" x="7281863" y="1360488"/>
          <p14:tracePt t="47092" x="7221538" y="1427163"/>
          <p14:tracePt t="47098" x="7153275" y="1504950"/>
          <p14:tracePt t="47108" x="7077075" y="1597025"/>
          <p14:tracePt t="47114" x="7008813" y="1682750"/>
          <p14:tracePt t="47120" x="6967538" y="1758950"/>
          <p14:tracePt t="47130" x="6924675" y="1844675"/>
          <p14:tracePt t="47136" x="6889750" y="1920875"/>
          <p14:tracePt t="47149" x="6873875" y="1997075"/>
          <p14:tracePt t="47158" x="6831013" y="2124075"/>
          <p14:tracePt t="47164" x="6813550" y="2217738"/>
          <p14:tracePt t="47174" x="6788150" y="2286000"/>
          <p14:tracePt t="47180" x="6770688" y="2379663"/>
          <p14:tracePt t="47186" x="6745288" y="2455863"/>
          <p14:tracePt t="47198" x="6729413" y="2524125"/>
          <p14:tracePt t="47202" x="6711950" y="2617788"/>
          <p14:tracePt t="47214" x="6704013" y="2701925"/>
          <p14:tracePt t="47218" x="6704013" y="2787650"/>
          <p14:tracePt t="47227" x="6719888" y="2871788"/>
          <p14:tracePt t="47234" x="6729413" y="2957513"/>
          <p14:tracePt t="47245" x="6737350" y="3051175"/>
          <p14:tracePt t="47250" x="6762750" y="3135313"/>
          <p14:tracePt t="47258" x="6770688" y="3221038"/>
          <p14:tracePt t="47266" x="6797675" y="3297238"/>
          <p14:tracePt t="47275" x="6813550" y="3382963"/>
          <p14:tracePt t="47281" x="6831013" y="3467100"/>
          <p14:tracePt t="47291" x="6838950" y="3543300"/>
          <p14:tracePt t="47297" x="6856413" y="3603625"/>
          <p14:tracePt t="47305" x="6881813" y="3662363"/>
          <p14:tracePt t="47312" x="6889750" y="3722688"/>
          <p14:tracePt t="47320" x="6907213" y="3790950"/>
          <p14:tracePt t="47329" x="6924675" y="3832225"/>
          <p14:tracePt t="47336" x="6950075" y="3900488"/>
          <p14:tracePt t="47345" x="6975475" y="3943350"/>
          <p14:tracePt t="47350" x="7008813" y="3986213"/>
          <p14:tracePt t="47360" x="7059613" y="4037013"/>
          <p14:tracePt t="47366" x="7119938" y="4079875"/>
          <p14:tracePt t="47375" x="7170738" y="4121150"/>
          <p14:tracePt t="47382" x="7221538" y="4156075"/>
          <p14:tracePt t="47393" x="7272338" y="4189413"/>
          <p14:tracePt t="47399" x="7332663" y="4224338"/>
          <p14:tracePt t="47408" x="7383463" y="4249738"/>
          <p14:tracePt t="47414" x="7434263" y="4265613"/>
          <p14:tracePt t="47425" x="7485063" y="4291013"/>
          <p14:tracePt t="47430" x="7527925" y="4308475"/>
          <p14:tracePt t="47436" x="7578725" y="4325938"/>
          <p14:tracePt t="47444" x="7637463" y="4351338"/>
          <p14:tracePt t="47452" x="7697788" y="4368800"/>
          <p14:tracePt t="47462" x="7766050" y="4384675"/>
          <p14:tracePt t="47468" x="7824788" y="4410075"/>
          <p14:tracePt t="47477" x="7885113" y="4419600"/>
          <p14:tracePt t="47484" x="7951788" y="4427538"/>
          <p14:tracePt t="47493" x="8029575" y="4435475"/>
          <p14:tracePt t="47500" x="8088313" y="4435475"/>
          <p14:tracePt t="47509" x="8156575" y="4435475"/>
          <p14:tracePt t="47514" x="8232775" y="4435475"/>
          <p14:tracePt t="47524" x="8301038" y="4435475"/>
          <p14:tracePt t="47530" x="8377238" y="4419600"/>
          <p14:tracePt t="47541" x="8462963" y="4394200"/>
          <p14:tracePt t="47546" x="8555038" y="4376738"/>
          <p14:tracePt t="47557" x="8640763" y="4325938"/>
          <p14:tracePt t="47562" x="8750300" y="4265613"/>
          <p14:tracePt t="47571" x="8853488" y="4214813"/>
          <p14:tracePt t="47580" x="8988425" y="4138613"/>
          <p14:tracePt t="47584" x="9124950" y="4062413"/>
          <p14:tracePt t="47593" x="9294813" y="3960813"/>
          <p14:tracePt t="47600" x="9396413" y="3867150"/>
          <p14:tracePt t="47612" x="9490075" y="3773488"/>
          <p14:tracePt t="47616" x="9575800" y="3679825"/>
          <p14:tracePt t="47624" x="9659938" y="3560763"/>
          <p14:tracePt t="47632" x="9736138" y="3424238"/>
          <p14:tracePt t="47642" x="9796463" y="3271838"/>
          <p14:tracePt t="47648" x="9847263" y="3119438"/>
          <p14:tracePt t="47657" x="9872663" y="2974975"/>
          <p14:tracePt t="47663" x="9898063" y="2863850"/>
          <p14:tracePt t="47671" x="9915525" y="2719388"/>
          <p14:tracePt t="47679" x="9931400" y="2608263"/>
          <p14:tracePt t="47686" x="9931400" y="2489200"/>
          <p14:tracePt t="47696" x="9923463" y="2405063"/>
          <p14:tracePt t="47702" x="9906000" y="2319338"/>
          <p14:tracePt t="47711" x="9880600" y="2235200"/>
          <p14:tracePt t="47718" x="9864725" y="2133600"/>
          <p14:tracePt t="47729" x="9829800" y="2039938"/>
          <p14:tracePt t="47734" x="9796463" y="1963738"/>
          <p14:tracePt t="47742" x="9753600" y="1903413"/>
          <p14:tracePt t="47748" x="9710738" y="1835150"/>
          <p14:tracePt t="47758" x="9642475" y="1784350"/>
          <p14:tracePt t="47764" x="9583738" y="1725613"/>
          <p14:tracePt t="47774" x="9515475" y="1682750"/>
          <p14:tracePt t="47780" x="9439275" y="1657350"/>
          <p14:tracePt t="47791" x="9353550" y="1631950"/>
          <p14:tracePt t="47797" x="9261475" y="1606550"/>
          <p14:tracePt t="47807" x="9175750" y="1597025"/>
          <p14:tracePt t="47812" x="9074150" y="1589088"/>
          <p14:tracePt t="47818" x="8963025" y="1589088"/>
          <p14:tracePt t="47826" x="8878888" y="1589088"/>
          <p14:tracePt t="47834" x="8793163" y="1589088"/>
          <p14:tracePt t="47844" x="8709025" y="1589088"/>
          <p14:tracePt t="47850" x="8623300" y="1589088"/>
          <p14:tracePt t="47859" x="8555038" y="1589088"/>
          <p14:tracePt t="47866" x="8462963" y="1589088"/>
          <p14:tracePt t="47874" x="8402638" y="1589088"/>
          <p14:tracePt t="47882" x="8343900" y="1597025"/>
          <p14:tracePt t="47891" x="8301038" y="1614488"/>
          <p14:tracePt t="47896" x="8250238" y="1622425"/>
          <p14:tracePt t="47907" x="8215313" y="1639888"/>
          <p14:tracePt t="47912" x="8181975" y="1665288"/>
          <p14:tracePt t="47920" x="8164513" y="1674813"/>
          <p14:tracePt t="47930" x="8147050" y="1690688"/>
          <p14:tracePt t="47936" x="8121650" y="1708150"/>
          <p14:tracePt t="47944" x="8105775" y="1725613"/>
          <p14:tracePt t="47952" x="8080375" y="1751013"/>
          <p14:tracePt t="47958" x="8054975" y="1766888"/>
          <p14:tracePt t="47966" x="8037513" y="1801813"/>
          <p14:tracePt t="47974" x="8012113" y="1819275"/>
          <p14:tracePt t="47982" x="7986713" y="1860550"/>
          <p14:tracePt t="47991" x="7969250" y="1885950"/>
          <p14:tracePt t="48014" x="7943850" y="1928813"/>
          <p14:tracePt t="48016" x="7926388" y="1954213"/>
          <p14:tracePt t="48025" x="7910513" y="1971675"/>
          <p14:tracePt t="48030" x="7893050" y="1989138"/>
          <p14:tracePt t="48043" x="7875588" y="2005013"/>
          <p14:tracePt t="48047" x="7859713" y="2022475"/>
          <p14:tracePt t="48052" x="7842250" y="2039938"/>
          <p14:tracePt t="48060" x="7824788" y="2055813"/>
          <p14:tracePt t="48068" x="7799388" y="2082800"/>
          <p14:tracePt t="48077" x="7781925" y="2108200"/>
          <p14:tracePt t="48084" x="7766050" y="2116138"/>
          <p14:tracePt t="48092" x="7748588" y="2141538"/>
          <p14:tracePt t="48100" x="7740650" y="2166938"/>
          <p14:tracePt t="48114" x="7715250" y="2209800"/>
          <p14:tracePt t="48124" x="7705725" y="2260600"/>
          <p14:tracePt t="48130" x="7697788" y="2303463"/>
          <p14:tracePt t="48141" x="7697788" y="2362200"/>
          <p14:tracePt t="48147" x="7705725" y="2447925"/>
          <p14:tracePt t="48158" x="7723188" y="2524125"/>
          <p14:tracePt t="48162" x="7740650" y="2608263"/>
          <p14:tracePt t="48170" x="7766050" y="2693988"/>
          <p14:tracePt t="48179" x="7781925" y="2787650"/>
          <p14:tracePt t="48184" x="7816850" y="2871788"/>
          <p14:tracePt t="48195" x="7850188" y="2949575"/>
          <p14:tracePt t="48201" x="7885113" y="3016250"/>
          <p14:tracePt t="48210" x="7910513" y="3076575"/>
          <p14:tracePt t="48216" x="7951788" y="3144838"/>
          <p14:tracePt t="48224" x="8012113" y="3203575"/>
          <p14:tracePt t="48232" x="8062913" y="3254375"/>
          <p14:tracePt t="48242" x="8113713" y="3305175"/>
          <p14:tracePt t="48248" x="8181975" y="3340100"/>
          <p14:tracePt t="48258" x="8224838" y="3355975"/>
          <p14:tracePt t="48264" x="8291513" y="3390900"/>
          <p14:tracePt t="48270" x="8359775" y="3416300"/>
          <p14:tracePt t="48279" x="8435975" y="3433763"/>
          <p14:tracePt t="48286" x="8513763" y="3459163"/>
          <p14:tracePt t="48297" x="8597900" y="3475038"/>
          <p14:tracePt t="48302" x="8699500" y="3492500"/>
          <p14:tracePt t="48312" x="8785225" y="3492500"/>
          <p14:tracePt t="48318" x="8886825" y="3492500"/>
          <p14:tracePt t="48327" x="8972550" y="3484563"/>
          <p14:tracePt t="48334" x="9074150" y="3484563"/>
          <p14:tracePt t="48343" x="9183688" y="3484563"/>
          <p14:tracePt t="48348" x="9269413" y="3475038"/>
          <p14:tracePt t="48359" x="9353550" y="3449638"/>
          <p14:tracePt t="48364" x="9431338" y="3441700"/>
          <p14:tracePt t="48374" x="9490075" y="3424238"/>
          <p14:tracePt t="48380" x="9523413" y="3408363"/>
          <p14:tracePt t="48391" x="9540875" y="3390900"/>
          <p14:tracePt t="48402" x="9558338" y="3373438"/>
          <p14:tracePt t="48430" x="9591675" y="3254375"/>
          <p14:tracePt t="48439" x="9575800" y="3203575"/>
          <p14:tracePt t="48447" x="9558338" y="3144838"/>
          <p14:tracePt t="48457" x="9523413" y="3076575"/>
          <p14:tracePt t="48462" x="9464675" y="3025775"/>
          <p14:tracePt t="48471" x="9396413" y="2974975"/>
          <p14:tracePt t="48479" x="9328150" y="2914650"/>
          <p14:tracePt t="48486" x="9244013" y="2871788"/>
          <p14:tracePt t="48493" x="9167813" y="2838450"/>
          <p14:tracePt t="48500" x="9091613" y="2820988"/>
          <p14:tracePt t="48509" x="9013825" y="2795588"/>
          <p14:tracePt t="48516" x="8955088" y="2778125"/>
          <p14:tracePt t="48526" x="8894763" y="2752725"/>
          <p14:tracePt t="48532" x="8843963" y="2744788"/>
          <p14:tracePt t="48543" x="8828088" y="2744788"/>
          <p14:tracePt t="48548" x="8793163" y="2744788"/>
          <p14:tracePt t="48558" x="8767763" y="2744788"/>
          <p14:tracePt t="48564" x="8742363" y="2762250"/>
          <p14:tracePt t="48571" x="8724900" y="2778125"/>
          <p14:tracePt t="48578" x="8709025" y="2795588"/>
          <p14:tracePt t="48586" x="8691563" y="2805113"/>
          <p14:tracePt t="48595" x="8674100" y="2813050"/>
          <p14:tracePt t="48602" x="8666163" y="2820988"/>
          <p14:tracePt t="48612" x="8658225" y="2838450"/>
          <p14:tracePt t="48618" x="8648700" y="2838450"/>
          <p14:tracePt t="48627" x="8648700" y="2846388"/>
          <p14:tracePt t="48946" x="8640763" y="2846388"/>
          <p14:tracePt t="48953" x="8605838" y="2830513"/>
          <p14:tracePt t="48960" x="8564563" y="2813050"/>
          <p14:tracePt t="48968" x="8521700" y="2787650"/>
          <p14:tracePt t="48978" x="8470900" y="2770188"/>
          <p14:tracePt t="48984" x="8410575" y="2752725"/>
          <p14:tracePt t="48993" x="8359775" y="2727325"/>
          <p14:tracePt t="49000" x="8301038" y="2711450"/>
          <p14:tracePt t="49011" x="8250238" y="2693988"/>
          <p14:tracePt t="49016" x="8189913" y="2686050"/>
          <p14:tracePt t="49024" x="8147050" y="2668588"/>
          <p14:tracePt t="49030" x="8096250" y="2651125"/>
          <p14:tracePt t="49040" x="8054975" y="2643188"/>
          <p14:tracePt t="49047" x="8020050" y="2633663"/>
          <p14:tracePt t="49056" x="7977188" y="2625725"/>
          <p14:tracePt t="49062" x="7943850" y="2617788"/>
          <p14:tracePt t="49071" x="7910513" y="2608263"/>
          <p14:tracePt t="49080" x="7885113" y="2608263"/>
          <p14:tracePt t="49086" x="7875588" y="2608263"/>
          <p14:tracePt t="49094" x="7859713" y="2608263"/>
          <p14:tracePt t="49109" x="7850188" y="2608263"/>
          <p14:tracePt t="49136" x="7842250" y="2608263"/>
          <p14:tracePt t="49144" x="7824788" y="2608263"/>
          <p14:tracePt t="49152" x="7824788" y="2617788"/>
          <p14:tracePt t="49161" x="7816850" y="2617788"/>
          <p14:tracePt t="49168" x="7816850" y="2625725"/>
          <p14:tracePt t="49176" x="7807325" y="2625725"/>
          <p14:tracePt t="49182" x="7807325" y="2633663"/>
          <p14:tracePt t="49192" x="7799388" y="2643188"/>
          <p14:tracePt t="49201" x="7781925" y="2660650"/>
          <p14:tracePt t="49209" x="7766050" y="2676525"/>
          <p14:tracePt t="49216" x="7748588" y="2693988"/>
          <p14:tracePt t="49224" x="7723188" y="2727325"/>
          <p14:tracePt t="49235" x="7688263" y="2762250"/>
          <p14:tracePt t="49242" x="7621588" y="2855913"/>
          <p14:tracePt t="49253" x="7596188" y="2914650"/>
          <p14:tracePt t="49262" x="7535863" y="3025775"/>
          <p14:tracePt t="49273" x="7510463" y="3101975"/>
          <p14:tracePt t="49280" x="7459663" y="3186113"/>
          <p14:tracePt t="49286" x="7426325" y="3279775"/>
          <p14:tracePt t="49295" x="7408863" y="3365500"/>
          <p14:tracePt t="49303" x="7373938" y="3459163"/>
          <p14:tracePt t="49309" x="7348538" y="3568700"/>
          <p14:tracePt t="49316" x="7323138" y="3697288"/>
          <p14:tracePt t="49328" x="7289800" y="3832225"/>
          <p14:tracePt t="49332" x="7264400" y="3960813"/>
          <p14:tracePt t="49340" x="7246938" y="4070350"/>
          <p14:tracePt t="49348" x="7221538" y="4197350"/>
          <p14:tracePt t="49357" x="7213600" y="4291013"/>
          <p14:tracePt t="49365" x="7196138" y="4384675"/>
          <p14:tracePt t="49374" x="7178675" y="4478338"/>
          <p14:tracePt t="49380" x="7170738" y="4564063"/>
          <p14:tracePt t="49386" x="7145338" y="4648200"/>
          <p14:tracePt t="49395" x="7137400" y="4741863"/>
          <p14:tracePt t="49402" x="7119938" y="4827588"/>
          <p14:tracePt t="49410" x="7112000" y="4911725"/>
          <p14:tracePt t="49418" x="7112000" y="4979988"/>
          <p14:tracePt t="49427" x="7102475" y="5056188"/>
          <p14:tracePt t="49434" x="7077075" y="5116513"/>
          <p14:tracePt t="49443" x="7059613" y="5175250"/>
          <p14:tracePt t="49450" x="7043738" y="5251450"/>
          <p14:tracePt t="49459" x="7018338" y="5327650"/>
          <p14:tracePt t="49464" x="7000875" y="5405438"/>
          <p14:tracePt t="49474" x="6975475" y="5481638"/>
          <p14:tracePt t="49481" x="6950075" y="5565775"/>
          <p14:tracePt t="49490" x="6932613" y="5641975"/>
          <p14:tracePt t="49496" x="6907213" y="5727700"/>
          <p14:tracePt t="49507" x="6889750" y="5813425"/>
          <p14:tracePt t="49513" x="6873875" y="5915025"/>
          <p14:tracePt t="49523" x="6864350" y="5999163"/>
          <p14:tracePt t="49528" x="6864350" y="6084888"/>
          <p14:tracePt t="49534" x="6864350" y="6169025"/>
          <p14:tracePt t="49543" x="6864350" y="6254750"/>
          <p14:tracePt t="49550" x="6864350" y="6330950"/>
          <p14:tracePt t="49559" x="6889750" y="6391275"/>
          <p14:tracePt t="49566" x="6907213" y="6450013"/>
          <p14:tracePt t="49576" x="6932613" y="6518275"/>
          <p14:tracePt t="49582" x="6950075" y="6551613"/>
          <p14:tracePt t="49590" x="6975475" y="6586538"/>
          <p14:tracePt t="49598" x="7008813" y="6611938"/>
          <p14:tracePt t="49608" x="7059613" y="6637338"/>
          <p14:tracePt t="49613" x="7112000" y="6654800"/>
          <p14:tracePt t="49623" x="7153275" y="6670675"/>
          <p14:tracePt t="49628" x="7213600" y="6696075"/>
          <p14:tracePt t="49637" x="7264400" y="6705600"/>
          <p14:tracePt t="49645" x="7323138" y="6713538"/>
          <p14:tracePt t="49652" x="7383463" y="6713538"/>
          <p14:tracePt t="49660" x="7434263" y="6713538"/>
          <p14:tracePt t="49668" x="7493000" y="6713538"/>
          <p14:tracePt t="49676" x="7570788" y="6696075"/>
          <p14:tracePt t="49684" x="7629525" y="6688138"/>
          <p14:tracePt t="49690" x="7688263" y="6670675"/>
          <p14:tracePt t="49698" x="7766050" y="6645275"/>
          <p14:tracePt t="49708" x="7824788" y="6627813"/>
          <p14:tracePt t="49714" x="7885113" y="6602413"/>
          <p14:tracePt t="49724" x="7935913" y="6577013"/>
          <p14:tracePt t="49730" x="8004175" y="6535738"/>
          <p14:tracePt t="49741" x="8054975" y="6500813"/>
          <p14:tracePt t="49746" x="8080375" y="6467475"/>
          <p14:tracePt t="49757" x="8096250" y="6432550"/>
          <p14:tracePt t="49762" x="8131175" y="6373813"/>
          <p14:tracePt t="49768" x="8174038" y="6305550"/>
          <p14:tracePt t="49778" x="8215313" y="6246813"/>
          <p14:tracePt t="49784" x="8266113" y="6161088"/>
          <p14:tracePt t="49792" x="8318500" y="6076950"/>
          <p14:tracePt t="49800" x="8385175" y="5983288"/>
          <p14:tracePt t="49809" x="8453438" y="5889625"/>
          <p14:tracePt t="49816" x="8521700" y="5795963"/>
          <p14:tracePt t="49826" x="8572500" y="5719763"/>
          <p14:tracePt t="49832" x="8632825" y="5626100"/>
          <p14:tracePt t="49840" x="8666163" y="5540375"/>
          <p14:tracePt t="49846" x="8691563" y="5446713"/>
          <p14:tracePt t="49857" x="8709025" y="5362575"/>
          <p14:tracePt t="49862" x="8734425" y="5276850"/>
          <p14:tracePt t="49873" x="8750300" y="5200650"/>
          <p14:tracePt t="49878" x="8777288" y="5124450"/>
          <p14:tracePt t="49886" x="8777288" y="5056188"/>
          <p14:tracePt t="49895" x="8777288" y="4979988"/>
          <p14:tracePt t="49903" x="8777288" y="4911725"/>
          <p14:tracePt t="49911" x="8767763" y="4852988"/>
          <p14:tracePt t="49916" x="8742363" y="4792663"/>
          <p14:tracePt t="49924" x="8724900" y="4724400"/>
          <p14:tracePt t="49932" x="8699500" y="4683125"/>
          <p14:tracePt t="49940" x="8683625" y="4614863"/>
          <p14:tracePt t="49948" x="8666163" y="4572000"/>
          <p14:tracePt t="49957" x="8632825" y="4521200"/>
          <p14:tracePt t="49964" x="8615363" y="4470400"/>
          <p14:tracePt t="49974" x="8597900" y="4435475"/>
          <p14:tracePt t="49981" x="8564563" y="4384675"/>
          <p14:tracePt t="49990" x="8529638" y="4333875"/>
          <p14:tracePt t="49994" x="8488363" y="4283075"/>
          <p14:tracePt t="50002" x="8435975" y="4249738"/>
          <p14:tracePt t="50013" x="8369300" y="4214813"/>
          <p14:tracePt t="50018" x="8308975" y="4189413"/>
          <p14:tracePt t="50027" x="8250238" y="4171950"/>
          <p14:tracePt t="50034" x="8164513" y="4146550"/>
          <p14:tracePt t="50043" x="8088313" y="4121150"/>
          <p14:tracePt t="50052" x="7994650" y="4087813"/>
          <p14:tracePt t="50059" x="7910513" y="4052888"/>
          <p14:tracePt t="50066" x="7816850" y="4027488"/>
          <p14:tracePt t="50073" x="7748588" y="4011613"/>
          <p14:tracePt t="50080" x="7672388" y="3986213"/>
          <p14:tracePt t="50090" x="7578725" y="3968750"/>
          <p14:tracePt t="50096" x="7493000" y="3951288"/>
          <p14:tracePt t="50108" x="7408863" y="3951288"/>
          <p14:tracePt t="50113" x="7340600" y="3951288"/>
          <p14:tracePt t="50123" x="7264400" y="3960813"/>
          <p14:tracePt t="50128" x="7204075" y="3976688"/>
          <p14:tracePt t="50140" x="7145338" y="4011613"/>
          <p14:tracePt t="50142" x="7077075" y="4027488"/>
          <p14:tracePt t="50151" x="7034213" y="4062413"/>
          <p14:tracePt t="50159" x="6992938" y="4113213"/>
          <p14:tracePt t="50167" x="6958013" y="4156075"/>
          <p14:tracePt t="50176" x="6932613" y="4224338"/>
          <p14:tracePt t="50182" x="6881813" y="4308475"/>
          <p14:tracePt t="50190" x="6838950" y="4402138"/>
          <p14:tracePt t="50198" x="6805613" y="4486275"/>
          <p14:tracePt t="50208" x="6780213" y="4622800"/>
          <p14:tracePt t="50214" x="6762750" y="4749800"/>
          <p14:tracePt t="50223" x="6762750" y="4835525"/>
          <p14:tracePt t="50228" x="6762750" y="4937125"/>
          <p14:tracePt t="50241" x="6780213" y="5022850"/>
          <p14:tracePt t="50245" x="6813550" y="5124450"/>
          <p14:tracePt t="50253" x="6873875" y="5218113"/>
          <p14:tracePt t="50261" x="6932613" y="5311775"/>
          <p14:tracePt t="50268" x="7000875" y="5387975"/>
          <p14:tracePt t="50277" x="7069138" y="5456238"/>
          <p14:tracePt t="50284" x="7145338" y="5507038"/>
          <p14:tracePt t="50293" x="7204075" y="5540375"/>
          <p14:tracePt t="50298" x="7264400" y="5557838"/>
          <p14:tracePt t="50309" x="7297738" y="5565775"/>
          <p14:tracePt t="50314" x="7315200" y="5575300"/>
          <p14:tracePt t="50323" x="7323138" y="5583238"/>
          <p14:tracePt t="50358" x="7315200" y="5583238"/>
          <p14:tracePt t="50366" x="7272338" y="5583238"/>
          <p14:tracePt t="50375" x="7229475" y="5575300"/>
          <p14:tracePt t="50380" x="7196138" y="5565775"/>
          <p14:tracePt t="50390" x="7178675" y="5557838"/>
          <p14:tracePt t="50396" x="7162800" y="5549900"/>
          <p14:tracePt t="64694" x="7170738" y="5549900"/>
          <p14:tracePt t="64701" x="7348538" y="5514975"/>
          <p14:tracePt t="64708" x="7612063" y="5413375"/>
          <p14:tracePt t="64717" x="7885113" y="5311775"/>
          <p14:tracePt t="64724" x="8121650" y="5218113"/>
          <p14:tracePt t="64736" x="8283575" y="5132388"/>
          <p14:tracePt t="64740" x="8453438" y="5038725"/>
          <p14:tracePt t="64748" x="8572500" y="4954588"/>
          <p14:tracePt t="64757" x="8734425" y="4860925"/>
          <p14:tracePt t="64764" x="8861425" y="4759325"/>
          <p14:tracePt t="64770" x="8980488" y="4673600"/>
          <p14:tracePt t="64778" x="9099550" y="4579938"/>
          <p14:tracePt t="64788" x="9209088" y="4495800"/>
          <p14:tracePt t="64794" x="9294813" y="4427538"/>
          <p14:tracePt t="64806" x="9380538" y="4333875"/>
          <p14:tracePt t="64810" x="9456738" y="4257675"/>
          <p14:tracePt t="64819" x="9523413" y="4189413"/>
          <p14:tracePt t="64826" x="9583738" y="4121150"/>
          <p14:tracePt t="64836" x="9601200" y="4079875"/>
          <p14:tracePt t="64842" x="9617075" y="4037013"/>
          <p14:tracePt t="64851" x="9634538" y="4002088"/>
          <p14:tracePt t="64857" x="9652000" y="3994150"/>
          <p14:tracePt t="64867" x="9667875" y="3968750"/>
          <p14:tracePt t="64873" x="9677400" y="3951288"/>
          <p14:tracePt t="64880" x="9685338" y="3935413"/>
          <p14:tracePt t="64890" x="9694863" y="3925888"/>
          <p14:tracePt t="64896" x="9710738" y="3908425"/>
          <p14:tracePt t="64904" x="9728200" y="3892550"/>
          <p14:tracePt t="64912" x="9745663" y="3857625"/>
          <p14:tracePt t="64921" x="9761538" y="3832225"/>
          <p14:tracePt t="64926" x="9786938" y="3790950"/>
          <p14:tracePt t="64936" x="9812338" y="3748088"/>
          <p14:tracePt t="64942" x="9847263" y="3705225"/>
          <p14:tracePt t="64952" x="9880600" y="3654425"/>
          <p14:tracePt t="64958" x="9915525" y="3586163"/>
          <p14:tracePt t="64968" x="9948863" y="3535363"/>
          <p14:tracePt t="64974" x="9999663" y="3475038"/>
          <p14:tracePt t="64985" x="10042525" y="3408363"/>
          <p14:tracePt t="65008" x="10110788" y="3238500"/>
          <p14:tracePt t="65012" x="10136188" y="3178175"/>
          <p14:tracePt t="65021" x="10136188" y="3094038"/>
          <p14:tracePt t="65028" x="10136188" y="3008313"/>
          <p14:tracePt t="65038" x="10118725" y="2932113"/>
          <p14:tracePt t="65044" x="10085388" y="2871788"/>
          <p14:tracePt t="65054" x="10034588" y="2805113"/>
          <p14:tracePt t="65060" x="9983788" y="2752725"/>
          <p14:tracePt t="65068" x="9915525" y="2711450"/>
          <p14:tracePt t="65074" x="9839325" y="2668588"/>
          <p14:tracePt t="65084" x="9771063" y="2643188"/>
          <p14:tracePt t="65090" x="9694863" y="2633663"/>
          <p14:tracePt t="65098" x="9634538" y="2633663"/>
          <p14:tracePt t="65107" x="9575800" y="2643188"/>
          <p14:tracePt t="65114" x="9515475" y="2668588"/>
          <p14:tracePt t="65123" x="9456738" y="2686050"/>
          <p14:tracePt t="65130" x="9388475" y="2719388"/>
          <p14:tracePt t="65140" x="9337675" y="2770188"/>
          <p14:tracePt t="65144" x="9294813" y="2820988"/>
          <p14:tracePt t="65154" x="9269413" y="2871788"/>
          <p14:tracePt t="65160" x="9261475" y="2932113"/>
          <p14:tracePt t="65168" x="9269413" y="2974975"/>
          <p14:tracePt t="65176" x="9337675" y="3033713"/>
          <p14:tracePt t="65186" x="9447213" y="3076575"/>
          <p14:tracePt t="65192" x="9626600" y="3101975"/>
          <p14:tracePt t="65203" x="9864725" y="3101975"/>
          <p14:tracePt t="65208" x="10220325" y="3076575"/>
          <p14:tracePt t="65219" x="10637838" y="3016250"/>
          <p14:tracePt t="65224" x="11071225" y="2906713"/>
          <p14:tracePt t="65229" x="11444288" y="2770188"/>
          <p14:tracePt t="65239" x="11750675" y="2643188"/>
          <p14:tracePt t="65246" x="11885613" y="2574925"/>
          <p14:tracePt t="65255" x="11953875" y="2506663"/>
          <p14:tracePt t="65262" x="11961813" y="2447925"/>
          <p14:tracePt t="65270" x="11971338" y="2387600"/>
          <p14:tracePt t="65278" x="11971338" y="2311400"/>
          <p14:tracePt t="65289" x="11945938" y="2252663"/>
          <p14:tracePt t="65294" x="11903075" y="2184400"/>
          <p14:tracePt t="65302" x="11860213" y="2133600"/>
          <p14:tracePt t="65308" x="11826875" y="2108200"/>
          <p14:tracePt t="65319" x="11801475" y="2082800"/>
          <p14:tracePt t="65323" x="11776075" y="2065338"/>
          <p14:tracePt t="65335" x="11766550" y="2055813"/>
          <p14:tracePt t="65340" x="11758613" y="2047875"/>
          <p14:tracePt t="65351" x="11750675" y="2047875"/>
          <p14:tracePt t="65760" x="11733213" y="2055813"/>
          <p14:tracePt t="65769" x="11725275" y="2073275"/>
          <p14:tracePt t="65777" x="11725275" y="2098675"/>
          <p14:tracePt t="65786" x="11725275" y="2124075"/>
          <p14:tracePt t="65792" x="11725275" y="2192338"/>
          <p14:tracePt t="65803" x="11725275" y="2268538"/>
          <p14:tracePt t="65808" x="11725275" y="2362200"/>
          <p14:tracePt t="65818" x="11664950" y="2498725"/>
          <p14:tracePt t="65824" x="11588750" y="2633663"/>
          <p14:tracePt t="65835" x="11555413" y="2736850"/>
          <p14:tracePt t="66222" x="11555413" y="2727325"/>
          <p14:tracePt t="66230" x="11571288" y="2711450"/>
          <p14:tracePt t="66237" x="11580813" y="2693988"/>
          <p14:tracePt t="66244" x="11596688" y="2668588"/>
          <p14:tracePt t="66254" x="11614150" y="2660650"/>
          <p14:tracePt t="66260" x="11631613" y="2643188"/>
          <p14:tracePt t="66268" x="11647488" y="2625725"/>
          <p14:tracePt t="66276" x="11647488" y="2608263"/>
          <p14:tracePt t="66286" x="11657013" y="2600325"/>
          <p14:tracePt t="66292" x="11674475" y="2582863"/>
          <p14:tracePt t="66303" x="11690350" y="2557463"/>
          <p14:tracePt t="66307" x="11715750" y="2524125"/>
          <p14:tracePt t="66315" x="11766550" y="2473325"/>
          <p14:tracePt t="66323" x="11834813" y="2405063"/>
          <p14:tracePt t="66330" x="11928475" y="2319338"/>
          <p14:tracePt t="66339" x="12047538" y="2243138"/>
          <p14:tracePt t="66346" x="12184063" y="2133600"/>
          <p14:tracePt t="66626" x="11826875" y="111125"/>
          <p14:tracePt t="66635" x="11844338" y="187325"/>
          <p14:tracePt t="66642" x="11869738" y="255588"/>
          <p14:tracePt t="66652" x="11911013" y="339725"/>
          <p14:tracePt t="66658" x="11953875" y="400050"/>
          <p14:tracePt t="66668" x="12014200" y="476250"/>
          <p14:tracePt t="66674" x="12065000" y="544513"/>
          <p14:tracePt t="66685" x="12115800" y="595313"/>
          <p14:tracePt t="66689" x="12158663" y="646113"/>
          <p14:tracePt t="66903" x="12174538" y="1019175"/>
          <p14:tracePt t="66908" x="12174538" y="1028700"/>
          <p14:tracePt t="66917" x="12174538" y="1036638"/>
          <p14:tracePt t="67290" x="12166600" y="1036638"/>
          <p14:tracePt t="67296" x="12158663" y="1044575"/>
          <p14:tracePt t="67306" x="12141200" y="1044575"/>
          <p14:tracePt t="67312" x="12133263" y="1044575"/>
          <p14:tracePt t="67320" x="12115800" y="1044575"/>
          <p14:tracePt t="67328" x="12098338" y="1044575"/>
          <p14:tracePt t="67337" x="12090400" y="1044575"/>
          <p14:tracePt t="67344" x="12072938" y="1044575"/>
          <p14:tracePt t="67353" x="12055475" y="1044575"/>
          <p14:tracePt t="67360" x="12047538" y="1044575"/>
          <p14:tracePt t="67368" x="12030075" y="1044575"/>
          <p14:tracePt t="67373" x="12022138" y="1044575"/>
          <p14:tracePt t="67387" x="12004675" y="1044575"/>
          <p14:tracePt t="67390" x="11996738" y="1044575"/>
          <p14:tracePt t="67468" x="11988800" y="1044575"/>
          <p14:tracePt t="67496" x="11988800" y="1028700"/>
          <p14:tracePt t="67508" x="11988800" y="1019175"/>
          <p14:tracePt t="67516" x="11979275" y="1019175"/>
          <p14:tracePt t="67522" x="11979275" y="1011238"/>
          <p14:tracePt t="67538" x="11979275" y="1003300"/>
          <p14:tracePt t="67640" x="11971338" y="1003300"/>
          <p14:tracePt t="67649" x="11961813" y="993775"/>
          <p14:tracePt t="67656" x="11961813" y="985838"/>
          <p14:tracePt t="67666" x="11953875" y="977900"/>
          <p14:tracePt t="67672" x="11945938" y="968375"/>
          <p14:tracePt t="67678" x="11945938" y="960438"/>
          <p14:tracePt t="67687" x="11936413" y="952500"/>
          <p14:tracePt t="67694" x="11936413" y="942975"/>
          <p14:tracePt t="67703" x="11936413" y="935038"/>
          <p14:tracePt t="67710" x="11928475" y="925513"/>
          <p14:tracePt t="67720" x="11920538" y="925513"/>
          <p14:tracePt t="67731" x="11920538" y="917575"/>
          <p14:tracePt t="67862" x="11911013" y="917575"/>
          <p14:tracePt t="70846" x="11903075" y="917575"/>
          <p14:tracePt t="70860" x="11895138" y="917575"/>
          <p14:tracePt t="70869" x="11885613" y="942975"/>
          <p14:tracePt t="70876" x="11869738" y="968375"/>
          <p14:tracePt t="70887" x="11852275" y="985838"/>
          <p14:tracePt t="70892" x="11834813" y="1003300"/>
          <p14:tracePt t="70900" x="11826875" y="1019175"/>
          <p14:tracePt t="70908" x="11809413" y="1036638"/>
          <p14:tracePt t="70917" x="11791950" y="1054100"/>
          <p14:tracePt t="70924" x="11776075" y="1062038"/>
          <p14:tracePt t="70934" x="11758613" y="1079500"/>
          <p14:tracePt t="70939" x="11758613" y="1096963"/>
          <p14:tracePt t="70947" x="11741150" y="1104900"/>
          <p14:tracePt t="70955" x="11733213" y="1104900"/>
          <p14:tracePt t="70963" x="11733213" y="1112838"/>
          <p14:tracePt t="70971" x="11725275" y="1122363"/>
          <p14:tracePt t="70978" x="11725275" y="1130300"/>
          <p14:tracePt t="71002" x="11715750" y="1130300"/>
          <p14:tracePt t="71009" x="11707813" y="1138238"/>
          <p14:tracePt t="71052" x="11690350" y="1138238"/>
          <p14:tracePt t="71060" x="11674475" y="1138238"/>
          <p14:tracePt t="71070" x="11664950" y="1130300"/>
          <p14:tracePt t="71076" x="11647488" y="1122363"/>
          <p14:tracePt t="71084" x="11631613" y="1122363"/>
          <p14:tracePt t="71090" x="11622088" y="1122363"/>
          <p14:tracePt t="71101" x="11606213" y="1112838"/>
          <p14:tracePt t="71106" x="11588750" y="1104900"/>
          <p14:tracePt t="71118" x="11571288" y="1104900"/>
          <p14:tracePt t="71122" x="11545888" y="1096963"/>
          <p14:tracePt t="71134" x="11520488" y="1087438"/>
          <p14:tracePt t="71139" x="11503025" y="1079500"/>
          <p14:tracePt t="71149" x="11495088" y="1079500"/>
          <p14:tracePt t="71152" x="11477625" y="1069975"/>
          <p14:tracePt t="71160" x="11469688" y="1069975"/>
          <p14:tracePt t="71170" x="11461750" y="1069975"/>
          <p14:tracePt t="71176" x="11444288" y="1069975"/>
          <p14:tracePt t="71187" x="11436350" y="1069975"/>
          <p14:tracePt t="71202" x="11426825" y="1069975"/>
          <p14:tracePt t="71208" x="11410950" y="1069975"/>
          <p14:tracePt t="71224" x="11401425" y="1087438"/>
          <p14:tracePt t="71234" x="11385550" y="1087438"/>
          <p14:tracePt t="71250" x="11376025" y="1096963"/>
          <p14:tracePt t="71254" x="11368088" y="1096963"/>
          <p14:tracePt t="72022" x="11360150" y="1112838"/>
          <p14:tracePt t="72033" x="11350625" y="1138238"/>
          <p14:tracePt t="72041" x="11350625" y="1155700"/>
          <p14:tracePt t="72049" x="11350625" y="1173163"/>
          <p14:tracePt t="72055" x="11350625" y="1181100"/>
          <p14:tracePt t="72062" x="11350625" y="1198563"/>
          <p14:tracePt t="72071" x="11350625" y="1206500"/>
          <p14:tracePt t="72078" x="11350625" y="1223963"/>
          <p14:tracePt t="72085" x="11350625" y="1241425"/>
          <p14:tracePt t="72092" x="11350625" y="1249363"/>
          <p14:tracePt t="72102" x="11350625" y="1266825"/>
          <p14:tracePt t="72108" x="11350625" y="1274763"/>
          <p14:tracePt t="72118" x="11350625" y="1292225"/>
          <p14:tracePt t="72124" x="11350625" y="1308100"/>
          <p14:tracePt t="72135" x="11350625" y="1317625"/>
          <p14:tracePt t="72140" x="11350625" y="1325563"/>
          <p14:tracePt t="72150" x="11350625" y="1333500"/>
          <p14:tracePt t="72156" x="11350625" y="1343025"/>
          <p14:tracePt t="72163" x="11350625" y="1350963"/>
          <p14:tracePt t="72170" x="11350625" y="1360488"/>
          <p14:tracePt t="72194" x="11350625" y="1368425"/>
          <p14:tracePt t="75552" x="11333163" y="1368425"/>
          <p14:tracePt t="75558" x="11266488" y="1360488"/>
          <p14:tracePt t="75566" x="11180763" y="1333500"/>
          <p14:tracePt t="75574" x="11096625" y="1317625"/>
          <p14:tracePt t="75584" x="11002963" y="1292225"/>
          <p14:tracePt t="75590" x="10917238" y="1257300"/>
          <p14:tracePt t="75601" x="10815638" y="1223963"/>
          <p14:tracePt t="75606" x="10721975" y="1189038"/>
          <p14:tracePt t="75615" x="10679113" y="1173163"/>
          <p14:tracePt t="75622" x="10653713" y="1147763"/>
          <p14:tracePt t="75632" x="10637838" y="1130300"/>
          <p14:tracePt t="75637" x="10620375" y="1104900"/>
          <p14:tracePt t="75644" x="10602913" y="1096963"/>
          <p14:tracePt t="75653" x="10594975" y="1079500"/>
          <p14:tracePt t="75660" x="10585450" y="1062038"/>
          <p14:tracePt t="75669" x="10577513" y="1044575"/>
          <p14:tracePt t="75676" x="10577513" y="1036638"/>
          <p14:tracePt t="75686" x="10577513" y="1028700"/>
          <p14:tracePt t="75692" x="10577513" y="1019175"/>
          <p14:tracePt t="75701" x="10577513" y="1011238"/>
          <p14:tracePt t="75707" x="10577513" y="1003300"/>
          <p14:tracePt t="75716" x="10577513" y="993775"/>
          <p14:tracePt t="75722" x="10577513" y="985838"/>
          <p14:tracePt t="75732" x="10577513" y="977900"/>
          <p14:tracePt t="75748" x="10577513" y="968375"/>
          <p14:tracePt t="75770" x="10585450" y="960438"/>
          <p14:tracePt t="75776" x="10594975" y="960438"/>
          <p14:tracePt t="75784" x="10612438" y="952500"/>
          <p14:tracePt t="75792" x="10628313" y="952500"/>
          <p14:tracePt t="75801" x="10637838" y="942975"/>
          <p14:tracePt t="75808" x="10653713" y="942975"/>
          <p14:tracePt t="75818" x="10688638" y="942975"/>
          <p14:tracePt t="75824" x="10696575" y="942975"/>
          <p14:tracePt t="75835" x="10729913" y="942975"/>
          <p14:tracePt t="75840" x="10747375" y="942975"/>
          <p14:tracePt t="75848" x="10764838" y="942975"/>
          <p14:tracePt t="75856" x="10782300" y="942975"/>
          <p14:tracePt t="75866" x="10790238" y="942975"/>
          <p14:tracePt t="75870" x="10798175" y="942975"/>
          <p14:tracePt t="75886" x="10807700" y="942975"/>
          <p14:tracePt t="75894" x="10815638" y="942975"/>
          <p14:tracePt t="75906" x="10815638" y="952500"/>
          <p14:tracePt t="75916" x="10833100" y="960438"/>
          <p14:tracePt t="75922" x="10841038" y="960438"/>
          <p14:tracePt t="75932" x="10848975" y="968375"/>
          <p14:tracePt t="75936" x="10866438" y="985838"/>
          <p14:tracePt t="75945" x="10883900" y="993775"/>
          <p14:tracePt t="75953" x="10891838" y="1003300"/>
          <p14:tracePt t="75960" x="10909300" y="1019175"/>
          <p14:tracePt t="75970" x="10926763" y="1028700"/>
          <p14:tracePt t="75976" x="10942638" y="1044575"/>
          <p14:tracePt t="75986" x="10952163" y="1054100"/>
          <p14:tracePt t="76002" x="10968038" y="1062038"/>
          <p14:tracePt t="76008" x="10977563" y="1069975"/>
          <p14:tracePt t="76017" x="10993438" y="1079500"/>
          <p14:tracePt t="76022" x="11002963" y="1096963"/>
          <p14:tracePt t="76032" x="11018838" y="1096963"/>
          <p14:tracePt t="76038" x="11028363" y="1104900"/>
          <p14:tracePt t="76049" x="11036300" y="1104900"/>
          <p14:tracePt t="76054" x="11044238" y="1112838"/>
          <p14:tracePt t="76065" x="11053763" y="1112838"/>
          <p14:tracePt t="76108" x="11053763" y="1122363"/>
          <p14:tracePt t="76116" x="11071225" y="1122363"/>
          <p14:tracePt t="76124" x="11087100" y="1130300"/>
          <p14:tracePt t="76134" x="11096625" y="1138238"/>
          <p14:tracePt t="76140" x="11112500" y="1147763"/>
          <p14:tracePt t="76148" x="11129963" y="1147763"/>
          <p14:tracePt t="76156" x="11137900" y="1155700"/>
          <p14:tracePt t="76167" x="11155363" y="1155700"/>
          <p14:tracePt t="76172" x="11163300" y="1155700"/>
          <p14:tracePt t="76181" x="11172825" y="1155700"/>
          <p14:tracePt t="76186" x="11180763" y="1155700"/>
          <p14:tracePt t="76195" x="11188700" y="1155700"/>
          <p14:tracePt t="76222" x="11198225" y="11557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F7FEA9-4EC7-A745-B196-8A53E65F8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65" y="528116"/>
            <a:ext cx="10549077" cy="565348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6A8184A-8851-2C41-81FD-2E451642CDDC}"/>
              </a:ext>
            </a:extLst>
          </p:cNvPr>
          <p:cNvSpPr txBox="1"/>
          <p:nvPr/>
        </p:nvSpPr>
        <p:spPr>
          <a:xfrm>
            <a:off x="189381" y="6345765"/>
            <a:ext cx="6314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Sakata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2014 J.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Pharmacol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Therapeutics</a:t>
            </a:r>
            <a:endParaRPr lang="pt-BR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4D60F8B-F668-4537-BD21-8CDC46D0B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3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20"/>
    </mc:Choice>
    <mc:Fallback>
      <p:transition spd="slow" advTm="9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0" x="11079163" y="1147763"/>
          <p14:tracePt t="2609" x="10901363" y="1130300"/>
          <p14:tracePt t="2616" x="10628313" y="1112838"/>
          <p14:tracePt t="2626" x="10364788" y="1112838"/>
          <p14:tracePt t="2632" x="10059988" y="1062038"/>
          <p14:tracePt t="2643" x="9779000" y="1011238"/>
          <p14:tracePt t="2648" x="9396413" y="977900"/>
          <p14:tracePt t="2654" x="9082088" y="977900"/>
          <p14:tracePt t="2663" x="8785225" y="960438"/>
          <p14:tracePt t="2670" x="8496300" y="960438"/>
          <p14:tracePt t="2681" x="8224838" y="968375"/>
          <p14:tracePt t="2686" x="7994650" y="1028700"/>
          <p14:tracePt t="2696" x="7756525" y="1130300"/>
          <p14:tracePt t="2702" x="7545388" y="1216025"/>
          <p14:tracePt t="2710" x="7366000" y="1333500"/>
          <p14:tracePt t="2718" x="7196138" y="1452563"/>
          <p14:tracePt t="2727" x="7051675" y="1530350"/>
          <p14:tracePt t="2732" x="6950075" y="1606550"/>
          <p14:tracePt t="2743" x="6873875" y="1674813"/>
          <p14:tracePt t="2748" x="6838950" y="1741488"/>
          <p14:tracePt t="2757" x="6805613" y="1819275"/>
          <p14:tracePt t="2765" x="6797675" y="1903413"/>
          <p14:tracePt t="2773" x="6788150" y="1963738"/>
          <p14:tracePt t="2782" x="6788150" y="2022475"/>
          <p14:tracePt t="2790" x="6797675" y="2082800"/>
          <p14:tracePt t="2796" x="6813550" y="2124075"/>
          <p14:tracePt t="2802" x="6856413" y="2174875"/>
          <p14:tracePt t="2813" x="6915150" y="2209800"/>
          <p14:tracePt t="2818" x="6992938" y="2235200"/>
          <p14:tracePt t="2828" x="7051675" y="2252663"/>
          <p14:tracePt t="2834" x="7127875" y="2252663"/>
          <p14:tracePt t="2844" x="7196138" y="2252663"/>
          <p14:tracePt t="2850" x="7289800" y="2243138"/>
          <p14:tracePt t="2861" x="7391400" y="2217738"/>
          <p14:tracePt t="2866" x="7493000" y="2192338"/>
          <p14:tracePt t="2873" x="7604125" y="2159000"/>
          <p14:tracePt t="2896" x="7850188" y="2047875"/>
          <p14:tracePt t="2904" x="7885113" y="2022475"/>
          <p14:tracePt t="2914" x="7900988" y="1997075"/>
          <p14:tracePt t="2922" x="7910513" y="1979613"/>
          <p14:tracePt t="2930" x="7918450" y="1971675"/>
          <p14:tracePt t="2936" x="7918450" y="1946275"/>
          <p14:tracePt t="2946" x="7910513" y="1920875"/>
          <p14:tracePt t="2950" x="7893050" y="1911350"/>
          <p14:tracePt t="2961" x="7859713" y="1895475"/>
          <p14:tracePt t="2966" x="7816850" y="1878013"/>
          <p14:tracePt t="2978" x="7766050" y="1860550"/>
          <p14:tracePt t="2982" x="7705725" y="1860550"/>
          <p14:tracePt t="2993" x="7637463" y="1860550"/>
          <p14:tracePt t="2998" x="7561263" y="1860550"/>
          <p14:tracePt t="3007" x="7493000" y="1860550"/>
          <p14:tracePt t="3014" x="7400925" y="1885950"/>
          <p14:tracePt t="3023" x="7315200" y="1911350"/>
          <p14:tracePt t="3030" x="7229475" y="1946275"/>
          <p14:tracePt t="3038" x="7137400" y="1963738"/>
          <p14:tracePt t="3047" x="7026275" y="1989138"/>
          <p14:tracePt t="3052" x="6932613" y="2005013"/>
          <p14:tracePt t="3062" x="6864350" y="2030413"/>
          <p14:tracePt t="3068" x="6813550" y="2047875"/>
          <p14:tracePt t="3079" x="6788150" y="2065338"/>
          <p14:tracePt t="3085" x="6780213" y="2082800"/>
          <p14:tracePt t="3094" x="6770688" y="2082800"/>
          <p14:tracePt t="3098" x="6770688" y="2098675"/>
          <p14:tracePt t="3110" x="6770688" y="2116138"/>
          <p14:tracePt t="3115" x="6770688" y="2141538"/>
          <p14:tracePt t="3123" x="6770688" y="2174875"/>
          <p14:tracePt t="3130" x="6770688" y="2217738"/>
          <p14:tracePt t="3138" x="6770688" y="2278063"/>
          <p14:tracePt t="3146" x="6780213" y="2336800"/>
          <p14:tracePt t="3154" x="6797675" y="2387600"/>
          <p14:tracePt t="3163" x="6823075" y="2430463"/>
          <p14:tracePt t="3170" x="6838950" y="2473325"/>
          <p14:tracePt t="3182" x="6864350" y="2489200"/>
          <p14:tracePt t="3184" x="6873875" y="2506663"/>
          <p14:tracePt t="3194" x="6889750" y="2524125"/>
          <p14:tracePt t="3200" x="6907213" y="2541588"/>
          <p14:tracePt t="3210" x="6915150" y="2557463"/>
          <p14:tracePt t="3216" x="6924675" y="2566988"/>
          <p14:tracePt t="3231" x="6924675" y="2574925"/>
          <p14:tracePt t="3237" x="6924675" y="2582863"/>
          <p14:tracePt t="3248" x="6924675" y="2592388"/>
          <p14:tracePt t="3253" x="6907213" y="2608263"/>
          <p14:tracePt t="3261" x="6881813" y="2643188"/>
          <p14:tracePt t="3267" x="6838950" y="2686050"/>
          <p14:tracePt t="3278" x="6780213" y="2736850"/>
          <p14:tracePt t="3282" x="6711950" y="2770188"/>
          <p14:tracePt t="3293" x="6653213" y="2813050"/>
          <p14:tracePt t="3298" x="6584950" y="2838450"/>
          <p14:tracePt t="3308" x="6524625" y="2871788"/>
          <p14:tracePt t="3316" x="6516688" y="2871788"/>
          <p14:tracePt t="3337" x="6516688" y="2889250"/>
          <p14:tracePt t="3574" x="6516688" y="2881313"/>
          <p14:tracePt t="3582" x="6524625" y="2871788"/>
          <p14:tracePt t="3614" x="6542088" y="2863850"/>
          <p14:tracePt t="3623" x="6559550" y="2855913"/>
          <p14:tracePt t="3631" x="6575425" y="2846388"/>
          <p14:tracePt t="3637" x="6592888" y="2830513"/>
          <p14:tracePt t="3646" x="6610350" y="2820988"/>
          <p14:tracePt t="3652" x="6618288" y="2813050"/>
          <p14:tracePt t="3661" x="6635750" y="2795588"/>
          <p14:tracePt t="3668" x="6635750" y="2787650"/>
          <p14:tracePt t="3677" x="6635750" y="2778125"/>
          <p14:tracePt t="3684" x="6635750" y="2762250"/>
          <p14:tracePt t="3694" x="6626225" y="2744788"/>
          <p14:tracePt t="3711" x="6626225" y="2727325"/>
          <p14:tracePt t="3714" x="6626225" y="2719388"/>
          <p14:tracePt t="3730" x="6610350" y="2719388"/>
          <p14:tracePt t="3739" x="6600825" y="2719388"/>
          <p14:tracePt t="3796" x="6618288" y="2719388"/>
          <p14:tracePt t="3812" x="6635750" y="2719388"/>
          <p14:tracePt t="3820" x="6643688" y="2719388"/>
          <p14:tracePt t="3829" x="6661150" y="2711450"/>
          <p14:tracePt t="3836" x="6678613" y="2693988"/>
          <p14:tracePt t="3846" x="6704013" y="2676525"/>
          <p14:tracePt t="3852" x="6711950" y="2660650"/>
          <p14:tracePt t="3863" x="6719888" y="2660650"/>
          <p14:tracePt t="3870" x="6729413" y="2660650"/>
          <p14:tracePt t="3897" x="6745288" y="2633663"/>
          <p14:tracePt t="3903" x="6762750" y="2633663"/>
          <p14:tracePt t="3914" x="6780213" y="2617788"/>
          <p14:tracePt t="3918" x="6788150" y="2600325"/>
          <p14:tracePt t="3928" x="6805613" y="2582863"/>
          <p14:tracePt t="3934" x="6823075" y="2566988"/>
          <p14:tracePt t="3943" x="6838950" y="2557463"/>
          <p14:tracePt t="3948" x="6864350" y="2532063"/>
          <p14:tracePt t="3959" x="6889750" y="2506663"/>
          <p14:tracePt t="3964" x="6932613" y="2438400"/>
          <p14:tracePt t="3973" x="6975475" y="2379663"/>
          <p14:tracePt t="3983" x="7043738" y="2286000"/>
          <p14:tracePt t="3989" x="7137400" y="2166938"/>
          <p14:tracePt t="3998" x="7246938" y="1971675"/>
          <p14:tracePt t="4004" x="7358063" y="1725613"/>
          <p14:tracePt t="4014" x="7502525" y="1393825"/>
          <p14:tracePt t="4018" x="7637463" y="1036638"/>
          <p14:tracePt t="4028" x="7723188" y="696913"/>
          <p14:tracePt t="4034" x="7832725" y="400050"/>
          <p14:tracePt t="4045" x="7893050" y="119063"/>
          <p14:tracePt t="4238" x="3287713" y="230188"/>
          <p14:tracePt t="4246" x="3186113" y="552450"/>
          <p14:tracePt t="4252" x="3033713" y="909638"/>
          <p14:tracePt t="4262" x="2947988" y="1231900"/>
          <p14:tracePt t="4268" x="2871788" y="1571625"/>
          <p14:tracePt t="4277" x="2838450" y="1895475"/>
          <p14:tracePt t="4285" x="2803525" y="2227263"/>
          <p14:tracePt t="4296" x="2803525" y="2600325"/>
          <p14:tracePt t="4300" x="2803525" y="2830513"/>
          <p14:tracePt t="4311" x="2811463" y="3076575"/>
          <p14:tracePt t="4316" x="2838450" y="3289300"/>
          <p14:tracePt t="4323" x="2863850" y="3433763"/>
          <p14:tracePt t="4332" x="2914650" y="3552825"/>
          <p14:tracePt t="4339" x="2973388" y="3671888"/>
          <p14:tracePt t="4348" x="3041650" y="3773488"/>
          <p14:tracePt t="4354" x="3092450" y="3849688"/>
          <p14:tracePt t="4364" x="3160713" y="3917950"/>
          <p14:tracePt t="4370" x="3211513" y="3935413"/>
          <p14:tracePt t="4380" x="3244850" y="3951288"/>
          <p14:tracePt t="4386" x="3270250" y="3951288"/>
          <p14:tracePt t="4395" x="3279775" y="3951288"/>
          <p14:tracePt t="4400" x="3287713" y="3951288"/>
          <p14:tracePt t="6640" x="3297238" y="3943350"/>
          <p14:tracePt t="6646" x="3305175" y="3925888"/>
          <p14:tracePt t="6655" x="3330575" y="3917950"/>
          <p14:tracePt t="6662" x="3373438" y="3892550"/>
          <p14:tracePt t="6671" x="3424238" y="3875088"/>
          <p14:tracePt t="6679" x="3457575" y="3857625"/>
          <p14:tracePt t="6684" x="3517900" y="3841750"/>
          <p14:tracePt t="6693" x="3586163" y="3816350"/>
          <p14:tracePt t="6700" x="3644900" y="3798888"/>
          <p14:tracePt t="6711" x="3695700" y="3781425"/>
          <p14:tracePt t="6716" x="3746500" y="3738563"/>
          <p14:tracePt t="6727" x="3781425" y="3697288"/>
          <p14:tracePt t="6733" x="3806825" y="3671888"/>
          <p14:tracePt t="6743" x="3832225" y="3629025"/>
          <p14:tracePt t="6748" x="3857625" y="3560763"/>
          <p14:tracePt t="6759" x="3857625" y="3509963"/>
          <p14:tracePt t="6764" x="3857625" y="3449638"/>
          <p14:tracePt t="6771" x="3848100" y="3398838"/>
          <p14:tracePt t="6780" x="3814763" y="3340100"/>
          <p14:tracePt t="6786" x="3763963" y="3271838"/>
          <p14:tracePt t="6796" x="3695700" y="3203575"/>
          <p14:tracePt t="6802" x="3619500" y="3152775"/>
          <p14:tracePt t="6812" x="3525838" y="3119438"/>
          <p14:tracePt t="6818" x="3441700" y="3094038"/>
          <p14:tracePt t="6830" x="3348038" y="3076575"/>
          <p14:tracePt t="6833" x="3244850" y="3051175"/>
          <p14:tracePt t="6842" x="3143250" y="3025775"/>
          <p14:tracePt t="6848" x="3059113" y="3016250"/>
          <p14:tracePt t="6859" x="2955925" y="3016250"/>
          <p14:tracePt t="6864" x="2854325" y="3041650"/>
          <p14:tracePt t="6875" x="2770188" y="3067050"/>
          <p14:tracePt t="6881" x="2684463" y="3084513"/>
          <p14:tracePt t="6889" x="2625725" y="3109913"/>
          <p14:tracePt t="6913" x="2481263" y="3203575"/>
          <p14:tracePt t="6918" x="2463800" y="3228975"/>
          <p14:tracePt t="6929" x="2446338" y="3263900"/>
          <p14:tracePt t="6934" x="2438400" y="3322638"/>
          <p14:tracePt t="6943" x="2438400" y="3382963"/>
          <p14:tracePt t="6950" x="2438400" y="3424238"/>
          <p14:tracePt t="6959" x="2463800" y="3484563"/>
          <p14:tracePt t="6966" x="2514600" y="3552825"/>
          <p14:tracePt t="6976" x="2582863" y="3603625"/>
          <p14:tracePt t="6982" x="2701925" y="3662363"/>
          <p14:tracePt t="6989" x="2828925" y="3705225"/>
          <p14:tracePt t="6998" x="2990850" y="3722688"/>
          <p14:tracePt t="7004" x="3236913" y="3773488"/>
          <p14:tracePt t="7014" x="3543300" y="3824288"/>
          <p14:tracePt t="7020" x="3908425" y="3875088"/>
          <p14:tracePt t="7030" x="4291013" y="3917950"/>
          <p14:tracePt t="7036" x="4646613" y="3908425"/>
          <p14:tracePt t="7044" x="4945063" y="3892550"/>
          <p14:tracePt t="7052" x="5233988" y="3875088"/>
          <p14:tracePt t="7060" x="5513388" y="3824288"/>
          <p14:tracePt t="7066" x="5743575" y="3781425"/>
          <p14:tracePt t="7076" x="5956300" y="3687763"/>
          <p14:tracePt t="7082" x="6100763" y="3578225"/>
          <p14:tracePt t="7093" x="6210300" y="3484563"/>
          <p14:tracePt t="7098" x="6296025" y="3390900"/>
          <p14:tracePt t="7110" x="6346825" y="3297238"/>
          <p14:tracePt t="7115" x="6397625" y="3195638"/>
          <p14:tracePt t="7126" x="6415088" y="3076575"/>
          <p14:tracePt t="7136" x="6415088" y="2982913"/>
          <p14:tracePt t="7144" x="6405563" y="2820988"/>
          <p14:tracePt t="7150" x="6354763" y="2727325"/>
          <p14:tracePt t="7160" x="6296025" y="2643188"/>
          <p14:tracePt t="7165" x="6227763" y="2549525"/>
          <p14:tracePt t="7176" x="6151563" y="2463800"/>
          <p14:tracePt t="7181" x="6057900" y="2397125"/>
          <p14:tracePt t="7189" x="5921375" y="2328863"/>
          <p14:tracePt t="7197" x="5819775" y="2278063"/>
          <p14:tracePt t="7204" x="5718175" y="2243138"/>
          <p14:tracePt t="7214" x="5599113" y="2217738"/>
          <p14:tracePt t="7220" x="5497513" y="2200275"/>
          <p14:tracePt t="7230" x="5368925" y="2184400"/>
          <p14:tracePt t="7234" x="5259388" y="2184400"/>
          <p14:tracePt t="7242" x="5132388" y="2200275"/>
          <p14:tracePt t="7250" x="5003800" y="2227263"/>
          <p14:tracePt t="7260" x="4859338" y="2260600"/>
          <p14:tracePt t="7266" x="4740275" y="2286000"/>
          <p14:tracePt t="7276" x="4613275" y="2319338"/>
          <p14:tracePt t="7282" x="4511675" y="2362200"/>
          <p14:tracePt t="7292" x="4418013" y="2438400"/>
          <p14:tracePt t="7299" x="4324350" y="2506663"/>
          <p14:tracePt t="7309" x="4265613" y="2574925"/>
          <p14:tracePt t="7314" x="4197350" y="2633663"/>
          <p14:tracePt t="7320" x="4154488" y="2701925"/>
          <p14:tracePt t="7330" x="4129088" y="2762250"/>
          <p14:tracePt t="7336" x="4111625" y="2820988"/>
          <p14:tracePt t="7347" x="4086225" y="2897188"/>
          <p14:tracePt t="7352" x="4086225" y="2957513"/>
          <p14:tracePt t="7362" x="4086225" y="3041650"/>
          <p14:tracePt t="7368" x="4103688" y="3119438"/>
          <p14:tracePt t="7380" x="4137025" y="3178175"/>
          <p14:tracePt t="7384" x="4179888" y="3254375"/>
          <p14:tracePt t="7393" x="4248150" y="3322638"/>
          <p14:tracePt t="7398" x="4306888" y="3390900"/>
          <p14:tracePt t="7409" x="4384675" y="3433763"/>
          <p14:tracePt t="7414" x="4476750" y="3449638"/>
          <p14:tracePt t="7425" x="4554538" y="3475038"/>
          <p14:tracePt t="7430" x="4621213" y="3484563"/>
          <p14:tracePt t="7439" x="4699000" y="3492500"/>
          <p14:tracePt t="7448" x="4757738" y="3492500"/>
          <p14:tracePt t="7454" x="4775200" y="3492500"/>
          <p14:tracePt t="7464" x="4800600" y="3492500"/>
          <p14:tracePt t="7468" x="4818063" y="3492500"/>
          <p14:tracePt t="7478" x="4826000" y="3475038"/>
          <p14:tracePt t="7484" x="4826000" y="3459163"/>
          <p14:tracePt t="7493" x="4833938" y="3433763"/>
          <p14:tracePt t="7500" x="4833938" y="3424238"/>
          <p14:tracePt t="7509" x="4833938" y="3398838"/>
          <p14:tracePt t="7516" x="4833938" y="3382963"/>
          <p14:tracePt t="7526" x="4818063" y="3373438"/>
          <p14:tracePt t="7532" x="4800600" y="3355975"/>
          <p14:tracePt t="7541" x="4783138" y="3340100"/>
          <p14:tracePt t="7546" x="4775200" y="3322638"/>
          <p14:tracePt t="8102" x="4765675" y="3330575"/>
          <p14:tracePt t="8112" x="4749800" y="3340100"/>
          <p14:tracePt t="8120" x="4724400" y="3365500"/>
          <p14:tracePt t="8128" x="4714875" y="3382963"/>
          <p14:tracePt t="8136" x="4699000" y="3416300"/>
          <p14:tracePt t="8145" x="4681538" y="3449638"/>
          <p14:tracePt t="8150" x="4664075" y="3484563"/>
          <p14:tracePt t="8159" x="4638675" y="3535363"/>
          <p14:tracePt t="8166" x="4613275" y="3586163"/>
          <p14:tracePt t="8176" x="4587875" y="3646488"/>
          <p14:tracePt t="8182" x="4570413" y="3697288"/>
          <p14:tracePt t="8192" x="4554538" y="3738563"/>
          <p14:tracePt t="8199" x="4529138" y="3798888"/>
          <p14:tracePt t="8210" x="4511675" y="3849688"/>
          <p14:tracePt t="8215" x="4494213" y="3908425"/>
          <p14:tracePt t="8225" x="4486275" y="3968750"/>
          <p14:tracePt t="8232" x="4468813" y="4027488"/>
          <p14:tracePt t="8236" x="4460875" y="4087813"/>
          <p14:tracePt t="8246" x="4451350" y="4146550"/>
          <p14:tracePt t="8252" x="4451350" y="4181475"/>
          <p14:tracePt t="8263" x="4451350" y="4206875"/>
          <p14:tracePt t="8268" x="4451350" y="4224338"/>
          <p14:tracePt t="8278" x="4460875" y="4240213"/>
          <p14:tracePt t="8284" x="4476750" y="4257675"/>
          <p14:tracePt t="8294" x="4486275" y="4275138"/>
          <p14:tracePt t="8300" x="4494213" y="4275138"/>
          <p14:tracePt t="8309" x="4511675" y="4291013"/>
          <p14:tracePt t="8319" x="4519613" y="4291013"/>
          <p14:tracePt t="8334" x="4529138" y="4291013"/>
          <p14:tracePt t="8343" x="4545013" y="4283075"/>
          <p14:tracePt t="8350" x="4554538" y="4275138"/>
          <p14:tracePt t="8361" x="4570413" y="4257675"/>
          <p14:tracePt t="8366" x="4587875" y="4249738"/>
          <p14:tracePt t="8376" x="4605338" y="4232275"/>
          <p14:tracePt t="8380" x="4621213" y="4214813"/>
          <p14:tracePt t="8391" x="4630738" y="4197350"/>
          <p14:tracePt t="8396" x="4638675" y="4181475"/>
          <p14:tracePt t="8405" x="4646613" y="4171950"/>
          <p14:tracePt t="8415" x="4664075" y="4146550"/>
          <p14:tracePt t="8420" x="4673600" y="4130675"/>
          <p14:tracePt t="8428" x="4673600" y="4121150"/>
          <p14:tracePt t="8436" x="4673600" y="4095750"/>
          <p14:tracePt t="8444" x="4681538" y="4070350"/>
          <p14:tracePt t="8452" x="4681538" y="4044950"/>
          <p14:tracePt t="8459" x="4681538" y="4019550"/>
          <p14:tracePt t="8466" x="4681538" y="3986213"/>
          <p14:tracePt t="8476" x="4681538" y="3951288"/>
          <p14:tracePt t="8482" x="4673600" y="3908425"/>
          <p14:tracePt t="8492" x="4656138" y="3875088"/>
          <p14:tracePt t="8498" x="4646613" y="3841750"/>
          <p14:tracePt t="8509" x="4621213" y="3781425"/>
          <p14:tracePt t="8515" x="4605338" y="3748088"/>
          <p14:tracePt t="8525" x="4587875" y="3697288"/>
          <p14:tracePt t="8530" x="4570413" y="3662363"/>
          <p14:tracePt t="8536" x="4545013" y="3603625"/>
          <p14:tracePt t="8546" x="4519613" y="3535363"/>
          <p14:tracePt t="8552" x="4486275" y="3475038"/>
          <p14:tracePt t="8563" x="4443413" y="3416300"/>
          <p14:tracePt t="8568" x="4392613" y="3330575"/>
          <p14:tracePt t="8578" x="4332288" y="3271838"/>
          <p14:tracePt t="8584" x="4281488" y="3195638"/>
          <p14:tracePt t="8594" x="4240213" y="3127375"/>
          <p14:tracePt t="8601" x="4162425" y="3033713"/>
          <p14:tracePt t="8609" x="4103688" y="2965450"/>
          <p14:tracePt t="8617" x="4035425" y="2889250"/>
          <p14:tracePt t="8625" x="3967163" y="2820988"/>
          <p14:tracePt t="8630" x="3916363" y="2770188"/>
          <p14:tracePt t="8641" x="3857625" y="2711450"/>
          <p14:tracePt t="8647" x="3797300" y="2651125"/>
          <p14:tracePt t="8655" x="3746500" y="2600325"/>
          <p14:tracePt t="8664" x="3678238" y="2557463"/>
          <p14:tracePt t="8670" x="3619500" y="2516188"/>
          <p14:tracePt t="8679" x="3533775" y="2473325"/>
          <p14:tracePt t="8686" x="3467100" y="2447925"/>
          <p14:tracePt t="8695" x="3406775" y="2430463"/>
          <p14:tracePt t="8701" x="3330575" y="2405063"/>
          <p14:tracePt t="8709" x="3254375" y="2397125"/>
          <p14:tracePt t="8717" x="3194050" y="2387600"/>
          <p14:tracePt t="8726" x="3109913" y="2387600"/>
          <p14:tracePt t="8732" x="3049588" y="2387600"/>
          <p14:tracePt t="8742" x="2973388" y="2397125"/>
          <p14:tracePt t="8749" x="2905125" y="2422525"/>
          <p14:tracePt t="8758" x="2828925" y="2438400"/>
          <p14:tracePt t="8765" x="2752725" y="2463800"/>
          <p14:tracePt t="8775" x="2676525" y="2498725"/>
          <p14:tracePt t="8781" x="2600325" y="2541588"/>
          <p14:tracePt t="8786" x="2506663" y="2600325"/>
          <p14:tracePt t="8796" x="2430463" y="2668588"/>
          <p14:tracePt t="8802" x="2362200" y="2727325"/>
          <p14:tracePt t="8812" x="2301875" y="2795588"/>
          <p14:tracePt t="8819" x="2235200" y="2863850"/>
          <p14:tracePt t="8827" x="2174875" y="2932113"/>
          <p14:tracePt t="8835" x="2132013" y="2990850"/>
          <p14:tracePt t="8844" x="2116138" y="3051175"/>
          <p14:tracePt t="8850" x="2090738" y="3127375"/>
          <p14:tracePt t="8858" x="2073275" y="3211513"/>
          <p14:tracePt t="8865" x="2065338" y="3305175"/>
          <p14:tracePt t="8875" x="2065338" y="3390900"/>
          <p14:tracePt t="8896" x="2073275" y="3517900"/>
          <p14:tracePt t="8898" x="2098675" y="3578225"/>
          <p14:tracePt t="8905" x="2116138" y="3646488"/>
          <p14:tracePt t="8912" x="2132013" y="3679825"/>
          <p14:tracePt t="8921" x="2149475" y="3713163"/>
          <p14:tracePt t="8928" x="2166938" y="3730625"/>
          <p14:tracePt t="8934" x="2182813" y="3738563"/>
          <p14:tracePt t="8944" x="2192338" y="3756025"/>
          <p14:tracePt t="8950" x="2200275" y="3763963"/>
          <p14:tracePt t="8961" x="2208213" y="3763963"/>
          <p14:tracePt t="15207" x="2217738" y="3756025"/>
          <p14:tracePt t="15214" x="2463800" y="3517900"/>
          <p14:tracePt t="15223" x="2955925" y="3152775"/>
          <p14:tracePt t="15230" x="3475038" y="2762250"/>
          <p14:tracePt t="15241" x="3865563" y="2387600"/>
          <p14:tracePt t="15246" x="4240213" y="1997075"/>
          <p14:tracePt t="15257" x="4673600" y="1504950"/>
          <p14:tracePt t="15262" x="5072063" y="952500"/>
          <p14:tracePt t="15273" x="5368925" y="441325"/>
          <p14:tracePt t="15507" x="6040438" y="187325"/>
          <p14:tracePt t="15513" x="6065838" y="314325"/>
          <p14:tracePt t="15519" x="6108700" y="433388"/>
          <p14:tracePt t="15526" x="6159500" y="527050"/>
          <p14:tracePt t="15534" x="6202363" y="611188"/>
          <p14:tracePt t="15542" x="6235700" y="704850"/>
          <p14:tracePt t="15550" x="6270625" y="781050"/>
          <p14:tracePt t="15560" x="6286500" y="858838"/>
          <p14:tracePt t="15566" x="6321425" y="917575"/>
          <p14:tracePt t="15576" x="6354763" y="977900"/>
          <p14:tracePt t="15582" x="6397625" y="1044575"/>
          <p14:tracePt t="15590" x="6448425" y="1096963"/>
          <p14:tracePt t="15596" x="6483350" y="1130300"/>
          <p14:tracePt t="15607" x="6508750" y="1155700"/>
          <p14:tracePt t="15612" x="6524625" y="1173163"/>
          <p14:tracePt t="15623" x="6542088" y="1189038"/>
          <p14:tracePt t="15628" x="6542088" y="1198563"/>
          <p14:tracePt t="15836" x="6542088" y="1216025"/>
          <p14:tracePt t="15842" x="6524625" y="1274763"/>
          <p14:tracePt t="15850" x="6508750" y="1333500"/>
          <p14:tracePt t="15858" x="6491288" y="1393825"/>
          <p14:tracePt t="15866" x="6465888" y="1452563"/>
          <p14:tracePt t="15875" x="6448425" y="1546225"/>
          <p14:tracePt t="15894" x="6415088" y="1716088"/>
          <p14:tracePt t="15899" x="6389688" y="1819275"/>
          <p14:tracePt t="15907" x="6372225" y="1903413"/>
          <p14:tracePt t="15912" x="6346825" y="1997075"/>
          <p14:tracePt t="15923" x="6321425" y="2073275"/>
          <p14:tracePt t="15928" x="6303963" y="2141538"/>
          <p14:tracePt t="15940" x="6296025" y="2200275"/>
          <p14:tracePt t="15944" x="6286500" y="2260600"/>
          <p14:tracePt t="15955" x="6286500" y="2319338"/>
          <p14:tracePt t="15960" x="6286500" y="2379663"/>
          <p14:tracePt t="15966" x="6286500" y="2422525"/>
          <p14:tracePt t="15975" x="6296025" y="2481263"/>
          <p14:tracePt t="15982" x="6303963" y="2532063"/>
          <p14:tracePt t="15992" x="6311900" y="2566988"/>
          <p14:tracePt t="15998" x="6321425" y="2592388"/>
          <p14:tracePt t="16009" x="6329363" y="2608263"/>
          <p14:tracePt t="16014" x="6338888" y="2625725"/>
          <p14:tracePt t="16023" x="6346825" y="2643188"/>
          <p14:tracePt t="16030" x="6346825" y="2651125"/>
          <p14:tracePt t="16039" x="6346825" y="2660650"/>
          <p14:tracePt t="16045" x="6346825" y="2668588"/>
          <p14:tracePt t="16260" x="6346825" y="2676525"/>
          <p14:tracePt t="16268" x="6311900" y="2719388"/>
          <p14:tracePt t="16275" x="6227763" y="2795588"/>
          <p14:tracePt t="16282" x="6134100" y="2889250"/>
          <p14:tracePt t="16292" x="6057900" y="3000375"/>
          <p14:tracePt t="16299" x="5981700" y="3094038"/>
          <p14:tracePt t="16308" x="5905500" y="3195638"/>
          <p14:tracePt t="16314" x="5811838" y="3330575"/>
          <p14:tracePt t="16322" x="5735638" y="3441700"/>
          <p14:tracePt t="16330" x="5657850" y="3560763"/>
          <p14:tracePt t="16340" x="5591175" y="3662363"/>
          <p14:tracePt t="16344" x="5565775" y="3763963"/>
          <p14:tracePt t="16354" x="5548313" y="3857625"/>
          <p14:tracePt t="16362" x="5522913" y="3943350"/>
          <p14:tracePt t="16368" x="5505450" y="4019550"/>
          <p14:tracePt t="16376" x="5505450" y="4070350"/>
          <p14:tracePt t="16384" x="5505450" y="4130675"/>
          <p14:tracePt t="16392" x="5505450" y="4189413"/>
          <p14:tracePt t="16400" x="5505450" y="4249738"/>
          <p14:tracePt t="16409" x="5513388" y="4283075"/>
          <p14:tracePt t="16414" x="5522913" y="4308475"/>
          <p14:tracePt t="16423" x="5530850" y="4325938"/>
          <p14:tracePt t="16430" x="5530850" y="4351338"/>
          <p14:tracePt t="16440" x="5530850" y="4368800"/>
          <p14:tracePt t="16447" x="5530850" y="4376738"/>
          <p14:tracePt t="16457" x="5538788" y="4384675"/>
          <p14:tracePt t="22812" x="5548313" y="4384675"/>
          <p14:tracePt t="22827" x="5565775" y="4368800"/>
          <p14:tracePt t="22835" x="5616575" y="4316413"/>
          <p14:tracePt t="22842" x="5692775" y="4283075"/>
          <p14:tracePt t="22851" x="5786438" y="4249738"/>
          <p14:tracePt t="22858" x="5888038" y="4232275"/>
          <p14:tracePt t="22867" x="5989638" y="4214813"/>
          <p14:tracePt t="22874" x="6091238" y="4197350"/>
          <p14:tracePt t="22893" x="6286500" y="4156075"/>
          <p14:tracePt t="22896" x="6380163" y="4138613"/>
          <p14:tracePt t="22906" x="6473825" y="4138613"/>
          <p14:tracePt t="22912" x="6559550" y="4138613"/>
          <p14:tracePt t="22923" x="6643688" y="4138613"/>
          <p14:tracePt t="22928" x="6719888" y="4156075"/>
          <p14:tracePt t="22938" x="6805613" y="4164013"/>
          <p14:tracePt t="22944" x="6899275" y="4171950"/>
          <p14:tracePt t="22954" x="6983413" y="4189413"/>
          <p14:tracePt t="22960" x="7069138" y="4189413"/>
          <p14:tracePt t="22971" x="7178675" y="4189413"/>
          <p14:tracePt t="22974" x="7281863" y="4181475"/>
          <p14:tracePt t="22983" x="7383463" y="4164013"/>
          <p14:tracePt t="22992" x="7467600" y="4138613"/>
          <p14:tracePt t="22998" x="7586663" y="4113213"/>
          <p14:tracePt t="23010" x="7688263" y="4079875"/>
          <p14:tracePt t="23020" x="7832725" y="3976688"/>
          <p14:tracePt t="23039" x="7893050" y="3908425"/>
          <p14:tracePt t="23046" x="8020050" y="3748088"/>
          <p14:tracePt t="23054" x="8037513" y="3687763"/>
          <p14:tracePt t="23060" x="8062913" y="3629025"/>
          <p14:tracePt t="23070" x="8080375" y="3568700"/>
          <p14:tracePt t="23076" x="8096250" y="3492500"/>
          <p14:tracePt t="23087" x="8113713" y="3408363"/>
          <p14:tracePt t="23092" x="8131175" y="3314700"/>
          <p14:tracePt t="23103" x="8156575" y="3228975"/>
          <p14:tracePt t="23108" x="8156575" y="3144838"/>
          <p14:tracePt t="23117" x="8156575" y="3067050"/>
          <p14:tracePt t="23122" x="8131175" y="2990850"/>
          <p14:tracePt t="23130" x="8113713" y="2906713"/>
          <p14:tracePt t="23139" x="8080375" y="2820988"/>
          <p14:tracePt t="23146" x="8029575" y="2727325"/>
          <p14:tracePt t="23157" x="7977188" y="2633663"/>
          <p14:tracePt t="23162" x="7910513" y="2566988"/>
          <p14:tracePt t="23171" x="7824788" y="2489200"/>
          <p14:tracePt t="23180" x="7748588" y="2422525"/>
          <p14:tracePt t="23189" x="7680325" y="2354263"/>
          <p14:tracePt t="23194" x="7596188" y="2303463"/>
          <p14:tracePt t="23203" x="7502525" y="2268538"/>
          <p14:tracePt t="23208" x="7383463" y="2217738"/>
          <p14:tracePt t="23219" x="7256463" y="2192338"/>
          <p14:tracePt t="23224" x="7112000" y="2174875"/>
          <p14:tracePt t="23233" x="6975475" y="2159000"/>
          <p14:tracePt t="23242" x="6848475" y="2133600"/>
          <p14:tracePt t="23248" x="6719888" y="2133600"/>
          <p14:tracePt t="23258" x="6592888" y="2133600"/>
          <p14:tracePt t="23265" x="6483350" y="2133600"/>
          <p14:tracePt t="23273" x="6380163" y="2141538"/>
          <p14:tracePt t="23279" x="6278563" y="2159000"/>
          <p14:tracePt t="23290" x="6194425" y="2174875"/>
          <p14:tracePt t="23294" x="6100763" y="2192338"/>
          <p14:tracePt t="23304" x="6040438" y="2217738"/>
          <p14:tracePt t="23311" x="5981700" y="2235200"/>
          <p14:tracePt t="23320" x="5930900" y="2252663"/>
          <p14:tracePt t="23327" x="5905500" y="2278063"/>
          <p14:tracePt t="23336" x="5870575" y="2319338"/>
          <p14:tracePt t="23342" x="5837238" y="2354263"/>
          <p14:tracePt t="23348" x="5819775" y="2405063"/>
          <p14:tracePt t="23357" x="5794375" y="2463800"/>
          <p14:tracePt t="23364" x="5761038" y="2532063"/>
          <p14:tracePt t="23374" x="5735638" y="2600325"/>
          <p14:tracePt t="23381" x="5708650" y="2676525"/>
          <p14:tracePt t="23390" x="5683250" y="2770188"/>
          <p14:tracePt t="23396" x="5657850" y="2855913"/>
          <p14:tracePt t="23406" x="5649913" y="2940050"/>
          <p14:tracePt t="23412" x="5649913" y="3025775"/>
          <p14:tracePt t="23423" x="5649913" y="3127375"/>
          <p14:tracePt t="23427" x="5675313" y="3228975"/>
          <p14:tracePt t="23437" x="5683250" y="3355975"/>
          <p14:tracePt t="23443" x="5708650" y="3475038"/>
          <p14:tracePt t="23453" x="5735638" y="3578225"/>
          <p14:tracePt t="23458" x="5768975" y="3646488"/>
          <p14:tracePt t="23467" x="5802313" y="3738563"/>
          <p14:tracePt t="23475" x="5853113" y="3832225"/>
          <p14:tracePt t="23483" x="5921375" y="3908425"/>
          <p14:tracePt t="23491" x="5997575" y="3976688"/>
          <p14:tracePt t="23498" x="6091238" y="4044950"/>
          <p14:tracePt t="23506" x="6184900" y="4070350"/>
          <p14:tracePt t="23512" x="6270625" y="4087813"/>
          <p14:tracePt t="23523" x="6354763" y="4113213"/>
          <p14:tracePt t="23529" x="6448425" y="4121150"/>
          <p14:tracePt t="23538" x="6534150" y="4121150"/>
          <p14:tracePt t="23544" x="6592888" y="4121150"/>
          <p14:tracePt t="23554" x="6635750" y="4105275"/>
          <p14:tracePt t="23560" x="6653213" y="4087813"/>
          <p14:tracePt t="23570" x="6669088" y="4070350"/>
          <p14:tracePt t="23574" x="6678613" y="4052888"/>
          <p14:tracePt t="23583" x="6686550" y="4037013"/>
          <p14:tracePt t="23590" x="6694488" y="4011613"/>
          <p14:tracePt t="23598" x="6694488" y="3986213"/>
          <p14:tracePt t="23606" x="6704013" y="3960813"/>
          <p14:tracePt t="23614" x="6704013" y="3943350"/>
          <p14:tracePt t="23622" x="6711950" y="3908425"/>
          <p14:tracePt t="23630" x="6719888" y="3883025"/>
          <p14:tracePt t="23639" x="6719888" y="3849688"/>
          <p14:tracePt t="23646" x="6729413" y="3841750"/>
          <p14:tracePt t="23654" x="6737350" y="3824288"/>
          <p14:tracePt t="23660" x="6737350" y="3806825"/>
          <p14:tracePt t="23670" x="6737350" y="3798888"/>
          <p14:tracePt t="23676" x="6745288" y="3781425"/>
          <p14:tracePt t="58238" x="6754813" y="3773488"/>
          <p14:tracePt t="58244" x="6924675" y="3687763"/>
          <p14:tracePt t="58252" x="7213600" y="3484563"/>
          <p14:tracePt t="58260" x="7561263" y="3211513"/>
          <p14:tracePt t="58266" x="7893050" y="2897188"/>
          <p14:tracePt t="58276" x="8199438" y="2592388"/>
          <p14:tracePt t="58282" x="8453438" y="2268538"/>
          <p14:tracePt t="58293" x="8658225" y="1928813"/>
          <p14:tracePt t="58298" x="8894763" y="1555750"/>
          <p14:tracePt t="58309" x="9056688" y="1223963"/>
          <p14:tracePt t="58314" x="9167813" y="900113"/>
          <p14:tracePt t="58325" x="9236075" y="611188"/>
          <p14:tracePt t="58330" x="9269413" y="314325"/>
          <p14:tracePt t="58336" x="9269413" y="50800"/>
          <p14:tracePt t="58533" x="8207375" y="169863"/>
          <p14:tracePt t="58543" x="8470900" y="271463"/>
          <p14:tracePt t="58549" x="8818563" y="382588"/>
          <p14:tracePt t="58559" x="9142413" y="466725"/>
          <p14:tracePt t="58565" x="9447213" y="519113"/>
          <p14:tracePt t="58571" x="9694863" y="552450"/>
          <p14:tracePt t="58579" x="9880600" y="577850"/>
          <p14:tracePt t="58586" x="10017125" y="577850"/>
          <p14:tracePt t="58595" x="10118725" y="577850"/>
          <p14:tracePt t="58602" x="10179050" y="569913"/>
          <p14:tracePt t="58611" x="10245725" y="544513"/>
          <p14:tracePt t="58619" x="10263188" y="534988"/>
          <p14:tracePt t="58628" x="10280650" y="519113"/>
          <p14:tracePt t="58634" x="10280650" y="509588"/>
          <p14:tracePt t="58643" x="10280650" y="501650"/>
          <p14:tracePt t="58648" x="10271125" y="484188"/>
          <p14:tracePt t="58660" x="10255250" y="466725"/>
          <p14:tracePt t="58664" x="10194925" y="450850"/>
          <p14:tracePt t="58675" x="10118725" y="441325"/>
          <p14:tracePt t="58681" x="10034588" y="425450"/>
          <p14:tracePt t="58691" x="9923463" y="441325"/>
          <p14:tracePt t="58696" x="9829800" y="466725"/>
          <p14:tracePt t="58705" x="9702800" y="501650"/>
          <p14:tracePt t="58713" x="9609138" y="534988"/>
          <p14:tracePt t="58719" x="9523413" y="603250"/>
          <p14:tracePt t="58728" x="9431338" y="663575"/>
          <p14:tracePt t="58734" x="9363075" y="722313"/>
          <p14:tracePt t="58744" x="9286875" y="808038"/>
          <p14:tracePt t="58750" x="9218613" y="884238"/>
          <p14:tracePt t="58761" x="9158288" y="952500"/>
          <p14:tracePt t="58766" x="9117013" y="1028700"/>
          <p14:tracePt t="58775" x="9091613" y="1087438"/>
          <p14:tracePt t="58782" x="9064625" y="1147763"/>
          <p14:tracePt t="58791" x="9048750" y="1206500"/>
          <p14:tracePt t="58796" x="9023350" y="1274763"/>
          <p14:tracePt t="58805" x="9023350" y="1317625"/>
          <p14:tracePt t="58812" x="9023350" y="1376363"/>
          <p14:tracePt t="58821" x="9023350" y="1419225"/>
          <p14:tracePt t="58828" x="9023350" y="1436688"/>
          <p14:tracePt t="58836" x="9023350" y="1462088"/>
          <p14:tracePt t="58844" x="9023350" y="1477963"/>
          <p14:tracePt t="58852" x="9023350" y="1487488"/>
          <p14:tracePt t="58860" x="9023350" y="1504950"/>
          <p14:tracePt t="58878" x="9023350" y="1512888"/>
          <p14:tracePt t="59272" x="9023350" y="1520825"/>
          <p14:tracePt t="59281" x="9074150" y="1538288"/>
          <p14:tracePt t="59290" x="9132888" y="1555750"/>
          <p14:tracePt t="59296" x="9193213" y="1581150"/>
          <p14:tracePt t="59307" x="9251950" y="1597025"/>
          <p14:tracePt t="59314" x="9320213" y="1622425"/>
          <p14:tracePt t="59324" x="9380538" y="1631950"/>
          <p14:tracePt t="59330" x="9447213" y="1631950"/>
          <p14:tracePt t="59335" x="9507538" y="1631950"/>
          <p14:tracePt t="59344" x="9583738" y="1614488"/>
          <p14:tracePt t="59351" x="9642475" y="1597025"/>
          <p14:tracePt t="59361" x="9694863" y="1563688"/>
          <p14:tracePt t="59366" x="9736138" y="1546225"/>
          <p14:tracePt t="59374" x="9761538" y="1530350"/>
          <p14:tracePt t="59383" x="9779000" y="1512888"/>
          <p14:tracePt t="59392" x="9786938" y="1504950"/>
          <p14:tracePt t="59398" x="9796463" y="1487488"/>
          <p14:tracePt t="59409" x="9796463" y="1470025"/>
          <p14:tracePt t="59414" x="9796463" y="1462088"/>
          <p14:tracePt t="59421" x="9796463" y="1436688"/>
          <p14:tracePt t="59428" x="9796463" y="1411288"/>
          <p14:tracePt t="59437" x="9779000" y="1393825"/>
          <p14:tracePt t="59444" x="9761538" y="1376363"/>
          <p14:tracePt t="59453" x="9736138" y="1360488"/>
          <p14:tracePt t="59461" x="9702800" y="1343025"/>
          <p14:tracePt t="59468" x="9642475" y="1317625"/>
          <p14:tracePt t="59475" x="9583738" y="1300163"/>
          <p14:tracePt t="59483" x="9507538" y="1274763"/>
          <p14:tracePt t="59492" x="9431338" y="1266825"/>
          <p14:tracePt t="59498" x="9363075" y="1257300"/>
          <p14:tracePt t="59510" x="9277350" y="1249363"/>
          <p14:tracePt t="59514" x="9201150" y="1231900"/>
          <p14:tracePt t="59525" x="9142413" y="1223963"/>
          <p14:tracePt t="59530" x="9082088" y="1216025"/>
          <p14:tracePt t="59541" x="9039225" y="1216025"/>
          <p14:tracePt t="59547" x="9013825" y="1216025"/>
          <p14:tracePt t="59552" x="8980488" y="1216025"/>
          <p14:tracePt t="59560" x="8963025" y="1216025"/>
          <p14:tracePt t="59569" x="8947150" y="1223963"/>
          <p14:tracePt t="59576" x="8929688" y="1231900"/>
          <p14:tracePt t="59609" x="8921750" y="1231900"/>
          <p14:tracePt t="59646" x="8921750" y="1257300"/>
          <p14:tracePt t="59655" x="8921750" y="1266825"/>
          <p14:tracePt t="59662" x="8921750" y="1274763"/>
          <p14:tracePt t="59671" x="8921750" y="1282700"/>
          <p14:tracePt t="59678" x="8921750" y="1292225"/>
          <p14:tracePt t="59687" x="8912225" y="1308100"/>
          <p14:tracePt t="59694" x="8894763" y="1325563"/>
          <p14:tracePt t="59702" x="8878888" y="1343025"/>
          <p14:tracePt t="59711" x="8853488" y="1376363"/>
          <p14:tracePt t="59716" x="8828088" y="1401763"/>
          <p14:tracePt t="59725" x="8767763" y="1427163"/>
          <p14:tracePt t="59732" x="8709025" y="1452563"/>
          <p14:tracePt t="59742" x="8615363" y="1470025"/>
          <p14:tracePt t="59748" x="8513763" y="1495425"/>
          <p14:tracePt t="59758" x="8428038" y="1520825"/>
          <p14:tracePt t="59764" x="8301038" y="1538288"/>
          <p14:tracePt t="59775" x="8181975" y="1563688"/>
          <p14:tracePt t="59779" x="8054975" y="1571625"/>
          <p14:tracePt t="59787" x="7918450" y="1571625"/>
          <p14:tracePt t="59795" x="7791450" y="1571625"/>
          <p14:tracePt t="59802" x="7637463" y="1571625"/>
          <p14:tracePt t="59810" x="7485063" y="1571625"/>
          <p14:tracePt t="59818" x="7323138" y="1589088"/>
          <p14:tracePt t="59826" x="7170738" y="1589088"/>
          <p14:tracePt t="59834" x="7026275" y="1597025"/>
          <p14:tracePt t="59844" x="6899275" y="1614488"/>
          <p14:tracePt t="59850" x="6805613" y="1614488"/>
          <p14:tracePt t="59859" x="6729413" y="1614488"/>
          <p14:tracePt t="59864" x="6686550" y="1614488"/>
          <p14:tracePt t="59875" x="6643688" y="1622425"/>
          <p14:tracePt t="59880" x="6626225" y="1631950"/>
          <p14:tracePt t="59896" x="6610350" y="1631950"/>
          <p14:tracePt t="59899" x="6600825" y="1649413"/>
          <p14:tracePt t="59908" x="6592888" y="1657350"/>
          <p14:tracePt t="59914" x="6584950" y="1665288"/>
          <p14:tracePt t="59921" x="6575425" y="1665288"/>
          <p14:tracePt t="59928" x="6575425" y="1674813"/>
          <p14:tracePt t="59934" x="6559550" y="1682750"/>
          <p14:tracePt t="59945" x="6542088" y="1700213"/>
          <p14:tracePt t="59950" x="6534150" y="1708150"/>
          <p14:tracePt t="59960" x="6516688" y="1725613"/>
          <p14:tracePt t="59966" x="6499225" y="1741488"/>
          <p14:tracePt t="59975" x="6465888" y="1758950"/>
          <p14:tracePt t="59983" x="6430963" y="1766888"/>
          <p14:tracePt t="59991" x="6405563" y="1776413"/>
          <p14:tracePt t="59998" x="6397625" y="1793875"/>
          <p14:tracePt t="60008" x="6380163" y="1793875"/>
          <p14:tracePt t="60013" x="6364288" y="1801813"/>
          <p14:tracePt t="60110" x="6372225" y="1784350"/>
          <p14:tracePt t="60118" x="6380163" y="1776413"/>
          <p14:tracePt t="60126" x="6389688" y="1758950"/>
          <p14:tracePt t="60134" x="6405563" y="1741488"/>
          <p14:tracePt t="60145" x="6423025" y="1725613"/>
          <p14:tracePt t="60150" x="6440488" y="1708150"/>
          <p14:tracePt t="60158" x="6456363" y="1700213"/>
          <p14:tracePt t="60164" x="6465888" y="1690688"/>
          <p14:tracePt t="60174" x="6483350" y="1682750"/>
          <p14:tracePt t="60180" x="6508750" y="1674813"/>
          <p14:tracePt t="60192" x="6516688" y="1674813"/>
          <p14:tracePt t="60198" x="6534150" y="1674813"/>
          <p14:tracePt t="60207" x="6542088" y="1674813"/>
          <p14:tracePt t="60212" x="6559550" y="1674813"/>
          <p14:tracePt t="60221" x="6575425" y="1674813"/>
          <p14:tracePt t="60228" x="6584950" y="1674813"/>
          <p14:tracePt t="60234" x="6600825" y="1674813"/>
          <p14:tracePt t="60243" x="6618288" y="1674813"/>
          <p14:tracePt t="60250" x="6626225" y="1674813"/>
          <p14:tracePt t="60260" x="6643688" y="1674813"/>
          <p14:tracePt t="60266" x="6678613" y="1682750"/>
          <p14:tracePt t="60276" x="6704013" y="1690688"/>
          <p14:tracePt t="60282" x="6754813" y="1700213"/>
          <p14:tracePt t="60292" x="6788150" y="1700213"/>
          <p14:tracePt t="60298" x="6813550" y="1708150"/>
          <p14:tracePt t="60308" x="6838950" y="1708150"/>
          <p14:tracePt t="60313" x="6856413" y="1708150"/>
          <p14:tracePt t="60321" x="6873875" y="1708150"/>
          <p14:tracePt t="60328" x="6899275" y="1708150"/>
          <p14:tracePt t="60337" x="6924675" y="1708150"/>
          <p14:tracePt t="60344" x="6942138" y="1708150"/>
          <p14:tracePt t="60352" x="6958013" y="1700213"/>
          <p14:tracePt t="60360" x="6967538" y="1700213"/>
          <p14:tracePt t="60368" x="6975475" y="1690688"/>
          <p14:tracePt t="60408" x="6975475" y="1682750"/>
          <p14:tracePt t="60414" x="6975475" y="1665288"/>
          <p14:tracePt t="60450" x="6975475" y="1657350"/>
          <p14:tracePt t="60464" x="6967538" y="1657350"/>
          <p14:tracePt t="60473" x="6958013" y="1657350"/>
          <p14:tracePt t="60480" x="6942138" y="1674813"/>
          <p14:tracePt t="60491" x="6915150" y="1682750"/>
          <p14:tracePt t="60496" x="6899275" y="1690688"/>
          <p14:tracePt t="60507" x="6889750" y="1700213"/>
          <p14:tracePt t="60513" x="6873875" y="1708150"/>
          <p14:tracePt t="60520" x="6864350" y="1716088"/>
          <p14:tracePt t="60530" x="6856413" y="1725613"/>
          <p14:tracePt t="60534" x="6856413" y="1741488"/>
          <p14:tracePt t="60544" x="6848475" y="1758950"/>
          <p14:tracePt t="60550" x="6848475" y="1766888"/>
          <p14:tracePt t="60560" x="6848475" y="1784350"/>
          <p14:tracePt t="60566" x="6848475" y="1801813"/>
          <p14:tracePt t="60576" x="6864350" y="1809750"/>
          <p14:tracePt t="60582" x="6899275" y="1827213"/>
          <p14:tracePt t="60592" x="6958013" y="1852613"/>
          <p14:tracePt t="60598" x="7034213" y="1870075"/>
          <p14:tracePt t="60609" x="7127875" y="1895475"/>
          <p14:tracePt t="60613" x="7213600" y="1903413"/>
          <p14:tracePt t="60620" x="7323138" y="1920875"/>
          <p14:tracePt t="60630" x="7442200" y="1928813"/>
          <p14:tracePt t="60636" x="7553325" y="1928813"/>
          <p14:tracePt t="60646" x="7680325" y="1928813"/>
          <p14:tracePt t="60652" x="7766050" y="1928813"/>
          <p14:tracePt t="60660" x="7850188" y="1928813"/>
          <p14:tracePt t="60668" x="7893050" y="1911350"/>
          <p14:tracePt t="60676" x="7910513" y="1911350"/>
          <p14:tracePt t="60682" x="7926388" y="1895475"/>
          <p14:tracePt t="60692" x="7926388" y="1878013"/>
          <p14:tracePt t="60698" x="7926388" y="1870075"/>
          <p14:tracePt t="60709" x="7926388" y="1835150"/>
          <p14:tracePt t="60714" x="7910513" y="1809750"/>
          <p14:tracePt t="60725" x="7885113" y="1776413"/>
          <p14:tracePt t="60730" x="7832725" y="1725613"/>
          <p14:tracePt t="60741" x="7766050" y="1665288"/>
          <p14:tracePt t="60746" x="7705725" y="1614488"/>
          <p14:tracePt t="60757" x="7637463" y="1571625"/>
          <p14:tracePt t="60762" x="7561263" y="1530350"/>
          <p14:tracePt t="60768" x="7485063" y="1495425"/>
          <p14:tracePt t="60778" x="7400925" y="1470025"/>
          <p14:tracePt t="60784" x="7323138" y="1452563"/>
          <p14:tracePt t="60794" x="7239000" y="1427163"/>
          <p14:tracePt t="60800" x="7145338" y="1411288"/>
          <p14:tracePt t="60809" x="7059613" y="1411288"/>
          <p14:tracePt t="60816" x="6992938" y="1393825"/>
          <p14:tracePt t="60830" x="6873875" y="1393825"/>
          <p14:tracePt t="60841" x="6838950" y="1393825"/>
          <p14:tracePt t="60846" x="6831013" y="1393825"/>
          <p14:tracePt t="60858" x="6823075" y="1401763"/>
          <p14:tracePt t="60862" x="6823075" y="1411288"/>
          <p14:tracePt t="60871" x="6813550" y="1411288"/>
          <p14:tracePt t="60893" x="6813550" y="1427163"/>
          <p14:tracePt t="60899" x="6805613" y="1444625"/>
          <p14:tracePt t="60911" x="6805613" y="1452563"/>
          <p14:tracePt t="60914" x="6805613" y="1470025"/>
          <p14:tracePt t="60921" x="6805613" y="1477963"/>
          <p14:tracePt t="60928" x="6805613" y="1495425"/>
          <p14:tracePt t="60937" x="6805613" y="1512888"/>
          <p14:tracePt t="60945" x="6805613" y="1520825"/>
          <p14:tracePt t="60952" x="6805613" y="1538288"/>
          <p14:tracePt t="60960" x="6805613" y="1546225"/>
          <p14:tracePt t="60968" x="6805613" y="1555750"/>
          <p14:tracePt t="60976" x="6805613" y="1563688"/>
          <p14:tracePt t="60992" x="6805613" y="1571625"/>
          <p14:tracePt t="67212" x="6805613" y="1530350"/>
          <p14:tracePt t="67220" x="6788150" y="1512888"/>
          <p14:tracePt t="67228" x="6788150" y="1495425"/>
          <p14:tracePt t="67238" x="6788150" y="1477963"/>
          <p14:tracePt t="67244" x="6788150" y="1462088"/>
          <p14:tracePt t="67256" x="6788150" y="1444625"/>
          <p14:tracePt t="67259" x="6788150" y="1436688"/>
          <p14:tracePt t="67267" x="6788150" y="1419225"/>
          <p14:tracePt t="67274" x="6788150" y="1401763"/>
          <p14:tracePt t="67282" x="6788150" y="1393825"/>
          <p14:tracePt t="67290" x="6788150" y="1376363"/>
          <p14:tracePt t="67298" x="6780213" y="1368425"/>
          <p14:tracePt t="67307" x="6780213" y="1360488"/>
          <p14:tracePt t="67314" x="6770688" y="1343025"/>
          <p14:tracePt t="67325" x="6762750" y="1333500"/>
          <p14:tracePt t="67330" x="6762750" y="1325563"/>
          <p14:tracePt t="67339" x="6762750" y="1317625"/>
          <p14:tracePt t="67344" x="6762750" y="1308100"/>
          <p14:tracePt t="67355" x="6762750" y="1292225"/>
          <p14:tracePt t="67360" x="6780213" y="1274763"/>
          <p14:tracePt t="67371" x="6788150" y="1249363"/>
          <p14:tracePt t="67376" x="6805613" y="1216025"/>
          <p14:tracePt t="67384" x="6823075" y="1189038"/>
          <p14:tracePt t="67392" x="6838950" y="1155700"/>
          <p14:tracePt t="67401" x="6856413" y="1138238"/>
          <p14:tracePt t="67410" x="6873875" y="1122363"/>
          <p14:tracePt t="67414" x="6881813" y="1104900"/>
          <p14:tracePt t="67425" x="6899275" y="1087438"/>
          <p14:tracePt t="67430" x="6899275" y="1079500"/>
          <p14:tracePt t="67439" x="6899275" y="1062038"/>
          <p14:tracePt t="67446" x="6907213" y="1054100"/>
          <p14:tracePt t="67466" x="6915150" y="1054100"/>
          <p14:tracePt t="74612" x="6942138" y="1019175"/>
          <p14:tracePt t="74621" x="7018338" y="952500"/>
          <p14:tracePt t="74627" x="7085013" y="884238"/>
          <p14:tracePt t="74637" x="7127875" y="858838"/>
          <p14:tracePt t="74642" x="7178675" y="849313"/>
          <p14:tracePt t="74653" x="7213600" y="841375"/>
          <p14:tracePt t="74658" x="7221538" y="841375"/>
          <p14:tracePt t="74668" x="7229475" y="841375"/>
          <p14:tracePt t="74675" x="7239000" y="849313"/>
          <p14:tracePt t="74682" x="7239000" y="892175"/>
          <p14:tracePt t="74690" x="7246938" y="952500"/>
          <p14:tracePt t="74698" x="7246938" y="1036638"/>
          <p14:tracePt t="74706" x="7256463" y="1122363"/>
          <p14:tracePt t="74712" x="7281863" y="1249363"/>
          <p14:tracePt t="74722" x="7340600" y="1368425"/>
          <p14:tracePt t="74728" x="7416800" y="1504950"/>
          <p14:tracePt t="74740" x="7510463" y="1674813"/>
          <p14:tracePt t="74744" x="7621588" y="1827213"/>
          <p14:tracePt t="74753" x="7723188" y="1946275"/>
          <p14:tracePt t="74760" x="7875588" y="2073275"/>
          <p14:tracePt t="74770" x="8045450" y="2174875"/>
          <p14:tracePt t="74776" x="8181975" y="2252663"/>
          <p14:tracePt t="74783" x="8369300" y="2319338"/>
          <p14:tracePt t="74791" x="8529638" y="2344738"/>
          <p14:tracePt t="74799" x="8742363" y="2371725"/>
          <p14:tracePt t="74807" x="8980488" y="2371725"/>
          <p14:tracePt t="74814" x="9244013" y="2371725"/>
          <p14:tracePt t="74822" x="9490075" y="2336800"/>
          <p14:tracePt t="74830" x="9710738" y="2303463"/>
          <p14:tracePt t="74840" x="9890125" y="2252663"/>
          <p14:tracePt t="74846" x="10050463" y="2166938"/>
          <p14:tracePt t="74857" x="10220325" y="2055813"/>
          <p14:tracePt t="74860" x="10374313" y="1946275"/>
          <p14:tracePt t="74870" x="10501313" y="1827213"/>
          <p14:tracePt t="74876" x="10594975" y="1725613"/>
          <p14:tracePt t="74886" x="10679113" y="1606550"/>
          <p14:tracePt t="74892" x="10739438" y="1487488"/>
          <p14:tracePt t="74903" x="10764838" y="1368425"/>
          <p14:tracePt t="74908" x="10764838" y="1257300"/>
          <p14:tracePt t="74919" x="10764838" y="1173163"/>
          <p14:tracePt t="74925" x="10747375" y="1096963"/>
          <p14:tracePt t="74935" x="10696575" y="1028700"/>
          <p14:tracePt t="74940" x="10620375" y="977900"/>
          <p14:tracePt t="74946" x="10544175" y="942975"/>
          <p14:tracePt t="74956" x="10458450" y="935038"/>
          <p14:tracePt t="74962" x="10356850" y="935038"/>
          <p14:tracePt t="74973" x="10255250" y="942975"/>
          <p14:tracePt t="74979" x="10153650" y="977900"/>
          <p14:tracePt t="74990" x="10059988" y="1036638"/>
          <p14:tracePt t="74994" x="9966325" y="1104900"/>
          <p14:tracePt t="75003" x="9898063" y="1189038"/>
          <p14:tracePt t="75007" x="9847263" y="1274763"/>
          <p14:tracePt t="75019" x="9812338" y="1368425"/>
          <p14:tracePt t="75024" x="9796463" y="1470025"/>
          <p14:tracePt t="75035" x="9796463" y="1538288"/>
          <p14:tracePt t="75042" x="9821863" y="1614488"/>
          <p14:tracePt t="75049" x="9864725" y="1674813"/>
          <p14:tracePt t="75058" x="9931400" y="1741488"/>
          <p14:tracePt t="75065" x="9999663" y="1801813"/>
          <p14:tracePt t="75075" x="10059988" y="1852613"/>
          <p14:tracePt t="75080" x="10126663" y="1895475"/>
          <p14:tracePt t="75089" x="10186988" y="1928813"/>
          <p14:tracePt t="75095" x="10255250" y="1946275"/>
          <p14:tracePt t="75102" x="10298113" y="1963738"/>
          <p14:tracePt t="75110" x="10323513" y="1971675"/>
          <p14:tracePt t="75120" x="10339388" y="1971675"/>
          <p14:tracePt t="75137" x="10348913" y="1971675"/>
          <p14:tracePt t="75232" x="10348913" y="1979613"/>
          <p14:tracePt t="75238" x="10356850" y="1997075"/>
          <p14:tracePt t="75246" x="10356850" y="2014538"/>
          <p14:tracePt t="75256" x="10364788" y="2039938"/>
          <p14:tracePt t="75262" x="10382250" y="2073275"/>
          <p14:tracePt t="75272" x="10390188" y="2090738"/>
          <p14:tracePt t="75278" x="10390188" y="2116138"/>
          <p14:tracePt t="75287" x="10407650" y="2133600"/>
          <p14:tracePt t="75295" x="10425113" y="2149475"/>
          <p14:tracePt t="75303" x="10442575" y="2166938"/>
          <p14:tracePt t="75309" x="10450513" y="2166938"/>
          <p14:tracePt t="75319" x="10450513" y="2174875"/>
          <p14:tracePt t="75324" x="10458450" y="2184400"/>
          <p14:tracePt t="75386" x="10467975" y="2184400"/>
          <p14:tracePt t="75394" x="10467975" y="2200275"/>
          <p14:tracePt t="75411" x="10467975" y="2209800"/>
          <p14:tracePt t="75422" x="10475913" y="2209800"/>
          <p14:tracePt t="75430" x="10475913" y="2217738"/>
          <p14:tracePt t="75438" x="10483850" y="2227263"/>
          <p14:tracePt t="75446" x="10493375" y="22272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45D8D9-CFE2-C341-81C6-48DD716E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35" y="0"/>
            <a:ext cx="937186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A350AE-9782-8248-98A0-AC84DCBBD0F3}"/>
              </a:ext>
            </a:extLst>
          </p:cNvPr>
          <p:cNvSpPr txBox="1"/>
          <p:nvPr/>
        </p:nvSpPr>
        <p:spPr>
          <a:xfrm>
            <a:off x="0" y="6175155"/>
            <a:ext cx="4460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Machado Vieira et al., 2013 J.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World </a:t>
            </a:r>
            <a:r>
              <a:rPr lang="pt-B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Psych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50142F3-9013-46E2-BC9A-A5AD11614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1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06"/>
    </mc:Choice>
    <mc:Fallback>
      <p:transition spd="slow" advTm="7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3" x="10501313" y="2227263"/>
          <p14:tracePt t="2241" x="10526713" y="2133600"/>
          <p14:tracePt t="2249" x="10534650" y="2005013"/>
          <p14:tracePt t="2258" x="10534650" y="1920875"/>
          <p14:tracePt t="2265" x="10509250" y="1819275"/>
          <p14:tracePt t="2275" x="10442575" y="1725613"/>
          <p14:tracePt t="2281" x="10348913" y="1631950"/>
          <p14:tracePt t="2290" x="10255250" y="1555750"/>
          <p14:tracePt t="2297" x="10161588" y="1470025"/>
          <p14:tracePt t="2306" x="10059988" y="1401763"/>
          <p14:tracePt t="2311" x="9974263" y="1368425"/>
          <p14:tracePt t="2322" x="9880600" y="1343025"/>
          <p14:tracePt t="2327" x="9796463" y="1333500"/>
          <p14:tracePt t="2337" x="9710738" y="1333500"/>
          <p14:tracePt t="2343" x="9583738" y="1360488"/>
          <p14:tracePt t="2350" x="9431338" y="1411288"/>
          <p14:tracePt t="2360" x="9269413" y="1495425"/>
          <p14:tracePt t="2367" x="9117013" y="1555750"/>
          <p14:tracePt t="2375" x="8963025" y="1606550"/>
          <p14:tracePt t="2383" x="8861425" y="1657350"/>
          <p14:tracePt t="2392" x="8742363" y="1674813"/>
          <p14:tracePt t="2397" x="8658225" y="1700213"/>
          <p14:tracePt t="2406" x="8529638" y="1725613"/>
          <p14:tracePt t="2413" x="8385175" y="1741488"/>
          <p14:tracePt t="2422" x="8240713" y="1766888"/>
          <p14:tracePt t="2430" x="8105775" y="1784350"/>
          <p14:tracePt t="2439" x="7943850" y="1784350"/>
          <p14:tracePt t="2445" x="7773988" y="1776413"/>
          <p14:tracePt t="2455" x="7578725" y="1751013"/>
          <p14:tracePt t="2459" x="7426325" y="1751013"/>
          <p14:tracePt t="2467" x="7289800" y="1741488"/>
          <p14:tracePt t="2475" x="7145338" y="1725613"/>
          <p14:tracePt t="2483" x="7000875" y="1716088"/>
          <p14:tracePt t="2494" x="6856413" y="1690688"/>
          <p14:tracePt t="2498" x="6719888" y="1665288"/>
          <p14:tracePt t="2508" x="6542088" y="1657350"/>
          <p14:tracePt t="2515" x="6354763" y="1622425"/>
          <p14:tracePt t="2524" x="6108700" y="1597025"/>
          <p14:tracePt t="2531" x="5819775" y="1530350"/>
          <p14:tracePt t="2539" x="5573713" y="1477963"/>
          <p14:tracePt t="2546" x="5310188" y="1401763"/>
          <p14:tracePt t="2556" x="5021263" y="1317625"/>
          <p14:tracePt t="2561" x="4757738" y="1249363"/>
          <p14:tracePt t="2572" x="4529138" y="1189038"/>
          <p14:tracePt t="2577" x="4367213" y="1163638"/>
          <p14:tracePt t="2587" x="4222750" y="1138238"/>
          <p14:tracePt t="2593" x="4086225" y="1112838"/>
          <p14:tracePt t="2601" x="3967163" y="1096963"/>
          <p14:tracePt t="2610" x="3865563" y="1069975"/>
          <p14:tracePt t="2615" x="3781425" y="1044575"/>
          <p14:tracePt t="2625" x="3687763" y="1028700"/>
          <p14:tracePt t="2631" x="3627438" y="1003300"/>
          <p14:tracePt t="2642" x="3568700" y="985838"/>
          <p14:tracePt t="2647" x="3517900" y="968375"/>
          <p14:tracePt t="2655" x="3482975" y="952500"/>
          <p14:tracePt t="2663" x="3457575" y="935038"/>
          <p14:tracePt t="2672" x="3414713" y="909638"/>
          <p14:tracePt t="2679" x="3381375" y="892175"/>
          <p14:tracePt t="2689" x="3330575" y="866775"/>
          <p14:tracePt t="2694" x="3270250" y="849313"/>
          <p14:tracePt t="2701" x="3211513" y="815975"/>
          <p14:tracePt t="2710" x="3143250" y="798513"/>
          <p14:tracePt t="2717" x="3100388" y="781050"/>
          <p14:tracePt t="2726" x="3067050" y="765175"/>
          <p14:tracePt t="2733" x="3024188" y="730250"/>
          <p14:tracePt t="2741" x="2965450" y="704850"/>
          <p14:tracePt t="2749" x="2897188" y="646113"/>
          <p14:tracePt t="2759" x="2838450" y="603250"/>
          <p14:tracePt t="2763" x="2786063" y="560388"/>
          <p14:tracePt t="2772" x="2744788" y="534988"/>
          <p14:tracePt t="2779" x="2735263" y="519113"/>
          <p14:tracePt t="2789" x="2719388" y="501650"/>
          <p14:tracePt t="2795" x="2701925" y="484188"/>
          <p14:tracePt t="2805" x="2701925" y="466725"/>
          <p14:tracePt t="2811" x="2701925" y="458788"/>
          <p14:tracePt t="2822" x="2701925" y="441325"/>
          <p14:tracePt t="2827" x="2701925" y="425450"/>
          <p14:tracePt t="2838" x="2701925" y="415925"/>
          <p14:tracePt t="2841" x="2701925" y="400050"/>
          <p14:tracePt t="2849" x="2709863" y="382588"/>
          <p14:tracePt t="2865" x="2719388" y="374650"/>
          <p14:tracePt t="2875" x="2727325" y="365125"/>
          <p14:tracePt t="2891" x="2735263" y="347663"/>
          <p14:tracePt t="2897" x="2735263" y="339725"/>
          <p14:tracePt t="2905" x="2744788" y="331788"/>
          <p14:tracePt t="2913" x="2752725" y="322263"/>
          <p14:tracePt t="2921" x="2752725" y="314325"/>
          <p14:tracePt t="2927" x="2760663" y="306388"/>
          <p14:tracePt t="2937" x="2770188" y="306388"/>
          <p14:tracePt t="2942" x="2770188" y="296863"/>
          <p14:tracePt t="3041" x="2770188" y="288925"/>
          <p14:tracePt t="9166" x="2778125" y="288925"/>
          <p14:tracePt t="9172" x="2811463" y="288925"/>
          <p14:tracePt t="9181" x="2871788" y="288925"/>
          <p14:tracePt t="9189" x="2940050" y="288925"/>
          <p14:tracePt t="9197" x="3016250" y="288925"/>
          <p14:tracePt t="9203" x="3084513" y="288925"/>
          <p14:tracePt t="9211" x="3143250" y="288925"/>
          <p14:tracePt t="9221" x="3203575" y="288925"/>
          <p14:tracePt t="9228" x="3262313" y="314325"/>
          <p14:tracePt t="9237" x="3322638" y="331788"/>
          <p14:tracePt t="9243" x="3381375" y="357188"/>
          <p14:tracePt t="9253" x="3441700" y="365125"/>
          <p14:tracePt t="9259" x="3508375" y="382588"/>
          <p14:tracePt t="9270" x="3576638" y="390525"/>
          <p14:tracePt t="9275" x="3652838" y="415925"/>
          <p14:tracePt t="9281" x="3721100" y="415925"/>
          <p14:tracePt t="9289" x="3781425" y="425450"/>
          <p14:tracePt t="9297" x="3857625" y="425450"/>
          <p14:tracePt t="9306" x="3916363" y="425450"/>
          <p14:tracePt t="9313" x="3976688" y="415925"/>
          <p14:tracePt t="9322" x="4035425" y="407988"/>
          <p14:tracePt t="9328" x="4095750" y="390525"/>
          <p14:tracePt t="9339" x="4154488" y="382588"/>
          <p14:tracePt t="9345" x="4214813" y="365125"/>
          <p14:tracePt t="9353" x="4265613" y="347663"/>
          <p14:tracePt t="9358" x="4298950" y="331788"/>
          <p14:tracePt t="9369" x="4324350" y="314325"/>
          <p14:tracePt t="9375" x="4332288" y="296863"/>
          <p14:tracePt t="9387" x="4349750" y="280988"/>
          <p14:tracePt t="9392" x="4367213" y="263525"/>
          <p14:tracePt t="9400" x="4384675" y="255588"/>
          <p14:tracePt t="9409" x="4392613" y="246063"/>
          <p14:tracePt t="9516" x="4400550" y="255588"/>
          <p14:tracePt t="9523" x="4418013" y="314325"/>
          <p14:tracePt t="9531" x="4443413" y="390525"/>
          <p14:tracePt t="9539" x="4460875" y="476250"/>
          <p14:tracePt t="9547" x="4486275" y="560388"/>
          <p14:tracePt t="9556" x="4503738" y="636588"/>
          <p14:tracePt t="9563" x="4545013" y="704850"/>
          <p14:tracePt t="9572" x="4587875" y="765175"/>
          <p14:tracePt t="9579" x="4656138" y="833438"/>
          <p14:tracePt t="9587" x="4724400" y="884238"/>
          <p14:tracePt t="9593" x="4783138" y="925513"/>
          <p14:tracePt t="9603" x="4859338" y="960438"/>
          <p14:tracePt t="9609" x="4953000" y="993775"/>
          <p14:tracePt t="9619" x="5038725" y="1019175"/>
          <p14:tracePt t="9625" x="5132388" y="1036638"/>
          <p14:tracePt t="9635" x="5216525" y="1054100"/>
          <p14:tracePt t="9640" x="5302250" y="1062038"/>
          <p14:tracePt t="9650" x="5360988" y="1062038"/>
          <p14:tracePt t="9657" x="5421313" y="1062038"/>
          <p14:tracePt t="9663" x="5480050" y="1044575"/>
          <p14:tracePt t="9672" x="5538788" y="1028700"/>
          <p14:tracePt t="9679" x="5599113" y="1011238"/>
          <p14:tracePt t="9689" x="5657850" y="985838"/>
          <p14:tracePt t="9695" x="5700713" y="968375"/>
          <p14:tracePt t="9703" x="5743575" y="952500"/>
          <p14:tracePt t="9711" x="5776913" y="935038"/>
          <p14:tracePt t="9721" x="5802313" y="917575"/>
          <p14:tracePt t="9728" x="5819775" y="900113"/>
          <p14:tracePt t="9735" x="5837238" y="884238"/>
          <p14:tracePt t="9741" x="5845175" y="884238"/>
          <p14:tracePt t="9757" x="5853113" y="874713"/>
          <p14:tracePt t="9765" x="5853113" y="866775"/>
          <p14:tracePt t="9774" x="5862638" y="858838"/>
          <p14:tracePt t="9789" x="5862638" y="849313"/>
          <p14:tracePt t="9797" x="5870575" y="833438"/>
          <p14:tracePt t="9805" x="5880100" y="833438"/>
          <p14:tracePt t="9822" x="5880100" y="823913"/>
          <p14:tracePt t="9827" x="5888038" y="815975"/>
          <p14:tracePt t="9837" x="5888038" y="808038"/>
          <p14:tracePt t="9844" x="5888038" y="798513"/>
          <p14:tracePt t="9853" x="5895975" y="781050"/>
          <p14:tracePt t="9859" x="5905500" y="773113"/>
          <p14:tracePt t="10019" x="5905500" y="798513"/>
          <p14:tracePt t="10027" x="5905500" y="841375"/>
          <p14:tracePt t="10034" x="5905500" y="884238"/>
          <p14:tracePt t="10041" x="5905500" y="917575"/>
          <p14:tracePt t="10052" x="5913438" y="960438"/>
          <p14:tracePt t="10057" x="5930900" y="993775"/>
          <p14:tracePt t="10066" x="5956300" y="1044575"/>
          <p14:tracePt t="10074" x="5972175" y="1079500"/>
          <p14:tracePt t="10081" x="5989638" y="1112838"/>
          <p14:tracePt t="10091" x="6015038" y="1138238"/>
          <p14:tracePt t="10098" x="6032500" y="1163638"/>
          <p14:tracePt t="10107" x="6075363" y="1189038"/>
          <p14:tracePt t="10113" x="6108700" y="1223963"/>
          <p14:tracePt t="10119" x="6142038" y="1249363"/>
          <p14:tracePt t="10127" x="6194425" y="1274763"/>
          <p14:tracePt t="10137" x="6235700" y="1308100"/>
          <p14:tracePt t="10143" x="6253163" y="1325563"/>
          <p14:tracePt t="10153" x="6286500" y="1343025"/>
          <p14:tracePt t="10159" x="6311900" y="1350963"/>
          <p14:tracePt t="10170" x="6338888" y="1368425"/>
          <p14:tracePt t="10175" x="6354763" y="1385888"/>
          <p14:tracePt t="10185" x="6380163" y="1393825"/>
          <p14:tracePt t="10190" x="6389688" y="1401763"/>
          <p14:tracePt t="10197" x="6405563" y="1401763"/>
          <p14:tracePt t="10206" x="6415088" y="1401763"/>
          <p14:tracePt t="10214" x="6430963" y="1401763"/>
          <p14:tracePt t="10222" x="6440488" y="1401763"/>
          <p14:tracePt t="10238" x="6448425" y="1401763"/>
          <p14:tracePt t="10245" x="6456363" y="1401763"/>
          <p14:tracePt t="10255" x="6465888" y="1393825"/>
          <p14:tracePt t="10270" x="6465888" y="1385888"/>
          <p14:tracePt t="10275" x="6465888" y="1376363"/>
          <p14:tracePt t="10291" x="6465888" y="1368425"/>
          <p14:tracePt t="10541" x="6473825" y="1368425"/>
          <p14:tracePt t="10554" x="6483350" y="1368425"/>
          <p14:tracePt t="10561" x="6491288" y="1385888"/>
          <p14:tracePt t="10569" x="6508750" y="1419225"/>
          <p14:tracePt t="10576" x="6524625" y="1444625"/>
          <p14:tracePt t="10586" x="6542088" y="1477963"/>
          <p14:tracePt t="10591" x="6559550" y="1487488"/>
          <p14:tracePt t="10603" x="6575425" y="1504950"/>
          <p14:tracePt t="10608" x="6592888" y="1520825"/>
          <p14:tracePt t="10616" x="6600825" y="1538288"/>
          <p14:tracePt t="10624" x="6626225" y="1555750"/>
          <p14:tracePt t="10631" x="6643688" y="1555750"/>
          <p14:tracePt t="10640" x="6661150" y="1571625"/>
          <p14:tracePt t="10645" x="6669088" y="1581150"/>
          <p14:tracePt t="10657" x="6678613" y="1589088"/>
          <p14:tracePt t="10661" x="6686550" y="1597025"/>
          <p14:tracePt t="11699" x="6694488" y="1597025"/>
          <p14:tracePt t="11707" x="6737350" y="1597025"/>
          <p14:tracePt t="11715" x="6780213" y="1606550"/>
          <p14:tracePt t="11722" x="6823075" y="1606550"/>
          <p14:tracePt t="11729" x="6881813" y="1606550"/>
          <p14:tracePt t="11738" x="6958013" y="1589088"/>
          <p14:tracePt t="11745" x="7018338" y="1581150"/>
          <p14:tracePt t="11756" x="7085013" y="1555750"/>
          <p14:tracePt t="11761" x="7162800" y="1538288"/>
          <p14:tracePt t="11771" x="7221538" y="1520825"/>
          <p14:tracePt t="11777" x="7289800" y="1495425"/>
          <p14:tracePt t="11786" x="7348538" y="1477963"/>
          <p14:tracePt t="11793" x="7408863" y="1452563"/>
          <p14:tracePt t="11802" x="7459663" y="1436688"/>
          <p14:tracePt t="11807" x="7518400" y="1419225"/>
          <p14:tracePt t="11815" x="7553325" y="1401763"/>
          <p14:tracePt t="11824" x="7586663" y="1385888"/>
          <p14:tracePt t="11831" x="7621588" y="1376363"/>
          <p14:tracePt t="11839" x="7646988" y="1360488"/>
          <p14:tracePt t="11847" x="7672388" y="1343025"/>
          <p14:tracePt t="11856" x="7705725" y="1325563"/>
          <p14:tracePt t="11863" x="7740650" y="1308100"/>
          <p14:tracePt t="11872" x="7799388" y="1282700"/>
          <p14:tracePt t="11880" x="7850188" y="1266825"/>
          <p14:tracePt t="11887" x="7910513" y="1249363"/>
          <p14:tracePt t="11907" x="8004175" y="1206500"/>
          <p14:tracePt t="11911" x="8062913" y="1189038"/>
          <p14:tracePt t="11919" x="8131175" y="1163638"/>
          <p14:tracePt t="11925" x="8174038" y="1147763"/>
          <p14:tracePt t="11935" x="8224838" y="1130300"/>
          <p14:tracePt t="11940" x="8266113" y="1122363"/>
          <p14:tracePt t="11952" x="8291513" y="1112838"/>
          <p14:tracePt t="11956" x="8318500" y="1104900"/>
          <p14:tracePt t="11963" x="8326438" y="1104900"/>
          <p14:tracePt t="11973" x="8343900" y="1096963"/>
          <p14:tracePt t="11979" x="8351838" y="1096963"/>
          <p14:tracePt t="12000" x="8359775" y="1096963"/>
          <p14:tracePt t="13017" x="8359775" y="1079500"/>
          <p14:tracePt t="13025" x="8318500" y="1019175"/>
          <p14:tracePt t="13031" x="8266113" y="952500"/>
          <p14:tracePt t="13039" x="8199438" y="884238"/>
          <p14:tracePt t="13047" x="8105775" y="815975"/>
          <p14:tracePt t="13055" x="8012113" y="747713"/>
          <p14:tracePt t="13063" x="7910513" y="679450"/>
          <p14:tracePt t="13071" x="7791450" y="620713"/>
          <p14:tracePt t="13079" x="7662863" y="595313"/>
          <p14:tracePt t="13089" x="7518400" y="569913"/>
          <p14:tracePt t="13095" x="7373938" y="552450"/>
          <p14:tracePt t="13102" x="7246938" y="527050"/>
          <p14:tracePt t="13109" x="7119938" y="519113"/>
          <p14:tracePt t="13119" x="7034213" y="519113"/>
          <p14:tracePt t="13125" x="6950075" y="519113"/>
          <p14:tracePt t="13136" x="6889750" y="527050"/>
          <p14:tracePt t="13141" x="6831013" y="544513"/>
          <p14:tracePt t="13152" x="6762750" y="569913"/>
          <p14:tracePt t="13157" x="6729413" y="585788"/>
          <p14:tracePt t="13167" x="6704013" y="603250"/>
          <p14:tracePt t="13173" x="6678613" y="636588"/>
          <p14:tracePt t="13179" x="6653213" y="671513"/>
          <p14:tracePt t="13190" x="6626225" y="722313"/>
          <p14:tracePt t="13195" x="6600825" y="773113"/>
          <p14:tracePt t="13205" x="6575425" y="833438"/>
          <p14:tracePt t="13211" x="6550025" y="892175"/>
          <p14:tracePt t="13220" x="6534150" y="952500"/>
          <p14:tracePt t="13227" x="6499225" y="1019175"/>
          <p14:tracePt t="13238" x="6483350" y="1079500"/>
          <p14:tracePt t="13243" x="6456363" y="1138238"/>
          <p14:tracePt t="13252" x="6456363" y="1198563"/>
          <p14:tracePt t="13257" x="6448425" y="1257300"/>
          <p14:tracePt t="13267" x="6448425" y="1317625"/>
          <p14:tracePt t="13273" x="6473825" y="1393825"/>
          <p14:tracePt t="13281" x="6508750" y="1452563"/>
          <p14:tracePt t="13290" x="6550025" y="1520825"/>
          <p14:tracePt t="13297" x="6618288" y="1597025"/>
          <p14:tracePt t="13304" x="6678613" y="1665288"/>
          <p14:tracePt t="13313" x="6745288" y="1708150"/>
          <p14:tracePt t="13322" x="6805613" y="1733550"/>
          <p14:tracePt t="13327" x="6899275" y="1758950"/>
          <p14:tracePt t="13338" x="6967538" y="1784350"/>
          <p14:tracePt t="13343" x="7059613" y="1801813"/>
          <p14:tracePt t="13352" x="7145338" y="1809750"/>
          <p14:tracePt t="13359" x="7229475" y="1827213"/>
          <p14:tracePt t="13369" x="7307263" y="1827213"/>
          <p14:tracePt t="13374" x="7373938" y="1827213"/>
          <p14:tracePt t="13388" x="7434263" y="1819275"/>
          <p14:tracePt t="13392" x="7467600" y="1801813"/>
          <p14:tracePt t="13402" x="7493000" y="1801813"/>
          <p14:tracePt t="13405" x="7510463" y="1784350"/>
          <p14:tracePt t="13413" x="7510463" y="1776413"/>
          <p14:tracePt t="13421" x="7518400" y="1766888"/>
          <p14:tracePt t="13428" x="7518400" y="1758950"/>
          <p14:tracePt t="13439" x="7527925" y="1751013"/>
          <p14:tracePt t="13445" x="7527925" y="1741488"/>
          <p14:tracePt t="13461" x="7527925" y="1733550"/>
          <p14:tracePt t="13471" x="7527925" y="1725613"/>
          <p14:tracePt t="13531" x="7535863" y="1716088"/>
          <p14:tracePt t="13547" x="7545388" y="1708150"/>
          <p14:tracePt t="13554" x="7545388" y="1700213"/>
          <p14:tracePt t="13565" x="7553325" y="1700213"/>
          <p14:tracePt t="13586" x="7553325" y="1690688"/>
          <p14:tracePt t="13593" x="7561263" y="1682750"/>
          <p14:tracePt t="13606" x="7570788" y="1682750"/>
          <p14:tracePt t="13629" x="7586663" y="1682750"/>
          <p14:tracePt t="13638" x="7604125" y="1682750"/>
          <p14:tracePt t="13642" x="7612063" y="1682750"/>
          <p14:tracePt t="13652" x="7629525" y="1682750"/>
          <p14:tracePt t="13659" x="7637463" y="1682750"/>
          <p14:tracePt t="13669" x="7654925" y="1682750"/>
          <p14:tracePt t="13675" x="7672388" y="1682750"/>
          <p14:tracePt t="13687" x="7688263" y="1682750"/>
          <p14:tracePt t="13690" x="7705725" y="1682750"/>
          <p14:tracePt t="13702" x="7731125" y="1674813"/>
          <p14:tracePt t="13707" x="7740650" y="1657350"/>
          <p14:tracePt t="13713" x="7756525" y="1649413"/>
          <p14:tracePt t="13721" x="7773988" y="1631950"/>
          <p14:tracePt t="13729" x="7791450" y="1614488"/>
          <p14:tracePt t="13739" x="7799388" y="1606550"/>
          <p14:tracePt t="13745" x="7816850" y="1589088"/>
          <p14:tracePt t="13755" x="7824788" y="1555750"/>
          <p14:tracePt t="13761" x="7832725" y="1512888"/>
          <p14:tracePt t="13771" x="7832725" y="1462088"/>
          <p14:tracePt t="13777" x="7832725" y="1411288"/>
          <p14:tracePt t="13788" x="7832725" y="1350963"/>
          <p14:tracePt t="13791" x="7816850" y="1282700"/>
          <p14:tracePt t="13802" x="7791450" y="1223963"/>
          <p14:tracePt t="13807" x="7773988" y="1181100"/>
          <p14:tracePt t="13819" x="7748588" y="1138238"/>
          <p14:tracePt t="13823" x="7705725" y="1112838"/>
          <p14:tracePt t="13832" x="7672388" y="1096963"/>
          <p14:tracePt t="13840" x="7629525" y="1079500"/>
          <p14:tracePt t="13848" x="7561263" y="1054100"/>
          <p14:tracePt t="13857" x="7502525" y="1036638"/>
          <p14:tracePt t="13861" x="7434263" y="1028700"/>
          <p14:tracePt t="13870" x="7373938" y="1019175"/>
          <p14:tracePt t="13877" x="7315200" y="1003300"/>
          <p14:tracePt t="13886" x="7239000" y="1003300"/>
          <p14:tracePt t="13905" x="7112000" y="1011238"/>
          <p14:tracePt t="13909" x="7051675" y="1019175"/>
          <p14:tracePt t="13919" x="6992938" y="1036638"/>
          <p14:tracePt t="13925" x="6942138" y="1054100"/>
          <p14:tracePt t="13937" x="6881813" y="1079500"/>
          <p14:tracePt t="13941" x="6856413" y="1096963"/>
          <p14:tracePt t="13948" x="6838950" y="1104900"/>
          <p14:tracePt t="13956" x="6823075" y="1122363"/>
          <p14:tracePt t="13963" x="6805613" y="1147763"/>
          <p14:tracePt t="13971" x="6788150" y="1181100"/>
          <p14:tracePt t="13979" x="6770688" y="1216025"/>
          <p14:tracePt t="13989" x="6762750" y="1266825"/>
          <p14:tracePt t="13995" x="6745288" y="1308100"/>
          <p14:tracePt t="14006" x="6729413" y="1368425"/>
          <p14:tracePt t="14011" x="6711950" y="1427163"/>
          <p14:tracePt t="14018" x="6694488" y="1495425"/>
          <p14:tracePt t="14025" x="6686550" y="1555750"/>
          <p14:tracePt t="14035" x="6686550" y="1606550"/>
          <p14:tracePt t="14041" x="6686550" y="1657350"/>
          <p14:tracePt t="14052" x="6686550" y="1700213"/>
          <p14:tracePt t="14057" x="6704013" y="1733550"/>
          <p14:tracePt t="14069" x="6719888" y="1758950"/>
          <p14:tracePt t="14073" x="6745288" y="1776413"/>
          <p14:tracePt t="14081" x="6762750" y="1793875"/>
          <p14:tracePt t="14091" x="6780213" y="1801813"/>
          <p14:tracePt t="14095" x="6831013" y="1827213"/>
          <p14:tracePt t="14104" x="6873875" y="1844675"/>
          <p14:tracePt t="14111" x="6924675" y="1860550"/>
          <p14:tracePt t="14121" x="6975475" y="1878013"/>
          <p14:tracePt t="14127" x="7018338" y="1885950"/>
          <p14:tracePt t="14138" x="7051675" y="1895475"/>
          <p14:tracePt t="14143" x="7077075" y="1895475"/>
          <p14:tracePt t="14152" x="7094538" y="1895475"/>
          <p14:tracePt t="14159" x="7112000" y="1895475"/>
          <p14:tracePt t="14173" x="7127875" y="1895475"/>
          <p14:tracePt t="14189" x="7137400" y="1895475"/>
          <p14:tracePt t="14247" x="7145338" y="1895475"/>
          <p14:tracePt t="14255" x="7145338" y="1885950"/>
          <p14:tracePt t="14263" x="7153275" y="1885950"/>
          <p14:tracePt t="14719" x="7162800" y="1885950"/>
          <p14:tracePt t="14727" x="7170738" y="1895475"/>
          <p14:tracePt t="14735" x="7188200" y="1920875"/>
          <p14:tracePt t="14743" x="7196138" y="1928813"/>
          <p14:tracePt t="14751" x="7213600" y="1946275"/>
          <p14:tracePt t="14758" x="7221538" y="1963738"/>
          <p14:tracePt t="14769" x="7239000" y="1971675"/>
          <p14:tracePt t="14775" x="7256463" y="1979613"/>
          <p14:tracePt t="14783" x="7272338" y="1989138"/>
          <p14:tracePt t="14798" x="7281863" y="1997075"/>
          <p14:tracePt t="15187" x="7272338" y="2005013"/>
          <p14:tracePt t="15195" x="7256463" y="2014538"/>
          <p14:tracePt t="15203" x="7221538" y="2022475"/>
          <p14:tracePt t="15211" x="7178675" y="2030413"/>
          <p14:tracePt t="15220" x="7145338" y="2039938"/>
          <p14:tracePt t="15227" x="7094538" y="2047875"/>
          <p14:tracePt t="15238" x="7051675" y="2055813"/>
          <p14:tracePt t="15241" x="6992938" y="2065338"/>
          <p14:tracePt t="15251" x="6932613" y="2073275"/>
          <p14:tracePt t="15257" x="6873875" y="2073275"/>
          <p14:tracePt t="15268" x="6813550" y="2082800"/>
          <p14:tracePt t="15273" x="6770688" y="2082800"/>
          <p14:tracePt t="15284" x="6729413" y="2082800"/>
          <p14:tracePt t="15289" x="6694488" y="2082800"/>
          <p14:tracePt t="15297" x="6669088" y="2090738"/>
          <p14:tracePt t="15305" x="6643688" y="2090738"/>
          <p14:tracePt t="15313" x="6610350" y="2098675"/>
          <p14:tracePt t="15320" x="6575425" y="2098675"/>
          <p14:tracePt t="15327" x="6559550" y="2098675"/>
          <p14:tracePt t="15337" x="6550025" y="2098675"/>
          <p14:tracePt t="15343" x="6534150" y="2098675"/>
          <p14:tracePt t="15351" x="6524625" y="2098675"/>
          <p14:tracePt t="15359" x="6508750" y="2098675"/>
          <p14:tracePt t="15369" x="6499225" y="2108200"/>
          <p14:tracePt t="15959" x="6499225" y="2116138"/>
          <p14:tracePt t="15968" x="6465888" y="2124075"/>
          <p14:tracePt t="15976" x="6405563" y="2133600"/>
          <p14:tracePt t="15984" x="6346825" y="2133600"/>
          <p14:tracePt t="15991" x="6286500" y="2133600"/>
          <p14:tracePt t="16005" x="6167438" y="2141538"/>
          <p14:tracePt t="16014" x="6116638" y="2141538"/>
          <p14:tracePt t="16021" x="6057900" y="2141538"/>
          <p14:tracePt t="16029" x="5997575" y="2141538"/>
          <p14:tracePt t="16037" x="5938838" y="2149475"/>
          <p14:tracePt t="16045" x="5880100" y="2159000"/>
          <p14:tracePt t="16054" x="5819775" y="2174875"/>
          <p14:tracePt t="16061" x="5761038" y="2184400"/>
          <p14:tracePt t="16070" x="5726113" y="2200275"/>
          <p14:tracePt t="16075" x="5692775" y="2209800"/>
          <p14:tracePt t="16084" x="5667375" y="2217738"/>
          <p14:tracePt t="16091" x="5657850" y="2217738"/>
          <p14:tracePt t="16104" x="5649913" y="2217738"/>
          <p14:tracePt t="16303" x="5641975" y="2227263"/>
          <p14:tracePt t="16411" x="5649913" y="2217738"/>
          <p14:tracePt t="16419" x="5649913" y="2209800"/>
          <p14:tracePt t="16433" x="5657850" y="2209800"/>
          <p14:tracePt t="16452" x="5657850" y="2200275"/>
          <p14:tracePt t="16489" x="5667375" y="2200275"/>
          <p14:tracePt t="16525" x="5667375" y="2192338"/>
          <p14:tracePt t="16681" x="5683250" y="2174875"/>
          <p14:tracePt t="16689" x="5683250" y="2166938"/>
          <p14:tracePt t="16695" x="5692775" y="2166938"/>
          <p14:tracePt t="16703" x="5692775" y="2159000"/>
          <p14:tracePt t="16957" x="5700713" y="2159000"/>
          <p14:tracePt t="16973" x="5700713" y="2149475"/>
          <p14:tracePt t="16982" x="5708650" y="2141538"/>
          <p14:tracePt t="16993" x="5718175" y="2141538"/>
          <p14:tracePt t="17001" x="5718175" y="2133600"/>
          <p14:tracePt t="17007" x="5726113" y="2124075"/>
          <p14:tracePt t="17017" x="5735638" y="2124075"/>
          <p14:tracePt t="17023" x="5743575" y="2124075"/>
          <p14:tracePt t="17034" x="5751513" y="2124075"/>
          <p14:tracePt t="17039" x="5768975" y="2124075"/>
          <p14:tracePt t="17049" x="5776913" y="2124075"/>
          <p14:tracePt t="17055" x="5794375" y="2124075"/>
          <p14:tracePt t="17063" x="5811838" y="2141538"/>
          <p14:tracePt t="17070" x="5811838" y="2149475"/>
          <p14:tracePt t="17079" x="5827713" y="2159000"/>
          <p14:tracePt t="17088" x="5837238" y="2159000"/>
          <p14:tracePt t="17093" x="5837238" y="2166938"/>
          <p14:tracePt t="17102" x="5853113" y="2174875"/>
          <p14:tracePt t="17109" x="5870575" y="2174875"/>
          <p14:tracePt t="17117" x="5880100" y="2166938"/>
          <p14:tracePt t="17125" x="5895975" y="2159000"/>
          <p14:tracePt t="17135" x="5913438" y="2141538"/>
          <p14:tracePt t="17141" x="5930900" y="2141538"/>
          <p14:tracePt t="17153" x="5938838" y="2124075"/>
          <p14:tracePt t="17156" x="5946775" y="2116138"/>
          <p14:tracePt t="17163" x="5956300" y="2108200"/>
          <p14:tracePt t="17215" x="5956300" y="2098675"/>
          <p14:tracePt t="24307" x="5964238" y="2090738"/>
          <p14:tracePt t="24315" x="6015038" y="2039938"/>
          <p14:tracePt t="24321" x="6108700" y="2005013"/>
          <p14:tracePt t="24331" x="6194425" y="1989138"/>
          <p14:tracePt t="24337" x="6278563" y="1971675"/>
          <p14:tracePt t="24348" x="6364288" y="1971675"/>
          <p14:tracePt t="24353" x="6456363" y="1979613"/>
          <p14:tracePt t="24364" x="6542088" y="2014538"/>
          <p14:tracePt t="24369" x="6618288" y="2039938"/>
          <p14:tracePt t="24378" x="6694488" y="2073275"/>
          <p14:tracePt t="24384" x="6754813" y="2116138"/>
          <p14:tracePt t="24391" x="6823075" y="2149475"/>
          <p14:tracePt t="24401" x="6881813" y="2166938"/>
          <p14:tracePt t="24407" x="6942138" y="2200275"/>
          <p14:tracePt t="24418" x="7008813" y="2217738"/>
          <p14:tracePt t="24423" x="7069138" y="2243138"/>
          <p14:tracePt t="24432" x="7127875" y="2260600"/>
          <p14:tracePt t="24439" x="7188200" y="2286000"/>
          <p14:tracePt t="24448" x="7281863" y="2319338"/>
          <p14:tracePt t="24455" x="7366000" y="2336800"/>
          <p14:tracePt t="24468" x="7451725" y="2362200"/>
          <p14:tracePt t="24471" x="7527925" y="2379663"/>
          <p14:tracePt t="24477" x="7621588" y="2405063"/>
          <p14:tracePt t="24487" x="7680325" y="2422525"/>
          <p14:tracePt t="24494" x="7748588" y="2430463"/>
          <p14:tracePt t="24501" x="7816850" y="2455863"/>
          <p14:tracePt t="24509" x="7875588" y="2463800"/>
          <p14:tracePt t="24519" x="7935913" y="2473325"/>
          <p14:tracePt t="24526" x="7977188" y="2481263"/>
          <p14:tracePt t="24535" x="8037513" y="2481263"/>
          <p14:tracePt t="24541" x="8096250" y="2481263"/>
          <p14:tracePt t="24549" x="8147050" y="2481263"/>
          <p14:tracePt t="24555" x="8199438" y="2489200"/>
          <p14:tracePt t="24565" x="8258175" y="2489200"/>
          <p14:tracePt t="24571" x="8283575" y="2489200"/>
          <p14:tracePt t="24582" x="8308975" y="2489200"/>
          <p14:tracePt t="24587" x="8343900" y="2473325"/>
          <p14:tracePt t="24598" x="8369300" y="2455863"/>
          <p14:tracePt t="24603" x="8385175" y="2438400"/>
          <p14:tracePt t="24611" x="8402638" y="2422525"/>
          <p14:tracePt t="24619" x="8410575" y="2405063"/>
          <p14:tracePt t="24626" x="8420100" y="2397125"/>
          <p14:tracePt t="24635" x="8428038" y="2379663"/>
          <p14:tracePt t="24641" x="8428038" y="2362200"/>
          <p14:tracePt t="24651" x="8428038" y="2354263"/>
          <p14:tracePt t="24657" x="8428038" y="2336800"/>
          <p14:tracePt t="24667" x="8428038" y="2319338"/>
          <p14:tracePt t="24743" x="8420100" y="2319338"/>
          <p14:tracePt t="24755" x="8420100" y="2328863"/>
          <p14:tracePt t="24765" x="8420100" y="2336800"/>
          <p14:tracePt t="24770" x="8420100" y="2344738"/>
          <p14:tracePt t="24777" x="8420100" y="2362200"/>
          <p14:tracePt t="24785" x="8410575" y="2371725"/>
          <p14:tracePt t="24792" x="8410575" y="2379663"/>
          <p14:tracePt t="24801" x="8410575" y="2387600"/>
          <p14:tracePt t="24817" x="8410575" y="2397125"/>
          <p14:tracePt t="25055" x="8410575" y="2387600"/>
          <p14:tracePt t="25064" x="8410575" y="2379663"/>
          <p14:tracePt t="28330" x="8410575" y="2371725"/>
          <p14:tracePt t="28341" x="8410575" y="2362200"/>
          <p14:tracePt t="28349" x="8410575" y="2354263"/>
          <p14:tracePt t="28357" x="8410575" y="2336800"/>
          <p14:tracePt t="28365" x="8410575" y="2319338"/>
          <p14:tracePt t="28382" x="8410575" y="2311400"/>
          <p14:tracePt t="28389" x="8420100" y="2303463"/>
          <p14:tracePt t="28397" x="8420100" y="2293938"/>
          <p14:tracePt t="28407" x="8420100" y="2286000"/>
          <p14:tracePt t="28415" x="8420100" y="2278063"/>
          <p14:tracePt t="28434" x="8420100" y="2268538"/>
          <p14:tracePt t="28451" x="8420100" y="2260600"/>
          <p14:tracePt t="28459" x="8410575" y="2252663"/>
          <p14:tracePt t="28467" x="8394700" y="2252663"/>
          <p14:tracePt t="28475" x="8385175" y="2243138"/>
          <p14:tracePt t="28483" x="8369300" y="2243138"/>
          <p14:tracePt t="28489" x="8351838" y="2235200"/>
          <p14:tracePt t="28500" x="8343900" y="2235200"/>
          <p14:tracePt t="28505" x="8326438" y="2235200"/>
          <p14:tracePt t="28514" x="8318500" y="2235200"/>
          <p14:tracePt t="28521" x="8301038" y="2235200"/>
          <p14:tracePt t="28531" x="8283575" y="2235200"/>
          <p14:tracePt t="28536" x="8258175" y="2235200"/>
          <p14:tracePt t="28547" x="8224838" y="2235200"/>
          <p14:tracePt t="28553" x="8174038" y="2243138"/>
          <p14:tracePt t="28559" x="8088313" y="2252663"/>
          <p14:tracePt t="28567" x="8004175" y="2268538"/>
          <p14:tracePt t="28575" x="7918450" y="2286000"/>
          <p14:tracePt t="28583" x="7816850" y="2293938"/>
          <p14:tracePt t="28591" x="7697788" y="2311400"/>
          <p14:tracePt t="28600" x="7586663" y="2311400"/>
          <p14:tracePt t="28607" x="7477125" y="2311400"/>
          <p14:tracePt t="28616" x="7366000" y="2311400"/>
          <p14:tracePt t="28623" x="7246938" y="2319338"/>
          <p14:tracePt t="28634" x="7137400" y="2344738"/>
          <p14:tracePt t="28637" x="7018338" y="2354263"/>
          <p14:tracePt t="28647" x="6932613" y="2354263"/>
          <p14:tracePt t="28653" x="6848475" y="2354263"/>
          <p14:tracePt t="28663" x="6770688" y="2362200"/>
          <p14:tracePt t="28669" x="6711950" y="2379663"/>
          <p14:tracePt t="28679" x="6643688" y="2397125"/>
          <p14:tracePt t="28686" x="6592888" y="2405063"/>
          <p14:tracePt t="28695" x="6550025" y="2422525"/>
          <p14:tracePt t="28701" x="6508750" y="2447925"/>
          <p14:tracePt t="28706" x="6473825" y="2463800"/>
          <p14:tracePt t="28715" x="6440488" y="2481263"/>
          <p14:tracePt t="28723" x="6405563" y="2506663"/>
          <p14:tracePt t="28732" x="6372225" y="2524125"/>
          <p14:tracePt t="28739" x="6329363" y="2549525"/>
          <p14:tracePt t="28750" x="6286500" y="2582863"/>
          <p14:tracePt t="28755" x="6219825" y="2608263"/>
          <p14:tracePt t="28763" x="6167438" y="2668588"/>
          <p14:tracePt t="28770" x="6116638" y="2701925"/>
          <p14:tracePt t="28780" x="6065838" y="2752725"/>
          <p14:tracePt t="28786" x="6032500" y="2778125"/>
          <p14:tracePt t="28793" x="5989638" y="2813050"/>
          <p14:tracePt t="28802" x="5964238" y="2846388"/>
          <p14:tracePt t="28809" x="5946775" y="2889250"/>
          <p14:tracePt t="28819" x="5930900" y="2922588"/>
          <p14:tracePt t="28825" x="5913438" y="2957513"/>
          <p14:tracePt t="28835" x="5895975" y="2990850"/>
          <p14:tracePt t="28841" x="5888038" y="3025775"/>
          <p14:tracePt t="28850" x="5880100" y="3033713"/>
          <p14:tracePt t="28857" x="5862638" y="3059113"/>
          <p14:tracePt t="28863" x="5845175" y="3076575"/>
          <p14:tracePt t="28872" x="5837238" y="3094038"/>
          <p14:tracePt t="28881" x="5837238" y="3101975"/>
          <p14:tracePt t="28900" x="5837238" y="3135313"/>
          <p14:tracePt t="28903" x="5827713" y="3144838"/>
          <p14:tracePt t="28913" x="5827713" y="3160713"/>
          <p14:tracePt t="28919" x="5827713" y="3170238"/>
          <p14:tracePt t="28935" x="5819775" y="3186113"/>
          <p14:tracePt t="28941" x="5819775" y="3195638"/>
          <p14:tracePt t="28957" x="5819775" y="3203575"/>
          <p14:tracePt t="28966" x="5819775" y="3211513"/>
          <p14:tracePt t="28973" x="5819775" y="3221038"/>
          <p14:tracePt t="28981" x="5827713" y="3221038"/>
          <p14:tracePt t="28989" x="5837238" y="3221038"/>
          <p14:tracePt t="29015" x="5845175" y="3221038"/>
          <p14:tracePt t="29023" x="5853113" y="3221038"/>
          <p14:tracePt t="29035" x="5862638" y="3221038"/>
          <p14:tracePt t="36349" x="5870575" y="3221038"/>
          <p14:tracePt t="36358" x="5989638" y="3238500"/>
          <p14:tracePt t="36365" x="6184900" y="3271838"/>
          <p14:tracePt t="36373" x="6372225" y="3297238"/>
          <p14:tracePt t="36381" x="6524625" y="3297238"/>
          <p14:tracePt t="36389" x="6704013" y="3289300"/>
          <p14:tracePt t="36397" x="6848475" y="3271838"/>
          <p14:tracePt t="36405" x="6983413" y="3246438"/>
          <p14:tracePt t="36413" x="7119938" y="3221038"/>
          <p14:tracePt t="36421" x="7246938" y="3195638"/>
          <p14:tracePt t="36427" x="7383463" y="3186113"/>
          <p14:tracePt t="36435" x="7510463" y="3178175"/>
          <p14:tracePt t="36444" x="7629525" y="3178175"/>
          <p14:tracePt t="36451" x="7715250" y="3178175"/>
          <p14:tracePt t="36461" x="7781925" y="3160713"/>
          <p14:tracePt t="36467" x="7842250" y="3152775"/>
          <p14:tracePt t="36477" x="7900988" y="3152775"/>
          <p14:tracePt t="36483" x="7943850" y="3152775"/>
          <p14:tracePt t="36494" x="7969250" y="3152775"/>
          <p14:tracePt t="36499" x="7994650" y="3152775"/>
          <p14:tracePt t="36505" x="8004175" y="3152775"/>
          <p14:tracePt t="36513" x="8020050" y="3152775"/>
          <p14:tracePt t="36521" x="8037513" y="3160713"/>
          <p14:tracePt t="36529" x="8054975" y="3170238"/>
          <p14:tracePt t="36537" x="8105775" y="3178175"/>
          <p14:tracePt t="36548" x="8147050" y="3186113"/>
          <p14:tracePt t="36553" x="8189913" y="3186113"/>
          <p14:tracePt t="36563" x="8224838" y="3186113"/>
          <p14:tracePt t="36569" x="8232775" y="3186113"/>
          <p14:tracePt t="36577" x="8250238" y="3186113"/>
          <p14:tracePt t="36583" x="8266113" y="3178175"/>
          <p14:tracePt t="36594" x="8283575" y="3170238"/>
          <p14:tracePt t="36599" x="8318500" y="3152775"/>
          <p14:tracePt t="36609" x="8359775" y="3135313"/>
          <p14:tracePt t="36614" x="8410575" y="3119438"/>
          <p14:tracePt t="36623" x="8453438" y="3094038"/>
          <p14:tracePt t="36632" x="8504238" y="3076575"/>
          <p14:tracePt t="36640" x="8539163" y="3059113"/>
          <p14:tracePt t="36649" x="8564563" y="3041650"/>
          <p14:tracePt t="36654" x="8580438" y="3033713"/>
          <p14:tracePt t="36669" x="8589963" y="3025775"/>
          <p14:tracePt t="36842" x="8580438" y="3025775"/>
          <p14:tracePt t="36861" x="8572500" y="3025775"/>
          <p14:tracePt t="42405" x="8564563" y="3033713"/>
          <p14:tracePt t="42413" x="8555038" y="3059113"/>
          <p14:tracePt t="42422" x="8539163" y="3076575"/>
          <p14:tracePt t="42429" x="8521700" y="3101975"/>
          <p14:tracePt t="42438" x="8504238" y="3135313"/>
          <p14:tracePt t="42443" x="8488363" y="3170238"/>
          <p14:tracePt t="42451" x="8470900" y="3203575"/>
          <p14:tracePt t="42462" x="8453438" y="3246438"/>
          <p14:tracePt t="42467" x="8428038" y="3305175"/>
          <p14:tracePt t="42477" x="8410575" y="3340100"/>
          <p14:tracePt t="42483" x="8394700" y="3373438"/>
          <p14:tracePt t="42492" x="8377238" y="3408363"/>
          <p14:tracePt t="42499" x="8359775" y="3441700"/>
          <p14:tracePt t="42509" x="8343900" y="3467100"/>
          <p14:tracePt t="42515" x="8326438" y="3502025"/>
          <p14:tracePt t="42522" x="8318500" y="3527425"/>
          <p14:tracePt t="42530" x="8301038" y="3560763"/>
          <p14:tracePt t="42537" x="8301038" y="3594100"/>
          <p14:tracePt t="42545" x="8283575" y="3636963"/>
          <p14:tracePt t="42553" x="8275638" y="3697288"/>
          <p14:tracePt t="42561" x="8266113" y="3756025"/>
          <p14:tracePt t="42569" x="8258175" y="3832225"/>
          <p14:tracePt t="42578" x="8232775" y="3908425"/>
          <p14:tracePt t="42585" x="8224838" y="3994150"/>
          <p14:tracePt t="42595" x="8199438" y="4079875"/>
          <p14:tracePt t="42599" x="8181975" y="4156075"/>
          <p14:tracePt t="42609" x="8156575" y="4232275"/>
          <p14:tracePt t="42615" x="8156575" y="4316413"/>
          <p14:tracePt t="42625" x="8147050" y="4376738"/>
          <p14:tracePt t="42631" x="8139113" y="4435475"/>
          <p14:tracePt t="42641" x="8139113" y="4486275"/>
          <p14:tracePt t="42647" x="8139113" y="4538663"/>
          <p14:tracePt t="42658" x="8139113" y="4564063"/>
          <p14:tracePt t="42663" x="8139113" y="4597400"/>
          <p14:tracePt t="42671" x="8139113" y="4614863"/>
          <p14:tracePt t="42677" x="8139113" y="4622800"/>
          <p14:tracePt t="42685" x="8139113" y="4640263"/>
          <p14:tracePt t="42693" x="8139113" y="4657725"/>
          <p14:tracePt t="42710" x="8139113" y="4665663"/>
          <p14:tracePt t="42717" x="8139113" y="4673600"/>
          <p14:tracePt t="42885" x="8139113" y="4657725"/>
          <p14:tracePt t="42893" x="8147050" y="4630738"/>
          <p14:tracePt t="42899" x="8164513" y="4597400"/>
          <p14:tracePt t="42909" x="8174038" y="4564063"/>
          <p14:tracePt t="42915" x="8181975" y="4513263"/>
          <p14:tracePt t="42925" x="8199438" y="4478338"/>
          <p14:tracePt t="42930" x="8207375" y="4445000"/>
          <p14:tracePt t="42942" x="8215313" y="4419600"/>
          <p14:tracePt t="42946" x="8232775" y="4376738"/>
          <p14:tracePt t="42957" x="8232775" y="4341813"/>
          <p14:tracePt t="42963" x="8240713" y="4325938"/>
          <p14:tracePt t="42971" x="8240713" y="4308475"/>
          <p14:tracePt t="42979" x="8250238" y="4283075"/>
          <p14:tracePt t="42984" x="8258175" y="4265613"/>
          <p14:tracePt t="42994" x="8258175" y="4249738"/>
          <p14:tracePt t="43001" x="8258175" y="4232275"/>
          <p14:tracePt t="43012" x="8258175" y="4224338"/>
          <p14:tracePt t="43017" x="8258175" y="4206875"/>
          <p14:tracePt t="43063" x="8258175" y="4197350"/>
          <p14:tracePt t="43082" x="8258175" y="4189413"/>
          <p14:tracePt t="43123" x="8258175" y="4181475"/>
          <p14:tracePt t="43149" x="8258175" y="4171950"/>
          <p14:tracePt t="43165" x="8258175" y="4164013"/>
          <p14:tracePt t="43198" x="8258175" y="4156075"/>
          <p14:tracePt t="54768" x="8240713" y="4224338"/>
          <p14:tracePt t="54774" x="8224838" y="4308475"/>
          <p14:tracePt t="54783" x="8199438" y="4394200"/>
          <p14:tracePt t="54791" x="8189913" y="4478338"/>
          <p14:tracePt t="54799" x="8164513" y="4546600"/>
          <p14:tracePt t="54807" x="8147050" y="4614863"/>
          <p14:tracePt t="54813" x="8131175" y="4683125"/>
          <p14:tracePt t="54821" x="8105775" y="4741863"/>
          <p14:tracePt t="54829" x="8088313" y="4802188"/>
          <p14:tracePt t="54840" x="8062913" y="4878388"/>
          <p14:tracePt t="54845" x="8045450" y="4937125"/>
          <p14:tracePt t="54854" x="8020050" y="4997450"/>
          <p14:tracePt t="54861" x="8004175" y="5056188"/>
          <p14:tracePt t="54871" x="7994650" y="5116513"/>
          <p14:tracePt t="54876" x="7969250" y="5183188"/>
          <p14:tracePt t="54882" x="7961313" y="5243513"/>
          <p14:tracePt t="54896" x="7943850" y="5302250"/>
          <p14:tracePt t="54900" x="7935913" y="5362575"/>
          <p14:tracePt t="54908" x="7910513" y="5413375"/>
          <p14:tracePt t="54914" x="7900988" y="5472113"/>
          <p14:tracePt t="54924" x="7893050" y="5514975"/>
          <p14:tracePt t="54931" x="7885113" y="5575300"/>
          <p14:tracePt t="54943" x="7875588" y="5616575"/>
          <p14:tracePt t="54947" x="7875588" y="5676900"/>
          <p14:tracePt t="54958" x="7875588" y="5719763"/>
          <p14:tracePt t="54962" x="7875588" y="5770563"/>
          <p14:tracePt t="54971" x="7875588" y="5813425"/>
          <p14:tracePt t="54977" x="7875588" y="5838825"/>
          <p14:tracePt t="54988" x="7875588" y="5864225"/>
          <p14:tracePt t="54993" x="7875588" y="5889625"/>
          <p14:tracePt t="55003" x="7885113" y="5915025"/>
          <p14:tracePt t="55009" x="7893050" y="5932488"/>
          <p14:tracePt t="55017" x="7910513" y="5957888"/>
          <p14:tracePt t="55025" x="7910513" y="5973763"/>
          <p14:tracePt t="55032" x="7918450" y="5991225"/>
          <p14:tracePt t="55040" x="7926388" y="5999163"/>
          <p14:tracePt t="55046" x="7935913" y="6016625"/>
          <p14:tracePt t="55057" x="7935913" y="6024563"/>
          <p14:tracePt t="55063" x="7943850" y="6024563"/>
          <p14:tracePt t="55087" x="7943850" y="6034088"/>
          <p14:tracePt t="55415" x="7951788" y="6042025"/>
          <p14:tracePt t="55424" x="7961313" y="6049963"/>
          <p14:tracePt t="55432" x="7969250" y="6059488"/>
          <p14:tracePt t="55442" x="7986713" y="6076950"/>
          <p14:tracePt t="55449" x="8004175" y="6084888"/>
          <p14:tracePt t="55459" x="8029575" y="6102350"/>
          <p14:tracePt t="55465" x="8045450" y="6110288"/>
          <p14:tracePt t="55474" x="8088313" y="6110288"/>
          <p14:tracePt t="55481" x="8147050" y="6110288"/>
          <p14:tracePt t="55490" x="8207375" y="6110288"/>
          <p14:tracePt t="55497" x="8266113" y="6110288"/>
          <p14:tracePt t="55505" x="8283575" y="6110288"/>
          <p14:tracePt t="55511" x="8308975" y="6102350"/>
          <p14:tracePt t="55523" x="8326438" y="6092825"/>
          <p14:tracePt t="55527" x="8334375" y="6076950"/>
          <p14:tracePt t="55537" x="8351838" y="6059488"/>
          <p14:tracePt t="55542" x="8359775" y="6049963"/>
          <p14:tracePt t="55553" x="8359775" y="6034088"/>
          <p14:tracePt t="55558" x="8369300" y="6016625"/>
          <p14:tracePt t="55570" x="8377238" y="6008688"/>
          <p14:tracePt t="55574" x="8377238" y="5991225"/>
          <p14:tracePt t="55581" x="8377238" y="5973763"/>
          <p14:tracePt t="55590" x="8385175" y="5965825"/>
          <p14:tracePt t="55597" x="8385175" y="5957888"/>
          <p14:tracePt t="55607" x="8385175" y="5948363"/>
          <p14:tracePt t="59055" x="8385175" y="5957888"/>
          <p14:tracePt t="59063" x="8359775" y="5999163"/>
          <p14:tracePt t="59071" x="8343900" y="6067425"/>
          <p14:tracePt t="59079" x="8318500" y="6127750"/>
          <p14:tracePt t="59089" x="8301038" y="6169025"/>
          <p14:tracePt t="59095" x="8283575" y="6211888"/>
          <p14:tracePt t="59105" x="8266113" y="6246813"/>
          <p14:tracePt t="59111" x="8250238" y="6280150"/>
          <p14:tracePt t="59120" x="8232775" y="6313488"/>
          <p14:tracePt t="59127" x="8215313" y="6348413"/>
          <p14:tracePt t="59136" x="8189913" y="6381750"/>
          <p14:tracePt t="59143" x="8181975" y="6399213"/>
          <p14:tracePt t="59149" x="8164513" y="6424613"/>
          <p14:tracePt t="59159" x="8147050" y="6450013"/>
          <p14:tracePt t="59165" x="8131175" y="6457950"/>
          <p14:tracePt t="59175" x="8113713" y="6483350"/>
          <p14:tracePt t="59181" x="8096250" y="6518275"/>
          <p14:tracePt t="59190" x="8080375" y="6551613"/>
          <p14:tracePt t="59197" x="8062913" y="6577013"/>
          <p14:tracePt t="59207" x="8054975" y="6594475"/>
          <p14:tracePt t="59211" x="8037513" y="6619875"/>
          <p14:tracePt t="59219" x="8020050" y="6627813"/>
          <p14:tracePt t="59227" x="8012113" y="6645275"/>
          <p14:tracePt t="59236" x="8004175" y="6662738"/>
          <p14:tracePt t="59243" x="7986713" y="6680200"/>
          <p14:tracePt t="59253" x="7986713" y="6688138"/>
          <p14:tracePt t="59259" x="7977188" y="6705600"/>
          <p14:tracePt t="59270" x="7969250" y="67214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478280-486B-E84C-BAC8-78C6FD695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98" y="1106550"/>
            <a:ext cx="10660614" cy="53602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42E79A8-A72B-D543-B268-C11F11FC998A}"/>
              </a:ext>
            </a:extLst>
          </p:cNvPr>
          <p:cNvSpPr txBox="1"/>
          <p:nvPr/>
        </p:nvSpPr>
        <p:spPr>
          <a:xfrm>
            <a:off x="592698" y="6430402"/>
            <a:ext cx="696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Cannon, 2015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Trends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Cog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Sc.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5D0521-5DCC-1C49-B0DA-F030F4784622}"/>
              </a:ext>
            </a:extLst>
          </p:cNvPr>
          <p:cNvSpPr txBox="1"/>
          <p:nvPr/>
        </p:nvSpPr>
        <p:spPr>
          <a:xfrm>
            <a:off x="592698" y="188843"/>
            <a:ext cx="11483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Hipótese sobre o envolvimento de processos </a:t>
            </a:r>
            <a:r>
              <a:rPr lang="pt-BR" sz="2800" dirty="0" err="1"/>
              <a:t>neuroplásticos</a:t>
            </a:r>
            <a:r>
              <a:rPr lang="pt-BR" sz="2800" dirty="0"/>
              <a:t> no desenvolvimento da Esquizofrenia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E37DD83-B135-4DB8-A712-3186878B9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5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05"/>
    </mc:Choice>
    <mc:Fallback>
      <p:transition spd="slow" advTm="5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5" x="7961313" y="6721475"/>
          <p14:tracePt t="893" x="7807325" y="6815138"/>
          <p14:tracePt t="980" x="8062913" y="6781800"/>
          <p14:tracePt t="988" x="8131175" y="6713538"/>
          <p14:tracePt t="993" x="8207375" y="6645275"/>
          <p14:tracePt t="1000" x="8275638" y="6569075"/>
          <p14:tracePt t="1009" x="8343900" y="6500813"/>
          <p14:tracePt t="1016" x="8402638" y="6432550"/>
          <p14:tracePt t="1026" x="8445500" y="6381750"/>
          <p14:tracePt t="1033" x="8504238" y="6323013"/>
          <p14:tracePt t="1042" x="8521700" y="6297613"/>
          <p14:tracePt t="1049" x="8547100" y="6272213"/>
          <p14:tracePt t="1060" x="8564563" y="6254750"/>
          <p14:tracePt t="1063" x="8580438" y="6237288"/>
          <p14:tracePt t="1073" x="8597900" y="6237288"/>
          <p14:tracePt t="1079" x="8597900" y="6229350"/>
          <p14:tracePt t="1131" x="8589963" y="6254750"/>
          <p14:tracePt t="1140" x="8547100" y="6305550"/>
          <p14:tracePt t="1147" x="8478838" y="6381750"/>
          <p14:tracePt t="1155" x="8420100" y="6475413"/>
          <p14:tracePt t="1161" x="8369300" y="6577013"/>
          <p14:tracePt t="1170" x="8291513" y="6688138"/>
          <p14:tracePt t="1177" x="8240713" y="6772275"/>
          <p14:tracePt t="1389" x="7204075" y="6731000"/>
          <p14:tracePt t="1395" x="6992938" y="6637338"/>
          <p14:tracePt t="1404" x="6813550" y="6577013"/>
          <p14:tracePt t="1413" x="6669088" y="6543675"/>
          <p14:tracePt t="1419" x="6534150" y="6535738"/>
          <p14:tracePt t="1429" x="6430963" y="6535738"/>
          <p14:tracePt t="1435" x="6329363" y="6561138"/>
          <p14:tracePt t="1444" x="6253163" y="6577013"/>
          <p14:tracePt t="1449" x="6194425" y="6586538"/>
          <p14:tracePt t="1460" x="6167438" y="6594475"/>
          <p14:tracePt t="4367" x="6159500" y="6594475"/>
          <p14:tracePt t="4374" x="6134100" y="6602413"/>
          <p14:tracePt t="4381" x="6116638" y="6611938"/>
          <p14:tracePt t="4390" x="6108700" y="6611938"/>
          <p14:tracePt t="4408" x="6108700" y="6602413"/>
          <p14:tracePt t="4413" x="6116638" y="6586538"/>
          <p14:tracePt t="4423" x="6134100" y="6577013"/>
          <p14:tracePt t="4429" x="6167438" y="6561138"/>
          <p14:tracePt t="4439" x="6184900" y="6561138"/>
          <p14:tracePt t="4444" x="6210300" y="6561138"/>
          <p14:tracePt t="4460" x="6245225" y="6561138"/>
          <p14:tracePt t="4467" x="6270625" y="6561138"/>
          <p14:tracePt t="4474" x="6311900" y="6561138"/>
          <p14:tracePt t="4483" x="6354763" y="6561138"/>
          <p14:tracePt t="4490" x="6389688" y="6569075"/>
          <p14:tracePt t="4499" x="6423025" y="6577013"/>
          <p14:tracePt t="4508" x="6448425" y="6586538"/>
          <p14:tracePt t="4515" x="6465888" y="6602413"/>
          <p14:tracePt t="4524" x="6473825" y="6619875"/>
          <p14:tracePt t="4528" x="6491288" y="6627813"/>
          <p14:tracePt t="4538" x="6516688" y="6627813"/>
          <p14:tracePt t="4544" x="6542088" y="6637338"/>
          <p14:tracePt t="4556" x="6559550" y="6637338"/>
          <p14:tracePt t="4560" x="6584950" y="6645275"/>
          <p14:tracePt t="4571" x="6610350" y="6645275"/>
          <p14:tracePt t="4771" x="6610350" y="6637338"/>
          <p14:tracePt t="4779" x="6626225" y="6637338"/>
          <p14:tracePt t="4787" x="6635750" y="6637338"/>
          <p14:tracePt t="4795" x="6653213" y="6627813"/>
          <p14:tracePt t="4806" x="6678613" y="6619875"/>
          <p14:tracePt t="4810" x="6694488" y="6619875"/>
          <p14:tracePt t="4822" x="6719888" y="6611938"/>
          <p14:tracePt t="4826" x="6754813" y="6602413"/>
          <p14:tracePt t="4833" x="6788150" y="6594475"/>
          <p14:tracePt t="4842" x="6823075" y="6577013"/>
          <p14:tracePt t="4849" x="6873875" y="6551613"/>
          <p14:tracePt t="4857" x="6915150" y="6543675"/>
          <p14:tracePt t="4864" x="6967538" y="6535738"/>
          <p14:tracePt t="4873" x="7008813" y="6526213"/>
          <p14:tracePt t="4881" x="7034213" y="6518275"/>
          <p14:tracePt t="4892" x="7077075" y="6510338"/>
          <p14:tracePt t="4896" x="7112000" y="6500813"/>
          <p14:tracePt t="4907" x="7153275" y="6492875"/>
          <p14:tracePt t="4912" x="7204075" y="6475413"/>
          <p14:tracePt t="4921" x="7239000" y="6457950"/>
          <p14:tracePt t="4927" x="7272338" y="6442075"/>
          <p14:tracePt t="4937" x="7307263" y="6424613"/>
          <p14:tracePt t="4942" x="7348538" y="6407150"/>
          <p14:tracePt t="4951" x="7383463" y="6391275"/>
          <p14:tracePt t="4962" x="7400925" y="6373813"/>
          <p14:tracePt t="4970" x="7416800" y="6356350"/>
          <p14:tracePt t="4975" x="7434263" y="6348413"/>
          <p14:tracePt t="4983" x="7434263" y="6338888"/>
          <p14:tracePt t="4999" x="7434263" y="6330950"/>
          <p14:tracePt t="5007" x="7434263" y="6323013"/>
          <p14:tracePt t="5012" x="7434263" y="6313488"/>
          <p14:tracePt t="5023" x="7426325" y="6297613"/>
          <p14:tracePt t="5029" x="7426325" y="6288088"/>
          <p14:tracePt t="5039" x="7426325" y="6280150"/>
          <p14:tracePt t="5044" x="7426325" y="6262688"/>
          <p14:tracePt t="5055" x="7408863" y="6246813"/>
          <p14:tracePt t="5061" x="7400925" y="6246813"/>
          <p14:tracePt t="5067" x="7391400" y="6229350"/>
          <p14:tracePt t="5075" x="7366000" y="6211888"/>
          <p14:tracePt t="5083" x="7348538" y="6194425"/>
          <p14:tracePt t="5092" x="7323138" y="6186488"/>
          <p14:tracePt t="5098" x="7307263" y="6169025"/>
          <p14:tracePt t="5108" x="7297738" y="6153150"/>
          <p14:tracePt t="5115" x="7281863" y="6135688"/>
          <p14:tracePt t="5125" x="7256463" y="6118225"/>
          <p14:tracePt t="5131" x="7229475" y="6110288"/>
          <p14:tracePt t="5138" x="7188200" y="6110288"/>
          <p14:tracePt t="5145" x="7145338" y="6102350"/>
          <p14:tracePt t="5157" x="7102475" y="6102350"/>
          <p14:tracePt t="5160" x="7069138" y="6102350"/>
          <p14:tracePt t="5172" x="7043738" y="6102350"/>
          <p14:tracePt t="5176" x="7034213" y="6102350"/>
          <p14:tracePt t="5187" x="7018338" y="6102350"/>
          <p14:tracePt t="5193" x="7008813" y="6102350"/>
          <p14:tracePt t="5223" x="7008813" y="6118225"/>
          <p14:tracePt t="5230" x="7018338" y="6127750"/>
          <p14:tracePt t="5240" x="7034213" y="6143625"/>
          <p14:tracePt t="5246" x="7069138" y="6161088"/>
          <p14:tracePt t="5258" x="7094538" y="6169025"/>
          <p14:tracePt t="5263" x="7137400" y="6186488"/>
          <p14:tracePt t="5272" x="7162800" y="6194425"/>
          <p14:tracePt t="5279" x="7196138" y="6211888"/>
          <p14:tracePt t="5288" x="7229475" y="6229350"/>
          <p14:tracePt t="5293" x="7272338" y="6246813"/>
          <p14:tracePt t="5301" x="7323138" y="6272213"/>
          <p14:tracePt t="5311" x="7373938" y="6288088"/>
          <p14:tracePt t="5317" x="7434263" y="6297613"/>
          <p14:tracePt t="5326" x="7493000" y="6305550"/>
          <p14:tracePt t="5332" x="7553325" y="6305550"/>
          <p14:tracePt t="5343" x="7612063" y="6323013"/>
          <p14:tracePt t="5348" x="7662863" y="6323013"/>
          <p14:tracePt t="5359" x="7740650" y="6330950"/>
          <p14:tracePt t="5365" x="7824788" y="6330950"/>
          <p14:tracePt t="5372" x="7910513" y="6330950"/>
          <p14:tracePt t="5379" x="7994650" y="6330950"/>
          <p14:tracePt t="5389" x="8080375" y="6330950"/>
          <p14:tracePt t="5395" x="8164513" y="6330950"/>
          <p14:tracePt t="5405" x="8250238" y="6323013"/>
          <p14:tracePt t="5411" x="8334375" y="6323013"/>
          <p14:tracePt t="5422" x="8420100" y="6323013"/>
          <p14:tracePt t="5427" x="8496300" y="6323013"/>
          <p14:tracePt t="5437" x="8580438" y="6323013"/>
          <p14:tracePt t="5443" x="8666163" y="6323013"/>
          <p14:tracePt t="5449" x="8734425" y="6323013"/>
          <p14:tracePt t="5458" x="8810625" y="6305550"/>
          <p14:tracePt t="5465" x="8869363" y="6297613"/>
          <p14:tracePt t="5474" x="8929688" y="6272213"/>
          <p14:tracePt t="5481" x="8988425" y="6254750"/>
          <p14:tracePt t="5490" x="9031288" y="6237288"/>
          <p14:tracePt t="5496" x="9074150" y="6229350"/>
          <p14:tracePt t="5505" x="9099550" y="6186488"/>
          <p14:tracePt t="5512" x="9107488" y="6186488"/>
          <p14:tracePt t="5521" x="9107488" y="6169025"/>
          <p14:tracePt t="5526" x="9099550" y="6169025"/>
          <p14:tracePt t="5537" x="9091613" y="6161088"/>
          <p14:tracePt t="5542" x="9074150" y="6161088"/>
          <p14:tracePt t="5551" x="9056688" y="6153150"/>
          <p14:tracePt t="5559" x="9031288" y="6135688"/>
          <p14:tracePt t="5567" x="9013825" y="6127750"/>
          <p14:tracePt t="5574" x="8980488" y="6118225"/>
          <p14:tracePt t="5583" x="8947150" y="6110288"/>
          <p14:tracePt t="5592" x="8904288" y="6102350"/>
          <p14:tracePt t="5596" x="8843963" y="6102350"/>
          <p14:tracePt t="5605" x="8767763" y="6092825"/>
          <p14:tracePt t="5613" x="8683625" y="6092825"/>
          <p14:tracePt t="5623" x="8580438" y="6092825"/>
          <p14:tracePt t="5629" x="8470900" y="6092825"/>
          <p14:tracePt t="5640" x="8326438" y="6118225"/>
          <p14:tracePt t="5645" x="8189913" y="6127750"/>
          <p14:tracePt t="5655" x="8012113" y="6143625"/>
          <p14:tracePt t="5660" x="7740650" y="6161088"/>
          <p14:tracePt t="5673" x="7477125" y="6153150"/>
          <p14:tracePt t="5677" x="7221538" y="6102350"/>
          <p14:tracePt t="5683" x="6889750" y="6049963"/>
          <p14:tracePt t="5692" x="6524625" y="5973763"/>
          <p14:tracePt t="5699" x="6176963" y="5889625"/>
          <p14:tracePt t="5709" x="5827713" y="5778500"/>
          <p14:tracePt t="5715" x="5538788" y="5694363"/>
          <p14:tracePt t="5723" x="5302250" y="5591175"/>
          <p14:tracePt t="5731" x="5132388" y="5557838"/>
          <p14:tracePt t="5741" x="4987925" y="5514975"/>
          <p14:tracePt t="5744" x="4884738" y="5481638"/>
          <p14:tracePt t="5756" x="4800600" y="5464175"/>
          <p14:tracePt t="5760" x="4724400" y="5438775"/>
          <p14:tracePt t="5772" x="4673600" y="5421313"/>
          <p14:tracePt t="5776" x="4638675" y="5405438"/>
          <p14:tracePt t="5787" x="4621213" y="5387975"/>
          <p14:tracePt t="5801" x="4621213" y="5380038"/>
          <p14:tracePt t="5817" x="4630738" y="5380038"/>
          <p14:tracePt t="5824" x="4638675" y="5387975"/>
          <p14:tracePt t="5831" x="4656138" y="5405438"/>
          <p14:tracePt t="5841" x="4689475" y="5430838"/>
          <p14:tracePt t="5846" x="4740275" y="5464175"/>
          <p14:tracePt t="5857" x="4791075" y="5489575"/>
          <p14:tracePt t="5862" x="4843463" y="5507038"/>
          <p14:tracePt t="5872" x="4884738" y="5532438"/>
          <p14:tracePt t="5878" x="4945063" y="5549900"/>
          <p14:tracePt t="5888" x="4978400" y="5565775"/>
          <p14:tracePt t="5895" x="5021263" y="5583238"/>
          <p14:tracePt t="5901" x="5029200" y="5600700"/>
          <p14:tracePt t="5911" x="5080000" y="5616575"/>
          <p14:tracePt t="5917" x="5097463" y="5634038"/>
          <p14:tracePt t="5925" x="5122863" y="5651500"/>
          <p14:tracePt t="5933" x="5157788" y="5668963"/>
          <p14:tracePt t="5941" x="5191125" y="5668963"/>
          <p14:tracePt t="5949" x="5208588" y="5676900"/>
          <p14:tracePt t="5959" x="5216525" y="5676900"/>
          <p14:tracePt t="5965" x="5233988" y="5676900"/>
          <p14:tracePt t="5972" x="5249863" y="5684838"/>
          <p14:tracePt t="5978" x="5259388" y="5684838"/>
          <p14:tracePt t="5989" x="5276850" y="5684838"/>
          <p14:tracePt t="5995" x="5292725" y="5676900"/>
          <p14:tracePt t="6005" x="5302250" y="5676900"/>
          <p14:tracePt t="6011" x="5318125" y="5659438"/>
          <p14:tracePt t="6021" x="5335588" y="5641975"/>
          <p14:tracePt t="6027" x="5353050" y="5626100"/>
          <p14:tracePt t="6037" x="5368925" y="5608638"/>
          <p14:tracePt t="6042" x="5378450" y="5600700"/>
          <p14:tracePt t="6051" x="5394325" y="5600700"/>
          <p14:tracePt t="6058" x="5394325" y="5591175"/>
          <p14:tracePt t="6064" x="5394325" y="5583238"/>
          <p14:tracePt t="6081" x="5386388" y="5583238"/>
          <p14:tracePt t="6092" x="5368925" y="5583238"/>
          <p14:tracePt t="6109" x="5343525" y="5600700"/>
          <p14:tracePt t="6113" x="5318125" y="5616575"/>
          <p14:tracePt t="6121" x="5302250" y="5626100"/>
          <p14:tracePt t="6129" x="5284788" y="5626100"/>
          <p14:tracePt t="6137" x="5276850" y="5626100"/>
          <p14:tracePt t="6143" x="5259388" y="5634038"/>
          <p14:tracePt t="6151" x="5241925" y="5641975"/>
          <p14:tracePt t="6159" x="5233988" y="5641975"/>
          <p14:tracePt t="6167" x="5208588" y="5641975"/>
          <p14:tracePt t="6175" x="5191125" y="5641975"/>
          <p14:tracePt t="6183" x="5183188" y="5641975"/>
          <p14:tracePt t="6191" x="5165725" y="5641975"/>
          <p14:tracePt t="6198" x="5148263" y="5634038"/>
          <p14:tracePt t="6205" x="5140325" y="5634038"/>
          <p14:tracePt t="6213" x="5122863" y="5616575"/>
          <p14:tracePt t="6221" x="5106988" y="5600700"/>
          <p14:tracePt t="6228" x="5089525" y="5583238"/>
          <p14:tracePt t="6238" x="5080000" y="5575300"/>
          <p14:tracePt t="6244" x="5080000" y="5565775"/>
          <p14:tracePt t="6254" x="5080000" y="5549900"/>
          <p14:tracePt t="6275" x="5089525" y="5524500"/>
          <p14:tracePt t="6283" x="5114925" y="5507038"/>
          <p14:tracePt t="6290" x="5148263" y="5489575"/>
          <p14:tracePt t="6299" x="5208588" y="5481638"/>
          <p14:tracePt t="6308" x="5276850" y="5472113"/>
          <p14:tracePt t="6315" x="5368925" y="5446713"/>
          <p14:tracePt t="6326" x="5497513" y="5430838"/>
          <p14:tracePt t="6330" x="5641975" y="5405438"/>
          <p14:tracePt t="6338" x="5827713" y="5405438"/>
          <p14:tracePt t="6347" x="6065838" y="5387975"/>
          <p14:tracePt t="6355" x="6311900" y="5362575"/>
          <p14:tracePt t="6361" x="6559550" y="5327650"/>
          <p14:tracePt t="6371" x="6823075" y="5260975"/>
          <p14:tracePt t="6377" x="7094538" y="5218113"/>
          <p14:tracePt t="6388" x="7400925" y="5183188"/>
          <p14:tracePt t="6392" x="7756525" y="5141913"/>
          <p14:tracePt t="6403" x="8080375" y="5124450"/>
          <p14:tracePt t="6409" x="8410575" y="5091113"/>
          <p14:tracePt t="6418" x="8767763" y="5056188"/>
          <p14:tracePt t="6425" x="9039225" y="5022850"/>
          <p14:tracePt t="6431" x="9312275" y="4997450"/>
          <p14:tracePt t="6441" x="9532938" y="4946650"/>
          <p14:tracePt t="6447" x="9720263" y="4878388"/>
          <p14:tracePt t="6459" x="9880600" y="4792663"/>
          <p14:tracePt t="6462" x="10042525" y="4716463"/>
          <p14:tracePt t="6471" x="10212388" y="4614863"/>
          <p14:tracePt t="6478" x="10331450" y="4529138"/>
          <p14:tracePt t="6488" x="10458450" y="4435475"/>
          <p14:tracePt t="6495" x="10552113" y="4341813"/>
          <p14:tracePt t="6504" x="10645775" y="4232275"/>
          <p14:tracePt t="6510" x="10739438" y="4113213"/>
          <p14:tracePt t="6517" x="10841038" y="4002088"/>
          <p14:tracePt t="6524" x="10926763" y="3849688"/>
          <p14:tracePt t="6533" x="11053763" y="3646488"/>
          <p14:tracePt t="6542" x="11223625" y="3390900"/>
          <p14:tracePt t="6548" x="11368088" y="3109913"/>
          <p14:tracePt t="6558" x="11487150" y="2838450"/>
          <p14:tracePt t="6564" x="11545888" y="2608263"/>
          <p14:tracePt t="6574" x="11571288" y="2362200"/>
          <p14:tracePt t="6581" x="11588750" y="2149475"/>
          <p14:tracePt t="6589" x="11580813" y="1938338"/>
          <p14:tracePt t="6595" x="11537950" y="1690688"/>
          <p14:tracePt t="6604" x="11444288" y="1444625"/>
          <p14:tracePt t="6611" x="11342688" y="1206500"/>
          <p14:tracePt t="6621" x="11231563" y="960438"/>
          <p14:tracePt t="6627" x="11129963" y="722313"/>
          <p14:tracePt t="6637" x="11018838" y="544513"/>
          <p14:tracePt t="6643" x="10883900" y="365125"/>
          <p14:tracePt t="6653" x="10663238" y="161925"/>
          <p14:tracePt t="6846" x="1350963" y="195263"/>
          <p14:tracePt t="6854" x="1130300" y="484188"/>
          <p14:tracePt t="6861" x="925513" y="704850"/>
          <p14:tracePt t="6872" x="722313" y="952500"/>
          <p14:tracePt t="6894" x="7938" y="1860550"/>
          <p14:tracePt t="7056" x="322263" y="6543675"/>
          <p14:tracePt t="7063" x="569913" y="6662738"/>
          <p14:tracePt t="7071" x="806450" y="6738938"/>
          <p14:tracePt t="7078" x="1069975" y="6824663"/>
          <p14:tracePt t="7166" x="5199063" y="6526213"/>
          <p14:tracePt t="7174" x="5472113" y="6391275"/>
          <p14:tracePt t="7180" x="5683250" y="6246813"/>
          <p14:tracePt t="7190" x="5862638" y="6092825"/>
          <p14:tracePt t="7196" x="6015038" y="5905500"/>
          <p14:tracePt t="7205" x="6184900" y="5676900"/>
          <p14:tracePt t="7210" x="6338888" y="5421313"/>
          <p14:tracePt t="7222" x="6473825" y="5167313"/>
          <p14:tracePt t="7227" x="6567488" y="4929188"/>
          <p14:tracePt t="7238" x="6661150" y="4716463"/>
          <p14:tracePt t="7243" x="6694488" y="4572000"/>
          <p14:tracePt t="7254" x="6711950" y="4445000"/>
          <p14:tracePt t="7260" x="6711950" y="4341813"/>
          <p14:tracePt t="7267" x="6694488" y="4257675"/>
          <p14:tracePt t="7275" x="6678613" y="4197350"/>
          <p14:tracePt t="7281" x="6653213" y="4130675"/>
          <p14:tracePt t="7291" x="6635750" y="4105275"/>
          <p14:tracePt t="7297" x="6618288" y="4095750"/>
          <p14:tracePt t="7306" x="6600825" y="4079875"/>
          <p14:tracePt t="7313" x="6592888" y="4079875"/>
          <p14:tracePt t="7324" x="6584950" y="4079875"/>
          <p14:tracePt t="7345" x="6575425" y="4079875"/>
          <p14:tracePt t="7354" x="6567488" y="4095750"/>
          <p14:tracePt t="7359" x="6559550" y="4105275"/>
          <p14:tracePt t="7367" x="6559550" y="4113213"/>
          <p14:tracePt t="7376" x="6559550" y="4121150"/>
          <p14:tracePt t="7383" x="6559550" y="4130675"/>
          <p14:tracePt t="7393" x="6559550" y="4146550"/>
          <p14:tracePt t="7398" x="6550025" y="4164013"/>
          <p14:tracePt t="7894" x="6524625" y="4164013"/>
          <p14:tracePt t="7901" x="6380163" y="4224338"/>
          <p14:tracePt t="7909" x="6167438" y="4316413"/>
          <p14:tracePt t="7918" x="5981700" y="4384675"/>
          <p14:tracePt t="7926" x="5768975" y="4460875"/>
          <p14:tracePt t="7933" x="5624513" y="4513263"/>
          <p14:tracePt t="7940" x="5480050" y="4538663"/>
          <p14:tracePt t="7948" x="5335588" y="4572000"/>
          <p14:tracePt t="7958" x="5191125" y="4622800"/>
          <p14:tracePt t="7965" x="5046663" y="4657725"/>
          <p14:tracePt t="7971" x="4902200" y="4683125"/>
          <p14:tracePt t="7979" x="4775200" y="4699000"/>
          <p14:tracePt t="7987" x="4689475" y="4724400"/>
          <p14:tracePt t="7994" x="4595813" y="4749800"/>
          <p14:tracePt t="8004" x="4537075" y="4759325"/>
          <p14:tracePt t="8010" x="4503738" y="4767263"/>
          <p14:tracePt t="8021" x="4486275" y="4775200"/>
          <p14:tracePt t="8027" x="4468813" y="4784725"/>
          <p14:tracePt t="8037" x="4460875" y="4784725"/>
          <p14:tracePt t="8042" x="4451350" y="4784725"/>
          <p14:tracePt t="9657" x="4451350" y="4767263"/>
          <p14:tracePt t="9663" x="4425950" y="4683125"/>
          <p14:tracePt t="9671" x="4367213" y="4589463"/>
          <p14:tracePt t="9678" x="4298950" y="4495800"/>
          <p14:tracePt t="9686" x="4214813" y="4359275"/>
          <p14:tracePt t="9695" x="4095750" y="4181475"/>
          <p14:tracePt t="9706" x="3959225" y="3976688"/>
          <p14:tracePt t="9711" x="3763963" y="3738563"/>
          <p14:tracePt t="9720" x="3602038" y="3502025"/>
          <p14:tracePt t="9727" x="3406775" y="3314700"/>
          <p14:tracePt t="9736" x="3244850" y="3101975"/>
          <p14:tracePt t="9740" x="3117850" y="2949575"/>
          <p14:tracePt t="9749" x="2990850" y="2795588"/>
          <p14:tracePt t="9758" x="2863850" y="2633663"/>
          <p14:tracePt t="9764" x="2786063" y="2549525"/>
          <p14:tracePt t="9775" x="2719388" y="2455863"/>
          <p14:tracePt t="9781" x="2676525" y="2379663"/>
          <p14:tracePt t="9791" x="2633663" y="2311400"/>
          <p14:tracePt t="9796" x="2600325" y="2252663"/>
          <p14:tracePt t="9806" x="2565400" y="2184400"/>
          <p14:tracePt t="9811" x="2549525" y="2124075"/>
          <p14:tracePt t="9820" x="2540000" y="2082800"/>
          <p14:tracePt t="9828" x="2540000" y="2065338"/>
          <p14:tracePt t="9837" x="2540000" y="2055813"/>
          <p14:tracePt t="9843" x="2540000" y="2039938"/>
          <p14:tracePt t="9853" x="2540000" y="2030413"/>
          <p14:tracePt t="9902" x="2540000" y="2022475"/>
          <p14:tracePt t="9913" x="2540000" y="1997075"/>
          <p14:tracePt t="9921" x="2540000" y="1989138"/>
          <p14:tracePt t="9930" x="2540000" y="1971675"/>
          <p14:tracePt t="9939" x="2540000" y="1963738"/>
          <p14:tracePt t="9945" x="2540000" y="1946275"/>
          <p14:tracePt t="9953" x="2540000" y="1928813"/>
          <p14:tracePt t="9970" x="2532063" y="1920875"/>
          <p14:tracePt t="9975" x="2532063" y="1903413"/>
          <p14:tracePt t="9985" x="2524125" y="1895475"/>
          <p14:tracePt t="9991" x="2524125" y="1878013"/>
          <p14:tracePt t="9999" x="2514600" y="1870075"/>
          <p14:tracePt t="10006" x="2514600" y="1860550"/>
          <p14:tracePt t="10015" x="2514600" y="1852613"/>
          <p14:tracePt t="10022" x="2514600" y="1844675"/>
          <p14:tracePt t="10061" x="2514600" y="1835150"/>
          <p14:tracePt t="10393" x="2514600" y="1852613"/>
          <p14:tracePt t="10401" x="2532063" y="1878013"/>
          <p14:tracePt t="10409" x="2549525" y="1903413"/>
          <p14:tracePt t="10418" x="2565400" y="1920875"/>
          <p14:tracePt t="10424" x="2582863" y="1938338"/>
          <p14:tracePt t="10432" x="2600325" y="1963738"/>
          <p14:tracePt t="10440" x="2616200" y="1989138"/>
          <p14:tracePt t="10447" x="2641600" y="2014538"/>
          <p14:tracePt t="10456" x="2668588" y="2030413"/>
          <p14:tracePt t="10463" x="2701925" y="2065338"/>
          <p14:tracePt t="10473" x="2727325" y="2082800"/>
          <p14:tracePt t="10479" x="2760663" y="2098675"/>
          <p14:tracePt t="10487" x="2786063" y="2116138"/>
          <p14:tracePt t="10495" x="2811463" y="2133600"/>
          <p14:tracePt t="10504" x="2846388" y="2149475"/>
          <p14:tracePt t="10510" x="2871788" y="2166938"/>
          <p14:tracePt t="10519" x="2889250" y="2184400"/>
          <p14:tracePt t="10524" x="2905125" y="2200275"/>
          <p14:tracePt t="10533" x="2930525" y="2217738"/>
          <p14:tracePt t="10541" x="2955925" y="2235200"/>
          <p14:tracePt t="10549" x="2973388" y="2252663"/>
          <p14:tracePt t="10557" x="2982913" y="2260600"/>
          <p14:tracePt t="10565" x="2998788" y="2278063"/>
          <p14:tracePt t="10572" x="3016250" y="2293938"/>
          <p14:tracePt t="10579" x="3033713" y="2311400"/>
          <p14:tracePt t="10587" x="3049588" y="2328863"/>
          <p14:tracePt t="10594" x="3059113" y="2328863"/>
          <p14:tracePt t="10603" x="3067050" y="2344738"/>
          <p14:tracePt t="10611" x="3074988" y="2354263"/>
          <p14:tracePt t="10620" x="3084513" y="2362200"/>
          <p14:tracePt t="10626" x="3084513" y="2371725"/>
          <p14:tracePt t="10637" x="3100388" y="2379663"/>
          <p14:tracePt t="10643" x="3109913" y="2387600"/>
          <p14:tracePt t="10963" x="3117850" y="2397125"/>
          <p14:tracePt t="10970" x="3135313" y="2413000"/>
          <p14:tracePt t="10977" x="3143250" y="2430463"/>
          <p14:tracePt t="10987" x="3160713" y="2447925"/>
          <p14:tracePt t="10993" x="3186113" y="2463800"/>
          <p14:tracePt t="11003" x="3203575" y="2481263"/>
          <p14:tracePt t="11008" x="3228975" y="2498725"/>
          <p14:tracePt t="11019" x="3244850" y="2524125"/>
          <p14:tracePt t="11024" x="3270250" y="2541588"/>
          <p14:tracePt t="11036" x="3297238" y="2557463"/>
          <p14:tracePt t="11042" x="3322638" y="2582863"/>
          <p14:tracePt t="11046" x="3348038" y="2608263"/>
          <p14:tracePt t="11057" x="3381375" y="2625725"/>
          <p14:tracePt t="11063" x="3406775" y="2643188"/>
          <p14:tracePt t="11072" x="3424238" y="2660650"/>
          <p14:tracePt t="11079" x="3432175" y="2676525"/>
          <p14:tracePt t="11089" x="3449638" y="2676525"/>
          <p14:tracePt t="11095" x="3467100" y="2693988"/>
          <p14:tracePt t="11103" x="3482975" y="2711450"/>
          <p14:tracePt t="11111" x="3500438" y="2727325"/>
          <p14:tracePt t="11121" x="3508375" y="2744788"/>
          <p14:tracePt t="11125" x="3525838" y="2752725"/>
          <p14:tracePt t="11136" x="3543300" y="2762250"/>
          <p14:tracePt t="11142" x="3568700" y="2778125"/>
          <p14:tracePt t="11149" x="3576638" y="2787650"/>
          <p14:tracePt t="11158" x="3594100" y="2795588"/>
          <p14:tracePt t="11166" x="3602038" y="2813050"/>
          <p14:tracePt t="11174" x="3619500" y="2820988"/>
          <p14:tracePt t="11181" x="3627438" y="2830513"/>
          <p14:tracePt t="11190" x="3644900" y="2846388"/>
          <p14:tracePt t="11194" x="3662363" y="2855913"/>
          <p14:tracePt t="11203" x="3670300" y="2863850"/>
          <p14:tracePt t="11210" x="3670300" y="2871788"/>
          <p14:tracePt t="11221" x="3687763" y="2881313"/>
          <p14:tracePt t="11226" x="3695700" y="2897188"/>
          <p14:tracePt t="11237" x="3713163" y="2906713"/>
          <p14:tracePt t="11242" x="3713163" y="2922588"/>
          <p14:tracePt t="11253" x="3729038" y="2940050"/>
          <p14:tracePt t="11259" x="3738563" y="2957513"/>
          <p14:tracePt t="11269" x="3756025" y="2965450"/>
          <p14:tracePt t="11274" x="3771900" y="2982913"/>
          <p14:tracePt t="11281" x="3781425" y="3000375"/>
          <p14:tracePt t="11290" x="3797300" y="3016250"/>
          <p14:tracePt t="11297" x="3814763" y="3033713"/>
          <p14:tracePt t="11307" x="3832225" y="3041650"/>
          <p14:tracePt t="11312" x="3848100" y="3059113"/>
          <p14:tracePt t="11322" x="3865563" y="3076575"/>
          <p14:tracePt t="11329" x="3890963" y="3094038"/>
          <p14:tracePt t="11340" x="3908425" y="3109913"/>
          <p14:tracePt t="11345" x="3933825" y="3127375"/>
          <p14:tracePt t="11353" x="3959225" y="3135313"/>
          <p14:tracePt t="11360" x="3967163" y="3152775"/>
          <p14:tracePt t="11371" x="3984625" y="3170238"/>
          <p14:tracePt t="11376" x="4002088" y="3186113"/>
          <p14:tracePt t="11384" x="4017963" y="3203575"/>
          <p14:tracePt t="11391" x="4027488" y="3211513"/>
          <p14:tracePt t="11400" x="4044950" y="3228975"/>
          <p14:tracePt t="11407" x="4070350" y="3246438"/>
          <p14:tracePt t="11414" x="4086225" y="3263900"/>
          <p14:tracePt t="11421" x="4111625" y="3279775"/>
          <p14:tracePt t="11428" x="4121150" y="3289300"/>
          <p14:tracePt t="11440" x="4137025" y="3305175"/>
          <p14:tracePt t="11445" x="4162425" y="3322638"/>
          <p14:tracePt t="11456" x="4187825" y="3340100"/>
          <p14:tracePt t="11460" x="4214813" y="3355975"/>
          <p14:tracePt t="11470" x="4222750" y="3373438"/>
          <p14:tracePt t="11476" x="4248150" y="3382963"/>
          <p14:tracePt t="11487" x="4265613" y="3398838"/>
          <p14:tracePt t="11492" x="4281488" y="3408363"/>
          <p14:tracePt t="11503" x="4298950" y="3424238"/>
          <p14:tracePt t="11508" x="4316413" y="3433763"/>
          <p14:tracePt t="11515" x="4341813" y="3449638"/>
          <p14:tracePt t="11524" x="4359275" y="3459163"/>
          <p14:tracePt t="11530" x="4384675" y="3475038"/>
          <p14:tracePt t="11541" x="4400550" y="3492500"/>
          <p14:tracePt t="11546" x="4418013" y="3509963"/>
          <p14:tracePt t="11556" x="4451350" y="3527425"/>
          <p14:tracePt t="11563" x="4476750" y="3543300"/>
          <p14:tracePt t="11573" x="4519613" y="3560763"/>
          <p14:tracePt t="11577" x="4570413" y="3578225"/>
          <p14:tracePt t="11586" x="4613275" y="3594100"/>
          <p14:tracePt t="11593" x="4681538" y="3619500"/>
          <p14:tracePt t="11603" x="4740275" y="3629025"/>
          <p14:tracePt t="11609" x="4783138" y="3646488"/>
          <p14:tracePt t="11619" x="4851400" y="3671888"/>
          <p14:tracePt t="11625" x="4894263" y="3687763"/>
          <p14:tracePt t="11636" x="4945063" y="3697288"/>
          <p14:tracePt t="11641" x="4978400" y="3713163"/>
          <p14:tracePt t="11649" x="5021263" y="3730625"/>
          <p14:tracePt t="11654" x="5064125" y="3748088"/>
          <p14:tracePt t="11663" x="5106988" y="3773488"/>
          <p14:tracePt t="11673" x="5140325" y="3790950"/>
          <p14:tracePt t="11679" x="5173663" y="3806825"/>
          <p14:tracePt t="11689" x="5216525" y="3824288"/>
          <p14:tracePt t="11694" x="5249863" y="3841750"/>
          <p14:tracePt t="11703" x="5284788" y="3857625"/>
          <p14:tracePt t="11713" x="5327650" y="3875088"/>
          <p14:tracePt t="11724" x="5378450" y="3892550"/>
          <p14:tracePt t="11728" x="5437188" y="3917950"/>
          <p14:tracePt t="11737" x="5487988" y="3935413"/>
          <p14:tracePt t="11742" x="5548313" y="3960813"/>
          <p14:tracePt t="11749" x="5607050" y="3976688"/>
          <p14:tracePt t="11758" x="5675313" y="3994150"/>
          <p14:tracePt t="11765" x="5735638" y="4019550"/>
          <p14:tracePt t="11773" x="5794375" y="4037013"/>
          <p14:tracePt t="11780" x="5853113" y="4062413"/>
          <p14:tracePt t="11790" x="5913438" y="4079875"/>
          <p14:tracePt t="11797" x="5981700" y="4095750"/>
          <p14:tracePt t="11806" x="6040438" y="4121150"/>
          <p14:tracePt t="11811" x="6100763" y="4138613"/>
          <p14:tracePt t="11820" x="6159500" y="4164013"/>
          <p14:tracePt t="11826" x="6219825" y="4181475"/>
          <p14:tracePt t="11838" x="6286500" y="4197350"/>
          <p14:tracePt t="11842" x="6354763" y="4224338"/>
          <p14:tracePt t="11854" x="6430963" y="4240213"/>
          <p14:tracePt t="11858" x="6524625" y="4265613"/>
          <p14:tracePt t="11869" x="6592888" y="4283075"/>
          <p14:tracePt t="11889" x="6848475" y="4351338"/>
          <p14:tracePt t="11898" x="6932613" y="4376738"/>
          <p14:tracePt t="11906" x="6992938" y="4394200"/>
          <p14:tracePt t="11913" x="7059613" y="4419600"/>
          <p14:tracePt t="11922" x="7119938" y="4435475"/>
          <p14:tracePt t="11929" x="7178675" y="4452938"/>
          <p14:tracePt t="11940" x="7239000" y="4478338"/>
          <p14:tracePt t="11945" x="7297738" y="4495800"/>
          <p14:tracePt t="11953" x="7366000" y="4521200"/>
          <p14:tracePt t="11959" x="7451725" y="4538663"/>
          <p14:tracePt t="11970" x="7535863" y="4564063"/>
          <p14:tracePt t="11974" x="7612063" y="4579938"/>
          <p14:tracePt t="11986" x="7697788" y="4605338"/>
          <p14:tracePt t="11992" x="7791450" y="4622800"/>
          <p14:tracePt t="12001" x="7875588" y="4648200"/>
          <p14:tracePt t="12006" x="7977188" y="4657725"/>
          <p14:tracePt t="12015" x="8080375" y="4683125"/>
          <p14:tracePt t="12023" x="8181975" y="4708525"/>
          <p14:tracePt t="12031" x="8283575" y="4724400"/>
          <p14:tracePt t="12041" x="8369300" y="4749800"/>
          <p14:tracePt t="12044" x="8462963" y="4767263"/>
          <p14:tracePt t="12053" x="8547100" y="4792663"/>
          <p14:tracePt t="12061" x="8632825" y="4802188"/>
          <p14:tracePt t="12069" x="8709025" y="4818063"/>
          <p14:tracePt t="12076" x="8777288" y="4818063"/>
          <p14:tracePt t="12087" x="8861425" y="4818063"/>
          <p14:tracePt t="12093" x="8937625" y="4818063"/>
          <p14:tracePt t="12104" x="8988425" y="4818063"/>
          <p14:tracePt t="12109" x="9048750" y="4818063"/>
          <p14:tracePt t="12115" x="9107488" y="4810125"/>
          <p14:tracePt t="12123" x="9167813" y="4802188"/>
          <p14:tracePt t="12130" x="9226550" y="4792663"/>
          <p14:tracePt t="12139" x="9286875" y="4784725"/>
          <p14:tracePt t="12147" x="9345613" y="4775200"/>
          <p14:tracePt t="12156" x="9405938" y="4767263"/>
          <p14:tracePt t="12163" x="9464675" y="4741863"/>
          <p14:tracePt t="12173" x="9532938" y="4724400"/>
          <p14:tracePt t="12179" x="9591675" y="4699000"/>
          <p14:tracePt t="12187" x="9652000" y="4683125"/>
          <p14:tracePt t="12193" x="9702800" y="4665663"/>
          <p14:tracePt t="12203" x="9745663" y="4640263"/>
          <p14:tracePt t="12209" x="9796463" y="4622800"/>
          <p14:tracePt t="12219" x="9821863" y="4605338"/>
          <p14:tracePt t="12224" x="9855200" y="4589463"/>
          <p14:tracePt t="12235" x="9880600" y="4572000"/>
          <p14:tracePt t="12241" x="9898063" y="4564063"/>
          <p14:tracePt t="12249" x="9915525" y="4538663"/>
          <p14:tracePt t="12254" x="9923463" y="4521200"/>
          <p14:tracePt t="12263" x="9940925" y="4495800"/>
          <p14:tracePt t="12272" x="9956800" y="4470400"/>
          <p14:tracePt t="12278" x="9974263" y="4460875"/>
          <p14:tracePt t="12289" x="9991725" y="4435475"/>
          <p14:tracePt t="12294" x="9999663" y="4419600"/>
          <p14:tracePt t="12305" x="9999663" y="4410075"/>
          <p14:tracePt t="12310" x="9991725" y="4410075"/>
          <p14:tracePt t="12319" x="9956800" y="4427538"/>
          <p14:tracePt t="12326" x="9898063" y="4495800"/>
          <p14:tracePt t="12336" x="9812338" y="4564063"/>
          <p14:tracePt t="12341" x="9702800" y="4640263"/>
          <p14:tracePt t="12349" x="9609138" y="4708525"/>
          <p14:tracePt t="12358" x="9532938" y="4733925"/>
          <p14:tracePt t="12365" x="9490075" y="4759325"/>
          <p14:tracePt t="12374" x="9472613" y="4767263"/>
          <p14:tracePt t="12451" x="9464675" y="4767263"/>
          <p14:tracePt t="12497" x="9464675" y="4759325"/>
          <p14:tracePt t="12529" x="9472613" y="4749800"/>
          <p14:tracePt t="12549" x="9472613" y="4741863"/>
          <p14:tracePt t="12565" x="9464675" y="4741863"/>
          <p14:tracePt t="12571" x="9447213" y="4741863"/>
          <p14:tracePt t="12579" x="9431338" y="4749800"/>
          <p14:tracePt t="12588" x="9421813" y="4749800"/>
          <p14:tracePt t="12594" x="9405938" y="4749800"/>
          <p14:tracePt t="12603" x="9388475" y="4759325"/>
          <p14:tracePt t="12610" x="9371013" y="4767263"/>
          <p14:tracePt t="12619" x="9363075" y="4775200"/>
          <p14:tracePt t="12626" x="9345613" y="4784725"/>
          <p14:tracePt t="12636" x="9328150" y="4792663"/>
          <p14:tracePt t="12641" x="9320213" y="4792663"/>
          <p14:tracePt t="12651" x="9302750" y="4792663"/>
          <p14:tracePt t="12657" x="9277350" y="4792663"/>
          <p14:tracePt t="12665" x="9261475" y="4792663"/>
          <p14:tracePt t="12673" x="9236075" y="4792663"/>
          <p14:tracePt t="12681" x="9209088" y="4792663"/>
          <p14:tracePt t="12689" x="9193213" y="4792663"/>
          <p14:tracePt t="12696" x="9167813" y="4792663"/>
          <p14:tracePt t="12704" x="9158288" y="4792663"/>
          <p14:tracePt t="12713" x="9132888" y="4792663"/>
          <p14:tracePt t="12720" x="9117013" y="4775200"/>
          <p14:tracePt t="12727" x="9107488" y="4759325"/>
          <p14:tracePt t="12743" x="9099550" y="4759325"/>
          <p14:tracePt t="12759" x="9091613" y="4759325"/>
          <p14:tracePt t="12769" x="9082088" y="4759325"/>
          <p14:tracePt t="12774" x="9074150" y="4759325"/>
          <p14:tracePt t="12786" x="9056688" y="4759325"/>
          <p14:tracePt t="12791" x="9048750" y="4759325"/>
          <p14:tracePt t="12796" x="9039225" y="4759325"/>
          <p14:tracePt t="12805" x="9013825" y="4759325"/>
          <p14:tracePt t="12813" x="8988425" y="4767263"/>
          <p14:tracePt t="12821" x="8947150" y="4792663"/>
          <p14:tracePt t="12829" x="8886825" y="4818063"/>
          <p14:tracePt t="12839" x="8818563" y="4852988"/>
          <p14:tracePt t="12845" x="8734425" y="4886325"/>
          <p14:tracePt t="12852" x="8658225" y="4919663"/>
          <p14:tracePt t="12861" x="8564563" y="4962525"/>
          <p14:tracePt t="12869" x="8462963" y="5005388"/>
          <p14:tracePt t="12890" x="8105775" y="5099050"/>
          <p14:tracePt t="12901" x="7961313" y="5124450"/>
          <p14:tracePt t="12908" x="7832725" y="5157788"/>
          <p14:tracePt t="12915" x="7688263" y="5183188"/>
          <p14:tracePt t="12922" x="7561263" y="5208588"/>
          <p14:tracePt t="12931" x="7426325" y="5243513"/>
          <p14:tracePt t="12939" x="7315200" y="5268913"/>
          <p14:tracePt t="12946" x="7196138" y="5302250"/>
          <p14:tracePt t="12954" x="7112000" y="5319713"/>
          <p14:tracePt t="12961" x="7034213" y="5345113"/>
          <p14:tracePt t="12969" x="6958013" y="5362575"/>
          <p14:tracePt t="12977" x="6899275" y="5387975"/>
          <p14:tracePt t="12986" x="6848475" y="5405438"/>
          <p14:tracePt t="12993" x="6831013" y="5421313"/>
          <p14:tracePt t="13002" x="6813550" y="5438775"/>
          <p14:tracePt t="13009" x="6805613" y="5446713"/>
          <p14:tracePt t="13019" x="6788150" y="5464175"/>
          <p14:tracePt t="13031" x="6788150" y="5472113"/>
          <p14:tracePt t="13038" x="6780213" y="5481638"/>
          <p14:tracePt t="13639" x="6770688" y="5489575"/>
          <p14:tracePt t="13647" x="6719888" y="5507038"/>
          <p14:tracePt t="13655" x="6661150" y="5524500"/>
          <p14:tracePt t="13663" x="6600825" y="5549900"/>
          <p14:tracePt t="13671" x="6524625" y="5565775"/>
          <p14:tracePt t="13679" x="6448425" y="5591175"/>
          <p14:tracePt t="13688" x="6380163" y="5600700"/>
          <p14:tracePt t="13695" x="6303963" y="5608638"/>
          <p14:tracePt t="13705" x="6235700" y="5616575"/>
          <p14:tracePt t="13711" x="6159500" y="5634038"/>
          <p14:tracePt t="13719" x="6075363" y="5641975"/>
          <p14:tracePt t="13725" x="5989638" y="5651500"/>
          <p14:tracePt t="13735" x="5895975" y="5676900"/>
          <p14:tracePt t="13741" x="5802313" y="5676900"/>
          <p14:tracePt t="13752" x="5700713" y="5676900"/>
          <p14:tracePt t="13756" x="5616575" y="5676900"/>
          <p14:tracePt t="13765" x="5538788" y="5659438"/>
          <p14:tracePt t="13772" x="5480050" y="5651500"/>
          <p14:tracePt t="13781" x="5421313" y="5634038"/>
          <p14:tracePt t="13789" x="5368925" y="5616575"/>
          <p14:tracePt t="13796" x="5343525" y="5600700"/>
          <p14:tracePt t="13804" x="5335588" y="5583238"/>
          <p14:tracePt t="13811" x="5318125" y="5549900"/>
          <p14:tracePt t="13819" x="5310188" y="5514975"/>
          <p14:tracePt t="13827" x="5302250" y="5472113"/>
          <p14:tracePt t="13836" x="5284788" y="5413375"/>
          <p14:tracePt t="13843" x="5276850" y="5353050"/>
          <p14:tracePt t="13853" x="5276850" y="5294313"/>
          <p14:tracePt t="13859" x="5276850" y="5251450"/>
          <p14:tracePt t="13869" x="5276850" y="5192713"/>
          <p14:tracePt t="13873" x="5292725" y="5132388"/>
          <p14:tracePt t="13891" x="5327650" y="5030788"/>
          <p14:tracePt t="13897" x="5343525" y="4997450"/>
          <p14:tracePt t="13906" x="5360988" y="4972050"/>
          <p14:tracePt t="13913" x="5378450" y="4962525"/>
          <p14:tracePt t="13922" x="5394325" y="4946650"/>
          <p14:tracePt t="13928" x="5403850" y="4929188"/>
          <p14:tracePt t="13938" x="5421313" y="4911725"/>
          <p14:tracePt t="13944" x="5437188" y="4894263"/>
          <p14:tracePt t="13955" x="5454650" y="4894263"/>
          <p14:tracePt t="13958" x="5462588" y="4878388"/>
          <p14:tracePt t="13970" x="5480050" y="4860925"/>
          <p14:tracePt t="13974" x="5497513" y="4852988"/>
          <p14:tracePt t="13985" x="5522913" y="4843463"/>
          <p14:tracePt t="13991" x="5556250" y="4827588"/>
          <p14:tracePt t="14001" x="5591175" y="4810125"/>
          <p14:tracePt t="14006" x="5624513" y="4792663"/>
          <p14:tracePt t="14015" x="5657850" y="4775200"/>
          <p14:tracePt t="14021" x="5708650" y="4759325"/>
          <p14:tracePt t="14029" x="5726113" y="4741863"/>
          <p14:tracePt t="14038" x="5751513" y="4724400"/>
          <p14:tracePt t="14044" x="5776913" y="4708525"/>
          <p14:tracePt t="14056" x="5802313" y="4691063"/>
          <p14:tracePt t="14061" x="5837238" y="4665663"/>
          <p14:tracePt t="14071" x="5870575" y="4640263"/>
          <p14:tracePt t="14076" x="5921375" y="4614863"/>
          <p14:tracePt t="14085" x="5972175" y="4554538"/>
          <p14:tracePt t="14093" x="6040438" y="4503738"/>
          <p14:tracePt t="14102" x="6108700" y="4435475"/>
          <p14:tracePt t="14107" x="6167438" y="4368800"/>
          <p14:tracePt t="14115" x="6235700" y="4308475"/>
          <p14:tracePt t="14123" x="6303963" y="4240213"/>
          <p14:tracePt t="14131" x="6372225" y="4171950"/>
          <p14:tracePt t="14140" x="6440488" y="4105275"/>
          <p14:tracePt t="14147" x="6524625" y="4052888"/>
          <p14:tracePt t="14155" x="6618288" y="4019550"/>
          <p14:tracePt t="14163" x="6704013" y="3986213"/>
          <p14:tracePt t="14173" x="6797675" y="3951288"/>
          <p14:tracePt t="14176" x="6899275" y="3917950"/>
          <p14:tracePt t="14186" x="6992938" y="3867150"/>
          <p14:tracePt t="14193" x="7102475" y="3816350"/>
          <p14:tracePt t="14202" x="7239000" y="3756025"/>
          <p14:tracePt t="14208" x="7366000" y="3697288"/>
          <p14:tracePt t="14219" x="7485063" y="3619500"/>
          <p14:tracePt t="14225" x="7604125" y="3560763"/>
          <p14:tracePt t="14237" x="7715250" y="3492500"/>
          <p14:tracePt t="14240" x="7832725" y="3424238"/>
          <p14:tracePt t="14254" x="7935913" y="3348038"/>
          <p14:tracePt t="14257" x="8037513" y="3289300"/>
          <p14:tracePt t="14262" x="8131175" y="3238500"/>
          <p14:tracePt t="14272" x="8232775" y="3160713"/>
          <p14:tracePt t="14278" x="8343900" y="3094038"/>
          <p14:tracePt t="14288" x="8435975" y="3025775"/>
          <p14:tracePt t="14295" x="8521700" y="2957513"/>
          <p14:tracePt t="14303" x="8615363" y="2889250"/>
          <p14:tracePt t="14310" x="8683625" y="2820988"/>
          <p14:tracePt t="14319" x="8750300" y="2752725"/>
          <p14:tracePt t="14324" x="8818563" y="2693988"/>
          <p14:tracePt t="14335" x="8878888" y="2625725"/>
          <p14:tracePt t="14340" x="8947150" y="2566988"/>
          <p14:tracePt t="14352" x="9013825" y="2524125"/>
          <p14:tracePt t="14356" x="9074150" y="2481263"/>
          <p14:tracePt t="14368" x="9142413" y="2438400"/>
          <p14:tracePt t="14372" x="9201150" y="2413000"/>
          <p14:tracePt t="14382" x="9261475" y="2387600"/>
          <p14:tracePt t="14389" x="9328150" y="2362200"/>
          <p14:tracePt t="14397" x="9388475" y="2336800"/>
          <p14:tracePt t="14404" x="9464675" y="2303463"/>
          <p14:tracePt t="14411" x="9532938" y="2286000"/>
          <p14:tracePt t="14420" x="9652000" y="2260600"/>
          <p14:tracePt t="14427" x="9753600" y="2235200"/>
          <p14:tracePt t="14436" x="9864725" y="2217738"/>
          <p14:tracePt t="14442" x="9983788" y="2192338"/>
          <p14:tracePt t="14454" x="10085388" y="2166938"/>
          <p14:tracePt t="14459" x="10186988" y="2149475"/>
          <p14:tracePt t="14469" x="10313988" y="2124075"/>
          <p14:tracePt t="14475" x="10415588" y="2098675"/>
          <p14:tracePt t="14481" x="10518775" y="2082800"/>
          <p14:tracePt t="14490" x="10645775" y="2055813"/>
          <p14:tracePt t="14497" x="10747375" y="2030413"/>
          <p14:tracePt t="14505" x="10848975" y="2014538"/>
          <p14:tracePt t="14513" x="10934700" y="1989138"/>
          <p14:tracePt t="14522" x="11028363" y="1963738"/>
          <p14:tracePt t="14529" x="11096625" y="1954213"/>
          <p14:tracePt t="14538" x="11172825" y="1946275"/>
          <p14:tracePt t="14545" x="11249025" y="1938338"/>
          <p14:tracePt t="14556" x="11307763" y="1928813"/>
          <p14:tracePt t="14559" x="11368088" y="1903413"/>
          <p14:tracePt t="14568" x="11410950" y="1895475"/>
          <p14:tracePt t="14575" x="11444288" y="1885950"/>
          <p14:tracePt t="14585" x="11469688" y="1885950"/>
          <p14:tracePt t="14590" x="11477625" y="1878013"/>
          <p14:tracePt t="14602" x="11487150" y="1878013"/>
          <p14:tracePt t="14644" x="11495088" y="1878013"/>
          <p14:tracePt t="14656" x="11503025" y="1885950"/>
          <p14:tracePt t="14666" x="11512550" y="1903413"/>
          <p14:tracePt t="14674" x="11520488" y="1920875"/>
          <p14:tracePt t="14681" x="11537950" y="1928813"/>
          <p14:tracePt t="14690" x="11545888" y="1938338"/>
          <p14:tracePt t="14696" x="11555413" y="1946275"/>
          <p14:tracePt t="14706" x="11563350" y="1954213"/>
          <p14:tracePt t="14710" x="11571288" y="1963738"/>
          <p14:tracePt t="16163" x="11555413" y="1997075"/>
          <p14:tracePt t="16170" x="11537950" y="2030413"/>
          <p14:tracePt t="16176" x="11520488" y="2055813"/>
          <p14:tracePt t="16187" x="11512550" y="2073275"/>
          <p14:tracePt t="16193" x="11487150" y="2098675"/>
          <p14:tracePt t="16201" x="11452225" y="2141538"/>
          <p14:tracePt t="16209" x="11444288" y="2166938"/>
          <p14:tracePt t="16218" x="11426825" y="2174875"/>
          <p14:tracePt t="16225" x="11410950" y="2192338"/>
          <p14:tracePt t="16234" x="11393488" y="2217738"/>
          <p14:tracePt t="16241" x="11376025" y="2243138"/>
          <p14:tracePt t="16247" x="11360150" y="2252663"/>
          <p14:tracePt t="16255" x="11350625" y="2278063"/>
          <p14:tracePt t="16263" x="11333163" y="2293938"/>
          <p14:tracePt t="16272" x="11325225" y="2311400"/>
          <p14:tracePt t="16278" x="11307763" y="2328863"/>
          <p14:tracePt t="16287" x="11291888" y="2344738"/>
          <p14:tracePt t="16295" x="11274425" y="2362200"/>
          <p14:tracePt t="16304" x="11266488" y="2379663"/>
          <p14:tracePt t="16310" x="11249025" y="2397125"/>
          <p14:tracePt t="16320" x="11231563" y="2405063"/>
          <p14:tracePt t="16324" x="11215688" y="2422525"/>
          <p14:tracePt t="16335" x="11215688" y="2438400"/>
          <p14:tracePt t="16340" x="11206163" y="2455863"/>
          <p14:tracePt t="16351" x="11198225" y="2455863"/>
          <p14:tracePt t="16356" x="11180763" y="2473325"/>
          <p14:tracePt t="16368" x="11180763" y="2489200"/>
          <p14:tracePt t="16373" x="11172825" y="2498725"/>
          <p14:tracePt t="16383" x="11155363" y="2506663"/>
          <p14:tracePt t="16389" x="11147425" y="2524125"/>
          <p14:tracePt t="16399" x="11129963" y="2541588"/>
          <p14:tracePt t="16404" x="11122025" y="2549525"/>
          <p14:tracePt t="16411" x="11112500" y="2557463"/>
          <p14:tracePt t="16420" x="11096625" y="2574925"/>
          <p14:tracePt t="16427" x="11079163" y="2582863"/>
          <p14:tracePt t="16437" x="11071225" y="2592388"/>
          <p14:tracePt t="16443" x="11053763" y="2600325"/>
          <p14:tracePt t="16451" x="11036300" y="2600325"/>
          <p14:tracePt t="16458" x="11018838" y="2617788"/>
          <p14:tracePt t="16469" x="11002963" y="2625725"/>
          <p14:tracePt t="16473" x="10977563" y="2633663"/>
          <p14:tracePt t="16484" x="10952163" y="2643188"/>
          <p14:tracePt t="16489" x="10926763" y="2660650"/>
          <p14:tracePt t="16497" x="10891838" y="2676525"/>
          <p14:tracePt t="16506" x="10874375" y="2693988"/>
          <p14:tracePt t="16514" x="10858500" y="2711450"/>
          <p14:tracePt t="16522" x="10841038" y="2719388"/>
          <p14:tracePt t="16529" x="10823575" y="2736850"/>
          <p14:tracePt t="16538" x="10807700" y="2744788"/>
          <p14:tracePt t="16545" x="10807700" y="2752725"/>
          <p14:tracePt t="16551" x="10790238" y="2762250"/>
          <p14:tracePt t="16558" x="10782300" y="2762250"/>
          <p14:tracePt t="16568" x="10782300" y="2770188"/>
          <p14:tracePt t="16586" x="10772775" y="2778125"/>
          <p14:tracePt t="16601" x="10764838" y="2787650"/>
          <p14:tracePt t="16607" x="10764838" y="2795588"/>
          <p14:tracePt t="16618" x="10764838" y="2805113"/>
          <p14:tracePt t="16622" x="10756900" y="2805113"/>
          <p14:tracePt t="16629" x="10756900" y="2813050"/>
          <p14:tracePt t="16636" x="10747375" y="2820988"/>
          <p14:tracePt t="16661" x="10739438" y="2820988"/>
          <p14:tracePt t="16670" x="10739438" y="2830513"/>
          <p14:tracePt t="16676" x="10739438" y="2838450"/>
          <p14:tracePt t="18251" x="10714038" y="2846388"/>
          <p14:tracePt t="18259" x="10612438" y="2863850"/>
          <p14:tracePt t="18266" x="10475913" y="2889250"/>
          <p14:tracePt t="18275" x="10288588" y="2922588"/>
          <p14:tracePt t="18284" x="10118725" y="2965450"/>
          <p14:tracePt t="18291" x="9923463" y="3008313"/>
          <p14:tracePt t="18301" x="9710738" y="3084513"/>
          <p14:tracePt t="18306" x="9456738" y="3144838"/>
          <p14:tracePt t="18317" x="9167813" y="3211513"/>
          <p14:tracePt t="18323" x="8912225" y="3279775"/>
          <p14:tracePt t="18328" x="8709025" y="3355975"/>
          <p14:tracePt t="18339" x="8555038" y="3398838"/>
          <p14:tracePt t="18344" x="8453438" y="3459163"/>
          <p14:tracePt t="18355" x="8359775" y="3509963"/>
          <p14:tracePt t="18360" x="8283575" y="3535363"/>
          <p14:tracePt t="18370" x="8224838" y="3568700"/>
          <p14:tracePt t="18377" x="8156575" y="3611563"/>
          <p14:tracePt t="18387" x="8096250" y="3646488"/>
          <p14:tracePt t="18392" x="8029575" y="3687763"/>
          <p14:tracePt t="18400" x="7977188" y="3738563"/>
          <p14:tracePt t="18408" x="7926388" y="3790950"/>
          <p14:tracePt t="18417" x="7875588" y="3841750"/>
          <p14:tracePt t="18423" x="7807325" y="3883025"/>
          <p14:tracePt t="18434" x="7756525" y="3935413"/>
          <p14:tracePt t="18441" x="7688263" y="3994150"/>
          <p14:tracePt t="18448" x="7629525" y="4062413"/>
          <p14:tracePt t="18455" x="7561263" y="4105275"/>
          <p14:tracePt t="18463" x="7493000" y="4164013"/>
          <p14:tracePt t="18470" x="7434263" y="4224338"/>
          <p14:tracePt t="18477" x="7366000" y="4275138"/>
          <p14:tracePt t="18486" x="7307263" y="4308475"/>
          <p14:tracePt t="18493" x="7239000" y="4351338"/>
          <p14:tracePt t="18501" x="7178675" y="4384675"/>
          <p14:tracePt t="18508" x="7102475" y="4402138"/>
          <p14:tracePt t="18517" x="7026275" y="4427538"/>
          <p14:tracePt t="18525" x="6924675" y="4445000"/>
          <p14:tracePt t="18534" x="6838950" y="4478338"/>
          <p14:tracePt t="18541" x="6719888" y="4503738"/>
          <p14:tracePt t="18547" x="6618288" y="4546600"/>
          <p14:tracePt t="18556" x="6499225" y="4597400"/>
          <p14:tracePt t="18564" x="6397625" y="4630738"/>
          <p14:tracePt t="18572" x="6296025" y="4665663"/>
          <p14:tracePt t="18579" x="6210300" y="4699000"/>
          <p14:tracePt t="18588" x="6116638" y="4741863"/>
          <p14:tracePt t="18594" x="6040438" y="4784725"/>
          <p14:tracePt t="18604" x="5964238" y="4810125"/>
          <p14:tracePt t="18610" x="5905500" y="4827588"/>
          <p14:tracePt t="18620" x="5880100" y="4843463"/>
          <p14:tracePt t="18625" x="5862638" y="4860925"/>
          <p14:tracePt t="18634" x="5862638" y="4878388"/>
          <p14:tracePt t="18640" x="5853113" y="4878388"/>
          <p14:tracePt t="18652" x="5853113" y="4894263"/>
          <p14:tracePt t="18656" x="5845175" y="4894263"/>
          <p14:tracePt t="18773" x="5853113" y="4894263"/>
          <p14:tracePt t="18788" x="5870575" y="4886325"/>
          <p14:tracePt t="18797" x="5888038" y="4868863"/>
          <p14:tracePt t="18805" x="5895975" y="4860925"/>
          <p14:tracePt t="18813" x="5913438" y="4843463"/>
          <p14:tracePt t="18820" x="5930900" y="4827588"/>
          <p14:tracePt t="18828" x="5946775" y="4810125"/>
          <p14:tracePt t="18838" x="5972175" y="4802188"/>
          <p14:tracePt t="18844" x="6007100" y="4767263"/>
          <p14:tracePt t="18854" x="6049963" y="4741863"/>
          <p14:tracePt t="18858" x="6100763" y="4708525"/>
          <p14:tracePt t="18866" x="6167438" y="4665663"/>
          <p14:tracePt t="18874" x="6227763" y="4622800"/>
          <p14:tracePt t="18887" x="6270625" y="4572000"/>
          <p14:tracePt t="18892" x="6338888" y="4521200"/>
          <p14:tracePt t="18901" x="6389688" y="4470400"/>
          <p14:tracePt t="18907" x="6440488" y="4419600"/>
          <p14:tracePt t="18917" x="6491288" y="4368800"/>
          <p14:tracePt t="18923" x="6542088" y="4333875"/>
          <p14:tracePt t="18933" x="6592888" y="4308475"/>
          <p14:tracePt t="18939" x="6643688" y="4265613"/>
          <p14:tracePt t="18944" x="6678613" y="4232275"/>
          <p14:tracePt t="18954" x="6745288" y="4189413"/>
          <p14:tracePt t="18960" x="6805613" y="4146550"/>
          <p14:tracePt t="18971" x="6856413" y="4121150"/>
          <p14:tracePt t="18977" x="6924675" y="4079875"/>
          <p14:tracePt t="18988" x="6983413" y="4037013"/>
          <p14:tracePt t="18992" x="7051675" y="3994150"/>
          <p14:tracePt t="19003" x="7102475" y="3951288"/>
          <p14:tracePt t="19007" x="7162800" y="3908425"/>
          <p14:tracePt t="19017" x="7229475" y="3875088"/>
          <p14:tracePt t="19023" x="7281863" y="3824288"/>
          <p14:tracePt t="19034" x="7332663" y="3773488"/>
          <p14:tracePt t="19039" x="7400925" y="3722688"/>
          <p14:tracePt t="19049" x="7459663" y="3679825"/>
          <p14:tracePt t="19055" x="7527925" y="3619500"/>
          <p14:tracePt t="19063" x="7596188" y="3560763"/>
          <p14:tracePt t="19072" x="7654925" y="3502025"/>
          <p14:tracePt t="19077" x="7723188" y="3433763"/>
          <p14:tracePt t="19085" x="7791450" y="3373438"/>
          <p14:tracePt t="19093" x="7850188" y="3314700"/>
          <p14:tracePt t="19103" x="7918450" y="3271838"/>
          <p14:tracePt t="19108" x="7986713" y="3221038"/>
          <p14:tracePt t="19116" x="8045450" y="3160713"/>
          <p14:tracePt t="19125" x="8113713" y="3119438"/>
          <p14:tracePt t="19135" x="8174038" y="3067050"/>
          <p14:tracePt t="19140" x="8215313" y="3016250"/>
          <p14:tracePt t="19150" x="8266113" y="2965450"/>
          <p14:tracePt t="19156" x="8318500" y="2914650"/>
          <p14:tracePt t="19163" x="8359775" y="2863850"/>
          <p14:tracePt t="19172" x="8394700" y="2820988"/>
          <p14:tracePt t="19179" x="8410575" y="2805113"/>
          <p14:tracePt t="19188" x="8435975" y="2787650"/>
          <p14:tracePt t="19195" x="8453438" y="2762250"/>
          <p14:tracePt t="19203" x="8470900" y="2744788"/>
          <p14:tracePt t="19210" x="8488363" y="2727325"/>
          <p14:tracePt t="19220" x="8496300" y="2719388"/>
          <p14:tracePt t="19227" x="8513763" y="2701925"/>
          <p14:tracePt t="19236" x="8529638" y="2686050"/>
          <p14:tracePt t="19240" x="8547100" y="2668588"/>
          <p14:tracePt t="19250" x="8564563" y="2651125"/>
          <p14:tracePt t="19257" x="8572500" y="2643188"/>
          <p14:tracePt t="19266" x="8589963" y="2625725"/>
          <p14:tracePt t="19272" x="8605838" y="2608263"/>
          <p14:tracePt t="19284" x="8623300" y="2592388"/>
          <p14:tracePt t="19289" x="8632825" y="2582863"/>
          <p14:tracePt t="19297" x="8640763" y="2574925"/>
          <p14:tracePt t="19304" x="8658225" y="2557463"/>
          <p14:tracePt t="19310" x="8674100" y="2541588"/>
          <p14:tracePt t="19319" x="8683625" y="2532063"/>
          <p14:tracePt t="19327" x="8699500" y="2516188"/>
          <p14:tracePt t="19336" x="8716963" y="2498725"/>
          <p14:tracePt t="19343" x="8734425" y="2481263"/>
          <p14:tracePt t="19352" x="8742363" y="2473325"/>
          <p14:tracePt t="19359" x="8777288" y="2455863"/>
          <p14:tracePt t="19367" x="8818563" y="2438400"/>
          <p14:tracePt t="19375" x="8836025" y="2430463"/>
          <p14:tracePt t="19385" x="8869363" y="2413000"/>
          <p14:tracePt t="19389" x="8921750" y="2387600"/>
          <p14:tracePt t="19399" x="8955088" y="2371725"/>
          <p14:tracePt t="19405" x="8980488" y="2354263"/>
          <p14:tracePt t="19413" x="9023350" y="2344738"/>
          <p14:tracePt t="19422" x="9048750" y="2336800"/>
          <p14:tracePt t="19429" x="9074150" y="2328863"/>
          <p14:tracePt t="19437" x="9082088" y="2328863"/>
          <p14:tracePt t="19444" x="9099550" y="2319338"/>
          <p14:tracePt t="19454" x="9107488" y="2319338"/>
          <p14:tracePt t="19460" x="9124950" y="2319338"/>
          <p14:tracePt t="19467" x="9142413" y="2319338"/>
          <p14:tracePt t="19474" x="9150350" y="2319338"/>
          <p14:tracePt t="19486" x="9167813" y="2319338"/>
          <p14:tracePt t="19490" x="9183688" y="2319338"/>
          <p14:tracePt t="19500" x="9201150" y="2319338"/>
          <p14:tracePt t="19506" x="9226550" y="2319338"/>
          <p14:tracePt t="19517" x="9261475" y="2319338"/>
          <p14:tracePt t="19522" x="9302750" y="2319338"/>
          <p14:tracePt t="19533" x="9345613" y="2319338"/>
          <p14:tracePt t="19538" x="9388475" y="2319338"/>
          <p14:tracePt t="19544" x="9447213" y="2319338"/>
          <p14:tracePt t="19552" x="9507538" y="2319338"/>
          <p14:tracePt t="19560" x="9558338" y="2319338"/>
          <p14:tracePt t="19569" x="9617075" y="2328863"/>
          <p14:tracePt t="19577" x="9677400" y="2336800"/>
          <p14:tracePt t="19587" x="9745663" y="2354263"/>
          <p14:tracePt t="19593" x="9804400" y="2362200"/>
          <p14:tracePt t="19602" x="9864725" y="2379663"/>
          <p14:tracePt t="19609" x="9923463" y="2387600"/>
          <p14:tracePt t="19617" x="9983788" y="2405063"/>
          <p14:tracePt t="19623" x="10042525" y="2405063"/>
          <p14:tracePt t="19635" x="10075863" y="2422525"/>
          <p14:tracePt t="19640" x="10118725" y="2430463"/>
          <p14:tracePt t="19650" x="10153650" y="2438400"/>
          <p14:tracePt t="19656" x="10186988" y="2447925"/>
          <p14:tracePt t="19664" x="10212388" y="2455863"/>
          <p14:tracePt t="19671" x="10220325" y="2455863"/>
          <p14:tracePt t="19680" x="10245725" y="2463800"/>
          <p14:tracePt t="19687" x="10263188" y="2473325"/>
          <p14:tracePt t="19693" x="10271125" y="2481263"/>
          <p14:tracePt t="19703" x="10288588" y="2489200"/>
          <p14:tracePt t="19709" x="10313988" y="2498725"/>
          <p14:tracePt t="19718" x="10339388" y="2498725"/>
          <p14:tracePt t="19725" x="10364788" y="2506663"/>
          <p14:tracePt t="19734" x="10415588" y="2524125"/>
          <p14:tracePt t="19740" x="10475913" y="2524125"/>
          <p14:tracePt t="19751" x="10534650" y="2532063"/>
          <p14:tracePt t="19758" x="10585450" y="2532063"/>
          <p14:tracePt t="19766" x="10645775" y="2532063"/>
          <p14:tracePt t="19771" x="10704513" y="2532063"/>
          <p14:tracePt t="19780" x="10764838" y="2541588"/>
          <p14:tracePt t="19788" x="10807700" y="2541588"/>
          <p14:tracePt t="19795" x="10841038" y="2541588"/>
          <p14:tracePt t="19803" x="10866438" y="2549525"/>
          <p14:tracePt t="19812" x="10874375" y="2549525"/>
          <p14:tracePt t="19821" x="10891838" y="2549525"/>
          <p14:tracePt t="19827" x="10901363" y="2549525"/>
          <p14:tracePt t="19836" x="10909300" y="2549525"/>
          <p14:tracePt t="19843" x="10917238" y="2549525"/>
          <p14:tracePt t="19851" x="10926763" y="2549525"/>
          <p14:tracePt t="33787" x="10926763" y="2532063"/>
          <p14:tracePt t="33795" x="10688638" y="2047875"/>
          <p14:tracePt t="33802" x="10306050" y="1393825"/>
          <p14:tracePt t="33812" x="9847263" y="704850"/>
          <p14:tracePt t="33818" x="9456738" y="177800"/>
          <p14:tracePt t="34006" x="4646613" y="220663"/>
          <p14:tracePt t="34015" x="4554538" y="458788"/>
          <p14:tracePt t="34021" x="4486275" y="696913"/>
          <p14:tracePt t="34030" x="4460875" y="935038"/>
          <p14:tracePt t="34036" x="4425950" y="1181100"/>
          <p14:tracePt t="34045" x="4392613" y="1462088"/>
          <p14:tracePt t="34053" x="4392613" y="1716088"/>
          <p14:tracePt t="34062" x="4392613" y="2005013"/>
          <p14:tracePt t="34068" x="4400550" y="2243138"/>
          <p14:tracePt t="34077" x="4418013" y="2489200"/>
          <p14:tracePt t="34084" x="4418013" y="2719388"/>
          <p14:tracePt t="34091" x="4392613" y="2965450"/>
          <p14:tracePt t="34100" x="4392613" y="3195638"/>
          <p14:tracePt t="34106" x="4400550" y="3467100"/>
          <p14:tracePt t="34116" x="4435475" y="3738563"/>
          <p14:tracePt t="34123" x="4503738" y="4019550"/>
          <p14:tracePt t="34132" x="4605338" y="4316413"/>
          <p14:tracePt t="34139" x="4740275" y="4597400"/>
          <p14:tracePt t="34148" x="4919663" y="4852988"/>
          <p14:tracePt t="34153" x="5106988" y="5048250"/>
          <p14:tracePt t="34163" x="5302250" y="5218113"/>
          <p14:tracePt t="34168" x="5530850" y="5370513"/>
          <p14:tracePt t="34179" x="5802313" y="5489575"/>
          <p14:tracePt t="34184" x="6032500" y="5565775"/>
          <p14:tracePt t="34195" x="6235700" y="5608638"/>
          <p14:tracePt t="34200" x="6448425" y="5616575"/>
          <p14:tracePt t="34213" x="6678613" y="5616575"/>
          <p14:tracePt t="34218" x="6924675" y="5600700"/>
          <p14:tracePt t="34228" x="7162800" y="5524500"/>
          <p14:tracePt t="34232" x="7323138" y="5421313"/>
          <p14:tracePt t="34239" x="7467600" y="5327650"/>
          <p14:tracePt t="34247" x="7612063" y="5243513"/>
          <p14:tracePt t="34255" x="7766050" y="5132388"/>
          <p14:tracePt t="34265" x="7910513" y="4972050"/>
          <p14:tracePt t="34271" x="8045450" y="4792663"/>
          <p14:tracePt t="34281" x="8156575" y="4572000"/>
          <p14:tracePt t="34287" x="8266113" y="4394200"/>
          <p14:tracePt t="34295" x="8351838" y="4164013"/>
          <p14:tracePt t="34302" x="8428038" y="3925888"/>
          <p14:tracePt t="34312" x="8445500" y="3687763"/>
          <p14:tracePt t="34316" x="8435975" y="3449638"/>
          <p14:tracePt t="34328" x="8377238" y="3211513"/>
          <p14:tracePt t="34333" x="8258175" y="2940050"/>
          <p14:tracePt t="34341" x="8096250" y="2660650"/>
          <p14:tracePt t="34350" x="7951788" y="2430463"/>
          <p14:tracePt t="34356" x="7816850" y="2252663"/>
          <p14:tracePt t="34367" x="7637463" y="2065338"/>
          <p14:tracePt t="34373" x="7451725" y="1895475"/>
          <p14:tracePt t="34381" x="7246938" y="1733550"/>
          <p14:tracePt t="34386" x="7077075" y="1631950"/>
          <p14:tracePt t="34395" x="6915150" y="1546225"/>
          <p14:tracePt t="34402" x="6729413" y="1477963"/>
          <p14:tracePt t="34413" x="6473825" y="1436688"/>
          <p14:tracePt t="34418" x="6235700" y="1401763"/>
          <p14:tracePt t="34429" x="5997575" y="1401763"/>
          <p14:tracePt t="34434" x="5735638" y="1411288"/>
          <p14:tracePt t="34445" x="5454650" y="1462088"/>
          <p14:tracePt t="34450" x="5173663" y="1504950"/>
          <p14:tracePt t="34456" x="4919663" y="1555750"/>
          <p14:tracePt t="34466" x="4664075" y="1622425"/>
          <p14:tracePt t="34473" x="4486275" y="1674813"/>
          <p14:tracePt t="34482" x="4298950" y="1758950"/>
          <p14:tracePt t="34488" x="4129088" y="1860550"/>
          <p14:tracePt t="34498" x="3984625" y="1971675"/>
          <p14:tracePt t="34504" x="3873500" y="2065338"/>
          <p14:tracePt t="34515" x="3746500" y="2192338"/>
          <p14:tracePt t="34521" x="3611563" y="2371725"/>
          <p14:tracePt t="34530" x="3492500" y="2549525"/>
          <p14:tracePt t="34534" x="3398838" y="2711450"/>
          <p14:tracePt t="34545" x="3313113" y="2881313"/>
          <p14:tracePt t="34551" x="3244850" y="3059113"/>
          <p14:tracePt t="34561" x="3194050" y="3314700"/>
          <p14:tracePt t="34567" x="3186113" y="3552825"/>
          <p14:tracePt t="34577" x="3186113" y="3816350"/>
          <p14:tracePt t="34586" x="3262313" y="4130675"/>
          <p14:tracePt t="34592" x="3389313" y="4452938"/>
          <p14:tracePt t="34600" x="3533775" y="4759325"/>
          <p14:tracePt t="34607" x="3729038" y="5022850"/>
          <p14:tracePt t="34614" x="3933825" y="5268913"/>
          <p14:tracePt t="34621" x="4154488" y="5464175"/>
          <p14:tracePt t="34631" x="4410075" y="5616575"/>
          <p14:tracePt t="34636" x="4681538" y="5761038"/>
          <p14:tracePt t="34647" x="4978400" y="5864225"/>
          <p14:tracePt t="34652" x="5276850" y="5897563"/>
          <p14:tracePt t="34662" x="5565775" y="5897563"/>
          <p14:tracePt t="34668" x="5862638" y="5897563"/>
          <p14:tracePt t="34678" x="6100763" y="5872163"/>
          <p14:tracePt t="34684" x="6364288" y="5813425"/>
          <p14:tracePt t="34691" x="6575425" y="5719763"/>
          <p14:tracePt t="34698" x="6729413" y="5608638"/>
          <p14:tracePt t="34707" x="6838950" y="5481638"/>
          <p14:tracePt t="34717" x="6942138" y="5370513"/>
          <p14:tracePt t="34722" x="7008813" y="5235575"/>
          <p14:tracePt t="34732" x="7034213" y="5091113"/>
          <p14:tracePt t="34739" x="7059613" y="4954588"/>
          <p14:tracePt t="34747" x="7059613" y="4810125"/>
          <p14:tracePt t="34755" x="7034213" y="4665663"/>
          <p14:tracePt t="34765" x="6975475" y="4538663"/>
          <p14:tracePt t="34769" x="6889750" y="4359275"/>
          <p14:tracePt t="34778" x="6788150" y="4232275"/>
          <p14:tracePt t="34785" x="6669088" y="4138613"/>
          <p14:tracePt t="34795" x="6575425" y="4052888"/>
          <p14:tracePt t="34801" x="6456363" y="3986213"/>
          <p14:tracePt t="34811" x="6321425" y="3908425"/>
          <p14:tracePt t="34816" x="6176963" y="3875088"/>
          <p14:tracePt t="34828" x="6057900" y="3849688"/>
          <p14:tracePt t="34834" x="5964238" y="3849688"/>
          <p14:tracePt t="34839" x="5870575" y="3867150"/>
          <p14:tracePt t="34847" x="5802313" y="3883025"/>
          <p14:tracePt t="34854" x="5751513" y="3908425"/>
          <p14:tracePt t="34864" x="5700713" y="3943350"/>
          <p14:tracePt t="34871" x="5683250" y="3968750"/>
          <p14:tracePt t="34878" x="5667375" y="4002088"/>
          <p14:tracePt t="34886" x="5657850" y="4052888"/>
          <p14:tracePt t="34894" x="5649913" y="4095750"/>
          <p14:tracePt t="34914" x="5632450" y="4164013"/>
          <p14:tracePt t="34919" x="5632450" y="4189413"/>
          <p14:tracePt t="34927" x="5632450" y="4224338"/>
          <p14:tracePt t="34932" x="5632450" y="4240213"/>
          <p14:tracePt t="34941" x="5632450" y="4249738"/>
          <p14:tracePt t="34948" x="5632450" y="4265613"/>
          <p14:tracePt t="34956" x="5632450" y="4283075"/>
          <p14:tracePt t="34964" x="5641975" y="4291013"/>
          <p14:tracePt t="34973" x="5641975" y="4300538"/>
          <p14:tracePt t="34995" x="5641975" y="4308475"/>
          <p14:tracePt t="35655" x="5649913" y="4300538"/>
          <p14:tracePt t="35663" x="5708650" y="4283075"/>
          <p14:tracePt t="35671" x="5768975" y="4265613"/>
          <p14:tracePt t="35678" x="5845175" y="4240213"/>
          <p14:tracePt t="35685" x="5921375" y="4224338"/>
          <p14:tracePt t="35695" x="6007100" y="4189413"/>
          <p14:tracePt t="35701" x="6108700" y="4156075"/>
          <p14:tracePt t="35711" x="6202363" y="4105275"/>
          <p14:tracePt t="35718" x="6278563" y="4079875"/>
          <p14:tracePt t="35727" x="6338888" y="4037013"/>
          <p14:tracePt t="35732" x="6405563" y="3976688"/>
          <p14:tracePt t="35741" x="6473825" y="3908425"/>
          <p14:tracePt t="35749" x="6516688" y="3849688"/>
          <p14:tracePt t="35757" x="6559550" y="3781425"/>
          <p14:tracePt t="35763" x="6575425" y="3722688"/>
          <p14:tracePt t="35771" x="6610350" y="3662363"/>
          <p14:tracePt t="35781" x="6626225" y="3603625"/>
          <p14:tracePt t="35787" x="6653213" y="3535363"/>
          <p14:tracePt t="35797" x="6669088" y="3449638"/>
          <p14:tracePt t="35803" x="6669088" y="3365500"/>
          <p14:tracePt t="35811" x="6669088" y="3297238"/>
          <p14:tracePt t="35819" x="6669088" y="3221038"/>
          <p14:tracePt t="35829" x="6661150" y="3160713"/>
          <p14:tracePt t="35833" x="6635750" y="3101975"/>
          <p14:tracePt t="35841" x="6618288" y="3067050"/>
          <p14:tracePt t="35849" x="6600825" y="3025775"/>
          <p14:tracePt t="35857" x="6592888" y="3016250"/>
          <p14:tracePt t="35866" x="6592888" y="3000375"/>
          <p14:tracePt t="35882" x="6584950" y="2990850"/>
          <p14:tracePt t="50853" x="6600825" y="2982913"/>
          <p14:tracePt t="50860" x="6618288" y="2965450"/>
          <p14:tracePt t="50869" x="6618288" y="2957513"/>
          <p14:tracePt t="50880" x="6618288" y="2949575"/>
          <p14:tracePt t="50886" x="6610350" y="2949575"/>
          <p14:tracePt t="50894" x="6600825" y="2940050"/>
          <p14:tracePt t="50899" x="6567488" y="2940050"/>
          <p14:tracePt t="50909" x="6516688" y="2957513"/>
          <p14:tracePt t="50915" x="6465888" y="2974975"/>
          <p14:tracePt t="50924" x="6389688" y="3033713"/>
          <p14:tracePt t="50930" x="6286500" y="3094038"/>
          <p14:tracePt t="50943" x="6184900" y="3160713"/>
          <p14:tracePt t="50946" x="6024563" y="3238500"/>
          <p14:tracePt t="50957" x="5862638" y="3322638"/>
          <p14:tracePt t="50963" x="5675313" y="3408363"/>
          <p14:tracePt t="50969" x="5462588" y="3502025"/>
          <p14:tracePt t="50977" x="5267325" y="3586163"/>
          <p14:tracePt t="50985" x="5080000" y="3671888"/>
          <p14:tracePt t="50995" x="4919663" y="3756025"/>
          <p14:tracePt t="51001" x="4783138" y="3832225"/>
          <p14:tracePt t="51010" x="4673600" y="3900488"/>
          <p14:tracePt t="51016" x="4587875" y="3986213"/>
          <p14:tracePt t="51025" x="4519613" y="4044950"/>
          <p14:tracePt t="51032" x="4451350" y="4130675"/>
          <p14:tracePt t="51041" x="4418013" y="4206875"/>
          <p14:tracePt t="51046" x="4392613" y="4291013"/>
          <p14:tracePt t="51057" x="4384675" y="4376738"/>
          <p14:tracePt t="51062" x="4384675" y="4452938"/>
          <p14:tracePt t="51073" x="4384675" y="4513263"/>
          <p14:tracePt t="51078" x="4425950" y="4572000"/>
          <p14:tracePt t="51090" x="4494213" y="4622800"/>
          <p14:tracePt t="51095" x="4570413" y="4683125"/>
          <p14:tracePt t="51106" x="4673600" y="4716463"/>
          <p14:tracePt t="51111" x="4818063" y="4741863"/>
          <p14:tracePt t="51119" x="4995863" y="4749800"/>
          <p14:tracePt t="51128" x="5233988" y="4767263"/>
          <p14:tracePt t="51132" x="5480050" y="4741863"/>
          <p14:tracePt t="51142" x="5735638" y="4683125"/>
          <p14:tracePt t="51148" x="5930900" y="4579938"/>
          <p14:tracePt t="51160" x="6091238" y="4495800"/>
          <p14:tracePt t="51165" x="6321425" y="4368800"/>
          <p14:tracePt t="51175" x="6473825" y="4224338"/>
          <p14:tracePt t="51180" x="6610350" y="4044950"/>
          <p14:tracePt t="51190" x="6729413" y="3867150"/>
          <p14:tracePt t="51195" x="6805613" y="3654425"/>
          <p14:tracePt t="51206" x="6848475" y="3408363"/>
          <p14:tracePt t="51212" x="6864350" y="3170238"/>
          <p14:tracePt t="51219" x="6864350" y="2932113"/>
          <p14:tracePt t="51226" x="6848475" y="2744788"/>
          <p14:tracePt t="51234" x="6805613" y="2574925"/>
          <p14:tracePt t="51243" x="6745288" y="2447925"/>
          <p14:tracePt t="51250" x="6678613" y="2354263"/>
          <p14:tracePt t="51261" x="6600825" y="2268538"/>
          <p14:tracePt t="51266" x="6491288" y="2200275"/>
          <p14:tracePt t="51275" x="6389688" y="2159000"/>
          <p14:tracePt t="51280" x="6270625" y="2133600"/>
          <p14:tracePt t="51291" x="6159500" y="2133600"/>
          <p14:tracePt t="51296" x="6049963" y="2149475"/>
          <p14:tracePt t="51306" x="5956300" y="2184400"/>
          <p14:tracePt t="51313" x="5862638" y="2235200"/>
          <p14:tracePt t="51323" x="5786438" y="2303463"/>
          <p14:tracePt t="51329" x="5718175" y="2387600"/>
          <p14:tracePt t="51340" x="5675313" y="2463800"/>
          <p14:tracePt t="51344" x="5632450" y="2549525"/>
          <p14:tracePt t="51350" x="5599113" y="2643188"/>
          <p14:tracePt t="51360" x="5573713" y="2727325"/>
          <p14:tracePt t="51366" x="5565775" y="2813050"/>
          <p14:tracePt t="51375" x="5565775" y="2889250"/>
          <p14:tracePt t="51383" x="5573713" y="2949575"/>
          <p14:tracePt t="51392" x="5599113" y="3008313"/>
          <p14:tracePt t="51399" x="5641975" y="3076575"/>
          <p14:tracePt t="51409" x="5692775" y="3127375"/>
          <p14:tracePt t="51415" x="5751513" y="3152775"/>
          <p14:tracePt t="51425" x="5811838" y="3178175"/>
          <p14:tracePt t="51429" x="5888038" y="3186113"/>
          <p14:tracePt t="51441" x="5946775" y="3186113"/>
          <p14:tracePt t="51447" x="6024563" y="3152775"/>
          <p14:tracePt t="51456" x="6100763" y="3119438"/>
          <p14:tracePt t="51461" x="6159500" y="3067050"/>
          <p14:tracePt t="51470" x="6227763" y="3000375"/>
          <p14:tracePt t="51477" x="6270625" y="2940050"/>
          <p14:tracePt t="51485" x="6303963" y="2863850"/>
          <p14:tracePt t="51493" x="6338888" y="2795588"/>
          <p14:tracePt t="51499" x="6354763" y="2727325"/>
          <p14:tracePt t="51508" x="6380163" y="2660650"/>
          <p14:tracePt t="51515" x="6389688" y="2600325"/>
          <p14:tracePt t="51523" x="6389688" y="2574925"/>
          <p14:tracePt t="51531" x="6389688" y="2549525"/>
          <p14:tracePt t="51540" x="6389688" y="2532063"/>
          <p14:tracePt t="51547" x="6380163" y="2516188"/>
          <p14:tracePt t="51557" x="6372225" y="2506663"/>
          <p14:tracePt t="52569" x="6364288" y="2532063"/>
          <p14:tracePt t="52575" x="6354763" y="2549525"/>
          <p14:tracePt t="52582" x="6346825" y="2566988"/>
          <p14:tracePt t="52592" x="6338888" y="2582863"/>
          <p14:tracePt t="52599" x="6329363" y="2600325"/>
          <p14:tracePt t="52609" x="6329363" y="2608263"/>
          <p14:tracePt t="52614" x="6329363" y="2625725"/>
          <p14:tracePt t="52625" x="6321425" y="2643188"/>
          <p14:tracePt t="52631" x="6321425" y="2651125"/>
          <p14:tracePt t="52639" x="6321425" y="2668588"/>
          <p14:tracePt t="52647" x="6321425" y="2686050"/>
          <p14:tracePt t="52657" x="6321425" y="2693988"/>
          <p14:tracePt t="52662" x="6321425" y="2711450"/>
          <p14:tracePt t="52672" x="6321425" y="2719388"/>
          <p14:tracePt t="52677" x="6321425" y="2727325"/>
          <p14:tracePt t="52685" x="6321425" y="2736850"/>
          <p14:tracePt t="53199" x="6329363" y="2744788"/>
          <p14:tracePt t="53215" x="6346825" y="2787650"/>
          <p14:tracePt t="53223" x="6405563" y="2906713"/>
          <p14:tracePt t="53231" x="6491288" y="3008313"/>
          <p14:tracePt t="53241" x="6575425" y="3101975"/>
          <p14:tracePt t="53247" x="6653213" y="3195638"/>
          <p14:tracePt t="53256" x="6745288" y="3263900"/>
          <p14:tracePt t="53262" x="6838950" y="3330575"/>
          <p14:tracePt t="53271" x="6942138" y="3416300"/>
          <p14:tracePt t="53276" x="7085013" y="3502025"/>
          <p14:tracePt t="53285" x="7221538" y="3578225"/>
          <p14:tracePt t="53294" x="7358063" y="3654425"/>
          <p14:tracePt t="53301" x="7510463" y="3705225"/>
          <p14:tracePt t="53311" x="7715250" y="3763963"/>
          <p14:tracePt t="53316" x="7910513" y="3806825"/>
          <p14:tracePt t="53326" x="8131175" y="3832225"/>
          <p14:tracePt t="53332" x="8343900" y="3867150"/>
          <p14:tracePt t="53342" x="8580438" y="3867150"/>
          <p14:tracePt t="53347" x="8853488" y="3892550"/>
          <p14:tracePt t="53357" x="9107488" y="3892550"/>
          <p14:tracePt t="53363" x="9353550" y="3908425"/>
          <p14:tracePt t="53372" x="9591675" y="3892550"/>
          <p14:tracePt t="53378" x="9872663" y="3857625"/>
          <p14:tracePt t="53388" x="10136188" y="3756025"/>
          <p14:tracePt t="53395" x="10374313" y="3662363"/>
          <p14:tracePt t="53405" x="10569575" y="3568700"/>
          <p14:tracePt t="53411" x="10704513" y="3502025"/>
          <p14:tracePt t="53416" x="10798175" y="3416300"/>
          <p14:tracePt t="53427" x="10874375" y="3348038"/>
          <p14:tracePt t="53432" x="10942638" y="3254375"/>
          <p14:tracePt t="53442" x="10993438" y="3170238"/>
          <p14:tracePt t="53449" x="11010900" y="3076575"/>
          <p14:tracePt t="53459" x="11036300" y="2990850"/>
          <p14:tracePt t="53464" x="11053763" y="2940050"/>
          <p14:tracePt t="53473" x="11053763" y="2906713"/>
          <p14:tracePt t="53480" x="11053763" y="2881313"/>
          <p14:tracePt t="53489" x="11053763" y="2863850"/>
          <p14:tracePt t="53494" x="11036300" y="2838450"/>
          <p14:tracePt t="53506" x="11028363" y="2820988"/>
          <p14:tracePt t="53510" x="11010900" y="2805113"/>
          <p14:tracePt t="53521" x="10985500" y="2778125"/>
          <p14:tracePt t="53526" x="10960100" y="2752725"/>
          <p14:tracePt t="53535" x="10917238" y="2701925"/>
          <p14:tracePt t="53543" x="10874375" y="2651125"/>
          <p14:tracePt t="53551" x="10823575" y="2608263"/>
          <p14:tracePt t="53560" x="10790238" y="2566988"/>
          <p14:tracePt t="53566" x="10747375" y="2532063"/>
          <p14:tracePt t="53574" x="10714038" y="2506663"/>
          <p14:tracePt t="53580" x="10663238" y="2481263"/>
          <p14:tracePt t="53592" x="10628313" y="2463800"/>
          <p14:tracePt t="53596" x="10585450" y="2455863"/>
          <p14:tracePt t="53605" x="10544175" y="2455863"/>
          <p14:tracePt t="53612" x="10509250" y="2455863"/>
          <p14:tracePt t="53622" x="10467975" y="2455863"/>
          <p14:tracePt t="53628" x="10433050" y="2473325"/>
          <p14:tracePt t="53642" x="10390188" y="2498725"/>
          <p14:tracePt t="53651" x="10374313" y="2506663"/>
          <p14:tracePt t="53660" x="10364788" y="2516188"/>
          <p14:tracePt t="53666" x="10348913" y="2516188"/>
          <p14:tracePt t="53675" x="10339388" y="2524125"/>
          <p14:tracePt t="53692" x="10323513" y="2524125"/>
          <p14:tracePt t="53699" x="10313988" y="2524125"/>
          <p14:tracePt t="53708" x="10313988" y="2532063"/>
          <p14:tracePt t="58287" x="10306050" y="2549525"/>
          <p14:tracePt t="58296" x="10298113" y="2651125"/>
          <p14:tracePt t="58304" x="10298113" y="2795588"/>
          <p14:tracePt t="58311" x="10298113" y="2932113"/>
          <p14:tracePt t="58321" x="10306050" y="3076575"/>
          <p14:tracePt t="58326" x="10331450" y="3221038"/>
          <p14:tracePt t="58337" x="10331450" y="3355975"/>
          <p14:tracePt t="58343" x="10331450" y="3502025"/>
          <p14:tracePt t="58348" x="10306050" y="3646488"/>
          <p14:tracePt t="58356" x="10280650" y="3781425"/>
          <p14:tracePt t="58365" x="10263188" y="3917950"/>
          <p14:tracePt t="58374" x="10237788" y="4002088"/>
          <p14:tracePt t="58380" x="10229850" y="4079875"/>
          <p14:tracePt t="58390" x="10204450" y="4138613"/>
          <p14:tracePt t="58396" x="10194925" y="4197350"/>
          <p14:tracePt t="58407" x="10194925" y="4257675"/>
          <p14:tracePt t="58412" x="10194925" y="4308475"/>
          <p14:tracePt t="58422" x="10194925" y="4368800"/>
          <p14:tracePt t="58427" x="10194925" y="4452938"/>
          <p14:tracePt t="58437" x="10194925" y="4538663"/>
          <p14:tracePt t="58443" x="10194925" y="4622800"/>
          <p14:tracePt t="58453" x="10212388" y="4724400"/>
          <p14:tracePt t="58459" x="10220325" y="4810125"/>
          <p14:tracePt t="58469" x="10220325" y="4868863"/>
          <p14:tracePt t="58474" x="10220325" y="4929188"/>
          <p14:tracePt t="58483" x="10220325" y="4987925"/>
          <p14:tracePt t="58493" x="10220325" y="5048250"/>
          <p14:tracePt t="58496" x="10194925" y="5106988"/>
          <p14:tracePt t="58506" x="10179050" y="5167313"/>
          <p14:tracePt t="58512" x="10161588" y="5218113"/>
          <p14:tracePt t="58523" x="10118725" y="5268913"/>
          <p14:tracePt t="58528" x="10093325" y="5294313"/>
          <p14:tracePt t="58537" x="10050463" y="5345113"/>
          <p14:tracePt t="58545" x="10017125" y="5380038"/>
          <p14:tracePt t="58554" x="9966325" y="5430838"/>
          <p14:tracePt t="58562" x="9906000" y="5497513"/>
          <p14:tracePt t="58571" x="9839325" y="5575300"/>
          <p14:tracePt t="58576" x="9745663" y="5668963"/>
          <p14:tracePt t="58583" x="9652000" y="5761038"/>
          <p14:tracePt t="58592" x="9558338" y="5872163"/>
          <p14:tracePt t="58599" x="9464675" y="5965825"/>
          <p14:tracePt t="58608" x="9371013" y="6049963"/>
          <p14:tracePt t="58614" x="9294813" y="6127750"/>
          <p14:tracePt t="58625" x="9226550" y="6194425"/>
          <p14:tracePt t="58631" x="9175750" y="6246813"/>
          <p14:tracePt t="58640" x="9124950" y="6288088"/>
          <p14:tracePt t="58647" x="9107488" y="6305550"/>
          <p14:tracePt t="58654" x="9091613" y="63230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D70A9BD-C3BC-1348-B04A-DC898DC90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755" y="551621"/>
            <a:ext cx="6422238" cy="57547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2DE790-00BF-DA4E-8F68-1A64E6A04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774"/>
          <a:stretch/>
        </p:blipFill>
        <p:spPr>
          <a:xfrm>
            <a:off x="207163" y="3575379"/>
            <a:ext cx="5427909" cy="23384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341E32F-B041-E348-B6F9-FD5519E7E015}"/>
              </a:ext>
            </a:extLst>
          </p:cNvPr>
          <p:cNvSpPr txBox="1"/>
          <p:nvPr/>
        </p:nvSpPr>
        <p:spPr>
          <a:xfrm>
            <a:off x="596348" y="447261"/>
            <a:ext cx="44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Convergindo mecanismos....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CAAC665-CEA2-44FC-9D3F-E08D01D8E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2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88"/>
    </mc:Choice>
    <mc:Fallback>
      <p:transition spd="slow" advTm="177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64" x="9082088" y="6330950"/>
          <p14:tracePt t="5379" x="9064625" y="6348413"/>
          <p14:tracePt t="5387" x="8886825" y="6457950"/>
          <p14:tracePt t="5395" x="8555038" y="6611938"/>
          <p14:tracePt t="5402" x="8113713" y="6789738"/>
          <p14:tracePt t="5637" x="476250" y="6543675"/>
          <p14:tracePt t="5645" x="569913" y="6356350"/>
          <p14:tracePt t="5652" x="646113" y="6092825"/>
          <p14:tracePt t="5662" x="661988" y="5854700"/>
          <p14:tracePt t="5668" x="654050" y="5641975"/>
          <p14:tracePt t="5674" x="628650" y="5395913"/>
          <p14:tracePt t="5682" x="603250" y="5235575"/>
          <p14:tracePt t="5689" x="577850" y="5091113"/>
          <p14:tracePt t="5699" x="552450" y="4962525"/>
          <p14:tracePt t="5705" x="534988" y="4878388"/>
          <p14:tracePt t="5715" x="501650" y="4784725"/>
          <p14:tracePt t="5721" x="466725" y="4724400"/>
          <p14:tracePt t="5731" x="450850" y="4657725"/>
          <p14:tracePt t="5737" x="425450" y="4614863"/>
          <p14:tracePt t="5747" x="407988" y="4579938"/>
          <p14:tracePt t="5751" x="390525" y="4564063"/>
          <p14:tracePt t="5763" x="382588" y="4546600"/>
          <p14:tracePt t="5768" x="382588" y="4538663"/>
          <p14:tracePt t="5842" x="407988" y="4538663"/>
          <p14:tracePt t="5850" x="450850" y="4538663"/>
          <p14:tracePt t="5859" x="492125" y="4538663"/>
          <p14:tracePt t="5866" x="560388" y="4538663"/>
          <p14:tracePt t="5883" x="781050" y="4503738"/>
          <p14:tracePt t="5889" x="917575" y="4478338"/>
          <p14:tracePt t="5898" x="1079500" y="4452938"/>
          <p14:tracePt t="5903" x="1239838" y="4427538"/>
          <p14:tracePt t="5914" x="1384300" y="4394200"/>
          <p14:tracePt t="5920" x="1546225" y="4368800"/>
          <p14:tracePt t="5930" x="1673225" y="4341813"/>
          <p14:tracePt t="5935" x="1817688" y="4325938"/>
          <p14:tracePt t="5945" x="1962150" y="4308475"/>
          <p14:tracePt t="5951" x="2047875" y="4291013"/>
          <p14:tracePt t="5963" x="2132013" y="4265613"/>
          <p14:tracePt t="5968" x="2217738" y="4257675"/>
          <p14:tracePt t="5977" x="2276475" y="4249738"/>
          <p14:tracePt t="5982" x="2311400" y="4240213"/>
          <p14:tracePt t="5990" x="2327275" y="4240213"/>
          <p14:tracePt t="5999" x="2327275" y="4232275"/>
          <p14:tracePt t="30643" x="2276475" y="4232275"/>
          <p14:tracePt t="30651" x="2182813" y="4240213"/>
          <p14:tracePt t="30659" x="2038350" y="4265613"/>
          <p14:tracePt t="30668" x="1893888" y="4316413"/>
          <p14:tracePt t="30675" x="1733550" y="4402138"/>
          <p14:tracePt t="30688" x="1554163" y="4513263"/>
          <p14:tracePt t="30692" x="1384300" y="4630738"/>
          <p14:tracePt t="30702" x="1198563" y="4802188"/>
          <p14:tracePt t="30707" x="1044575" y="4987925"/>
          <p14:tracePt t="30716" x="917575" y="5183188"/>
          <p14:tracePt t="30721" x="790575" y="5413375"/>
          <p14:tracePt t="30729" x="679450" y="5634038"/>
          <p14:tracePt t="30739" x="577850" y="5897563"/>
          <p14:tracePt t="30745" x="466725" y="6118225"/>
          <p14:tracePt t="30756" x="347663" y="6391275"/>
          <p14:tracePt t="30761" x="288925" y="6619875"/>
          <p14:tracePt t="30769" x="271463" y="6832600"/>
          <p14:tracePt t="30920" x="3432175" y="6586538"/>
          <p14:tracePt t="30926" x="3568700" y="6338888"/>
          <p14:tracePt t="30936" x="3678238" y="6118225"/>
          <p14:tracePt t="30942" x="3738563" y="5965825"/>
          <p14:tracePt t="30952" x="3797300" y="5829300"/>
          <p14:tracePt t="30954" x="3832225" y="5710238"/>
          <p14:tracePt t="30963" x="3857625" y="5616575"/>
          <p14:tracePt t="30972" x="3883025" y="5524500"/>
          <p14:tracePt t="30979" x="3890963" y="5438775"/>
          <p14:tracePt t="30988" x="3890963" y="5353050"/>
          <p14:tracePt t="30995" x="3890963" y="5286375"/>
          <p14:tracePt t="31006" x="3890963" y="5208588"/>
          <p14:tracePt t="31011" x="3865563" y="5149850"/>
          <p14:tracePt t="31019" x="3840163" y="5099050"/>
          <p14:tracePt t="31025" x="3814763" y="5073650"/>
          <p14:tracePt t="31035" x="3781425" y="5056188"/>
          <p14:tracePt t="31041" x="3721100" y="5030788"/>
          <p14:tracePt t="31052" x="3662363" y="5030788"/>
          <p14:tracePt t="31058" x="3586163" y="5038725"/>
          <p14:tracePt t="31067" x="3500438" y="5056188"/>
          <p14:tracePt t="31073" x="3398838" y="5081588"/>
          <p14:tracePt t="31081" x="3279775" y="5116513"/>
          <p14:tracePt t="31089" x="3135313" y="5167313"/>
          <p14:tracePt t="31097" x="2998788" y="5226050"/>
          <p14:tracePt t="31105" x="2897188" y="5294313"/>
          <p14:tracePt t="31111" x="2803525" y="5380038"/>
          <p14:tracePt t="31120" x="2752725" y="5456238"/>
          <p14:tracePt t="31127" x="2701925" y="5549900"/>
          <p14:tracePt t="31135" x="2668588" y="5659438"/>
          <p14:tracePt t="31143" x="2659063" y="5788025"/>
          <p14:tracePt t="31152" x="2684463" y="5915025"/>
          <p14:tracePt t="31159" x="2744788" y="6034088"/>
          <p14:tracePt t="31169" x="2871788" y="6161088"/>
          <p14:tracePt t="31175" x="3127375" y="6323013"/>
          <p14:tracePt t="31180" x="3424238" y="6442075"/>
          <p14:tracePt t="31191" x="3746500" y="6526213"/>
          <p14:tracePt t="31197" x="4162425" y="6586538"/>
          <p14:tracePt t="31206" x="4570413" y="6627813"/>
          <p14:tracePt t="31213" x="4978400" y="6645275"/>
          <p14:tracePt t="31221" x="5394325" y="6637338"/>
          <p14:tracePt t="31229" x="5786438" y="6561138"/>
          <p14:tracePt t="31238" x="6134100" y="6424613"/>
          <p14:tracePt t="31245" x="6440488" y="6288088"/>
          <p14:tracePt t="31253" x="6626225" y="6127750"/>
          <p14:tracePt t="31259" x="6745288" y="5957888"/>
          <p14:tracePt t="31269" x="6823075" y="5795963"/>
          <p14:tracePt t="31275" x="6864350" y="5626100"/>
          <p14:tracePt t="31285" x="6873875" y="5472113"/>
          <p14:tracePt t="31291" x="6856413" y="5311775"/>
          <p14:tracePt t="31302" x="6823075" y="5141913"/>
          <p14:tracePt t="31307" x="6745288" y="5005388"/>
          <p14:tracePt t="31318" x="6669088" y="4886325"/>
          <p14:tracePt t="31323" x="6575425" y="4792663"/>
          <p14:tracePt t="31329" x="6473825" y="4708525"/>
          <p14:tracePt t="31339" x="6346825" y="4648200"/>
          <p14:tracePt t="31345" x="6235700" y="4614863"/>
          <p14:tracePt t="31354" x="6151563" y="4589463"/>
          <p14:tracePt t="31361" x="6065838" y="4579938"/>
          <p14:tracePt t="31372" x="5981700" y="4579938"/>
          <p14:tracePt t="31377" x="5921375" y="4589463"/>
          <p14:tracePt t="31385" x="5853113" y="4614863"/>
          <p14:tracePt t="31393" x="5819775" y="4640263"/>
          <p14:tracePt t="31403" x="5802313" y="4665663"/>
          <p14:tracePt t="31408" x="5786438" y="4691063"/>
          <p14:tracePt t="31416" x="5768975" y="4733925"/>
          <p14:tracePt t="31424" x="5761038" y="4759325"/>
          <p14:tracePt t="31431" x="5751513" y="4775200"/>
          <p14:tracePt t="31442" x="5743575" y="4802188"/>
          <p14:tracePt t="31446" x="5735638" y="4818063"/>
          <p14:tracePt t="31455" x="5726113" y="4835525"/>
          <p14:tracePt t="41510" x="5726113" y="4784725"/>
          <p14:tracePt t="41517" x="5735638" y="4724400"/>
          <p14:tracePt t="41523" x="5743575" y="4657725"/>
          <p14:tracePt t="41532" x="5768975" y="4579938"/>
          <p14:tracePt t="41539" x="5786438" y="4503738"/>
          <p14:tracePt t="41549" x="5794375" y="4427538"/>
          <p14:tracePt t="41555" x="5819775" y="4368800"/>
          <p14:tracePt t="41565" x="5837238" y="4308475"/>
          <p14:tracePt t="41572" x="5845175" y="4249738"/>
          <p14:tracePt t="41581" x="5845175" y="4189413"/>
          <p14:tracePt t="41587" x="5845175" y="4130675"/>
          <p14:tracePt t="41597" x="5845175" y="4070350"/>
          <p14:tracePt t="41602" x="5827713" y="4011613"/>
          <p14:tracePt t="41610" x="5802313" y="3951288"/>
          <p14:tracePt t="41618" x="5786438" y="3900488"/>
          <p14:tracePt t="41625" x="5768975" y="3883025"/>
          <p14:tracePt t="41635" x="5751513" y="3867150"/>
          <p14:tracePt t="41641" x="5743575" y="3849688"/>
          <p14:tracePt t="41649" x="5726113" y="3832225"/>
          <p14:tracePt t="41657" x="5708650" y="3816350"/>
          <p14:tracePt t="41665" x="5683250" y="3816350"/>
          <p14:tracePt t="41673" x="5667375" y="3806825"/>
          <p14:tracePt t="41682" x="5641975" y="3806825"/>
          <p14:tracePt t="41688" x="5624513" y="3806825"/>
          <p14:tracePt t="41697" x="5607050" y="3832225"/>
          <p14:tracePt t="41703" x="5591175" y="3892550"/>
          <p14:tracePt t="41712" x="5573713" y="3976688"/>
          <p14:tracePt t="41720" x="5548313" y="4105275"/>
          <p14:tracePt t="41727" x="5522913" y="4249738"/>
          <p14:tracePt t="41737" x="5505450" y="4445000"/>
          <p14:tracePt t="41743" x="5480050" y="4691063"/>
          <p14:tracePt t="41752" x="5462588" y="4878388"/>
          <p14:tracePt t="41757" x="5472113" y="5013325"/>
          <p14:tracePt t="41765" x="5487988" y="5157788"/>
          <p14:tracePt t="41773" x="5538788" y="5302250"/>
          <p14:tracePt t="41782" x="5573713" y="5438775"/>
          <p14:tracePt t="41789" x="5624513" y="5549900"/>
          <p14:tracePt t="41799" x="5667375" y="5641975"/>
          <p14:tracePt t="41805" x="5726113" y="5735638"/>
          <p14:tracePt t="41815" x="5794375" y="5829300"/>
          <p14:tracePt t="41821" x="5862638" y="5889625"/>
          <p14:tracePt t="41827" x="5930900" y="5948363"/>
          <p14:tracePt t="41836" x="5972175" y="5973763"/>
          <p14:tracePt t="41843" x="6007100" y="5991225"/>
          <p14:tracePt t="41853" x="6024563" y="5999163"/>
          <p14:tracePt t="41859" x="6032500" y="5999163"/>
          <p14:tracePt t="41887" x="6040438" y="5999163"/>
          <p14:tracePt t="41896" x="6040438" y="5983288"/>
          <p14:tracePt t="41902" x="6049963" y="5957888"/>
          <p14:tracePt t="41909" x="6057900" y="5948363"/>
          <p14:tracePt t="41918" x="6065838" y="5932488"/>
          <p14:tracePt t="41925" x="6075363" y="5915025"/>
          <p14:tracePt t="41935" x="6075363" y="5905500"/>
          <p14:tracePt t="41942" x="6083300" y="5897563"/>
          <p14:tracePt t="42315" x="6100763" y="5905500"/>
          <p14:tracePt t="42323" x="6176963" y="5948363"/>
          <p14:tracePt t="42331" x="6245225" y="6016625"/>
          <p14:tracePt t="42339" x="6278563" y="6102350"/>
          <p14:tracePt t="42349" x="6278563" y="6221413"/>
          <p14:tracePt t="42355" x="6219825" y="6348413"/>
          <p14:tracePt t="42365" x="6134100" y="6457950"/>
          <p14:tracePt t="42369" x="6100763" y="6483350"/>
          <p14:tracePt t="42421" x="6100763" y="6492875"/>
          <p14:tracePt t="42430" x="6091238" y="6500813"/>
          <p14:tracePt t="42436" x="6075363" y="6518275"/>
          <p14:tracePt t="42443" x="6065838" y="6535738"/>
          <p14:tracePt t="42451" x="6057900" y="6543675"/>
          <p14:tracePt t="42459" x="6057900" y="6569075"/>
          <p14:tracePt t="42467" x="6057900" y="6577013"/>
          <p14:tracePt t="42475" x="6040438" y="6586538"/>
          <p14:tracePt t="42484" x="6040438" y="6594475"/>
          <p14:tracePt t="42585" x="6040438" y="6602413"/>
          <p14:tracePt t="42593" x="6024563" y="6602413"/>
          <p14:tracePt t="42600" x="6015038" y="6611938"/>
          <p14:tracePt t="42607" x="6015038" y="6619875"/>
          <p14:tracePt t="42617" x="6007100" y="6627813"/>
          <p14:tracePt t="42651" x="6007100" y="6637338"/>
          <p14:tracePt t="42665" x="5997575" y="6637338"/>
          <p14:tracePt t="42670" x="5997575" y="6645275"/>
          <p14:tracePt t="42795" x="5997575" y="6637338"/>
          <p14:tracePt t="42803" x="5989638" y="6627813"/>
          <p14:tracePt t="42857" x="5981700" y="6619875"/>
          <p14:tracePt t="42866" x="5972175" y="6619875"/>
          <p14:tracePt t="42873" x="5946775" y="6619875"/>
          <p14:tracePt t="42885" x="5930900" y="6619875"/>
          <p14:tracePt t="42889" x="5921375" y="6619875"/>
          <p14:tracePt t="42898" x="5905500" y="6611938"/>
          <p14:tracePt t="42903" x="5895975" y="6611938"/>
          <p14:tracePt t="42914" x="5888038" y="6594475"/>
          <p14:tracePt t="42919" x="5880100" y="6586538"/>
          <p14:tracePt t="42928" x="5870575" y="6577013"/>
          <p14:tracePt t="42935" x="5862638" y="6561138"/>
          <p14:tracePt t="42943" x="5862638" y="6535738"/>
          <p14:tracePt t="42951" x="5862638" y="6510338"/>
          <p14:tracePt t="42959" x="5862638" y="6500813"/>
          <p14:tracePt t="42968" x="5862638" y="6492875"/>
          <p14:tracePt t="43013" x="5862638" y="6483350"/>
          <p14:tracePt t="43025" x="5870575" y="6483350"/>
          <p14:tracePt t="43034" x="5888038" y="6457950"/>
          <p14:tracePt t="43041" x="5905500" y="6432550"/>
          <p14:tracePt t="43049" x="5921375" y="6442075"/>
          <p14:tracePt t="43054" x="5964238" y="6450013"/>
          <p14:tracePt t="43065" x="5997575" y="6457950"/>
          <p14:tracePt t="43071" x="6057900" y="6483350"/>
          <p14:tracePt t="43081" x="6126163" y="6500813"/>
          <p14:tracePt t="43087" x="6194425" y="6510338"/>
          <p14:tracePt t="43098" x="6278563" y="6518275"/>
          <p14:tracePt t="43103" x="6380163" y="6543675"/>
          <p14:tracePt t="43112" x="6524625" y="6551613"/>
          <p14:tracePt t="43120" x="6669088" y="6569075"/>
          <p14:tracePt t="43125" x="6823075" y="6569075"/>
          <p14:tracePt t="43135" x="7018338" y="6551613"/>
          <p14:tracePt t="43141" x="7264400" y="6518275"/>
          <p14:tracePt t="43151" x="7510463" y="6483350"/>
          <p14:tracePt t="43157" x="7816850" y="6457950"/>
          <p14:tracePt t="43168" x="8181975" y="6381750"/>
          <p14:tracePt t="43173" x="8513763" y="6348413"/>
          <p14:tracePt t="43182" x="8818563" y="6297613"/>
          <p14:tracePt t="43189" x="9142413" y="6262688"/>
          <p14:tracePt t="43199" x="9523413" y="6262688"/>
          <p14:tracePt t="43205" x="9931400" y="6221413"/>
          <p14:tracePt t="43214" x="10323513" y="6169025"/>
          <p14:tracePt t="43219" x="10628313" y="6135688"/>
          <p14:tracePt t="43227" x="10866438" y="6102350"/>
          <p14:tracePt t="43235" x="11163300" y="6084888"/>
          <p14:tracePt t="43242" x="11410950" y="6059488"/>
          <p14:tracePt t="43252" x="11555413" y="6042025"/>
          <p14:tracePt t="43259" x="11682413" y="6024563"/>
          <p14:tracePt t="43268" x="11784013" y="6008688"/>
          <p14:tracePt t="43275" x="11869738" y="6008688"/>
          <p14:tracePt t="43281" x="11953875" y="6008688"/>
          <p14:tracePt t="43289" x="12022138" y="6008688"/>
          <p14:tracePt t="43298" x="12080875" y="6024563"/>
          <p14:tracePt t="43305" x="12158663" y="6042025"/>
          <p14:tracePt t="43941" x="12004675" y="5208588"/>
          <p14:tracePt t="43950" x="11834813" y="5208588"/>
          <p14:tracePt t="43957" x="11657013" y="5208588"/>
          <p14:tracePt t="43967" x="11461750" y="5243513"/>
          <p14:tracePt t="43971" x="11266488" y="5268913"/>
          <p14:tracePt t="43981" x="11079163" y="5294313"/>
          <p14:tracePt t="43987" x="10917238" y="5319713"/>
          <p14:tracePt t="43998" x="10764838" y="5370513"/>
          <p14:tracePt t="44003" x="10628313" y="5446713"/>
          <p14:tracePt t="44013" x="10526713" y="5514975"/>
          <p14:tracePt t="44019" x="10442575" y="5583238"/>
          <p14:tracePt t="44028" x="10374313" y="5651500"/>
          <p14:tracePt t="44036" x="10313988" y="5727700"/>
          <p14:tracePt t="44043" x="10288588" y="5788025"/>
          <p14:tracePt t="44049" x="10271125" y="5864225"/>
          <p14:tracePt t="44057" x="10255250" y="5948363"/>
          <p14:tracePt t="44067" x="10255250" y="6034088"/>
          <p14:tracePt t="44073" x="10255250" y="6110288"/>
          <p14:tracePt t="44081" x="10271125" y="6194425"/>
          <p14:tracePt t="44089" x="10306050" y="6297613"/>
          <p14:tracePt t="44101" x="10348913" y="6391275"/>
          <p14:tracePt t="44105" x="10399713" y="6475413"/>
          <p14:tracePt t="44114" x="10467975" y="6561138"/>
          <p14:tracePt t="44121" x="10526713" y="6619875"/>
          <p14:tracePt t="44127" x="10594975" y="6688138"/>
          <p14:tracePt t="44135" x="10671175" y="6756400"/>
          <p14:tracePt t="44143" x="10764838" y="6824663"/>
          <p14:tracePt t="44238" x="11715750" y="6746875"/>
          <p14:tracePt t="44246" x="11750675" y="6688138"/>
          <p14:tracePt t="44253" x="11766550" y="6611938"/>
          <p14:tracePt t="44264" x="11791950" y="6518275"/>
          <p14:tracePt t="44269" x="11801475" y="6450013"/>
          <p14:tracePt t="44275" x="11801475" y="6365875"/>
          <p14:tracePt t="44285" x="11776075" y="6272213"/>
          <p14:tracePt t="44291" x="11741150" y="6194425"/>
          <p14:tracePt t="44301" x="11699875" y="6118225"/>
          <p14:tracePt t="44307" x="11657013" y="6059488"/>
          <p14:tracePt t="44317" x="11614150" y="5991225"/>
          <p14:tracePt t="44323" x="11563350" y="5948363"/>
          <p14:tracePt t="44331" x="11503025" y="5905500"/>
          <p14:tracePt t="44339" x="11436350" y="5880100"/>
          <p14:tracePt t="44348" x="11376025" y="5854700"/>
          <p14:tracePt t="44353" x="11317288" y="5838825"/>
          <p14:tracePt t="44364" x="11256963" y="5829300"/>
          <p14:tracePt t="44369" x="11198225" y="5821363"/>
          <p14:tracePt t="44377" x="11137900" y="5821363"/>
          <p14:tracePt t="44385" x="11096625" y="5821363"/>
          <p14:tracePt t="44393" x="11044238" y="5829300"/>
          <p14:tracePt t="44402" x="11010900" y="5838825"/>
          <p14:tracePt t="44409" x="10993438" y="5854700"/>
          <p14:tracePt t="44417" x="10977563" y="5864225"/>
          <p14:tracePt t="44425" x="10960100" y="5872163"/>
          <p14:tracePt t="44431" x="10942638" y="5889625"/>
          <p14:tracePt t="44439" x="10926763" y="5905500"/>
          <p14:tracePt t="44448" x="10917238" y="5922963"/>
          <p14:tracePt t="44455" x="10901363" y="5932488"/>
          <p14:tracePt t="44465" x="10891838" y="5940425"/>
          <p14:tracePt t="44471" x="10891838" y="5948363"/>
          <p14:tracePt t="44561" x="10901363" y="5948363"/>
          <p14:tracePt t="44579" x="10901363" y="5940425"/>
          <p14:tracePt t="44587" x="10909300" y="5940425"/>
          <p14:tracePt t="44596" x="10917238" y="5940425"/>
          <p14:tracePt t="44607" x="10917238" y="5932488"/>
          <p14:tracePt t="45391" x="10917238" y="5922963"/>
          <p14:tracePt t="45399" x="10934700" y="5922963"/>
          <p14:tracePt t="45407" x="10952163" y="5915025"/>
          <p14:tracePt t="45418" x="10985500" y="5915025"/>
          <p14:tracePt t="45423" x="11002963" y="5915025"/>
          <p14:tracePt t="45432" x="11061700" y="5905500"/>
          <p14:tracePt t="45437" x="11122025" y="5905500"/>
          <p14:tracePt t="45448" x="11172825" y="5905500"/>
          <p14:tracePt t="45453" x="11249025" y="5905500"/>
          <p14:tracePt t="45464" x="11299825" y="5905500"/>
          <p14:tracePt t="45469" x="11376025" y="5905500"/>
          <p14:tracePt t="45480" x="11436350" y="5897563"/>
          <p14:tracePt t="45485" x="11495088" y="5889625"/>
          <p14:tracePt t="45494" x="11555413" y="5880100"/>
          <p14:tracePt t="45501" x="11614150" y="5872163"/>
          <p14:tracePt t="45507" x="11674475" y="5846763"/>
          <p14:tracePt t="45517" x="11707813" y="5829300"/>
          <p14:tracePt t="45523" x="11733213" y="5813425"/>
          <p14:tracePt t="45533" x="11758613" y="5795963"/>
          <p14:tracePt t="45539" x="11776075" y="5788025"/>
          <p14:tracePt t="45547" x="11784013" y="5770563"/>
          <p14:tracePt t="45555" x="11801475" y="5753100"/>
          <p14:tracePt t="45565" x="11809413" y="5745163"/>
          <p14:tracePt t="45571" x="11818938" y="5745163"/>
          <p14:tracePt t="45581" x="11818938" y="5727700"/>
          <p14:tracePt t="45585" x="11818938" y="5710238"/>
          <p14:tracePt t="45593" x="11826875" y="5710238"/>
          <p14:tracePt t="45601" x="11834813" y="5710238"/>
          <p14:tracePt t="45610" x="11834813" y="5702300"/>
          <p14:tracePt t="45617" x="11844338" y="5684838"/>
          <p14:tracePt t="45633" x="11844338" y="5668963"/>
          <p14:tracePt t="45641" x="11852275" y="5659438"/>
          <p14:tracePt t="45650" x="11860213" y="5641975"/>
          <p14:tracePt t="45655" x="11869738" y="5626100"/>
          <p14:tracePt t="45665" x="11877675" y="5608638"/>
          <p14:tracePt t="45671" x="11885613" y="5600700"/>
          <p14:tracePt t="45681" x="11895138" y="5583238"/>
          <p14:tracePt t="45687" x="11895138" y="5565775"/>
          <p14:tracePt t="45697" x="11903075" y="5557838"/>
          <p14:tracePt t="45703" x="11911013" y="5540375"/>
          <p14:tracePt t="45713" x="11920538" y="5524500"/>
          <p14:tracePt t="45719" x="11920538" y="5514975"/>
          <p14:tracePt t="45732" x="11928475" y="5507038"/>
          <p14:tracePt t="45735" x="11928475" y="5489575"/>
          <p14:tracePt t="45741" x="11928475" y="5481638"/>
          <p14:tracePt t="45750" x="11928475" y="5464175"/>
          <p14:tracePt t="45757" x="11928475" y="5456238"/>
          <p14:tracePt t="45766" x="11928475" y="5438775"/>
          <p14:tracePt t="45773" x="11928475" y="5421313"/>
          <p14:tracePt t="45782" x="11928475" y="5413375"/>
          <p14:tracePt t="45789" x="11928475" y="5395913"/>
          <p14:tracePt t="45800" x="11928475" y="5380038"/>
          <p14:tracePt t="45805" x="11928475" y="5370513"/>
          <p14:tracePt t="45814" x="11928475" y="5362575"/>
          <p14:tracePt t="45823" x="11936413" y="5353050"/>
          <p14:tracePt t="45833" x="11936413" y="5345113"/>
          <p14:tracePt t="45844" x="11936413" y="5337175"/>
          <p14:tracePt t="45855" x="11936413" y="5327650"/>
          <p14:tracePt t="45871" x="11936413" y="5319713"/>
          <p14:tracePt t="45886" x="11936413" y="5302250"/>
          <p14:tracePt t="45894" x="11936413" y="5286375"/>
          <p14:tracePt t="45901" x="11936413" y="5276850"/>
          <p14:tracePt t="45909" x="11936413" y="5268913"/>
          <p14:tracePt t="45917" x="11936413" y="5251450"/>
          <p14:tracePt t="45933" x="11936413" y="5243513"/>
          <p14:tracePt t="45941" x="11936413" y="5226050"/>
          <p14:tracePt t="45957" x="11936413" y="5218113"/>
          <p14:tracePt t="45965" x="11936413" y="5208588"/>
          <p14:tracePt t="45971" x="11936413" y="5200650"/>
          <p14:tracePt t="45981" x="11936413" y="5192713"/>
          <p14:tracePt t="45987" x="11936413" y="5183188"/>
          <p14:tracePt t="45997" x="11936413" y="5175250"/>
          <p14:tracePt t="46003" x="11928475" y="5167313"/>
          <p14:tracePt t="46014" x="11920538" y="5157788"/>
          <p14:tracePt t="46019" x="11920538" y="5149850"/>
          <p14:tracePt t="46030" x="11903075" y="5149850"/>
          <p14:tracePt t="46034" x="11895138" y="5141913"/>
          <p14:tracePt t="46041" x="11885613" y="5132388"/>
          <p14:tracePt t="46051" x="11869738" y="5124450"/>
          <p14:tracePt t="46057" x="11852275" y="5124450"/>
          <p14:tracePt t="46067" x="11844338" y="5124450"/>
          <p14:tracePt t="46073" x="11826875" y="5124450"/>
          <p14:tracePt t="46083" x="11809413" y="5124450"/>
          <p14:tracePt t="46089" x="11801475" y="5124450"/>
          <p14:tracePt t="46099" x="11766550" y="5124450"/>
          <p14:tracePt t="46105" x="11741150" y="5116513"/>
          <p14:tracePt t="46115" x="11715750" y="5116513"/>
          <p14:tracePt t="46119" x="11674475" y="5116513"/>
          <p14:tracePt t="46130" x="11639550" y="5116513"/>
          <p14:tracePt t="46135" x="11596688" y="5116513"/>
          <p14:tracePt t="46144" x="11563350" y="5116513"/>
          <p14:tracePt t="46151" x="11530013" y="5116513"/>
          <p14:tracePt t="46159" x="11512550" y="5124450"/>
          <p14:tracePt t="46167" x="11495088" y="5124450"/>
          <p14:tracePt t="46175" x="11487150" y="5124450"/>
          <p14:tracePt t="46183" x="11487150" y="5132388"/>
          <p14:tracePt t="46191" x="11477625" y="5141913"/>
          <p14:tracePt t="46205" x="11469688" y="5149850"/>
          <p14:tracePt t="46215" x="11469688" y="5167313"/>
          <p14:tracePt t="46221" x="11469688" y="5175250"/>
          <p14:tracePt t="46233" x="11487150" y="5192713"/>
          <p14:tracePt t="46237" x="11512550" y="5208588"/>
          <p14:tracePt t="46248" x="11530013" y="5235575"/>
          <p14:tracePt t="46253" x="11555413" y="5260975"/>
          <p14:tracePt t="46264" x="11588750" y="5276850"/>
          <p14:tracePt t="46269" x="11631613" y="5294313"/>
          <p14:tracePt t="46275" x="11690350" y="5302250"/>
          <p14:tracePt t="46285" x="11715750" y="5311775"/>
          <p14:tracePt t="46290" x="11766550" y="5311775"/>
          <p14:tracePt t="46300" x="11809413" y="5311775"/>
          <p14:tracePt t="46307" x="11826875" y="5311775"/>
          <p14:tracePt t="46316" x="11844338" y="5311775"/>
          <p14:tracePt t="46322" x="11860213" y="5311775"/>
          <p14:tracePt t="46332" x="11869738" y="5302250"/>
          <p14:tracePt t="46338" x="11877675" y="5302250"/>
          <p14:tracePt t="46348" x="11885613" y="5294313"/>
          <p14:tracePt t="46357" x="11885613" y="5286375"/>
          <p14:tracePt t="46367" x="11885613" y="5276850"/>
          <p14:tracePt t="46373" x="11885613" y="5268913"/>
          <p14:tracePt t="46381" x="11885613" y="5260975"/>
          <p14:tracePt t="46389" x="11885613" y="5251450"/>
          <p14:tracePt t="46399" x="11885613" y="5243513"/>
          <p14:tracePt t="46405" x="11885613" y="5235575"/>
          <p14:tracePt t="46432" x="11885613" y="5226050"/>
          <p14:tracePt t="48077" x="11877675" y="5226050"/>
          <p14:tracePt t="48099" x="11860213" y="5243513"/>
          <p14:tracePt t="48105" x="11844338" y="5260975"/>
          <p14:tracePt t="48114" x="11834813" y="5276850"/>
          <p14:tracePt t="48120" x="11818938" y="5286375"/>
          <p14:tracePt t="48129" x="11801475" y="5302250"/>
          <p14:tracePt t="48135" x="11791950" y="5311775"/>
          <p14:tracePt t="48146" x="11784013" y="5319713"/>
          <p14:tracePt t="48160" x="11776075" y="5327650"/>
          <p14:tracePt t="48209" x="11766550" y="5327650"/>
          <p14:tracePt t="48237" x="11766550" y="5337175"/>
          <p14:tracePt t="48257" x="11758613" y="5337175"/>
          <p14:tracePt t="48283" x="11758613" y="5345113"/>
          <p14:tracePt t="48307" x="11750675" y="5345113"/>
          <p14:tracePt t="48345" x="11741150" y="5345113"/>
          <p14:tracePt t="48353" x="11741150" y="5353050"/>
          <p14:tracePt t="48363" x="11725275" y="5353050"/>
          <p14:tracePt t="48369" x="11715750" y="5353050"/>
          <p14:tracePt t="48380" x="11699875" y="5370513"/>
          <p14:tracePt t="48385" x="11664950" y="5380038"/>
          <p14:tracePt t="48396" x="11622088" y="5387975"/>
          <p14:tracePt t="48401" x="11571288" y="5395913"/>
          <p14:tracePt t="48409" x="11530013" y="5405438"/>
          <p14:tracePt t="48417" x="11469688" y="5405438"/>
          <p14:tracePt t="48424" x="11426825" y="5405438"/>
          <p14:tracePt t="48433" x="11393488" y="5413375"/>
          <p14:tracePt t="48439" x="11360150" y="5413375"/>
          <p14:tracePt t="48449" x="11342688" y="5413375"/>
          <p14:tracePt t="48455" x="11325225" y="5413375"/>
          <p14:tracePt t="48464" x="11307763" y="5413375"/>
          <p14:tracePt t="48480" x="11299825" y="5413375"/>
          <p14:tracePt t="48487" x="11291888" y="5413375"/>
          <p14:tracePt t="48497" x="11282363" y="5413375"/>
          <p14:tracePt t="48517" x="11274425" y="5413375"/>
          <p14:tracePt t="48525" x="11266488" y="5413375"/>
          <p14:tracePt t="48533" x="11256963" y="5413375"/>
          <p14:tracePt t="48541" x="11249025" y="5413375"/>
          <p14:tracePt t="48549" x="11241088" y="5413375"/>
          <p14:tracePt t="48557" x="11231563" y="5413375"/>
          <p14:tracePt t="48565" x="11223625" y="5413375"/>
          <p14:tracePt t="48573" x="11215688" y="5413375"/>
          <p14:tracePt t="48581" x="11206163" y="5413375"/>
          <p14:tracePt t="48587" x="11188700" y="5413375"/>
          <p14:tracePt t="48597" x="11180763" y="5421313"/>
          <p14:tracePt t="48603" x="11163300" y="5430838"/>
          <p14:tracePt t="48613" x="11147425" y="5430838"/>
          <p14:tracePt t="48619" x="11137900" y="5430838"/>
          <p14:tracePt t="48629" x="11122025" y="5430838"/>
          <p14:tracePt t="48635" x="11104563" y="5438775"/>
          <p14:tracePt t="48648" x="11087100" y="5438775"/>
          <p14:tracePt t="48650" x="11071225" y="5446713"/>
          <p14:tracePt t="48657" x="11053763" y="5446713"/>
          <p14:tracePt t="48666" x="11044238" y="5446713"/>
          <p14:tracePt t="48673" x="11028363" y="5446713"/>
          <p14:tracePt t="48682" x="11018838" y="5446713"/>
          <p14:tracePt t="48689" x="11002963" y="5446713"/>
          <p14:tracePt t="48698" x="10993438" y="5446713"/>
          <p14:tracePt t="48705" x="10985500" y="5446713"/>
          <p14:tracePt t="48713" x="10977563" y="5446713"/>
          <p14:tracePt t="48721" x="10968038" y="5446713"/>
          <p14:tracePt t="48735" x="10960100" y="5446713"/>
          <p14:tracePt t="48751" x="10952163" y="5430838"/>
          <p14:tracePt t="48760" x="10952163" y="5421313"/>
          <p14:tracePt t="48767" x="10952163" y="5405438"/>
          <p14:tracePt t="48775" x="10952163" y="5387975"/>
          <p14:tracePt t="48783" x="10952163" y="5380038"/>
          <p14:tracePt t="48791" x="10942638" y="5362575"/>
          <p14:tracePt t="48800" x="10942638" y="5353050"/>
          <p14:tracePt t="48804" x="10942638" y="5337175"/>
          <p14:tracePt t="48815" x="10942638" y="5319713"/>
          <p14:tracePt t="48820" x="10942638" y="5311775"/>
          <p14:tracePt t="48830" x="10942638" y="5294313"/>
          <p14:tracePt t="48836" x="10942638" y="5286375"/>
          <p14:tracePt t="48848" x="10942638" y="5268913"/>
          <p14:tracePt t="48853" x="10942638" y="5260975"/>
          <p14:tracePt t="48864" x="10942638" y="5251450"/>
          <p14:tracePt t="48957" x="10942638" y="5260975"/>
          <p14:tracePt t="48965" x="10942638" y="5276850"/>
          <p14:tracePt t="48973" x="10952163" y="5286375"/>
          <p14:tracePt t="48983" x="10960100" y="5302250"/>
          <p14:tracePt t="48989" x="10977563" y="5319713"/>
          <p14:tracePt t="48999" x="10985500" y="5327650"/>
          <p14:tracePt t="49005" x="11018838" y="5337175"/>
          <p14:tracePt t="49013" x="11061700" y="5337175"/>
          <p14:tracePt t="49021" x="11122025" y="5337175"/>
          <p14:tracePt t="49029" x="11180763" y="5337175"/>
          <p14:tracePt t="49035" x="11223625" y="5337175"/>
          <p14:tracePt t="49047" x="11282363" y="5319713"/>
          <p14:tracePt t="49051" x="11333163" y="5311775"/>
          <p14:tracePt t="49062" x="11368088" y="5294313"/>
          <p14:tracePt t="49067" x="11401425" y="5286375"/>
          <p14:tracePt t="49076" x="11436350" y="5268913"/>
          <p14:tracePt t="49085" x="11461750" y="5251450"/>
          <p14:tracePt t="49091" x="11469688" y="5251450"/>
          <p14:tracePt t="49099" x="11477625" y="5243513"/>
          <p14:tracePt t="49105" x="11487150" y="5243513"/>
          <p14:tracePt t="49116" x="11487150" y="5235575"/>
          <p14:tracePt t="49130" x="11487150" y="5226050"/>
          <p14:tracePt t="49147" x="11487150" y="5208588"/>
          <p14:tracePt t="49153" x="11487150" y="5200650"/>
          <p14:tracePt t="49163" x="11487150" y="5183188"/>
          <p14:tracePt t="49169" x="11477625" y="5167313"/>
          <p14:tracePt t="49176" x="11461750" y="5149850"/>
          <p14:tracePt t="49183" x="11452225" y="5141913"/>
          <p14:tracePt t="49191" x="11436350" y="5116513"/>
          <p14:tracePt t="49200" x="11418888" y="5099050"/>
          <p14:tracePt t="49207" x="11393488" y="5081588"/>
          <p14:tracePt t="49216" x="11360150" y="5064125"/>
          <p14:tracePt t="49223" x="11307763" y="5048250"/>
          <p14:tracePt t="49232" x="11249025" y="5038725"/>
          <p14:tracePt t="49239" x="11180763" y="5013325"/>
          <p14:tracePt t="49249" x="11122025" y="5005388"/>
          <p14:tracePt t="49255" x="11061700" y="5005388"/>
          <p14:tracePt t="49263" x="11002963" y="5005388"/>
          <p14:tracePt t="49269" x="10960100" y="5005388"/>
          <p14:tracePt t="49280" x="10926763" y="5005388"/>
          <p14:tracePt t="49285" x="10901363" y="5013325"/>
          <p14:tracePt t="49297" x="10891838" y="5022850"/>
          <p14:tracePt t="49301" x="10874375" y="5038725"/>
          <p14:tracePt t="49309" x="10858500" y="5048250"/>
          <p14:tracePt t="49318" x="10841038" y="5064125"/>
          <p14:tracePt t="49325" x="10833100" y="5081588"/>
          <p14:tracePt t="49335" x="10815638" y="5099050"/>
          <p14:tracePt t="49338" x="10807700" y="5116513"/>
          <p14:tracePt t="49349" x="10807700" y="5149850"/>
          <p14:tracePt t="49355" x="10807700" y="5175250"/>
          <p14:tracePt t="49365" x="10815638" y="5208588"/>
          <p14:tracePt t="49371" x="10833100" y="5243513"/>
          <p14:tracePt t="49379" x="10858500" y="5268913"/>
          <p14:tracePt t="49387" x="10909300" y="5294313"/>
          <p14:tracePt t="49397" x="10968038" y="5319713"/>
          <p14:tracePt t="49403" x="11028363" y="5337175"/>
          <p14:tracePt t="49411" x="11087100" y="5362575"/>
          <p14:tracePt t="49417" x="11180763" y="5380038"/>
          <p14:tracePt t="49427" x="11241088" y="5405438"/>
          <p14:tracePt t="49435" x="11299825" y="5413375"/>
          <p14:tracePt t="49441" x="11360150" y="5421313"/>
          <p14:tracePt t="49450" x="11426825" y="5421313"/>
          <p14:tracePt t="49457" x="11487150" y="5413375"/>
          <p14:tracePt t="49465" x="11520488" y="5405438"/>
          <p14:tracePt t="49473" x="11571288" y="5380038"/>
          <p14:tracePt t="49483" x="11596688" y="5362575"/>
          <p14:tracePt t="49487" x="11614150" y="5353050"/>
          <p14:tracePt t="49497" x="11614150" y="5337175"/>
          <p14:tracePt t="49502" x="11631613" y="5319713"/>
          <p14:tracePt t="49513" x="11639550" y="5302250"/>
          <p14:tracePt t="49519" x="11647488" y="5294313"/>
          <p14:tracePt t="49529" x="11647488" y="5276850"/>
          <p14:tracePt t="49535" x="11647488" y="5268913"/>
          <p14:tracePt t="49546" x="11647488" y="5251450"/>
          <p14:tracePt t="49551" x="11647488" y="5235575"/>
          <p14:tracePt t="49557" x="11647488" y="5226050"/>
          <p14:tracePt t="49566" x="11639550" y="5218113"/>
          <p14:tracePt t="49573" x="11639550" y="5208588"/>
          <p14:tracePt t="50813" x="11631613" y="5226050"/>
          <p14:tracePt t="50821" x="11622088" y="5235575"/>
          <p14:tracePt t="50830" x="11622088" y="5251450"/>
          <p14:tracePt t="50837" x="11614150" y="5260975"/>
          <p14:tracePt t="50846" x="11606213" y="5260975"/>
          <p14:tracePt t="50854" x="11606213" y="5276850"/>
          <p14:tracePt t="50863" x="11606213" y="5286375"/>
          <p14:tracePt t="50867" x="11596688" y="5286375"/>
          <p14:tracePt t="50875" x="11588750" y="5302250"/>
          <p14:tracePt t="50884" x="11580813" y="5311775"/>
          <p14:tracePt t="50900" x="11580813" y="5327650"/>
          <p14:tracePt t="50907" x="11571288" y="5327650"/>
          <p14:tracePt t="50917" x="11563350" y="5327650"/>
          <p14:tracePt t="50922" x="11563350" y="5337175"/>
          <p14:tracePt t="51031" x="11563350" y="5345113"/>
          <p14:tracePt t="51083" x="11555413" y="5345113"/>
          <p14:tracePt t="51277" x="11555413" y="5337175"/>
          <p14:tracePt t="51286" x="11555413" y="5327650"/>
          <p14:tracePt t="51294" x="11555413" y="5302250"/>
          <p14:tracePt t="51302" x="11563350" y="5286375"/>
          <p14:tracePt t="51312" x="11563350" y="5268913"/>
          <p14:tracePt t="51317" x="11563350" y="5243513"/>
          <p14:tracePt t="51323" x="11563350" y="5218113"/>
          <p14:tracePt t="51331" x="11563350" y="5208588"/>
          <p14:tracePt t="51339" x="11555413" y="5192713"/>
          <p14:tracePt t="51348" x="11555413" y="5175250"/>
          <p14:tracePt t="51356" x="11545888" y="5167313"/>
          <p14:tracePt t="51365" x="11537950" y="5157788"/>
          <p14:tracePt t="51371" x="11530013" y="5141913"/>
          <p14:tracePt t="51382" x="11520488" y="5132388"/>
          <p14:tracePt t="51387" x="11520488" y="5124450"/>
          <p14:tracePt t="51395" x="11520488" y="5116513"/>
          <p14:tracePt t="51417" x="11512550" y="5106988"/>
          <p14:tracePt t="51425" x="11512550" y="5099050"/>
          <p14:tracePt t="51433" x="11503025" y="5091113"/>
          <p14:tracePt t="51442" x="11503025" y="5073650"/>
          <p14:tracePt t="51450" x="11495088" y="5056188"/>
          <p14:tracePt t="51458" x="11495088" y="5048250"/>
          <p14:tracePt t="51466" x="11495088" y="5030788"/>
          <p14:tracePt t="51473" x="11495088" y="5013325"/>
          <p14:tracePt t="51481" x="11495088" y="5005388"/>
          <p14:tracePt t="51488" x="11487150" y="4979988"/>
          <p14:tracePt t="51495" x="11487150" y="4962525"/>
          <p14:tracePt t="51503" x="11487150" y="4937125"/>
          <p14:tracePt t="51513" x="11477625" y="4911725"/>
          <p14:tracePt t="51519" x="11477625" y="4894263"/>
          <p14:tracePt t="51529" x="11469688" y="4868863"/>
          <p14:tracePt t="51535" x="11461750" y="4835525"/>
          <p14:tracePt t="51546" x="11452225" y="4810125"/>
          <p14:tracePt t="51551" x="11444288" y="4784725"/>
          <p14:tracePt t="51557" x="11426825" y="4759325"/>
          <p14:tracePt t="51566" x="11410950" y="4749800"/>
          <p14:tracePt t="51573" x="11393488" y="4724400"/>
          <p14:tracePt t="51583" x="11385550" y="4708525"/>
          <p14:tracePt t="51589" x="11368088" y="4691063"/>
          <p14:tracePt t="51598" x="11350625" y="4673600"/>
          <p14:tracePt t="51605" x="11333163" y="4665663"/>
          <p14:tracePt t="51615" x="11317288" y="4648200"/>
          <p14:tracePt t="51622" x="11307763" y="4640263"/>
          <p14:tracePt t="51629" x="11291888" y="4630738"/>
          <p14:tracePt t="51635" x="11282363" y="4622800"/>
          <p14:tracePt t="51645" x="11274425" y="4622800"/>
          <p14:tracePt t="51651" x="11256963" y="4622800"/>
          <p14:tracePt t="51662" x="11249025" y="4622800"/>
          <p14:tracePt t="51667" x="11241088" y="4622800"/>
          <p14:tracePt t="51678" x="11223625" y="4622800"/>
          <p14:tracePt t="51683" x="11215688" y="4630738"/>
          <p14:tracePt t="51691" x="11198225" y="4640263"/>
          <p14:tracePt t="51700" x="11180763" y="4657725"/>
          <p14:tracePt t="51705" x="11163300" y="4665663"/>
          <p14:tracePt t="51715" x="11155363" y="4665663"/>
          <p14:tracePt t="51721" x="11137900" y="4673600"/>
          <p14:tracePt t="51732" x="11122025" y="4683125"/>
          <p14:tracePt t="51738" x="11104563" y="4691063"/>
          <p14:tracePt t="51746" x="11104563" y="4708525"/>
          <p14:tracePt t="51753" x="11087100" y="4716463"/>
          <p14:tracePt t="51763" x="11079163" y="4716463"/>
          <p14:tracePt t="51769" x="11071225" y="4733925"/>
          <p14:tracePt t="51779" x="11061700" y="4749800"/>
          <p14:tracePt t="51784" x="11053763" y="4749800"/>
          <p14:tracePt t="51791" x="11044238" y="4767263"/>
          <p14:tracePt t="51800" x="11028363" y="4784725"/>
          <p14:tracePt t="51807" x="11028363" y="4792663"/>
          <p14:tracePt t="51817" x="11028363" y="4810125"/>
          <p14:tracePt t="51823" x="11028363" y="4827588"/>
          <p14:tracePt t="51832" x="11028363" y="4835525"/>
          <p14:tracePt t="51839" x="11018838" y="4852988"/>
          <p14:tracePt t="51848" x="11018838" y="4868863"/>
          <p14:tracePt t="51856" x="11018838" y="4878388"/>
          <p14:tracePt t="51863" x="11018838" y="4894263"/>
          <p14:tracePt t="51869" x="11018838" y="4903788"/>
          <p14:tracePt t="51879" x="11018838" y="4911725"/>
          <p14:tracePt t="51885" x="11018838" y="4919663"/>
          <p14:tracePt t="51901" x="11028363" y="4937125"/>
          <p14:tracePt t="51913" x="11028363" y="4946650"/>
          <p14:tracePt t="51918" x="11036300" y="4954588"/>
          <p14:tracePt t="51928" x="11044238" y="4954588"/>
          <p14:tracePt t="51934" x="11044238" y="4972050"/>
          <p14:tracePt t="51939" x="11053763" y="4979988"/>
          <p14:tracePt t="51949" x="11061700" y="4979988"/>
          <p14:tracePt t="51955" x="11071225" y="4997450"/>
          <p14:tracePt t="51964" x="11079163" y="5013325"/>
          <p14:tracePt t="51972" x="11096625" y="5022850"/>
          <p14:tracePt t="51981" x="11112500" y="5038725"/>
          <p14:tracePt t="51988" x="11129963" y="5056188"/>
          <p14:tracePt t="51995" x="11137900" y="5064125"/>
          <p14:tracePt t="52004" x="11155363" y="5081588"/>
          <p14:tracePt t="52012" x="11180763" y="5081588"/>
          <p14:tracePt t="52018" x="11198225" y="5091113"/>
          <p14:tracePt t="52028" x="11206163" y="5091113"/>
          <p14:tracePt t="52034" x="11223625" y="5099050"/>
          <p14:tracePt t="52042" x="11241088" y="5099050"/>
          <p14:tracePt t="52050" x="11249025" y="5099050"/>
          <p14:tracePt t="52058" x="11266488" y="5099050"/>
          <p14:tracePt t="52066" x="11274425" y="5099050"/>
          <p14:tracePt t="52073" x="11291888" y="5099050"/>
          <p14:tracePt t="52082" x="11307763" y="5099050"/>
          <p14:tracePt t="52087" x="11317288" y="5099050"/>
          <p14:tracePt t="52096" x="11333163" y="5099050"/>
          <p14:tracePt t="52104" x="11350625" y="5091113"/>
          <p14:tracePt t="52113" x="11360150" y="5091113"/>
          <p14:tracePt t="52119" x="11368088" y="5091113"/>
          <p14:tracePt t="52129" x="11376025" y="5081588"/>
          <p14:tracePt t="52145" x="11376025" y="5073650"/>
          <p14:tracePt t="52151" x="11385550" y="5073650"/>
          <p14:tracePt t="52163" x="11393488" y="5064125"/>
          <p14:tracePt t="52167" x="11393488" y="5048250"/>
          <p14:tracePt t="52182" x="11401425" y="5030788"/>
          <p14:tracePt t="52189" x="11401425" y="5013325"/>
          <p14:tracePt t="52198" x="11401425" y="5005388"/>
          <p14:tracePt t="52205" x="11401425" y="4987925"/>
          <p14:tracePt t="52215" x="11393488" y="4972050"/>
          <p14:tracePt t="52221" x="11393488" y="4962525"/>
          <p14:tracePt t="52231" x="11376025" y="4946650"/>
          <p14:tracePt t="52238" x="11350625" y="4929188"/>
          <p14:tracePt t="52246" x="11325225" y="4911725"/>
          <p14:tracePt t="52251" x="11291888" y="4903788"/>
          <p14:tracePt t="52263" x="11249025" y="4894263"/>
          <p14:tracePt t="52267" x="11206163" y="4894263"/>
          <p14:tracePt t="52278" x="11147425" y="4894263"/>
          <p14:tracePt t="52283" x="11087100" y="4894263"/>
          <p14:tracePt t="52292" x="11028363" y="4894263"/>
          <p14:tracePt t="52300" x="10968038" y="4894263"/>
          <p14:tracePt t="52308" x="10926763" y="4903788"/>
          <p14:tracePt t="52316" x="10883900" y="4919663"/>
          <p14:tracePt t="52322" x="10858500" y="4919663"/>
          <p14:tracePt t="52331" x="10833100" y="4937125"/>
          <p14:tracePt t="52337" x="10815638" y="4954588"/>
          <p14:tracePt t="52345" x="10798175" y="4972050"/>
          <p14:tracePt t="52353" x="10790238" y="4987925"/>
          <p14:tracePt t="52363" x="10782300" y="4997450"/>
          <p14:tracePt t="52369" x="10772775" y="5013325"/>
          <p14:tracePt t="52379" x="10764838" y="5030788"/>
          <p14:tracePt t="52385" x="10764838" y="5048250"/>
          <p14:tracePt t="52392" x="10764838" y="5081588"/>
          <p14:tracePt t="52400" x="10764838" y="5106988"/>
          <p14:tracePt t="52408" x="10764838" y="5141913"/>
          <p14:tracePt t="52416" x="10782300" y="5183188"/>
          <p14:tracePt t="52423" x="10798175" y="5208588"/>
          <p14:tracePt t="52432" x="10823575" y="5235575"/>
          <p14:tracePt t="52439" x="10858500" y="5251450"/>
          <p14:tracePt t="52449" x="10934700" y="5276850"/>
          <p14:tracePt t="52454" x="10993438" y="5294313"/>
          <p14:tracePt t="52466" x="11053763" y="5302250"/>
          <p14:tracePt t="52469" x="11112500" y="5311775"/>
          <p14:tracePt t="52479" x="11172825" y="5311775"/>
          <p14:tracePt t="52485" x="11231563" y="5311775"/>
          <p14:tracePt t="52495" x="11291888" y="5311775"/>
          <p14:tracePt t="52501" x="11325225" y="5302250"/>
          <p14:tracePt t="52512" x="11360150" y="5286375"/>
          <p14:tracePt t="52517" x="11385550" y="5268913"/>
          <p14:tracePt t="52528" x="11393488" y="5260975"/>
          <p14:tracePt t="52533" x="11410950" y="5235575"/>
          <p14:tracePt t="52541" x="11426825" y="5200650"/>
          <p14:tracePt t="52548" x="11426825" y="5157788"/>
          <p14:tracePt t="52555" x="11426825" y="5099050"/>
          <p14:tracePt t="52565" x="11426825" y="5038725"/>
          <p14:tracePt t="52571" x="11418888" y="4979988"/>
          <p14:tracePt t="52581" x="11393488" y="4919663"/>
          <p14:tracePt t="52587" x="11350625" y="4852988"/>
          <p14:tracePt t="52597" x="11291888" y="4802188"/>
          <p14:tracePt t="52603" x="11223625" y="4759325"/>
          <p14:tracePt t="52613" x="11163300" y="4733925"/>
          <p14:tracePt t="52619" x="11104563" y="4716463"/>
          <p14:tracePt t="52627" x="11053763" y="4708525"/>
          <p14:tracePt t="52633" x="11010900" y="4708525"/>
          <p14:tracePt t="52641" x="10960100" y="4708525"/>
          <p14:tracePt t="52649" x="10926763" y="4708525"/>
          <p14:tracePt t="52657" x="10891838" y="4708525"/>
          <p14:tracePt t="52665" x="10866438" y="4724400"/>
          <p14:tracePt t="52674" x="10848975" y="4733925"/>
          <p14:tracePt t="52682" x="10841038" y="4741863"/>
          <p14:tracePt t="52689" x="10823575" y="4749800"/>
          <p14:tracePt t="52696" x="10807700" y="4767263"/>
          <p14:tracePt t="52703" x="10790238" y="4784725"/>
          <p14:tracePt t="52713" x="10790238" y="4792663"/>
          <p14:tracePt t="52719" x="10782300" y="4810125"/>
          <p14:tracePt t="52729" x="10782300" y="4827588"/>
          <p14:tracePt t="52737" x="10772775" y="4835525"/>
          <p14:tracePt t="52747" x="10772775" y="4843463"/>
          <p14:tracePt t="52751" x="10772775" y="4860925"/>
          <p14:tracePt t="52763" x="10772775" y="4868863"/>
          <p14:tracePt t="52767" x="10772775" y="4878388"/>
          <p14:tracePt t="52773" x="10772775" y="4886325"/>
          <p14:tracePt t="52801" x="10772775" y="4894263"/>
          <p14:tracePt t="52969" x="10772775" y="4903788"/>
          <p14:tracePt t="52978" x="10790238" y="4919663"/>
          <p14:tracePt t="52986" x="10823575" y="4929188"/>
          <p14:tracePt t="52994" x="10858500" y="4946650"/>
          <p14:tracePt t="53000" x="10917238" y="4962525"/>
          <p14:tracePt t="53008" x="10985500" y="4987925"/>
          <p14:tracePt t="53016" x="11053763" y="4997450"/>
          <p14:tracePt t="53022" x="11112500" y="5005388"/>
          <p14:tracePt t="53032" x="11188700" y="5022850"/>
          <p14:tracePt t="53039" x="11266488" y="5048250"/>
          <p14:tracePt t="53049" x="11325225" y="5064125"/>
          <p14:tracePt t="53055" x="11385550" y="5073650"/>
          <p14:tracePt t="53064" x="11426825" y="5091113"/>
          <p14:tracePt t="53071" x="11452225" y="5091113"/>
          <p14:tracePt t="53079" x="11469688" y="5091113"/>
          <p14:tracePt t="53085" x="11477625" y="5091113"/>
          <p14:tracePt t="53096" x="11495088" y="5081588"/>
          <p14:tracePt t="53101" x="11512550" y="5064125"/>
          <p14:tracePt t="53113" x="11530013" y="5048250"/>
          <p14:tracePt t="53117" x="11545888" y="5022850"/>
          <p14:tracePt t="53127" x="11571288" y="5005388"/>
          <p14:tracePt t="53133" x="11606213" y="4962525"/>
          <p14:tracePt t="53142" x="11639550" y="4911725"/>
          <p14:tracePt t="53151" x="11682413" y="4852988"/>
          <p14:tracePt t="53154" x="11725275" y="4784725"/>
          <p14:tracePt t="53164" x="11758613" y="4733925"/>
          <p14:tracePt t="53171" x="11784013" y="4683125"/>
          <p14:tracePt t="53182" x="11818938" y="4640263"/>
          <p14:tracePt t="53187" x="11834813" y="4572000"/>
          <p14:tracePt t="53197" x="11860213" y="4529138"/>
          <p14:tracePt t="53203" x="11877675" y="4478338"/>
          <p14:tracePt t="53213" x="11895138" y="4445000"/>
          <p14:tracePt t="53219" x="11903075" y="4410075"/>
          <p14:tracePt t="53227" x="11903075" y="4402138"/>
          <p14:tracePt t="53233" x="11911013" y="4376738"/>
          <p14:tracePt t="53244" x="11911013" y="4359275"/>
          <p14:tracePt t="53249" x="11911013" y="4341813"/>
          <p14:tracePt t="53256" x="11895138" y="4333875"/>
          <p14:tracePt t="53265" x="11877675" y="4316413"/>
          <p14:tracePt t="53272" x="11860213" y="4300538"/>
          <p14:tracePt t="53282" x="11834813" y="4291013"/>
          <p14:tracePt t="53289" x="11801475" y="4283075"/>
          <p14:tracePt t="53298" x="11758613" y="4283075"/>
          <p14:tracePt t="53302" x="11699875" y="4283075"/>
          <p14:tracePt t="53313" x="11657013" y="4283075"/>
          <p14:tracePt t="53319" x="11596688" y="4300538"/>
          <p14:tracePt t="53328" x="11537950" y="4316413"/>
          <p14:tracePt t="53335" x="11487150" y="4325938"/>
          <p14:tracePt t="53345" x="11436350" y="4341813"/>
          <p14:tracePt t="53351" x="11401425" y="4359275"/>
          <p14:tracePt t="53362" x="11385550" y="4376738"/>
          <p14:tracePt t="53367" x="11368088" y="4394200"/>
          <p14:tracePt t="53377" x="11350625" y="4410075"/>
          <p14:tracePt t="53380" x="11333163" y="4427538"/>
          <p14:tracePt t="53389" x="11325225" y="4435475"/>
          <p14:tracePt t="53398" x="11325225" y="4445000"/>
          <p14:tracePt t="53405" x="11325225" y="4460875"/>
          <p14:tracePt t="53421" x="11325225" y="4478338"/>
          <p14:tracePt t="53430" x="11317288" y="4478338"/>
          <p14:tracePt t="53437" x="11317288" y="4486275"/>
          <p14:tracePt t="53445" x="11317288" y="4503738"/>
          <p14:tracePt t="53465" x="11307763" y="4503738"/>
          <p14:tracePt t="58621" x="11274425" y="4460875"/>
          <p14:tracePt t="58629" x="11180763" y="4341813"/>
          <p14:tracePt t="58637" x="11010900" y="4240213"/>
          <p14:tracePt t="58645" x="10823575" y="4156075"/>
          <p14:tracePt t="58653" x="10585450" y="4079875"/>
          <p14:tracePt t="58662" x="10331450" y="4027488"/>
          <p14:tracePt t="58667" x="10034588" y="3994150"/>
          <p14:tracePt t="58676" x="9710738" y="3976688"/>
          <p14:tracePt t="58683" x="9353550" y="3960813"/>
          <p14:tracePt t="58693" x="9064625" y="3968750"/>
          <p14:tracePt t="58699" x="8724900" y="4027488"/>
          <p14:tracePt t="58709" x="8359775" y="4095750"/>
          <p14:tracePt t="58715" x="8054975" y="4146550"/>
          <p14:tracePt t="58726" x="7799388" y="4197350"/>
          <p14:tracePt t="58731" x="7553325" y="4224338"/>
          <p14:tracePt t="58739" x="7416800" y="4265613"/>
          <p14:tracePt t="58747" x="7272338" y="4300538"/>
          <p14:tracePt t="58753" x="7153275" y="4333875"/>
          <p14:tracePt t="58763" x="7051675" y="4359275"/>
          <p14:tracePt t="58769" x="6967538" y="4376738"/>
          <p14:tracePt t="58779" x="6899275" y="4410075"/>
          <p14:tracePt t="58785" x="6838950" y="4427538"/>
          <p14:tracePt t="58797" x="6805613" y="4445000"/>
          <p14:tracePt t="58801" x="6770688" y="4460875"/>
          <p14:tracePt t="58809" x="6745288" y="4478338"/>
          <p14:tracePt t="58817" x="6711950" y="4495800"/>
          <p14:tracePt t="58825" x="6694488" y="4513263"/>
          <p14:tracePt t="58831" x="6661150" y="4538663"/>
          <p14:tracePt t="58842" x="6635750" y="4564063"/>
          <p14:tracePt t="58847" x="6610350" y="4597400"/>
          <p14:tracePt t="58855" x="6584950" y="4640263"/>
          <p14:tracePt t="58865" x="6550025" y="4683125"/>
          <p14:tracePt t="58871" x="6508750" y="4733925"/>
          <p14:tracePt t="58879" x="6483350" y="4784725"/>
          <p14:tracePt t="58888" x="6440488" y="4835525"/>
          <p14:tracePt t="58897" x="6389688" y="4878388"/>
          <p14:tracePt t="58904" x="6338888" y="4919663"/>
          <p14:tracePt t="58911" x="6278563" y="4962525"/>
          <p14:tracePt t="58917" x="6227763" y="5005388"/>
          <p14:tracePt t="58926" x="6184900" y="5038725"/>
          <p14:tracePt t="58933" x="6159500" y="5064125"/>
          <p14:tracePt t="58943" x="6134100" y="5116513"/>
          <p14:tracePt t="58949" x="6108700" y="5167313"/>
          <p14:tracePt t="58959" x="6091238" y="5200650"/>
          <p14:tracePt t="58966" x="6075363" y="5235575"/>
          <p14:tracePt t="58976" x="6057900" y="5286375"/>
          <p14:tracePt t="58980" x="6049963" y="5345113"/>
          <p14:tracePt t="58988" x="6040438" y="5387975"/>
          <p14:tracePt t="58996" x="6040438" y="5430838"/>
          <p14:tracePt t="59003" x="6040438" y="5472113"/>
          <p14:tracePt t="59012" x="6040438" y="5524500"/>
          <p14:tracePt t="59019" x="6057900" y="5583238"/>
          <p14:tracePt t="59028" x="6083300" y="5641975"/>
          <p14:tracePt t="59036" x="6100763" y="5694363"/>
          <p14:tracePt t="59045" x="6142038" y="5753100"/>
          <p14:tracePt t="59049" x="6210300" y="5821363"/>
          <p14:tracePt t="59059" x="6270625" y="5872163"/>
          <p14:tracePt t="59065" x="6338888" y="5905500"/>
          <p14:tracePt t="59076" x="6415088" y="5932488"/>
          <p14:tracePt t="59081" x="6473825" y="5948363"/>
          <p14:tracePt t="59093" x="6542088" y="5957888"/>
          <p14:tracePt t="59097" x="6635750" y="5973763"/>
          <p14:tracePt t="59106" x="6704013" y="5973763"/>
          <p14:tracePt t="59114" x="6788150" y="5973763"/>
          <p14:tracePt t="59121" x="6864350" y="5965825"/>
          <p14:tracePt t="59128" x="6932613" y="5948363"/>
          <p14:tracePt t="59135" x="7000875" y="5922963"/>
          <p14:tracePt t="59146" x="7059613" y="5905500"/>
          <p14:tracePt t="59152" x="7119938" y="5864225"/>
          <p14:tracePt t="59161" x="7188200" y="5813425"/>
          <p14:tracePt t="59167" x="7256463" y="5753100"/>
          <p14:tracePt t="59176" x="7323138" y="5676900"/>
          <p14:tracePt t="59183" x="7373938" y="5583238"/>
          <p14:tracePt t="59193" x="7426325" y="5481638"/>
          <p14:tracePt t="59199" x="7442200" y="5380038"/>
          <p14:tracePt t="59205" x="7467600" y="5276850"/>
          <p14:tracePt t="59213" x="7493000" y="5192713"/>
          <p14:tracePt t="59221" x="7493000" y="5106988"/>
          <p14:tracePt t="59229" x="7493000" y="5030788"/>
          <p14:tracePt t="59237" x="7493000" y="4962525"/>
          <p14:tracePt t="59245" x="7493000" y="4878388"/>
          <p14:tracePt t="59253" x="7493000" y="4802188"/>
          <p14:tracePt t="59261" x="7477125" y="4733925"/>
          <p14:tracePt t="59269" x="7459663" y="4673600"/>
          <p14:tracePt t="59278" x="7434263" y="4605338"/>
          <p14:tracePt t="59282" x="7408863" y="4546600"/>
          <p14:tracePt t="59295" x="7391400" y="4513263"/>
          <p14:tracePt t="59301" x="7366000" y="4478338"/>
          <p14:tracePt t="59309" x="7358063" y="4452938"/>
          <p14:tracePt t="59315" x="7358063" y="4435475"/>
          <p14:tracePt t="59326" x="7358063" y="4410075"/>
          <p14:tracePt t="59331" x="7358063" y="4376738"/>
          <p14:tracePt t="59340" x="7358063" y="4341813"/>
          <p14:tracePt t="59347" x="7358063" y="4316413"/>
          <p14:tracePt t="59355" x="7358063" y="4291013"/>
          <p14:tracePt t="59361" x="7340600" y="4240213"/>
          <p14:tracePt t="59368" x="7315200" y="4197350"/>
          <p14:tracePt t="59378" x="7297738" y="4146550"/>
          <p14:tracePt t="59385" x="7281863" y="4095750"/>
          <p14:tracePt t="59395" x="7246938" y="4052888"/>
          <p14:tracePt t="59401" x="7229475" y="4002088"/>
          <p14:tracePt t="59409" x="7204075" y="3968750"/>
          <p14:tracePt t="59417" x="7178675" y="3943350"/>
          <p14:tracePt t="59427" x="7162800" y="3925888"/>
          <p14:tracePt t="59431" x="7145338" y="3908425"/>
          <p14:tracePt t="59440" x="7127875" y="3892550"/>
          <p14:tracePt t="59448" x="7119938" y="3875088"/>
          <p14:tracePt t="59455" x="7102475" y="3857625"/>
          <p14:tracePt t="59464" x="7085013" y="3841750"/>
          <p14:tracePt t="59472" x="7069138" y="3824288"/>
          <p14:tracePt t="59480" x="7026275" y="3798888"/>
          <p14:tracePt t="59487" x="6932613" y="3756025"/>
          <p14:tracePt t="59496" x="6848475" y="3705225"/>
          <p14:tracePt t="59503" x="6754813" y="3687763"/>
          <p14:tracePt t="59510" x="6653213" y="3671888"/>
          <p14:tracePt t="59517" x="6559550" y="3671888"/>
          <p14:tracePt t="59526" x="6456363" y="3679825"/>
          <p14:tracePt t="59533" x="6372225" y="3697288"/>
          <p14:tracePt t="59543" x="6311900" y="3713163"/>
          <p14:tracePt t="59549" x="6245225" y="3730625"/>
          <p14:tracePt t="59559" x="6184900" y="3748088"/>
          <p14:tracePt t="59565" x="6142038" y="3756025"/>
          <p14:tracePt t="59575" x="6091238" y="3781425"/>
          <p14:tracePt t="59581" x="6057900" y="3798888"/>
          <p14:tracePt t="59587" x="6024563" y="3816350"/>
          <p14:tracePt t="59596" x="5989638" y="3841750"/>
          <p14:tracePt t="59603" x="5946775" y="3883025"/>
          <p14:tracePt t="59612" x="5905500" y="3935413"/>
          <p14:tracePt t="59619" x="5888038" y="3976688"/>
          <p14:tracePt t="59629" x="5845175" y="4044950"/>
          <p14:tracePt t="59635" x="5794375" y="4105275"/>
          <p14:tracePt t="59643" x="5751513" y="4171950"/>
          <p14:tracePt t="59652" x="5708650" y="4224338"/>
          <p14:tracePt t="59661" x="5667375" y="4283075"/>
          <p14:tracePt t="59665" x="5624513" y="4351338"/>
          <p14:tracePt t="59675" x="5581650" y="4419600"/>
          <p14:tracePt t="59681" x="5538788" y="4478338"/>
          <p14:tracePt t="59692" x="5487988" y="4554538"/>
          <p14:tracePt t="59697" x="5462588" y="4614863"/>
          <p14:tracePt t="59705" x="5437188" y="4691063"/>
          <p14:tracePt t="59714" x="5421313" y="4767263"/>
          <p14:tracePt t="59723" x="5394325" y="4843463"/>
          <p14:tracePt t="59730" x="5386388" y="4911725"/>
          <p14:tracePt t="59735" x="5360988" y="5005388"/>
          <p14:tracePt t="59745" x="5343525" y="5064125"/>
          <p14:tracePt t="59751" x="5343525" y="5132388"/>
          <p14:tracePt t="59761" x="5343525" y="5208588"/>
          <p14:tracePt t="59767" x="5343525" y="5276850"/>
          <p14:tracePt t="59777" x="5343525" y="5337175"/>
          <p14:tracePt t="59783" x="5368925" y="5395913"/>
          <p14:tracePt t="59793" x="5386388" y="5472113"/>
          <p14:tracePt t="59799" x="5421313" y="5549900"/>
          <p14:tracePt t="59809" x="5454650" y="5641975"/>
          <p14:tracePt t="59814" x="5487988" y="5702300"/>
          <p14:tracePt t="59821" x="5538788" y="5778500"/>
          <p14:tracePt t="59829" x="5599113" y="5846763"/>
          <p14:tracePt t="59839" x="5657850" y="5915025"/>
          <p14:tracePt t="59847" x="5726113" y="5973763"/>
          <p14:tracePt t="59853" x="5794375" y="6042025"/>
          <p14:tracePt t="59862" x="5853113" y="6084888"/>
          <p14:tracePt t="59870" x="5905500" y="6118225"/>
          <p14:tracePt t="59879" x="5981700" y="6143625"/>
          <p14:tracePt t="59885" x="6040438" y="6169025"/>
          <p14:tracePt t="59894" x="6116638" y="6178550"/>
          <p14:tracePt t="59911" x="6278563" y="6178550"/>
          <p14:tracePt t="59916" x="6364288" y="6153150"/>
          <p14:tracePt t="59925" x="6448425" y="6118225"/>
          <p14:tracePt t="59931" x="6542088" y="6049963"/>
          <p14:tracePt t="59941" x="6635750" y="5983288"/>
          <p14:tracePt t="59947" x="6729413" y="5889625"/>
          <p14:tracePt t="59955" x="6797675" y="5795963"/>
          <p14:tracePt t="59960" x="6856413" y="5694363"/>
          <p14:tracePt t="59970" x="6915150" y="5575300"/>
          <p14:tracePt t="59979" x="6942138" y="5430838"/>
          <p14:tracePt t="59985" x="6967538" y="5286375"/>
          <p14:tracePt t="59995" x="6975475" y="5149850"/>
          <p14:tracePt t="60001" x="6975475" y="5005388"/>
          <p14:tracePt t="60009" x="6958013" y="4868863"/>
          <p14:tracePt t="60017" x="6932613" y="4733925"/>
          <p14:tracePt t="60027" x="6889750" y="4630738"/>
          <p14:tracePt t="60033" x="6848475" y="4554538"/>
          <p14:tracePt t="60043" x="6780213" y="4486275"/>
          <p14:tracePt t="60048" x="6711950" y="4402138"/>
          <p14:tracePt t="60055" x="6618288" y="4308475"/>
          <p14:tracePt t="60064" x="6542088" y="4224338"/>
          <p14:tracePt t="60071" x="6430963" y="4164013"/>
          <p14:tracePt t="60080" x="6329363" y="4121150"/>
          <p14:tracePt t="60087" x="6227763" y="4095750"/>
          <p14:tracePt t="60096" x="6142038" y="4079875"/>
          <p14:tracePt t="60103" x="6083300" y="4062413"/>
          <p14:tracePt t="60112" x="6024563" y="4062413"/>
          <p14:tracePt t="60117" x="5981700" y="4062413"/>
          <p14:tracePt t="60126" x="5956300" y="4062413"/>
          <p14:tracePt t="60133" x="5938838" y="4070350"/>
          <p14:tracePt t="60145" x="5930900" y="4087813"/>
          <p14:tracePt t="60149" x="5905500" y="4105275"/>
          <p14:tracePt t="60161" x="5870575" y="4121150"/>
          <p14:tracePt t="60165" x="5853113" y="4146550"/>
          <p14:tracePt t="60175" x="5827713" y="4171950"/>
          <p14:tracePt t="60181" x="5802313" y="4214813"/>
          <p14:tracePt t="60192" x="5776913" y="4283075"/>
          <p14:tracePt t="60198" x="5743575" y="4341813"/>
          <p14:tracePt t="60203" x="5726113" y="4402138"/>
          <p14:tracePt t="60213" x="5692775" y="4478338"/>
          <p14:tracePt t="60219" x="5675313" y="4538663"/>
          <p14:tracePt t="60227" x="5649913" y="4605338"/>
          <p14:tracePt t="60235" x="5641975" y="4673600"/>
          <p14:tracePt t="60243" x="5624513" y="4733925"/>
          <p14:tracePt t="60251" x="5624513" y="4810125"/>
          <p14:tracePt t="60261" x="5616575" y="4868863"/>
          <p14:tracePt t="60267" x="5616575" y="4929188"/>
          <p14:tracePt t="60275" x="5624513" y="4972050"/>
          <p14:tracePt t="60282" x="5641975" y="4997450"/>
          <p14:tracePt t="60292" x="5649913" y="5022850"/>
          <p14:tracePt t="60297" x="5649913" y="5030788"/>
          <p14:tracePt t="60306" x="5657850" y="5048250"/>
          <p14:tracePt t="60313" x="5667375" y="5064125"/>
          <p14:tracePt t="60321" x="5675313" y="5081588"/>
          <p14:tracePt t="60330" x="5683250" y="5081588"/>
          <p14:tracePt t="60336" x="5683250" y="5099050"/>
          <p14:tracePt t="61201" x="5692775" y="5099050"/>
          <p14:tracePt t="61210" x="5718175" y="5064125"/>
          <p14:tracePt t="61217" x="5743575" y="5030788"/>
          <p14:tracePt t="61225" x="5786438" y="4997450"/>
          <p14:tracePt t="61233" x="5811838" y="4946650"/>
          <p14:tracePt t="61242" x="5827713" y="4911725"/>
          <p14:tracePt t="61249" x="5862638" y="4843463"/>
          <p14:tracePt t="61259" x="5895975" y="4784725"/>
          <p14:tracePt t="61265" x="5921375" y="4724400"/>
          <p14:tracePt t="61271" x="5972175" y="4630738"/>
          <p14:tracePt t="61281" x="6007100" y="4538663"/>
          <p14:tracePt t="61287" x="6024563" y="4427538"/>
          <p14:tracePt t="61295" x="6057900" y="4300538"/>
          <p14:tracePt t="61303" x="6083300" y="4181475"/>
          <p14:tracePt t="61312" x="6108700" y="4052888"/>
          <p14:tracePt t="61319" x="6134100" y="3935413"/>
          <p14:tracePt t="61329" x="6134100" y="3824288"/>
          <p14:tracePt t="61335" x="6142038" y="3722688"/>
          <p14:tracePt t="61342" x="6142038" y="3636963"/>
          <p14:tracePt t="61350" x="6142038" y="3552825"/>
          <p14:tracePt t="61359" x="6142038" y="3467100"/>
          <p14:tracePt t="61365" x="6126163" y="3382963"/>
          <p14:tracePt t="61375" x="6108700" y="3305175"/>
          <p14:tracePt t="61381" x="6083300" y="3246438"/>
          <p14:tracePt t="61391" x="6075363" y="3195638"/>
          <p14:tracePt t="61397" x="6065838" y="3178175"/>
          <p14:tracePt t="61406" x="6057900" y="3152775"/>
          <p14:tracePt t="61414" x="6057900" y="3135313"/>
          <p14:tracePt t="61419" x="6049963" y="3127375"/>
          <p14:tracePt t="61431" x="6040438" y="3127375"/>
          <p14:tracePt t="61447" x="6032500" y="3127375"/>
          <p14:tracePt t="61455" x="6024563" y="3127375"/>
          <p14:tracePt t="61464" x="6007100" y="3127375"/>
          <p14:tracePt t="61471" x="6007100" y="3135313"/>
          <p14:tracePt t="61479" x="5989638" y="3144838"/>
          <p14:tracePt t="61486" x="5972175" y="3160713"/>
          <p14:tracePt t="61495" x="5956300" y="3178175"/>
          <p14:tracePt t="61501" x="5938838" y="3186113"/>
          <p14:tracePt t="61512" x="5930900" y="3203575"/>
          <p14:tracePt t="61517" x="5921375" y="3221038"/>
          <p14:tracePt t="61525" x="5905500" y="3238500"/>
          <p14:tracePt t="61534" x="5905500" y="3246438"/>
          <p14:tracePt t="61542" x="5895975" y="3263900"/>
          <p14:tracePt t="61549" x="5895975" y="3279775"/>
          <p14:tracePt t="61559" x="5895975" y="3289300"/>
          <p14:tracePt t="61565" x="5895975" y="3305175"/>
          <p14:tracePt t="61571" x="5905500" y="3322638"/>
          <p14:tracePt t="61579" x="5921375" y="3330575"/>
          <p14:tracePt t="61587" x="5930900" y="3348038"/>
          <p14:tracePt t="61595" x="5946775" y="3355975"/>
          <p14:tracePt t="61605" x="5972175" y="3373438"/>
          <p14:tracePt t="61613" x="5997575" y="3382963"/>
          <p14:tracePt t="61619" x="6015038" y="3382963"/>
          <p14:tracePt t="61628" x="6057900" y="3382963"/>
          <p14:tracePt t="61635" x="6091238" y="3382963"/>
          <p14:tracePt t="61643" x="6126163" y="3373438"/>
          <p14:tracePt t="61649" x="6176963" y="3365500"/>
          <p14:tracePt t="61659" x="6235700" y="3340100"/>
          <p14:tracePt t="61665" x="6270625" y="3322638"/>
          <p14:tracePt t="61675" x="6303963" y="3305175"/>
          <p14:tracePt t="61681" x="6338888" y="3289300"/>
          <p14:tracePt t="61692" x="6354763" y="3271838"/>
          <p14:tracePt t="61697" x="6364288" y="3271838"/>
          <p14:tracePt t="61706" x="6364288" y="3263900"/>
          <p14:tracePt t="62715" x="6372225" y="3263900"/>
          <p14:tracePt t="62723" x="6380163" y="3271838"/>
          <p14:tracePt t="62729" x="6397625" y="3297238"/>
          <p14:tracePt t="62739" x="6405563" y="3322638"/>
          <p14:tracePt t="62745" x="6415088" y="3348038"/>
          <p14:tracePt t="62753" x="6430963" y="3390900"/>
          <p14:tracePt t="62761" x="6448425" y="3449638"/>
          <p14:tracePt t="62769" x="6456363" y="3509963"/>
          <p14:tracePt t="62778" x="6465888" y="3568700"/>
          <p14:tracePt t="62785" x="6483350" y="3646488"/>
          <p14:tracePt t="62796" x="6491288" y="3713163"/>
          <p14:tracePt t="62799" x="6499225" y="3798888"/>
          <p14:tracePt t="62809" x="6524625" y="3875088"/>
          <p14:tracePt t="62815" x="6534150" y="3960813"/>
          <p14:tracePt t="62825" x="6542088" y="4052888"/>
          <p14:tracePt t="62831" x="6550025" y="4164013"/>
          <p14:tracePt t="62841" x="6550025" y="4265613"/>
          <p14:tracePt t="62847" x="6550025" y="4351338"/>
          <p14:tracePt t="62858" x="6550025" y="4435475"/>
          <p14:tracePt t="62863" x="6550025" y="4521200"/>
          <p14:tracePt t="62869" x="6575425" y="4605338"/>
          <p14:tracePt t="62877" x="6600825" y="4683125"/>
          <p14:tracePt t="62895" x="6643688" y="4843463"/>
          <p14:tracePt t="62901" x="6678613" y="4919663"/>
          <p14:tracePt t="62911" x="6694488" y="4979988"/>
          <p14:tracePt t="62917" x="6711950" y="5038725"/>
          <p14:tracePt t="62925" x="6737350" y="5091113"/>
          <p14:tracePt t="62933" x="6754813" y="5149850"/>
          <p14:tracePt t="62942" x="6762750" y="5183188"/>
          <p14:tracePt t="62949" x="6770688" y="5218113"/>
          <p14:tracePt t="62958" x="6770688" y="5235575"/>
          <p14:tracePt t="62963" x="6780213" y="5243513"/>
          <p14:tracePt t="62972" x="6780213" y="5251450"/>
          <p14:tracePt t="62979" x="6780213" y="5268913"/>
          <p14:tracePt t="63008" x="6780213" y="5276850"/>
          <p14:tracePt t="63015" x="6780213" y="5286375"/>
          <p14:tracePt t="63209" x="6770688" y="5294313"/>
          <p14:tracePt t="63217" x="6729413" y="5345113"/>
          <p14:tracePt t="63225" x="6661150" y="5438775"/>
          <p14:tracePt t="63233" x="6618288" y="5514975"/>
          <p14:tracePt t="63243" x="6600825" y="5575300"/>
          <p14:tracePt t="63249" x="6575425" y="5634038"/>
          <p14:tracePt t="63258" x="6559550" y="5702300"/>
          <p14:tracePt t="63263" x="6542088" y="5745163"/>
          <p14:tracePt t="63273" x="6542088" y="5770563"/>
          <p14:tracePt t="63279" x="6534150" y="5795963"/>
          <p14:tracePt t="63287" x="6534150" y="5803900"/>
          <p14:tracePt t="63297" x="6534150" y="5821363"/>
          <p14:tracePt t="63303" x="6534150" y="5838825"/>
          <p14:tracePt t="63312" x="6534150" y="5846763"/>
          <p14:tracePt t="63319" x="6542088" y="5854700"/>
          <p14:tracePt t="63327" x="6550025" y="5864225"/>
          <p14:tracePt t="64352" x="6559550" y="5864225"/>
          <p14:tracePt t="64371" x="6584950" y="5864225"/>
          <p14:tracePt t="64379" x="6600825" y="5854700"/>
          <p14:tracePt t="64387" x="6653213" y="5846763"/>
          <p14:tracePt t="64395" x="6678613" y="5838825"/>
          <p14:tracePt t="64403" x="6729413" y="5829300"/>
          <p14:tracePt t="64409" x="6788150" y="5829300"/>
          <p14:tracePt t="64417" x="6813550" y="5821363"/>
          <p14:tracePt t="64427" x="6856413" y="5803900"/>
          <p14:tracePt t="64433" x="6881813" y="5795963"/>
          <p14:tracePt t="64441" x="6915150" y="5788025"/>
          <p14:tracePt t="64449" x="6932613" y="5778500"/>
          <p14:tracePt t="64458" x="6958013" y="5761038"/>
          <p14:tracePt t="64467" x="6983413" y="5745163"/>
          <p14:tracePt t="64475" x="6992938" y="5735638"/>
          <p14:tracePt t="64481" x="7008813" y="5727700"/>
          <p14:tracePt t="64487" x="7026275" y="5710238"/>
          <p14:tracePt t="64497" x="7043738" y="5694363"/>
          <p14:tracePt t="64503" x="7051675" y="5676900"/>
          <p14:tracePt t="64511" x="7077075" y="5668963"/>
          <p14:tracePt t="64520" x="7112000" y="5659438"/>
          <p14:tracePt t="64528" x="7145338" y="5641975"/>
          <p14:tracePt t="64536" x="7170738" y="5641975"/>
          <p14:tracePt t="64544" x="7204075" y="5634038"/>
          <p14:tracePt t="64551" x="7246938" y="5634038"/>
          <p14:tracePt t="64557" x="7307263" y="5634038"/>
          <p14:tracePt t="64565" x="7348538" y="5634038"/>
          <p14:tracePt t="64575" x="7408863" y="5641975"/>
          <p14:tracePt t="64581" x="7467600" y="5659438"/>
          <p14:tracePt t="64591" x="7527925" y="5676900"/>
          <p14:tracePt t="64598" x="7586663" y="5702300"/>
          <p14:tracePt t="64607" x="7654925" y="5719763"/>
          <p14:tracePt t="64613" x="7715250" y="5745163"/>
          <p14:tracePt t="64624" x="7773988" y="5761038"/>
          <p14:tracePt t="64629" x="7850188" y="5770563"/>
          <p14:tracePt t="64637" x="7935913" y="5788025"/>
          <p14:tracePt t="64645" x="8004175" y="5795963"/>
          <p14:tracePt t="64652" x="8080375" y="5803900"/>
          <p14:tracePt t="64660" x="8139113" y="5803900"/>
          <p14:tracePt t="64667" x="8181975" y="5803900"/>
          <p14:tracePt t="64677" x="8215313" y="5803900"/>
          <p14:tracePt t="64683" x="8232775" y="5803900"/>
          <p14:tracePt t="64691" x="8250238" y="5803900"/>
          <p14:tracePt t="64699" x="8258175" y="5803900"/>
          <p14:tracePt t="64741" x="8266113" y="5803900"/>
          <p14:tracePt t="64749" x="8275638" y="5803900"/>
          <p14:tracePt t="64757" x="8283575" y="5795963"/>
          <p14:tracePt t="64765" x="8291513" y="5770563"/>
          <p14:tracePt t="64774" x="8308975" y="5735638"/>
          <p14:tracePt t="64781" x="8308975" y="5702300"/>
          <p14:tracePt t="64791" x="8318500" y="5651500"/>
          <p14:tracePt t="64795" x="8318500" y="5591175"/>
          <p14:tracePt t="64803" x="8318500" y="5524500"/>
          <p14:tracePt t="64811" x="8318500" y="5446713"/>
          <p14:tracePt t="64821" x="8308975" y="5362575"/>
          <p14:tracePt t="64828" x="8291513" y="5276850"/>
          <p14:tracePt t="64835" x="8266113" y="5183188"/>
          <p14:tracePt t="64844" x="8250238" y="5099050"/>
          <p14:tracePt t="64852" x="8224838" y="5013325"/>
          <p14:tracePt t="64860" x="8189913" y="4937125"/>
          <p14:tracePt t="64867" x="8156575" y="4868863"/>
          <p14:tracePt t="64874" x="8105775" y="4810125"/>
          <p14:tracePt t="64881" x="8037513" y="4741863"/>
          <p14:tracePt t="64893" x="7977188" y="4673600"/>
          <p14:tracePt t="64899" x="7893050" y="4630738"/>
          <p14:tracePt t="64908" x="7832725" y="4597400"/>
          <p14:tracePt t="64913" x="7756525" y="4589463"/>
          <p14:tracePt t="64924" x="7688263" y="4579938"/>
          <p14:tracePt t="64929" x="7612063" y="4579938"/>
          <p14:tracePt t="64940" x="7553325" y="4579938"/>
          <p14:tracePt t="64944" x="7493000" y="4597400"/>
          <p14:tracePt t="64951" x="7451725" y="4622800"/>
          <p14:tracePt t="64960" x="7408863" y="4640263"/>
          <p14:tracePt t="64968" x="7373938" y="4657725"/>
          <p14:tracePt t="64977" x="7340600" y="4683125"/>
          <p14:tracePt t="64983" x="7315200" y="4716463"/>
          <p14:tracePt t="64994" x="7272338" y="4784725"/>
          <p14:tracePt t="64999" x="7246938" y="4843463"/>
          <p14:tracePt t="65007" x="7204075" y="4903788"/>
          <p14:tracePt t="65015" x="7188200" y="4979988"/>
          <p14:tracePt t="65024" x="7162800" y="5056188"/>
          <p14:tracePt t="65029" x="7145338" y="5116513"/>
          <p14:tracePt t="65040" x="7137400" y="5192713"/>
          <p14:tracePt t="65045" x="7137400" y="5276850"/>
          <p14:tracePt t="65057" x="7145338" y="5362575"/>
          <p14:tracePt t="65062" x="7178675" y="5438775"/>
          <p14:tracePt t="65069" x="7239000" y="5514975"/>
          <p14:tracePt t="65077" x="7281863" y="5583238"/>
          <p14:tracePt t="65085" x="7332663" y="5651500"/>
          <p14:tracePt t="65095" x="7400925" y="5710238"/>
          <p14:tracePt t="65100" x="7459663" y="5753100"/>
          <p14:tracePt t="65107" x="7527925" y="5778500"/>
          <p14:tracePt t="65115" x="7570788" y="5795963"/>
          <p14:tracePt t="65124" x="7629525" y="5803900"/>
          <p14:tracePt t="65131" x="7680325" y="5813425"/>
          <p14:tracePt t="65141" x="7705725" y="5813425"/>
          <p14:tracePt t="65147" x="7731125" y="5813425"/>
          <p14:tracePt t="65157" x="7748588" y="5803900"/>
          <p14:tracePt t="65163" x="7766050" y="5795963"/>
          <p14:tracePt t="65170" x="7766050" y="5778500"/>
          <p14:tracePt t="65178" x="7773988" y="5761038"/>
          <p14:tracePt t="65185" x="7781925" y="5753100"/>
          <p14:tracePt t="65195" x="7781925" y="5727700"/>
          <p14:tracePt t="65201" x="7781925" y="5702300"/>
          <p14:tracePt t="65210" x="7781925" y="5676900"/>
          <p14:tracePt t="65217" x="7773988" y="5668963"/>
          <p14:tracePt t="65227" x="7773988" y="5659438"/>
          <p14:tracePt t="65233" x="7766050" y="5651500"/>
          <p14:tracePt t="65241" x="7748588" y="5641975"/>
          <p14:tracePt t="65246" x="7740650" y="5634038"/>
          <p14:tracePt t="65257" x="7731125" y="5634038"/>
          <p14:tracePt t="65263" x="7715250" y="5634038"/>
          <p14:tracePt t="65273" x="7705725" y="5634038"/>
          <p14:tracePt t="65279" x="7688263" y="5651500"/>
          <p14:tracePt t="65287" x="7672388" y="5659438"/>
          <p14:tracePt t="65295" x="7654925" y="5676900"/>
          <p14:tracePt t="65303" x="7621588" y="5694363"/>
          <p14:tracePt t="65311" x="7586663" y="5710238"/>
          <p14:tracePt t="65319" x="7553325" y="5727700"/>
          <p14:tracePt t="65327" x="7502525" y="5753100"/>
          <p14:tracePt t="65332" x="7442200" y="5778500"/>
          <p14:tracePt t="65341" x="7391400" y="5813425"/>
          <p14:tracePt t="65349" x="7340600" y="5854700"/>
          <p14:tracePt t="65357" x="7281863" y="5880100"/>
          <p14:tracePt t="65365" x="7229475" y="5915025"/>
          <p14:tracePt t="65375" x="7178675" y="5957888"/>
          <p14:tracePt t="65381" x="7127875" y="5973763"/>
          <p14:tracePt t="65391" x="7112000" y="5991225"/>
          <p14:tracePt t="65395" x="7077075" y="6008688"/>
          <p14:tracePt t="65403" x="7051675" y="6016625"/>
          <p14:tracePt t="65412" x="7034213" y="6034088"/>
          <p14:tracePt t="65419" x="7018338" y="6049963"/>
          <p14:tracePt t="65428" x="7000875" y="6059488"/>
          <p14:tracePt t="65435" x="7000875" y="6067425"/>
          <p14:tracePt t="65481" x="7008813" y="6067425"/>
          <p14:tracePt t="65490" x="7034213" y="6067425"/>
          <p14:tracePt t="65497" x="7059613" y="6059488"/>
          <p14:tracePt t="65506" x="7094538" y="6042025"/>
          <p14:tracePt t="65513" x="7153275" y="6016625"/>
          <p14:tracePt t="65524" x="7213600" y="5999163"/>
          <p14:tracePt t="65529" x="7272338" y="5965825"/>
          <p14:tracePt t="65540" x="7340600" y="5932488"/>
          <p14:tracePt t="65545" x="7400925" y="5880100"/>
          <p14:tracePt t="65551" x="7467600" y="5838825"/>
          <p14:tracePt t="65560" x="7518400" y="5795963"/>
          <p14:tracePt t="65567" x="7545388" y="5770563"/>
          <p14:tracePt t="65577" x="7561263" y="5745163"/>
          <p14:tracePt t="65583" x="7561263" y="5735638"/>
          <p14:tracePt t="65593" x="7570788" y="5719763"/>
          <p14:tracePt t="65600" x="7570788" y="5694363"/>
          <p14:tracePt t="65607" x="7570788" y="5676900"/>
          <p14:tracePt t="65615" x="7570788" y="5659438"/>
          <p14:tracePt t="65624" x="7561263" y="5634038"/>
          <p14:tracePt t="65628" x="7553325" y="5616575"/>
          <p14:tracePt t="65641" x="7535863" y="5608638"/>
          <p14:tracePt t="65647" x="7518400" y="5591175"/>
          <p14:tracePt t="65655" x="7502525" y="5575300"/>
          <p14:tracePt t="65663" x="7493000" y="5557838"/>
          <p14:tracePt t="65670" x="7477125" y="5549900"/>
          <p14:tracePt t="65680" x="7459663" y="5540375"/>
          <p14:tracePt t="65685" x="7442200" y="5532438"/>
          <p14:tracePt t="65695" x="7434263" y="5524500"/>
          <p14:tracePt t="65701" x="7416800" y="5524500"/>
          <p14:tracePt t="65708" x="7408863" y="5524500"/>
          <p14:tracePt t="65716" x="7383463" y="5524500"/>
          <p14:tracePt t="65731" x="7358063" y="5524500"/>
          <p14:tracePt t="65742" x="7340600" y="5540375"/>
          <p14:tracePt t="65746" x="7323138" y="5549900"/>
          <p14:tracePt t="65757" x="7307263" y="5549900"/>
          <p14:tracePt t="65763" x="7297738" y="5565775"/>
          <p14:tracePt t="65774" x="7281863" y="5575300"/>
          <p14:tracePt t="65779" x="7264400" y="5583238"/>
          <p14:tracePt t="65786" x="7246938" y="5600700"/>
          <p14:tracePt t="65794" x="7239000" y="5600700"/>
          <p14:tracePt t="65801" x="7221538" y="5616575"/>
          <p14:tracePt t="65811" x="7204075" y="5634038"/>
          <p14:tracePt t="65817" x="7188200" y="5651500"/>
          <p14:tracePt t="65826" x="7178675" y="5668963"/>
          <p14:tracePt t="65833" x="7162800" y="5676900"/>
          <p14:tracePt t="65844" x="7145338" y="5694363"/>
          <p14:tracePt t="65849" x="7137400" y="5702300"/>
          <p14:tracePt t="65857" x="7137400" y="5710238"/>
          <p14:tracePt t="66019" x="7153275" y="5719763"/>
          <p14:tracePt t="66029" x="7170738" y="5735638"/>
          <p14:tracePt t="66035" x="7188200" y="5745163"/>
          <p14:tracePt t="66043" x="7213600" y="5753100"/>
          <p14:tracePt t="66051" x="7239000" y="5770563"/>
          <p14:tracePt t="66060" x="7281863" y="5788025"/>
          <p14:tracePt t="66067" x="7340600" y="5803900"/>
          <p14:tracePt t="66078" x="7400925" y="5829300"/>
          <p14:tracePt t="66081" x="7459663" y="5838825"/>
          <p14:tracePt t="66091" x="7518400" y="5846763"/>
          <p14:tracePt t="66097" x="7578725" y="5846763"/>
          <p14:tracePt t="66107" x="7637463" y="5846763"/>
          <p14:tracePt t="66113" x="7697788" y="5846763"/>
          <p14:tracePt t="66124" x="7756525" y="5821363"/>
          <p14:tracePt t="66129" x="7807325" y="5795963"/>
          <p14:tracePt t="66140" x="7832725" y="5753100"/>
          <p14:tracePt t="66144" x="7859713" y="5694363"/>
          <p14:tracePt t="66154" x="7875588" y="5608638"/>
          <p14:tracePt t="66159" x="7900988" y="5507038"/>
          <p14:tracePt t="66167" x="7900988" y="5421313"/>
          <p14:tracePt t="66177" x="7885113" y="5337175"/>
          <p14:tracePt t="66183" x="7850188" y="5260975"/>
          <p14:tracePt t="66193" x="7824788" y="5183188"/>
          <p14:tracePt t="66199" x="7773988" y="5106988"/>
          <p14:tracePt t="66209" x="7723188" y="5048250"/>
          <p14:tracePt t="66215" x="7662863" y="4997450"/>
          <p14:tracePt t="66227" x="7596188" y="4979988"/>
          <p14:tracePt t="66231" x="7553325" y="4954588"/>
          <p14:tracePt t="66239" x="7502525" y="4946650"/>
          <p14:tracePt t="66245" x="7477125" y="4946650"/>
          <p14:tracePt t="66253" x="7434263" y="4946650"/>
          <p14:tracePt t="66261" x="7408863" y="4962525"/>
          <p14:tracePt t="66269" x="7373938" y="4979988"/>
          <p14:tracePt t="66278" x="7348538" y="4997450"/>
          <p14:tracePt t="66284" x="7323138" y="5022850"/>
          <p14:tracePt t="66295" x="7297738" y="5038725"/>
          <p14:tracePt t="66300" x="7281863" y="5064125"/>
          <p14:tracePt t="66310" x="7264400" y="5099050"/>
          <p14:tracePt t="66315" x="7256463" y="5116513"/>
          <p14:tracePt t="66325" x="7256463" y="5149850"/>
          <p14:tracePt t="66331" x="7256463" y="5167313"/>
          <p14:tracePt t="66342" x="7256463" y="5175250"/>
          <p14:tracePt t="66346" x="7256463" y="5192713"/>
          <p14:tracePt t="66358" x="7256463" y="5200650"/>
          <p14:tracePt t="66363" x="7272338" y="5208588"/>
          <p14:tracePt t="66375" x="7281863" y="5208588"/>
          <p14:tracePt t="66380" x="7289800" y="5208588"/>
          <p14:tracePt t="66390" x="7297738" y="5208588"/>
          <p14:tracePt t="66533" x="7297738" y="5218113"/>
          <p14:tracePt t="66545" x="7289800" y="5226050"/>
          <p14:tracePt t="66554" x="7281863" y="5235575"/>
          <p14:tracePt t="66562" x="7264400" y="5251450"/>
          <p14:tracePt t="66569" x="7246938" y="5268913"/>
          <p14:tracePt t="66578" x="7229475" y="5286375"/>
          <p14:tracePt t="66585" x="7221538" y="5311775"/>
          <p14:tracePt t="66595" x="7204075" y="5345113"/>
          <p14:tracePt t="66601" x="7188200" y="5353050"/>
          <p14:tracePt t="66611" x="7170738" y="5380038"/>
          <p14:tracePt t="66615" x="7153275" y="5405438"/>
          <p14:tracePt t="66623" x="7145338" y="5421313"/>
          <p14:tracePt t="66631" x="7137400" y="5430838"/>
          <p14:tracePt t="66641" x="7137400" y="5438775"/>
          <p14:tracePt t="66647" x="7137400" y="5446713"/>
          <p14:tracePt t="66658" x="7137400" y="5456238"/>
          <p14:tracePt t="66717" x="7145338" y="5456238"/>
          <p14:tracePt t="66725" x="7145338" y="5446713"/>
          <p14:tracePt t="66733" x="7153275" y="5438775"/>
          <p14:tracePt t="66742" x="7153275" y="5421313"/>
          <p14:tracePt t="66749" x="7153275" y="5405438"/>
          <p14:tracePt t="66758" x="7153275" y="5395913"/>
          <p14:tracePt t="66765" x="7153275" y="5380038"/>
          <p14:tracePt t="66775" x="7153275" y="5362575"/>
          <p14:tracePt t="66779" x="7145338" y="5353050"/>
          <p14:tracePt t="66790" x="7145338" y="5345113"/>
          <p14:tracePt t="66795" x="7137400" y="5345113"/>
          <p14:tracePt t="66811" x="7127875" y="5345113"/>
          <p14:tracePt t="66828" x="7119938" y="5345113"/>
          <p14:tracePt t="66835" x="7112000" y="5345113"/>
          <p14:tracePt t="66857" x="7102475" y="5353050"/>
          <p14:tracePt t="66865" x="7102475" y="5362575"/>
          <p14:tracePt t="66874" x="7094538" y="5362575"/>
          <p14:tracePt t="66892" x="7085013" y="5370513"/>
          <p14:tracePt t="67228" x="7085013" y="5362575"/>
          <p14:tracePt t="67243" x="7085013" y="5353050"/>
          <p14:tracePt t="67251" x="7102475" y="5337175"/>
          <p14:tracePt t="67259" x="7119938" y="5319713"/>
          <p14:tracePt t="67267" x="7137400" y="5294313"/>
          <p14:tracePt t="67277" x="7145338" y="5276850"/>
          <p14:tracePt t="67283" x="7162800" y="5268913"/>
          <p14:tracePt t="67291" x="7178675" y="5251450"/>
          <p14:tracePt t="67299" x="7196138" y="5235575"/>
          <p14:tracePt t="67307" x="7213600" y="5218113"/>
          <p14:tracePt t="67313" x="7221538" y="5208588"/>
          <p14:tracePt t="67323" x="7239000" y="5192713"/>
          <p14:tracePt t="67330" x="7246938" y="5175250"/>
          <p14:tracePt t="67340" x="7256463" y="5157788"/>
          <p14:tracePt t="67346" x="7272338" y="5149850"/>
          <p14:tracePt t="67355" x="7272338" y="5132388"/>
          <p14:tracePt t="67361" x="7289800" y="5116513"/>
          <p14:tracePt t="67369" x="7307263" y="5106988"/>
          <p14:tracePt t="67377" x="7323138" y="5099050"/>
          <p14:tracePt t="67383" x="7332663" y="5081588"/>
          <p14:tracePt t="67393" x="7348538" y="5064125"/>
          <p14:tracePt t="67399" x="7366000" y="5048250"/>
          <p14:tracePt t="67410" x="7383463" y="5030788"/>
          <p14:tracePt t="67415" x="7400925" y="5022850"/>
          <p14:tracePt t="67423" x="7408863" y="5005388"/>
          <p14:tracePt t="67431" x="7426325" y="4987925"/>
          <p14:tracePt t="67441" x="7442200" y="4972050"/>
          <p14:tracePt t="67447" x="7459663" y="4954588"/>
          <p14:tracePt t="67456" x="7467600" y="4946650"/>
          <p14:tracePt t="67462" x="7485063" y="4929188"/>
          <p14:tracePt t="67469" x="7502525" y="4911725"/>
          <p14:tracePt t="67478" x="7518400" y="4894263"/>
          <p14:tracePt t="67485" x="7535863" y="4886325"/>
          <p14:tracePt t="67495" x="7545388" y="4868863"/>
          <p14:tracePt t="67500" x="7561263" y="4852988"/>
          <p14:tracePt t="67510" x="7578725" y="4835525"/>
          <p14:tracePt t="67517" x="7596188" y="4818063"/>
          <p14:tracePt t="67527" x="7612063" y="4810125"/>
          <p14:tracePt t="67531" x="7621588" y="4792663"/>
          <p14:tracePt t="67540" x="7637463" y="4775200"/>
          <p14:tracePt t="67547" x="7654925" y="4759325"/>
          <p14:tracePt t="67557" x="7672388" y="4749800"/>
          <p14:tracePt t="67563" x="7672388" y="4733925"/>
          <p14:tracePt t="67573" x="7688263" y="4716463"/>
          <p14:tracePt t="67579" x="7697788" y="4699000"/>
          <p14:tracePt t="67589" x="7705725" y="4691063"/>
          <p14:tracePt t="67595" x="7715250" y="4673600"/>
          <p14:tracePt t="67605" x="7723188" y="4657725"/>
          <p14:tracePt t="67608" x="7731125" y="4648200"/>
          <p14:tracePt t="67617" x="7740650" y="4640263"/>
          <p14:tracePt t="67626" x="7748588" y="4622800"/>
          <p14:tracePt t="67633" x="7766050" y="4605338"/>
          <p14:tracePt t="67642" x="7773988" y="4589463"/>
          <p14:tracePt t="67649" x="7791450" y="4579938"/>
          <p14:tracePt t="67660" x="7799388" y="4564063"/>
          <p14:tracePt t="67665" x="7816850" y="4546600"/>
          <p14:tracePt t="67673" x="7832725" y="4529138"/>
          <p14:tracePt t="67679" x="7850188" y="4521200"/>
          <p14:tracePt t="67689" x="7859713" y="4503738"/>
          <p14:tracePt t="67695" x="7867650" y="4486275"/>
          <p14:tracePt t="67705" x="7885113" y="4470400"/>
          <p14:tracePt t="67711" x="7900988" y="4460875"/>
          <p14:tracePt t="67720" x="7918450" y="4445000"/>
          <p14:tracePt t="67729" x="7926388" y="4427538"/>
          <p14:tracePt t="67734" x="7935913" y="4410075"/>
          <p14:tracePt t="67744" x="7951788" y="4402138"/>
          <p14:tracePt t="67751" x="7961313" y="4384675"/>
          <p14:tracePt t="67760" x="7977188" y="4368800"/>
          <p14:tracePt t="67765" x="7986713" y="4351338"/>
          <p14:tracePt t="67773" x="7994650" y="4341813"/>
          <p14:tracePt t="67781" x="8004175" y="4325938"/>
          <p14:tracePt t="67790" x="8012113" y="4308475"/>
          <p14:tracePt t="67797" x="8020050" y="4291013"/>
          <p14:tracePt t="67807" x="8029575" y="4283075"/>
          <p14:tracePt t="67813" x="8037513" y="4265613"/>
          <p14:tracePt t="67823" x="8037513" y="4249738"/>
          <p14:tracePt t="67830" x="8037513" y="4240213"/>
          <p14:tracePt t="67836" x="8045450" y="4224338"/>
          <p14:tracePt t="67844" x="8054975" y="4206875"/>
          <p14:tracePt t="67851" x="8062913" y="4197350"/>
          <p14:tracePt t="67859" x="8062913" y="4181475"/>
          <p14:tracePt t="67867" x="8070850" y="4164013"/>
          <p14:tracePt t="67876" x="8070850" y="4156075"/>
          <p14:tracePt t="67893" x="8080375" y="4130675"/>
          <p14:tracePt t="67899" x="8088313" y="4121150"/>
          <p14:tracePt t="67910" x="8096250" y="4105275"/>
          <p14:tracePt t="67913" x="8105775" y="4087813"/>
          <p14:tracePt t="67923" x="8113713" y="4079875"/>
          <p14:tracePt t="67929" x="8121650" y="4062413"/>
          <p14:tracePt t="67940" x="8121650" y="4044950"/>
          <p14:tracePt t="67945" x="8131175" y="4027488"/>
          <p14:tracePt t="67955" x="8139113" y="4019550"/>
          <p14:tracePt t="67961" x="8147050" y="3994150"/>
          <p14:tracePt t="67970" x="8156575" y="3976688"/>
          <p14:tracePt t="67977" x="8164513" y="3968750"/>
          <p14:tracePt t="67983" x="8174038" y="3951288"/>
          <p14:tracePt t="67991" x="8174038" y="3935413"/>
          <p14:tracePt t="67999" x="8181975" y="3917950"/>
          <p14:tracePt t="68007" x="8189913" y="3908425"/>
          <p14:tracePt t="68015" x="8199438" y="3892550"/>
          <p14:tracePt t="68023" x="8199438" y="3875088"/>
          <p14:tracePt t="68032" x="8207375" y="3867150"/>
          <p14:tracePt t="68040" x="8215313" y="3849688"/>
          <p14:tracePt t="68047" x="8224838" y="3832225"/>
          <p14:tracePt t="68057" x="8224838" y="3824288"/>
          <p14:tracePt t="68061" x="8224838" y="3806825"/>
          <p14:tracePt t="68069" x="8232775" y="3790950"/>
          <p14:tracePt t="68077" x="8240713" y="3781425"/>
          <p14:tracePt t="68085" x="8240713" y="3763963"/>
          <p14:tracePt t="68094" x="8250238" y="3748088"/>
          <p14:tracePt t="68101" x="8250238" y="3738563"/>
          <p14:tracePt t="68109" x="8250238" y="3730625"/>
          <p14:tracePt t="68117" x="8250238" y="3713163"/>
          <p14:tracePt t="68125" x="8258175" y="3713163"/>
          <p14:tracePt t="68133" x="8258175" y="3705225"/>
          <p14:tracePt t="68148" x="8258175" y="3697288"/>
          <p14:tracePt t="68167" x="8258175" y="3687763"/>
          <p14:tracePt t="68179" x="8258175" y="3679825"/>
          <p14:tracePt t="68195" x="8258175" y="3671888"/>
          <p14:tracePt t="68218" x="8258175" y="3662363"/>
          <p14:tracePt t="68249" x="8258175" y="3654425"/>
          <p14:tracePt t="68405" x="8258175" y="3646488"/>
          <p14:tracePt t="70085" x="8240713" y="3646488"/>
          <p14:tracePt t="70093" x="8224838" y="3654425"/>
          <p14:tracePt t="70101" x="8207375" y="3662363"/>
          <p14:tracePt t="70109" x="8181975" y="3679825"/>
          <p14:tracePt t="70117" x="8147050" y="3705225"/>
          <p14:tracePt t="70125" x="8121650" y="3730625"/>
          <p14:tracePt t="70133" x="8096250" y="3773488"/>
          <p14:tracePt t="70142" x="8080375" y="3790950"/>
          <p14:tracePt t="70147" x="8054975" y="3816350"/>
          <p14:tracePt t="70155" x="8037513" y="3832225"/>
          <p14:tracePt t="70163" x="8020050" y="3849688"/>
          <p14:tracePt t="70172" x="8004175" y="3875088"/>
          <p14:tracePt t="70179" x="7977188" y="3892550"/>
          <p14:tracePt t="70189" x="7961313" y="3908425"/>
          <p14:tracePt t="70196" x="7943850" y="3935413"/>
          <p14:tracePt t="70205" x="7926388" y="3951288"/>
          <p14:tracePt t="70211" x="7910513" y="3960813"/>
          <p14:tracePt t="70217" x="7900988" y="3986213"/>
          <p14:tracePt t="70227" x="7893050" y="3986213"/>
          <p14:tracePt t="70233" x="7885113" y="4002088"/>
          <p14:tracePt t="70241" x="7875588" y="4011613"/>
          <p14:tracePt t="70249" x="7875588" y="4019550"/>
          <p14:tracePt t="70258" x="7867650" y="4037013"/>
          <p14:tracePt t="70265" x="7859713" y="4052888"/>
          <p14:tracePt t="70275" x="7850188" y="4062413"/>
          <p14:tracePt t="70281" x="7842250" y="4079875"/>
          <p14:tracePt t="70289" x="7832725" y="4095750"/>
          <p14:tracePt t="70305" x="7832725" y="4113213"/>
          <p14:tracePt t="70311" x="7832725" y="4121150"/>
          <p14:tracePt t="70328" x="7832725" y="4130675"/>
          <p14:tracePt t="70335" x="7832725" y="4138613"/>
          <p14:tracePt t="70351" x="7832725" y="4146550"/>
          <p14:tracePt t="70358" x="7832725" y="4156075"/>
          <p14:tracePt t="70372" x="7832725" y="4164013"/>
          <p14:tracePt t="70405" x="7842250" y="4164013"/>
          <p14:tracePt t="70413" x="7842250" y="4156075"/>
          <p14:tracePt t="70425" x="7850188" y="4146550"/>
          <p14:tracePt t="70433" x="7859713" y="4146550"/>
          <p14:tracePt t="70439" x="7867650" y="4138613"/>
          <p14:tracePt t="70447" x="7867650" y="4130675"/>
          <p14:tracePt t="70457" x="7875588" y="4121150"/>
          <p14:tracePt t="70463" x="7885113" y="4121150"/>
          <p14:tracePt t="70473" x="7893050" y="4105275"/>
          <p14:tracePt t="70479" x="7893050" y="4095750"/>
          <p14:tracePt t="70489" x="7900988" y="4087813"/>
          <p14:tracePt t="70495" x="7918450" y="4070350"/>
          <p14:tracePt t="70506" x="7926388" y="4062413"/>
          <p14:tracePt t="70510" x="7935913" y="4044950"/>
          <p14:tracePt t="70517" x="7951788" y="4019550"/>
          <p14:tracePt t="70527" x="7969250" y="3986213"/>
          <p14:tracePt t="70533" x="7986713" y="3968750"/>
          <p14:tracePt t="70543" x="8004175" y="3943350"/>
          <p14:tracePt t="70549" x="8012113" y="3935413"/>
          <p14:tracePt t="70559" x="8020050" y="3917950"/>
          <p14:tracePt t="70565" x="8020050" y="3900488"/>
          <p14:tracePt t="70575" x="8029575" y="3892550"/>
          <p14:tracePt t="70583" x="8037513" y="3875088"/>
          <p14:tracePt t="70592" x="8045450" y="3857625"/>
          <p14:tracePt t="70595" x="8054975" y="3841750"/>
          <p14:tracePt t="70605" x="8070850" y="3832225"/>
          <p14:tracePt t="70611" x="8080375" y="3816350"/>
          <p14:tracePt t="70621" x="8080375" y="3798888"/>
          <p14:tracePt t="70627" x="8096250" y="3781425"/>
          <p14:tracePt t="70638" x="8105775" y="3773488"/>
          <p14:tracePt t="70643" x="8121650" y="3756025"/>
          <p14:tracePt t="70652" x="8139113" y="3738563"/>
          <p14:tracePt t="70660" x="8139113" y="3722688"/>
          <p14:tracePt t="70667" x="8147050" y="3713163"/>
          <p14:tracePt t="70675" x="8164513" y="3697288"/>
          <p14:tracePt t="70681" x="8174038" y="3679825"/>
          <p14:tracePt t="70691" x="8189913" y="3662363"/>
          <p14:tracePt t="70698" x="8199438" y="3654425"/>
          <p14:tracePt t="70705" x="8207375" y="3646488"/>
          <p14:tracePt t="70713" x="8215313" y="3629025"/>
          <p14:tracePt t="70722" x="8232775" y="3619500"/>
          <p14:tracePt t="70729" x="8240713" y="3603625"/>
          <p14:tracePt t="70739" x="8250238" y="3586163"/>
          <p14:tracePt t="70744" x="8266113" y="3568700"/>
          <p14:tracePt t="70752" x="8283575" y="3560763"/>
          <p14:tracePt t="70760" x="8301038" y="3552825"/>
          <p14:tracePt t="70768" x="8308975" y="3535363"/>
          <p14:tracePt t="70777" x="8318500" y="3527425"/>
          <p14:tracePt t="70783" x="8326438" y="3527425"/>
          <p14:tracePt t="70792" x="8334375" y="3509963"/>
          <p14:tracePt t="70799" x="8343900" y="3502025"/>
          <p14:tracePt t="70811" x="8351838" y="3502025"/>
          <p14:tracePt t="70817" x="8359775" y="3484563"/>
          <p14:tracePt t="70825" x="8377238" y="3467100"/>
          <p14:tracePt t="70833" x="8394700" y="3449638"/>
          <p14:tracePt t="70842" x="8410575" y="3441700"/>
          <p14:tracePt t="70849" x="8428038" y="3424238"/>
          <p14:tracePt t="70858" x="8435975" y="3408363"/>
          <p14:tracePt t="70865" x="8453438" y="3390900"/>
          <p14:tracePt t="70876" x="8470900" y="3373438"/>
          <p14:tracePt t="70881" x="8488363" y="3365500"/>
          <p14:tracePt t="70891" x="8504238" y="3340100"/>
          <p14:tracePt t="70899" x="8513763" y="3314700"/>
          <p14:tracePt t="70905" x="8513763" y="3297238"/>
          <p14:tracePt t="70911" x="8521700" y="3289300"/>
          <p14:tracePt t="70922" x="8521700" y="3271838"/>
          <p14:tracePt t="70927" x="8521700" y="3263900"/>
          <p14:tracePt t="70938" x="8521700" y="3246438"/>
          <p14:tracePt t="70943" x="8521700" y="3228975"/>
          <p14:tracePt t="70959" x="8521700" y="3221038"/>
          <p14:tracePt t="70967" x="8521700" y="3211513"/>
          <p14:tracePt t="70974" x="8521700" y="3203575"/>
          <p14:tracePt t="70990" x="8513763" y="3203575"/>
          <p14:tracePt t="70997" x="8504238" y="3203575"/>
          <p14:tracePt t="71005" x="8488363" y="3221038"/>
          <p14:tracePt t="71014" x="8470900" y="3238500"/>
          <p14:tracePt t="71022" x="8453438" y="3254375"/>
          <p14:tracePt t="71029" x="8435975" y="3263900"/>
          <p14:tracePt t="71039" x="8428038" y="3279775"/>
          <p14:tracePt t="71043" x="8410575" y="3297238"/>
          <p14:tracePt t="71052" x="8402638" y="3314700"/>
          <p14:tracePt t="71060" x="8385175" y="3322638"/>
          <p14:tracePt t="71067" x="8377238" y="3330575"/>
          <p14:tracePt t="71076" x="8377238" y="3340100"/>
          <p14:tracePt t="71085" x="8369300" y="3348038"/>
          <p14:tracePt t="71092" x="8359775" y="3348038"/>
          <p14:tracePt t="71099" x="8359775" y="3355975"/>
          <p14:tracePt t="77266" x="8359775" y="3365500"/>
          <p14:tracePt t="77289" x="8343900" y="3416300"/>
          <p14:tracePt t="77297" x="8318500" y="3467100"/>
          <p14:tracePt t="77305" x="8301038" y="3527425"/>
          <p14:tracePt t="77313" x="8283575" y="3586163"/>
          <p14:tracePt t="77322" x="8258175" y="3646488"/>
          <p14:tracePt t="77329" x="8240713" y="3713163"/>
          <p14:tracePt t="77337" x="8215313" y="3773488"/>
          <p14:tracePt t="77343" x="8207375" y="3832225"/>
          <p14:tracePt t="77353" x="8189913" y="3892550"/>
          <p14:tracePt t="77359" x="8174038" y="3943350"/>
          <p14:tracePt t="77369" x="8147050" y="3986213"/>
          <p14:tracePt t="77375" x="8131175" y="4037013"/>
          <p14:tracePt t="77386" x="8113713" y="4087813"/>
          <p14:tracePt t="77392" x="8105775" y="4113213"/>
          <p14:tracePt t="77399" x="8088313" y="4138613"/>
          <p14:tracePt t="77408" x="8070850" y="4164013"/>
          <p14:tracePt t="77413" x="8054975" y="4189413"/>
          <p14:tracePt t="77423" x="8045450" y="4206875"/>
          <p14:tracePt t="77429" x="8045450" y="4214813"/>
          <p14:tracePt t="77440" x="8029575" y="4232275"/>
          <p14:tracePt t="77445" x="8029575" y="4240213"/>
          <p14:tracePt t="77454" x="8020050" y="4249738"/>
          <p14:tracePt t="77461" x="8020050" y="4265613"/>
          <p14:tracePt t="77470" x="8012113" y="4283075"/>
          <p14:tracePt t="77593" x="8012113" y="4275138"/>
          <p14:tracePt t="77602" x="8029575" y="4257675"/>
          <p14:tracePt t="77609" x="8037513" y="4249738"/>
          <p14:tracePt t="77619" x="8037513" y="4232275"/>
          <p14:tracePt t="77625" x="8037513" y="4214813"/>
          <p14:tracePt t="77637" x="8037513" y="4206875"/>
          <p14:tracePt t="77640" x="8037513" y="4189413"/>
          <p14:tracePt t="77647" x="8029575" y="4171950"/>
          <p14:tracePt t="77655" x="8012113" y="4156075"/>
          <p14:tracePt t="77663" x="7969250" y="4156075"/>
          <p14:tracePt t="77673" x="7910513" y="4146550"/>
          <p14:tracePt t="77679" x="7824788" y="4146550"/>
          <p14:tracePt t="77690" x="7740650" y="4146550"/>
          <p14:tracePt t="77695" x="7654925" y="4164013"/>
          <p14:tracePt t="77703" x="7586663" y="4181475"/>
          <p14:tracePt t="77711" x="7527925" y="4206875"/>
          <p14:tracePt t="77720" x="7485063" y="4214813"/>
          <p14:tracePt t="77725" x="7467600" y="4224338"/>
          <p14:tracePt t="77736" x="7451725" y="4224338"/>
          <p14:tracePt t="77742" x="7442200" y="4224338"/>
          <p14:tracePt t="77749" x="7426325" y="4224338"/>
          <p14:tracePt t="77757" x="7416800" y="4224338"/>
          <p14:tracePt t="77781" x="7434263" y="4224338"/>
          <p14:tracePt t="77790" x="7442200" y="4214813"/>
          <p14:tracePt t="77794" x="7459663" y="4214813"/>
          <p14:tracePt t="77803" x="7467600" y="4206875"/>
          <p14:tracePt t="77822" x="7467600" y="4197350"/>
          <p14:tracePt t="77827" x="7467600" y="4189413"/>
          <p14:tracePt t="77837" x="7467600" y="4181475"/>
          <p14:tracePt t="77854" x="7467600" y="4164013"/>
          <p14:tracePt t="77859" x="7459663" y="4156075"/>
          <p14:tracePt t="77873" x="7459663" y="4146550"/>
          <p14:tracePt t="77881" x="7459663" y="4138613"/>
          <p14:tracePt t="77907" x="7434263" y="4138613"/>
          <p14:tracePt t="77913" x="7426325" y="4138613"/>
          <p14:tracePt t="77925" x="7416800" y="4138613"/>
          <p14:tracePt t="78073" x="7416800" y="4130675"/>
          <p14:tracePt t="78081" x="7416800" y="4121150"/>
          <p14:tracePt t="78090" x="7442200" y="4113213"/>
          <p14:tracePt t="78097" x="7467600" y="4095750"/>
          <p14:tracePt t="78103" x="7527925" y="4087813"/>
          <p14:tracePt t="78111" x="7596188" y="4079875"/>
          <p14:tracePt t="78120" x="7672388" y="4079875"/>
          <p14:tracePt t="78127" x="7766050" y="4079875"/>
          <p14:tracePt t="78137" x="7850188" y="4070350"/>
          <p14:tracePt t="78143" x="7935913" y="4070350"/>
          <p14:tracePt t="78155" x="8029575" y="4070350"/>
          <p14:tracePt t="78159" x="8096250" y="4079875"/>
          <p14:tracePt t="78170" x="8174038" y="4079875"/>
          <p14:tracePt t="78173" x="8232775" y="4105275"/>
          <p14:tracePt t="78181" x="8275638" y="4113213"/>
          <p14:tracePt t="78190" x="8308975" y="4121150"/>
          <p14:tracePt t="78197" x="8326438" y="4121150"/>
          <p14:tracePt t="78206" x="8334375" y="4130675"/>
          <p14:tracePt t="78213" x="8351838" y="4138613"/>
          <p14:tracePt t="78223" x="8369300" y="4138613"/>
          <p14:tracePt t="78229" x="8377238" y="4138613"/>
          <p14:tracePt t="78241" x="8394700" y="4146550"/>
          <p14:tracePt t="78245" x="8410575" y="4156075"/>
          <p14:tracePt t="78254" x="8428038" y="4164013"/>
          <p14:tracePt t="78259" x="8445500" y="4171950"/>
          <p14:tracePt t="78270" x="8478838" y="4181475"/>
          <p14:tracePt t="78275" x="8513763" y="4189413"/>
          <p14:tracePt t="78285" x="8547100" y="4197350"/>
          <p14:tracePt t="78292" x="8580438" y="4214813"/>
          <p14:tracePt t="78300" x="8623300" y="4224338"/>
          <p14:tracePt t="78309" x="8674100" y="4232275"/>
          <p14:tracePt t="78315" x="8716963" y="4240213"/>
          <p14:tracePt t="78322" x="8750300" y="4257675"/>
          <p14:tracePt t="78329" x="8802688" y="4275138"/>
          <p14:tracePt t="78340" x="8836025" y="4283075"/>
          <p14:tracePt t="78345" x="8861425" y="4291013"/>
          <p14:tracePt t="78354" x="8869363" y="4291013"/>
          <p14:tracePt t="78361" x="8886825" y="4300538"/>
          <p14:tracePt t="78370" x="8904288" y="4300538"/>
          <p14:tracePt t="78377" x="8912225" y="4300538"/>
          <p14:tracePt t="78633" x="8921750" y="4300538"/>
          <p14:tracePt t="78641" x="8937625" y="4316413"/>
          <p14:tracePt t="78650" x="8955088" y="4333875"/>
          <p14:tracePt t="78657" x="8988425" y="4351338"/>
          <p14:tracePt t="78665" x="9056688" y="4368800"/>
          <p14:tracePt t="78673" x="9124950" y="4384675"/>
          <p14:tracePt t="78681" x="9201150" y="4410075"/>
          <p14:tracePt t="78689" x="9286875" y="4435475"/>
          <p14:tracePt t="78697" x="9363075" y="4452938"/>
          <p14:tracePt t="78706" x="9421813" y="4470400"/>
          <p14:tracePt t="78711" x="9482138" y="4470400"/>
          <p14:tracePt t="78719" x="9540875" y="4486275"/>
          <p14:tracePt t="78727" x="9601200" y="4486275"/>
          <p14:tracePt t="78738" x="9659938" y="4486275"/>
          <p14:tracePt t="78743" x="9720263" y="4486275"/>
          <p14:tracePt t="78753" x="9779000" y="4478338"/>
          <p14:tracePt t="78759" x="9804400" y="4478338"/>
          <p14:tracePt t="78770" x="9821863" y="4478338"/>
          <p14:tracePt t="78775" x="9821863" y="4470400"/>
          <p14:tracePt t="78781" x="9821863" y="4445000"/>
          <p14:tracePt t="78789" x="9804400" y="4435475"/>
          <p14:tracePt t="78797" x="9779000" y="4427538"/>
          <p14:tracePt t="78806" x="9753600" y="4445000"/>
          <p14:tracePt t="78813" x="9710738" y="4478338"/>
          <p14:tracePt t="78823" x="9659938" y="4546600"/>
          <p14:tracePt t="78829" x="9591675" y="4589463"/>
          <p14:tracePt t="78841" x="9566275" y="4622800"/>
          <p14:tracePt t="78845" x="9507538" y="4657725"/>
          <p14:tracePt t="78853" x="9472613" y="4673600"/>
          <p14:tracePt t="78859" x="9431338" y="4691063"/>
          <p14:tracePt t="78869" x="9388475" y="4699000"/>
          <p14:tracePt t="78875" x="9353550" y="4716463"/>
          <p14:tracePt t="78885" x="9320213" y="4716463"/>
          <p14:tracePt t="78908" x="9269413" y="4691063"/>
          <p14:tracePt t="78915" x="9236075" y="4673600"/>
          <p14:tracePt t="78923" x="9209088" y="4665663"/>
          <p14:tracePt t="78931" x="9183688" y="4648200"/>
          <p14:tracePt t="78939" x="9150350" y="4640263"/>
          <p14:tracePt t="78945" x="9142413" y="4640263"/>
          <p14:tracePt t="78973" x="9132888" y="4640263"/>
          <p14:tracePt t="78981" x="9117013" y="4640263"/>
          <p14:tracePt t="78989" x="9099550" y="4640263"/>
          <p14:tracePt t="78997" x="9091613" y="4640263"/>
          <p14:tracePt t="79004" x="9082088" y="4640263"/>
          <p14:tracePt t="79011" x="9064625" y="4630738"/>
          <p14:tracePt t="79022" x="9048750" y="4614863"/>
          <p14:tracePt t="79027" x="9039225" y="4597400"/>
          <p14:tracePt t="79037" x="9031288" y="4597400"/>
          <p14:tracePt t="79043" x="9023350" y="4579938"/>
          <p14:tracePt t="79054" x="9013825" y="4564063"/>
          <p14:tracePt t="79059" x="9005888" y="4554538"/>
          <p14:tracePt t="79070" x="8997950" y="4538663"/>
          <p14:tracePt t="79075" x="8980488" y="4521200"/>
          <p14:tracePt t="79086" x="8963025" y="4503738"/>
          <p14:tracePt t="79097" x="8963025" y="4495800"/>
          <p14:tracePt t="79107" x="8963025" y="4486275"/>
          <p14:tracePt t="79113" x="8963025" y="4478338"/>
          <p14:tracePt t="79121" x="8963025" y="4460875"/>
          <p14:tracePt t="79129" x="8963025" y="4452938"/>
          <p14:tracePt t="79138" x="8963025" y="4445000"/>
          <p14:tracePt t="79145" x="8963025" y="4435475"/>
          <p14:tracePt t="79154" x="8955088" y="4435475"/>
          <p14:tracePt t="79159" x="8955088" y="4427538"/>
          <p14:tracePt t="79171" x="8955088" y="4419600"/>
          <p14:tracePt t="79188" x="8955088" y="4410075"/>
          <p14:tracePt t="79207" x="8955088" y="4402138"/>
          <p14:tracePt t="79215" x="8955088" y="4394200"/>
          <p14:tracePt t="79223" x="8955088" y="4384675"/>
          <p14:tracePt t="79231" x="8963025" y="4384675"/>
          <p14:tracePt t="79245" x="8972550" y="4376738"/>
          <p14:tracePt t="79257" x="8972550" y="4368800"/>
          <p14:tracePt t="79277" x="8980488" y="4368800"/>
          <p14:tracePt t="79289" x="8988425" y="4368800"/>
          <p14:tracePt t="79311" x="8997950" y="4359275"/>
          <p14:tracePt t="79321" x="9013825" y="4359275"/>
          <p14:tracePt t="79327" x="9023350" y="4359275"/>
          <p14:tracePt t="79337" x="9056688" y="4359275"/>
          <p14:tracePt t="79342" x="9099550" y="4359275"/>
          <p14:tracePt t="79354" x="9158288" y="4359275"/>
          <p14:tracePt t="79359" x="9218613" y="4368800"/>
          <p14:tracePt t="79370" x="9277350" y="4376738"/>
          <p14:tracePt t="79375" x="9337675" y="4376738"/>
          <p14:tracePt t="79385" x="9405938" y="4384675"/>
          <p14:tracePt t="79389" x="9464675" y="4384675"/>
          <p14:tracePt t="79397" x="9523413" y="4384675"/>
          <p14:tracePt t="79405" x="9558338" y="4384675"/>
          <p14:tracePt t="79413" x="9583738" y="4384675"/>
          <p14:tracePt t="79421" x="9601200" y="4384675"/>
          <p14:tracePt t="79429" x="9617075" y="4384675"/>
          <p14:tracePt t="79691" x="9634538" y="4394200"/>
          <p14:tracePt t="79698" x="9652000" y="4410075"/>
          <p14:tracePt t="79705" x="9667875" y="4427538"/>
          <p14:tracePt t="79713" x="9677400" y="4435475"/>
          <p14:tracePt t="79722" x="9694863" y="4452938"/>
          <p14:tracePt t="79729" x="9710738" y="4470400"/>
          <p14:tracePt t="79739" x="9728200" y="4486275"/>
          <p14:tracePt t="79745" x="9745663" y="4503738"/>
          <p14:tracePt t="79756" x="9753600" y="4513263"/>
          <p14:tracePt t="79761" x="9771063" y="4529138"/>
          <p14:tracePt t="79771" x="9796463" y="4546600"/>
          <p14:tracePt t="79775" x="9812338" y="4564063"/>
          <p14:tracePt t="79785" x="9821863" y="4579938"/>
          <p14:tracePt t="79791" x="9839325" y="4589463"/>
          <p14:tracePt t="79802" x="9855200" y="4605338"/>
          <p14:tracePt t="79807" x="9872663" y="4622800"/>
          <p14:tracePt t="79815" x="9890125" y="4640263"/>
          <p14:tracePt t="79824" x="9898063" y="4665663"/>
          <p14:tracePt t="79831" x="9915525" y="4683125"/>
          <p14:tracePt t="79839" x="9931400" y="4716463"/>
          <p14:tracePt t="79844" x="9948863" y="4749800"/>
          <p14:tracePt t="79855" x="9966325" y="4775200"/>
          <p14:tracePt t="79861" x="9983788" y="4810125"/>
          <p14:tracePt t="79869" x="9999663" y="4835525"/>
          <p14:tracePt t="79876" x="10017125" y="4852988"/>
          <p14:tracePt t="79886" x="10042525" y="4868863"/>
          <p14:tracePt t="79893" x="10059988" y="4886325"/>
          <p14:tracePt t="79906" x="10067925" y="4903788"/>
          <p14:tracePt t="79911" x="10085388" y="4919663"/>
          <p14:tracePt t="79920" x="10101263" y="4937125"/>
          <p14:tracePt t="79925" x="10118725" y="4954588"/>
          <p14:tracePt t="79931" x="10126663" y="4962525"/>
          <p14:tracePt t="79940" x="10144125" y="4979988"/>
          <p14:tracePt t="79947" x="10161588" y="4997450"/>
          <p14:tracePt t="79956" x="10179050" y="5022850"/>
          <p14:tracePt t="79963" x="10194925" y="5038725"/>
          <p14:tracePt t="79972" x="10204450" y="5056188"/>
          <p14:tracePt t="79979" x="10212388" y="5073650"/>
          <p14:tracePt t="79988" x="10229850" y="5099050"/>
          <p14:tracePt t="79996" x="10245725" y="5116513"/>
          <p14:tracePt t="80003" x="10263188" y="5132388"/>
          <p14:tracePt t="80009" x="10280650" y="5149850"/>
          <p14:tracePt t="80019" x="10288588" y="5167313"/>
          <p14:tracePt t="80025" x="10306050" y="5183188"/>
          <p14:tracePt t="80035" x="10323513" y="5200650"/>
          <p14:tracePt t="80041" x="10339388" y="5208588"/>
          <p14:tracePt t="80051" x="10356850" y="5226050"/>
          <p14:tracePt t="80058" x="10356850" y="5243513"/>
          <p14:tracePt t="80065" x="10374313" y="5260975"/>
          <p14:tracePt t="80073" x="10382250" y="5268913"/>
          <p14:tracePt t="80079" x="10399713" y="5286375"/>
          <p14:tracePt t="80089" x="10415588" y="5302250"/>
          <p14:tracePt t="80096" x="10425113" y="5319713"/>
          <p14:tracePt t="80105" x="10442575" y="5327650"/>
          <p14:tracePt t="80111" x="10458450" y="5345113"/>
          <p14:tracePt t="80121" x="10475913" y="5362575"/>
          <p14:tracePt t="80128" x="10483850" y="5380038"/>
          <p14:tracePt t="80137" x="10493375" y="5387975"/>
          <p14:tracePt t="80143" x="10509250" y="5405438"/>
          <p14:tracePt t="80152" x="10526713" y="5421313"/>
          <p14:tracePt t="80159" x="10534650" y="5430838"/>
          <p14:tracePt t="80173" x="10552113" y="5438775"/>
          <p14:tracePt t="80181" x="10560050" y="5446713"/>
          <p14:tracePt t="80189" x="10560050" y="5456238"/>
          <p14:tracePt t="80198" x="10569575" y="5456238"/>
          <p14:tracePt t="80206" x="10585450" y="5464175"/>
          <p14:tracePt t="80219" x="10585450" y="5472113"/>
          <p14:tracePt t="80225" x="10594975" y="5481638"/>
          <p14:tracePt t="80236" x="10602913" y="5481638"/>
          <p14:tracePt t="80337" x="10602913" y="5489575"/>
          <p14:tracePt t="80345" x="10602913" y="5507038"/>
          <p14:tracePt t="80353" x="10602913" y="5514975"/>
          <p14:tracePt t="80361" x="10602913" y="5532438"/>
          <p14:tracePt t="80369" x="10602913" y="5540375"/>
          <p14:tracePt t="80375" x="10602913" y="5557838"/>
          <p14:tracePt t="80386" x="10612438" y="5575300"/>
          <p14:tracePt t="80391" x="10612438" y="5583238"/>
          <p14:tracePt t="80402" x="10628313" y="5600700"/>
          <p14:tracePt t="80407" x="10645775" y="5616575"/>
          <p14:tracePt t="80415" x="10663238" y="5634038"/>
          <p14:tracePt t="80425" x="10671175" y="5641975"/>
          <p14:tracePt t="80431" x="10688638" y="5659438"/>
          <p14:tracePt t="80440" x="10704513" y="5676900"/>
          <p14:tracePt t="80447" x="10721975" y="5694363"/>
          <p14:tracePt t="80454" x="10739438" y="5710238"/>
          <p14:tracePt t="80461" x="10747375" y="5719763"/>
          <p14:tracePt t="80471" x="10764838" y="5735638"/>
          <p14:tracePt t="80476" x="10782300" y="5753100"/>
          <p14:tracePt t="80486" x="10798175" y="5770563"/>
          <p14:tracePt t="80492" x="10807700" y="5778500"/>
          <p14:tracePt t="80502" x="10823575" y="5788025"/>
          <p14:tracePt t="80509" x="10841038" y="5795963"/>
          <p14:tracePt t="80519" x="10858500" y="5803900"/>
          <p14:tracePt t="80525" x="10866438" y="5813425"/>
          <p14:tracePt t="80531" x="10883900" y="5821363"/>
          <p14:tracePt t="80539" x="10909300" y="5821363"/>
          <p14:tracePt t="80547" x="10926763" y="5829300"/>
          <p14:tracePt t="80557" x="10968038" y="5829300"/>
          <p14:tracePt t="80563" x="11018838" y="5829300"/>
          <p14:tracePt t="80571" x="11071225" y="5829300"/>
          <p14:tracePt t="80579" x="11129963" y="5829300"/>
          <p14:tracePt t="80587" x="11188700" y="5829300"/>
          <p14:tracePt t="80595" x="11266488" y="5813425"/>
          <p14:tracePt t="80605" x="11325225" y="5795963"/>
          <p14:tracePt t="80609" x="11385550" y="5761038"/>
          <p14:tracePt t="80619" x="11444288" y="5745163"/>
          <p14:tracePt t="80624" x="11530013" y="5676900"/>
          <p14:tracePt t="80635" x="11596688" y="5608638"/>
          <p14:tracePt t="80641" x="11674475" y="5532438"/>
          <p14:tracePt t="80651" x="11741150" y="5438775"/>
          <p14:tracePt t="80657" x="11784013" y="5345113"/>
          <p14:tracePt t="80666" x="11818938" y="5260975"/>
          <p14:tracePt t="80674" x="11834813" y="5157788"/>
          <p14:tracePt t="80679" x="11826875" y="5013325"/>
          <p14:tracePt t="80688" x="11801475" y="4868863"/>
          <p14:tracePt t="80695" x="11750675" y="4749800"/>
          <p14:tracePt t="80705" x="11690350" y="4648200"/>
          <p14:tracePt t="80711" x="11622088" y="4554538"/>
          <p14:tracePt t="80721" x="11555413" y="4495800"/>
          <p14:tracePt t="80727" x="11503025" y="4435475"/>
          <p14:tracePt t="80735" x="11452225" y="4402138"/>
          <p14:tracePt t="80744" x="11385550" y="4341813"/>
          <p14:tracePt t="80752" x="11333163" y="4316413"/>
          <p14:tracePt t="80757" x="11274425" y="4291013"/>
          <p14:tracePt t="80766" x="11223625" y="4283075"/>
          <p14:tracePt t="80774" x="11180763" y="4275138"/>
          <p14:tracePt t="80781" x="11137900" y="4265613"/>
          <p14:tracePt t="80790" x="11112500" y="4265613"/>
          <p14:tracePt t="80798" x="11079163" y="4275138"/>
          <p14:tracePt t="80805" x="11053763" y="4283075"/>
          <p14:tracePt t="80814" x="11018838" y="4300538"/>
          <p14:tracePt t="80823" x="11002963" y="4316413"/>
          <p14:tracePt t="80829" x="10968038" y="4325938"/>
          <p14:tracePt t="80836" x="10934700" y="4341813"/>
          <p14:tracePt t="80844" x="10909300" y="4359275"/>
          <p14:tracePt t="80853" x="10891838" y="4359275"/>
          <p14:tracePt t="80859" x="10874375" y="4359275"/>
          <p14:tracePt t="80869" x="10866438" y="4368800"/>
          <p14:tracePt t="80876" x="10848975" y="4376738"/>
          <p14:tracePt t="80886" x="10841038" y="4376738"/>
          <p14:tracePt t="80891" x="10833100" y="4376738"/>
          <p14:tracePt t="80908" x="10815638" y="4376738"/>
          <p14:tracePt t="80913" x="10798175" y="4376738"/>
          <p14:tracePt t="80921" x="10782300" y="4384675"/>
          <p14:tracePt t="80929" x="10772775" y="4384675"/>
          <p14:tracePt t="80937" x="10756900" y="4384675"/>
          <p14:tracePt t="80946" x="10739438" y="4384675"/>
          <p14:tracePt t="80955" x="10714038" y="4384675"/>
          <p14:tracePt t="80961" x="10688638" y="4384675"/>
          <p14:tracePt t="80970" x="10663238" y="4384675"/>
          <p14:tracePt t="80977" x="10645775" y="4384675"/>
          <p14:tracePt t="80986" x="10620375" y="4376738"/>
          <p14:tracePt t="80991" x="10585450" y="4359275"/>
          <p14:tracePt t="81002" x="10560050" y="4351338"/>
          <p14:tracePt t="81007" x="10526713" y="4341813"/>
          <p14:tracePt t="81017" x="10501313" y="4341813"/>
          <p14:tracePt t="81023" x="10450513" y="4333875"/>
          <p14:tracePt t="81031" x="10399713" y="4333875"/>
          <p14:tracePt t="81039" x="10323513" y="4333875"/>
          <p14:tracePt t="81048" x="10237788" y="4333875"/>
          <p14:tracePt t="81055" x="10169525" y="4341813"/>
          <p14:tracePt t="81061" x="10075863" y="4351338"/>
          <p14:tracePt t="81071" x="10009188" y="4359275"/>
          <p14:tracePt t="81077" x="9948863" y="4368800"/>
          <p14:tracePt t="81085" x="9890125" y="4394200"/>
          <p14:tracePt t="81093" x="9821863" y="4410075"/>
          <p14:tracePt t="81103" x="9786938" y="4427538"/>
          <p14:tracePt t="81109" x="9753600" y="4452938"/>
          <p14:tracePt t="81119" x="9736138" y="4478338"/>
          <p14:tracePt t="81125" x="9720263" y="4495800"/>
          <p14:tracePt t="81135" x="9702800" y="4521200"/>
          <p14:tracePt t="81139" x="9694863" y="4546600"/>
          <p14:tracePt t="81148" x="9685338" y="4564063"/>
          <p14:tracePt t="81156" x="9667875" y="4589463"/>
          <p14:tracePt t="81163" x="9667875" y="4614863"/>
          <p14:tracePt t="81172" x="9667875" y="4630738"/>
          <p14:tracePt t="81179" x="9667875" y="4657725"/>
          <p14:tracePt t="81188" x="9677400" y="4673600"/>
          <p14:tracePt t="81195" x="9694863" y="4691063"/>
          <p14:tracePt t="81204" x="9710738" y="4699000"/>
          <p14:tracePt t="81211" x="9728200" y="4708525"/>
          <p14:tracePt t="81219" x="9745663" y="4708525"/>
          <p14:tracePt t="81225" x="9761538" y="4708525"/>
          <p14:tracePt t="81235" x="9779000" y="4708525"/>
          <p14:tracePt t="81241" x="9786938" y="4708525"/>
          <p14:tracePt t="81252" x="9796463" y="4699000"/>
          <p14:tracePt t="81257" x="9804400" y="4691063"/>
          <p14:tracePt t="81266" x="9812338" y="4691063"/>
          <p14:tracePt t="81307" x="9812338" y="4683125"/>
          <p14:tracePt t="81343" x="9761538" y="4665663"/>
          <p14:tracePt t="81351" x="9702800" y="4665663"/>
          <p14:tracePt t="81359" x="9652000" y="4665663"/>
          <p14:tracePt t="81366" x="9591675" y="4665663"/>
          <p14:tracePt t="81373" x="9523413" y="4683125"/>
          <p14:tracePt t="81381" x="9456738" y="4708525"/>
          <p14:tracePt t="81389" x="9363075" y="4741863"/>
          <p14:tracePt t="81398" x="9302750" y="4784725"/>
          <p14:tracePt t="81406" x="9236075" y="4852988"/>
          <p14:tracePt t="81413" x="9167813" y="4911725"/>
          <p14:tracePt t="81422" x="9117013" y="4979988"/>
          <p14:tracePt t="81429" x="9082088" y="5038725"/>
          <p14:tracePt t="81441" x="9064625" y="5106988"/>
          <p14:tracePt t="81444" x="9039225" y="5167313"/>
          <p14:tracePt t="81453" x="9031288" y="5226050"/>
          <p14:tracePt t="81459" x="9031288" y="5286375"/>
          <p14:tracePt t="81469" x="9039225" y="5345113"/>
          <p14:tracePt t="81475" x="9074150" y="5405438"/>
          <p14:tracePt t="81485" x="9124950" y="5456238"/>
          <p14:tracePt t="81491" x="9201150" y="5497513"/>
          <p14:tracePt t="81503" x="9277350" y="5524500"/>
          <p14:tracePt t="81508" x="9363075" y="5549900"/>
          <p14:tracePt t="81512" x="9456738" y="5557838"/>
          <p14:tracePt t="81523" x="9540875" y="5557838"/>
          <p14:tracePt t="81529" x="9642475" y="5532438"/>
          <p14:tracePt t="81538" x="9728200" y="5507038"/>
          <p14:tracePt t="81546" x="9786938" y="5489575"/>
          <p14:tracePt t="81555" x="9855200" y="5464175"/>
          <p14:tracePt t="81562" x="9890125" y="5438775"/>
          <p14:tracePt t="81571" x="9906000" y="5421313"/>
          <p14:tracePt t="81577" x="9915525" y="5413375"/>
          <p14:tracePt t="81587" x="9923463" y="5387975"/>
          <p14:tracePt t="81591" x="9923463" y="5362575"/>
          <p14:tracePt t="81602" x="9923463" y="5319713"/>
          <p14:tracePt t="81607" x="9915525" y="5260975"/>
          <p14:tracePt t="81618" x="9898063" y="5208588"/>
          <p14:tracePt t="81623" x="9872663" y="5167313"/>
          <p14:tracePt t="81634" x="9855200" y="5116513"/>
          <p14:tracePt t="81639" x="9829800" y="5064125"/>
          <p14:tracePt t="81647" x="9796463" y="5013325"/>
          <p14:tracePt t="81657" x="9771063" y="4972050"/>
          <p14:tracePt t="81661" x="9728200" y="4919663"/>
          <p14:tracePt t="81670" x="9702800" y="4894263"/>
          <p14:tracePt t="81677" x="9659938" y="4852988"/>
          <p14:tracePt t="81685" x="9626600" y="4835525"/>
          <p14:tracePt t="81693" x="9591675" y="4818063"/>
          <p14:tracePt t="81703" x="9550400" y="4802188"/>
          <p14:tracePt t="81709" x="9507538" y="4784725"/>
          <p14:tracePt t="81719" x="9464675" y="4775200"/>
          <p14:tracePt t="81725" x="9439275" y="4775200"/>
          <p14:tracePt t="81735" x="9421813" y="4775200"/>
          <p14:tracePt t="81741" x="9405938" y="4775200"/>
          <p14:tracePt t="81748" x="9388475" y="4775200"/>
          <p14:tracePt t="82137" x="9388475" y="4767263"/>
          <p14:tracePt t="82145" x="9421813" y="4767263"/>
          <p14:tracePt t="82153" x="9482138" y="4759325"/>
          <p14:tracePt t="82161" x="9550400" y="4733925"/>
          <p14:tracePt t="82171" x="9617075" y="4716463"/>
          <p14:tracePt t="82177" x="9694863" y="4691063"/>
          <p14:tracePt t="82185" x="9771063" y="4673600"/>
          <p14:tracePt t="82193" x="9847263" y="4640263"/>
          <p14:tracePt t="82203" x="9906000" y="4605338"/>
          <p14:tracePt t="82208" x="9974263" y="4579938"/>
          <p14:tracePt t="82218" x="10025063" y="4521200"/>
          <p14:tracePt t="82223" x="10059988" y="4486275"/>
          <p14:tracePt t="82232" x="10075863" y="4435475"/>
          <p14:tracePt t="82240" x="10093325" y="4376738"/>
          <p14:tracePt t="82248" x="10101263" y="4316413"/>
          <p14:tracePt t="82255" x="10085388" y="4257675"/>
          <p14:tracePt t="82264" x="10067925" y="4197350"/>
          <p14:tracePt t="82273" x="10034588" y="4138613"/>
          <p14:tracePt t="82281" x="9983788" y="4070350"/>
          <p14:tracePt t="82285" x="9915525" y="4011613"/>
          <p14:tracePt t="82293" x="9855200" y="3960813"/>
          <p14:tracePt t="82303" x="9761538" y="3900488"/>
          <p14:tracePt t="82309" x="9667875" y="3857625"/>
          <p14:tracePt t="82320" x="9583738" y="3824288"/>
          <p14:tracePt t="82325" x="9464675" y="3798888"/>
          <p14:tracePt t="82335" x="9353550" y="3781425"/>
          <p14:tracePt t="82341" x="9251950" y="3781425"/>
          <p14:tracePt t="82352" x="9124950" y="3781425"/>
          <p14:tracePt t="82357" x="9005888" y="3806825"/>
          <p14:tracePt t="82363" x="8904288" y="3824288"/>
          <p14:tracePt t="82371" x="8818563" y="3849688"/>
          <p14:tracePt t="82381" x="8759825" y="3867150"/>
          <p14:tracePt t="82388" x="8699500" y="3892550"/>
          <p14:tracePt t="82395" x="8648700" y="3900488"/>
          <p14:tracePt t="82405" x="8632825" y="3917950"/>
          <p14:tracePt t="82411" x="8623300" y="3925888"/>
          <p14:tracePt t="82421" x="8605838" y="3943350"/>
          <p14:tracePt t="82427" x="8589963" y="3968750"/>
          <p14:tracePt t="82437" x="8572500" y="3994150"/>
          <p14:tracePt t="82442" x="8555038" y="4037013"/>
          <p14:tracePt t="82452" x="8539163" y="4095750"/>
          <p14:tracePt t="82457" x="8513763" y="4164013"/>
          <p14:tracePt t="82468" x="8496300" y="4224338"/>
          <p14:tracePt t="82473" x="8488363" y="4291013"/>
          <p14:tracePt t="82481" x="8462963" y="4368800"/>
          <p14:tracePt t="82489" x="8462963" y="4445000"/>
          <p14:tracePt t="82497" x="8453438" y="4513263"/>
          <p14:tracePt t="82506" x="8453438" y="4589463"/>
          <p14:tracePt t="82511" x="8462963" y="4648200"/>
          <p14:tracePt t="82520" x="8488363" y="4708525"/>
          <p14:tracePt t="82526" x="8529638" y="4775200"/>
          <p14:tracePt t="82538" x="8555038" y="4835525"/>
          <p14:tracePt t="82542" x="8589963" y="4894263"/>
          <p14:tracePt t="82553" x="8632825" y="4962525"/>
          <p14:tracePt t="82559" x="8674100" y="4997450"/>
          <p14:tracePt t="82569" x="8724900" y="5038725"/>
          <p14:tracePt t="82575" x="8785225" y="5081588"/>
          <p14:tracePt t="82581" x="8836025" y="5099050"/>
          <p14:tracePt t="82589" x="8878888" y="5124450"/>
          <p14:tracePt t="82597" x="8929688" y="5141913"/>
          <p14:tracePt t="82606" x="8963025" y="5157788"/>
          <p14:tracePt t="82613" x="9013825" y="5175250"/>
          <p14:tracePt t="82622" x="9074150" y="5200650"/>
          <p14:tracePt t="82628" x="9117013" y="5200650"/>
          <p14:tracePt t="82638" x="9175750" y="5208588"/>
          <p14:tracePt t="82644" x="9236075" y="5208588"/>
          <p14:tracePt t="82655" x="9302750" y="5208588"/>
          <p14:tracePt t="82659" x="9371013" y="5192713"/>
          <p14:tracePt t="82669" x="9431338" y="5183188"/>
          <p14:tracePt t="82674" x="9490075" y="5175250"/>
          <p14:tracePt t="82685" x="9550400" y="5157788"/>
          <p14:tracePt t="82691" x="9609138" y="5141913"/>
          <p14:tracePt t="82702" x="9652000" y="5132388"/>
          <p14:tracePt t="82707" x="9702800" y="5116513"/>
          <p14:tracePt t="82718" x="9736138" y="5106988"/>
          <p14:tracePt t="82723" x="9779000" y="5091113"/>
          <p14:tracePt t="82729" x="9829800" y="5081588"/>
          <p14:tracePt t="82739" x="9890125" y="5056188"/>
          <p14:tracePt t="82745" x="9940925" y="5038725"/>
          <p14:tracePt t="82754" x="9983788" y="5022850"/>
          <p14:tracePt t="82761" x="10034588" y="5005388"/>
          <p14:tracePt t="82771" x="10075863" y="4997450"/>
          <p14:tracePt t="82777" x="10118725" y="4972050"/>
          <p14:tracePt t="82787" x="10136188" y="4962525"/>
          <p14:tracePt t="82793" x="10153650" y="4946650"/>
          <p14:tracePt t="82802" x="10179050" y="4929188"/>
          <p14:tracePt t="82808" x="10204450" y="4911725"/>
          <p14:tracePt t="82819" x="10220325" y="4894263"/>
          <p14:tracePt t="82823" x="10229850" y="4886325"/>
          <p14:tracePt t="82834" x="10245725" y="4860925"/>
          <p14:tracePt t="82839" x="10271125" y="4843463"/>
          <p14:tracePt t="82847" x="10298113" y="4810125"/>
          <p14:tracePt t="82856" x="10339388" y="4759325"/>
          <p14:tracePt t="82863" x="10374313" y="4716463"/>
          <p14:tracePt t="82872" x="10390188" y="4683125"/>
          <p14:tracePt t="82879" x="10415588" y="4630738"/>
          <p14:tracePt t="82885" x="10433050" y="4597400"/>
          <p14:tracePt t="82893" x="10450513" y="4554538"/>
          <p14:tracePt t="82902" x="10458450" y="4521200"/>
          <p14:tracePt t="82909" x="10458450" y="4460875"/>
          <p14:tracePt t="82919" x="10458450" y="4419600"/>
          <p14:tracePt t="82925" x="10450513" y="4359275"/>
          <p14:tracePt t="82937" x="10425113" y="4308475"/>
          <p14:tracePt t="82941" x="10407650" y="4275138"/>
          <p14:tracePt t="82952" x="10390188" y="4240213"/>
          <p14:tracePt t="82957" x="10356850" y="4214813"/>
          <p14:tracePt t="82963" x="10306050" y="4171950"/>
          <p14:tracePt t="82972" x="10255250" y="4138613"/>
          <p14:tracePt t="82979" x="10194925" y="4113213"/>
          <p14:tracePt t="82988" x="10126663" y="4087813"/>
          <p14:tracePt t="82995" x="10067925" y="4070350"/>
          <p14:tracePt t="83006" x="9983788" y="4052888"/>
          <p14:tracePt t="83011" x="9898063" y="4044950"/>
          <p14:tracePt t="83021" x="9812338" y="4037013"/>
          <p14:tracePt t="83027" x="9736138" y="4027488"/>
          <p14:tracePt t="83035" x="9634538" y="4011613"/>
          <p14:tracePt t="83054" x="9464675" y="3994150"/>
          <p14:tracePt t="83059" x="9388475" y="3994150"/>
          <p14:tracePt t="83068" x="9337675" y="3994150"/>
          <p14:tracePt t="83073" x="9302750" y="3994150"/>
          <p14:tracePt t="83083" x="9269413" y="4002088"/>
          <p14:tracePt t="83089" x="9244013" y="4011613"/>
          <p14:tracePt t="83097" x="9226550" y="4019550"/>
          <p14:tracePt t="83105" x="9218613" y="4027488"/>
          <p14:tracePt t="83113" x="9201150" y="4044950"/>
          <p14:tracePt t="83121" x="9183688" y="4062413"/>
          <p14:tracePt t="83127" x="9167813" y="4087813"/>
          <p14:tracePt t="83135" x="9150350" y="4121150"/>
          <p14:tracePt t="83143" x="9132888" y="4164013"/>
          <p14:tracePt t="83154" x="9117013" y="4224338"/>
          <p14:tracePt t="83159" x="9091613" y="4291013"/>
          <p14:tracePt t="83169" x="9082088" y="4351338"/>
          <p14:tracePt t="83175" x="9082088" y="4402138"/>
          <p14:tracePt t="83190" x="9082088" y="4521200"/>
          <p14:tracePt t="83197" x="9091613" y="4579938"/>
          <p14:tracePt t="83205" x="9117013" y="4614863"/>
          <p14:tracePt t="83213" x="9132888" y="4665663"/>
          <p14:tracePt t="83221" x="9150350" y="4683125"/>
          <p14:tracePt t="83229" x="9158288" y="4699000"/>
          <p14:tracePt t="83238" x="9175750" y="4708525"/>
          <p14:tracePt t="83245" x="9193213" y="4724400"/>
          <p14:tracePt t="83256" x="9209088" y="4741863"/>
          <p14:tracePt t="83261" x="9218613" y="4749800"/>
          <p14:tracePt t="83269" x="9226550" y="4749800"/>
          <p14:tracePt t="87287" x="9175750" y="4759325"/>
          <p14:tracePt t="87295" x="9099550" y="4775200"/>
          <p14:tracePt t="87303" x="9013825" y="4784725"/>
          <p14:tracePt t="87311" x="8929688" y="4784725"/>
          <p14:tracePt t="87319" x="8843963" y="4784725"/>
          <p14:tracePt t="87327" x="8759825" y="4784725"/>
          <p14:tracePt t="87333" x="8666163" y="4759325"/>
          <p14:tracePt t="87341" x="8580438" y="4741863"/>
          <p14:tracePt t="87351" x="8488363" y="4716463"/>
          <p14:tracePt t="87357" x="8410575" y="4683125"/>
          <p14:tracePt t="87367" x="8343900" y="4665663"/>
          <p14:tracePt t="87373" x="8283575" y="4640263"/>
          <p14:tracePt t="87383" x="8266113" y="4622800"/>
          <p14:tracePt t="87389" x="8250238" y="4614863"/>
          <p14:tracePt t="87400" x="8240713" y="4589463"/>
          <p14:tracePt t="87405" x="8240713" y="4564063"/>
          <p14:tracePt t="87411" x="8240713" y="4529138"/>
          <p14:tracePt t="87420" x="8240713" y="4513263"/>
          <p14:tracePt t="87427" x="8240713" y="4478338"/>
          <p14:tracePt t="87435" x="8258175" y="4460875"/>
          <p14:tracePt t="87443" x="8258175" y="4452938"/>
          <p14:tracePt t="87452" x="8266113" y="4435475"/>
          <p14:tracePt t="87459" x="8266113" y="4427538"/>
          <p14:tracePt t="87471" x="8266113" y="4419600"/>
          <p14:tracePt t="87615" x="8266113" y="4410075"/>
          <p14:tracePt t="87623" x="8283575" y="4394200"/>
          <p14:tracePt t="87632" x="8301038" y="4376738"/>
          <p14:tracePt t="87638" x="8318500" y="4368800"/>
          <p14:tracePt t="87645" x="8334375" y="4351338"/>
          <p14:tracePt t="87654" x="8351838" y="4316413"/>
          <p14:tracePt t="87661" x="8369300" y="4283075"/>
          <p14:tracePt t="87670" x="8385175" y="4232275"/>
          <p14:tracePt t="87676" x="8402638" y="4197350"/>
          <p14:tracePt t="87687" x="8420100" y="4171950"/>
          <p14:tracePt t="87693" x="8428038" y="4146550"/>
          <p14:tracePt t="87703" x="8435975" y="4121150"/>
          <p14:tracePt t="87709" x="8435975" y="4087813"/>
          <p14:tracePt t="87719" x="8435975" y="4062413"/>
          <p14:tracePt t="87723" x="8428038" y="4044950"/>
          <p14:tracePt t="87733" x="8410575" y="4011613"/>
          <p14:tracePt t="87739" x="8394700" y="3994150"/>
          <p14:tracePt t="87749" x="8377238" y="3976688"/>
          <p14:tracePt t="87755" x="8359775" y="3960813"/>
          <p14:tracePt t="87765" x="8351838" y="3943350"/>
          <p14:tracePt t="87772" x="8343900" y="3943350"/>
          <p14:tracePt t="87892" x="8377238" y="3951288"/>
          <p14:tracePt t="87899" x="8410575" y="3960813"/>
          <p14:tracePt t="87907" x="8453438" y="3976688"/>
          <p14:tracePt t="87917" x="8488363" y="3994150"/>
          <p14:tracePt t="87923" x="8521700" y="4011613"/>
          <p14:tracePt t="87933" x="8547100" y="4027488"/>
          <p14:tracePt t="87939" x="8572500" y="4052888"/>
          <p14:tracePt t="87946" x="8597900" y="4079875"/>
          <p14:tracePt t="87955" x="8615363" y="4121150"/>
          <p14:tracePt t="87961" x="8640763" y="4171950"/>
          <p14:tracePt t="87969" x="8658225" y="4224338"/>
          <p14:tracePt t="87977" x="8674100" y="4283075"/>
          <p14:tracePt t="87986" x="8699500" y="4341813"/>
          <p14:tracePt t="87993" x="8716963" y="4402138"/>
          <p14:tracePt t="88002" x="8734425" y="4470400"/>
          <p14:tracePt t="88009" x="8759825" y="4529138"/>
          <p14:tracePt t="88016" x="8777288" y="4589463"/>
          <p14:tracePt t="88023" x="8802688" y="4665663"/>
          <p14:tracePt t="88033" x="8828088" y="4724400"/>
          <p14:tracePt t="88039" x="8861425" y="4784725"/>
          <p14:tracePt t="88049" x="8894763" y="4852988"/>
          <p14:tracePt t="88055" x="8921750" y="4903788"/>
          <p14:tracePt t="88065" x="8955088" y="4946650"/>
          <p14:tracePt t="88071" x="8980488" y="4997450"/>
          <p14:tracePt t="88079" x="8997950" y="5030788"/>
          <p14:tracePt t="88089" x="9013825" y="5073650"/>
          <p14:tracePt t="88095" x="9031288" y="5091113"/>
          <p14:tracePt t="88104" x="9048750" y="5124450"/>
          <p14:tracePt t="88109" x="9074150" y="5149850"/>
          <p14:tracePt t="88120" x="9099550" y="5175250"/>
          <p14:tracePt t="88125" x="9117013" y="5192713"/>
          <p14:tracePt t="88135" x="9132888" y="5208588"/>
          <p14:tracePt t="88141" x="9142413" y="5218113"/>
          <p14:tracePt t="88150" x="9150350" y="5235575"/>
          <p14:tracePt t="88158" x="9167813" y="5251450"/>
          <p14:tracePt t="88167" x="9183688" y="5268913"/>
          <p14:tracePt t="88173" x="9201150" y="5286375"/>
          <p14:tracePt t="88179" x="9209088" y="5294313"/>
          <p14:tracePt t="88188" x="9226550" y="5311775"/>
          <p14:tracePt t="88195" x="9244013" y="5327650"/>
          <p14:tracePt t="88205" x="9261475" y="5345113"/>
          <p14:tracePt t="88211" x="9277350" y="5353050"/>
          <p14:tracePt t="88221" x="9286875" y="5370513"/>
          <p14:tracePt t="88227" x="9312275" y="5387975"/>
          <p14:tracePt t="88236" x="9328150" y="5405438"/>
          <p14:tracePt t="88243" x="9345613" y="5421313"/>
          <p14:tracePt t="88249" x="9363075" y="5438775"/>
          <p14:tracePt t="88257" x="9388475" y="5438775"/>
          <p14:tracePt t="88266" x="9413875" y="5438775"/>
          <p14:tracePt t="88274" x="9447213" y="5438775"/>
          <p14:tracePt t="88283" x="9472613" y="5438775"/>
          <p14:tracePt t="88289" x="9507538" y="5438775"/>
          <p14:tracePt t="88300" x="9540875" y="5413375"/>
          <p14:tracePt t="88305" x="9566275" y="5413375"/>
          <p14:tracePt t="88315" x="9583738" y="5395913"/>
          <p14:tracePt t="88321" x="9601200" y="5387975"/>
          <p14:tracePt t="88327" x="9601200" y="5380038"/>
          <p14:tracePt t="88335" x="9609138" y="5370513"/>
          <p14:tracePt t="88344" x="9617075" y="5370513"/>
          <p14:tracePt t="88352" x="9626600" y="5362575"/>
          <p14:tracePt t="88359" x="9626600" y="5353050"/>
          <p14:tracePt t="88369" x="9634538" y="5345113"/>
          <p14:tracePt t="88375" x="9642475" y="5327650"/>
          <p14:tracePt t="88383" x="9659938" y="5311775"/>
          <p14:tracePt t="88391" x="9677400" y="5294313"/>
          <p14:tracePt t="88399" x="9677400" y="5286375"/>
          <p14:tracePt t="88405" x="9685338" y="5268913"/>
          <p14:tracePt t="88416" x="9694863" y="5260975"/>
          <p14:tracePt t="88421" x="9702800" y="5260975"/>
          <p14:tracePt t="88430" x="9702800" y="5251450"/>
          <p14:tracePt t="88445" x="9702800" y="5243513"/>
          <p14:tracePt t="88453" x="9702800" y="5235575"/>
          <p14:tracePt t="88480" x="9710738" y="5226050"/>
          <p14:tracePt t="88487" x="9710738" y="5218113"/>
          <p14:tracePt t="88507" x="9710738" y="5208588"/>
          <p14:tracePt t="89111" x="9710738" y="5218113"/>
          <p14:tracePt t="89119" x="9710738" y="5235575"/>
          <p14:tracePt t="89127" x="9702800" y="5243513"/>
          <p14:tracePt t="89135" x="9702800" y="5260975"/>
          <p14:tracePt t="89143" x="9702800" y="5276850"/>
          <p14:tracePt t="89152" x="9694863" y="5286375"/>
          <p14:tracePt t="89159" x="9694863" y="5311775"/>
          <p14:tracePt t="89168" x="9685338" y="5327650"/>
          <p14:tracePt t="89173" x="9685338" y="5337175"/>
          <p14:tracePt t="89183" x="9685338" y="5353050"/>
          <p14:tracePt t="89189" x="9685338" y="5370513"/>
          <p14:tracePt t="89200" x="9685338" y="5380038"/>
          <p14:tracePt t="89205" x="9702800" y="5395913"/>
          <p14:tracePt t="89216" x="9702800" y="5413375"/>
          <p14:tracePt t="89221" x="9710738" y="5421313"/>
          <p14:tracePt t="89237" x="9720263" y="5430838"/>
          <p14:tracePt t="89255" x="9720263" y="5438775"/>
          <p14:tracePt t="89517" x="9720263" y="5446713"/>
          <p14:tracePt t="89524" x="9710738" y="5456238"/>
          <p14:tracePt t="89533" x="9710738" y="5464175"/>
          <p14:tracePt t="89546" x="9702800" y="5472113"/>
          <p14:tracePt t="89552" x="9702800" y="5481638"/>
          <p14:tracePt t="89903" x="9702800" y="5472113"/>
          <p14:tracePt t="90265" x="9702800" y="5464175"/>
          <p14:tracePt t="90281" x="9702800" y="5456238"/>
          <p14:tracePt t="90289" x="9720263" y="5446713"/>
          <p14:tracePt t="90299" x="9736138" y="5430838"/>
          <p14:tracePt t="90306" x="9745663" y="5413375"/>
          <p14:tracePt t="90317" x="9761538" y="5387975"/>
          <p14:tracePt t="90321" x="9779000" y="5370513"/>
          <p14:tracePt t="90328" x="9796463" y="5353050"/>
          <p14:tracePt t="90336" x="9812338" y="5319713"/>
          <p14:tracePt t="90343" x="9829800" y="5268913"/>
          <p14:tracePt t="90353" x="9839325" y="5226050"/>
          <p14:tracePt t="90359" x="9839325" y="5175250"/>
          <p14:tracePt t="90368" x="9829800" y="5116513"/>
          <p14:tracePt t="90375" x="9812338" y="5056188"/>
          <p14:tracePt t="90384" x="9786938" y="4997450"/>
          <p14:tracePt t="90389" x="9753600" y="4919663"/>
          <p14:tracePt t="90400" x="9702800" y="4852988"/>
          <p14:tracePt t="90405" x="9634538" y="4784725"/>
          <p14:tracePt t="90417" x="9558338" y="4767263"/>
          <p14:tracePt t="90421" x="9472613" y="4759325"/>
          <p14:tracePt t="90432" x="9371013" y="4733925"/>
          <p14:tracePt t="90437" x="9269413" y="4724400"/>
          <p14:tracePt t="90447" x="9175750" y="4708525"/>
          <p14:tracePt t="90453" x="9074150" y="4699000"/>
          <p14:tracePt t="90461" x="8997950" y="4699000"/>
          <p14:tracePt t="90470" x="8955088" y="4708525"/>
          <p14:tracePt t="90475" x="8929688" y="4724400"/>
          <p14:tracePt t="90485" x="8912225" y="4741863"/>
          <p14:tracePt t="90491" x="8894763" y="4759325"/>
          <p14:tracePt t="90502" x="8894763" y="4792663"/>
          <p14:tracePt t="90507" x="8894763" y="4843463"/>
          <p14:tracePt t="90515" x="8921750" y="4919663"/>
          <p14:tracePt t="90523" x="8947150" y="5005388"/>
          <p14:tracePt t="90535" x="8963025" y="5099050"/>
          <p14:tracePt t="90539" x="8997950" y="5183188"/>
          <p14:tracePt t="90545" x="9056688" y="5276850"/>
          <p14:tracePt t="90553" x="9107488" y="5362575"/>
          <p14:tracePt t="90561" x="9167813" y="5446713"/>
          <p14:tracePt t="90570" x="9236075" y="5507038"/>
          <p14:tracePt t="90576" x="9328150" y="5565775"/>
          <p14:tracePt t="90585" x="9413875" y="5600700"/>
          <p14:tracePt t="90592" x="9532938" y="5626100"/>
          <p14:tracePt t="90603" x="9659938" y="5651500"/>
          <p14:tracePt t="90609" x="9796463" y="5651500"/>
          <p14:tracePt t="90618" x="9940925" y="5651500"/>
          <p14:tracePt t="90623" x="10075863" y="5651500"/>
          <p14:tracePt t="90633" x="10204450" y="5634038"/>
          <p14:tracePt t="90639" x="10323513" y="5608638"/>
          <p14:tracePt t="90649" x="10407650" y="5591175"/>
          <p14:tracePt t="90655" x="10501313" y="5565775"/>
          <p14:tracePt t="90665" x="10577513" y="5540375"/>
          <p14:tracePt t="90671" x="10637838" y="5514975"/>
          <p14:tracePt t="90681" x="10688638" y="5489575"/>
          <p14:tracePt t="90687" x="10747375" y="5472113"/>
          <p14:tracePt t="90697" x="10798175" y="5446713"/>
          <p14:tracePt t="90703" x="10841038" y="5421313"/>
          <p14:tracePt t="90709" x="10891838" y="5395913"/>
          <p14:tracePt t="90719" x="10942638" y="5353050"/>
          <p14:tracePt t="90725" x="10993438" y="5286375"/>
          <p14:tracePt t="90734" x="11036300" y="5226050"/>
          <p14:tracePt t="90741" x="11061700" y="5192713"/>
          <p14:tracePt t="90752" x="11071225" y="5167313"/>
          <p14:tracePt t="90757" x="11087100" y="5149850"/>
          <p14:tracePt t="90765" x="11096625" y="5132388"/>
          <p14:tracePt t="90781" x="11104563" y="5132388"/>
          <p14:tracePt t="90835" x="11104563" y="5141913"/>
          <p14:tracePt t="90843" x="11122025" y="5157788"/>
          <p14:tracePt t="90850" x="11137900" y="5192713"/>
          <p14:tracePt t="90857" x="11147425" y="5208588"/>
          <p14:tracePt t="90865" x="11163300" y="5218113"/>
          <p14:tracePt t="90873" x="11180763" y="5235575"/>
          <p14:tracePt t="90883" x="11198225" y="5251450"/>
          <p14:tracePt t="90902" x="11223625" y="5268913"/>
          <p14:tracePt t="90908" x="11231563" y="5268913"/>
          <p14:tracePt t="90916" x="11241088" y="5268913"/>
          <p14:tracePt t="90973" x="11249025" y="5268913"/>
          <p14:tracePt t="90980" x="11256963" y="5260975"/>
          <p14:tracePt t="90987" x="11266488" y="5251450"/>
          <p14:tracePt t="91005" x="11274425" y="5251450"/>
          <p14:tracePt t="91025" x="11282363" y="5251450"/>
          <p14:tracePt t="91034" x="11282363" y="5243513"/>
          <p14:tracePt t="91095" x="11282363" y="5235575"/>
          <p14:tracePt t="91106" x="11282363" y="5226050"/>
          <p14:tracePt t="91115" x="11282363" y="5218113"/>
          <p14:tracePt t="91123" x="11282363" y="5208588"/>
          <p14:tracePt t="91133" x="11266488" y="5208588"/>
          <p14:tracePt t="97539" x="11172825" y="5132388"/>
          <p14:tracePt t="97547" x="11018838" y="5022850"/>
          <p14:tracePt t="97555" x="10917238" y="4929188"/>
          <p14:tracePt t="97564" x="10823575" y="4835525"/>
          <p14:tracePt t="97571" x="10729913" y="4767263"/>
          <p14:tracePt t="97581" x="10663238" y="4699000"/>
          <p14:tracePt t="97586" x="10594975" y="4630738"/>
          <p14:tracePt t="97597" x="10560050" y="4605338"/>
          <p14:tracePt t="97603" x="10493375" y="4564063"/>
          <p14:tracePt t="97610" x="10433050" y="4529138"/>
          <p14:tracePt t="97618" x="10374313" y="4513263"/>
          <p14:tracePt t="97625" x="10306050" y="4486275"/>
          <p14:tracePt t="97634" x="10245725" y="4470400"/>
          <p14:tracePt t="97641" x="10161588" y="4460875"/>
          <p14:tracePt t="97651" x="10101263" y="4460875"/>
          <p14:tracePt t="97657" x="10050463" y="4460875"/>
          <p14:tracePt t="97665" x="9983788" y="4470400"/>
          <p14:tracePt t="97673" x="9923463" y="4495800"/>
          <p14:tracePt t="97683" x="9864725" y="4513263"/>
          <p14:tracePt t="97687" x="9829800" y="4529138"/>
          <p14:tracePt t="97697" x="9812338" y="4538663"/>
          <p14:tracePt t="97703" x="9796463" y="4554538"/>
          <p14:tracePt t="97713" x="9786938" y="4564063"/>
          <p14:tracePt t="97719" x="9771063" y="4579938"/>
          <p14:tracePt t="97730" x="9753600" y="4605338"/>
          <p14:tracePt t="97735" x="9736138" y="4622800"/>
          <p14:tracePt t="97746" x="9720263" y="4648200"/>
          <p14:tracePt t="97751" x="9702800" y="4665663"/>
          <p14:tracePt t="97757" x="9694863" y="4683125"/>
          <p14:tracePt t="97767" x="9677400" y="4699000"/>
          <p14:tracePt t="97773" x="9659938" y="4716463"/>
          <p14:tracePt t="97782" x="9652000" y="4733925"/>
          <p14:tracePt t="97789" x="9634538" y="4741863"/>
          <p14:tracePt t="97801" x="9626600" y="4759325"/>
          <p14:tracePt t="97805" x="9609138" y="4775200"/>
          <p14:tracePt t="97814" x="9591675" y="4792663"/>
          <p14:tracePt t="97821" x="9575800" y="4802188"/>
          <p14:tracePt t="97830" x="9550400" y="4818063"/>
          <p14:tracePt t="97836" x="9540875" y="4843463"/>
          <p14:tracePt t="97846" x="9515475" y="4860925"/>
          <p14:tracePt t="97851" x="9490075" y="4878388"/>
          <p14:tracePt t="97862" x="9464675" y="4894263"/>
          <p14:tracePt t="97866" x="9447213" y="4903788"/>
          <p14:tracePt t="97876" x="9439275" y="4919663"/>
          <p14:tracePt t="97885" x="9421813" y="4929188"/>
          <p14:tracePt t="97891" x="9405938" y="4937125"/>
          <p14:tracePt t="97903" x="9388475" y="4946650"/>
          <p14:tracePt t="97907" x="9380538" y="4954588"/>
          <p14:tracePt t="97916" x="9371013" y="4962525"/>
          <p14:tracePt t="97921" x="9353550" y="4972050"/>
          <p14:tracePt t="97930" x="9337675" y="4979988"/>
          <p14:tracePt t="97937" x="9328150" y="4987925"/>
          <p14:tracePt t="97949" x="9320213" y="4997450"/>
          <p14:tracePt t="97953" x="9302750" y="5005388"/>
          <p14:tracePt t="97963" x="9294813" y="5022850"/>
          <p14:tracePt t="97969" x="9277350" y="5038725"/>
          <p14:tracePt t="98534" x="9269413" y="5048250"/>
          <p14:tracePt t="98541" x="9201150" y="5064125"/>
          <p14:tracePt t="98549" x="9099550" y="5081588"/>
          <p14:tracePt t="98557" x="9005888" y="5081588"/>
          <p14:tracePt t="98565" x="8878888" y="5099050"/>
          <p14:tracePt t="98573" x="8742363" y="5116513"/>
          <p14:tracePt t="98582" x="8658225" y="5141913"/>
          <p14:tracePt t="98589" x="8572500" y="5157788"/>
          <p14:tracePt t="98596" x="8504238" y="5183188"/>
          <p14:tracePt t="98604" x="8445500" y="5200650"/>
          <p14:tracePt t="98613" x="8385175" y="5226050"/>
          <p14:tracePt t="98619" x="8334375" y="5243513"/>
          <p14:tracePt t="98629" x="8301038" y="5260975"/>
          <p14:tracePt t="98636" x="8275638" y="5276850"/>
          <p14:tracePt t="98646" x="8266113" y="5294313"/>
          <p14:tracePt t="98652" x="8250238" y="5302250"/>
          <p14:tracePt t="98662" x="8232775" y="5319713"/>
          <p14:tracePt t="98669" x="8224838" y="5337175"/>
          <p14:tracePt t="98674" x="8215313" y="5353050"/>
          <p14:tracePt t="98682" x="8215313" y="5362575"/>
          <p14:tracePt t="98700" x="8215313" y="5370513"/>
          <p14:tracePt t="98745" x="8215313" y="5380038"/>
          <p14:tracePt t="98763" x="8215313" y="5387975"/>
          <p14:tracePt t="99891" x="8250238" y="5387975"/>
          <p14:tracePt t="99897" x="8402638" y="5395913"/>
          <p14:tracePt t="99905" x="8632825" y="5430838"/>
          <p14:tracePt t="99915" x="8810625" y="5438775"/>
          <p14:tracePt t="99921" x="8955088" y="5464175"/>
          <p14:tracePt t="99929" x="9064625" y="5489575"/>
          <p14:tracePt t="99938" x="9158288" y="5507038"/>
          <p14:tracePt t="99946" x="9236075" y="5532438"/>
          <p14:tracePt t="99953" x="9302750" y="5549900"/>
          <p14:tracePt t="99962" x="9380538" y="5575300"/>
          <p14:tracePt t="99969" x="9439275" y="5591175"/>
          <p14:tracePt t="99979" x="9507538" y="5616575"/>
          <p14:tracePt t="99983" x="9566275" y="5634038"/>
          <p14:tracePt t="99991" x="9626600" y="5651500"/>
          <p14:tracePt t="100000" x="9677400" y="5676900"/>
          <p14:tracePt t="100009" x="9710738" y="5694363"/>
          <p14:tracePt t="100017" x="9745663" y="5710238"/>
          <p14:tracePt t="100024" x="9779000" y="5727700"/>
          <p14:tracePt t="100033" x="9804400" y="5745163"/>
          <p14:tracePt t="100040" x="9839325" y="5761038"/>
          <p14:tracePt t="100049" x="9872663" y="5778500"/>
          <p14:tracePt t="100054" x="9906000" y="5795963"/>
          <p14:tracePt t="100063" x="9931400" y="5813425"/>
          <p14:tracePt t="100070" x="9966325" y="5829300"/>
          <p14:tracePt t="100079" x="9999663" y="5838825"/>
          <p14:tracePt t="100085" x="10034588" y="5854700"/>
          <p14:tracePt t="100095" x="10050463" y="5872163"/>
          <p14:tracePt t="100101" x="10067925" y="5880100"/>
          <p14:tracePt t="100111" x="10093325" y="5897563"/>
          <p14:tracePt t="100117" x="10118725" y="5915025"/>
          <p14:tracePt t="100128" x="10144125" y="5948363"/>
          <p14:tracePt t="100132" x="10161588" y="5973763"/>
          <p14:tracePt t="100139" x="10186988" y="5999163"/>
          <p14:tracePt t="100148" x="10204450" y="6024563"/>
          <p14:tracePt t="100156" x="10212388" y="6042025"/>
          <p14:tracePt t="100165" x="10237788" y="6049963"/>
          <p14:tracePt t="100171" x="10255250" y="6067425"/>
          <p14:tracePt t="100181" x="10280650" y="6084888"/>
          <p14:tracePt t="100187" x="10313988" y="6102350"/>
          <p14:tracePt t="100195" x="10356850" y="6118225"/>
          <p14:tracePt t="100203" x="10407650" y="6143625"/>
          <p14:tracePt t="100212" x="10467975" y="6161088"/>
          <p14:tracePt t="100217" x="10526713" y="6169025"/>
          <p14:tracePt t="100225" x="10585450" y="6178550"/>
          <p14:tracePt t="100233" x="10645775" y="6178550"/>
          <p14:tracePt t="100241" x="10721975" y="6178550"/>
          <p14:tracePt t="100249" x="10790238" y="6178550"/>
          <p14:tracePt t="100257" x="10858500" y="6178550"/>
          <p14:tracePt t="100265" x="10934700" y="6178550"/>
          <p14:tracePt t="100273" x="10977563" y="6169025"/>
          <p14:tracePt t="100281" x="11010900" y="6161088"/>
          <p14:tracePt t="100287" x="11028363" y="6153150"/>
          <p14:tracePt t="100295" x="11061700" y="6153150"/>
          <p14:tracePt t="100303" x="11079163" y="6143625"/>
          <p14:tracePt t="100314" x="11096625" y="6135688"/>
          <p14:tracePt t="100319" x="11122025" y="6127750"/>
          <p14:tracePt t="100329" x="11137900" y="6118225"/>
          <p14:tracePt t="100334" x="11147425" y="6110288"/>
          <p14:tracePt t="100345" x="11163300" y="6092825"/>
          <p14:tracePt t="100351" x="11180763" y="6076950"/>
          <p14:tracePt t="100357" x="11206163" y="6059488"/>
          <p14:tracePt t="100365" x="11241088" y="6042025"/>
          <p14:tracePt t="100373" x="11256963" y="6034088"/>
          <p14:tracePt t="100383" x="11307763" y="6008688"/>
          <p14:tracePt t="100389" x="11325225" y="5999163"/>
          <p14:tracePt t="100398" x="11333163" y="5991225"/>
          <p14:tracePt t="100405" x="11350625" y="5973763"/>
          <p14:tracePt t="100415" x="11368088" y="5957888"/>
          <p14:tracePt t="100421" x="11385550" y="5948363"/>
          <p14:tracePt t="100432" x="11393488" y="5932488"/>
          <p14:tracePt t="100435" x="11410950" y="5905500"/>
          <p14:tracePt t="100445" x="11426825" y="5864225"/>
          <p14:tracePt t="100451" x="11461750" y="5795963"/>
          <p14:tracePt t="100462" x="11495088" y="5719763"/>
          <p14:tracePt t="100467" x="11512550" y="5634038"/>
          <p14:tracePt t="100478" x="11545888" y="5540375"/>
          <p14:tracePt t="100483" x="11571288" y="5446713"/>
          <p14:tracePt t="100510" x="11631613" y="5013325"/>
          <p14:tracePt t="100523" x="11580813" y="4741863"/>
          <p14:tracePt t="100531" x="11512550" y="4630738"/>
          <p14:tracePt t="100537" x="11426825" y="4538663"/>
          <p14:tracePt t="100547" x="11333163" y="4435475"/>
          <p14:tracePt t="100554" x="11215688" y="4333875"/>
          <p14:tracePt t="100563" x="11053763" y="4206875"/>
          <p14:tracePt t="100570" x="10883900" y="4113213"/>
          <p14:tracePt t="100580" x="10645775" y="4011613"/>
          <p14:tracePt t="100585" x="10450513" y="3968750"/>
          <p14:tracePt t="100592" x="10204450" y="3943350"/>
          <p14:tracePt t="100600" x="9983788" y="3908425"/>
          <p14:tracePt t="100607" x="9771063" y="3900488"/>
          <p14:tracePt t="100617" x="9634538" y="3900488"/>
          <p14:tracePt t="100625" x="9523413" y="3900488"/>
          <p14:tracePt t="100632" x="9447213" y="3925888"/>
          <p14:tracePt t="100640" x="9380538" y="3951288"/>
          <p14:tracePt t="100648" x="9345613" y="3976688"/>
          <p14:tracePt t="100656" x="9320213" y="4027488"/>
          <p14:tracePt t="100669" x="9277350" y="4181475"/>
          <p14:tracePt t="100680" x="9251950" y="4283075"/>
          <p14:tracePt t="100688" x="9244013" y="4410075"/>
          <p14:tracePt t="100696" x="9244013" y="4538663"/>
          <p14:tracePt t="100702" x="9244013" y="4665663"/>
          <p14:tracePt t="100712" x="9244013" y="4775200"/>
          <p14:tracePt t="100718" x="9244013" y="4911725"/>
          <p14:tracePt t="100728" x="9244013" y="5013325"/>
          <p14:tracePt t="100734" x="9244013" y="5099050"/>
          <p14:tracePt t="100740" x="9251950" y="5175250"/>
          <p14:tracePt t="100750" x="9277350" y="5251450"/>
          <p14:tracePt t="100755" x="9294813" y="5311775"/>
          <p14:tracePt t="100765" x="9312275" y="5370513"/>
          <p14:tracePt t="100772" x="9337675" y="5421313"/>
          <p14:tracePt t="100782" x="9345613" y="5446713"/>
          <p14:tracePt t="100788" x="9363075" y="5456238"/>
          <p14:tracePt t="100795" x="9371013" y="5472113"/>
          <p14:tracePt t="100804" x="9380538" y="5481638"/>
          <p14:tracePt t="100814" x="9388475" y="5481638"/>
          <p14:tracePt t="101896" x="9396413" y="5497513"/>
          <p14:tracePt t="101903" x="9421813" y="5514975"/>
          <p14:tracePt t="101913" x="9464675" y="5532438"/>
          <p14:tracePt t="101920" x="9523413" y="5549900"/>
          <p14:tracePt t="101929" x="9601200" y="5575300"/>
          <p14:tracePt t="101933" x="9659938" y="5591175"/>
          <p14:tracePt t="101945" x="9736138" y="5616575"/>
          <p14:tracePt t="101952" x="9821863" y="5626100"/>
          <p14:tracePt t="101957" x="9880600" y="5651500"/>
          <p14:tracePt t="101966" x="9940925" y="5659438"/>
          <p14:tracePt t="101973" x="9999663" y="5659438"/>
          <p14:tracePt t="101983" x="10050463" y="5659438"/>
          <p14:tracePt t="101988" x="10093325" y="5634038"/>
          <p14:tracePt t="101995" x="10118725" y="5616575"/>
          <p14:tracePt t="102005" x="10144125" y="5608638"/>
          <p14:tracePt t="102013" x="10161588" y="5591175"/>
          <p14:tracePt t="102021" x="10179050" y="5557838"/>
          <p14:tracePt t="102029" x="10194925" y="5507038"/>
          <p14:tracePt t="102037" x="10212388" y="5446713"/>
          <p14:tracePt t="102045" x="10237788" y="5387975"/>
          <p14:tracePt t="102051" x="10255250" y="5327650"/>
          <p14:tracePt t="102059" x="10280650" y="5260975"/>
          <p14:tracePt t="102065" x="10280650" y="5208588"/>
          <p14:tracePt t="102075" x="10280650" y="5149850"/>
          <p14:tracePt t="102081" x="10280650" y="5091113"/>
          <p14:tracePt t="102090" x="10271125" y="5048250"/>
          <p14:tracePt t="102099" x="10255250" y="4997450"/>
          <p14:tracePt t="102107" x="10237788" y="4962525"/>
          <p14:tracePt t="102114" x="10220325" y="4929188"/>
          <p14:tracePt t="102119" x="10186988" y="4894263"/>
          <p14:tracePt t="102131" x="10136188" y="4860925"/>
          <p14:tracePt t="102136" x="10067925" y="4827588"/>
          <p14:tracePt t="102146" x="10009188" y="4792663"/>
          <p14:tracePt t="102152" x="9948863" y="4775200"/>
          <p14:tracePt t="102163" x="9890125" y="4749800"/>
          <p14:tracePt t="102170" x="9829800" y="4741863"/>
          <p14:tracePt t="102178" x="9771063" y="4733925"/>
          <p14:tracePt t="102185" x="9710738" y="4724400"/>
          <p14:tracePt t="102189" x="9652000" y="4716463"/>
          <p14:tracePt t="102199" x="9575800" y="4716463"/>
          <p14:tracePt t="102207" x="9523413" y="4733925"/>
          <p14:tracePt t="102213" x="9490075" y="4741863"/>
          <p14:tracePt t="102221" x="9482138" y="4749800"/>
          <p14:tracePt t="102232" x="9464675" y="4767263"/>
          <p14:tracePt t="102239" x="9447213" y="4784725"/>
          <p14:tracePt t="102248" x="9431338" y="4792663"/>
          <p14:tracePt t="102254" x="9421813" y="4810125"/>
          <p14:tracePt t="102263" x="9405938" y="4827588"/>
          <p14:tracePt t="102269" x="9388475" y="4852988"/>
          <p14:tracePt t="102279" x="9371013" y="4886325"/>
          <p14:tracePt t="102285" x="9363075" y="4911725"/>
          <p14:tracePt t="102295" x="9345613" y="4946650"/>
          <p14:tracePt t="102302" x="9345613" y="4962525"/>
          <p14:tracePt t="102310" x="9345613" y="4997450"/>
          <p14:tracePt t="102318" x="9345613" y="5030788"/>
          <p14:tracePt t="102325" x="9363075" y="5064125"/>
          <p14:tracePt t="102332" x="9380538" y="5099050"/>
          <p14:tracePt t="102337" x="9405938" y="5132388"/>
          <p14:tracePt t="102348" x="9431338" y="5157788"/>
          <p14:tracePt t="102354" x="9482138" y="5192713"/>
          <p14:tracePt t="102363" x="9532938" y="5218113"/>
          <p14:tracePt t="102370" x="9591675" y="5243513"/>
          <p14:tracePt t="102380" x="9642475" y="5260975"/>
          <p14:tracePt t="102386" x="9702800" y="5268913"/>
          <p14:tracePt t="102396" x="9745663" y="5276850"/>
          <p14:tracePt t="102404" x="9804400" y="5276850"/>
          <p14:tracePt t="102409" x="9847263" y="5276850"/>
          <p14:tracePt t="102415" x="9872663" y="5276850"/>
          <p14:tracePt t="102424" x="9898063" y="5276850"/>
          <p14:tracePt t="102433" x="9906000" y="5276850"/>
          <p14:tracePt t="102440" x="9915525" y="5268913"/>
          <p14:tracePt t="102448" x="9915525" y="5260975"/>
          <p14:tracePt t="102456" x="9923463" y="5251450"/>
          <p14:tracePt t="102465" x="9931400" y="5243513"/>
          <p14:tracePt t="102472" x="9931400" y="5235575"/>
          <p14:tracePt t="102481" x="9931400" y="5226050"/>
          <p14:tracePt t="102485" x="9931400" y="5218113"/>
          <p14:tracePt t="102502" x="9931400" y="5208588"/>
          <p14:tracePt t="102514" x="9931400" y="5200650"/>
          <p14:tracePt t="102538" x="9923463" y="5200650"/>
          <p14:tracePt t="102545" x="9915525" y="5200650"/>
          <p14:tracePt t="102554" x="9906000" y="5200650"/>
          <p14:tracePt t="102563" x="9890125" y="5208588"/>
          <p14:tracePt t="102568" x="9872663" y="5218113"/>
          <p14:tracePt t="102579" x="9864725" y="5235575"/>
          <p14:tracePt t="102584" x="9847263" y="5235575"/>
          <p14:tracePt t="102594" x="9829800" y="5251450"/>
          <p14:tracePt t="102601" x="9821863" y="5260975"/>
          <p14:tracePt t="102608" x="9812338" y="5268913"/>
          <p14:tracePt t="102616" x="9796463" y="5276850"/>
          <p14:tracePt t="102624" x="9786938" y="5286375"/>
          <p14:tracePt t="102632" x="9771063" y="5294313"/>
          <p14:tracePt t="102640" x="9761538" y="5302250"/>
          <p14:tracePt t="102646" x="9753600" y="5311775"/>
          <p14:tracePt t="102654" x="9745663" y="5311775"/>
          <p14:tracePt t="102663" x="9736138" y="5311775"/>
          <p14:tracePt t="102798" x="9728200" y="5311775"/>
          <p14:tracePt t="102959" x="9720263" y="5311775"/>
          <p14:tracePt t="102970" x="9710738" y="5319713"/>
          <p14:tracePt t="102979" x="9702800" y="5327650"/>
          <p14:tracePt t="102986" x="9685338" y="5345113"/>
          <p14:tracePt t="102996" x="9667875" y="5345113"/>
          <p14:tracePt t="103002" x="9659938" y="5345113"/>
          <p14:tracePt t="103012" x="9642475" y="5345113"/>
          <p14:tracePt t="103018" x="9626600" y="5345113"/>
          <p14:tracePt t="103024" x="9617075" y="5345113"/>
          <p14:tracePt t="103032" x="9609138" y="5345113"/>
          <p14:tracePt t="103040" x="9601200" y="5345113"/>
          <p14:tracePt t="103129" x="9591675" y="5345113"/>
          <p14:tracePt t="103137" x="9583738" y="5345113"/>
          <p14:tracePt t="103153" x="9566275" y="5327650"/>
          <p14:tracePt t="103161" x="9550400" y="5327650"/>
          <p14:tracePt t="103170" x="9540875" y="5319713"/>
          <p14:tracePt t="103178" x="9532938" y="5311775"/>
          <p14:tracePt t="103183" x="9532938" y="5302250"/>
          <p14:tracePt t="103194" x="9523413" y="5302250"/>
          <p14:tracePt t="103236" x="9523413" y="5294313"/>
          <p14:tracePt t="103244" x="9515475" y="5286375"/>
          <p14:tracePt t="103262" x="9515475" y="5276850"/>
          <p14:tracePt t="103269" x="9507538" y="5276850"/>
          <p14:tracePt t="103279" x="9507538" y="5268913"/>
          <p14:tracePt t="103286" x="9498013" y="5268913"/>
          <p14:tracePt t="104077" x="9515475" y="5268913"/>
          <p14:tracePt t="104085" x="9532938" y="5268913"/>
          <p14:tracePt t="104091" x="9550400" y="5268913"/>
          <p14:tracePt t="104099" x="9558338" y="5268913"/>
          <p14:tracePt t="104107" x="9575800" y="5268913"/>
          <p14:tracePt t="104114" x="9583738" y="5268913"/>
          <p14:tracePt t="104123" x="9601200" y="5268913"/>
          <p14:tracePt t="104130" x="9617075" y="5268913"/>
          <p14:tracePt t="104147" x="9626600" y="5268913"/>
          <p14:tracePt t="104167" x="9634538" y="5268913"/>
          <p14:tracePt t="104209" x="9642475" y="5268913"/>
          <p14:tracePt t="104220" x="9652000" y="5268913"/>
          <p14:tracePt t="104229" x="9659938" y="5268913"/>
          <p14:tracePt t="104237" x="9667875" y="5260975"/>
          <p14:tracePt t="104244" x="9685338" y="5260975"/>
          <p14:tracePt t="104251" x="9694863" y="5260975"/>
          <p14:tracePt t="104267" x="9710738" y="5260975"/>
          <p14:tracePt t="104277" x="9710738" y="5251450"/>
          <p14:tracePt t="104283" x="9720263" y="5251450"/>
          <p14:tracePt t="104294" x="9728200" y="5251450"/>
          <p14:tracePt t="104299" x="9736138" y="5251450"/>
          <p14:tracePt t="104315" x="9753600" y="5251450"/>
          <p14:tracePt t="104321" x="9771063" y="5251450"/>
          <p14:tracePt t="104329" x="9779000" y="5251450"/>
          <p14:tracePt t="104337" x="9796463" y="5251450"/>
          <p14:tracePt t="104353" x="9804400" y="5251450"/>
          <p14:tracePt t="104362" x="9821863" y="5251450"/>
          <p14:tracePt t="104369" x="9829800" y="5243513"/>
          <p14:tracePt t="104378" x="9847263" y="5243513"/>
          <p14:tracePt t="104385" x="9864725" y="5243513"/>
          <p14:tracePt t="104396" x="9872663" y="5243513"/>
          <p14:tracePt t="104399" x="9890125" y="5243513"/>
          <p14:tracePt t="104412" x="9898063" y="5243513"/>
          <p14:tracePt t="104415" x="9915525" y="5243513"/>
          <p14:tracePt t="104423" x="9931400" y="5243513"/>
          <p14:tracePt t="104431" x="9940925" y="5243513"/>
          <p14:tracePt t="104438" x="9956800" y="5243513"/>
          <p14:tracePt t="104446" x="9956800" y="5235575"/>
          <p14:tracePt t="104454" x="9974263" y="5235575"/>
          <p14:tracePt t="104463" x="9991725" y="5235575"/>
          <p14:tracePt t="104470" x="9999663" y="5235575"/>
          <p14:tracePt t="104477" x="10017125" y="5235575"/>
          <p14:tracePt t="104484" x="10025063" y="5226050"/>
          <p14:tracePt t="104494" x="10042525" y="5226050"/>
          <p14:tracePt t="104500" x="10059988" y="5226050"/>
          <p14:tracePt t="104510" x="10067925" y="5226050"/>
          <p14:tracePt t="104516" x="10085388" y="5218113"/>
          <p14:tracePt t="104528" x="10101263" y="5218113"/>
          <p14:tracePt t="104533" x="10110788" y="5208588"/>
          <p14:tracePt t="104543" x="10126663" y="5208588"/>
          <p14:tracePt t="104548" x="10144125" y="5208588"/>
          <p14:tracePt t="104554" x="10153650" y="5208588"/>
          <p14:tracePt t="104562" x="10179050" y="5200650"/>
          <p14:tracePt t="104570" x="10204450" y="5200650"/>
          <p14:tracePt t="104579" x="10220325" y="5192713"/>
          <p14:tracePt t="104586" x="10237788" y="5183188"/>
          <p14:tracePt t="104596" x="10255250" y="5183188"/>
          <p14:tracePt t="104602" x="10263188" y="5175250"/>
          <p14:tracePt t="104612" x="10280650" y="5175250"/>
          <p14:tracePt t="104618" x="10306050" y="5167313"/>
          <p14:tracePt t="104627" x="10313988" y="5167313"/>
          <p14:tracePt t="104632" x="10348913" y="5157788"/>
          <p14:tracePt t="104643" x="10374313" y="5149850"/>
          <p14:tracePt t="104648" x="10407650" y="5141913"/>
          <p14:tracePt t="104657" x="10425113" y="5141913"/>
          <p14:tracePt t="104665" x="10450513" y="5141913"/>
          <p14:tracePt t="104673" x="10475913" y="5132388"/>
          <p14:tracePt t="104681" x="10483850" y="5132388"/>
          <p14:tracePt t="104688" x="10501313" y="5132388"/>
          <p14:tracePt t="104696" x="10518775" y="5132388"/>
          <p14:tracePt t="104702" x="10526713" y="5132388"/>
          <p14:tracePt t="104711" x="10534650" y="5132388"/>
          <p14:tracePt t="104887" x="10544175" y="5132388"/>
          <p14:tracePt t="105082" x="10552113" y="5141913"/>
          <p14:tracePt t="105088" x="10560050" y="5149850"/>
          <p14:tracePt t="105104" x="10569575" y="5167313"/>
          <p14:tracePt t="105112" x="10577513" y="5175250"/>
          <p14:tracePt t="105120" x="10585450" y="5175250"/>
          <p14:tracePt t="105129" x="10585450" y="5192713"/>
          <p14:tracePt t="105136" x="10585450" y="5200650"/>
          <p14:tracePt t="105145" x="10594975" y="5200650"/>
          <p14:tracePt t="105152" x="10594975" y="5218113"/>
          <p14:tracePt t="105161" x="10602913" y="5218113"/>
          <p14:tracePt t="105166" x="10602913" y="5226050"/>
          <p14:tracePt t="105178" x="10602913" y="5235575"/>
          <p14:tracePt t="105182" x="10602913" y="5243513"/>
          <p14:tracePt t="111554" x="10602913" y="5235575"/>
          <p14:tracePt t="111561" x="10594975" y="5218113"/>
          <p14:tracePt t="111569" x="10577513" y="5208588"/>
          <p14:tracePt t="111578" x="10569575" y="5192713"/>
          <p14:tracePt t="111586" x="10552113" y="5167313"/>
          <p14:tracePt t="111595" x="10526713" y="5149850"/>
          <p14:tracePt t="111601" x="10501313" y="5132388"/>
          <p14:tracePt t="111612" x="10483850" y="5116513"/>
          <p14:tracePt t="111616" x="10467975" y="5106988"/>
          <p14:tracePt t="111626" x="10450513" y="5091113"/>
          <p14:tracePt t="111632" x="10433050" y="5073650"/>
          <p14:tracePt t="111643" x="10415588" y="5056188"/>
          <p14:tracePt t="111650" x="10407650" y="5038725"/>
          <p14:tracePt t="111658" x="10390188" y="5030788"/>
          <p14:tracePt t="111665" x="10374313" y="5013325"/>
          <p14:tracePt t="111672" x="10356850" y="4997450"/>
          <p14:tracePt t="111680" x="10339388" y="4979988"/>
          <p14:tracePt t="111694" x="10323513" y="4972050"/>
          <p14:tracePt t="111701" x="10306050" y="4962525"/>
          <p14:tracePt t="111718" x="10298113" y="4962525"/>
          <p14:tracePt t="111726" x="10288588" y="4962525"/>
          <p14:tracePt t="111733" x="10280650" y="4962525"/>
          <p14:tracePt t="111747" x="10271125" y="4962525"/>
          <p14:tracePt t="111754" x="10263188" y="4962525"/>
          <p14:tracePt t="111763" x="10255250" y="4972050"/>
          <p14:tracePt t="111768" x="10237788" y="4979988"/>
          <p14:tracePt t="111778" x="10220325" y="4997450"/>
          <p14:tracePt t="111784" x="10204450" y="5013325"/>
          <p14:tracePt t="111793" x="10204450" y="5030788"/>
          <p14:tracePt t="111799" x="10204450" y="5038725"/>
          <p14:tracePt t="111809" x="10204450" y="5056188"/>
          <p14:tracePt t="111815" x="10204450" y="5073650"/>
          <p14:tracePt t="111826" x="10212388" y="5073650"/>
          <p14:tracePt t="111834" x="10229850" y="5073650"/>
          <p14:tracePt t="111843" x="10237788" y="5073650"/>
          <p14:tracePt t="111847" x="10255250" y="5064125"/>
          <p14:tracePt t="111853" x="10271125" y="5048250"/>
          <p14:tracePt t="111863" x="10288588" y="5030788"/>
          <p14:tracePt t="111870" x="10306050" y="4997450"/>
          <p14:tracePt t="111879" x="10323513" y="4972050"/>
          <p14:tracePt t="111886" x="10323513" y="4919663"/>
          <p14:tracePt t="111912" x="10298113" y="4767263"/>
          <p14:tracePt t="111919" x="10280650" y="4708525"/>
          <p14:tracePt t="111926" x="10263188" y="4657725"/>
          <p14:tracePt t="111932" x="10237788" y="4640263"/>
          <p14:tracePt t="111942" x="10212388" y="4614863"/>
          <p14:tracePt t="111948" x="10186988" y="4597400"/>
          <p14:tracePt t="111958" x="10169525" y="4589463"/>
          <p14:tracePt t="111964" x="10144125" y="4579938"/>
          <p14:tracePt t="111974" x="10136188" y="4572000"/>
          <p14:tracePt t="111982" x="10110788" y="4572000"/>
          <p14:tracePt t="111988" x="10085388" y="4572000"/>
          <p14:tracePt t="111997" x="10075863" y="4572000"/>
          <p14:tracePt t="112002" x="10059988" y="4589463"/>
          <p14:tracePt t="112012" x="10050463" y="4597400"/>
          <p14:tracePt t="112017" x="10042525" y="4614863"/>
          <p14:tracePt t="112028" x="10025063" y="4630738"/>
          <p14:tracePt t="112033" x="10025063" y="4648200"/>
          <p14:tracePt t="112043" x="10025063" y="4657725"/>
          <p14:tracePt t="112049" x="10025063" y="4673600"/>
          <p14:tracePt t="112062" x="10025063" y="4699000"/>
          <p14:tracePt t="112064" x="10025063" y="4708525"/>
          <p14:tracePt t="112072" x="10042525" y="4733925"/>
          <p14:tracePt t="112081" x="10059988" y="4759325"/>
          <p14:tracePt t="112088" x="10101263" y="4775200"/>
          <p14:tracePt t="112097" x="10144125" y="4792663"/>
          <p14:tracePt t="112104" x="10204450" y="4810125"/>
          <p14:tracePt t="112112" x="10263188" y="4827588"/>
          <p14:tracePt t="112119" x="10323513" y="4827588"/>
          <p14:tracePt t="112130" x="10374313" y="4827588"/>
          <p14:tracePt t="112135" x="10442575" y="4810125"/>
          <p14:tracePt t="112148" x="10483850" y="4792663"/>
          <p14:tracePt t="112151" x="10518775" y="4775200"/>
          <p14:tracePt t="112159" x="10534650" y="4759325"/>
          <p14:tracePt t="112165" x="10552113" y="4741863"/>
          <p14:tracePt t="112176" x="10569575" y="4724400"/>
          <p14:tracePt t="112182" x="10577513" y="4699000"/>
          <p14:tracePt t="112192" x="10577513" y="4673600"/>
          <p14:tracePt t="112198" x="10577513" y="4657725"/>
          <p14:tracePt t="112208" x="10560050" y="4648200"/>
          <p14:tracePt t="112214" x="10544175" y="4630738"/>
          <p14:tracePt t="112225" x="10518775" y="4614863"/>
          <p14:tracePt t="112228" x="10475913" y="4597400"/>
          <p14:tracePt t="112235" x="10415588" y="4579938"/>
          <p14:tracePt t="112244" x="10356850" y="4564063"/>
          <p14:tracePt t="112252" x="10298113" y="4564063"/>
          <p14:tracePt t="112261" x="10237788" y="4564063"/>
          <p14:tracePt t="112267" x="10186988" y="4564063"/>
          <p14:tracePt t="112275" x="10126663" y="4572000"/>
          <p14:tracePt t="112283" x="10059988" y="4589463"/>
          <p14:tracePt t="112293" x="10017125" y="4605338"/>
          <p14:tracePt t="112299" x="9983788" y="4622800"/>
          <p14:tracePt t="112310" x="9966325" y="4640263"/>
          <p14:tracePt t="112315" x="9948863" y="4665663"/>
          <p14:tracePt t="112322" x="9931400" y="4691063"/>
          <p14:tracePt t="112329" x="9915525" y="4741863"/>
          <p14:tracePt t="112338" x="9906000" y="4802188"/>
          <p14:tracePt t="112346" x="9906000" y="4860925"/>
          <p14:tracePt t="112354" x="9906000" y="4919663"/>
          <p14:tracePt t="112362" x="9906000" y="4979988"/>
          <p14:tracePt t="112370" x="9923463" y="5038725"/>
          <p14:tracePt t="112375" x="9948863" y="5091113"/>
          <p14:tracePt t="112383" x="9974263" y="5149850"/>
          <p14:tracePt t="112393" x="10017125" y="5192713"/>
          <p14:tracePt t="112399" x="10067925" y="5218113"/>
          <p14:tracePt t="112409" x="10110788" y="5251450"/>
          <p14:tracePt t="112416" x="10179050" y="5268913"/>
          <p14:tracePt t="112425" x="10237788" y="5286375"/>
          <p14:tracePt t="112432" x="10298113" y="5302250"/>
          <p14:tracePt t="112443" x="10356850" y="5302250"/>
          <p14:tracePt t="112448" x="10425113" y="5302250"/>
          <p14:tracePt t="112454" x="10483850" y="5286375"/>
          <p14:tracePt t="112463" x="10518775" y="5268913"/>
          <p14:tracePt t="112470" x="10534650" y="5260975"/>
          <p14:tracePt t="112478" x="10544175" y="5251450"/>
          <p14:tracePt t="112498" x="10544175" y="5243513"/>
          <p14:tracePt t="112508" x="10544175" y="5235575"/>
          <p14:tracePt t="112513" x="10526713" y="5235575"/>
          <p14:tracePt t="112524" x="10518775" y="5218113"/>
          <p14:tracePt t="112528" x="10501313" y="5200650"/>
          <p14:tracePt t="112535" x="10475913" y="5183188"/>
          <p14:tracePt t="112545" x="10450513" y="5175250"/>
          <p14:tracePt t="112552" x="10433050" y="5167313"/>
          <p14:tracePt t="112562" x="10425113" y="5167313"/>
          <p14:tracePt t="112567" x="10415588" y="5167313"/>
          <p14:tracePt t="113043" x="10399713" y="5167313"/>
          <p14:tracePt t="113050" x="10382250" y="5167313"/>
          <p14:tracePt t="113065" x="10374313" y="5167313"/>
          <p14:tracePt t="113074" x="10364788" y="5167313"/>
          <p14:tracePt t="113093" x="10356850" y="5167313"/>
          <p14:tracePt t="113101" x="10348913" y="5167313"/>
          <p14:tracePt t="113113" x="10339388" y="5167313"/>
          <p14:tracePt t="113151" x="10339388" y="5157788"/>
          <p14:tracePt t="113163" x="10331450" y="5149850"/>
          <p14:tracePt t="113172" x="10331450" y="5141913"/>
          <p14:tracePt t="113180" x="10313988" y="5141913"/>
          <p14:tracePt t="113187" x="10306050" y="5124450"/>
          <p14:tracePt t="113195" x="10288588" y="5116513"/>
          <p14:tracePt t="113202" x="10271125" y="5099050"/>
          <p14:tracePt t="113212" x="10263188" y="5099050"/>
          <p14:tracePt t="113216" x="10263188" y="5081588"/>
          <p14:tracePt t="113227" x="10245725" y="5081588"/>
          <p14:tracePt t="113233" x="10237788" y="5073650"/>
          <p14:tracePt t="113243" x="10237788" y="5064125"/>
          <p14:tracePt t="113249" x="10220325" y="5056188"/>
          <p14:tracePt t="113259" x="10212388" y="5056188"/>
          <p14:tracePt t="113264" x="10204450" y="5048250"/>
          <p14:tracePt t="113281" x="10204450" y="5038725"/>
          <p14:tracePt t="113292" x="10194925" y="5038725"/>
          <p14:tracePt t="113347" x="10186988" y="5030788"/>
          <p14:tracePt t="113359" x="10186988" y="5022850"/>
          <p14:tracePt t="113365" x="10186988" y="5013325"/>
          <p14:tracePt t="113381" x="10179050" y="5005388"/>
          <p14:tracePt t="113390" x="10179050" y="4997450"/>
          <p14:tracePt t="113397" x="10169525" y="4997450"/>
          <p14:tracePt t="113408" x="10161588" y="4987925"/>
          <p14:tracePt t="113412" x="10161588" y="4979988"/>
          <p14:tracePt t="113424" x="10153650" y="4972050"/>
          <p14:tracePt t="113429" x="10136188" y="4972050"/>
          <p14:tracePt t="113437" x="10136188" y="4962525"/>
          <p14:tracePt t="113445" x="10118725" y="4946650"/>
          <p14:tracePt t="113451" x="10101263" y="4937125"/>
          <p14:tracePt t="113461" x="10093325" y="4919663"/>
          <p14:tracePt t="113467" x="10075863" y="4903788"/>
          <p14:tracePt t="113477" x="10059988" y="4886325"/>
          <p14:tracePt t="113483" x="10042525" y="4878388"/>
          <p14:tracePt t="113491" x="10025063" y="4868863"/>
          <p14:tracePt t="113499" x="10017125" y="4868863"/>
          <p14:tracePt t="113509" x="9999663" y="4852988"/>
          <p14:tracePt t="113516" x="9991725" y="4843463"/>
          <p14:tracePt t="113527" x="9991725" y="4835525"/>
          <p14:tracePt t="113533" x="9991725" y="4827588"/>
          <p14:tracePt t="113541" x="9983788" y="4810125"/>
          <p14:tracePt t="113549" x="9974263" y="4792663"/>
          <p14:tracePt t="113569" x="9966325" y="4784725"/>
          <p14:tracePt t="113578" x="9966325" y="4775200"/>
          <p14:tracePt t="113591" x="9956800" y="4775200"/>
          <p14:tracePt t="113599" x="9956800" y="4767263"/>
          <p14:tracePt t="113608" x="9956800" y="4749800"/>
          <p14:tracePt t="113625" x="9956800" y="4741863"/>
          <p14:tracePt t="113630" x="9956800" y="4724400"/>
          <p14:tracePt t="113647" x="9956800" y="4716463"/>
          <p14:tracePt t="113657" x="9956800" y="4708525"/>
          <p14:tracePt t="113668" x="9956800" y="4699000"/>
          <p14:tracePt t="113677" x="9956800" y="4691063"/>
          <p14:tracePt t="113684" x="9966325" y="4683125"/>
          <p14:tracePt t="113706" x="9966325" y="4673600"/>
          <p14:tracePt t="113775" x="9966325" y="4665663"/>
          <p14:tracePt t="113795" x="9966325" y="4657725"/>
          <p14:tracePt t="113807" x="9974263" y="4657725"/>
          <p14:tracePt t="113815" x="9974263" y="4648200"/>
          <p14:tracePt t="113845" x="9974263" y="4640263"/>
          <p14:tracePt t="113856" x="9983788" y="4640263"/>
          <p14:tracePt t="113975" x="9991725" y="4640263"/>
          <p14:tracePt t="113993" x="9991725" y="4648200"/>
          <p14:tracePt t="114001" x="9999663" y="4657725"/>
          <p14:tracePt t="114010" x="10009188" y="4665663"/>
          <p14:tracePt t="114017" x="10017125" y="4683125"/>
          <p14:tracePt t="114028" x="10017125" y="4691063"/>
          <p14:tracePt t="114033" x="10025063" y="4699000"/>
          <p14:tracePt t="114044" x="10025063" y="4716463"/>
          <p14:tracePt t="114047" x="10034588" y="4733925"/>
          <p14:tracePt t="114058" x="10042525" y="4741863"/>
          <p14:tracePt t="114065" x="10050463" y="4759325"/>
          <p14:tracePt t="114074" x="10059988" y="4775200"/>
          <p14:tracePt t="114079" x="10067925" y="4784725"/>
          <p14:tracePt t="114087" x="10085388" y="4802188"/>
          <p14:tracePt t="114097" x="10093325" y="4818063"/>
          <p14:tracePt t="114103" x="10110788" y="4835525"/>
          <p14:tracePt t="114113" x="10118725" y="4843463"/>
          <p14:tracePt t="114119" x="10136188" y="4860925"/>
          <p14:tracePt t="114127" x="10144125" y="4878388"/>
          <p14:tracePt t="114133" x="10161588" y="4894263"/>
          <p14:tracePt t="114141" x="10169525" y="4911725"/>
          <p14:tracePt t="114149" x="10186988" y="4919663"/>
          <p14:tracePt t="114158" x="10204450" y="4937125"/>
          <p14:tracePt t="114165" x="10212388" y="4954588"/>
          <p14:tracePt t="114175" x="10229850" y="4979988"/>
          <p14:tracePt t="114181" x="10245725" y="4987925"/>
          <p14:tracePt t="114191" x="10263188" y="5005388"/>
          <p14:tracePt t="114197" x="10280650" y="5022850"/>
          <p14:tracePt t="114202" x="10288588" y="5038725"/>
          <p14:tracePt t="114213" x="10306050" y="5056188"/>
          <p14:tracePt t="114219" x="10323513" y="5064125"/>
          <p14:tracePt t="114228" x="10339388" y="5081588"/>
          <p14:tracePt t="114234" x="10356850" y="5099050"/>
          <p14:tracePt t="114245" x="10364788" y="5116513"/>
          <p14:tracePt t="114250" x="10382250" y="5124450"/>
          <p14:tracePt t="114261" x="10399713" y="5141913"/>
          <p14:tracePt t="114267" x="10407650" y="5157788"/>
          <p14:tracePt t="114274" x="10425113" y="5175250"/>
          <p14:tracePt t="114281" x="10433050" y="5192713"/>
          <p14:tracePt t="114291" x="10450513" y="5192713"/>
          <p14:tracePt t="114296" x="10467975" y="5208588"/>
          <p14:tracePt t="114308" x="10483850" y="5226050"/>
          <p14:tracePt t="114313" x="10501313" y="5243513"/>
          <p14:tracePt t="114323" x="10518775" y="5260975"/>
          <p14:tracePt t="114329" x="10544175" y="5268913"/>
          <p14:tracePt t="114337" x="10560050" y="5286375"/>
          <p14:tracePt t="114346" x="10577513" y="5302250"/>
          <p14:tracePt t="114353" x="10585450" y="5319713"/>
          <p14:tracePt t="114360" x="10602913" y="5337175"/>
          <p14:tracePt t="114367" x="10620375" y="5345113"/>
          <p14:tracePt t="114376" x="10637838" y="5362575"/>
          <p14:tracePt t="114383" x="10653713" y="5380038"/>
          <p14:tracePt t="114393" x="10671175" y="5395913"/>
          <p14:tracePt t="114400" x="10696575" y="5413375"/>
          <p14:tracePt t="114407" x="10729913" y="5430838"/>
          <p14:tracePt t="114414" x="10764838" y="5446713"/>
          <p14:tracePt t="114425" x="10790238" y="5464175"/>
          <p14:tracePt t="114430" x="10815638" y="5464175"/>
          <p14:tracePt t="114437" x="10823575" y="5481638"/>
          <p14:tracePt t="114446" x="10841038" y="5489575"/>
          <p14:tracePt t="114453" x="10858500" y="5497513"/>
          <p14:tracePt t="114462" x="10874375" y="5514975"/>
          <p14:tracePt t="114468" x="10883900" y="5524500"/>
          <p14:tracePt t="114478" x="10901363" y="5524500"/>
          <p14:tracePt t="114485" x="10917238" y="5532438"/>
          <p14:tracePt t="114495" x="10926763" y="5532438"/>
          <p14:tracePt t="114499" x="10934700" y="5532438"/>
          <p14:tracePt t="114507" x="10952163" y="5540375"/>
          <p14:tracePt t="114525" x="10968038" y="5549900"/>
          <p14:tracePt t="114531" x="10977563" y="5557838"/>
          <p14:tracePt t="114547" x="10993438" y="5565775"/>
          <p14:tracePt t="114558" x="11010900" y="5575300"/>
          <p14:tracePt t="114562" x="11010900" y="5583238"/>
          <p14:tracePt t="114573" x="11018838" y="5583238"/>
          <p14:tracePt t="114579" x="11028363" y="5591175"/>
          <p14:tracePt t="114585" x="11028363" y="5600700"/>
          <p14:tracePt t="114594" x="11044238" y="5600700"/>
          <p14:tracePt t="114601" x="11053763" y="5608638"/>
          <p14:tracePt t="114610" x="11071225" y="5616575"/>
          <p14:tracePt t="114617" x="11079163" y="5626100"/>
          <p14:tracePt t="114627" x="11096625" y="5641975"/>
          <p14:tracePt t="114633" x="11112500" y="5641975"/>
          <p14:tracePt t="114644" x="11112500" y="5651500"/>
          <p14:tracePt t="114649" x="11129963" y="5651500"/>
          <p14:tracePt t="114657" x="11147425" y="5659438"/>
          <p14:tracePt t="114683" x="11155363" y="5668963"/>
          <p14:tracePt t="114703" x="11163300" y="5668963"/>
          <p14:tracePt t="121545" x="11163300" y="5659438"/>
          <p14:tracePt t="121554" x="11096625" y="5489575"/>
          <p14:tracePt t="121561" x="11018838" y="5345113"/>
          <p14:tracePt t="121567" x="10952163" y="5260975"/>
          <p14:tracePt t="121575" x="10901363" y="5200650"/>
          <p14:tracePt t="121583" x="10866438" y="5183188"/>
          <p14:tracePt t="121591" x="10848975" y="5175250"/>
          <p14:tracePt t="121599" x="10841038" y="5175250"/>
          <p14:tracePt t="121609" x="10823575" y="5175250"/>
          <p14:tracePt t="121615" x="10782300" y="5183188"/>
          <p14:tracePt t="121623" x="10714038" y="5235575"/>
          <p14:tracePt t="121631" x="10637838" y="5302250"/>
          <p14:tracePt t="121641" x="10569575" y="5395913"/>
          <p14:tracePt t="121646" x="10493375" y="5489575"/>
          <p14:tracePt t="121657" x="10450513" y="5575300"/>
          <p14:tracePt t="121662" x="10415588" y="5668963"/>
          <p14:tracePt t="121671" x="10382250" y="5745163"/>
          <p14:tracePt t="121677" x="10364788" y="5821363"/>
          <p14:tracePt t="121688" x="10356850" y="5880100"/>
          <p14:tracePt t="121693" x="10356850" y="5889625"/>
          <p14:tracePt t="121701" x="10356850" y="5905500"/>
          <p14:tracePt t="121739" x="10374313" y="5889625"/>
          <p14:tracePt t="121747" x="10407650" y="5821363"/>
          <p14:tracePt t="121755" x="10433050" y="5761038"/>
          <p14:tracePt t="121763" x="10458450" y="5684838"/>
          <p14:tracePt t="121772" x="10475913" y="5600700"/>
          <p14:tracePt t="121779" x="10475913" y="5514975"/>
          <p14:tracePt t="121789" x="10475913" y="5387975"/>
          <p14:tracePt t="121794" x="10467975" y="5260975"/>
          <p14:tracePt t="121801" x="10442575" y="5124450"/>
          <p14:tracePt t="121810" x="10407650" y="5013325"/>
          <p14:tracePt t="121817" x="10356850" y="4919663"/>
          <p14:tracePt t="121826" x="10306050" y="4827588"/>
          <p14:tracePt t="121832" x="10255250" y="4741863"/>
          <p14:tracePt t="121841" x="10186988" y="4648200"/>
          <p14:tracePt t="121849" x="10126663" y="4579938"/>
          <p14:tracePt t="121859" x="10059988" y="4513263"/>
          <p14:tracePt t="121865" x="9991725" y="4460875"/>
          <p14:tracePt t="121874" x="9940925" y="4435475"/>
          <p14:tracePt t="121879" x="9915525" y="4419600"/>
          <p14:tracePt t="121891" x="9906000" y="4410075"/>
          <p14:tracePt t="121896" x="9898063" y="4402138"/>
          <p14:tracePt t="121969" x="9890125" y="4402138"/>
          <p14:tracePt t="122031" x="9880600" y="4384675"/>
          <p14:tracePt t="122039" x="9872663" y="4333875"/>
          <p14:tracePt t="122047" x="9847263" y="4283075"/>
          <p14:tracePt t="122058" x="9829800" y="4224338"/>
          <p14:tracePt t="122063" x="9821863" y="4181475"/>
          <p14:tracePt t="122072" x="9812338" y="4146550"/>
          <p14:tracePt t="122079" x="9804400" y="4121150"/>
          <p14:tracePt t="122089" x="9796463" y="4105275"/>
          <p14:tracePt t="122096" x="9796463" y="4095750"/>
          <p14:tracePt t="122105" x="9796463" y="4087813"/>
          <p14:tracePt t="122170" x="9796463" y="4113213"/>
          <p14:tracePt t="122177" x="9804400" y="4130675"/>
          <p14:tracePt t="122183" x="9847263" y="4146550"/>
          <p14:tracePt t="122191" x="9890125" y="4171950"/>
          <p14:tracePt t="122199" x="9948863" y="4189413"/>
          <p14:tracePt t="122208" x="10025063" y="4214813"/>
          <p14:tracePt t="122215" x="10110788" y="4240213"/>
          <p14:tracePt t="122224" x="10212388" y="4257675"/>
          <p14:tracePt t="122231" x="10298113" y="4265613"/>
          <p14:tracePt t="122242" x="10399713" y="4283075"/>
          <p14:tracePt t="122247" x="10483850" y="4283075"/>
          <p14:tracePt t="122255" x="10569575" y="4283075"/>
          <p14:tracePt t="122261" x="10645775" y="4283075"/>
          <p14:tracePt t="122271" x="10704513" y="4283075"/>
          <p14:tracePt t="122277" x="10747375" y="4283075"/>
          <p14:tracePt t="122288" x="10782300" y="4275138"/>
          <p14:tracePt t="122294" x="10790238" y="4265613"/>
          <p14:tracePt t="122301" x="10807700" y="4257675"/>
          <p14:tracePt t="122309" x="10815638" y="4249738"/>
          <p14:tracePt t="122317" x="10823575" y="4240213"/>
          <p14:tracePt t="122327" x="10833100" y="4232275"/>
          <p14:tracePt t="122331" x="10848975" y="4224338"/>
          <p14:tracePt t="122341" x="10866438" y="4206875"/>
          <p14:tracePt t="122347" x="10874375" y="4197350"/>
          <p14:tracePt t="122359" x="10891838" y="4189413"/>
          <p14:tracePt t="122362" x="10901363" y="4181475"/>
          <p14:tracePt t="122373" x="10917238" y="4171950"/>
          <p14:tracePt t="122379" x="10926763" y="4156075"/>
          <p14:tracePt t="122388" x="10934700" y="4146550"/>
          <p14:tracePt t="122395" x="10952163" y="4146550"/>
          <p14:tracePt t="122405" x="10952163" y="4130675"/>
          <p14:tracePt t="122409" x="10952163" y="4121150"/>
          <p14:tracePt t="122417" x="10960100" y="4113213"/>
          <p14:tracePt t="124795" x="10952163" y="4121150"/>
          <p14:tracePt t="124807" x="10942638" y="4121150"/>
          <p14:tracePt t="124815" x="10926763" y="4130675"/>
          <p14:tracePt t="124823" x="10901363" y="4130675"/>
          <p14:tracePt t="124832" x="10858500" y="4130675"/>
          <p14:tracePt t="124839" x="10815638" y="4130675"/>
          <p14:tracePt t="124847" x="10756900" y="4130675"/>
          <p14:tracePt t="124855" x="10688638" y="4121150"/>
          <p14:tracePt t="124863" x="10612438" y="4113213"/>
          <p14:tracePt t="124871" x="10552113" y="4105275"/>
          <p14:tracePt t="124877" x="10501313" y="4087813"/>
          <p14:tracePt t="124891" x="10442575" y="4079875"/>
          <p14:tracePt t="124895" x="10399713" y="4052888"/>
          <p14:tracePt t="124904" x="10364788" y="4044950"/>
          <p14:tracePt t="124909" x="10339388" y="4027488"/>
          <p14:tracePt t="124919" x="10313988" y="4019550"/>
          <p14:tracePt t="124924" x="10306050" y="4002088"/>
          <p14:tracePt t="124934" x="10280650" y="3986213"/>
          <p14:tracePt t="124941" x="10255250" y="3968750"/>
          <p14:tracePt t="124947" x="10237788" y="3951288"/>
          <p14:tracePt t="124955" x="10220325" y="3943350"/>
          <p14:tracePt t="124963" x="10204450" y="3925888"/>
          <p14:tracePt t="124973" x="10186988" y="3908425"/>
          <p14:tracePt t="124979" x="10153650" y="3892550"/>
          <p14:tracePt t="124987" x="10126663" y="3875088"/>
          <p14:tracePt t="124996" x="10101263" y="3867150"/>
          <p14:tracePt t="125004" x="10093325" y="3857625"/>
          <p14:tracePt t="125009" x="10075863" y="3849688"/>
          <p14:tracePt t="125019" x="10050463" y="3841750"/>
          <p14:tracePt t="125025" x="10034588" y="3841750"/>
          <p14:tracePt t="125034" x="10025063" y="3832225"/>
          <p14:tracePt t="125042" x="9999663" y="3832225"/>
          <p14:tracePt t="125049" x="9983788" y="3832225"/>
          <p14:tracePt t="125057" x="9974263" y="3824288"/>
          <p14:tracePt t="125065" x="9956800" y="3824288"/>
          <p14:tracePt t="125073" x="9940925" y="3824288"/>
          <p14:tracePt t="125081" x="9931400" y="3824288"/>
          <p14:tracePt t="125089" x="9915525" y="3824288"/>
          <p14:tracePt t="125095" x="9906000" y="3824288"/>
          <p14:tracePt t="125105" x="9890125" y="3824288"/>
          <p14:tracePt t="125111" x="9872663" y="3824288"/>
          <p14:tracePt t="125127" x="9855200" y="3824288"/>
          <p14:tracePt t="125138" x="9847263" y="3824288"/>
          <p14:tracePt t="125142" x="9829800" y="3824288"/>
          <p14:tracePt t="125154" x="9812338" y="3824288"/>
          <p14:tracePt t="125159" x="9804400" y="3832225"/>
          <p14:tracePt t="125165" x="9786938" y="3841750"/>
          <p14:tracePt t="125172" x="9771063" y="3857625"/>
          <p14:tracePt t="125181" x="9753600" y="3875088"/>
          <p14:tracePt t="125189" x="9745663" y="3892550"/>
          <p14:tracePt t="125197" x="9736138" y="3900488"/>
          <p14:tracePt t="125207" x="9728200" y="3917950"/>
          <p14:tracePt t="125213" x="9720263" y="3935413"/>
          <p14:tracePt t="125223" x="9720263" y="3943350"/>
          <p14:tracePt t="125229" x="9710738" y="3960813"/>
          <p14:tracePt t="125237" x="9710738" y="3976688"/>
          <p14:tracePt t="125243" x="9710738" y="3986213"/>
          <p14:tracePt t="125255" x="9710738" y="3994150"/>
          <p14:tracePt t="125259" x="9720263" y="4011613"/>
          <p14:tracePt t="125269" x="9728200" y="4019550"/>
          <p14:tracePt t="125275" x="9736138" y="4037013"/>
          <p14:tracePt t="125283" x="9753600" y="4052888"/>
          <p14:tracePt t="125292" x="9771063" y="4070350"/>
          <p14:tracePt t="125299" x="9796463" y="4087813"/>
          <p14:tracePt t="125308" x="9821863" y="4095750"/>
          <p14:tracePt t="125315" x="9864725" y="4121150"/>
          <p14:tracePt t="125322" x="9906000" y="4138613"/>
          <p14:tracePt t="125329" x="9956800" y="4156075"/>
          <p14:tracePt t="125337" x="10017125" y="4181475"/>
          <p14:tracePt t="125344" x="10050463" y="4197350"/>
          <p14:tracePt t="125354" x="10118725" y="4214813"/>
          <p14:tracePt t="125361" x="10179050" y="4232275"/>
          <p14:tracePt t="125372" x="10237788" y="4257675"/>
          <p14:tracePt t="125377" x="10298113" y="4275138"/>
          <p14:tracePt t="125387" x="10356850" y="4283075"/>
          <p14:tracePt t="125393" x="10415588" y="4308475"/>
          <p14:tracePt t="125399" x="10467975" y="4316413"/>
          <p14:tracePt t="125408" x="10509250" y="4325938"/>
          <p14:tracePt t="125415" x="10552113" y="4325938"/>
          <p14:tracePt t="125423" x="10612438" y="4325938"/>
          <p14:tracePt t="125431" x="10645775" y="4325938"/>
          <p14:tracePt t="125441" x="10671175" y="4333875"/>
          <p14:tracePt t="125447" x="10679113" y="4333875"/>
          <p14:tracePt t="125456" x="10704513" y="4341813"/>
          <p14:tracePt t="125463" x="10721975" y="4341813"/>
          <p14:tracePt t="125477" x="10739438" y="4341813"/>
          <p14:tracePt t="125488" x="10747375" y="4341813"/>
          <p14:tracePt t="125493" x="10747375" y="4351338"/>
          <p14:tracePt t="125543" x="10756900" y="4351338"/>
          <p14:tracePt t="150163" x="10756900" y="4359275"/>
          <p14:tracePt t="150171" x="10645775" y="4410075"/>
          <p14:tracePt t="150179" x="10458450" y="4495800"/>
          <p14:tracePt t="150187" x="10339388" y="4564063"/>
          <p14:tracePt t="150195" x="10255250" y="4630738"/>
          <p14:tracePt t="150203" x="10194925" y="4699000"/>
          <p14:tracePt t="150213" x="10136188" y="4767263"/>
          <p14:tracePt t="150217" x="10118725" y="4827588"/>
          <p14:tracePt t="150226" x="10118725" y="4886325"/>
          <p14:tracePt t="150233" x="10136188" y="4946650"/>
          <p14:tracePt t="150241" x="10220325" y="5013325"/>
          <p14:tracePt t="150249" x="10339388" y="5081588"/>
          <p14:tracePt t="150257" x="10493375" y="5106988"/>
          <p14:tracePt t="150265" x="10739438" y="5141913"/>
          <p14:tracePt t="150273" x="11010900" y="5157788"/>
          <p14:tracePt t="150282" x="11299825" y="5157788"/>
          <p14:tracePt t="150291" x="11596688" y="5132388"/>
          <p14:tracePt t="150298" x="11885613" y="5048250"/>
          <p14:tracePt t="150303" x="12158663" y="4946650"/>
          <p14:tracePt t="150515" x="12055475" y="4538663"/>
          <p14:tracePt t="150521" x="11971338" y="4538663"/>
          <p14:tracePt t="150530" x="11885613" y="4546600"/>
          <p14:tracePt t="150538" x="11809413" y="4564063"/>
          <p14:tracePt t="150545" x="11741150" y="4564063"/>
          <p14:tracePt t="150553" x="11682413" y="4572000"/>
          <p14:tracePt t="150562" x="11622088" y="4572000"/>
          <p14:tracePt t="150569" x="11596688" y="4572000"/>
          <p14:tracePt t="150579" x="11571288" y="4572000"/>
          <p14:tracePt t="150635" x="11571288" y="4564063"/>
          <p14:tracePt t="150643" x="11580813" y="4538663"/>
          <p14:tracePt t="150651" x="11588750" y="4521200"/>
          <p14:tracePt t="150660" x="11606213" y="4495800"/>
          <p14:tracePt t="150667" x="11622088" y="4460875"/>
          <p14:tracePt t="150673" x="11631613" y="4435475"/>
          <p14:tracePt t="150681" x="11647488" y="4402138"/>
          <p14:tracePt t="150689" x="11657013" y="4368800"/>
          <p14:tracePt t="150698" x="11664950" y="4359275"/>
          <p14:tracePt t="150705" x="11682413" y="4333875"/>
          <p14:tracePt t="150714" x="11690350" y="4316413"/>
          <p14:tracePt t="150722" x="11699875" y="4300538"/>
          <p14:tracePt t="150730" x="11699875" y="4291013"/>
          <p14:tracePt t="150737" x="11699875" y="4275138"/>
          <p14:tracePt t="150793" x="11699875" y="42656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F5196-D54F-1F4D-9C63-C54804161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7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Se os mecanismos </a:t>
            </a:r>
            <a:r>
              <a:rPr lang="pt-BR" dirty="0" err="1"/>
              <a:t>neuroplásticos</a:t>
            </a:r>
            <a:r>
              <a:rPr lang="pt-BR" dirty="0"/>
              <a:t> são semelhantes nos transtornos neuropsiquiátricos porque vários possíveis diagnósticos?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3EB484F-4616-4AF8-B153-2F7D81B3E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50"/>
    </mc:Choice>
    <mc:Fallback>
      <p:transition spd="slow" advTm="5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81D1E-831D-D549-993D-F15A064A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Sumário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54A742-1F1F-0E40-8D1F-F8B946F3A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pressão da experiência que nos dá a habilidade para nos adaptar;</a:t>
            </a:r>
          </a:p>
          <a:p>
            <a:endParaRPr lang="pt-BR" dirty="0"/>
          </a:p>
          <a:p>
            <a:r>
              <a:rPr lang="pt-BR" dirty="0"/>
              <a:t>Os transtornos neuropsiquiátricos;</a:t>
            </a:r>
          </a:p>
          <a:p>
            <a:endParaRPr lang="pt-BR" dirty="0"/>
          </a:p>
          <a:p>
            <a:r>
              <a:rPr lang="pt-BR" dirty="0" err="1"/>
              <a:t>Convergindos</a:t>
            </a:r>
            <a:r>
              <a:rPr lang="pt-BR" dirty="0"/>
              <a:t> </a:t>
            </a:r>
            <a:r>
              <a:rPr lang="pt-BR" dirty="0" err="1"/>
              <a:t>mecanimos</a:t>
            </a:r>
            <a:r>
              <a:rPr lang="pt-BR" dirty="0"/>
              <a:t> </a:t>
            </a:r>
            <a:r>
              <a:rPr lang="pt-BR" dirty="0" err="1"/>
              <a:t>neuropl</a:t>
            </a:r>
            <a:r>
              <a:rPr lang="en-US" dirty="0" err="1"/>
              <a:t>ásticos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sintomas</a:t>
            </a:r>
            <a:r>
              <a:rPr lang="en-US" dirty="0"/>
              <a:t> dos </a:t>
            </a:r>
            <a:r>
              <a:rPr lang="en-US" dirty="0" err="1"/>
              <a:t>transtornos</a:t>
            </a:r>
            <a:r>
              <a:rPr lang="en-US" dirty="0"/>
              <a:t> </a:t>
            </a:r>
            <a:r>
              <a:rPr lang="en-US" dirty="0" err="1"/>
              <a:t>psiquiátricos</a:t>
            </a:r>
            <a:r>
              <a:rPr lang="en-US" dirty="0"/>
              <a:t>.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38F1563-C84D-41F6-A73A-CB61A0404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67"/>
    </mc:Choice>
    <mc:Fallback>
      <p:transition spd="slow" advTm="5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6" x="415925" y="3016250"/>
          <p14:tracePt t="2901" x="441325" y="2830513"/>
          <p14:tracePt t="2916" x="390525" y="2651125"/>
          <p14:tracePt t="2932" x="255588" y="2473325"/>
          <p14:tracePt t="2950" x="119063" y="2328863"/>
          <p14:tracePt t="2963" x="25400" y="2209800"/>
          <p14:tracePt t="2980" x="0" y="2166938"/>
          <p14:tracePt t="3133" x="42863" y="2133600"/>
          <p14:tracePt t="3148" x="76200" y="2159000"/>
          <p14:tracePt t="3164" x="93663" y="2184400"/>
          <p14:tracePt t="3179" x="127000" y="2227263"/>
          <p14:tracePt t="3202" x="169863" y="2268538"/>
          <p14:tracePt t="3217" x="203200" y="2293938"/>
          <p14:tracePt t="3233" x="230188" y="2303463"/>
          <p14:tracePt t="3248" x="263525" y="2311400"/>
          <p14:tracePt t="3264" x="288925" y="2311400"/>
          <p14:tracePt t="3280" x="314325" y="2311400"/>
          <p14:tracePt t="3287" x="331788" y="2303463"/>
          <p14:tracePt t="3302" x="347663" y="2286000"/>
          <p14:tracePt t="3318" x="357188" y="2286000"/>
          <p14:tracePt t="3502" x="373063" y="2311400"/>
          <p14:tracePt t="3518" x="382588" y="2344738"/>
          <p14:tracePt t="3534" x="400050" y="2371725"/>
          <p14:tracePt t="3550" x="407988" y="2397125"/>
          <p14:tracePt t="3564" x="407988" y="2405063"/>
          <p14:tracePt t="3580" x="415925" y="2413000"/>
          <p14:tracePt t="26438" x="415925" y="2422525"/>
          <p14:tracePt t="26459" x="415925" y="2524125"/>
          <p14:tracePt t="26481" x="433388" y="2582863"/>
          <p14:tracePt t="26489" x="441325" y="2617788"/>
          <p14:tracePt t="26501" x="458788" y="2668588"/>
          <p14:tracePt t="26519" x="484188" y="2701925"/>
          <p14:tracePt t="26540" x="492125" y="2744788"/>
          <p14:tracePt t="26550" x="501650" y="2762250"/>
          <p14:tracePt t="26570" x="527050" y="2871788"/>
          <p14:tracePt t="26585" x="544513" y="2965450"/>
          <p14:tracePt t="26601" x="560388" y="3033713"/>
          <p14:tracePt t="26617" x="569913" y="3084513"/>
          <p14:tracePt t="26634" x="569913" y="3109913"/>
          <p14:tracePt t="26649" x="569913" y="3170238"/>
          <p14:tracePt t="26666" x="569913" y="3271838"/>
          <p14:tracePt t="26685" x="569913" y="3433763"/>
          <p14:tracePt t="26702" x="569913" y="3552825"/>
          <p14:tracePt t="26718" x="552450" y="3662363"/>
          <p14:tracePt t="26735" x="534988" y="3781425"/>
          <p14:tracePt t="26749" x="517525" y="3832225"/>
          <p14:tracePt t="26750" x="509588" y="3892550"/>
          <p14:tracePt t="26766" x="484188" y="4011613"/>
          <p14:tracePt t="26786" x="484188" y="4130675"/>
          <p14:tracePt t="26802" x="484188" y="4197350"/>
          <p14:tracePt t="26817" x="484188" y="4232275"/>
          <p14:tracePt t="26835" x="484188" y="4265613"/>
          <p14:tracePt t="26866" x="484188" y="4283075"/>
          <p14:tracePt t="26886" x="484188" y="4291013"/>
          <p14:tracePt t="27002" x="492125" y="4291013"/>
          <p14:tracePt t="27018" x="501650" y="4257675"/>
          <p14:tracePt t="27036" x="509588" y="4232275"/>
          <p14:tracePt t="27049" x="527050" y="4206875"/>
          <p14:tracePt t="27066" x="544513" y="4164013"/>
          <p14:tracePt t="27087" x="552450" y="4121150"/>
          <p14:tracePt t="27103" x="552450" y="4113213"/>
          <p14:tracePt t="27118" x="552450" y="4105275"/>
          <p14:tracePt t="27134" x="552450" y="4087813"/>
          <p14:tracePt t="27149" x="552450" y="4079875"/>
          <p14:tracePt t="27166" x="552450" y="4062413"/>
          <p14:tracePt t="27187" x="552450" y="4027488"/>
          <p14:tracePt t="27203" x="552450" y="4002088"/>
          <p14:tracePt t="27218" x="552450" y="3976688"/>
          <p14:tracePt t="27234" x="552450" y="3951288"/>
          <p14:tracePt t="27250" x="552450" y="3925888"/>
          <p14:tracePt t="27266" x="552450" y="3900488"/>
          <p14:tracePt t="27272" x="552450" y="3892550"/>
          <p14:tracePt t="27288" x="552450" y="3875088"/>
          <p14:tracePt t="27303" x="552450" y="3857625"/>
          <p14:tracePt t="27319" x="552450" y="3849688"/>
          <p14:tracePt t="29208" x="560388" y="3857625"/>
          <p14:tracePt t="29224" x="585788" y="3883025"/>
          <p14:tracePt t="29239" x="603250" y="3917950"/>
          <p14:tracePt t="29255" x="636588" y="3951288"/>
          <p14:tracePt t="29271" x="661988" y="3976688"/>
          <p14:tracePt t="29293" x="714375" y="4019550"/>
          <p14:tracePt t="29309" x="730250" y="4052888"/>
          <p14:tracePt t="29324" x="765175" y="4087813"/>
          <p14:tracePt t="29341" x="798513" y="4130675"/>
          <p14:tracePt t="29355" x="815975" y="4171950"/>
          <p14:tracePt t="29371" x="849313" y="4249738"/>
          <p14:tracePt t="29377" x="858838" y="4308475"/>
          <p14:tracePt t="29393" x="866775" y="4368800"/>
          <p14:tracePt t="29409" x="884238" y="4521200"/>
          <p14:tracePt t="29425" x="892175" y="4605338"/>
          <p14:tracePt t="29441" x="892175" y="4665663"/>
          <p14:tracePt t="29456" x="900113" y="4708525"/>
          <p14:tracePt t="29472" x="900113" y="4749800"/>
          <p14:tracePt t="29498" x="900113" y="4818063"/>
          <p14:tracePt t="29510" x="900113" y="4886325"/>
          <p14:tracePt t="29526" x="900113" y="4962525"/>
          <p14:tracePt t="29541" x="900113" y="5005388"/>
          <p14:tracePt t="29557" x="900113" y="5030788"/>
          <p14:tracePt t="29573" x="900113" y="5064125"/>
          <p14:tracePt t="29599" x="900113" y="5091113"/>
          <p14:tracePt t="30026" x="900113" y="5081588"/>
          <p14:tracePt t="30257" x="884238" y="5091113"/>
          <p14:tracePt t="30273" x="866775" y="5116513"/>
          <p14:tracePt t="30297" x="849313" y="5132388"/>
          <p14:tracePt t="30312" x="841375" y="5141913"/>
          <p14:tracePt t="30326" x="823913" y="5149850"/>
          <p14:tracePt t="30354" x="798513" y="5175250"/>
          <p14:tracePt t="30369" x="739775" y="5208588"/>
          <p14:tracePt t="30381" x="722313" y="5208588"/>
          <p14:tracePt t="30397" x="679450" y="5208588"/>
          <p14:tracePt t="30412" x="646113" y="5208588"/>
          <p14:tracePt t="30427" x="620713" y="5208588"/>
          <p14:tracePt t="30442" x="595313" y="5208588"/>
          <p14:tracePt t="30458" x="585788" y="52085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8EF5575-B5F1-C04E-8F1E-1C050415379E}"/>
              </a:ext>
            </a:extLst>
          </p:cNvPr>
          <p:cNvSpPr txBox="1"/>
          <p:nvPr/>
        </p:nvSpPr>
        <p:spPr>
          <a:xfrm>
            <a:off x="705677" y="2464904"/>
            <a:ext cx="6738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Dúvidas?</a:t>
            </a:r>
          </a:p>
          <a:p>
            <a:endParaRPr lang="pt-BR" dirty="0"/>
          </a:p>
          <a:p>
            <a:r>
              <a:rPr lang="pt-BR" dirty="0"/>
              <a:t>Nos falamos mais tarde!</a:t>
            </a:r>
          </a:p>
          <a:p>
            <a:endParaRPr lang="pt-BR" dirty="0"/>
          </a:p>
          <a:p>
            <a:r>
              <a:rPr lang="pt-BR" dirty="0"/>
              <a:t>Tragam o gato preto (se o encontrarem...)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234EDC-6D1F-334D-9E4F-D6920FA7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830" y="-42695"/>
            <a:ext cx="4620510" cy="6943389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1FD6B6E-3536-4999-823C-613700DE4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7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8"/>
    </mc:Choice>
    <mc:Fallback>
      <p:transition spd="slow" advTm="3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44" x="11631613" y="4325938"/>
          <p14:tracePt t="29151" x="11477625" y="4435475"/>
          <p14:tracePt t="29159" x="11198225" y="4572000"/>
          <p14:tracePt t="29170" x="10874375" y="4699000"/>
          <p14:tracePt t="29176" x="10483850" y="4852988"/>
          <p14:tracePt t="29184" x="10059988" y="4972050"/>
          <p14:tracePt t="29191" x="9617075" y="5149850"/>
          <p14:tracePt t="29200" x="9236075" y="5302250"/>
          <p14:tracePt t="29207" x="8759825" y="5489575"/>
          <p14:tracePt t="29218" x="8326438" y="5651500"/>
          <p14:tracePt t="29221" x="7910513" y="5829300"/>
          <p14:tracePt t="29233" x="7518400" y="6024563"/>
          <p14:tracePt t="29238" x="7137400" y="6178550"/>
          <p14:tracePt t="29246" x="6754813" y="6330950"/>
          <p14:tracePt t="29254" x="6448425" y="6475413"/>
          <p14:tracePt t="29262" x="6142038" y="6611938"/>
          <p14:tracePt t="29270" x="5870575" y="67564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A1C5A4-2E33-0F49-A408-0300AA47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pt-BR" sz="3700"/>
              <a:t>Voltando ao nosso exercício do dia 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A2CB0F-8416-ED4E-A1C2-1C35F0DB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pt-BR" sz="2000"/>
              <a:t>O tubo de pasta de dentes...</a:t>
            </a:r>
          </a:p>
          <a:p>
            <a:endParaRPr lang="pt-BR" sz="2000"/>
          </a:p>
          <a:p>
            <a:r>
              <a:rPr lang="pt-BR" sz="2000"/>
              <a:t>A folha de papel...</a:t>
            </a:r>
          </a:p>
          <a:p>
            <a:endParaRPr lang="pt-BR" sz="2000"/>
          </a:p>
          <a:p>
            <a:r>
              <a:rPr lang="pt-BR" sz="2000"/>
              <a:t>O elástico...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C2C51FC-005C-9544-AD1D-FB891B831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37" y="643234"/>
            <a:ext cx="4140904" cy="5599876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C2057080-A601-4896-9938-5E3D7B79E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42"/>
    </mc:Choice>
    <mc:Fallback>
      <p:transition spd="slow" advTm="152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286F1-5906-8D46-AA88-4604C195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95735" cy="1325563"/>
          </a:xfrm>
        </p:spPr>
        <p:txBody>
          <a:bodyPr>
            <a:normAutofit/>
          </a:bodyPr>
          <a:lstStyle/>
          <a:p>
            <a:r>
              <a:rPr lang="pt-BR" sz="2400" i="0" dirty="0"/>
              <a:t>“</a:t>
            </a:r>
            <a:r>
              <a:rPr lang="pt-BR" sz="2400" i="0" dirty="0" err="1"/>
              <a:t>Chipping</a:t>
            </a:r>
            <a:r>
              <a:rPr lang="pt-BR" sz="2400" i="0" dirty="0"/>
              <a:t> </a:t>
            </a:r>
            <a:r>
              <a:rPr lang="pt-BR" sz="2400" i="0" dirty="0" err="1"/>
              <a:t>around</a:t>
            </a:r>
            <a:r>
              <a:rPr lang="pt-BR" sz="2400" i="0" dirty="0"/>
              <a:t>, </a:t>
            </a:r>
            <a:r>
              <a:rPr lang="pt-BR" sz="2400" i="0" dirty="0" err="1"/>
              <a:t>kick</a:t>
            </a:r>
            <a:r>
              <a:rPr lang="pt-BR" sz="2400" i="0" dirty="0"/>
              <a:t> </a:t>
            </a:r>
            <a:r>
              <a:rPr lang="pt-BR" sz="2400" i="0" dirty="0" err="1"/>
              <a:t>my</a:t>
            </a:r>
            <a:r>
              <a:rPr lang="pt-BR" sz="2400" i="0" dirty="0"/>
              <a:t> </a:t>
            </a:r>
            <a:r>
              <a:rPr lang="pt-BR" sz="2400" i="0" dirty="0" err="1"/>
              <a:t>brains</a:t>
            </a:r>
            <a:r>
              <a:rPr lang="pt-BR" sz="2400" i="0" dirty="0"/>
              <a:t> </a:t>
            </a:r>
            <a:r>
              <a:rPr lang="pt-BR" sz="2400" i="0" dirty="0" err="1"/>
              <a:t>around</a:t>
            </a:r>
            <a:r>
              <a:rPr lang="pt-BR" sz="2400" i="0" dirty="0"/>
              <a:t> </a:t>
            </a:r>
            <a:r>
              <a:rPr lang="pt-BR" sz="2400" i="0" dirty="0" err="1"/>
              <a:t>the</a:t>
            </a:r>
            <a:r>
              <a:rPr lang="pt-BR" sz="2400" i="0" dirty="0"/>
              <a:t> </a:t>
            </a:r>
            <a:r>
              <a:rPr lang="pt-BR" sz="2400" i="0" dirty="0" err="1"/>
              <a:t>floor</a:t>
            </a:r>
            <a:br>
              <a:rPr lang="pt-BR" sz="2400" dirty="0"/>
            </a:br>
            <a:r>
              <a:rPr lang="pt-BR" sz="2400" i="0" dirty="0" err="1"/>
              <a:t>These</a:t>
            </a:r>
            <a:r>
              <a:rPr lang="pt-BR" sz="2400" i="0" dirty="0"/>
              <a:t> are </a:t>
            </a:r>
            <a:r>
              <a:rPr lang="pt-BR" sz="2400" i="0" dirty="0" err="1"/>
              <a:t>the</a:t>
            </a:r>
            <a:r>
              <a:rPr lang="pt-BR" sz="2400" i="0" dirty="0"/>
              <a:t> </a:t>
            </a:r>
            <a:r>
              <a:rPr lang="pt-BR" sz="2400" i="0" dirty="0" err="1"/>
              <a:t>days</a:t>
            </a:r>
            <a:r>
              <a:rPr lang="pt-BR" sz="2400" i="0" dirty="0"/>
              <a:t> it </a:t>
            </a:r>
            <a:r>
              <a:rPr lang="pt-BR" sz="2400" i="0" dirty="0" err="1"/>
              <a:t>never</a:t>
            </a:r>
            <a:r>
              <a:rPr lang="pt-BR" sz="2400" i="0" dirty="0"/>
              <a:t> </a:t>
            </a:r>
            <a:r>
              <a:rPr lang="pt-BR" sz="2400" i="0" dirty="0" err="1"/>
              <a:t>rains</a:t>
            </a:r>
            <a:r>
              <a:rPr lang="pt-BR" sz="2400" i="0" dirty="0"/>
              <a:t> </a:t>
            </a:r>
            <a:r>
              <a:rPr lang="pt-BR" sz="2400" i="0" dirty="0" err="1"/>
              <a:t>but</a:t>
            </a:r>
            <a:r>
              <a:rPr lang="pt-BR" sz="2400" i="0" dirty="0"/>
              <a:t> it </a:t>
            </a:r>
            <a:r>
              <a:rPr lang="pt-BR" sz="2400" i="0" dirty="0" err="1"/>
              <a:t>pours</a:t>
            </a:r>
            <a:r>
              <a:rPr lang="pt-BR" sz="2400" i="0" dirty="0"/>
              <a:t>...”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ECE9F1-1128-B64B-8078-0323E2DBC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5BE4E7-E6CC-C94F-B922-7E78A0F55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0"/>
          <a:stretch/>
        </p:blipFill>
        <p:spPr>
          <a:xfrm>
            <a:off x="730930" y="2375452"/>
            <a:ext cx="7297530" cy="34692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055857-687F-0446-ABE4-918C5C6E8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598" y="235962"/>
            <a:ext cx="3303202" cy="3230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F3F322-5963-1643-A363-93A6907884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221" r="5221" b="10481"/>
          <a:stretch/>
        </p:blipFill>
        <p:spPr>
          <a:xfrm>
            <a:off x="8311377" y="3159211"/>
            <a:ext cx="2603500" cy="279674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62004F2-FBE1-CE41-818E-E7C0A6FED475}"/>
              </a:ext>
            </a:extLst>
          </p:cNvPr>
          <p:cNvSpPr/>
          <p:nvPr/>
        </p:nvSpPr>
        <p:spPr>
          <a:xfrm>
            <a:off x="1689653" y="6314261"/>
            <a:ext cx="10982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0" i="1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David Bowie / John Richard </a:t>
            </a:r>
            <a:r>
              <a:rPr lang="pt-BR" sz="1400" b="0" i="1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Deacon</a:t>
            </a:r>
            <a:r>
              <a:rPr lang="pt-BR" sz="1400" b="0" i="1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 / Brian Harold May / </a:t>
            </a:r>
            <a:r>
              <a:rPr lang="pt-BR" sz="1400" b="0" i="1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Freddie</a:t>
            </a:r>
            <a:r>
              <a:rPr lang="pt-BR" sz="1400" b="0" i="1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 Mercury / Roger </a:t>
            </a:r>
            <a:r>
              <a:rPr lang="pt-BR" sz="1400" b="0" i="1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Meddows</a:t>
            </a:r>
            <a:r>
              <a:rPr lang="pt-BR" sz="1400" b="0" i="1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 Taylor</a:t>
            </a:r>
            <a:endParaRPr lang="pt-BR" sz="1400" i="1" dirty="0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C14C562D-FD9F-49BC-9A86-0E3C55704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41"/>
    </mc:Choice>
    <mc:Fallback>
      <p:transition spd="slow" advTm="6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14" x="577850" y="5226050"/>
          <p14:tracePt t="22622" x="433388" y="5549900"/>
          <p14:tracePt t="22631" x="280988" y="5957888"/>
          <p14:tracePt t="22639" x="111125" y="6510338"/>
          <p14:tracePt t="22821" x="2532063" y="6586538"/>
          <p14:tracePt t="22828" x="2362200" y="6399213"/>
          <p14:tracePt t="22837" x="2217738" y="6237288"/>
          <p14:tracePt t="22844" x="2030413" y="6067425"/>
          <p14:tracePt t="22851" x="1852613" y="5948363"/>
          <p14:tracePt t="22857" x="1708150" y="5838825"/>
          <p14:tracePt t="22864" x="1614488" y="5770563"/>
          <p14:tracePt t="22874" x="1546225" y="5727700"/>
          <p14:tracePt t="22882" x="1528763" y="5710238"/>
          <p14:tracePt t="22899" x="1528763" y="5694363"/>
          <p14:tracePt t="22905" x="1528763" y="5676900"/>
          <p14:tracePt t="22913" x="1546225" y="5659438"/>
          <p14:tracePt t="22918" x="1606550" y="5641975"/>
          <p14:tracePt t="22930" x="1690688" y="5616575"/>
          <p14:tracePt t="22936" x="1817688" y="5600700"/>
          <p14:tracePt t="22947" x="2038350" y="5565775"/>
          <p14:tracePt t="22953" x="2319338" y="5524500"/>
          <p14:tracePt t="22962" x="2633663" y="5456238"/>
          <p14:tracePt t="22969" x="2947988" y="5362575"/>
          <p14:tracePt t="22972" x="3262313" y="5294313"/>
          <p14:tracePt t="22982" x="3636963" y="5183188"/>
          <p14:tracePt t="22989" x="3933825" y="5081588"/>
          <p14:tracePt t="22998" x="4230688" y="4937125"/>
          <p14:tracePt t="23004" x="4519613" y="4775200"/>
          <p14:tracePt t="23014" x="4689475" y="4657725"/>
          <p14:tracePt t="23020" x="4868863" y="4529138"/>
          <p14:tracePt t="23030" x="4995863" y="4427538"/>
          <p14:tracePt t="23037" x="5097463" y="4300538"/>
          <p14:tracePt t="23044" x="5173663" y="4197350"/>
          <p14:tracePt t="23052" x="5249863" y="4087813"/>
          <p14:tracePt t="23061" x="5318125" y="3994150"/>
          <p14:tracePt t="23066" x="5378450" y="3908425"/>
          <p14:tracePt t="23077" x="5429250" y="3816350"/>
          <p14:tracePt t="23085" x="5487988" y="3722688"/>
          <p14:tracePt t="23091" x="5548313" y="3629025"/>
          <p14:tracePt t="23099" x="5599113" y="3552825"/>
          <p14:tracePt t="23107" x="5641975" y="3492500"/>
          <p14:tracePt t="23116" x="5667375" y="3424238"/>
          <p14:tracePt t="23122" x="5683250" y="3365500"/>
          <p14:tracePt t="23130" x="5700713" y="3330575"/>
          <p14:tracePt t="23138" x="5718175" y="3279775"/>
          <p14:tracePt t="23148" x="5751513" y="3238500"/>
          <p14:tracePt t="23153" x="5776913" y="3195638"/>
          <p14:tracePt t="23163" x="5802313" y="3178175"/>
          <p14:tracePt t="23170" x="5819775" y="3160713"/>
          <p14:tracePt t="23179" x="5837238" y="3135313"/>
          <p14:tracePt t="23186" x="5845175" y="3119438"/>
          <p14:tracePt t="23196" x="5862638" y="3101975"/>
          <p14:tracePt t="23203" x="5880100" y="3084513"/>
          <p14:tracePt t="23208" x="5895975" y="3076575"/>
          <p14:tracePt t="23216" x="5913438" y="3059113"/>
          <p14:tracePt t="23223" x="5921375" y="3051175"/>
          <p14:tracePt t="23231" x="5938838" y="3041650"/>
          <p14:tracePt t="23239" x="5946775" y="3033713"/>
          <p14:tracePt t="23264" x="5946775" y="3025775"/>
          <p14:tracePt t="23278" x="5956300" y="3025775"/>
          <p14:tracePt t="23281" x="5956300" y="3016250"/>
          <p14:tracePt t="23298" x="5956300" y="3000375"/>
          <p14:tracePt t="23306" x="5956300" y="2982913"/>
          <p14:tracePt t="23314" x="5938838" y="2974975"/>
          <p14:tracePt t="23321" x="5930900" y="2957513"/>
          <p14:tracePt t="23328" x="5913438" y="2940050"/>
          <p14:tracePt t="23337" x="5895975" y="2922588"/>
          <p14:tracePt t="23345" x="5870575" y="2906713"/>
          <p14:tracePt t="23353" x="5845175" y="2889250"/>
          <p14:tracePt t="23362" x="5827713" y="2871788"/>
          <p14:tracePt t="23368" x="5802313" y="2846388"/>
          <p14:tracePt t="23378" x="5768975" y="2830513"/>
          <p14:tracePt t="23384" x="5735638" y="2813050"/>
          <p14:tracePt t="23394" x="5708650" y="2795588"/>
          <p14:tracePt t="23400" x="5675313" y="2778125"/>
          <p14:tracePt t="23406" x="5649913" y="2762250"/>
          <p14:tracePt t="23416" x="5607050" y="2744788"/>
          <p14:tracePt t="23423" x="5556250" y="2727325"/>
          <p14:tracePt t="23428" x="5505450" y="2701925"/>
          <p14:tracePt t="23437" x="5462588" y="2686050"/>
          <p14:tracePt t="23447" x="5403850" y="2668588"/>
          <p14:tracePt t="23454" x="5327650" y="2643188"/>
          <p14:tracePt t="23462" x="5267325" y="2625725"/>
          <p14:tracePt t="23469" x="5191125" y="2600325"/>
          <p14:tracePt t="23481" x="5097463" y="2582863"/>
          <p14:tracePt t="23487" x="5013325" y="2557463"/>
          <p14:tracePt t="23496" x="4927600" y="2549525"/>
          <p14:tracePt t="23503" x="4833938" y="2524125"/>
          <p14:tracePt t="23512" x="4765675" y="2516188"/>
          <p14:tracePt t="23519" x="4681538" y="2516188"/>
          <p14:tracePt t="23523" x="4595813" y="2516188"/>
          <p14:tracePt t="23532" x="4511675" y="2516188"/>
          <p14:tracePt t="23540" x="4435475" y="2516188"/>
          <p14:tracePt t="23547" x="4367213" y="2516188"/>
          <p14:tracePt t="23555" x="4306888" y="2524125"/>
          <p14:tracePt t="23565" x="4230688" y="2549525"/>
          <p14:tracePt t="23571" x="4171950" y="2566988"/>
          <p14:tracePt t="23580" x="4111625" y="2592388"/>
          <p14:tracePt t="23584" x="4044950" y="2608263"/>
          <p14:tracePt t="23596" x="3984625" y="2625725"/>
          <p14:tracePt t="23602" x="3933825" y="2651125"/>
          <p14:tracePt t="23613" x="3873500" y="2676525"/>
          <p14:tracePt t="23619" x="3822700" y="2701925"/>
          <p14:tracePt t="23629" x="3781425" y="2727325"/>
          <p14:tracePt t="23634" x="3713163" y="2762250"/>
          <p14:tracePt t="23645" x="3662363" y="2813050"/>
          <p14:tracePt t="23651" x="3594100" y="2863850"/>
          <p14:tracePt t="23657" x="3533775" y="2932113"/>
          <p14:tracePt t="23663" x="3467100" y="3000375"/>
          <p14:tracePt t="23673" x="3414713" y="3067050"/>
          <p14:tracePt t="23679" x="3348038" y="3127375"/>
          <p14:tracePt t="23687" x="3279775" y="3195638"/>
          <p14:tracePt t="23695" x="3211513" y="3263900"/>
          <p14:tracePt t="23704" x="3143250" y="3330575"/>
          <p14:tracePt t="23712" x="3074988" y="3408363"/>
          <p14:tracePt t="23719" x="3008313" y="3502025"/>
          <p14:tracePt t="23729" x="2955925" y="3603625"/>
          <p14:tracePt t="23735" x="2905125" y="3697288"/>
          <p14:tracePt t="23742" x="2871788" y="3798888"/>
          <p14:tracePt t="23749" x="2854325" y="3900488"/>
          <p14:tracePt t="23757" x="2828925" y="3986213"/>
          <p14:tracePt t="23766" x="2803525" y="4105275"/>
          <p14:tracePt t="23772" x="2795588" y="4232275"/>
          <p14:tracePt t="23782" x="2795588" y="4341813"/>
          <p14:tracePt t="23788" x="2795588" y="4445000"/>
          <p14:tracePt t="23797" x="2795588" y="4538663"/>
          <p14:tracePt t="23804" x="2795588" y="4630738"/>
          <p14:tracePt t="23814" x="2803525" y="4724400"/>
          <p14:tracePt t="23818" x="2820988" y="4818063"/>
          <p14:tracePt t="23829" x="2838450" y="4903788"/>
          <p14:tracePt t="23836" x="2854325" y="4987925"/>
          <p14:tracePt t="23846" x="2871788" y="5073650"/>
          <p14:tracePt t="23851" x="2897188" y="5149850"/>
          <p14:tracePt t="23861" x="2905125" y="5226050"/>
          <p14:tracePt t="23866" x="2914650" y="5311775"/>
          <p14:tracePt t="23879" x="2922588" y="5370513"/>
          <p14:tracePt t="23884" x="2947988" y="5430838"/>
          <p14:tracePt t="23899" x="2973388" y="5583238"/>
          <p14:tracePt t="23905" x="2998788" y="5651500"/>
          <p14:tracePt t="23914" x="3024188" y="5727700"/>
          <p14:tracePt t="23922" x="3049588" y="5803900"/>
          <p14:tracePt t="23928" x="3084513" y="5872163"/>
          <p14:tracePt t="23938" x="3117850" y="5932488"/>
          <p14:tracePt t="23947" x="3143250" y="5991225"/>
          <p14:tracePt t="23952" x="3168650" y="6016625"/>
          <p14:tracePt t="23962" x="3203575" y="6049963"/>
          <p14:tracePt t="23970" x="3219450" y="6076950"/>
          <p14:tracePt t="23978" x="3244850" y="6102350"/>
          <p14:tracePt t="23985" x="3287713" y="6135688"/>
          <p14:tracePt t="23994" x="3322638" y="6153150"/>
          <p14:tracePt t="24000" x="3363913" y="6169025"/>
          <p14:tracePt t="24007" x="3432175" y="6186488"/>
          <p14:tracePt t="24015" x="3492500" y="6211888"/>
          <p14:tracePt t="24024" x="3551238" y="6221413"/>
          <p14:tracePt t="24039" x="3678238" y="6221413"/>
          <p14:tracePt t="24047" x="3746500" y="6221413"/>
          <p14:tracePt t="24053" x="3822700" y="6221413"/>
          <p14:tracePt t="24063" x="3908425" y="6221413"/>
          <p14:tracePt t="24068" x="3992563" y="6221413"/>
          <p14:tracePt t="24078" x="4078288" y="6221413"/>
          <p14:tracePt t="24084" x="4162425" y="6221413"/>
          <p14:tracePt t="24095" x="4248150" y="6221413"/>
          <p14:tracePt t="24100" x="4341813" y="6194425"/>
          <p14:tracePt t="24112" x="4425950" y="6169025"/>
          <p14:tracePt t="24117" x="4511675" y="6153150"/>
          <p14:tracePt t="24123" x="4613275" y="6127750"/>
          <p14:tracePt t="24132" x="4714875" y="6092825"/>
          <p14:tracePt t="24142" x="4808538" y="6076950"/>
          <p14:tracePt t="24151" x="4894263" y="6049963"/>
          <p14:tracePt t="24169" x="5054600" y="6008688"/>
          <p14:tracePt t="24173" x="5132388" y="5965825"/>
          <p14:tracePt t="24178" x="5199063" y="5922963"/>
          <p14:tracePt t="24187" x="5259388" y="5864225"/>
          <p14:tracePt t="24196" x="5327650" y="5795963"/>
          <p14:tracePt t="24203" x="5394325" y="5735638"/>
          <p14:tracePt t="24211" x="5462588" y="5676900"/>
          <p14:tracePt t="24218" x="5522913" y="5616575"/>
          <p14:tracePt t="24228" x="5581650" y="5557838"/>
          <p14:tracePt t="24233" x="5641975" y="5497513"/>
          <p14:tracePt t="24241" x="5708650" y="5430838"/>
          <p14:tracePt t="24249" x="5761038" y="5380038"/>
          <p14:tracePt t="24262" x="5819775" y="5311775"/>
          <p14:tracePt t="24267" x="5862638" y="5251450"/>
          <p14:tracePt t="24275" x="5888038" y="5183188"/>
          <p14:tracePt t="24280" x="5921375" y="5124450"/>
          <p14:tracePt t="24290" x="5964238" y="5056188"/>
          <p14:tracePt t="24298" x="5981700" y="5013325"/>
          <p14:tracePt t="24303" x="6024563" y="4946650"/>
          <p14:tracePt t="24311" x="6065838" y="4886325"/>
          <p14:tracePt t="24319" x="6091238" y="4818063"/>
          <p14:tracePt t="24329" x="6116638" y="4759325"/>
          <p14:tracePt t="24335" x="6151563" y="4699000"/>
          <p14:tracePt t="24345" x="6167438" y="4630738"/>
          <p14:tracePt t="24350" x="6194425" y="4572000"/>
          <p14:tracePt t="24357" x="6210300" y="4513263"/>
          <p14:tracePt t="24367" x="6235700" y="4435475"/>
          <p14:tracePt t="24372" x="6253163" y="4359275"/>
          <p14:tracePt t="24382" x="6278563" y="4275138"/>
          <p14:tracePt t="24390" x="6296025" y="4189413"/>
          <p14:tracePt t="24397" x="6311900" y="4105275"/>
          <p14:tracePt t="24404" x="6329363" y="4011613"/>
          <p14:tracePt t="24413" x="6354763" y="3925888"/>
          <p14:tracePt t="24418" x="6364288" y="3841750"/>
          <p14:tracePt t="24429" x="6372225" y="3748088"/>
          <p14:tracePt t="24434" x="6372225" y="3679825"/>
          <p14:tracePt t="24445" x="6372225" y="3594100"/>
          <p14:tracePt t="24451" x="6372225" y="3535363"/>
          <p14:tracePt t="24463" x="6389688" y="3492500"/>
          <p14:tracePt t="24467" x="6372225" y="3433763"/>
          <p14:tracePt t="24479" x="6364288" y="3382963"/>
          <p14:tracePt t="24483" x="6346825" y="3322638"/>
          <p14:tracePt t="24494" x="6321425" y="3263900"/>
          <p14:tracePt t="24500" x="6296025" y="3195638"/>
          <p14:tracePt t="24505" x="6261100" y="3135313"/>
          <p14:tracePt t="24515" x="6227763" y="3084513"/>
          <p14:tracePt t="24522" x="6194425" y="3033713"/>
          <p14:tracePt t="24530" x="6142038" y="2990850"/>
          <p14:tracePt t="24537" x="6091238" y="2957513"/>
          <p14:tracePt t="24547" x="6024563" y="2906713"/>
          <p14:tracePt t="24553" x="5964238" y="2881313"/>
          <p14:tracePt t="24561" x="5895975" y="2846388"/>
          <p14:tracePt t="24569" x="5837238" y="2813050"/>
          <p14:tracePt t="24579" x="5761038" y="2795588"/>
          <p14:tracePt t="24584" x="5700713" y="2778125"/>
          <p14:tracePt t="24591" x="5616575" y="2752725"/>
          <p14:tracePt t="24599" x="5522913" y="2727325"/>
          <p14:tracePt t="24607" x="5437188" y="2711450"/>
          <p14:tracePt t="24616" x="5335588" y="2686050"/>
          <p14:tracePt t="24623" x="5208588" y="2676525"/>
          <p14:tracePt t="24631" x="5080000" y="2660650"/>
          <p14:tracePt t="24639" x="4970463" y="2660650"/>
          <p14:tracePt t="24649" x="4851400" y="2651125"/>
          <p14:tracePt t="24653" x="4740275" y="2651125"/>
          <p14:tracePt t="24661" x="4656138" y="2643188"/>
          <p14:tracePt t="24669" x="4570413" y="2643188"/>
          <p14:tracePt t="24678" x="4486275" y="2643188"/>
          <p14:tracePt t="24685" x="4410075" y="2643188"/>
          <p14:tracePt t="24695" x="4349750" y="2651125"/>
          <p14:tracePt t="24700" x="4291013" y="2676525"/>
          <p14:tracePt t="24712" x="4230688" y="2693988"/>
          <p14:tracePt t="24716" x="4162425" y="2711450"/>
          <p14:tracePt t="24727" x="4103688" y="2736850"/>
          <p14:tracePt t="24732" x="4027488" y="2752725"/>
          <p14:tracePt t="24738" x="3959225" y="2778125"/>
          <p14:tracePt t="24748" x="3883025" y="2795588"/>
          <p14:tracePt t="24754" x="3814763" y="2830513"/>
          <p14:tracePt t="24763" x="3746500" y="2863850"/>
          <p14:tracePt t="24772" x="3652838" y="2932113"/>
          <p14:tracePt t="24780" x="3576638" y="2982913"/>
          <p14:tracePt t="24786" x="3492500" y="3051175"/>
          <p14:tracePt t="24797" x="3398838" y="3109913"/>
          <p14:tracePt t="24803" x="3313113" y="3178175"/>
          <p14:tracePt t="24812" x="3244850" y="3238500"/>
          <p14:tracePt t="24819" x="3178175" y="3297238"/>
          <p14:tracePt t="24829" x="3109913" y="3365500"/>
          <p14:tracePt t="24834" x="3041650" y="3449638"/>
          <p14:tracePt t="24844" x="2990850" y="3509963"/>
          <p14:tracePt t="24849" x="2930525" y="3603625"/>
          <p14:tracePt t="24861" x="2889250" y="3697288"/>
          <p14:tracePt t="24864" x="2854325" y="3781425"/>
          <p14:tracePt t="24874" x="2838450" y="3867150"/>
          <p14:tracePt t="24881" x="2811463" y="3960813"/>
          <p14:tracePt t="24891" x="2795588" y="4019550"/>
          <p14:tracePt t="24897" x="2770188" y="4105275"/>
          <p14:tracePt t="24908" x="2760663" y="4164013"/>
          <p14:tracePt t="24936" x="2709863" y="4359275"/>
          <p14:tracePt t="24961" x="2684463" y="4614863"/>
          <p14:tracePt t="24967" x="2684463" y="4699000"/>
          <p14:tracePt t="24974" x="2684463" y="4767263"/>
          <p14:tracePt t="24981" x="2684463" y="4835525"/>
          <p14:tracePt t="24990" x="2701925" y="4903788"/>
          <p14:tracePt t="24996" x="2709863" y="4972050"/>
          <p14:tracePt t="25005" x="2727325" y="5030788"/>
          <p14:tracePt t="25013" x="2744788" y="5091113"/>
          <p14:tracePt t="25022" x="2752725" y="5149850"/>
          <p14:tracePt t="25030" x="2770188" y="5218113"/>
          <p14:tracePt t="25035" x="2795588" y="5276850"/>
          <p14:tracePt t="25045" x="2803525" y="5337175"/>
          <p14:tracePt t="25053" x="2820988" y="5395913"/>
          <p14:tracePt t="25070" x="2863850" y="5514975"/>
          <p14:tracePt t="25079" x="2879725" y="5583238"/>
          <p14:tracePt t="25083" x="2905125" y="5641975"/>
          <p14:tracePt t="25094" x="2922588" y="5684838"/>
          <p14:tracePt t="25101" x="2940050" y="5735638"/>
          <p14:tracePt t="25106" x="2955925" y="5770563"/>
          <p14:tracePt t="25113" x="2990850" y="5813425"/>
          <p14:tracePt t="25121" x="3016250" y="5846763"/>
          <p14:tracePt t="25129" x="3033713" y="5880100"/>
          <p14:tracePt t="25136" x="3059113" y="5905500"/>
          <p14:tracePt t="25148" x="3074988" y="5922963"/>
          <p14:tracePt t="25152" x="3084513" y="5948363"/>
          <p14:tracePt t="25160" x="3109913" y="5957888"/>
          <p14:tracePt t="25169" x="3135313" y="5973763"/>
          <p14:tracePt t="25179" x="3160713" y="5991225"/>
          <p14:tracePt t="25185" x="3203575" y="6008688"/>
          <p14:tracePt t="25192" x="3236913" y="6024563"/>
          <p14:tracePt t="25199" x="3270250" y="6042025"/>
          <p14:tracePt t="25210" x="3338513" y="6067425"/>
          <p14:tracePt t="25216" x="3398838" y="6076950"/>
          <p14:tracePt t="25223" x="3457575" y="6092825"/>
          <p14:tracePt t="25231" x="3543300" y="6118225"/>
          <p14:tracePt t="25239" x="3627438" y="6127750"/>
          <p14:tracePt t="25247" x="3721100" y="6143625"/>
          <p14:tracePt t="25255" x="3781425" y="6153150"/>
          <p14:tracePt t="25261" x="3865563" y="6153150"/>
          <p14:tracePt t="25269" x="3951288" y="6143625"/>
          <p14:tracePt t="25279" x="4035425" y="6135688"/>
          <p14:tracePt t="25285" x="4137025" y="6127750"/>
          <p14:tracePt t="25295" x="4222750" y="6118225"/>
          <p14:tracePt t="25301" x="4306888" y="6102350"/>
          <p14:tracePt t="25311" x="4392613" y="6092825"/>
          <p14:tracePt t="25317" x="4486275" y="6084888"/>
          <p14:tracePt t="25329" x="4545013" y="6059488"/>
          <p14:tracePt t="25334" x="4621213" y="6042025"/>
          <p14:tracePt t="25339" x="4689475" y="6016625"/>
          <p14:tracePt t="25348" x="4765675" y="5999163"/>
          <p14:tracePt t="25355" x="4826000" y="5973763"/>
          <p14:tracePt t="25363" x="4894263" y="5957888"/>
          <p14:tracePt t="25371" x="4953000" y="5922963"/>
          <p14:tracePt t="25380" x="5013325" y="5880100"/>
          <p14:tracePt t="25388" x="5072063" y="5829300"/>
          <p14:tracePt t="25396" x="5132388" y="5778500"/>
          <p14:tracePt t="25403" x="5199063" y="5735638"/>
          <p14:tracePt t="25411" x="5259388" y="5676900"/>
          <p14:tracePt t="25418" x="5327650" y="5616575"/>
          <p14:tracePt t="25428" x="5386388" y="5549900"/>
          <p14:tracePt t="25436" x="5411788" y="5489575"/>
          <p14:tracePt t="25445" x="5454650" y="5421313"/>
          <p14:tracePt t="25450" x="5513388" y="5353050"/>
          <p14:tracePt t="25460" x="5556250" y="5294313"/>
          <p14:tracePt t="25465" x="5607050" y="5226050"/>
          <p14:tracePt t="25473" x="5649913" y="5167313"/>
          <p14:tracePt t="25481" x="5692775" y="5091113"/>
          <p14:tracePt t="25489" x="5735638" y="5013325"/>
          <p14:tracePt t="25496" x="5794375" y="4946650"/>
          <p14:tracePt t="25502" x="5837238" y="4878388"/>
          <p14:tracePt t="25511" x="5880100" y="4818063"/>
          <p14:tracePt t="25519" x="5921375" y="4749800"/>
          <p14:tracePt t="25529" x="5946775" y="4699000"/>
          <p14:tracePt t="25535" x="5981700" y="4657725"/>
          <p14:tracePt t="25545" x="5997575" y="4622800"/>
          <p14:tracePt t="25552" x="6015038" y="4572000"/>
          <p14:tracePt t="25561" x="6024563" y="4521200"/>
          <p14:tracePt t="25566" x="6032500" y="4478338"/>
          <p14:tracePt t="25573" x="6040438" y="4445000"/>
          <p14:tracePt t="25581" x="6040438" y="4402138"/>
          <p14:tracePt t="25589" x="6040438" y="4359275"/>
          <p14:tracePt t="25598" x="6040438" y="4325938"/>
          <p14:tracePt t="25606" x="6040438" y="4283075"/>
          <p14:tracePt t="25614" x="6032500" y="4224338"/>
          <p14:tracePt t="25621" x="6024563" y="4164013"/>
          <p14:tracePt t="25630" x="6015038" y="4105275"/>
          <p14:tracePt t="25637" x="5997575" y="4044950"/>
          <p14:tracePt t="25657" x="5964238" y="3935413"/>
          <p14:tracePt t="25664" x="5946775" y="3883025"/>
          <p14:tracePt t="25669" x="5921375" y="3841750"/>
          <p14:tracePt t="25679" x="5905500" y="3790950"/>
          <p14:tracePt t="25685" x="5888038" y="3730625"/>
          <p14:tracePt t="25694" x="5870575" y="3697288"/>
          <p14:tracePt t="25700" x="5837238" y="3629025"/>
          <p14:tracePt t="25710" x="5802313" y="3586163"/>
          <p14:tracePt t="25716" x="5751513" y="3527425"/>
          <p14:tracePt t="25721" x="5718175" y="3492500"/>
          <p14:tracePt t="25730" x="5667375" y="3449638"/>
          <p14:tracePt t="25737" x="5616575" y="3433763"/>
          <p14:tracePt t="25747" x="5565775" y="3398838"/>
          <p14:tracePt t="25753" x="5505450" y="3382963"/>
          <p14:tracePt t="25760" x="5454650" y="3365500"/>
          <p14:tracePt t="25770" x="5411788" y="3340100"/>
          <p14:tracePt t="25778" x="5360988" y="3322638"/>
          <p14:tracePt t="25786" x="5327650" y="3305175"/>
          <p14:tracePt t="25795" x="5292725" y="3305175"/>
          <p14:tracePt t="25800" x="5259388" y="3297238"/>
          <p14:tracePt t="25810" x="5233988" y="3297238"/>
          <p14:tracePt t="25816" x="5208588" y="3297238"/>
          <p14:tracePt t="25824" x="5173663" y="3305175"/>
          <p14:tracePt t="25830" x="5140325" y="3322638"/>
          <p14:tracePt t="25839" x="5089525" y="3340100"/>
          <p14:tracePt t="25848" x="5038725" y="3365500"/>
          <p14:tracePt t="25855" x="4995863" y="3382963"/>
          <p14:tracePt t="25864" x="4927600" y="3416300"/>
          <p14:tracePt t="25871" x="4868863" y="3467100"/>
          <p14:tracePt t="25877" x="4800600" y="3517900"/>
          <p14:tracePt t="25885" x="4732338" y="3586163"/>
          <p14:tracePt t="25897" x="4699000" y="3629025"/>
          <p14:tracePt t="25902" x="4638675" y="3687763"/>
          <p14:tracePt t="25911" x="4579938" y="3730625"/>
          <p14:tracePt t="25917" x="4537075" y="3781425"/>
          <p14:tracePt t="25928" x="4494213" y="3849688"/>
          <p14:tracePt t="25934" x="4460875" y="3908425"/>
          <p14:tracePt t="25944" x="4443413" y="3986213"/>
          <p14:tracePt t="25947" x="4425950" y="4044950"/>
          <p14:tracePt t="25955" x="4400550" y="4138613"/>
          <p14:tracePt t="25963" x="4375150" y="4224338"/>
          <p14:tracePt t="25971" x="4359275" y="4308475"/>
          <p14:tracePt t="25980" x="4359275" y="4394200"/>
          <p14:tracePt t="25987" x="4359275" y="4478338"/>
          <p14:tracePt t="25994" x="4359275" y="4564063"/>
          <p14:tracePt t="26003" x="4359275" y="4640263"/>
          <p14:tracePt t="26013" x="4367213" y="4724400"/>
          <p14:tracePt t="26018" x="4375150" y="4784725"/>
          <p14:tracePt t="26027" x="4400550" y="4860925"/>
          <p14:tracePt t="26032" x="4418013" y="4919663"/>
          <p14:tracePt t="26044" x="4443413" y="4979988"/>
          <p14:tracePt t="26050" x="4468813" y="5048250"/>
          <p14:tracePt t="26059" x="4511675" y="5106988"/>
          <p14:tracePt t="26066" x="4554538" y="5157788"/>
          <p14:tracePt t="26073" x="4605338" y="5208588"/>
          <p14:tracePt t="26081" x="4656138" y="5243513"/>
          <p14:tracePt t="26089" x="4706938" y="5260975"/>
          <p14:tracePt t="26097" x="4740275" y="5276850"/>
          <p14:tracePt t="26102" x="4783138" y="5286375"/>
          <p14:tracePt t="26110" x="4833938" y="5294313"/>
          <p14:tracePt t="26119" x="4876800" y="5294313"/>
          <p14:tracePt t="26127" x="4919663" y="5311775"/>
          <p14:tracePt t="26135" x="4953000" y="5311775"/>
          <p14:tracePt t="26144" x="5003800" y="5286375"/>
          <p14:tracePt t="26151" x="5029200" y="5276850"/>
          <p14:tracePt t="26160" x="5064125" y="5260975"/>
          <p14:tracePt t="26167" x="5089525" y="5251450"/>
          <p14:tracePt t="26177" x="5106988" y="5235575"/>
          <p14:tracePt t="26181" x="5140325" y="5218113"/>
          <p14:tracePt t="26189" x="5183188" y="5183188"/>
          <p14:tracePt t="26196" x="5216525" y="5157788"/>
          <p14:tracePt t="26204" x="5284788" y="5106988"/>
          <p14:tracePt t="26212" x="5310188" y="5064125"/>
          <p14:tracePt t="26220" x="5353050" y="5005388"/>
          <p14:tracePt t="26229" x="5368925" y="4972050"/>
          <p14:tracePt t="26237" x="5394325" y="4919663"/>
          <p14:tracePt t="26244" x="5421313" y="4886325"/>
          <p14:tracePt t="26251" x="5437188" y="4852988"/>
          <p14:tracePt t="26260" x="5454650" y="4802188"/>
          <p14:tracePt t="26268" x="5472113" y="4767263"/>
          <p14:tracePt t="26277" x="5480050" y="4733925"/>
          <p14:tracePt t="26283" x="5487988" y="4716463"/>
          <p14:tracePt t="26294" x="5497513" y="4708525"/>
          <p14:tracePt t="26299" x="5497513" y="4691063"/>
          <p14:tracePt t="26310" x="5497513" y="4673600"/>
          <p14:tracePt t="26317" x="5497513" y="4665663"/>
          <p14:tracePt t="26323" x="5487988" y="4648200"/>
          <p14:tracePt t="26328" x="5472113" y="4630738"/>
          <p14:tracePt t="26337" x="5454650" y="4622800"/>
          <p14:tracePt t="26345" x="5446713" y="4622800"/>
          <p14:tracePt t="26352" x="5429250" y="4622800"/>
          <p14:tracePt t="26362" x="5403850" y="4622800"/>
          <p14:tracePt t="26368" x="5394325" y="4614863"/>
          <p14:tracePt t="26377" x="5378450" y="4605338"/>
          <p14:tracePt t="26384" x="5353050" y="4597400"/>
          <p14:tracePt t="26394" x="5343525" y="4589463"/>
          <p14:tracePt t="26400" x="5310188" y="4579938"/>
          <p14:tracePt t="26409" x="5284788" y="4564063"/>
          <p14:tracePt t="26416" x="5259388" y="4546600"/>
          <p14:tracePt t="26423" x="5224463" y="4529138"/>
          <p14:tracePt t="26430" x="5199063" y="4521200"/>
          <p14:tracePt t="26438" x="5165725" y="4503738"/>
          <p14:tracePt t="26447" x="5148263" y="4478338"/>
          <p14:tracePt t="26454" x="5122863" y="4445000"/>
          <p14:tracePt t="26463" x="5097463" y="4376738"/>
          <p14:tracePt t="26470" x="5064125" y="4316413"/>
          <p14:tracePt t="26480" x="5046663" y="4240213"/>
          <p14:tracePt t="26484" x="5021263" y="4164013"/>
          <p14:tracePt t="26494" x="5003800" y="4105275"/>
          <p14:tracePt t="26501" x="4978400" y="4044950"/>
          <p14:tracePt t="26511" x="4970463" y="3986213"/>
          <p14:tracePt t="26518" x="4962525" y="3951288"/>
          <p14:tracePt t="26527" x="4953000" y="3925888"/>
          <p14:tracePt t="26532" x="4945063" y="3917950"/>
          <p14:tracePt t="26543" x="4945063" y="3900488"/>
          <p14:tracePt t="26548" x="4945063" y="3892550"/>
          <p14:tracePt t="26554" x="4945063" y="3883025"/>
          <p14:tracePt t="26571" x="4945063" y="3875088"/>
          <p14:tracePt t="26664" x="4935538" y="3875088"/>
          <p14:tracePt t="26685" x="4927600" y="3875088"/>
          <p14:tracePt t="26778" x="4919663" y="3875088"/>
          <p14:tracePt t="26956" x="4919663" y="3883025"/>
          <p14:tracePt t="26964" x="4910138" y="3900488"/>
          <p14:tracePt t="26975" x="4894263" y="3908425"/>
          <p14:tracePt t="26981" x="4868863" y="3925888"/>
          <p14:tracePt t="26989" x="4851400" y="3943350"/>
          <p14:tracePt t="26998" x="4843463" y="3960813"/>
          <p14:tracePt t="27005" x="4826000" y="3976688"/>
          <p14:tracePt t="27011" x="4808538" y="3986213"/>
          <p14:tracePt t="27019" x="4791075" y="4002088"/>
          <p14:tracePt t="27029" x="4783138" y="4019550"/>
          <p14:tracePt t="27034" x="4775200" y="4037013"/>
          <p14:tracePt t="27044" x="4757738" y="4052888"/>
          <p14:tracePt t="27051" x="4749800" y="4052888"/>
          <p14:tracePt t="27060" x="4749800" y="4062413"/>
          <p14:tracePt t="27066" x="4740275" y="4070350"/>
          <p14:tracePt t="27252" x="4732338" y="4087813"/>
          <p14:tracePt t="27261" x="4724400" y="4113213"/>
          <p14:tracePt t="27268" x="4706938" y="4156075"/>
          <p14:tracePt t="27277" x="4699000" y="4189413"/>
          <p14:tracePt t="27284" x="4681538" y="4232275"/>
          <p14:tracePt t="27294" x="4673600" y="4283075"/>
          <p14:tracePt t="27300" x="4664075" y="4316413"/>
          <p14:tracePt t="27310" x="4646613" y="4341813"/>
          <p14:tracePt t="27314" x="4638675" y="4368800"/>
          <p14:tracePt t="27323" x="4638675" y="4402138"/>
          <p14:tracePt t="27332" x="4630738" y="4445000"/>
          <p14:tracePt t="27339" x="4630738" y="4486275"/>
          <p14:tracePt t="27348" x="4621213" y="4538663"/>
          <p14:tracePt t="27354" x="4613275" y="4579938"/>
          <p14:tracePt t="27363" x="4613275" y="4614863"/>
          <p14:tracePt t="27370" x="4613275" y="4648200"/>
          <p14:tracePt t="27379" x="4613275" y="4673600"/>
          <p14:tracePt t="27386" x="4613275" y="4699000"/>
          <p14:tracePt t="27395" x="4613275" y="4724400"/>
          <p14:tracePt t="27401" x="4613275" y="4749800"/>
          <p14:tracePt t="27410" x="4621213" y="4767263"/>
          <p14:tracePt t="27416" x="4638675" y="4792663"/>
          <p14:tracePt t="27427" x="4656138" y="4818063"/>
          <p14:tracePt t="27432" x="4673600" y="4843463"/>
          <p14:tracePt t="27444" x="4689475" y="4878388"/>
          <p14:tracePt t="27450" x="4706938" y="4911725"/>
          <p14:tracePt t="27460" x="4724400" y="4937125"/>
          <p14:tracePt t="27466" x="4749800" y="4972050"/>
          <p14:tracePt t="27470" x="4765675" y="5005388"/>
          <p14:tracePt t="27479" x="4800600" y="5056188"/>
          <p14:tracePt t="27486" x="4818063" y="5091113"/>
          <p14:tracePt t="27497" x="4833938" y="5149850"/>
          <p14:tracePt t="27502" x="4868863" y="5200650"/>
          <p14:tracePt t="27511" x="4884738" y="5251450"/>
          <p14:tracePt t="27519" x="4902200" y="5294313"/>
          <p14:tracePt t="27527" x="4927600" y="5337175"/>
          <p14:tracePt t="27534" x="4962525" y="5380038"/>
          <p14:tracePt t="27546" x="4978400" y="5430838"/>
          <p14:tracePt t="27549" x="4995863" y="5481638"/>
          <p14:tracePt t="27559" x="5021263" y="5540375"/>
          <p14:tracePt t="27566" x="5038725" y="5575300"/>
          <p14:tracePt t="27576" x="5054600" y="5608638"/>
          <p14:tracePt t="27582" x="5072063" y="5634038"/>
          <p14:tracePt t="27591" x="5080000" y="5651500"/>
          <p14:tracePt t="27596" x="5080000" y="5659438"/>
          <p14:tracePt t="27604" x="5089525" y="5676900"/>
          <p14:tracePt t="27614" x="5097463" y="5694363"/>
          <p14:tracePt t="27619" x="5106988" y="5710238"/>
          <p14:tracePt t="27627" x="5122863" y="5727700"/>
          <p14:tracePt t="27635" x="5132388" y="5753100"/>
          <p14:tracePt t="27645" x="5140325" y="5778500"/>
          <p14:tracePt t="27651" x="5157788" y="5813425"/>
          <p14:tracePt t="27660" x="5165725" y="5829300"/>
          <p14:tracePt t="27666" x="5173663" y="5838825"/>
          <p14:tracePt t="27677" x="5191125" y="5864225"/>
          <p14:tracePt t="27682" x="5208588" y="5897563"/>
          <p14:tracePt t="27694" x="5224463" y="5915025"/>
          <p14:tracePt t="27699" x="5241925" y="5940425"/>
          <p14:tracePt t="27704" x="5249863" y="5948363"/>
          <p14:tracePt t="27713" x="5259388" y="5965825"/>
          <p14:tracePt t="27722" x="5267325" y="5983288"/>
          <p14:tracePt t="27728" x="5267325" y="5991225"/>
          <p14:tracePt t="27736" x="5276850" y="5999163"/>
          <p14:tracePt t="27746" x="5284788" y="6008688"/>
          <p14:tracePt t="27752" x="5292725" y="6016625"/>
          <p14:tracePt t="27906" x="5276850" y="6008688"/>
          <p14:tracePt t="27912" x="5276850" y="5999163"/>
          <p14:tracePt t="34571" x="5292725" y="5973763"/>
          <p14:tracePt t="34578" x="5386388" y="5889625"/>
          <p14:tracePt t="34587" x="5480050" y="5813425"/>
          <p14:tracePt t="34595" x="5573713" y="5719763"/>
          <p14:tracePt t="34600" x="5667375" y="5626100"/>
          <p14:tracePt t="34610" x="5743575" y="5532438"/>
          <p14:tracePt t="34616" x="5819775" y="5438775"/>
          <p14:tracePt t="34626" x="5888038" y="5345113"/>
          <p14:tracePt t="34633" x="5956300" y="5276850"/>
          <p14:tracePt t="34641" x="6007100" y="5218113"/>
          <p14:tracePt t="34648" x="6049963" y="5149850"/>
          <p14:tracePt t="34657" x="6083300" y="5091113"/>
          <p14:tracePt t="34664" x="6116638" y="5048250"/>
          <p14:tracePt t="34674" x="6134100" y="5013325"/>
          <p14:tracePt t="34680" x="6151563" y="4987925"/>
          <p14:tracePt t="34687" x="6167438" y="4962525"/>
          <p14:tracePt t="34696" x="6184900" y="4954588"/>
          <p14:tracePt t="34703" x="6194425" y="4937125"/>
          <p14:tracePt t="34712" x="6202363" y="4919663"/>
          <p14:tracePt t="34718" x="6210300" y="4903788"/>
          <p14:tracePt t="34728" x="6227763" y="4894263"/>
          <p14:tracePt t="34734" x="6245225" y="4878388"/>
          <p14:tracePt t="34744" x="6261100" y="4852988"/>
          <p14:tracePt t="34750" x="6286500" y="4818063"/>
          <p14:tracePt t="34758" x="6296025" y="4802188"/>
          <p14:tracePt t="34765" x="6311900" y="4784725"/>
          <p14:tracePt t="34774" x="6329363" y="4775200"/>
          <p14:tracePt t="34780" x="6354763" y="4759325"/>
          <p14:tracePt t="34791" x="6389688" y="4724400"/>
          <p14:tracePt t="34796" x="6430963" y="4673600"/>
          <p14:tracePt t="34808" x="6483350" y="4614863"/>
          <p14:tracePt t="34812" x="6516688" y="4554538"/>
          <p14:tracePt t="34823" x="6542088" y="4495800"/>
          <p14:tracePt t="34827" x="6567488" y="4427538"/>
          <p14:tracePt t="34834" x="6584950" y="4368800"/>
          <p14:tracePt t="34844" x="6592888" y="4308475"/>
          <p14:tracePt t="34850" x="6618288" y="4265613"/>
          <p14:tracePt t="34858" x="6626225" y="4240213"/>
          <p14:tracePt t="34866" x="6626225" y="4206875"/>
          <p14:tracePt t="34876" x="6635750" y="4189413"/>
          <p14:tracePt t="34882" x="6635750" y="4181475"/>
          <p14:tracePt t="35058" x="6635750" y="4189413"/>
          <p14:tracePt t="56220" x="6542088" y="4249738"/>
          <p14:tracePt t="56228" x="6448425" y="4341813"/>
          <p14:tracePt t="56237" x="6354763" y="4470400"/>
          <p14:tracePt t="56244" x="6270625" y="4589463"/>
          <p14:tracePt t="56253" x="6167438" y="4724400"/>
          <p14:tracePt t="56260" x="6083300" y="4894263"/>
          <p14:tracePt t="56269" x="6040438" y="5022850"/>
          <p14:tracePt t="56276" x="6007100" y="5141913"/>
          <p14:tracePt t="56286" x="5989638" y="5235575"/>
          <p14:tracePt t="56290" x="5989638" y="5319713"/>
          <p14:tracePt t="56300" x="6015038" y="5387975"/>
          <p14:tracePt t="56306" x="6065838" y="5456238"/>
          <p14:tracePt t="56316" x="6142038" y="5507038"/>
          <p14:tracePt t="56322" x="6235700" y="5532438"/>
          <p14:tracePt t="56334" x="6346825" y="5540375"/>
          <p14:tracePt t="56339" x="6491288" y="5524500"/>
          <p14:tracePt t="56350" x="6661150" y="5456238"/>
          <p14:tracePt t="56355" x="6856413" y="5353050"/>
          <p14:tracePt t="56360" x="7051675" y="5251450"/>
          <p14:tracePt t="56370" x="7221538" y="5132388"/>
          <p14:tracePt t="56376" x="7400925" y="4997450"/>
          <p14:tracePt t="56385" x="7527925" y="4843463"/>
          <p14:tracePt t="56392" x="7621588" y="4699000"/>
          <p14:tracePt t="56404" x="7705725" y="4538663"/>
          <p14:tracePt t="56408" x="7781925" y="4376738"/>
          <p14:tracePt t="56419" x="7816850" y="4249738"/>
          <p14:tracePt t="56424" x="7842250" y="4113213"/>
          <p14:tracePt t="56438" x="7842250" y="4019550"/>
          <p14:tracePt t="56440" x="7807325" y="3925888"/>
          <p14:tracePt t="56450" x="7748588" y="3832225"/>
          <p14:tracePt t="56455" x="7688263" y="3773488"/>
          <p14:tracePt t="56466" x="7604125" y="3705225"/>
          <p14:tracePt t="56471" x="7518400" y="3654425"/>
          <p14:tracePt t="56479" x="7426325" y="3636963"/>
          <p14:tracePt t="56487" x="7340600" y="3611563"/>
          <p14:tracePt t="56494" x="7264400" y="3594100"/>
          <p14:tracePt t="56504" x="7204075" y="3594100"/>
          <p14:tracePt t="56508" x="7145338" y="3603625"/>
          <p14:tracePt t="56517" x="7112000" y="3619500"/>
          <p14:tracePt t="56524" x="7059613" y="3654425"/>
          <p14:tracePt t="56537" x="7026275" y="3687763"/>
          <p14:tracePt t="56540" x="6967538" y="3756025"/>
          <p14:tracePt t="56550" x="6924675" y="3816350"/>
          <p14:tracePt t="56556" x="6873875" y="3883025"/>
          <p14:tracePt t="56566" x="6831013" y="3943350"/>
          <p14:tracePt t="56572" x="6788150" y="4011613"/>
          <p14:tracePt t="56579" x="6745288" y="4079875"/>
          <p14:tracePt t="56588" x="6729413" y="4121150"/>
          <p14:tracePt t="56594" x="6704013" y="4181475"/>
          <p14:tracePt t="56604" x="6678613" y="4232275"/>
          <p14:tracePt t="56610" x="6661150" y="4265613"/>
          <p14:tracePt t="56619" x="6635750" y="4316413"/>
          <p14:tracePt t="56626" x="6626225" y="4333875"/>
          <p14:tracePt t="56636" x="6610350" y="4351338"/>
          <p14:tracePt t="56642" x="6592888" y="4359275"/>
          <p14:tracePt t="56650" x="6584950" y="4368800"/>
          <p14:tracePt t="56658" x="6575425" y="43846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m para change and exper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2" y="2037522"/>
            <a:ext cx="4273804" cy="42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change and experi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"/>
          <a:stretch/>
        </p:blipFill>
        <p:spPr bwMode="auto">
          <a:xfrm>
            <a:off x="5385959" y="2037522"/>
            <a:ext cx="6279527" cy="36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84034" y="122460"/>
            <a:ext cx="102744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 </a:t>
            </a:r>
            <a:r>
              <a:rPr lang="en-US" sz="2400" dirty="0" err="1"/>
              <a:t>cérebro</a:t>
            </a:r>
            <a:r>
              <a:rPr lang="en-US" sz="2400" dirty="0"/>
              <a:t> </a:t>
            </a:r>
            <a:r>
              <a:rPr lang="en-US" sz="2400" dirty="0" err="1"/>
              <a:t>adapta</a:t>
            </a:r>
            <a:r>
              <a:rPr lang="en-US" sz="2400" dirty="0"/>
              <a:t>-se e </a:t>
            </a:r>
            <a:r>
              <a:rPr lang="en-US" sz="2400" dirty="0" err="1"/>
              <a:t>modifica</a:t>
            </a:r>
            <a:r>
              <a:rPr lang="en-US" sz="2400" dirty="0"/>
              <a:t>-se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resposta</a:t>
            </a:r>
            <a:r>
              <a:rPr lang="en-US" sz="2400" dirty="0"/>
              <a:t> 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... </a:t>
            </a:r>
          </a:p>
          <a:p>
            <a:r>
              <a:rPr lang="en-US" sz="2400" dirty="0"/>
              <a:t>                                                                                                                         E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modifica</a:t>
            </a:r>
            <a:r>
              <a:rPr lang="en-US" sz="2400" dirty="0"/>
              <a:t>…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A927E62-D566-47CD-B8F0-0BB9EEEAD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55"/>
    </mc:Choice>
    <mc:Fallback>
      <p:transition spd="slow" advTm="13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11" x="6567488" y="4394200"/>
          <p14:tracePt t="36018" x="6440488" y="4486275"/>
          <p14:tracePt t="36027" x="6286500" y="4614863"/>
          <p14:tracePt t="36035" x="6159500" y="4733925"/>
          <p14:tracePt t="36045" x="6040438" y="4860925"/>
          <p14:tracePt t="36051" x="5964238" y="4979988"/>
          <p14:tracePt t="36061" x="5930900" y="5081588"/>
          <p14:tracePt t="36067" x="5921375" y="5183188"/>
          <p14:tracePt t="36078" x="5921375" y="5268913"/>
          <p14:tracePt t="36082" x="5938838" y="5345113"/>
          <p14:tracePt t="36089" x="5989638" y="5413375"/>
          <p14:tracePt t="36098" x="6057900" y="5472113"/>
          <p14:tracePt t="36104" x="6159500" y="5532438"/>
          <p14:tracePt t="36115" x="6278563" y="5583238"/>
          <p14:tracePt t="36121" x="6423025" y="5608638"/>
          <p14:tracePt t="36129" x="6575425" y="5616575"/>
          <p14:tracePt t="36137" x="6729413" y="5616575"/>
          <p14:tracePt t="36145" x="6907213" y="5608638"/>
          <p14:tracePt t="36153" x="7069138" y="5583238"/>
          <p14:tracePt t="36161" x="7239000" y="5549900"/>
          <p14:tracePt t="36167" x="7383463" y="5514975"/>
          <p14:tracePt t="36177" x="7518400" y="5438775"/>
          <p14:tracePt t="36182" x="7662863" y="5327650"/>
          <p14:tracePt t="36191" x="7781925" y="5200650"/>
          <p14:tracePt t="36201" x="7875588" y="5056188"/>
          <p14:tracePt t="36207" x="7926388" y="4903788"/>
          <p14:tracePt t="36215" x="7943850" y="4792663"/>
          <p14:tracePt t="36224" x="7969250" y="4665663"/>
          <p14:tracePt t="36232" x="7977188" y="4572000"/>
          <p14:tracePt t="36237" x="7977188" y="4460875"/>
          <p14:tracePt t="36245" x="7977188" y="4359275"/>
          <p14:tracePt t="36253" x="7977188" y="4275138"/>
          <p14:tracePt t="36262" x="7961313" y="4189413"/>
          <p14:tracePt t="36269" x="7935913" y="4113213"/>
          <p14:tracePt t="36279" x="7900988" y="4052888"/>
          <p14:tracePt t="36285" x="7875588" y="3986213"/>
          <p14:tracePt t="36296" x="7824788" y="3935413"/>
          <p14:tracePt t="36300" x="7773988" y="3892550"/>
          <p14:tracePt t="36312" x="7705725" y="3867150"/>
          <p14:tracePt t="36317" x="7629525" y="3841750"/>
          <p14:tracePt t="36323" x="7545388" y="3832225"/>
          <p14:tracePt t="36333" x="7459663" y="3824288"/>
          <p14:tracePt t="36339" x="7358063" y="3824288"/>
          <p14:tracePt t="36348" x="7264400" y="3824288"/>
          <p14:tracePt t="36356" x="7145338" y="3849688"/>
          <p14:tracePt t="36364" x="7043738" y="3867150"/>
          <p14:tracePt t="36371" x="6924675" y="3892550"/>
          <p14:tracePt t="36381" x="6797675" y="3917950"/>
          <p14:tracePt t="36387" x="6669088" y="3951288"/>
          <p14:tracePt t="36395" x="6550025" y="3986213"/>
          <p14:tracePt t="36402" x="6448425" y="4027488"/>
          <p14:tracePt t="36411" x="6346825" y="4079875"/>
          <p14:tracePt t="36419" x="6270625" y="4130675"/>
          <p14:tracePt t="36427" x="6194425" y="4181475"/>
          <p14:tracePt t="36432" x="6126163" y="4224338"/>
          <p14:tracePt t="36441" x="6075363" y="4283075"/>
          <p14:tracePt t="36449" x="6040438" y="4351338"/>
          <p14:tracePt t="36457" x="6007100" y="4410075"/>
          <p14:tracePt t="36465" x="5989638" y="4486275"/>
          <p14:tracePt t="36471" x="5972175" y="4546600"/>
          <p14:tracePt t="36481" x="5946775" y="4605338"/>
          <p14:tracePt t="36488" x="5930900" y="4683125"/>
          <p14:tracePt t="36495" x="5913438" y="4741863"/>
          <p14:tracePt t="36503" x="5913438" y="4810125"/>
          <p14:tracePt t="36513" x="5921375" y="4868863"/>
          <p14:tracePt t="36518" x="5938838" y="4937125"/>
          <p14:tracePt t="36529" x="6007100" y="4997450"/>
          <p14:tracePt t="36535" x="6083300" y="5064125"/>
          <p14:tracePt t="36545" x="6184900" y="5141913"/>
          <p14:tracePt t="36550" x="6321425" y="5200650"/>
          <p14:tracePt t="36557" x="6491288" y="5251450"/>
          <p14:tracePt t="36565" x="6626225" y="5286375"/>
          <p14:tracePt t="36572" x="6813550" y="5311775"/>
          <p14:tracePt t="36582" x="7043738" y="5311775"/>
          <p14:tracePt t="36588" x="7246938" y="5311775"/>
          <p14:tracePt t="36598" x="7408863" y="5294313"/>
          <p14:tracePt t="36607" x="7578725" y="5251450"/>
          <p14:tracePt t="36612" x="7740650" y="5192713"/>
          <p14:tracePt t="36619" x="7859713" y="5106988"/>
          <p14:tracePt t="36628" x="7951788" y="5013325"/>
          <p14:tracePt t="36635" x="8020050" y="4919663"/>
          <p14:tracePt t="36645" x="8054975" y="4818063"/>
          <p14:tracePt t="36650" x="8080375" y="4691063"/>
          <p14:tracePt t="36661" x="8080375" y="4564063"/>
          <p14:tracePt t="36667" x="8062913" y="4435475"/>
          <p14:tracePt t="36677" x="8004175" y="4316413"/>
          <p14:tracePt t="36682" x="7943850" y="4206875"/>
          <p14:tracePt t="36689" x="7875588" y="4105275"/>
          <p14:tracePt t="36698" x="7791450" y="4011613"/>
          <p14:tracePt t="36705" x="7697788" y="3935413"/>
          <p14:tracePt t="36714" x="7545388" y="3857625"/>
          <p14:tracePt t="36721" x="7391400" y="3790950"/>
          <p14:tracePt t="36731" x="7246938" y="3756025"/>
          <p14:tracePt t="36737" x="7102475" y="3730625"/>
          <p14:tracePt t="36745" x="6958013" y="3705225"/>
          <p14:tracePt t="36753" x="6805613" y="3697288"/>
          <p14:tracePt t="36762" x="6626225" y="3679825"/>
          <p14:tracePt t="36769" x="6473825" y="3679825"/>
          <p14:tracePt t="36777" x="6296025" y="3687763"/>
          <p14:tracePt t="36782" x="6108700" y="3713163"/>
          <p14:tracePt t="36791" x="5946775" y="3738563"/>
          <p14:tracePt t="36799" x="5802313" y="3773488"/>
          <p14:tracePt t="36807" x="5649913" y="3832225"/>
          <p14:tracePt t="36815" x="5548313" y="3908425"/>
          <p14:tracePt t="36823" x="5446713" y="3976688"/>
          <p14:tracePt t="36832" x="5343525" y="4070350"/>
          <p14:tracePt t="36838" x="5249863" y="4164013"/>
          <p14:tracePt t="36848" x="5173663" y="4265613"/>
          <p14:tracePt t="36853" x="5089525" y="4359275"/>
          <p14:tracePt t="36864" x="5013325" y="4452938"/>
          <p14:tracePt t="36868" x="4953000" y="4546600"/>
          <p14:tracePt t="36882" x="4894263" y="4648200"/>
          <p14:tracePt t="36887" x="4859338" y="4749800"/>
          <p14:tracePt t="36895" x="4833938" y="4886325"/>
          <p14:tracePt t="36901" x="4818063" y="4987925"/>
          <p14:tracePt t="36911" x="4818063" y="5073650"/>
          <p14:tracePt t="36917" x="4826000" y="5157788"/>
          <p14:tracePt t="36928" x="4851400" y="5243513"/>
          <p14:tracePt t="36932" x="4868863" y="5337175"/>
          <p14:tracePt t="36939" x="4927600" y="5395913"/>
          <p14:tracePt t="36948" x="4995863" y="5464175"/>
          <p14:tracePt t="36955" x="5054600" y="5532438"/>
          <p14:tracePt t="36964" x="5148263" y="5565775"/>
          <p14:tracePt t="36971" x="5233988" y="5583238"/>
          <p14:tracePt t="36981" x="5335588" y="5608638"/>
          <p14:tracePt t="36988" x="5421313" y="5616575"/>
          <p14:tracePt t="36995" x="5505450" y="5616575"/>
          <p14:tracePt t="37001" x="5599113" y="5616575"/>
          <p14:tracePt t="37012" x="5657850" y="5600700"/>
          <p14:tracePt t="37017" x="5743575" y="5565775"/>
          <p14:tracePt t="37027" x="5837238" y="5532438"/>
          <p14:tracePt t="37032" x="5913438" y="5472113"/>
          <p14:tracePt t="37045" x="5981700" y="5405438"/>
          <p14:tracePt t="37051" x="6049963" y="5345113"/>
          <p14:tracePt t="37058" x="6091238" y="5268913"/>
          <p14:tracePt t="37067" x="6126163" y="5192713"/>
          <p14:tracePt t="37073" x="6151563" y="5099050"/>
          <p14:tracePt t="37081" x="6176963" y="5013325"/>
          <p14:tracePt t="37087" x="6210300" y="4919663"/>
          <p14:tracePt t="37095" x="6235700" y="4835525"/>
          <p14:tracePt t="37104" x="6245225" y="4759325"/>
          <p14:tracePt t="37111" x="6245225" y="4691063"/>
          <p14:tracePt t="37119" x="6245225" y="4605338"/>
          <p14:tracePt t="37128" x="6227763" y="4546600"/>
          <p14:tracePt t="37135" x="6210300" y="4478338"/>
          <p14:tracePt t="37145" x="6176963" y="4435475"/>
          <p14:tracePt t="37151" x="6116638" y="4376738"/>
          <p14:tracePt t="37158" x="6040438" y="4325938"/>
          <p14:tracePt t="37167" x="5964238" y="4291013"/>
          <p14:tracePt t="37174" x="5870575" y="4265613"/>
          <p14:tracePt t="37182" x="5786438" y="4257675"/>
          <p14:tracePt t="37189" x="5700713" y="4257675"/>
          <p14:tracePt t="37198" x="5632450" y="4249738"/>
          <p14:tracePt t="37205" x="5556250" y="4257675"/>
          <p14:tracePt t="37213" x="5497513" y="4283075"/>
          <p14:tracePt t="37221" x="5429250" y="4308475"/>
          <p14:tracePt t="37233" x="5368925" y="4341813"/>
          <p14:tracePt t="37235" x="5318125" y="4394200"/>
          <p14:tracePt t="37245" x="5276850" y="4460875"/>
          <p14:tracePt t="37251" x="5241925" y="4546600"/>
          <p14:tracePt t="37263" x="5216525" y="4640263"/>
          <p14:tracePt t="37267" x="5208588" y="4724400"/>
          <p14:tracePt t="37277" x="5208588" y="4810125"/>
          <p14:tracePt t="37282" x="5233988" y="4894263"/>
          <p14:tracePt t="37291" x="5284788" y="4979988"/>
          <p14:tracePt t="37298" x="5343525" y="5064125"/>
          <p14:tracePt t="37307" x="5411788" y="5132388"/>
          <p14:tracePt t="37312" x="5487988" y="5200650"/>
          <p14:tracePt t="37321" x="5591175" y="5268913"/>
          <p14:tracePt t="37329" x="5735638" y="5294313"/>
          <p14:tracePt t="37337" x="5913438" y="5319713"/>
          <p14:tracePt t="37345" x="6194425" y="5353050"/>
          <p14:tracePt t="37353" x="6465888" y="5387975"/>
          <p14:tracePt t="37362" x="6719888" y="5387975"/>
          <p14:tracePt t="37369" x="7026275" y="5362575"/>
          <p14:tracePt t="37378" x="7297738" y="5327650"/>
          <p14:tracePt t="37382" x="7596188" y="5294313"/>
          <p14:tracePt t="37391" x="7885113" y="5226050"/>
          <p14:tracePt t="37398" x="8147050" y="5124450"/>
          <p14:tracePt t="37407" x="8428038" y="5005388"/>
          <p14:tracePt t="37416" x="8597900" y="4894263"/>
          <p14:tracePt t="37423" x="8709025" y="4792663"/>
          <p14:tracePt t="37432" x="8802688" y="4699000"/>
          <p14:tracePt t="37439" x="8878888" y="4605338"/>
          <p14:tracePt t="37449" x="8947150" y="4521200"/>
          <p14:tracePt t="37453" x="8980488" y="4427538"/>
          <p14:tracePt t="37462" x="9005888" y="4325938"/>
          <p14:tracePt t="37469" x="9005888" y="4240213"/>
          <p14:tracePt t="37478" x="8988425" y="4138613"/>
          <p14:tracePt t="37485" x="8947150" y="4062413"/>
          <p14:tracePt t="37494" x="8894763" y="3986213"/>
          <p14:tracePt t="37501" x="8828088" y="3917950"/>
          <p14:tracePt t="37511" x="8742363" y="3849688"/>
          <p14:tracePt t="37517" x="8658225" y="3790950"/>
          <p14:tracePt t="37527" x="8564563" y="3763963"/>
          <p14:tracePt t="37532" x="8478838" y="3730625"/>
          <p14:tracePt t="37539" x="8385175" y="3705225"/>
          <p14:tracePt t="37549" x="8318500" y="3697288"/>
          <p14:tracePt t="37555" x="8232775" y="3687763"/>
          <p14:tracePt t="37564" x="8139113" y="3687763"/>
          <p14:tracePt t="37570" x="8054975" y="3705225"/>
          <p14:tracePt t="37579" x="7969250" y="3730625"/>
          <p14:tracePt t="37586" x="7875588" y="3756025"/>
          <p14:tracePt t="37597" x="7791450" y="3790950"/>
          <p14:tracePt t="37603" x="7697788" y="3841750"/>
          <p14:tracePt t="37611" x="7637463" y="3883025"/>
          <p14:tracePt t="37617" x="7570788" y="3943350"/>
          <p14:tracePt t="37627" x="7518400" y="4002088"/>
          <p14:tracePt t="37633" x="7459663" y="4070350"/>
          <p14:tracePt t="37643" x="7391400" y="4146550"/>
          <p14:tracePt t="37648" x="7348538" y="4214813"/>
          <p14:tracePt t="37657" x="7307263" y="4291013"/>
          <p14:tracePt t="37666" x="7264400" y="4351338"/>
          <p14:tracePt t="37673" x="7229475" y="4427538"/>
          <p14:tracePt t="37683" x="7188200" y="4495800"/>
          <p14:tracePt t="37687" x="7170738" y="4572000"/>
          <p14:tracePt t="37695" x="7145338" y="4640263"/>
          <p14:tracePt t="37703" x="7127875" y="4708525"/>
          <p14:tracePt t="37711" x="7102475" y="4775200"/>
          <p14:tracePt t="37719" x="7102475" y="4835525"/>
          <p14:tracePt t="37729" x="7102475" y="4894263"/>
          <p14:tracePt t="37735" x="7102475" y="4954588"/>
          <p14:tracePt t="37745" x="7127875" y="5013325"/>
          <p14:tracePt t="37751" x="7145338" y="5048250"/>
          <p14:tracePt t="37762" x="7162800" y="5081588"/>
          <p14:tracePt t="37766" x="7178675" y="5106988"/>
          <p14:tracePt t="37773" x="7196138" y="5124450"/>
          <p14:tracePt t="37783" x="7213600" y="5141913"/>
          <p14:tracePt t="37789" x="7229475" y="5157788"/>
          <p14:tracePt t="37798" x="7246938" y="5167313"/>
          <p14:tracePt t="37805" x="7256463" y="5183188"/>
          <p14:tracePt t="37814" x="7264400" y="5192713"/>
          <p14:tracePt t="37821" x="7272338" y="5208588"/>
          <p14:tracePt t="37833" x="7281863" y="5208588"/>
          <p14:tracePt t="37838" x="7289800" y="5226050"/>
          <p14:tracePt t="37848" x="7289800" y="5243513"/>
          <p14:tracePt t="37855" x="7289800" y="5251450"/>
          <p14:tracePt t="37865" x="7297738" y="5268913"/>
          <p14:tracePt t="37871" x="7297738" y="5276850"/>
          <p14:tracePt t="37898" x="7297738" y="5319713"/>
          <p14:tracePt t="37904" x="7297738" y="5337175"/>
          <p14:tracePt t="37911" x="7297738" y="5345113"/>
          <p14:tracePt t="37916" x="7297738" y="5362575"/>
          <p14:tracePt t="37929" x="7297738" y="5380038"/>
          <p14:tracePt t="37932" x="7297738" y="5387975"/>
          <p14:tracePt t="37941" x="7307263" y="5405438"/>
          <p14:tracePt t="37949" x="7307263" y="5421313"/>
          <p14:tracePt t="37965" x="7307263" y="5438775"/>
          <p14:tracePt t="37973" x="7315200" y="5438775"/>
          <p14:tracePt t="38593" x="7264400" y="5489575"/>
          <p14:tracePt t="38600" x="7213600" y="5557838"/>
          <p14:tracePt t="38607" x="7153275" y="5651500"/>
          <p14:tracePt t="38615" x="7112000" y="5727700"/>
          <p14:tracePt t="38623" x="7077075" y="5803900"/>
          <p14:tracePt t="38632" x="7059613" y="5864225"/>
          <p14:tracePt t="38638" x="7034213" y="5922963"/>
          <p14:tracePt t="38649" x="7018338" y="5973763"/>
          <p14:tracePt t="38655" x="7000875" y="6024563"/>
          <p14:tracePt t="38666" x="6983413" y="6042025"/>
          <p14:tracePt t="38671" x="6975475" y="6076950"/>
          <p14:tracePt t="38681" x="6958013" y="6102350"/>
          <p14:tracePt t="38685" x="6950075" y="6118225"/>
          <p14:tracePt t="38695" x="6942138" y="6127750"/>
          <p14:tracePt t="38701" x="6942138" y="6143625"/>
          <p14:tracePt t="38712" x="6942138" y="6161088"/>
          <p14:tracePt t="39391" x="6942138" y="6169025"/>
          <p14:tracePt t="39399" x="6975475" y="6229350"/>
          <p14:tracePt t="39407" x="7026275" y="6323013"/>
          <p14:tracePt t="39415" x="7094538" y="6416675"/>
          <p14:tracePt t="39423" x="7162800" y="6510338"/>
          <p14:tracePt t="39432" x="7239000" y="6594475"/>
          <p14:tracePt t="39439" x="7315200" y="6688138"/>
          <p14:tracePt t="39447" x="7391400" y="6781800"/>
          <p14:tracePt t="39643" x="10067925" y="6696075"/>
          <p14:tracePt t="39650" x="10144125" y="6569075"/>
          <p14:tracePt t="39658" x="10204450" y="6432550"/>
          <p14:tracePt t="39666" x="10255250" y="6330950"/>
          <p14:tracePt t="39673" x="10331450" y="6221413"/>
          <p14:tracePt t="39681" x="10364788" y="6118225"/>
          <p14:tracePt t="39687" x="10382250" y="6034088"/>
          <p14:tracePt t="39696" x="10407650" y="5948363"/>
          <p14:tracePt t="39703" x="10425113" y="5880100"/>
          <p14:tracePt t="39713" x="10450513" y="5821363"/>
          <p14:tracePt t="39718" x="10450513" y="5778500"/>
          <p14:tracePt t="39729" x="10450513" y="5735638"/>
          <p14:tracePt t="39734" x="10450513" y="5710238"/>
          <p14:tracePt t="39746" x="10450513" y="5702300"/>
          <p14:tracePt t="39750" x="10450513" y="5676900"/>
          <p14:tracePt t="39761" x="10433050" y="5651500"/>
          <p14:tracePt t="39765" x="10415588" y="5616575"/>
          <p14:tracePt t="39773" x="10399713" y="5583238"/>
          <p14:tracePt t="39782" x="10382250" y="5549900"/>
          <p14:tracePt t="39788" x="10356850" y="5489575"/>
          <p14:tracePt t="39798" x="10339388" y="5421313"/>
          <p14:tracePt t="39805" x="10323513" y="5362575"/>
          <p14:tracePt t="39814" x="10298113" y="5302250"/>
          <p14:tracePt t="39820" x="10280650" y="5243513"/>
          <p14:tracePt t="39831" x="10255250" y="5183188"/>
          <p14:tracePt t="39837" x="10237788" y="5116513"/>
          <p14:tracePt t="39845" x="10220325" y="5056188"/>
          <p14:tracePt t="39850" x="10186988" y="4997450"/>
          <p14:tracePt t="39861" x="10144125" y="4929188"/>
          <p14:tracePt t="39866" x="10101263" y="4852988"/>
          <p14:tracePt t="39883" x="9974263" y="4708525"/>
          <p14:tracePt t="39893" x="9931400" y="4622800"/>
          <p14:tracePt t="39899" x="9898063" y="4546600"/>
          <p14:tracePt t="39909" x="9855200" y="4452938"/>
          <p14:tracePt t="39913" x="9821863" y="4368800"/>
          <p14:tracePt t="39920" x="9761538" y="4275138"/>
          <p14:tracePt t="39929" x="9702800" y="4171950"/>
          <p14:tracePt t="39937" x="9652000" y="4079875"/>
          <p14:tracePt t="39946" x="9591675" y="3986213"/>
          <p14:tracePt t="39952" x="9550400" y="3908425"/>
          <p14:tracePt t="39964" x="9507538" y="3849688"/>
          <p14:tracePt t="39969" x="9447213" y="3781425"/>
          <p14:tracePt t="39977" x="9405938" y="3713163"/>
          <p14:tracePt t="39985" x="9371013" y="3662363"/>
          <p14:tracePt t="39994" x="9328150" y="3636963"/>
          <p14:tracePt t="39998" x="9294813" y="3611563"/>
          <p14:tracePt t="40010" x="9261475" y="3586163"/>
          <p14:tracePt t="40015" x="9218613" y="3552825"/>
          <p14:tracePt t="40023" x="9183688" y="3535363"/>
          <p14:tracePt t="40033" x="9150350" y="3517900"/>
          <p14:tracePt t="40038" x="9117013" y="3502025"/>
          <p14:tracePt t="40048" x="9082088" y="3484563"/>
          <p14:tracePt t="40056" x="9056688" y="3467100"/>
          <p14:tracePt t="40065" x="9023350" y="3449638"/>
          <p14:tracePt t="40069" x="8997950" y="3441700"/>
          <p14:tracePt t="40078" x="8963025" y="3433763"/>
          <p14:tracePt t="40084" x="8937625" y="3424238"/>
          <p14:tracePt t="40094" x="8904288" y="3424238"/>
          <p14:tracePt t="40101" x="8869363" y="3416300"/>
          <p14:tracePt t="40110" x="8836025" y="3416300"/>
          <p14:tracePt t="40118" x="8810625" y="3416300"/>
          <p14:tracePt t="40128" x="8750300" y="3416300"/>
          <p14:tracePt t="40133" x="8691563" y="3416300"/>
          <p14:tracePt t="40144" x="8648700" y="3433763"/>
          <p14:tracePt t="40147" x="8572500" y="3441700"/>
          <p14:tracePt t="40156" x="8513763" y="3449638"/>
          <p14:tracePt t="40164" x="8453438" y="3467100"/>
          <p14:tracePt t="40171" x="8402638" y="3492500"/>
          <p14:tracePt t="40180" x="8343900" y="3509963"/>
          <p14:tracePt t="40188" x="8291513" y="3527425"/>
          <p14:tracePt t="40197" x="8250238" y="3560763"/>
          <p14:tracePt t="40203" x="8199438" y="3586163"/>
          <p14:tracePt t="40214" x="8147050" y="3619500"/>
          <p14:tracePt t="40217" x="8113713" y="3671888"/>
          <p14:tracePt t="40226" x="8062913" y="3730625"/>
          <p14:tracePt t="40234" x="8020050" y="3798888"/>
          <p14:tracePt t="40244" x="7977188" y="3857625"/>
          <p14:tracePt t="40248" x="7935913" y="3943350"/>
          <p14:tracePt t="40260" x="7893050" y="4019550"/>
          <p14:tracePt t="40265" x="7850188" y="4079875"/>
          <p14:tracePt t="40273" x="7816850" y="4156075"/>
          <p14:tracePt t="40282" x="7781925" y="4232275"/>
          <p14:tracePt t="40289" x="7756525" y="4308475"/>
          <p14:tracePt t="40299" x="7740650" y="4384675"/>
          <p14:tracePt t="40304" x="7731125" y="4452938"/>
          <p14:tracePt t="40311" x="7731125" y="4513263"/>
          <p14:tracePt t="40318" x="7731125" y="4572000"/>
          <p14:tracePt t="40329" x="7731125" y="4622800"/>
          <p14:tracePt t="40335" x="7731125" y="4683125"/>
          <p14:tracePt t="40345" x="7731125" y="4741863"/>
          <p14:tracePt t="40351" x="7731125" y="4775200"/>
          <p14:tracePt t="40361" x="7740650" y="4810125"/>
          <p14:tracePt t="40367" x="7756525" y="4835525"/>
          <p14:tracePt t="40376" x="7756525" y="4843463"/>
          <p14:tracePt t="40381" x="7773988" y="4860925"/>
          <p14:tracePt t="40389" x="7791450" y="4878388"/>
          <p14:tracePt t="40396" x="7807325" y="4878388"/>
          <p14:tracePt t="40405" x="7816850" y="4878388"/>
          <p14:tracePt t="40412" x="7832725" y="4878388"/>
          <p14:tracePt t="40421" x="7842250" y="4878388"/>
          <p14:tracePt t="40429" x="7859713" y="4860925"/>
          <p14:tracePt t="40437" x="7867650" y="4852988"/>
          <p14:tracePt t="40446" x="7875588" y="4852988"/>
          <p14:tracePt t="40451" x="7893050" y="4835525"/>
          <p14:tracePt t="40461" x="7900988" y="4818063"/>
          <p14:tracePt t="40467" x="7910513" y="4818063"/>
          <p14:tracePt t="40477" x="7918450" y="4810125"/>
          <p14:tracePt t="40483" x="7918450" y="4802188"/>
          <p14:tracePt t="40496" x="7918450" y="4792663"/>
          <p14:tracePt t="41650" x="7926388" y="4792663"/>
          <p14:tracePt t="41669" x="7935913" y="4792663"/>
          <p14:tracePt t="41691" x="7943850" y="4792663"/>
          <p14:tracePt t="41699" x="7951788" y="4784725"/>
          <p14:tracePt t="41709" x="7969250" y="4767263"/>
          <p14:tracePt t="41715" x="7977188" y="4749800"/>
          <p14:tracePt t="41725" x="8004175" y="4724400"/>
          <p14:tracePt t="41731" x="8045450" y="4665663"/>
          <p14:tracePt t="41739" x="8088313" y="4614863"/>
          <p14:tracePt t="41746" x="8156575" y="4538663"/>
          <p14:tracePt t="41755" x="8224838" y="4445000"/>
          <p14:tracePt t="41765" x="8291513" y="4351338"/>
          <p14:tracePt t="41768" x="8359775" y="4257675"/>
          <p14:tracePt t="41781" x="8435975" y="4164013"/>
          <p14:tracePt t="41785" x="8488363" y="4070350"/>
          <p14:tracePt t="41793" x="8521700" y="4002088"/>
          <p14:tracePt t="41801" x="8547100" y="3900488"/>
          <p14:tracePt t="41811" x="8564563" y="3806825"/>
          <p14:tracePt t="41816" x="8564563" y="3738563"/>
          <p14:tracePt t="41827" x="8564563" y="3679825"/>
          <p14:tracePt t="41833" x="8564563" y="3636963"/>
          <p14:tracePt t="41840" x="8555038" y="3578225"/>
          <p14:tracePt t="41847" x="8547100" y="3543300"/>
          <p14:tracePt t="41855" x="8529638" y="3517900"/>
          <p14:tracePt t="41863" x="8513763" y="3502025"/>
          <p14:tracePt t="41871" x="8504238" y="3484563"/>
          <p14:tracePt t="41880" x="8488363" y="3475038"/>
          <p14:tracePt t="41887" x="8478838" y="3459163"/>
          <p14:tracePt t="41897" x="8470900" y="3449638"/>
          <p14:tracePt t="42315" x="8470900" y="3459163"/>
          <p14:tracePt t="42323" x="8478838" y="3509963"/>
          <p14:tracePt t="42331" x="8513763" y="3586163"/>
          <p14:tracePt t="42339" x="8555038" y="3654425"/>
          <p14:tracePt t="42347" x="8597900" y="3713163"/>
          <p14:tracePt t="42355" x="8658225" y="3781425"/>
          <p14:tracePt t="42362" x="8709025" y="3832225"/>
          <p14:tracePt t="42370" x="8759825" y="3875088"/>
          <p14:tracePt t="42379" x="8810625" y="3917950"/>
          <p14:tracePt t="42385" x="8861425" y="3943350"/>
          <p14:tracePt t="42393" x="8921750" y="3986213"/>
          <p14:tracePt t="42401" x="8988425" y="4027488"/>
          <p14:tracePt t="42410" x="9048750" y="4087813"/>
          <p14:tracePt t="42417" x="9117013" y="4113213"/>
          <p14:tracePt t="42426" x="9175750" y="4146550"/>
          <p14:tracePt t="42433" x="9244013" y="4181475"/>
          <p14:tracePt t="42443" x="9302750" y="4197350"/>
          <p14:tracePt t="42449" x="9345613" y="4214813"/>
          <p14:tracePt t="42455" x="9413875" y="4240213"/>
          <p14:tracePt t="42464" x="9464675" y="4240213"/>
          <p14:tracePt t="42471" x="9523413" y="4240213"/>
          <p14:tracePt t="42480" x="9566275" y="4240213"/>
          <p14:tracePt t="42487" x="9634538" y="4224338"/>
          <p14:tracePt t="42496" x="9677400" y="4206875"/>
          <p14:tracePt t="42502" x="9728200" y="4189413"/>
          <p14:tracePt t="42512" x="9786938" y="4164013"/>
          <p14:tracePt t="42519" x="9847263" y="4138613"/>
          <p14:tracePt t="42527" x="9915525" y="4105275"/>
          <p14:tracePt t="42533" x="9966325" y="4052888"/>
          <p14:tracePt t="42544" x="10017125" y="4002088"/>
          <p14:tracePt t="42548" x="10067925" y="3935413"/>
          <p14:tracePt t="42559" x="10126663" y="3867150"/>
          <p14:tracePt t="42566" x="10169525" y="3790950"/>
          <p14:tracePt t="42575" x="10212388" y="3730625"/>
          <p14:tracePt t="42585" x="10237788" y="3654425"/>
          <p14:tracePt t="42591" x="10255250" y="3578225"/>
          <p14:tracePt t="42598" x="10280650" y="3509963"/>
          <p14:tracePt t="42606" x="10298113" y="3441700"/>
          <p14:tracePt t="42611" x="10313988" y="3382963"/>
          <p14:tracePt t="42619" x="10339388" y="3322638"/>
          <p14:tracePt t="42629" x="10356850" y="3263900"/>
          <p14:tracePt t="42635" x="10364788" y="3211513"/>
          <p14:tracePt t="42643" x="10374313" y="3178175"/>
          <p14:tracePt t="42651" x="10382250" y="3160713"/>
          <p14:tracePt t="42661" x="10390188" y="3127375"/>
          <p14:tracePt t="42668" x="10390188" y="3109913"/>
          <p14:tracePt t="42677" x="10399713" y="3076575"/>
          <p14:tracePt t="42683" x="10399713" y="3051175"/>
          <p14:tracePt t="42689" x="10399713" y="3033713"/>
          <p14:tracePt t="42697" x="10399713" y="3016250"/>
          <p14:tracePt t="42705" x="10399713" y="2990850"/>
          <p14:tracePt t="42713" x="10399713" y="2965450"/>
          <p14:tracePt t="42720" x="10399713" y="2922588"/>
          <p14:tracePt t="42731" x="10399713" y="2889250"/>
          <p14:tracePt t="42736" x="10390188" y="2855913"/>
          <p14:tracePt t="42745" x="10382250" y="2813050"/>
          <p14:tracePt t="42752" x="10364788" y="2762250"/>
          <p14:tracePt t="42760" x="10356850" y="2719388"/>
          <p14:tracePt t="42767" x="10348913" y="2668588"/>
          <p14:tracePt t="42777" x="10331450" y="2608263"/>
          <p14:tracePt t="42785" x="10323513" y="2549525"/>
          <p14:tracePt t="42793" x="10306050" y="2489200"/>
          <p14:tracePt t="42799" x="10298113" y="2455863"/>
          <p14:tracePt t="42809" x="10280650" y="2413000"/>
          <p14:tracePt t="42817" x="10255250" y="2362200"/>
          <p14:tracePt t="42826" x="10237788" y="2303463"/>
          <p14:tracePt t="42831" x="10220325" y="2243138"/>
          <p14:tracePt t="42837" x="10194925" y="2209800"/>
          <p14:tracePt t="42846" x="10179050" y="2166938"/>
          <p14:tracePt t="42854" x="10161588" y="2141538"/>
          <p14:tracePt t="42862" x="10118725" y="2116138"/>
          <p14:tracePt t="42869" x="10067925" y="2073275"/>
          <p14:tracePt t="42879" x="10025063" y="2055813"/>
          <p14:tracePt t="42897" x="9898063" y="2005013"/>
          <p14:tracePt t="42902" x="9839325" y="1989138"/>
          <p14:tracePt t="42911" x="9761538" y="1963738"/>
          <p14:tracePt t="42917" x="9677400" y="1946275"/>
          <p14:tracePt t="42925" x="9583738" y="1920875"/>
          <p14:tracePt t="42932" x="9498013" y="1895475"/>
          <p14:tracePt t="42940" x="9413875" y="1885950"/>
          <p14:tracePt t="42947" x="9337675" y="1885950"/>
          <p14:tracePt t="42955" x="9269413" y="1885950"/>
          <p14:tracePt t="42964" x="9209088" y="1885950"/>
          <p14:tracePt t="42971" x="9150350" y="1885950"/>
          <p14:tracePt t="42979" x="9091613" y="1895475"/>
          <p14:tracePt t="42986" x="9031288" y="1911350"/>
          <p14:tracePt t="42995" x="8972550" y="1920875"/>
          <p14:tracePt t="43000" x="8912225" y="1938338"/>
          <p14:tracePt t="43010" x="8853488" y="1963738"/>
          <p14:tracePt t="43017" x="8785225" y="1979613"/>
          <p14:tracePt t="43027" x="8724900" y="1997075"/>
          <p14:tracePt t="43033" x="8666163" y="2022475"/>
          <p14:tracePt t="43043" x="8605838" y="2039938"/>
          <p14:tracePt t="43049" x="8547100" y="2065338"/>
          <p14:tracePt t="43060" x="8478838" y="2082800"/>
          <p14:tracePt t="43065" x="8420100" y="2098675"/>
          <p14:tracePt t="43071" x="8377238" y="2124075"/>
          <p14:tracePt t="43081" x="8308975" y="2141538"/>
          <p14:tracePt t="43086" x="8258175" y="2174875"/>
          <p14:tracePt t="43096" x="8224838" y="2200275"/>
          <p14:tracePt t="43102" x="8164513" y="2235200"/>
          <p14:tracePt t="43113" x="8096250" y="2278063"/>
          <p14:tracePt t="43119" x="8029575" y="2336800"/>
          <p14:tracePt t="43127" x="7977188" y="2387600"/>
          <p14:tracePt t="43134" x="7926388" y="2455863"/>
          <p14:tracePt t="43143" x="7875588" y="2524125"/>
          <p14:tracePt t="43148" x="7816850" y="2582863"/>
          <p14:tracePt t="43159" x="7773988" y="2651125"/>
          <p14:tracePt t="43164" x="7731125" y="2711450"/>
          <p14:tracePt t="43175" x="7697788" y="2787650"/>
          <p14:tracePt t="43181" x="7680325" y="2881313"/>
          <p14:tracePt t="43189" x="7654925" y="2990850"/>
          <p14:tracePt t="43199" x="7629525" y="3094038"/>
          <p14:tracePt t="43205" x="7612063" y="3186113"/>
          <p14:tracePt t="43215" x="7612063" y="3271838"/>
          <p14:tracePt t="43219" x="7612063" y="3365500"/>
          <p14:tracePt t="43228" x="7629525" y="3484563"/>
          <p14:tracePt t="43235" x="7654925" y="3568700"/>
          <p14:tracePt t="43243" x="7688263" y="3662363"/>
          <p14:tracePt t="43251" x="7748588" y="3756025"/>
          <p14:tracePt t="43260" x="7799388" y="3816350"/>
          <p14:tracePt t="43267" x="7859713" y="3867150"/>
          <p14:tracePt t="43276" x="7918450" y="3900488"/>
          <p14:tracePt t="43283" x="7977188" y="3935413"/>
          <p14:tracePt t="43293" x="8054975" y="3943350"/>
          <p14:tracePt t="43298" x="8131175" y="3951288"/>
          <p14:tracePt t="43305" x="8199438" y="3951288"/>
          <p14:tracePt t="43313" x="8283575" y="3943350"/>
          <p14:tracePt t="43320" x="8351838" y="3908425"/>
          <p14:tracePt t="43331" x="8435975" y="3867150"/>
          <p14:tracePt t="43337" x="8529638" y="3798888"/>
          <p14:tracePt t="43346" x="8605838" y="3730625"/>
          <p14:tracePt t="43354" x="8683625" y="3636963"/>
          <p14:tracePt t="43363" x="8750300" y="3543300"/>
          <p14:tracePt t="43367" x="8802688" y="3449638"/>
          <p14:tracePt t="43376" x="8828088" y="3365500"/>
          <p14:tracePt t="43383" x="8853488" y="3289300"/>
          <p14:tracePt t="43393" x="8861425" y="3228975"/>
          <p14:tracePt t="43399" x="8869363" y="3186113"/>
          <p14:tracePt t="43409" x="8869363" y="3152775"/>
          <p14:tracePt t="43417" x="8869363" y="3127375"/>
          <p14:tracePt t="43427" x="8861425" y="3109913"/>
          <p14:tracePt t="43431" x="8853488" y="3101975"/>
          <p14:tracePt t="43440" x="8843963" y="3084513"/>
          <p14:tracePt t="43448" x="8843963" y="3076575"/>
          <p14:tracePt t="43523" x="8836025" y="3076575"/>
          <p14:tracePt t="43535" x="8828088" y="3076575"/>
          <p14:tracePt t="43543" x="8818563" y="3094038"/>
          <p14:tracePt t="43552" x="8810625" y="3101975"/>
          <p14:tracePt t="43562" x="8802688" y="3109913"/>
          <p14:tracePt t="43567" x="8793163" y="3127375"/>
          <p14:tracePt t="43578" x="8777288" y="3135313"/>
          <p14:tracePt t="43584" x="8777288" y="3152775"/>
          <p14:tracePt t="44483" x="8777288" y="3160713"/>
          <p14:tracePt t="44491" x="8777288" y="3178175"/>
          <p14:tracePt t="44499" x="8777288" y="3203575"/>
          <p14:tracePt t="44509" x="8777288" y="3246438"/>
          <p14:tracePt t="44519" x="8777288" y="3289300"/>
          <p14:tracePt t="44526" x="8777288" y="3348038"/>
          <p14:tracePt t="44530" x="8785225" y="3408363"/>
          <p14:tracePt t="44536" x="8793163" y="3467100"/>
          <p14:tracePt t="44545" x="8802688" y="3527425"/>
          <p14:tracePt t="44553" x="8810625" y="3586163"/>
          <p14:tracePt t="44562" x="8810625" y="3646488"/>
          <p14:tracePt t="44568" x="8810625" y="3705225"/>
          <p14:tracePt t="44580" x="8836025" y="3763963"/>
          <p14:tracePt t="44585" x="8843963" y="3824288"/>
          <p14:tracePt t="44594" x="8853488" y="3883025"/>
          <p14:tracePt t="44601" x="8861425" y="3943350"/>
          <p14:tracePt t="44609" x="8861425" y="4002088"/>
          <p14:tracePt t="44615" x="8886825" y="4062413"/>
          <p14:tracePt t="44625" x="8894763" y="4121150"/>
          <p14:tracePt t="44631" x="8904288" y="4189413"/>
          <p14:tracePt t="44641" x="8912225" y="4265613"/>
          <p14:tracePt t="44647" x="8937625" y="4325938"/>
          <p14:tracePt t="44655" x="8947150" y="4402138"/>
          <p14:tracePt t="44663" x="8955088" y="4470400"/>
          <p14:tracePt t="44672" x="8972550" y="4538663"/>
          <p14:tracePt t="44680" x="8997950" y="4597400"/>
          <p14:tracePt t="44685" x="9013825" y="4657725"/>
          <p14:tracePt t="44692" x="9039225" y="4708525"/>
          <p14:tracePt t="44701" x="9056688" y="4749800"/>
          <p14:tracePt t="44710" x="9082088" y="4802188"/>
          <p14:tracePt t="44718" x="9117013" y="4843463"/>
          <p14:tracePt t="44726" x="9132888" y="4860925"/>
          <p14:tracePt t="44733" x="9150350" y="4886325"/>
          <p14:tracePt t="44742" x="9175750" y="4903788"/>
          <p14:tracePt t="44749" x="9193213" y="4919663"/>
          <p14:tracePt t="44759" x="9218613" y="4937125"/>
          <p14:tracePt t="44764" x="9244013" y="4954588"/>
          <p14:tracePt t="44771" x="9286875" y="4972050"/>
          <p14:tracePt t="44781" x="9320213" y="4979988"/>
          <p14:tracePt t="44787" x="9380538" y="4987925"/>
          <p14:tracePt t="44795" x="9431338" y="4987925"/>
          <p14:tracePt t="44803" x="9490075" y="4987925"/>
          <p14:tracePt t="44811" x="9566275" y="4972050"/>
          <p14:tracePt t="44820" x="9652000" y="4954588"/>
          <p14:tracePt t="44828" x="9745663" y="4929188"/>
          <p14:tracePt t="44835" x="9829800" y="4911725"/>
          <p14:tracePt t="44842" x="9923463" y="4878388"/>
          <p14:tracePt t="44849" x="9999663" y="4818063"/>
          <p14:tracePt t="44859" x="10075863" y="4767263"/>
          <p14:tracePt t="44865" x="10144125" y="4699000"/>
          <p14:tracePt t="44876" x="10204450" y="4630738"/>
          <p14:tracePt t="44880" x="10255250" y="4572000"/>
          <p14:tracePt t="44895" x="10280650" y="4503738"/>
          <p14:tracePt t="44899" x="10306050" y="4445000"/>
          <p14:tracePt t="44905" x="10323513" y="4384675"/>
          <p14:tracePt t="44913" x="10331450" y="4325938"/>
          <p14:tracePt t="44919" x="10331450" y="4265613"/>
          <p14:tracePt t="44928" x="10331450" y="4206875"/>
          <p14:tracePt t="44935" x="10331450" y="4146550"/>
          <p14:tracePt t="44944" x="10313988" y="4095750"/>
          <p14:tracePt t="44951" x="10306050" y="4052888"/>
          <p14:tracePt t="44959" x="10288588" y="4019550"/>
          <p14:tracePt t="44967" x="10255250" y="3968750"/>
          <p14:tracePt t="44977" x="10229850" y="3935413"/>
          <p14:tracePt t="44982" x="10186988" y="3900488"/>
          <p14:tracePt t="44991" x="10126663" y="3857625"/>
          <p14:tracePt t="44997" x="10067925" y="3841750"/>
          <p14:tracePt t="45005" x="10017125" y="3824288"/>
          <p14:tracePt t="45013" x="9956800" y="3798888"/>
          <p14:tracePt t="45022" x="9898063" y="3781425"/>
          <p14:tracePt t="45031" x="9839325" y="3781425"/>
          <p14:tracePt t="45037" x="9804400" y="3781425"/>
          <p14:tracePt t="45044" x="9761538" y="3781425"/>
          <p14:tracePt t="45053" x="9736138" y="3781425"/>
          <p14:tracePt t="45061" x="9702800" y="3798888"/>
          <p14:tracePt t="45067" x="9667875" y="3816350"/>
          <p14:tracePt t="45079" x="9626600" y="3832225"/>
          <p14:tracePt t="45083" x="9575800" y="3867150"/>
          <p14:tracePt t="45092" x="9540875" y="3883025"/>
          <p14:tracePt t="45099" x="9498013" y="3908425"/>
          <p14:tracePt t="45109" x="9464675" y="3951288"/>
          <p14:tracePt t="45115" x="9439275" y="3986213"/>
          <p14:tracePt t="45125" x="9413875" y="4037013"/>
          <p14:tracePt t="45131" x="9396413" y="4070350"/>
          <p14:tracePt t="45141" x="9380538" y="4113213"/>
          <p14:tracePt t="45146" x="9363075" y="4181475"/>
          <p14:tracePt t="45153" x="9337675" y="4224338"/>
          <p14:tracePt t="45163" x="9320213" y="4275138"/>
          <p14:tracePt t="45169" x="9312275" y="4316413"/>
          <p14:tracePt t="45178" x="9302750" y="4351338"/>
          <p14:tracePt t="45185" x="9286875" y="4384675"/>
          <p14:tracePt t="45195" x="9277350" y="4410075"/>
          <p14:tracePt t="45201" x="9269413" y="4427538"/>
          <p14:tracePt t="45211" x="9269413" y="4435475"/>
          <p14:tracePt t="45214" x="9269413" y="4452938"/>
          <p14:tracePt t="45225" x="9261475" y="4470400"/>
          <p14:tracePt t="45231" x="9261475" y="4478338"/>
          <p14:tracePt t="45242" x="9261475" y="4486275"/>
          <p14:tracePt t="45247" x="9261475" y="4503738"/>
          <p14:tracePt t="45797" x="9251950" y="4513263"/>
          <p14:tracePt t="45805" x="9236075" y="4572000"/>
          <p14:tracePt t="45813" x="9209088" y="4630738"/>
          <p14:tracePt t="45821" x="9193213" y="4716463"/>
          <p14:tracePt t="45829" x="9167813" y="4810125"/>
          <p14:tracePt t="45835" x="9150350" y="4894263"/>
          <p14:tracePt t="45844" x="9132888" y="4997450"/>
          <p14:tracePt t="45851" x="9124950" y="5081588"/>
          <p14:tracePt t="45861" x="9117013" y="5167313"/>
          <p14:tracePt t="45867" x="9091613" y="5260975"/>
          <p14:tracePt t="45875" x="9091613" y="5345113"/>
          <p14:tracePt t="45883" x="9082088" y="5413375"/>
          <p14:tracePt t="45892" x="9082088" y="5489575"/>
          <p14:tracePt t="45910" x="9082088" y="5616575"/>
          <p14:tracePt t="45915" x="9082088" y="5651500"/>
          <p14:tracePt t="45922" x="9082088" y="5659438"/>
          <p14:tracePt t="45928" x="9082088" y="5676900"/>
          <p14:tracePt t="45937" x="9082088" y="5694363"/>
          <p14:tracePt t="45944" x="9082088" y="5702300"/>
          <p14:tracePt t="45953" x="9091613" y="5719763"/>
          <p14:tracePt t="45961" x="9091613" y="5727700"/>
          <p14:tracePt t="45969" x="9091613" y="5735638"/>
          <p14:tracePt t="45978" x="9091613" y="5745163"/>
          <p14:tracePt t="45985" x="9091613" y="5753100"/>
          <p14:tracePt t="45993" x="9091613" y="5761038"/>
          <p14:tracePt t="45999" x="9091613" y="5770563"/>
          <p14:tracePt t="46011" x="9091613" y="5778500"/>
          <p14:tracePt t="46248" x="9082088" y="5821363"/>
          <p14:tracePt t="46257" x="9064625" y="5872163"/>
          <p14:tracePt t="46264" x="9039225" y="5932488"/>
          <p14:tracePt t="46274" x="9023350" y="5973763"/>
          <p14:tracePt t="46281" x="9023350" y="6024563"/>
          <p14:tracePt t="46292" x="9023350" y="6067425"/>
          <p14:tracePt t="46297" x="9023350" y="6110288"/>
          <p14:tracePt t="46303" x="9031288" y="6161088"/>
          <p14:tracePt t="46310" x="9048750" y="6203950"/>
          <p14:tracePt t="46318" x="9107488" y="6254750"/>
          <p14:tracePt t="46328" x="9158288" y="6305550"/>
          <p14:tracePt t="46335" x="9236075" y="6373813"/>
          <p14:tracePt t="46345" x="9328150" y="6424613"/>
          <p14:tracePt t="46351" x="9456738" y="6457950"/>
          <p14:tracePt t="46361" x="9583738" y="6483350"/>
          <p14:tracePt t="46367" x="9728200" y="6500813"/>
          <p14:tracePt t="46375" x="9872663" y="6526213"/>
          <p14:tracePt t="46381" x="10009188" y="6526213"/>
          <p14:tracePt t="46391" x="10153650" y="6526213"/>
          <p14:tracePt t="46397" x="10288588" y="6510338"/>
          <p14:tracePt t="46408" x="10433050" y="6492875"/>
          <p14:tracePt t="46414" x="10560050" y="6467475"/>
          <p14:tracePt t="46422" x="10663238" y="6457950"/>
          <p14:tracePt t="46430" x="10747375" y="6432550"/>
          <p14:tracePt t="46437" x="10848975" y="6407150"/>
          <p14:tracePt t="46447" x="10960100" y="6373813"/>
          <p14:tracePt t="46451" x="11044238" y="6338888"/>
          <p14:tracePt t="46461" x="11122025" y="6288088"/>
          <p14:tracePt t="46467" x="11198225" y="6221413"/>
          <p14:tracePt t="46475" x="11256963" y="6127750"/>
          <p14:tracePt t="46482" x="11282363" y="6024563"/>
          <p14:tracePt t="46493" x="11291888" y="5922963"/>
          <p14:tracePt t="46499" x="11291888" y="5813425"/>
          <p14:tracePt t="46508" x="11291888" y="5684838"/>
          <p14:tracePt t="46515" x="11266488" y="5565775"/>
          <p14:tracePt t="46528" x="11241088" y="5456238"/>
          <p14:tracePt t="46531" x="11231563" y="5353050"/>
          <p14:tracePt t="46537" x="11206163" y="5268913"/>
          <p14:tracePt t="46546" x="11188700" y="5175250"/>
          <p14:tracePt t="46552" x="11163300" y="5106988"/>
          <p14:tracePt t="46563" x="11112500" y="5013325"/>
          <p14:tracePt t="46569" x="11053763" y="4946650"/>
          <p14:tracePt t="46579" x="11002963" y="4886325"/>
          <p14:tracePt t="46586" x="10934700" y="4818063"/>
          <p14:tracePt t="46594" x="10866438" y="4749800"/>
          <p14:tracePt t="46598" x="10807700" y="4683125"/>
          <p14:tracePt t="46610" x="10739438" y="4630738"/>
          <p14:tracePt t="46615" x="10679113" y="4597400"/>
          <p14:tracePt t="46626" x="10628313" y="4572000"/>
          <p14:tracePt t="46630" x="10577513" y="4546600"/>
          <p14:tracePt t="46641" x="10534650" y="4538663"/>
          <p14:tracePt t="46647" x="10509250" y="4538663"/>
          <p14:tracePt t="46658" x="10475913" y="4546600"/>
          <p14:tracePt t="46662" x="10442575" y="4554538"/>
          <p14:tracePt t="46671" x="10425113" y="4572000"/>
          <p14:tracePt t="46679" x="10407650" y="4589463"/>
          <p14:tracePt t="46685" x="10382250" y="4614863"/>
          <p14:tracePt t="46695" x="10339388" y="4640263"/>
          <p14:tracePt t="46701" x="10306050" y="4691063"/>
          <p14:tracePt t="46712" x="10245725" y="4741863"/>
          <p14:tracePt t="46717" x="10194925" y="4792663"/>
          <p14:tracePt t="46725" x="10153650" y="4843463"/>
          <p14:tracePt t="46733" x="10101263" y="4911725"/>
          <p14:tracePt t="46742" x="10059988" y="4962525"/>
          <p14:tracePt t="46749" x="10034588" y="4997450"/>
          <p14:tracePt t="46757" x="10009188" y="5038725"/>
          <p14:tracePt t="46762" x="9991725" y="5073650"/>
          <p14:tracePt t="46771" x="9974263" y="5106988"/>
          <p14:tracePt t="46781" x="9956800" y="5141913"/>
          <p14:tracePt t="46787" x="9931400" y="5192713"/>
          <p14:tracePt t="46794" x="9915525" y="5251450"/>
          <p14:tracePt t="46802" x="9898063" y="5286375"/>
          <p14:tracePt t="46811" x="9880600" y="5319713"/>
          <p14:tracePt t="46819" x="9864725" y="5353050"/>
          <p14:tracePt t="46828" x="9847263" y="5370513"/>
          <p14:tracePt t="46833" x="9829800" y="5387975"/>
          <p14:tracePt t="46843" x="9821863" y="5405438"/>
          <p14:tracePt t="46858" x="9821863" y="5413375"/>
          <p14:tracePt t="52886" x="9821863" y="5405438"/>
          <p14:tracePt t="52893" x="9847263" y="5380038"/>
          <p14:tracePt t="52900" x="9864725" y="5362575"/>
          <p14:tracePt t="52909" x="9864725" y="5353050"/>
          <p14:tracePt t="53008" x="9872663" y="5353050"/>
          <p14:tracePt t="53021" x="9906000" y="5345113"/>
          <p14:tracePt t="53028" x="10042525" y="5268913"/>
          <p14:tracePt t="53038" x="10204450" y="5183188"/>
          <p14:tracePt t="53044" x="10364788" y="5106988"/>
          <p14:tracePt t="53057" x="10458450" y="5038725"/>
          <p14:tracePt t="53061" x="10544175" y="4972050"/>
          <p14:tracePt t="53070" x="10602913" y="4903788"/>
          <p14:tracePt t="53078" x="10637838" y="4843463"/>
          <p14:tracePt t="53085" x="10663238" y="4724400"/>
          <p14:tracePt t="53094" x="10688638" y="4564063"/>
          <p14:tracePt t="53099" x="10696575" y="4351338"/>
          <p14:tracePt t="53109" x="10714038" y="4146550"/>
          <p14:tracePt t="53115" x="10714038" y="4019550"/>
          <p14:tracePt t="53125" x="10714038" y="3917950"/>
          <p14:tracePt t="53131" x="10714038" y="3832225"/>
          <p14:tracePt t="53142" x="10688638" y="3730625"/>
          <p14:tracePt t="53147" x="10663238" y="3654425"/>
          <p14:tracePt t="53157" x="10645775" y="3578225"/>
          <p14:tracePt t="53163" x="10594975" y="3527425"/>
          <p14:tracePt t="53171" x="10526713" y="3492500"/>
          <p14:tracePt t="53176" x="10467975" y="3475038"/>
          <p14:tracePt t="53185" x="10399713" y="3467100"/>
          <p14:tracePt t="53194" x="10339388" y="3467100"/>
          <p14:tracePt t="53201" x="10255250" y="3467100"/>
          <p14:tracePt t="53210" x="10179050" y="3492500"/>
          <p14:tracePt t="53217" x="10110788" y="3517900"/>
          <p14:tracePt t="53225" x="10034588" y="3578225"/>
          <p14:tracePt t="53233" x="9974263" y="3646488"/>
          <p14:tracePt t="53242" x="9906000" y="3705225"/>
          <p14:tracePt t="53247" x="9839325" y="3773488"/>
          <p14:tracePt t="53256" x="9796463" y="3841750"/>
          <p14:tracePt t="53262" x="9745663" y="3900488"/>
          <p14:tracePt t="53272" x="9720263" y="3968750"/>
          <p14:tracePt t="53279" x="9694863" y="4002088"/>
          <p14:tracePt t="53289" x="9685338" y="4002088"/>
          <p14:tracePt t="53333" x="9677400" y="4011613"/>
          <p14:tracePt t="53341" x="9677400" y="4019550"/>
          <p14:tracePt t="53349" x="9677400" y="4027488"/>
          <p14:tracePt t="53359" x="9677400" y="4037013"/>
          <p14:tracePt t="53365" x="9677400" y="4044950"/>
          <p14:tracePt t="53377" x="9677400" y="4052888"/>
          <p14:tracePt t="53397" x="9677400" y="4062413"/>
          <p14:tracePt t="53407" x="9667875" y="4062413"/>
          <p14:tracePt t="53513" x="9659938" y="4062413"/>
          <p14:tracePt t="53521" x="9652000" y="4052888"/>
          <p14:tracePt t="53528" x="9634538" y="4037013"/>
          <p14:tracePt t="53538" x="9617075" y="4019550"/>
          <p14:tracePt t="53544" x="9601200" y="4011613"/>
          <p14:tracePt t="53550" x="9591675" y="3994150"/>
          <p14:tracePt t="53559" x="9575800" y="3976688"/>
          <p14:tracePt t="53567" x="9566275" y="3968750"/>
          <p14:tracePt t="53576" x="9558338" y="3960813"/>
          <p14:tracePt t="53583" x="9550400" y="3943350"/>
          <p14:tracePt t="53592" x="9540875" y="3925888"/>
          <p14:tracePt t="53599" x="9532938" y="3925888"/>
          <p14:tracePt t="53608" x="9532938" y="3917950"/>
          <p14:tracePt t="53614" x="9532938" y="3908425"/>
          <p14:tracePt t="53625" x="9532938" y="3900488"/>
          <p14:tracePt t="53643" x="9532938" y="3892550"/>
          <p14:tracePt t="53649" x="9532938" y="3883025"/>
          <p14:tracePt t="53670" x="9532938" y="3875088"/>
          <p14:tracePt t="53677" x="9532938" y="3867150"/>
          <p14:tracePt t="53685" x="9523413" y="3857625"/>
          <p14:tracePt t="53708" x="9523413" y="3849688"/>
          <p14:tracePt t="53715" x="9523413" y="3841750"/>
          <p14:tracePt t="53731" x="9540875" y="3841750"/>
          <p14:tracePt t="53739" x="9558338" y="3832225"/>
          <p14:tracePt t="53746" x="9591675" y="3824288"/>
          <p14:tracePt t="53757" x="9642475" y="3816350"/>
          <p14:tracePt t="53762" x="9702800" y="3798888"/>
          <p14:tracePt t="53772" x="9771063" y="3781425"/>
          <p14:tracePt t="53779" x="9847263" y="3756025"/>
          <p14:tracePt t="53785" x="9931400" y="3738563"/>
          <p14:tracePt t="53793" x="10050463" y="3705225"/>
          <p14:tracePt t="53801" x="10153650" y="3679825"/>
          <p14:tracePt t="53810" x="10255250" y="3654425"/>
          <p14:tracePt t="53816" x="10374313" y="3636963"/>
          <p14:tracePt t="53827" x="10483850" y="3603625"/>
          <p14:tracePt t="53832" x="10620375" y="3552825"/>
          <p14:tracePt t="53842" x="10729913" y="3492500"/>
          <p14:tracePt t="53849" x="10848975" y="3433763"/>
          <p14:tracePt t="53859" x="11010900" y="3355975"/>
          <p14:tracePt t="53862" x="11122025" y="3289300"/>
          <p14:tracePt t="53873" x="11256963" y="3211513"/>
          <p14:tracePt t="53891" x="11588750" y="3051175"/>
          <p14:tracePt t="53895" x="11758613" y="2932113"/>
          <p14:tracePt t="53905" x="11895138" y="2855913"/>
          <p14:tracePt t="53910" x="12065000" y="2778125"/>
          <p14:tracePt t="54106" x="11877675" y="1223963"/>
          <p14:tracePt t="54113" x="11555413" y="1333500"/>
          <p14:tracePt t="54123" x="11256963" y="1436688"/>
          <p14:tracePt t="54129" x="10926763" y="1581150"/>
          <p14:tracePt t="54141" x="10653713" y="1725613"/>
          <p14:tracePt t="54145" x="10374313" y="1878013"/>
          <p14:tracePt t="54156" x="10093325" y="2022475"/>
          <p14:tracePt t="54160" x="9812338" y="2159000"/>
          <p14:tracePt t="54167" x="9634538" y="2311400"/>
          <p14:tracePt t="54176" x="9439275" y="2506663"/>
          <p14:tracePt t="54183" x="9277350" y="2711450"/>
          <p14:tracePt t="54192" x="9142413" y="2965450"/>
          <p14:tracePt t="54199" x="9048750" y="3228975"/>
          <p14:tracePt t="54208" x="8980488" y="3459163"/>
          <p14:tracePt t="54214" x="8955088" y="3705225"/>
          <p14:tracePt t="54226" x="8921750" y="3951288"/>
          <p14:tracePt t="54231" x="8894763" y="4197350"/>
          <p14:tracePt t="54239" x="8878888" y="4410075"/>
          <p14:tracePt t="54245" x="8894763" y="4597400"/>
          <p14:tracePt t="54256" x="8955088" y="4827588"/>
          <p14:tracePt t="54261" x="9013825" y="5005388"/>
          <p14:tracePt t="54271" x="9074150" y="5116513"/>
          <p14:tracePt t="54276" x="9117013" y="5200650"/>
          <p14:tracePt t="54285" x="9167813" y="5276850"/>
          <p14:tracePt t="54292" x="9226550" y="5337175"/>
          <p14:tracePt t="54300" x="9261475" y="5362575"/>
          <p14:tracePt t="54307" x="9294813" y="5380038"/>
          <p14:tracePt t="54314" x="9312275" y="5387975"/>
          <p14:tracePt t="54326" x="9320213" y="5387975"/>
          <p14:tracePt t="54331" x="9345613" y="5387975"/>
          <p14:tracePt t="54339" x="9363075" y="5380038"/>
          <p14:tracePt t="54347" x="9388475" y="5362575"/>
          <p14:tracePt t="54357" x="9396413" y="5345113"/>
          <p14:tracePt t="54363" x="9413875" y="5327650"/>
          <p14:tracePt t="54372" x="9421813" y="5327650"/>
          <p14:tracePt t="54378" x="9431338" y="53197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4440239" y="6453189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Adaptado de Dhikav and Anand, 2006. </a:t>
            </a:r>
            <a:r>
              <a:rPr lang="en-US" altLang="en-US" sz="1400" i="1">
                <a:latin typeface="Arial" panose="020B0604020202020204" pitchFamily="34" charset="0"/>
              </a:rPr>
              <a:t>Medical hyphotesis, </a:t>
            </a:r>
            <a:r>
              <a:rPr lang="en-US" altLang="en-US" sz="1400">
                <a:latin typeface="Arial" panose="020B0604020202020204" pitchFamily="34" charset="0"/>
              </a:rPr>
              <a:t>2006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4079876" y="5260975"/>
            <a:ext cx="37449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Transtornos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Neuropsiquiátricos</a:t>
            </a:r>
            <a:endParaRPr lang="pt-BR" altLang="en-US" sz="2000" dirty="0">
              <a:latin typeface="Arial" panose="020B0604020202020204" pitchFamily="34" charset="0"/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4799807" y="3223069"/>
            <a:ext cx="22320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</a:rPr>
              <a:t>Neurogênese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919289" y="3402478"/>
            <a:ext cx="22320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</a:rPr>
              <a:t>Arborização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dendrítica</a:t>
            </a:r>
            <a:r>
              <a:rPr lang="en-US" altLang="en-US" sz="1600" dirty="0">
                <a:latin typeface="Arial" panose="020B0604020202020204" pitchFamily="34" charset="0"/>
              </a:rPr>
              <a:t>, LTP</a:t>
            </a:r>
            <a:endParaRPr lang="pt-BR" altLang="en-US" sz="1600" dirty="0">
              <a:latin typeface="Arial" panose="020B0604020202020204" pitchFamily="34" charset="0"/>
            </a:endParaRP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7538599" y="3359796"/>
            <a:ext cx="216058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</a:rPr>
              <a:t>Sobrevivencia</a:t>
            </a:r>
            <a:r>
              <a:rPr lang="en-US" altLang="en-US" sz="1600" dirty="0">
                <a:latin typeface="Arial" panose="020B0604020202020204" pitchFamily="34" charset="0"/>
              </a:rPr>
              <a:t>/</a:t>
            </a:r>
            <a:r>
              <a:rPr lang="en-US" altLang="en-US" sz="1600" dirty="0" err="1">
                <a:latin typeface="Arial" panose="020B0604020202020204" pitchFamily="34" charset="0"/>
              </a:rPr>
              <a:t>Morte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celular</a:t>
            </a:r>
            <a:endParaRPr lang="pt-BR" altLang="en-US" sz="1600" dirty="0"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5050" y="4005264"/>
            <a:ext cx="1657350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627688" y="4760913"/>
            <a:ext cx="7921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25109" y="4188400"/>
            <a:ext cx="1294606" cy="95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1992314" y="1773239"/>
            <a:ext cx="20161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Fatores</a:t>
            </a:r>
            <a:r>
              <a:rPr lang="en-US" altLang="en-US" sz="1400" dirty="0">
                <a:latin typeface="Arial" panose="020B0604020202020204" pitchFamily="34" charset="0"/>
              </a:rPr>
              <a:t> (Epi)</a:t>
            </a:r>
            <a:r>
              <a:rPr lang="en-US" altLang="en-US" sz="1400" dirty="0" err="1">
                <a:latin typeface="Arial" panose="020B0604020202020204" pitchFamily="34" charset="0"/>
              </a:rPr>
              <a:t>genéticos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sp>
        <p:nvSpPr>
          <p:cNvPr id="8204" name="TextBox 18"/>
          <p:cNvSpPr txBox="1">
            <a:spLocks noChangeArrowheads="1"/>
          </p:cNvSpPr>
          <p:nvPr/>
        </p:nvSpPr>
        <p:spPr bwMode="auto">
          <a:xfrm>
            <a:off x="5160170" y="1144289"/>
            <a:ext cx="15843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Ambiente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sp>
        <p:nvSpPr>
          <p:cNvPr id="8205" name="TextBox 19"/>
          <p:cNvSpPr txBox="1">
            <a:spLocks noChangeArrowheads="1"/>
          </p:cNvSpPr>
          <p:nvPr/>
        </p:nvSpPr>
        <p:spPr bwMode="auto">
          <a:xfrm>
            <a:off x="7608889" y="1844676"/>
            <a:ext cx="15827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rial" panose="020B0604020202020204" pitchFamily="34" charset="0"/>
              </a:rPr>
              <a:t>Experiência</a:t>
            </a:r>
            <a:endParaRPr lang="pt-BR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5232401" y="2349501"/>
            <a:ext cx="14398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3648076" y="1628776"/>
            <a:ext cx="2303463" cy="1655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951539" y="1628776"/>
            <a:ext cx="2232025" cy="158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967663" y="2708275"/>
            <a:ext cx="10080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6383338" y="2205038"/>
            <a:ext cx="2089150" cy="863600"/>
          </a:xfrm>
          <a:prstGeom prst="straightConnector1">
            <a:avLst/>
          </a:prstGeom>
          <a:ln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397919" y="2755107"/>
            <a:ext cx="1204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000376" y="2133600"/>
            <a:ext cx="2303463" cy="935038"/>
          </a:xfrm>
          <a:prstGeom prst="straightConnector1">
            <a:avLst/>
          </a:prstGeom>
          <a:ln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4151314" y="1341438"/>
            <a:ext cx="936625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816726" y="1341438"/>
            <a:ext cx="7921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752254" y="249936"/>
            <a:ext cx="11262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 </a:t>
            </a:r>
            <a:r>
              <a:rPr lang="en-US" sz="2400" dirty="0" err="1"/>
              <a:t>cérebro</a:t>
            </a:r>
            <a:r>
              <a:rPr lang="en-US" sz="2400" dirty="0"/>
              <a:t> </a:t>
            </a:r>
            <a:r>
              <a:rPr lang="en-US" sz="2400" dirty="0" err="1"/>
              <a:t>adapta</a:t>
            </a:r>
            <a:r>
              <a:rPr lang="en-US" sz="2400" dirty="0"/>
              <a:t>-se e </a:t>
            </a:r>
            <a:r>
              <a:rPr lang="en-US" sz="2400" dirty="0" err="1"/>
              <a:t>modifica</a:t>
            </a:r>
            <a:r>
              <a:rPr lang="en-US" sz="2400" dirty="0"/>
              <a:t>-se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resposta</a:t>
            </a:r>
            <a:r>
              <a:rPr lang="en-US" sz="2400" dirty="0"/>
              <a:t> 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experiência</a:t>
            </a:r>
            <a:r>
              <a:rPr lang="en-US" sz="2400" dirty="0"/>
              <a:t>…</a:t>
            </a:r>
            <a:endParaRPr lang="en-US" sz="2400" b="1" u="sng" dirty="0"/>
          </a:p>
        </p:txBody>
      </p:sp>
      <p:sp>
        <p:nvSpPr>
          <p:cNvPr id="4" name="Seta para baixo 3"/>
          <p:cNvSpPr/>
          <p:nvPr/>
        </p:nvSpPr>
        <p:spPr>
          <a:xfrm rot="10800000">
            <a:off x="586942" y="1341438"/>
            <a:ext cx="893489" cy="335527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Seta para baixo 32"/>
          <p:cNvSpPr/>
          <p:nvPr/>
        </p:nvSpPr>
        <p:spPr>
          <a:xfrm>
            <a:off x="10206746" y="1504411"/>
            <a:ext cx="879676" cy="31923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9DDA887-2B58-4A55-B257-CD6D58C2F4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63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59"/>
    </mc:Choice>
    <mc:Fallback>
      <p:transition spd="slow" advTm="10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6" grpId="0" animBg="1"/>
    </p:bldLst>
  </p:timing>
  <p:extLst>
    <p:ext uri="{3A86A75C-4F4B-4683-9AE1-C65F6400EC91}">
      <p14:laserTraceLst xmlns:p14="http://schemas.microsoft.com/office/powerpoint/2010/main">
        <p14:tracePtLst>
          <p14:tracePt t="7181" x="9431338" y="5311775"/>
          <p14:tracePt t="7189" x="9380538" y="5235575"/>
          <p14:tracePt t="7197" x="9244013" y="4997450"/>
          <p14:tracePt t="7205" x="8963025" y="4640263"/>
          <p14:tracePt t="7214" x="8605838" y="4300538"/>
          <p14:tracePt t="7221" x="8174038" y="4011613"/>
          <p14:tracePt t="7229" x="7748588" y="3773488"/>
          <p14:tracePt t="7235" x="7391400" y="3594100"/>
          <p14:tracePt t="7248" x="7008813" y="3484563"/>
          <p14:tracePt t="7251" x="6508750" y="3408363"/>
          <p14:tracePt t="7262" x="6065838" y="3365500"/>
          <p14:tracePt t="7267" x="5573713" y="3365500"/>
          <p14:tracePt t="7278" x="5072063" y="3416300"/>
          <p14:tracePt t="7283" x="4656138" y="3475038"/>
          <p14:tracePt t="7294" x="4171950" y="3578225"/>
          <p14:tracePt t="7297" x="3721100" y="3697288"/>
          <p14:tracePt t="7305" x="3313113" y="3832225"/>
          <p14:tracePt t="7314" x="2863850" y="4052888"/>
          <p14:tracePt t="7321" x="2497138" y="4249738"/>
          <p14:tracePt t="7331" x="2174875" y="4470400"/>
          <p14:tracePt t="7338" x="1911350" y="4683125"/>
          <p14:tracePt t="7349" x="1716088" y="4954588"/>
          <p14:tracePt t="7353" x="1563688" y="5208588"/>
          <p14:tracePt t="7363" x="1444625" y="5481638"/>
          <p14:tracePt t="7369" x="1350963" y="5694363"/>
          <p14:tracePt t="7378" x="1308100" y="5948363"/>
          <p14:tracePt t="7383" x="1274763" y="6161088"/>
          <p14:tracePt t="7394" x="1265238" y="6348413"/>
          <p14:tracePt t="7399" x="1265238" y="6483350"/>
          <p14:tracePt t="7408" x="1317625" y="6654800"/>
          <p14:tracePt t="7416" x="1376363" y="6772275"/>
          <p14:tracePt t="7424" x="1444625" y="6850063"/>
          <p14:tracePt t="7470" x="1835150" y="6738938"/>
          <p14:tracePt t="7479" x="1911350" y="6619875"/>
          <p14:tracePt t="7487" x="1987550" y="6467475"/>
          <p14:tracePt t="7495" x="2065338" y="6237288"/>
          <p14:tracePt t="7501" x="2116138" y="5983288"/>
          <p14:tracePt t="7512" x="2141538" y="5710238"/>
          <p14:tracePt t="7518" x="2192338" y="5456238"/>
          <p14:tracePt t="7524" x="2192338" y="5192713"/>
          <p14:tracePt t="7533" x="2208213" y="4954588"/>
          <p14:tracePt t="7540" x="2235200" y="4708525"/>
          <p14:tracePt t="7549" x="2268538" y="4460875"/>
          <p14:tracePt t="7555" x="2293938" y="4224338"/>
          <p14:tracePt t="7563" x="2327275" y="4027488"/>
          <p14:tracePt t="7571" x="2327275" y="3857625"/>
          <p14:tracePt t="7581" x="2319338" y="3646488"/>
          <p14:tracePt t="7588" x="2319338" y="3467100"/>
          <p14:tracePt t="7595" x="2311400" y="3314700"/>
          <p14:tracePt t="7603" x="2311400" y="3170238"/>
          <p14:tracePt t="7612" x="2311400" y="3059113"/>
          <p14:tracePt t="7617" x="2319338" y="2957513"/>
          <p14:tracePt t="7628" x="2336800" y="2855913"/>
          <p14:tracePt t="7633" x="2352675" y="2727325"/>
          <p14:tracePt t="7646" x="2379663" y="2617788"/>
          <p14:tracePt t="7692" x="2540000" y="1979613"/>
          <p14:tracePt t="7699" x="2641600" y="1690688"/>
          <p14:tracePt t="7710" x="2659063" y="1665288"/>
          <p14:tracePt t="7717" x="2684463" y="1639888"/>
          <p14:tracePt t="7724" x="2709863" y="1614488"/>
          <p14:tracePt t="7733" x="2760663" y="1571625"/>
          <p14:tracePt t="7741" x="2811463" y="1520825"/>
          <p14:tracePt t="7750" x="2863850" y="1477963"/>
          <p14:tracePt t="7755" x="2930525" y="1427163"/>
          <p14:tracePt t="7765" x="2990850" y="1393825"/>
          <p14:tracePt t="7769" x="3059113" y="1350963"/>
          <p14:tracePt t="7781" x="3135313" y="1282700"/>
          <p14:tracePt t="7785" x="3211513" y="1241425"/>
          <p14:tracePt t="7794" x="3279775" y="1198563"/>
          <p14:tracePt t="7801" x="3338513" y="1155700"/>
          <p14:tracePt t="7811" x="3406775" y="1104900"/>
          <p14:tracePt t="7817" x="3457575" y="1069975"/>
          <p14:tracePt t="7830" x="3482975" y="1036638"/>
          <p14:tracePt t="7834" x="3508375" y="1003300"/>
          <p14:tracePt t="7840" x="3525838" y="985838"/>
          <p14:tracePt t="7848" x="3543300" y="960438"/>
          <p14:tracePt t="7855" x="3559175" y="935038"/>
          <p14:tracePt t="7865" x="3576638" y="892175"/>
          <p14:tracePt t="7871" x="3576638" y="866775"/>
          <p14:tracePt t="7882" x="3576638" y="849313"/>
          <p14:tracePt t="7887" x="3576638" y="833438"/>
          <p14:tracePt t="7898" x="3568700" y="815975"/>
          <p14:tracePt t="7903" x="3551238" y="798513"/>
          <p14:tracePt t="7912" x="3533775" y="790575"/>
          <p14:tracePt t="7917" x="3525838" y="773113"/>
          <p14:tracePt t="7928" x="3500438" y="755650"/>
          <p14:tracePt t="7933" x="3467100" y="739775"/>
          <p14:tracePt t="7945" x="3441700" y="722313"/>
          <p14:tracePt t="7951" x="3398838" y="714375"/>
          <p14:tracePt t="7961" x="3348038" y="696913"/>
          <p14:tracePt t="7966" x="3313113" y="688975"/>
          <p14:tracePt t="7974" x="3287713" y="688975"/>
          <p14:tracePt t="7979" x="3244850" y="688975"/>
          <p14:tracePt t="7987" x="3211513" y="688975"/>
          <p14:tracePt t="7996" x="3160713" y="704850"/>
          <p14:tracePt t="8003" x="3109913" y="739775"/>
          <p14:tracePt t="8011" x="3067050" y="755650"/>
          <p14:tracePt t="8020" x="2998788" y="790575"/>
          <p14:tracePt t="8028" x="2940050" y="841375"/>
          <p14:tracePt t="8035" x="2871788" y="892175"/>
          <p14:tracePt t="8046" x="2803525" y="952500"/>
          <p14:tracePt t="8051" x="2744788" y="1003300"/>
          <p14:tracePt t="8062" x="2676525" y="1069975"/>
          <p14:tracePt t="8066" x="2608263" y="1138238"/>
          <p14:tracePt t="8077" x="2540000" y="1198563"/>
          <p14:tracePt t="8082" x="2481263" y="1266825"/>
          <p14:tracePt t="8089" x="2395538" y="1333500"/>
          <p14:tracePt t="8099" x="2327275" y="1427163"/>
          <p14:tracePt t="8105" x="2260600" y="1520825"/>
          <p14:tracePt t="8114" x="2192338" y="1622425"/>
          <p14:tracePt t="8121" x="2124075" y="1716088"/>
          <p14:tracePt t="8131" x="2065338" y="1819275"/>
          <p14:tracePt t="8135" x="2012950" y="1911350"/>
          <p14:tracePt t="8146" x="1971675" y="2005013"/>
          <p14:tracePt t="8151" x="1928813" y="2090738"/>
          <p14:tracePt t="8162" x="1903413" y="2184400"/>
          <p14:tracePt t="8167" x="1885950" y="2268538"/>
          <p14:tracePt t="8178" x="1860550" y="2354263"/>
          <p14:tracePt t="8183" x="1852613" y="2455863"/>
          <p14:tracePt t="8194" x="1860550" y="2557463"/>
          <p14:tracePt t="8199" x="1885950" y="2643188"/>
          <p14:tracePt t="8208" x="1928813" y="2736850"/>
          <p14:tracePt t="8213" x="1987550" y="2830513"/>
          <p14:tracePt t="8221" x="2055813" y="2922588"/>
          <p14:tracePt t="8229" x="2124075" y="3000375"/>
          <p14:tracePt t="8237" x="2217738" y="3076575"/>
          <p14:tracePt t="8246" x="2311400" y="3152775"/>
          <p14:tracePt t="8253" x="2405063" y="3221038"/>
          <p14:tracePt t="8261" x="2489200" y="3271838"/>
          <p14:tracePt t="8269" x="2582863" y="3305175"/>
          <p14:tracePt t="8278" x="2668588" y="3330575"/>
          <p14:tracePt t="8286" x="2770188" y="3355975"/>
          <p14:tracePt t="8296" x="2854325" y="3355975"/>
          <p14:tracePt t="8301" x="2940050" y="3355975"/>
          <p14:tracePt t="8310" x="3041650" y="3355975"/>
          <p14:tracePt t="8315" x="3143250" y="3340100"/>
          <p14:tracePt t="8327" x="3262313" y="3314700"/>
          <p14:tracePt t="8331" x="3398838" y="3279775"/>
          <p14:tracePt t="8340" x="3533775" y="3228975"/>
          <p14:tracePt t="8349" x="3662363" y="3186113"/>
          <p14:tracePt t="8355" x="3814763" y="3119438"/>
          <p14:tracePt t="8363" x="4010025" y="3016250"/>
          <p14:tracePt t="8369" x="4205288" y="2897188"/>
          <p14:tracePt t="8379" x="4384675" y="2778125"/>
          <p14:tracePt t="8385" x="4554538" y="2660650"/>
          <p14:tracePt t="8398" x="4714875" y="2516188"/>
          <p14:tracePt t="8403" x="4833938" y="2387600"/>
          <p14:tracePt t="8411" x="4927600" y="2278063"/>
          <p14:tracePt t="8417" x="4995863" y="2184400"/>
          <p14:tracePt t="8428" x="5029200" y="2082800"/>
          <p14:tracePt t="8433" x="5038725" y="1997075"/>
          <p14:tracePt t="8439" x="5038725" y="1911350"/>
          <p14:tracePt t="8452" x="5029200" y="1827213"/>
          <p14:tracePt t="8455" x="4987925" y="1751013"/>
          <p14:tracePt t="8467" x="4927600" y="1682750"/>
          <p14:tracePt t="8474" x="4859338" y="1606550"/>
          <p14:tracePt t="8485" x="4783138" y="1538288"/>
          <p14:tracePt t="8499" x="4529138" y="1411288"/>
          <p14:tracePt t="8510" x="4230688" y="1308100"/>
          <p14:tracePt t="8515" x="4086225" y="1274763"/>
          <p14:tracePt t="8523" x="3941763" y="1266825"/>
          <p14:tracePt t="8532" x="3806825" y="1249363"/>
          <p14:tracePt t="8539" x="3678238" y="1249363"/>
          <p14:tracePt t="8550" x="3551238" y="1266825"/>
          <p14:tracePt t="8555" x="3414713" y="1300163"/>
          <p14:tracePt t="8564" x="3313113" y="1333500"/>
          <p14:tracePt t="8569" x="3228975" y="1360488"/>
          <p14:tracePt t="8579" x="3152775" y="1393825"/>
          <p14:tracePt t="8585" x="3092450" y="1411288"/>
          <p14:tracePt t="8595" x="3024188" y="1444625"/>
          <p14:tracePt t="8601" x="2990850" y="1470025"/>
          <p14:tracePt t="8611" x="2973388" y="1495425"/>
          <p14:tracePt t="8617" x="2955925" y="1538288"/>
          <p14:tracePt t="8628" x="2947988" y="1571625"/>
          <p14:tracePt t="8633" x="2947988" y="1581150"/>
          <p14:tracePt t="8646" x="2947988" y="1597025"/>
          <p14:tracePt t="9721" x="2940050" y="1597025"/>
          <p14:tracePt t="9729" x="2922588" y="1606550"/>
          <p14:tracePt t="9735" x="2905125" y="1606550"/>
          <p14:tracePt t="9744" x="2897188" y="1614488"/>
          <p14:tracePt t="9751" x="2889250" y="1614488"/>
          <p14:tracePt t="9764" x="2871788" y="1622425"/>
          <p14:tracePt t="9767" x="2863850" y="1622425"/>
          <p14:tracePt t="9778" x="2863850" y="1631950"/>
          <p14:tracePt t="9783" x="2846388" y="1639888"/>
          <p14:tracePt t="9796" x="2846388" y="1649413"/>
          <p14:tracePt t="9799" x="2838450" y="1657350"/>
          <p14:tracePt t="9805" x="2838450" y="1665288"/>
          <p14:tracePt t="9815" x="2838450" y="1674813"/>
          <p14:tracePt t="9821" x="2838450" y="1682750"/>
          <p14:tracePt t="9830" x="2838450" y="1690688"/>
          <p14:tracePt t="9837" x="2838450" y="1700213"/>
          <p14:tracePt t="9847" x="2838450" y="1708150"/>
          <p14:tracePt t="9862" x="2838450" y="1716088"/>
          <p14:tracePt t="9981" x="2846388" y="1708150"/>
          <p14:tracePt t="9989" x="2863850" y="1690688"/>
          <p14:tracePt t="9999" x="2871788" y="1682750"/>
          <p14:tracePt t="10007" x="2889250" y="1657350"/>
          <p14:tracePt t="10013" x="2897188" y="1639888"/>
          <p14:tracePt t="10021" x="2905125" y="1606550"/>
          <p14:tracePt t="10031" x="2922588" y="1589088"/>
          <p14:tracePt t="10037" x="2930525" y="1571625"/>
          <p14:tracePt t="10047" x="2930525" y="1546225"/>
          <p14:tracePt t="10051" x="2930525" y="1512888"/>
          <p14:tracePt t="10061" x="2930525" y="1495425"/>
          <p14:tracePt t="10067" x="2922588" y="1470025"/>
          <p14:tracePt t="10078" x="2905125" y="1436688"/>
          <p14:tracePt t="10083" x="2871788" y="1385888"/>
          <p14:tracePt t="10094" x="2854325" y="1368425"/>
          <p14:tracePt t="10099" x="2828925" y="1333500"/>
          <p14:tracePt t="10110" x="2811463" y="1300163"/>
          <p14:tracePt t="10117" x="2795588" y="1274763"/>
          <p14:tracePt t="10121" x="2778125" y="1257300"/>
          <p14:tracePt t="10131" x="2760663" y="1249363"/>
          <p14:tracePt t="10140" x="2744788" y="1231900"/>
          <p14:tracePt t="10145" x="2735263" y="1216025"/>
          <p14:tracePt t="10162" x="2709863" y="1198563"/>
          <p14:tracePt t="10166" x="2693988" y="1189038"/>
          <p14:tracePt t="10177" x="2676525" y="1181100"/>
          <p14:tracePt t="10193" x="2668588" y="1181100"/>
          <p14:tracePt t="10447" x="2659063" y="1163638"/>
          <p14:tracePt t="10455" x="2651125" y="1147763"/>
          <p14:tracePt t="10471" x="2633663" y="1138238"/>
          <p14:tracePt t="10519" x="2532063" y="1011238"/>
          <p14:tracePt t="10527" x="2481263" y="960438"/>
          <p14:tracePt t="10535" x="2463800" y="942975"/>
          <p14:tracePt t="10544" x="2455863" y="935038"/>
          <p14:tracePt t="10551" x="2438400" y="917575"/>
          <p14:tracePt t="10561" x="2420938" y="909638"/>
          <p14:tracePt t="10567" x="2413000" y="909638"/>
          <p14:tracePt t="10577" x="2395538" y="892175"/>
          <p14:tracePt t="10583" x="2379663" y="884238"/>
          <p14:tracePt t="10589" x="2362200" y="874713"/>
          <p14:tracePt t="10607" x="2344738" y="866775"/>
          <p14:tracePt t="10615" x="2336800" y="866775"/>
          <p14:tracePt t="10729" x="2327275" y="866775"/>
          <p14:tracePt t="10745" x="2327275" y="874713"/>
          <p14:tracePt t="10753" x="2319338" y="884238"/>
          <p14:tracePt t="10763" x="2319338" y="892175"/>
          <p14:tracePt t="10769" x="2319338" y="909638"/>
          <p14:tracePt t="10785" x="2319338" y="917575"/>
          <p14:tracePt t="10795" x="2319338" y="925513"/>
          <p14:tracePt t="10847" x="2311400" y="935038"/>
          <p14:tracePt t="10855" x="2311400" y="952500"/>
          <p14:tracePt t="10864" x="2293938" y="952500"/>
          <p14:tracePt t="10871" x="2286000" y="960438"/>
          <p14:tracePt t="10896" x="2243138" y="977900"/>
          <p14:tracePt t="10902" x="2235200" y="977900"/>
          <p14:tracePt t="10911" x="2217738" y="985838"/>
          <p14:tracePt t="10917" x="2208213" y="985838"/>
          <p14:tracePt t="10927" x="2192338" y="985838"/>
          <p14:tracePt t="10933" x="2174875" y="993775"/>
          <p14:tracePt t="10943" x="2166938" y="993775"/>
          <p14:tracePt t="10947" x="2149475" y="993775"/>
          <p14:tracePt t="10955" x="2132013" y="1003300"/>
          <p14:tracePt t="10964" x="2124075" y="1011238"/>
          <p14:tracePt t="10971" x="2116138" y="1019175"/>
          <p14:tracePt t="10980" x="2098675" y="1028700"/>
          <p14:tracePt t="10987" x="2081213" y="1036638"/>
          <p14:tracePt t="10997" x="2073275" y="1054100"/>
          <p14:tracePt t="11003" x="2047875" y="1069975"/>
          <p14:tracePt t="11014" x="2030413" y="1087438"/>
          <p14:tracePt t="11019" x="2005013" y="1104900"/>
          <p14:tracePt t="11027" x="1997075" y="1112838"/>
          <p14:tracePt t="11033" x="1979613" y="1138238"/>
          <p14:tracePt t="11043" x="1946275" y="1155700"/>
          <p14:tracePt t="11049" x="1920875" y="1181100"/>
          <p14:tracePt t="11062" x="1903413" y="1198563"/>
          <p14:tracePt t="11066" x="1885950" y="1216025"/>
          <p14:tracePt t="11078" x="1868488" y="1223963"/>
          <p14:tracePt t="11082" x="1860550" y="1231900"/>
          <p14:tracePt t="11089" x="1843088" y="1249363"/>
          <p14:tracePt t="11099" x="1827213" y="1257300"/>
          <p14:tracePt t="11103" x="1809750" y="1274763"/>
          <p14:tracePt t="11115" x="1801813" y="1282700"/>
          <p14:tracePt t="11119" x="1784350" y="1282700"/>
          <p14:tracePt t="11127" x="1766888" y="1292225"/>
          <p14:tracePt t="11135" x="1758950" y="1308100"/>
          <p14:tracePt t="11145" x="1741488" y="1317625"/>
          <p14:tracePt t="11151" x="1724025" y="1325563"/>
          <p14:tracePt t="11161" x="1698625" y="1325563"/>
          <p14:tracePt t="11167" x="1682750" y="1333500"/>
          <p14:tracePt t="11178" x="1657350" y="1333500"/>
          <p14:tracePt t="11182" x="1631950" y="1333500"/>
          <p14:tracePt t="11189" x="1614488" y="1343025"/>
          <p14:tracePt t="11198" x="1579563" y="1343025"/>
          <p14:tracePt t="11206" x="1546225" y="1343025"/>
          <p14:tracePt t="11214" x="1512888" y="1343025"/>
          <p14:tracePt t="11221" x="1487488" y="1343025"/>
          <p14:tracePt t="11229" x="1462088" y="1343025"/>
          <p14:tracePt t="11238" x="1427163" y="1343025"/>
          <p14:tracePt t="11245" x="1409700" y="1343025"/>
          <p14:tracePt t="11253" x="1384300" y="1343025"/>
          <p14:tracePt t="11263" x="1350963" y="1343025"/>
          <p14:tracePt t="11267" x="1333500" y="1343025"/>
          <p14:tracePt t="11278" x="1325563" y="1350963"/>
          <p14:tracePt t="11283" x="1308100" y="1350963"/>
          <p14:tracePt t="11294" x="1300163" y="1350963"/>
          <p14:tracePt t="11299" x="1290638" y="1350963"/>
          <p14:tracePt t="11315" x="1282700" y="1360488"/>
          <p14:tracePt t="11327" x="1274763" y="1360488"/>
          <p14:tracePt t="11337" x="1257300" y="1360488"/>
          <p14:tracePt t="11346" x="1249363" y="1360488"/>
          <p14:tracePt t="11353" x="1231900" y="1360488"/>
          <p14:tracePt t="11363" x="1214438" y="1360488"/>
          <p14:tracePt t="11369" x="1206500" y="1360488"/>
          <p14:tracePt t="11377" x="1189038" y="1360488"/>
          <p14:tracePt t="11385" x="1173163" y="1360488"/>
          <p14:tracePt t="11395" x="1163638" y="1360488"/>
          <p14:tracePt t="11401" x="1138238" y="1360488"/>
          <p14:tracePt t="11412" x="1130300" y="1360488"/>
          <p14:tracePt t="11415" x="1112838" y="1360488"/>
          <p14:tracePt t="11427" x="1095375" y="1360488"/>
          <p14:tracePt t="11431" x="1087438" y="1360488"/>
          <p14:tracePt t="11440" x="1069975" y="1360488"/>
          <p14:tracePt t="11447" x="1054100" y="1368425"/>
          <p14:tracePt t="11455" x="1036638" y="1376363"/>
          <p14:tracePt t="11464" x="1003300" y="1385888"/>
          <p14:tracePt t="11471" x="976313" y="1393825"/>
          <p14:tracePt t="11481" x="942975" y="1401763"/>
          <p14:tracePt t="11485" x="925513" y="1411288"/>
          <p14:tracePt t="11495" x="909638" y="1419225"/>
          <p14:tracePt t="11501" x="892175" y="1436688"/>
          <p14:tracePt t="11511" x="874713" y="1444625"/>
          <p14:tracePt t="11517" x="858838" y="1452563"/>
          <p14:tracePt t="11527" x="849313" y="1470025"/>
          <p14:tracePt t="11533" x="831850" y="1477963"/>
          <p14:tracePt t="11544" x="815975" y="1487488"/>
          <p14:tracePt t="11549" x="798513" y="1504950"/>
          <p14:tracePt t="11561" x="790575" y="1520825"/>
          <p14:tracePt t="11565" x="773113" y="1538288"/>
          <p14:tracePt t="11571" x="755650" y="1555750"/>
          <p14:tracePt t="11581" x="739775" y="1581150"/>
          <p14:tracePt t="11587" x="722313" y="1639888"/>
          <p14:tracePt t="11596" x="704850" y="1690688"/>
          <p14:tracePt t="11603" x="679450" y="1751013"/>
          <p14:tracePt t="11616" x="661988" y="1809750"/>
          <p14:tracePt t="11619" x="636588" y="1870075"/>
          <p14:tracePt t="11627" x="620713" y="1928813"/>
          <p14:tracePt t="11633" x="603250" y="1997075"/>
          <p14:tracePt t="11643" x="577850" y="2055813"/>
          <p14:tracePt t="11649" x="552450" y="2116138"/>
          <p14:tracePt t="11660" x="527050" y="2174875"/>
          <p14:tracePt t="11665" x="509588" y="2252663"/>
          <p14:tracePt t="11678" x="484188" y="2336800"/>
          <p14:tracePt t="11682" x="466725" y="2413000"/>
          <p14:tracePt t="11693" x="450850" y="2498725"/>
          <p14:tracePt t="11699" x="433388" y="2574925"/>
          <p14:tracePt t="11705" x="407988" y="2651125"/>
          <p14:tracePt t="11711" x="390525" y="2736850"/>
          <p14:tracePt t="11719" x="365125" y="2813050"/>
          <p14:tracePt t="11727" x="347663" y="2897188"/>
          <p14:tracePt t="11735" x="322263" y="2990850"/>
          <p14:tracePt t="11743" x="296863" y="3067050"/>
          <p14:tracePt t="11751" x="280988" y="3127375"/>
          <p14:tracePt t="11762" x="263525" y="3186113"/>
          <p14:tracePt t="11768" x="238125" y="3246438"/>
          <p14:tracePt t="11777" x="230188" y="3305175"/>
          <p14:tracePt t="11783" x="212725" y="3365500"/>
          <p14:tracePt t="11793" x="203200" y="3424238"/>
          <p14:tracePt t="11799" x="187325" y="3484563"/>
          <p14:tracePt t="11805" x="177800" y="3543300"/>
          <p14:tracePt t="11815" x="177800" y="3603625"/>
          <p14:tracePt t="11821" x="177800" y="3646488"/>
          <p14:tracePt t="11830" x="169863" y="3705225"/>
          <p14:tracePt t="11837" x="169863" y="3756025"/>
          <p14:tracePt t="11846" x="169863" y="3806825"/>
          <p14:tracePt t="11853" x="169863" y="3857625"/>
          <p14:tracePt t="11882" x="161925" y="4002088"/>
          <p14:tracePt t="11894" x="161925" y="4079875"/>
          <p14:tracePt t="11899" x="152400" y="4146550"/>
          <p14:tracePt t="11911" x="144463" y="4249738"/>
          <p14:tracePt t="11915" x="144463" y="4351338"/>
          <p14:tracePt t="11926" x="144463" y="4435475"/>
          <p14:tracePt t="11931" x="144463" y="4538663"/>
          <p14:tracePt t="11942" x="161925" y="4622800"/>
          <p14:tracePt t="11946" x="177800" y="4708525"/>
          <p14:tracePt t="11953" x="195263" y="4784725"/>
          <p14:tracePt t="11965" x="220663" y="4843463"/>
          <p14:tracePt t="11970" x="238125" y="4894263"/>
          <p14:tracePt t="11979" x="255588" y="4954588"/>
          <p14:tracePt t="11985" x="271463" y="4987925"/>
          <p14:tracePt t="11994" x="296863" y="5048250"/>
          <p14:tracePt t="12001" x="314325" y="5116513"/>
          <p14:tracePt t="12011" x="339725" y="5175250"/>
          <p14:tracePt t="12017" x="382588" y="5268913"/>
          <p14:tracePt t="12027" x="415925" y="5327650"/>
          <p14:tracePt t="12031" x="441325" y="5387975"/>
          <p14:tracePt t="12042" x="476250" y="5456238"/>
          <p14:tracePt t="12048" x="501650" y="5497513"/>
          <p14:tracePt t="12056" x="560388" y="5557838"/>
          <p14:tracePt t="12065" x="595313" y="5583238"/>
          <p14:tracePt t="12071" x="628650" y="5608638"/>
          <p14:tracePt t="12080" x="679450" y="5626100"/>
          <p14:tracePt t="12087" x="730250" y="5651500"/>
          <p14:tracePt t="12096" x="790575" y="5668963"/>
          <p14:tracePt t="12101" x="849313" y="5684838"/>
          <p14:tracePt t="12112" x="909638" y="5710238"/>
          <p14:tracePt t="12117" x="985838" y="5719763"/>
          <p14:tracePt t="12127" x="1054100" y="5719763"/>
          <p14:tracePt t="12133" x="1130300" y="5719763"/>
          <p14:tracePt t="12143" x="1231900" y="5702300"/>
          <p14:tracePt t="12149" x="1343025" y="5684838"/>
          <p14:tracePt t="12161" x="1444625" y="5659438"/>
          <p14:tracePt t="12165" x="1554163" y="5651500"/>
          <p14:tracePt t="12171" x="1647825" y="5634038"/>
          <p14:tracePt t="12182" x="1716088" y="5616575"/>
          <p14:tracePt t="12187" x="1784350" y="5600700"/>
          <p14:tracePt t="12196" x="1843088" y="5575300"/>
          <p14:tracePt t="12203" x="1903413" y="5540375"/>
          <p14:tracePt t="12214" x="1936750" y="5524500"/>
          <p14:tracePt t="12219" x="1979613" y="5497513"/>
          <p14:tracePt t="12227" x="2005013" y="5446713"/>
          <p14:tracePt t="12235" x="2038350" y="5370513"/>
          <p14:tracePt t="12243" x="2065338" y="5286375"/>
          <p14:tracePt t="12249" x="2098675" y="5183188"/>
          <p14:tracePt t="12260" x="2141538" y="5064125"/>
          <p14:tracePt t="12266" x="2174875" y="4937125"/>
          <p14:tracePt t="12277" x="2251075" y="4784725"/>
          <p14:tracePt t="12281" x="2344738" y="4589463"/>
          <p14:tracePt t="12292" x="2420938" y="4427538"/>
          <p14:tracePt t="12300" x="2497138" y="4291013"/>
          <p14:tracePt t="12305" x="2557463" y="4164013"/>
          <p14:tracePt t="12314" x="2625725" y="4011613"/>
          <p14:tracePt t="12319" x="2684463" y="3849688"/>
          <p14:tracePt t="12327" x="2735263" y="3705225"/>
          <p14:tracePt t="12335" x="2786063" y="3568700"/>
          <p14:tracePt t="12343" x="2820988" y="3408363"/>
          <p14:tracePt t="12351" x="2879725" y="3228975"/>
          <p14:tracePt t="12360" x="2914650" y="3084513"/>
          <p14:tracePt t="12367" x="2940050" y="2932113"/>
          <p14:tracePt t="12377" x="2955925" y="2787650"/>
          <p14:tracePt t="12383" x="2982913" y="2643188"/>
          <p14:tracePt t="12394" x="2998788" y="2532063"/>
          <p14:tracePt t="12399" x="3016250" y="2413000"/>
          <p14:tracePt t="12405" x="3041650" y="2286000"/>
          <p14:tracePt t="12413" x="3067050" y="2184400"/>
          <p14:tracePt t="12421" x="3084513" y="2098675"/>
          <p14:tracePt t="12430" x="3084513" y="2014538"/>
          <p14:tracePt t="12437" x="3084513" y="1938338"/>
          <p14:tracePt t="12446" x="3100388" y="1852613"/>
          <p14:tracePt t="12453" x="3100388" y="1766888"/>
          <p14:tracePt t="12463" x="3109913" y="1682750"/>
          <p14:tracePt t="12472" x="3117850" y="1606550"/>
          <p14:tracePt t="12483" x="3117850" y="1538288"/>
          <p14:tracePt t="12487" x="3117850" y="1462088"/>
          <p14:tracePt t="12496" x="3117850" y="1401763"/>
          <p14:tracePt t="12499" x="3109913" y="1343025"/>
          <p14:tracePt t="12511" x="3084513" y="1282700"/>
          <p14:tracePt t="12515" x="3067050" y="1223963"/>
          <p14:tracePt t="12526" x="3049588" y="1163638"/>
          <p14:tracePt t="12531" x="3016250" y="1112838"/>
          <p14:tracePt t="12545" x="2982913" y="1019175"/>
          <p14:tracePt t="12553" x="2965450" y="1003300"/>
          <p14:tracePt t="12563" x="2940050" y="985838"/>
          <p14:tracePt t="12569" x="2922588" y="968375"/>
          <p14:tracePt t="12577" x="2905125" y="952500"/>
          <p14:tracePt t="12585" x="2897188" y="942975"/>
          <p14:tracePt t="12593" x="2871788" y="942975"/>
          <p14:tracePt t="12601" x="2854325" y="942975"/>
          <p14:tracePt t="12610" x="2828925" y="942975"/>
          <p14:tracePt t="12617" x="2778125" y="942975"/>
          <p14:tracePt t="12627" x="2719388" y="960438"/>
          <p14:tracePt t="12631" x="2659063" y="985838"/>
          <p14:tracePt t="12643" x="2600325" y="1003300"/>
          <p14:tracePt t="12647" x="2540000" y="1019175"/>
          <p14:tracePt t="12655" x="2463800" y="1044575"/>
          <p14:tracePt t="12665" x="2387600" y="1062038"/>
          <p14:tracePt t="12671" x="2311400" y="1087438"/>
          <p14:tracePt t="12681" x="2251075" y="1104900"/>
          <p14:tracePt t="12687" x="2192338" y="1130300"/>
          <p14:tracePt t="12697" x="2132013" y="1147763"/>
          <p14:tracePt t="12701" x="2081213" y="1163638"/>
          <p14:tracePt t="12711" x="2030413" y="1189038"/>
          <p14:tracePt t="12717" x="1997075" y="1206500"/>
          <p14:tracePt t="12727" x="1971675" y="1223963"/>
          <p14:tracePt t="12733" x="1954213" y="1241425"/>
          <p14:tracePt t="12744" x="1936750" y="1257300"/>
          <p14:tracePt t="12749" x="1920875" y="1274763"/>
          <p14:tracePt t="12759" x="1903413" y="1292225"/>
          <p14:tracePt t="12767" x="1893888" y="1300163"/>
          <p14:tracePt t="12776" x="1893888" y="1317625"/>
          <p14:tracePt t="12781" x="1885950" y="1333500"/>
          <p14:tracePt t="12787" x="1878013" y="1343025"/>
          <p14:tracePt t="12798" x="1878013" y="1350963"/>
          <p14:tracePt t="13053" x="1878013" y="1368425"/>
          <p14:tracePt t="13061" x="1860550" y="1411288"/>
          <p14:tracePt t="13069" x="1852613" y="1444625"/>
          <p14:tracePt t="13079" x="1843088" y="1487488"/>
          <p14:tracePt t="13085" x="1835150" y="1546225"/>
          <p14:tracePt t="13093" x="1835150" y="1581150"/>
          <p14:tracePt t="13099" x="1835150" y="1614488"/>
          <p14:tracePt t="13110" x="1835150" y="1639888"/>
          <p14:tracePt t="13116" x="1835150" y="1674813"/>
          <p14:tracePt t="13126" x="1835150" y="1716088"/>
          <p14:tracePt t="13131" x="1835150" y="1751013"/>
          <p14:tracePt t="13142" x="1843088" y="1793875"/>
          <p14:tracePt t="13147" x="1843088" y="1827213"/>
          <p14:tracePt t="13159" x="1843088" y="1870075"/>
          <p14:tracePt t="13163" x="1843088" y="1903413"/>
          <p14:tracePt t="13170" x="1852613" y="1954213"/>
          <p14:tracePt t="13177" x="1852613" y="1989138"/>
          <p14:tracePt t="13185" x="1852613" y="2039938"/>
          <p14:tracePt t="13195" x="1860550" y="2098675"/>
          <p14:tracePt t="13201" x="1868488" y="2149475"/>
          <p14:tracePt t="13211" x="1868488" y="2200275"/>
          <p14:tracePt t="13217" x="1878013" y="2260600"/>
          <p14:tracePt t="13226" x="1903413" y="2328863"/>
          <p14:tracePt t="13233" x="1911350" y="2387600"/>
          <p14:tracePt t="13242" x="1928813" y="2455863"/>
          <p14:tracePt t="13247" x="1954213" y="2524125"/>
          <p14:tracePt t="13255" x="1987550" y="2600325"/>
          <p14:tracePt t="13265" x="2005013" y="2660650"/>
          <p14:tracePt t="13272" x="2047875" y="2719388"/>
          <p14:tracePt t="13280" x="2081213" y="2787650"/>
          <p14:tracePt t="13287" x="2124075" y="2846388"/>
          <p14:tracePt t="13296" x="2174875" y="2914650"/>
          <p14:tracePt t="13303" x="2225675" y="2974975"/>
          <p14:tracePt t="13312" x="2286000" y="3041650"/>
          <p14:tracePt t="13319" x="2344738" y="3101975"/>
          <p14:tracePt t="13327" x="2405063" y="3160713"/>
          <p14:tracePt t="13333" x="2463800" y="3203575"/>
          <p14:tracePt t="13344" x="2532063" y="3238500"/>
          <p14:tracePt t="13349" x="2608263" y="3271838"/>
          <p14:tracePt t="13360" x="2676525" y="3289300"/>
          <p14:tracePt t="13365" x="2744788" y="3314700"/>
          <p14:tracePt t="13376" x="2828925" y="3330575"/>
          <p14:tracePt t="13381" x="2905125" y="3340100"/>
          <p14:tracePt t="13393" x="2973388" y="3340100"/>
          <p14:tracePt t="13398" x="3041650" y="3340100"/>
          <p14:tracePt t="13403" x="3135313" y="3340100"/>
          <p14:tracePt t="13412" x="3219450" y="3330575"/>
          <p14:tracePt t="13419" x="3305175" y="3305175"/>
          <p14:tracePt t="13427" x="3381375" y="3289300"/>
          <p14:tracePt t="13435" x="3467100" y="3263900"/>
          <p14:tracePt t="13444" x="3568700" y="3246438"/>
          <p14:tracePt t="13451" x="3687763" y="3221038"/>
          <p14:tracePt t="13459" x="3806825" y="3170238"/>
          <p14:tracePt t="13467" x="3890963" y="3135313"/>
          <p14:tracePt t="13476" x="3984625" y="3101975"/>
          <p14:tracePt t="13481" x="4086225" y="3067050"/>
          <p14:tracePt t="13494" x="4171950" y="3025775"/>
          <p14:tracePt t="13498" x="4265613" y="2982913"/>
          <p14:tracePt t="13506" x="4359275" y="2914650"/>
          <p14:tracePt t="13513" x="4451350" y="2846388"/>
          <p14:tracePt t="13521" x="4529138" y="2787650"/>
          <p14:tracePt t="13531" x="4595813" y="2719388"/>
          <p14:tracePt t="13537" x="4638675" y="2660650"/>
          <p14:tracePt t="13548" x="4664075" y="2592388"/>
          <p14:tracePt t="13551" x="4689475" y="2532063"/>
          <p14:tracePt t="13560" x="4714875" y="2473325"/>
          <p14:tracePt t="13567" x="4740275" y="2397125"/>
          <p14:tracePt t="13576" x="4757738" y="2319338"/>
          <p14:tracePt t="13583" x="4783138" y="2235200"/>
          <p14:tracePt t="13593" x="4800600" y="2159000"/>
          <p14:tracePt t="13599" x="4818063" y="2073275"/>
          <p14:tracePt t="13610" x="4818063" y="2014538"/>
          <p14:tracePt t="13616" x="4818063" y="1954213"/>
          <p14:tracePt t="13626" x="4800600" y="1878013"/>
          <p14:tracePt t="13630" x="4783138" y="1819275"/>
          <p14:tracePt t="13637" x="4740275" y="1758950"/>
          <p14:tracePt t="13646" x="4673600" y="1690688"/>
          <p14:tracePt t="13653" x="4605338" y="1622425"/>
          <p14:tracePt t="13662" x="4545013" y="1571625"/>
          <p14:tracePt t="13671" x="4468813" y="1538288"/>
          <p14:tracePt t="13677" x="4400550" y="1520825"/>
          <p14:tracePt t="13685" x="4341813" y="1495425"/>
          <p14:tracePt t="13695" x="4281488" y="1477963"/>
          <p14:tracePt t="13699" x="4222750" y="1470025"/>
          <p14:tracePt t="13710" x="4179888" y="1462088"/>
          <p14:tracePt t="13716" x="4154488" y="1452563"/>
          <p14:tracePt t="13726" x="4137025" y="1452563"/>
          <p14:tracePt t="13732" x="4129088" y="1452563"/>
          <p14:tracePt t="13742" x="4121150" y="1452563"/>
          <p14:tracePt t="13747" x="4111625" y="1452563"/>
          <p14:tracePt t="13772" x="4103688" y="1452563"/>
          <p14:tracePt t="13779" x="4095750" y="1452563"/>
          <p14:tracePt t="13785" x="4086225" y="1470025"/>
          <p14:tracePt t="13793" x="4078288" y="1477963"/>
          <p14:tracePt t="13802" x="4070350" y="1495425"/>
          <p14:tracePt t="13809" x="4052888" y="1512888"/>
          <p14:tracePt t="13817" x="4052888" y="1520825"/>
          <p14:tracePt t="13842" x="4044950" y="1520825"/>
          <p14:tracePt t="14253" x="4044950" y="1530350"/>
          <p14:tracePt t="14261" x="4060825" y="1555750"/>
          <p14:tracePt t="14269" x="4103688" y="1581150"/>
          <p14:tracePt t="14277" x="4137025" y="1597025"/>
          <p14:tracePt t="14285" x="4197350" y="1614488"/>
          <p14:tracePt t="14294" x="4265613" y="1639888"/>
          <p14:tracePt t="14301" x="4324350" y="1649413"/>
          <p14:tracePt t="14310" x="4384675" y="1657350"/>
          <p14:tracePt t="14317" x="4443413" y="1665288"/>
          <p14:tracePt t="14326" x="4494213" y="1665288"/>
          <p14:tracePt t="14331" x="4554538" y="1665288"/>
          <p14:tracePt t="14342" x="4613275" y="1665288"/>
          <p14:tracePt t="14347" x="4673600" y="1665288"/>
          <p14:tracePt t="14359" x="4724400" y="1665288"/>
          <p14:tracePt t="14362" x="4783138" y="1665288"/>
          <p14:tracePt t="14371" x="4833938" y="1649413"/>
          <p14:tracePt t="14379" x="4894263" y="1639888"/>
          <p14:tracePt t="14388" x="4927600" y="1622425"/>
          <p14:tracePt t="14393" x="4962525" y="1606550"/>
          <p14:tracePt t="14401" x="4995863" y="1581150"/>
          <p14:tracePt t="14411" x="5021263" y="1571625"/>
          <p14:tracePt t="14417" x="5046663" y="1555750"/>
          <p14:tracePt t="14427" x="5072063" y="1538288"/>
          <p14:tracePt t="14434" x="5097463" y="1520825"/>
          <p14:tracePt t="14443" x="5122863" y="1504950"/>
          <p14:tracePt t="14449" x="5165725" y="1495425"/>
          <p14:tracePt t="14459" x="5208588" y="1477963"/>
          <p14:tracePt t="14465" x="5259388" y="1462088"/>
          <p14:tracePt t="14472" x="5318125" y="1444625"/>
          <p14:tracePt t="14480" x="5368925" y="1427163"/>
          <p14:tracePt t="14487" x="5429250" y="1411288"/>
          <p14:tracePt t="14497" x="5505450" y="1376363"/>
          <p14:tracePt t="14503" x="5565775" y="1360488"/>
          <p14:tracePt t="14513" x="5641975" y="1333500"/>
          <p14:tracePt t="14519" x="5700713" y="1317625"/>
          <p14:tracePt t="14529" x="5761038" y="1292225"/>
          <p14:tracePt t="14535" x="5819775" y="1274763"/>
          <p14:tracePt t="14543" x="5895975" y="1241425"/>
          <p14:tracePt t="14551" x="5956300" y="1223963"/>
          <p14:tracePt t="14559" x="6024563" y="1198563"/>
          <p14:tracePt t="14565" x="6083300" y="1181100"/>
          <p14:tracePt t="14576" x="6142038" y="1155700"/>
          <p14:tracePt t="14581" x="6194425" y="1138238"/>
          <p14:tracePt t="14592" x="6227763" y="1122363"/>
          <p14:tracePt t="14597" x="6253163" y="1104900"/>
          <p14:tracePt t="14609" x="6270625" y="1087438"/>
          <p14:tracePt t="14613" x="6296025" y="1069975"/>
          <p14:tracePt t="14622" x="6321425" y="1062038"/>
          <p14:tracePt t="14627" x="6338888" y="1044575"/>
          <p14:tracePt t="14635" x="6354763" y="1028700"/>
          <p14:tracePt t="14643" x="6364288" y="1011238"/>
          <p14:tracePt t="14651" x="6380163" y="993775"/>
          <p14:tracePt t="14659" x="6397625" y="985838"/>
          <p14:tracePt t="14667" x="6415088" y="968375"/>
          <p14:tracePt t="14677" x="6423025" y="952500"/>
          <p14:tracePt t="14683" x="6423025" y="935038"/>
          <p14:tracePt t="14693" x="6430963" y="925513"/>
          <p14:tracePt t="14699" x="6430963" y="909638"/>
          <p14:tracePt t="14709" x="6430963" y="900113"/>
          <p14:tracePt t="14713" x="6430963" y="884238"/>
          <p14:tracePt t="14723" x="6415088" y="866775"/>
          <p14:tracePt t="14730" x="6397625" y="841375"/>
          <p14:tracePt t="14738" x="6364288" y="815975"/>
          <p14:tracePt t="14746" x="6311900" y="798513"/>
          <p14:tracePt t="14753" x="6253163" y="773113"/>
          <p14:tracePt t="14764" x="6194425" y="755650"/>
          <p14:tracePt t="14769" x="6134100" y="739775"/>
          <p14:tracePt t="14777" x="6057900" y="714375"/>
          <p14:tracePt t="14783" x="5981700" y="696913"/>
          <p14:tracePt t="14794" x="5921375" y="671513"/>
          <p14:tracePt t="14801" x="5862638" y="654050"/>
          <p14:tracePt t="14809" x="5802313" y="646113"/>
          <p14:tracePt t="14817" x="5743575" y="646113"/>
          <p14:tracePt t="14827" x="5683250" y="636588"/>
          <p14:tracePt t="14831" x="5624513" y="636588"/>
          <p14:tracePt t="14843" x="5565775" y="636588"/>
          <p14:tracePt t="14847" x="5505450" y="636588"/>
          <p14:tracePt t="14854" x="5462588" y="636588"/>
          <p14:tracePt t="14862" x="5421313" y="646113"/>
          <p14:tracePt t="14871" x="5368925" y="654050"/>
          <p14:tracePt t="14896" x="5216525" y="704850"/>
          <p14:tracePt t="14901" x="5148263" y="739775"/>
          <p14:tracePt t="14913" x="5106988" y="755650"/>
          <p14:tracePt t="14922" x="5029200" y="790575"/>
          <p14:tracePt t="14930" x="4970463" y="808038"/>
          <p14:tracePt t="14937" x="4927600" y="823913"/>
          <p14:tracePt t="14947" x="4884738" y="849313"/>
          <p14:tracePt t="14951" x="4851400" y="884238"/>
          <p14:tracePt t="14959" x="4833938" y="900113"/>
          <p14:tracePt t="14967" x="4808538" y="935038"/>
          <p14:tracePt t="14976" x="4783138" y="960438"/>
          <p14:tracePt t="14983" x="4765675" y="1011238"/>
          <p14:tracePt t="14993" x="4749800" y="1028700"/>
          <p14:tracePt t="14999" x="4732338" y="1062038"/>
          <p14:tracePt t="15009" x="4714875" y="1096963"/>
          <p14:tracePt t="15015" x="4699000" y="1138238"/>
          <p14:tracePt t="15027" x="4681538" y="1173163"/>
          <p14:tracePt t="15031" x="4664075" y="1216025"/>
          <p14:tracePt t="15038" x="4638675" y="1282700"/>
          <p14:tracePt t="15047" x="4621213" y="1343025"/>
          <p14:tracePt t="15055" x="4621213" y="1401763"/>
          <p14:tracePt t="15061" x="4613275" y="1444625"/>
          <p14:tracePt t="15069" x="4613275" y="1487488"/>
          <p14:tracePt t="15079" x="4621213" y="1546225"/>
          <p14:tracePt t="15085" x="4630738" y="1581150"/>
          <p14:tracePt t="15093" x="4646613" y="1606550"/>
          <p14:tracePt t="15101" x="4664075" y="1639888"/>
          <p14:tracePt t="15110" x="4681538" y="1665288"/>
          <p14:tracePt t="15115" x="4699000" y="1690688"/>
          <p14:tracePt t="15126" x="4706938" y="1700213"/>
          <p14:tracePt t="15131" x="4724400" y="1716088"/>
          <p14:tracePt t="15142" x="4740275" y="1733550"/>
          <p14:tracePt t="15147" x="4757738" y="1751013"/>
          <p14:tracePt t="15158" x="4783138" y="1766888"/>
          <p14:tracePt t="15164" x="4800600" y="1776413"/>
          <p14:tracePt t="15171" x="4843463" y="1809750"/>
          <p14:tracePt t="15179" x="4859338" y="1819275"/>
          <p14:tracePt t="15185" x="4884738" y="1835150"/>
          <p14:tracePt t="15193" x="4919663" y="1852613"/>
          <p14:tracePt t="15201" x="4953000" y="1870075"/>
          <p14:tracePt t="15211" x="4987925" y="1885950"/>
          <p14:tracePt t="15217" x="5013325" y="1895475"/>
          <p14:tracePt t="15227" x="5054600" y="1903413"/>
          <p14:tracePt t="15234" x="5106988" y="1911350"/>
          <p14:tracePt t="15242" x="5165725" y="1938338"/>
          <p14:tracePt t="15247" x="5224463" y="1946275"/>
          <p14:tracePt t="15258" x="5284788" y="1954213"/>
          <p14:tracePt t="15265" x="5353050" y="1954213"/>
          <p14:tracePt t="15272" x="5429250" y="1963738"/>
          <p14:tracePt t="15280" x="5513388" y="1979613"/>
          <p14:tracePt t="15288" x="5599113" y="1989138"/>
          <p14:tracePt t="15295" x="5692775" y="2014538"/>
          <p14:tracePt t="15303" x="5776913" y="2022475"/>
          <p14:tracePt t="15313" x="5862638" y="2030413"/>
          <p14:tracePt t="15319" x="5946775" y="2055813"/>
          <p14:tracePt t="15328" x="6040438" y="2065338"/>
          <p14:tracePt t="15333" x="6126163" y="2073275"/>
          <p14:tracePt t="15342" x="6210300" y="2073275"/>
          <p14:tracePt t="15349" x="6278563" y="2073275"/>
          <p14:tracePt t="15359" x="6354763" y="2073275"/>
          <p14:tracePt t="15365" x="6440488" y="2073275"/>
          <p14:tracePt t="15376" x="6524625" y="2073275"/>
          <p14:tracePt t="15381" x="6610350" y="2065338"/>
          <p14:tracePt t="15392" x="6704013" y="2039938"/>
          <p14:tracePt t="15397" x="6788150" y="2014538"/>
          <p14:tracePt t="15403" x="6873875" y="1997075"/>
          <p14:tracePt t="15412" x="6967538" y="1971675"/>
          <p14:tracePt t="15419" x="7051675" y="1954213"/>
          <p14:tracePt t="15429" x="7112000" y="1928813"/>
          <p14:tracePt t="15435" x="7188200" y="1911350"/>
          <p14:tracePt t="15443" x="7246938" y="1885950"/>
          <p14:tracePt t="15451" x="7297738" y="1870075"/>
          <p14:tracePt t="15459" x="7340600" y="1852613"/>
          <p14:tracePt t="15467" x="7383463" y="1835150"/>
          <p14:tracePt t="15475" x="7416800" y="1819275"/>
          <p14:tracePt t="15483" x="7451725" y="1801813"/>
          <p14:tracePt t="15493" x="7467600" y="1784350"/>
          <p14:tracePt t="15497" x="7477125" y="1758950"/>
          <p14:tracePt t="15509" x="7493000" y="1725613"/>
          <p14:tracePt t="15515" x="7502525" y="1690688"/>
          <p14:tracePt t="15522" x="7510463" y="1657350"/>
          <p14:tracePt t="15529" x="7527925" y="1597025"/>
          <p14:tracePt t="15538" x="7527925" y="1546225"/>
          <p14:tracePt t="15546" x="7527925" y="1487488"/>
          <p14:tracePt t="15553" x="7510463" y="1427163"/>
          <p14:tracePt t="15560" x="7493000" y="1360488"/>
          <p14:tracePt t="15567" x="7459663" y="1300163"/>
          <p14:tracePt t="15576" x="7416800" y="1231900"/>
          <p14:tracePt t="15583" x="7348538" y="1173163"/>
          <p14:tracePt t="15593" x="7289800" y="1104900"/>
          <p14:tracePt t="15599" x="7221538" y="1054100"/>
          <p14:tracePt t="15610" x="7145338" y="1003300"/>
          <p14:tracePt t="15615" x="7051675" y="968375"/>
          <p14:tracePt t="15626" x="6967538" y="952500"/>
          <p14:tracePt t="15631" x="6848475" y="925513"/>
          <p14:tracePt t="15637" x="6737350" y="900113"/>
          <p14:tracePt t="15647" x="6635750" y="884238"/>
          <p14:tracePt t="15653" x="6534150" y="858838"/>
          <p14:tracePt t="15663" x="6448425" y="849313"/>
          <p14:tracePt t="15669" x="6364288" y="849313"/>
          <p14:tracePt t="15680" x="6286500" y="841375"/>
          <p14:tracePt t="15685" x="6202363" y="841375"/>
          <p14:tracePt t="15693" x="6142038" y="841375"/>
          <p14:tracePt t="15701" x="6083300" y="841375"/>
          <p14:tracePt t="15709" x="6057900" y="841375"/>
          <p14:tracePt t="15715" x="6040438" y="849313"/>
          <p14:tracePt t="15726" x="6024563" y="858838"/>
          <p14:tracePt t="15731" x="6007100" y="874713"/>
          <p14:tracePt t="15743" x="5989638" y="892175"/>
          <p14:tracePt t="15747" x="5981700" y="909638"/>
          <p14:tracePt t="15759" x="5964238" y="925513"/>
          <p14:tracePt t="15763" x="5946775" y="935038"/>
          <p14:tracePt t="15772" x="5930900" y="952500"/>
          <p14:tracePt t="15781" x="5930900" y="968375"/>
          <p14:tracePt t="15787" x="5921375" y="985838"/>
          <p14:tracePt t="15793" x="5913438" y="985838"/>
          <p14:tracePt t="15801" x="5905500" y="993775"/>
          <p14:tracePt t="15812" x="5895975" y="1003300"/>
          <p14:tracePt t="15817" x="5888038" y="1019175"/>
          <p14:tracePt t="15826" x="5880100" y="1028700"/>
          <p14:tracePt t="15833" x="5870575" y="1036638"/>
          <p14:tracePt t="15849" x="5870575" y="1044575"/>
          <p14:tracePt t="17589" x="5870575" y="1054100"/>
          <p14:tracePt t="17595" x="5880100" y="1087438"/>
          <p14:tracePt t="17604" x="5930900" y="1155700"/>
          <p14:tracePt t="17612" x="5972175" y="1206500"/>
          <p14:tracePt t="17619" x="6032500" y="1274763"/>
          <p14:tracePt t="17627" x="6091238" y="1343025"/>
          <p14:tracePt t="17637" x="6159500" y="1401763"/>
          <p14:tracePt t="17643" x="6227763" y="1462088"/>
          <p14:tracePt t="17649" x="6296025" y="1520825"/>
          <p14:tracePt t="17658" x="6354763" y="1581150"/>
          <p14:tracePt t="17665" x="6397625" y="1614488"/>
          <p14:tracePt t="17675" x="6448425" y="1657350"/>
          <p14:tracePt t="17681" x="6508750" y="1700213"/>
          <p14:tracePt t="17692" x="6575425" y="1766888"/>
          <p14:tracePt t="17697" x="6653213" y="1835150"/>
          <p14:tracePt t="17708" x="6737350" y="1903413"/>
          <p14:tracePt t="17713" x="6831013" y="1997075"/>
          <p14:tracePt t="17724" x="6924675" y="2090738"/>
          <p14:tracePt t="17729" x="7026275" y="2174875"/>
          <p14:tracePt t="17735" x="7137400" y="2243138"/>
          <p14:tracePt t="17744" x="7256463" y="2311400"/>
          <p14:tracePt t="17751" x="7358063" y="2387600"/>
          <p14:tracePt t="17760" x="7451725" y="2455863"/>
          <p14:tracePt t="17768" x="7527925" y="2498725"/>
          <p14:tracePt t="17775" x="7604125" y="2549525"/>
          <p14:tracePt t="17783" x="7672388" y="2592388"/>
          <p14:tracePt t="17793" x="7731125" y="2633663"/>
          <p14:tracePt t="17800" x="7791450" y="2668588"/>
          <p14:tracePt t="17808" x="7859713" y="2701925"/>
          <p14:tracePt t="17813" x="7918450" y="2727325"/>
          <p14:tracePt t="17824" x="7977188" y="2752725"/>
          <p14:tracePt t="17829" x="8054975" y="2787650"/>
          <p14:tracePt t="17842" x="8147050" y="2820988"/>
          <p14:tracePt t="17847" x="8232775" y="2838450"/>
          <p14:tracePt t="17854" x="8326438" y="2863850"/>
          <p14:tracePt t="17862" x="8410575" y="2871788"/>
          <p14:tracePt t="17879" x="8580438" y="2881313"/>
          <p14:tracePt t="17883" x="8658225" y="2906713"/>
          <p14:tracePt t="17896" x="8742363" y="2914650"/>
          <p14:tracePt t="17899" x="8828088" y="2922588"/>
          <p14:tracePt t="17908" x="8912225" y="2922588"/>
          <p14:tracePt t="17915" x="8988425" y="2922588"/>
          <p14:tracePt t="17925" x="9056688" y="2922588"/>
          <p14:tracePt t="17931" x="9117013" y="2906713"/>
          <p14:tracePt t="17943" x="9183688" y="2881313"/>
          <p14:tracePt t="17947" x="9244013" y="2863850"/>
          <p14:tracePt t="17957" x="9294813" y="2846388"/>
          <p14:tracePt t="17962" x="9353550" y="2805113"/>
          <p14:tracePt t="17969" x="9421813" y="2744788"/>
          <p14:tracePt t="17979" x="9482138" y="2693988"/>
          <p14:tracePt t="17985" x="9550400" y="2625725"/>
          <p14:tracePt t="17994" x="9626600" y="2557463"/>
          <p14:tracePt t="18001" x="9694863" y="2489200"/>
          <p14:tracePt t="18011" x="9761538" y="2413000"/>
          <p14:tracePt t="18017" x="9821863" y="2336800"/>
          <p14:tracePt t="18025" x="9864725" y="2260600"/>
          <p14:tracePt t="18031" x="9880600" y="2200275"/>
          <p14:tracePt t="18042" x="9906000" y="2124075"/>
          <p14:tracePt t="18047" x="9923463" y="2065338"/>
          <p14:tracePt t="18059" x="9931400" y="2005013"/>
          <p14:tracePt t="18063" x="9948863" y="1946275"/>
          <p14:tracePt t="18074" x="9948863" y="1885950"/>
          <p14:tracePt t="18080" x="9948863" y="1827213"/>
          <p14:tracePt t="18091" x="9931400" y="1766888"/>
          <p14:tracePt t="18096" x="9915525" y="1708150"/>
          <p14:tracePt t="18103" x="9890125" y="1649413"/>
          <p14:tracePt t="18109" x="9864725" y="1581150"/>
          <p14:tracePt t="18117" x="9821863" y="1520825"/>
          <p14:tracePt t="18125" x="9761538" y="1452563"/>
          <p14:tracePt t="18133" x="9710738" y="1401763"/>
          <p14:tracePt t="18143" x="9667875" y="1350963"/>
          <p14:tracePt t="18148" x="9617075" y="1308100"/>
          <p14:tracePt t="18158" x="9558338" y="1274763"/>
          <p14:tracePt t="18165" x="9498013" y="1249363"/>
          <p14:tracePt t="18175" x="9431338" y="1216025"/>
          <p14:tracePt t="18181" x="9345613" y="1189038"/>
          <p14:tracePt t="18190" x="9244013" y="1173163"/>
          <p14:tracePt t="18196" x="9158288" y="1147763"/>
          <p14:tracePt t="18204" x="9064625" y="1138238"/>
          <p14:tracePt t="18213" x="8980488" y="1138238"/>
          <p14:tracePt t="18219" x="8894763" y="1138238"/>
          <p14:tracePt t="18230" x="8810625" y="1138238"/>
          <p14:tracePt t="18235" x="8724900" y="1163638"/>
          <p14:tracePt t="18245" x="8605838" y="1198563"/>
          <p14:tracePt t="18251" x="8488363" y="1223963"/>
          <p14:tracePt t="18258" x="8402638" y="1249363"/>
          <p14:tracePt t="18265" x="8308975" y="1282700"/>
          <p14:tracePt t="18275" x="8224838" y="1317625"/>
          <p14:tracePt t="18281" x="8131175" y="1368425"/>
          <p14:tracePt t="18293" x="8054975" y="1436688"/>
          <p14:tracePt t="18298" x="7986713" y="1487488"/>
          <p14:tracePt t="18308" x="7926388" y="1520825"/>
          <p14:tracePt t="18313" x="7875588" y="1546225"/>
          <p14:tracePt t="18324" x="7842250" y="1563688"/>
          <p14:tracePt t="18329" x="7816850" y="1581150"/>
          <p14:tracePt t="18335" x="7799388" y="1597025"/>
          <p14:tracePt t="18344" x="7791450" y="1614488"/>
          <p14:tracePt t="18351" x="7773988" y="1622425"/>
          <p14:tracePt t="18361" x="7766050" y="1631950"/>
          <p14:tracePt t="18367" x="7756525" y="1639888"/>
          <p14:tracePt t="18375" x="7756525" y="1649413"/>
          <p14:tracePt t="18391" x="7748588" y="1649413"/>
          <p14:tracePt t="18397" x="7740650" y="1657350"/>
          <p14:tracePt t="18403" x="7740650" y="1665288"/>
          <p14:tracePt t="21435" x="7731125" y="1665288"/>
          <p14:tracePt t="21443" x="7629525" y="1690688"/>
          <p14:tracePt t="21451" x="7493000" y="1708150"/>
          <p14:tracePt t="21460" x="7272338" y="1725613"/>
          <p14:tracePt t="21467" x="7094538" y="1716088"/>
          <p14:tracePt t="21476" x="6950075" y="1708150"/>
          <p14:tracePt t="21483" x="6797675" y="1708150"/>
          <p14:tracePt t="21491" x="6653213" y="1708150"/>
          <p14:tracePt t="21499" x="6550025" y="1708150"/>
          <p14:tracePt t="21507" x="6465888" y="1733550"/>
          <p14:tracePt t="21513" x="6380163" y="1751013"/>
          <p14:tracePt t="21523" x="6303963" y="1776413"/>
          <p14:tracePt t="21529" x="6210300" y="1801813"/>
          <p14:tracePt t="21541" x="6126163" y="1819275"/>
          <p14:tracePt t="21545" x="6024563" y="1844675"/>
          <p14:tracePt t="21558" x="5895975" y="1870075"/>
          <p14:tracePt t="21563" x="5751513" y="1885950"/>
          <p14:tracePt t="21574" x="5599113" y="1911350"/>
          <p14:tracePt t="21578" x="5429250" y="1938338"/>
          <p14:tracePt t="21583" x="5267325" y="1963738"/>
          <p14:tracePt t="21591" x="5054600" y="1997075"/>
          <p14:tracePt t="21599" x="4833938" y="2022475"/>
          <p14:tracePt t="21607" x="4646613" y="2047875"/>
          <p14:tracePt t="21615" x="4443413" y="2090738"/>
          <p14:tracePt t="21624" x="4298950" y="2124075"/>
          <p14:tracePt t="21631" x="4070350" y="2200275"/>
          <p14:tracePt t="21640" x="3865563" y="2278063"/>
          <p14:tracePt t="21647" x="3670300" y="2362200"/>
          <p14:tracePt t="21657" x="3508375" y="2447925"/>
          <p14:tracePt t="21662" x="3348038" y="2524125"/>
          <p14:tracePt t="21673" x="3186113" y="2608263"/>
          <p14:tracePt t="21678" x="3049588" y="2686050"/>
          <p14:tracePt t="21685" x="2930525" y="2752725"/>
          <p14:tracePt t="21694" x="2820988" y="2820988"/>
          <p14:tracePt t="21701" x="2701925" y="2897188"/>
          <p14:tracePt t="21711" x="2608263" y="2990850"/>
          <p14:tracePt t="21717" x="2506663" y="3067050"/>
          <p14:tracePt t="21726" x="2362200" y="3170238"/>
          <p14:tracePt t="21731" x="2268538" y="3254375"/>
          <p14:tracePt t="21740" x="2174875" y="3340100"/>
          <p14:tracePt t="21747" x="2081213" y="3416300"/>
          <p14:tracePt t="21757" x="1987550" y="3502025"/>
          <p14:tracePt t="21763" x="1893888" y="3594100"/>
          <p14:tracePt t="21774" x="1827213" y="3687763"/>
          <p14:tracePt t="21779" x="1776413" y="3773488"/>
          <p14:tracePt t="21790" x="1741488" y="3867150"/>
          <p14:tracePt t="21795" x="1708150" y="3951288"/>
          <p14:tracePt t="21806" x="1682750" y="4044950"/>
          <p14:tracePt t="21813" x="1665288" y="4113213"/>
          <p14:tracePt t="21817" x="1639888" y="4189413"/>
          <p14:tracePt t="21826" x="1639888" y="4265613"/>
          <p14:tracePt t="21833" x="1639888" y="4316413"/>
          <p14:tracePt t="21843" x="1657350" y="4394200"/>
          <p14:tracePt t="21849" x="1682750" y="4470400"/>
          <p14:tracePt t="21858" x="1733550" y="4546600"/>
          <p14:tracePt t="21865" x="1801813" y="4640263"/>
          <p14:tracePt t="21877" x="1868488" y="4733925"/>
          <p14:tracePt t="21897" x="2132013" y="4962525"/>
          <p14:tracePt t="21906" x="2225675" y="5005388"/>
          <p14:tracePt t="21911" x="2311400" y="5038725"/>
          <p14:tracePt t="21920" x="2413000" y="5073650"/>
          <p14:tracePt t="21928" x="2506663" y="5099050"/>
          <p14:tracePt t="21936" x="2590800" y="5116513"/>
          <p14:tracePt t="21946" x="2709863" y="5141913"/>
          <p14:tracePt t="21951" x="2838450" y="5167313"/>
          <p14:tracePt t="21957" x="2973388" y="5192713"/>
          <p14:tracePt t="21965" x="3135313" y="5192713"/>
          <p14:tracePt t="21974" x="3330575" y="5183188"/>
          <p14:tracePt t="21981" x="3543300" y="5157788"/>
          <p14:tracePt t="21991" x="3789363" y="5124450"/>
          <p14:tracePt t="21997" x="4017963" y="5081588"/>
          <p14:tracePt t="22007" x="4230688" y="5048250"/>
          <p14:tracePt t="22013" x="4460875" y="5005388"/>
          <p14:tracePt t="22023" x="4689475" y="4946650"/>
          <p14:tracePt t="22029" x="4927600" y="4852988"/>
          <p14:tracePt t="22040" x="5089525" y="4767263"/>
          <p14:tracePt t="22044" x="5208588" y="4699000"/>
          <p14:tracePt t="22051" x="5292725" y="4614863"/>
          <p14:tracePt t="22061" x="5368925" y="4521200"/>
          <p14:tracePt t="22067" x="5437188" y="4427538"/>
          <p14:tracePt t="22076" x="5513388" y="4341813"/>
          <p14:tracePt t="22083" x="5556250" y="4232275"/>
          <p14:tracePt t="22091" x="5581650" y="4130675"/>
          <p14:tracePt t="22099" x="5591175" y="4037013"/>
          <p14:tracePt t="22107" x="5591175" y="3935413"/>
          <p14:tracePt t="22114" x="5591175" y="3832225"/>
          <p14:tracePt t="22128" x="5573713" y="3730625"/>
          <p14:tracePt t="22131" x="5556250" y="3629025"/>
          <p14:tracePt t="22141" x="5522913" y="3543300"/>
          <p14:tracePt t="22147" x="5487988" y="3467100"/>
          <p14:tracePt t="22156" x="5446713" y="3373438"/>
          <p14:tracePt t="22162" x="5386388" y="3289300"/>
          <p14:tracePt t="22169" x="5327650" y="3195638"/>
          <p14:tracePt t="22177" x="5259388" y="3101975"/>
          <p14:tracePt t="22185" x="5191125" y="3025775"/>
          <p14:tracePt t="22192" x="5097463" y="2940050"/>
          <p14:tracePt t="22199" x="5003800" y="2871788"/>
          <p14:tracePt t="22207" x="4884738" y="2813050"/>
          <p14:tracePt t="22215" x="4775200" y="2752725"/>
          <p14:tracePt t="22224" x="4630738" y="2719388"/>
          <p14:tracePt t="22231" x="4486275" y="2693988"/>
          <p14:tracePt t="22240" x="4359275" y="2668588"/>
          <p14:tracePt t="22247" x="4214813" y="2660650"/>
          <p14:tracePt t="22256" x="4078288" y="2660650"/>
          <p14:tracePt t="22263" x="3933825" y="2660650"/>
          <p14:tracePt t="22272" x="3822700" y="2660650"/>
          <p14:tracePt t="22278" x="3703638" y="2686050"/>
          <p14:tracePt t="22285" x="3559175" y="2711450"/>
          <p14:tracePt t="22294" x="3449638" y="2736850"/>
          <p14:tracePt t="22301" x="3330575" y="2752725"/>
          <p14:tracePt t="22311" x="3244850" y="2778125"/>
          <p14:tracePt t="22317" x="3143250" y="2813050"/>
          <p14:tracePt t="22326" x="3041650" y="2838450"/>
          <p14:tracePt t="22333" x="2947988" y="2881313"/>
          <p14:tracePt t="22341" x="2854325" y="2940050"/>
          <p14:tracePt t="22347" x="2752725" y="3008313"/>
          <p14:tracePt t="22356" x="2659063" y="3076575"/>
          <p14:tracePt t="22363" x="2565400" y="3144838"/>
          <p14:tracePt t="22373" x="2481263" y="3211513"/>
          <p14:tracePt t="22380" x="2387600" y="3279775"/>
          <p14:tracePt t="22389" x="2319338" y="3365500"/>
          <p14:tracePt t="22395" x="2251075" y="3449638"/>
          <p14:tracePt t="22406" x="2192338" y="3543300"/>
          <p14:tracePt t="22411" x="2166938" y="3636963"/>
          <p14:tracePt t="22420" x="2149475" y="3722688"/>
          <p14:tracePt t="22426" x="2124075" y="3806825"/>
          <p14:tracePt t="22433" x="2116138" y="3892550"/>
          <p14:tracePt t="22441" x="2106613" y="3968750"/>
          <p14:tracePt t="22449" x="2106613" y="4037013"/>
          <p14:tracePt t="22457" x="2106613" y="4113213"/>
          <p14:tracePt t="22465" x="2106613" y="4171950"/>
          <p14:tracePt t="22473" x="2106613" y="4232275"/>
          <p14:tracePt t="22481" x="2116138" y="4291013"/>
          <p14:tracePt t="22491" x="2124075" y="4325938"/>
          <p14:tracePt t="22495" x="2141538" y="4341813"/>
          <p14:tracePt t="22506" x="2157413" y="4359275"/>
          <p14:tracePt t="22511" x="2166938" y="4376738"/>
          <p14:tracePt t="22522" x="2166938" y="4384675"/>
          <p14:tracePt t="22527" x="2174875" y="4384675"/>
          <p14:tracePt t="22577" x="2192338" y="4368800"/>
          <p14:tracePt t="22585" x="2200275" y="4333875"/>
          <p14:tracePt t="22593" x="2217738" y="4300538"/>
          <p14:tracePt t="22601" x="2225675" y="4265613"/>
          <p14:tracePt t="22609" x="2235200" y="4257675"/>
          <p14:tracePt t="22617" x="2235200" y="4249738"/>
          <p14:tracePt t="24063" x="2293938" y="4291013"/>
          <p14:tracePt t="24071" x="2387600" y="4359275"/>
          <p14:tracePt t="24080" x="2506663" y="4419600"/>
          <p14:tracePt t="24089" x="2651125" y="4445000"/>
          <p14:tracePt t="24096" x="2795588" y="4460875"/>
          <p14:tracePt t="24106" x="2990850" y="4495800"/>
          <p14:tracePt t="24111" x="3262313" y="4521200"/>
          <p14:tracePt t="24117" x="3568700" y="4554538"/>
          <p14:tracePt t="24125" x="3900488" y="4589463"/>
          <p14:tracePt t="24133" x="4306888" y="4630738"/>
          <p14:tracePt t="24143" x="4689475" y="4648200"/>
          <p14:tracePt t="24149" x="5038725" y="4648200"/>
          <p14:tracePt t="24159" x="5411788" y="4648200"/>
          <p14:tracePt t="24165" x="5743575" y="4683125"/>
          <p14:tracePt t="24175" x="6032500" y="4699000"/>
          <p14:tracePt t="24181" x="6321425" y="4699000"/>
          <p14:tracePt t="24189" x="6567488" y="4673600"/>
          <p14:tracePt t="24197" x="6788150" y="4648200"/>
          <p14:tracePt t="24206" x="6975475" y="4622800"/>
          <p14:tracePt t="24211" x="7119938" y="4597400"/>
          <p14:tracePt t="24222" x="7246938" y="4546600"/>
          <p14:tracePt t="24228" x="7340600" y="4503738"/>
          <p14:tracePt t="24236" x="7434263" y="4445000"/>
          <p14:tracePt t="24245" x="7527925" y="4376738"/>
          <p14:tracePt t="24251" x="7604125" y="4308475"/>
          <p14:tracePt t="24261" x="7672388" y="4240213"/>
          <p14:tracePt t="24267" x="7740650" y="4164013"/>
          <p14:tracePt t="24276" x="7807325" y="4070350"/>
          <p14:tracePt t="24281" x="7875588" y="3994150"/>
          <p14:tracePt t="24290" x="7943850" y="3917950"/>
          <p14:tracePt t="24297" x="8020050" y="3832225"/>
          <p14:tracePt t="24307" x="8088313" y="3763963"/>
          <p14:tracePt t="24313" x="8139113" y="3705225"/>
          <p14:tracePt t="24323" x="8199438" y="3636963"/>
          <p14:tracePt t="24330" x="8250238" y="3578225"/>
          <p14:tracePt t="24339" x="8283575" y="3509963"/>
          <p14:tracePt t="24345" x="8301038" y="3449638"/>
          <p14:tracePt t="24355" x="8326438" y="3390900"/>
          <p14:tracePt t="24360" x="8343900" y="3330575"/>
          <p14:tracePt t="24367" x="8351838" y="3254375"/>
          <p14:tracePt t="24377" x="8351838" y="3195638"/>
          <p14:tracePt t="24383" x="8351838" y="3135313"/>
          <p14:tracePt t="24392" x="8334375" y="3076575"/>
          <p14:tracePt t="24399" x="8301038" y="3016250"/>
          <p14:tracePt t="24410" x="8258175" y="2949575"/>
          <p14:tracePt t="24415" x="8215313" y="2881313"/>
          <p14:tracePt t="24425" x="8147050" y="2820988"/>
          <p14:tracePt t="24429" x="8088313" y="2778125"/>
          <p14:tracePt t="24440" x="8020050" y="2744788"/>
          <p14:tracePt t="24446" x="7943850" y="2711450"/>
          <p14:tracePt t="24455" x="7867650" y="2676525"/>
          <p14:tracePt t="24461" x="7781925" y="2660650"/>
          <p14:tracePt t="24472" x="7697788" y="2633663"/>
          <p14:tracePt t="24478" x="7604125" y="2617788"/>
          <p14:tracePt t="24489" x="7518400" y="2592388"/>
          <p14:tracePt t="24494" x="7391400" y="2566988"/>
          <p14:tracePt t="24501" x="7264400" y="2541588"/>
          <p14:tracePt t="24507" x="7119938" y="2532063"/>
          <p14:tracePt t="24515" x="6975475" y="2532063"/>
          <p14:tracePt t="24523" x="6848475" y="2532063"/>
          <p14:tracePt t="24531" x="6719888" y="2549525"/>
          <p14:tracePt t="24541" x="6635750" y="2557463"/>
          <p14:tracePt t="24547" x="6550025" y="2582863"/>
          <p14:tracePt t="24555" x="6456363" y="2600325"/>
          <p14:tracePt t="24563" x="6372225" y="2625725"/>
          <p14:tracePt t="24573" x="6286500" y="2643188"/>
          <p14:tracePt t="24578" x="6210300" y="2693988"/>
          <p14:tracePt t="24588" x="6116638" y="2762250"/>
          <p14:tracePt t="24594" x="6040438" y="2813050"/>
          <p14:tracePt t="24602" x="5956300" y="2881313"/>
          <p14:tracePt t="24609" x="5895975" y="2949575"/>
          <p14:tracePt t="24617" x="5827713" y="3016250"/>
          <p14:tracePt t="24627" x="5761038" y="3094038"/>
          <p14:tracePt t="24633" x="5718175" y="3160713"/>
          <p14:tracePt t="24643" x="5675313" y="3221038"/>
          <p14:tracePt t="24649" x="5632450" y="3289300"/>
          <p14:tracePt t="24656" x="5599113" y="3348038"/>
          <p14:tracePt t="24663" x="5581650" y="3382963"/>
          <p14:tracePt t="24672" x="5565775" y="3416300"/>
          <p14:tracePt t="24679" x="5548313" y="3441700"/>
          <p14:tracePt t="24689" x="5538788" y="3459163"/>
          <p14:tracePt t="24695" x="5530850" y="3475038"/>
          <p14:tracePt t="24706" x="5530850" y="3484563"/>
          <p14:tracePt t="24711" x="5522913" y="3502025"/>
          <p14:tracePt t="25663" x="5513388" y="3509963"/>
          <p14:tracePt t="25671" x="5505450" y="3527425"/>
          <p14:tracePt t="25678" x="5497513" y="3543300"/>
          <p14:tracePt t="25688" x="5487988" y="3560763"/>
          <p14:tracePt t="25693" x="5487988" y="3568700"/>
          <p14:tracePt t="25702" x="5487988" y="3586163"/>
          <p14:tracePt t="25709" x="5480050" y="3603625"/>
          <p14:tracePt t="25717" x="5472113" y="3611563"/>
          <p14:tracePt t="25725" x="5454650" y="3629025"/>
          <p14:tracePt t="25733" x="5454650" y="3646488"/>
          <p14:tracePt t="25742" x="5446713" y="3662363"/>
          <p14:tracePt t="25747" x="5446713" y="3679825"/>
          <p14:tracePt t="25756" x="5446713" y="3705225"/>
          <p14:tracePt t="25763" x="5446713" y="3713163"/>
          <p14:tracePt t="25773" x="5446713" y="3730625"/>
          <p14:tracePt t="25779" x="5446713" y="3738563"/>
          <p14:tracePt t="25789" x="5446713" y="3756025"/>
          <p14:tracePt t="25795" x="5446713" y="3773488"/>
          <p14:tracePt t="25805" x="5454650" y="3781425"/>
          <p14:tracePt t="25811" x="5454650" y="3798888"/>
          <p14:tracePt t="25822" x="5462588" y="3816350"/>
          <p14:tracePt t="25825" x="5472113" y="3832225"/>
          <p14:tracePt t="25833" x="5472113" y="3841750"/>
          <p14:tracePt t="25844" x="5480050" y="3849688"/>
          <p14:tracePt t="25849" x="5480050" y="3857625"/>
          <p14:tracePt t="25861" x="5487988" y="3857625"/>
          <p14:tracePt t="26363" x="5497513" y="3857625"/>
          <p14:tracePt t="26372" x="5513388" y="3875088"/>
          <p14:tracePt t="26379" x="5556250" y="3892550"/>
          <p14:tracePt t="26389" x="5607050" y="3925888"/>
          <p14:tracePt t="26396" x="5675313" y="3951288"/>
          <p14:tracePt t="26406" x="5735638" y="3994150"/>
          <p14:tracePt t="26411" x="5811838" y="4027488"/>
          <p14:tracePt t="26422" x="5905500" y="4070350"/>
          <p14:tracePt t="26427" x="5981700" y="4105275"/>
          <p14:tracePt t="26438" x="6065838" y="4138613"/>
          <p14:tracePt t="26444" x="6159500" y="4171950"/>
          <p14:tracePt t="26449" x="6245225" y="4206875"/>
          <p14:tracePt t="26459" x="6329363" y="4232275"/>
          <p14:tracePt t="26465" x="6430963" y="4249738"/>
          <p14:tracePt t="26475" x="6550025" y="4275138"/>
          <p14:tracePt t="26481" x="6653213" y="4300538"/>
          <p14:tracePt t="26492" x="6754813" y="4316413"/>
          <p14:tracePt t="26497" x="6856413" y="4341813"/>
          <p14:tracePt t="26505" x="6967538" y="4368800"/>
          <p14:tracePt t="26513" x="7069138" y="4384675"/>
          <p14:tracePt t="26522" x="7162800" y="4410075"/>
          <p14:tracePt t="26527" x="7246938" y="4435475"/>
          <p14:tracePt t="26539" x="7348538" y="4452938"/>
          <p14:tracePt t="26544" x="7451725" y="4478338"/>
          <p14:tracePt t="26555" x="7561263" y="4503738"/>
          <p14:tracePt t="26560" x="7680325" y="4513263"/>
          <p14:tracePt t="26567" x="7791450" y="4521200"/>
          <p14:tracePt t="26577" x="7935913" y="4546600"/>
          <p14:tracePt t="26583" x="8054975" y="4572000"/>
          <p14:tracePt t="26592" x="8189913" y="4597400"/>
          <p14:tracePt t="26597" x="8326438" y="4614863"/>
          <p14:tracePt t="26605" x="8435975" y="4640263"/>
          <p14:tracePt t="26613" x="8521700" y="4648200"/>
          <p14:tracePt t="26622" x="8615363" y="4665663"/>
          <p14:tracePt t="26629" x="8699500" y="4683125"/>
          <p14:tracePt t="26640" x="8785225" y="4683125"/>
          <p14:tracePt t="26645" x="8869363" y="4683125"/>
          <p14:tracePt t="26655" x="8947150" y="4691063"/>
          <p14:tracePt t="26661" x="9031288" y="4691063"/>
          <p14:tracePt t="26674" x="9099550" y="4691063"/>
          <p14:tracePt t="26676" x="9158288" y="4691063"/>
          <p14:tracePt t="26683" x="9226550" y="4691063"/>
          <p14:tracePt t="26691" x="9302750" y="4691063"/>
          <p14:tracePt t="26699" x="9388475" y="4691063"/>
          <p14:tracePt t="26707" x="9472613" y="4683125"/>
          <p14:tracePt t="26715" x="9558338" y="4673600"/>
          <p14:tracePt t="26724" x="9659938" y="4657725"/>
          <p14:tracePt t="26731" x="9761538" y="4648200"/>
          <p14:tracePt t="26742" x="9847263" y="4640263"/>
          <p14:tracePt t="26747" x="9956800" y="4622800"/>
          <p14:tracePt t="26756" x="10042525" y="4622800"/>
          <p14:tracePt t="26761" x="10118725" y="4614863"/>
          <p14:tracePt t="26773" x="10169525" y="4597400"/>
          <p14:tracePt t="26777" x="10194925" y="4579938"/>
          <p14:tracePt t="26789" x="10204450" y="4564063"/>
          <p14:tracePt t="26793" x="10220325" y="4554538"/>
          <p14:tracePt t="26804" x="10229850" y="4554538"/>
          <p14:tracePt t="26809" x="10237788" y="4529138"/>
          <p14:tracePt t="26818" x="10245725" y="4513263"/>
          <p14:tracePt t="26826" x="10245725" y="4470400"/>
          <p14:tracePt t="26831" x="10245725" y="4427538"/>
          <p14:tracePt t="26839" x="10255250" y="4384675"/>
          <p14:tracePt t="26847" x="10255250" y="4325938"/>
          <p14:tracePt t="26856" x="10255250" y="4265613"/>
          <p14:tracePt t="26863" x="10271125" y="4197350"/>
          <p14:tracePt t="26872" x="10271125" y="4121150"/>
          <p14:tracePt t="26890" x="10280650" y="4037013"/>
          <p14:tracePt t="26896" x="10313988" y="3867150"/>
          <p14:tracePt t="26905" x="10323513" y="3763963"/>
          <p14:tracePt t="26909" x="10323513" y="3705225"/>
          <p14:tracePt t="26921" x="10323513" y="3636963"/>
          <p14:tracePt t="26925" x="10323513" y="3560763"/>
          <p14:tracePt t="26933" x="10323513" y="3502025"/>
          <p14:tracePt t="26941" x="10313988" y="3441700"/>
          <p14:tracePt t="26949" x="10288588" y="3382963"/>
          <p14:tracePt t="26959" x="10271125" y="3322638"/>
          <p14:tracePt t="26965" x="10245725" y="3254375"/>
          <p14:tracePt t="26974" x="10229850" y="3211513"/>
          <p14:tracePt t="26979" x="10212388" y="3152775"/>
          <p14:tracePt t="26989" x="10179050" y="3084513"/>
          <p14:tracePt t="26995" x="10136188" y="3025775"/>
          <p14:tracePt t="27005" x="10085388" y="2990850"/>
          <p14:tracePt t="27011" x="10034588" y="2965450"/>
          <p14:tracePt t="27022" x="9991725" y="2940050"/>
          <p14:tracePt t="27027" x="9931400" y="2922588"/>
          <p14:tracePt t="27039" x="9864725" y="2906713"/>
          <p14:tracePt t="27044" x="9804400" y="2881313"/>
          <p14:tracePt t="27054" x="9736138" y="2871788"/>
          <p14:tracePt t="27058" x="9659938" y="2863850"/>
          <p14:tracePt t="27065" x="9591675" y="2863850"/>
          <p14:tracePt t="27075" x="9532938" y="2863850"/>
          <p14:tracePt t="27081" x="9456738" y="2881313"/>
          <p14:tracePt t="27092" x="9396413" y="2906713"/>
          <p14:tracePt t="27097" x="9328150" y="2922588"/>
          <p14:tracePt t="27106" x="9269413" y="2949575"/>
          <p14:tracePt t="27113" x="9209088" y="2965450"/>
          <p14:tracePt t="27122" x="9158288" y="2982913"/>
          <p14:tracePt t="27129" x="9124950" y="3000375"/>
          <p14:tracePt t="27138" x="9099550" y="3016250"/>
          <p14:tracePt t="27143" x="9091613" y="3033713"/>
          <p14:tracePt t="27154" x="9074150" y="3051175"/>
          <p14:tracePt t="27159" x="9056688" y="3067050"/>
          <p14:tracePt t="27175" x="9048750" y="3067050"/>
          <p14:tracePt t="37375" x="9048750" y="3076575"/>
          <p14:tracePt t="37383" x="8988425" y="3178175"/>
          <p14:tracePt t="37391" x="8921750" y="3340100"/>
          <p14:tracePt t="37401" x="8843963" y="3568700"/>
          <p14:tracePt t="37408" x="8759825" y="3832225"/>
          <p14:tracePt t="37414" x="8658225" y="4156075"/>
          <p14:tracePt t="37422" x="8605838" y="4486275"/>
          <p14:tracePt t="37429" x="8564563" y="4843463"/>
          <p14:tracePt t="37437" x="8564563" y="5311775"/>
          <p14:tracePt t="37445" x="8580438" y="5684838"/>
          <p14:tracePt t="37453" x="8632825" y="6110288"/>
          <p14:tracePt t="37461" x="8709025" y="6475413"/>
          <p14:tracePt t="37470" x="8810625" y="6764338"/>
          <p14:tracePt t="37711" x="12141200" y="4070350"/>
          <p14:tracePt t="37720" x="12115800" y="3832225"/>
          <p14:tracePt t="37726" x="12080875" y="3527425"/>
          <p14:tracePt t="37736" x="12047538" y="3254375"/>
          <p14:tracePt t="37741" x="11996738" y="2949575"/>
          <p14:tracePt t="37753" x="11945938" y="2608263"/>
          <p14:tracePt t="37757" x="11911013" y="2336800"/>
          <p14:tracePt t="37769" x="11895138" y="2047875"/>
          <p14:tracePt t="37773" x="11860213" y="1741488"/>
          <p14:tracePt t="37785" x="11809413" y="1487488"/>
          <p14:tracePt t="37789" x="11766550" y="1241425"/>
          <p14:tracePt t="37802" x="11715750" y="985838"/>
          <p14:tracePt t="37806" x="11657013" y="730250"/>
          <p14:tracePt t="37811" x="11571288" y="492125"/>
          <p14:tracePt t="37820" x="11461750" y="246063"/>
          <p14:tracePt t="37827" x="11376025" y="58738"/>
          <p14:tracePt t="37992" x="9312275" y="322263"/>
          <p14:tracePt t="38001" x="9244013" y="577850"/>
          <p14:tracePt t="38008" x="9175750" y="892175"/>
          <p14:tracePt t="38019" x="9158288" y="1181100"/>
          <p14:tracePt t="38024" x="9132888" y="1462088"/>
          <p14:tracePt t="38029" x="9132888" y="1751013"/>
          <p14:tracePt t="38039" x="9150350" y="1997075"/>
          <p14:tracePt t="38045" x="9183688" y="2293938"/>
          <p14:tracePt t="38055" x="9251950" y="2549525"/>
          <p14:tracePt t="38061" x="9277350" y="2770188"/>
          <p14:tracePt t="38070" x="9337675" y="3000375"/>
          <p14:tracePt t="38077" x="9431338" y="3211513"/>
          <p14:tracePt t="38085" x="9515475" y="3382963"/>
          <p14:tracePt t="38093" x="9583738" y="3535363"/>
          <p14:tracePt t="38106" x="9617075" y="3654425"/>
          <p14:tracePt t="38109" x="9634538" y="3738563"/>
          <p14:tracePt t="38119" x="9659938" y="3798888"/>
          <p14:tracePt t="38123" x="9677400" y="3849688"/>
          <p14:tracePt t="38135" x="9694863" y="3900488"/>
          <p14:tracePt t="38139" x="9702800" y="3917950"/>
          <p14:tracePt t="38151" x="9710738" y="3935413"/>
          <p14:tracePt t="38155" x="9710738" y="3943350"/>
          <p14:tracePt t="38221" x="9720263" y="3943350"/>
          <p14:tracePt t="56385" x="9540875" y="3883025"/>
          <p14:tracePt t="56393" x="9320213" y="3773488"/>
          <p14:tracePt t="56401" x="9150350" y="3679825"/>
          <p14:tracePt t="56409" x="8988425" y="3594100"/>
          <p14:tracePt t="56416" x="8828088" y="3517900"/>
          <p14:tracePt t="56423" x="8709025" y="3459163"/>
          <p14:tracePt t="56432" x="8615363" y="3424238"/>
          <p14:tracePt t="56442" x="8529638" y="3373438"/>
          <p14:tracePt t="56449" x="8462963" y="3355975"/>
          <p14:tracePt t="56455" x="8402638" y="3340100"/>
          <p14:tracePt t="56464" x="8343900" y="3314700"/>
          <p14:tracePt t="56472" x="8283575" y="3297238"/>
          <p14:tracePt t="56480" x="8224838" y="3271838"/>
          <p14:tracePt t="56487" x="8156575" y="3254375"/>
          <p14:tracePt t="56495" x="8096250" y="3238500"/>
          <p14:tracePt t="56501" x="8037513" y="3211513"/>
          <p14:tracePt t="56511" x="7977188" y="3195638"/>
          <p14:tracePt t="56517" x="7918450" y="3195638"/>
          <p14:tracePt t="56533" x="7842250" y="3186113"/>
          <p14:tracePt t="56534" x="7756525" y="3186113"/>
          <p14:tracePt t="56544" x="7672388" y="3186113"/>
          <p14:tracePt t="56549" x="7586663" y="3186113"/>
          <p14:tracePt t="56555" x="7502525" y="3195638"/>
          <p14:tracePt t="56565" x="7416800" y="3203575"/>
          <p14:tracePt t="56572" x="7315200" y="3228975"/>
          <p14:tracePt t="56579" x="7196138" y="3254375"/>
          <p14:tracePt t="56587" x="7069138" y="3279775"/>
          <p14:tracePt t="56595" x="6942138" y="3297238"/>
          <p14:tracePt t="56603" x="6823075" y="3322638"/>
          <p14:tracePt t="56612" x="6694488" y="3330575"/>
          <p14:tracePt t="56619" x="6567488" y="3330575"/>
          <p14:tracePt t="56629" x="6430963" y="3330575"/>
          <p14:tracePt t="56635" x="6270625" y="3322638"/>
          <p14:tracePt t="56644" x="6108700" y="3297238"/>
          <p14:tracePt t="56649" x="5946775" y="3271838"/>
          <p14:tracePt t="56658" x="5683250" y="3186113"/>
          <p14:tracePt t="56666" x="5411788" y="3084513"/>
          <p14:tracePt t="56675" x="5173663" y="2990850"/>
          <p14:tracePt t="56682" x="4927600" y="2871788"/>
          <p14:tracePt t="56690" x="4656138" y="2770188"/>
          <p14:tracePt t="56698" x="4443413" y="2686050"/>
          <p14:tracePt t="56705" x="4222750" y="2574925"/>
          <p14:tracePt t="56712" x="4010025" y="2481263"/>
          <p14:tracePt t="56719" x="3822700" y="2397125"/>
          <p14:tracePt t="56729" x="3687763" y="2319338"/>
          <p14:tracePt t="56735" x="3576638" y="2243138"/>
          <p14:tracePt t="56745" x="3441700" y="2141538"/>
          <p14:tracePt t="56751" x="3348038" y="2047875"/>
          <p14:tracePt t="56762" x="3219450" y="1954213"/>
          <p14:tracePt t="56767" x="3127375" y="1860550"/>
          <p14:tracePt t="56779" x="2998788" y="1741488"/>
          <p14:tracePt t="56783" x="2897188" y="1649413"/>
          <p14:tracePt t="56789" x="2803525" y="1555750"/>
          <p14:tracePt t="56799" x="2719388" y="1477963"/>
          <p14:tracePt t="56805" x="2651125" y="1385888"/>
          <p14:tracePt t="56815" x="2574925" y="1292225"/>
          <p14:tracePt t="56821" x="2489200" y="1198563"/>
          <p14:tracePt t="56832" x="2395538" y="1104900"/>
          <p14:tracePt t="56837" x="2301875" y="1028700"/>
          <p14:tracePt t="56845" x="2192338" y="925513"/>
          <p14:tracePt t="56853" x="2073275" y="849313"/>
          <p14:tracePt t="56861" x="1954213" y="765175"/>
          <p14:tracePt t="56867" x="1827213" y="688975"/>
          <p14:tracePt t="56883" x="1571625" y="595313"/>
          <p14:tracePt t="56894" x="1487488" y="569913"/>
          <p14:tracePt t="56899" x="1409700" y="560388"/>
          <p14:tracePt t="56907" x="1358900" y="560388"/>
          <p14:tracePt t="56915" x="1325563" y="560388"/>
          <p14:tracePt t="56923" x="1300163" y="577850"/>
          <p14:tracePt t="56932" x="1274763" y="603250"/>
          <p14:tracePt t="56939" x="1249363" y="654050"/>
          <p14:tracePt t="56946" x="1206500" y="714375"/>
          <p14:tracePt t="56953" x="1138238" y="781050"/>
          <p14:tracePt t="56961" x="1069975" y="858838"/>
          <p14:tracePt t="56969" x="1003300" y="968375"/>
          <p14:tracePt t="56979" x="925513" y="1069975"/>
          <p14:tracePt t="56985" x="841375" y="1206500"/>
          <p14:tracePt t="56995" x="773113" y="1325563"/>
          <p14:tracePt t="57001" x="696913" y="1462088"/>
          <p14:tracePt t="57011" x="620713" y="1597025"/>
          <p14:tracePt t="57017" x="569913" y="1751013"/>
          <p14:tracePt t="57023" x="534988" y="1895475"/>
          <p14:tracePt t="57032" x="509588" y="2039938"/>
          <p14:tracePt t="57039" x="509588" y="2174875"/>
          <p14:tracePt t="57048" x="509588" y="2319338"/>
          <p14:tracePt t="57055" x="509588" y="2455863"/>
          <p14:tracePt t="57063" x="509588" y="2557463"/>
          <p14:tracePt t="57071" x="509588" y="2643188"/>
          <p14:tracePt t="57081" x="534988" y="2744788"/>
          <p14:tracePt t="57087" x="560388" y="2838450"/>
          <p14:tracePt t="57095" x="595313" y="2906713"/>
          <p14:tracePt t="57101" x="620713" y="3000375"/>
          <p14:tracePt t="57111" x="679450" y="3094038"/>
          <p14:tracePt t="57117" x="739775" y="3170238"/>
          <p14:tracePt t="57129" x="798513" y="3238500"/>
          <p14:tracePt t="57134" x="884238" y="3314700"/>
          <p14:tracePt t="57144" x="976313" y="3398838"/>
          <p14:tracePt t="57149" x="1069975" y="3467100"/>
          <p14:tracePt t="57158" x="1163638" y="3535363"/>
          <p14:tracePt t="57166" x="1249363" y="3578225"/>
          <p14:tracePt t="57171" x="1350963" y="3629025"/>
          <p14:tracePt t="57181" x="1444625" y="3662363"/>
          <p14:tracePt t="57187" x="1528763" y="3679825"/>
          <p14:tracePt t="57195" x="1631950" y="3705225"/>
          <p14:tracePt t="57203" x="1776413" y="3730625"/>
          <p14:tracePt t="57211" x="1954213" y="3756025"/>
          <p14:tracePt t="57219" x="2200275" y="3781425"/>
          <p14:tracePt t="57229" x="2497138" y="3798888"/>
          <p14:tracePt t="57235" x="2811463" y="3798888"/>
          <p14:tracePt t="57245" x="3160713" y="3798888"/>
          <p14:tracePt t="57249" x="3576638" y="3773488"/>
          <p14:tracePt t="57261" x="3933825" y="3738563"/>
          <p14:tracePt t="57266" x="4230688" y="3705225"/>
          <p14:tracePt t="57274" x="4468813" y="3687763"/>
          <p14:tracePt t="57282" x="4714875" y="3654425"/>
          <p14:tracePt t="57289" x="4876800" y="3629025"/>
          <p14:tracePt t="57298" x="5021263" y="3603625"/>
          <p14:tracePt t="57305" x="5148263" y="3586163"/>
          <p14:tracePt t="57315" x="5241925" y="3552825"/>
          <p14:tracePt t="57321" x="5327650" y="3517900"/>
          <p14:tracePt t="57329" x="5421313" y="3492500"/>
          <p14:tracePt t="57335" x="5487988" y="3459163"/>
          <p14:tracePt t="57345" x="5556250" y="3433763"/>
          <p14:tracePt t="57351" x="5616575" y="3390900"/>
          <p14:tracePt t="57362" x="5683250" y="3355975"/>
          <p14:tracePt t="57367" x="5735638" y="3289300"/>
          <p14:tracePt t="57379" x="5794375" y="3228975"/>
          <p14:tracePt t="57384" x="5819775" y="3160713"/>
          <p14:tracePt t="57395" x="5853113" y="3101975"/>
          <p14:tracePt t="57400" x="5870575" y="3041650"/>
          <p14:tracePt t="57405" x="5905500" y="2949575"/>
          <p14:tracePt t="57414" x="5930900" y="2863850"/>
          <p14:tracePt t="57421" x="5946775" y="2778125"/>
          <p14:tracePt t="57430" x="5972175" y="2686050"/>
          <p14:tracePt t="57437" x="5997575" y="2600325"/>
          <p14:tracePt t="57445" x="6015038" y="2506663"/>
          <p14:tracePt t="57453" x="6015038" y="2422525"/>
          <p14:tracePt t="57461" x="6015038" y="2336800"/>
          <p14:tracePt t="57469" x="5997575" y="2227263"/>
          <p14:tracePt t="57479" x="5956300" y="2108200"/>
          <p14:tracePt t="57483" x="5888038" y="1989138"/>
          <p14:tracePt t="57495" x="5811838" y="1852613"/>
          <p14:tracePt t="57499" x="5718175" y="1751013"/>
          <p14:tracePt t="57511" x="5607050" y="1639888"/>
          <p14:tracePt t="57516" x="5462588" y="1520825"/>
          <p14:tracePt t="57524" x="5318125" y="1411288"/>
          <p14:tracePt t="57532" x="5132388" y="1257300"/>
          <p14:tracePt t="57539" x="4953000" y="1147763"/>
          <p14:tracePt t="57549" x="4732338" y="1036638"/>
          <p14:tracePt t="57553" x="4468813" y="935038"/>
          <p14:tracePt t="57562" x="4256088" y="858838"/>
          <p14:tracePt t="57569" x="4027488" y="781050"/>
          <p14:tracePt t="57579" x="3857625" y="739775"/>
          <p14:tracePt t="57585" x="3627438" y="696913"/>
          <p14:tracePt t="57594" x="3467100" y="671513"/>
          <p14:tracePt t="57601" x="3305175" y="646113"/>
          <p14:tracePt t="57612" x="3160713" y="636588"/>
          <p14:tracePt t="57617" x="3024188" y="636588"/>
          <p14:tracePt t="57632" x="2828925" y="671513"/>
          <p14:tracePt t="57639" x="2744788" y="714375"/>
          <p14:tracePt t="57647" x="2668588" y="773113"/>
          <p14:tracePt t="57655" x="2582863" y="841375"/>
          <p14:tracePt t="57664" x="2489200" y="909638"/>
          <p14:tracePt t="57671" x="2420938" y="1003300"/>
          <p14:tracePt t="57681" x="2352675" y="1104900"/>
          <p14:tracePt t="57687" x="2286000" y="1223963"/>
          <p14:tracePt t="57695" x="2235200" y="1343025"/>
          <p14:tracePt t="57703" x="2208213" y="1452563"/>
          <p14:tracePt t="57712" x="2192338" y="1555750"/>
          <p14:tracePt t="57717" x="2166938" y="1657350"/>
          <p14:tracePt t="57729" x="2149475" y="1751013"/>
          <p14:tracePt t="57733" x="2124075" y="1852613"/>
          <p14:tracePt t="57746" x="2116138" y="1938338"/>
          <p14:tracePt t="57750" x="2116138" y="2005013"/>
          <p14:tracePt t="57760" x="2116138" y="2065338"/>
          <p14:tracePt t="57765" x="2132013" y="2124075"/>
          <p14:tracePt t="57774" x="2149475" y="2166938"/>
          <p14:tracePt t="57779" x="2166938" y="2184400"/>
          <p14:tracePt t="57787" x="2182813" y="2200275"/>
          <p14:tracePt t="57795" x="2192338" y="2209800"/>
          <p14:tracePt t="57803" x="2192338" y="2217738"/>
          <p14:tracePt t="57812" x="2200275" y="2217738"/>
          <p14:tracePt t="57865" x="2208213" y="2209800"/>
          <p14:tracePt t="57874" x="2208213" y="2200275"/>
          <p14:tracePt t="57884" x="2225675" y="2192338"/>
          <p14:tracePt t="57891" x="2235200" y="2174875"/>
          <p14:tracePt t="61691" x="2243138" y="2174875"/>
          <p14:tracePt t="61699" x="2413000" y="2133600"/>
          <p14:tracePt t="61709" x="2701925" y="2065338"/>
          <p14:tracePt t="61716" x="3041650" y="1971675"/>
          <p14:tracePt t="61727" x="3381375" y="1920875"/>
          <p14:tracePt t="61733" x="3652838" y="1885950"/>
          <p14:tracePt t="61740" x="3941763" y="1885950"/>
          <p14:tracePt t="61745" x="4214813" y="1852613"/>
          <p14:tracePt t="61753" x="4451350" y="1844675"/>
          <p14:tracePt t="61763" x="4673600" y="1809750"/>
          <p14:tracePt t="61769" x="4927600" y="1766888"/>
          <p14:tracePt t="61777" x="5114925" y="1741488"/>
          <p14:tracePt t="61786" x="5241925" y="1700213"/>
          <p14:tracePt t="61793" x="5368925" y="1682750"/>
          <p14:tracePt t="61801" x="5472113" y="1657350"/>
          <p14:tracePt t="61810" x="5573713" y="1649413"/>
          <p14:tracePt t="61815" x="5657850" y="1631950"/>
          <p14:tracePt t="61826" x="5761038" y="1614488"/>
          <p14:tracePt t="61831" x="5845175" y="1614488"/>
          <p14:tracePt t="61842" x="5964238" y="1614488"/>
          <p14:tracePt t="61847" x="6057900" y="1614488"/>
          <p14:tracePt t="61856" x="6176963" y="1614488"/>
          <p14:tracePt t="61864" x="6303963" y="1614488"/>
          <p14:tracePt t="61872" x="6430963" y="1622425"/>
          <p14:tracePt t="61879" x="6567488" y="1639888"/>
          <p14:tracePt t="61895" x="6873875" y="1674813"/>
          <p14:tracePt t="61903" x="6983413" y="1700213"/>
          <p14:tracePt t="61912" x="7112000" y="1725613"/>
          <p14:tracePt t="61917" x="7246938" y="1741488"/>
          <p14:tracePt t="61926" x="7383463" y="1766888"/>
          <p14:tracePt t="61934" x="7527925" y="1776413"/>
          <p14:tracePt t="61943" x="7654925" y="1776413"/>
          <p14:tracePt t="61949" x="7791450" y="1776413"/>
          <p14:tracePt t="61961" x="7951788" y="1776413"/>
          <p14:tracePt t="61965" x="8105775" y="1776413"/>
          <p14:tracePt t="61973" x="8240713" y="1766888"/>
          <p14:tracePt t="61979" x="8385175" y="1741488"/>
          <p14:tracePt t="61987" x="8488363" y="1716088"/>
          <p14:tracePt t="61996" x="8580438" y="1700213"/>
          <p14:tracePt t="62003" x="8666163" y="1674813"/>
          <p14:tracePt t="62010" x="8742363" y="1657350"/>
          <p14:tracePt t="62019" x="8810625" y="1631950"/>
          <p14:tracePt t="62029" x="8904288" y="1622425"/>
          <p14:tracePt t="62035" x="8988425" y="1597025"/>
          <p14:tracePt t="62043" x="9074150" y="1581150"/>
          <p14:tracePt t="62049" x="9175750" y="1555750"/>
          <p14:tracePt t="62061" x="9302750" y="1530350"/>
          <p14:tracePt t="62066" x="9439275" y="1504950"/>
          <p14:tracePt t="62076" x="9566275" y="1487488"/>
          <p14:tracePt t="62081" x="9694863" y="1462088"/>
          <p14:tracePt t="62092" x="9796463" y="1436688"/>
          <p14:tracePt t="62097" x="9872663" y="1401763"/>
          <p14:tracePt t="62106" x="9931400" y="1385888"/>
          <p14:tracePt t="62115" x="9991725" y="1368425"/>
          <p14:tracePt t="62121" x="10025063" y="1350963"/>
          <p14:tracePt t="62127" x="10042525" y="1333500"/>
          <p14:tracePt t="62135" x="10059988" y="1317625"/>
          <p14:tracePt t="62143" x="10067925" y="1292225"/>
          <p14:tracePt t="62151" x="10067925" y="1282700"/>
          <p14:tracePt t="62161" x="10050463" y="1257300"/>
          <p14:tracePt t="62167" x="10017125" y="1231900"/>
          <p14:tracePt t="62176" x="9966325" y="1206500"/>
          <p14:tracePt t="62183" x="9898063" y="1189038"/>
          <p14:tracePt t="62193" x="9796463" y="1163638"/>
          <p14:tracePt t="62199" x="9667875" y="1155700"/>
          <p14:tracePt t="62205" x="9523413" y="1130300"/>
          <p14:tracePt t="62215" x="9380538" y="1104900"/>
          <p14:tracePt t="62221" x="9236075" y="1096963"/>
          <p14:tracePt t="62230" x="9082088" y="1096963"/>
          <p14:tracePt t="62237" x="8947150" y="1096963"/>
          <p14:tracePt t="62245" x="8759825" y="1122363"/>
          <p14:tracePt t="62253" x="8597900" y="1147763"/>
          <p14:tracePt t="62263" x="8462963" y="1173163"/>
          <p14:tracePt t="62269" x="8318500" y="1198563"/>
          <p14:tracePt t="62276" x="8199438" y="1231900"/>
          <p14:tracePt t="62283" x="8096250" y="1266825"/>
          <p14:tracePt t="62293" x="8004175" y="1325563"/>
          <p14:tracePt t="62299" x="7926388" y="1393825"/>
          <p14:tracePt t="62310" x="7859713" y="1452563"/>
          <p14:tracePt t="62315" x="7807325" y="1538288"/>
          <p14:tracePt t="62326" x="7748588" y="1597025"/>
          <p14:tracePt t="62331" x="7697788" y="1665288"/>
          <p14:tracePt t="62343" x="7646988" y="1733550"/>
          <p14:tracePt t="62349" x="7612063" y="1793875"/>
          <p14:tracePt t="62353" x="7570788" y="1870075"/>
          <p14:tracePt t="62362" x="7535863" y="1928813"/>
          <p14:tracePt t="62369" x="7502525" y="1997075"/>
          <p14:tracePt t="62378" x="7485063" y="2055813"/>
          <p14:tracePt t="62385" x="7451725" y="2108200"/>
          <p14:tracePt t="62393" x="7434263" y="2166938"/>
          <p14:tracePt t="62401" x="7416800" y="2227263"/>
          <p14:tracePt t="62410" x="7391400" y="2286000"/>
          <p14:tracePt t="62417" x="7373938" y="2354263"/>
          <p14:tracePt t="62426" x="7366000" y="2413000"/>
          <p14:tracePt t="62431" x="7358063" y="2455863"/>
          <p14:tracePt t="62442" x="7358063" y="2516188"/>
          <p14:tracePt t="62447" x="7358063" y="2574925"/>
          <p14:tracePt t="62455" x="7366000" y="2633663"/>
          <p14:tracePt t="62464" x="7383463" y="2693988"/>
          <p14:tracePt t="62471" x="7408863" y="2752725"/>
          <p14:tracePt t="62480" x="7434263" y="2820988"/>
          <p14:tracePt t="62487" x="7467600" y="2855913"/>
          <p14:tracePt t="62496" x="7510463" y="2914650"/>
          <p14:tracePt t="62501" x="7545388" y="2957513"/>
          <p14:tracePt t="62510" x="7612063" y="3000375"/>
          <p14:tracePt t="62517" x="7672388" y="3016250"/>
          <p14:tracePt t="62526" x="7731125" y="3041650"/>
          <p14:tracePt t="62533" x="7791450" y="3059113"/>
          <p14:tracePt t="62543" x="7859713" y="3084513"/>
          <p14:tracePt t="62549" x="7943850" y="3094038"/>
          <p14:tracePt t="62561" x="8029575" y="3101975"/>
          <p14:tracePt t="62566" x="8131175" y="3101975"/>
          <p14:tracePt t="62576" x="8240713" y="3101975"/>
          <p14:tracePt t="62581" x="8369300" y="3101975"/>
          <p14:tracePt t="62587" x="8478838" y="3076575"/>
          <p14:tracePt t="62596" x="8615363" y="3051175"/>
          <p14:tracePt t="62603" x="8699500" y="3033713"/>
          <p14:tracePt t="62611" x="8785225" y="3008313"/>
          <p14:tracePt t="62619" x="8878888" y="2990850"/>
          <p14:tracePt t="62626" x="8963025" y="2965450"/>
          <p14:tracePt t="62635" x="9031288" y="2914650"/>
          <p14:tracePt t="62643" x="9091613" y="2855913"/>
          <p14:tracePt t="62651" x="9158288" y="2787650"/>
          <p14:tracePt t="62667" x="9226550" y="2668588"/>
          <p14:tracePt t="62676" x="9244013" y="2608263"/>
          <p14:tracePt t="62681" x="9261475" y="2541588"/>
          <p14:tracePt t="62692" x="9261475" y="2498725"/>
          <p14:tracePt t="62697" x="9261475" y="2438400"/>
          <p14:tracePt t="62706" x="9261475" y="2413000"/>
          <p14:tracePt t="62714" x="9244013" y="2371725"/>
          <p14:tracePt t="62723" x="9226550" y="2354263"/>
          <p14:tracePt t="62730" x="9218613" y="2336800"/>
          <p14:tracePt t="62735" x="9201150" y="2319338"/>
          <p14:tracePt t="62744" x="9183688" y="2303463"/>
          <p14:tracePt t="62751" x="9167813" y="2286000"/>
          <p14:tracePt t="62760" x="9158288" y="2286000"/>
          <p14:tracePt t="62767" x="9150350" y="2268538"/>
          <p14:tracePt t="62777" x="9142413" y="2260600"/>
          <p14:tracePt t="62783" x="9132888" y="2260600"/>
          <p14:tracePt t="62793" x="9132888" y="2252663"/>
          <p14:tracePt t="77809" x="9132888" y="2268538"/>
          <p14:tracePt t="77818" x="9132888" y="2278063"/>
          <p14:tracePt t="77825" x="9132888" y="2293938"/>
          <p14:tracePt t="77834" x="9124950" y="2303463"/>
          <p14:tracePt t="77841" x="9107488" y="2311400"/>
          <p14:tracePt t="77849" x="9099550" y="2328863"/>
          <p14:tracePt t="77858" x="9082088" y="2344738"/>
          <p14:tracePt t="77873" x="9048750" y="2371725"/>
          <p14:tracePt t="77880" x="9023350" y="2387600"/>
          <p14:tracePt t="77889" x="9005888" y="2405063"/>
          <p14:tracePt t="77895" x="8972550" y="2422525"/>
          <p14:tracePt t="77905" x="8921750" y="2438400"/>
          <p14:tracePt t="77911" x="8861425" y="2463800"/>
          <p14:tracePt t="77922" x="8802688" y="2481263"/>
          <p14:tracePt t="77927" x="8734425" y="2516188"/>
          <p14:tracePt t="77939" x="8674100" y="2549525"/>
          <p14:tracePt t="77943" x="8605838" y="2608263"/>
          <p14:tracePt t="77954" x="8539163" y="2676525"/>
          <p14:tracePt t="77960" x="8445500" y="2744788"/>
          <p14:tracePt t="77965" x="8326438" y="2830513"/>
          <p14:tracePt t="77975" x="8207375" y="2897188"/>
          <p14:tracePt t="77981" x="8096250" y="2949575"/>
          <p14:tracePt t="77990" x="7961313" y="3025775"/>
          <p14:tracePt t="77997" x="7791450" y="3119438"/>
          <p14:tracePt t="78005" x="7672388" y="3203575"/>
          <p14:tracePt t="78013" x="7553325" y="3289300"/>
          <p14:tracePt t="78021" x="7459663" y="3355975"/>
          <p14:tracePt t="78027" x="7366000" y="3424238"/>
          <p14:tracePt t="78038" x="7272338" y="3492500"/>
          <p14:tracePt t="78043" x="7196138" y="3560763"/>
          <p14:tracePt t="78054" x="7119938" y="3629025"/>
          <p14:tracePt t="78060" x="7026275" y="3697288"/>
          <p14:tracePt t="78070" x="6932613" y="3763963"/>
          <p14:tracePt t="78075" x="6838950" y="3849688"/>
          <p14:tracePt t="78083" x="6745288" y="3917950"/>
          <p14:tracePt t="78093" x="6653213" y="3976688"/>
          <p14:tracePt t="78099" x="6575425" y="4019550"/>
          <p14:tracePt t="78106" x="6499225" y="4052888"/>
          <p14:tracePt t="78113" x="6430963" y="4070350"/>
          <p14:tracePt t="78122" x="6338888" y="4095750"/>
          <p14:tracePt t="78129" x="6253163" y="4105275"/>
          <p14:tracePt t="78138" x="6167438" y="4105275"/>
          <p14:tracePt t="78145" x="6040438" y="4105275"/>
          <p14:tracePt t="78154" x="5938838" y="4095750"/>
          <p14:tracePt t="78162" x="5802313" y="4070350"/>
          <p14:tracePt t="78172" x="5667375" y="4044950"/>
          <p14:tracePt t="78175" x="5522913" y="4011613"/>
          <p14:tracePt t="78184" x="5386388" y="3976688"/>
          <p14:tracePt t="78194" x="5216525" y="3935413"/>
          <p14:tracePt t="78199" x="5029200" y="3849688"/>
          <p14:tracePt t="78209" x="4791075" y="3756025"/>
          <p14:tracePt t="78215" x="4562475" y="3619500"/>
          <p14:tracePt t="78224" x="4349750" y="3535363"/>
          <p14:tracePt t="78231" x="4162425" y="3441700"/>
          <p14:tracePt t="78240" x="4002088" y="3365500"/>
          <p14:tracePt t="78247" x="3806825" y="3254375"/>
          <p14:tracePt t="78257" x="3644900" y="3178175"/>
          <p14:tracePt t="78261" x="3475038" y="3094038"/>
          <p14:tracePt t="78271" x="3313113" y="3016250"/>
          <p14:tracePt t="78277" x="3152775" y="2932113"/>
          <p14:tracePt t="78287" x="2990850" y="2846388"/>
          <p14:tracePt t="78293" x="2871788" y="2778125"/>
          <p14:tracePt t="78304" x="2752725" y="2719388"/>
          <p14:tracePt t="78310" x="2659063" y="2676525"/>
          <p14:tracePt t="78320" x="2557463" y="2625725"/>
          <p14:tracePt t="78325" x="2497138" y="2608263"/>
          <p14:tracePt t="78331" x="2446338" y="2592388"/>
          <p14:tracePt t="78340" x="2413000" y="2574925"/>
          <p14:tracePt t="78347" x="2387600" y="2566988"/>
          <p14:tracePt t="78357" x="2352675" y="2549525"/>
          <p14:tracePt t="78363" x="2344738" y="2532063"/>
          <p14:tracePt t="78371" x="2319338" y="2524125"/>
          <p14:tracePt t="78379" x="2301875" y="2516188"/>
          <p14:tracePt t="78388" x="2286000" y="2506663"/>
          <p14:tracePt t="78395" x="2276475" y="2506663"/>
          <p14:tracePt t="78404" x="2268538" y="2506663"/>
          <p14:tracePt t="78411" x="2260600" y="2506663"/>
          <p14:tracePt t="78421" x="2235200" y="2506663"/>
          <p14:tracePt t="78425" x="2217738" y="2506663"/>
          <p14:tracePt t="78434" x="2208213" y="2506663"/>
          <p14:tracePt t="78441" x="2200275" y="2506663"/>
          <p14:tracePt t="78449" x="2192338" y="2506663"/>
          <p14:tracePt t="78465" x="2192338" y="2516188"/>
          <p14:tracePt t="78473" x="2182813" y="2516188"/>
          <p14:tracePt t="78479" x="2174875" y="2524125"/>
          <p14:tracePt t="78488" x="2166938" y="2532063"/>
          <p14:tracePt t="78495" x="2157413" y="2541588"/>
          <p14:tracePt t="78504" x="2141538" y="2557463"/>
          <p14:tracePt t="78511" x="2124075" y="2566988"/>
          <p14:tracePt t="78521" x="2116138" y="2582863"/>
          <p14:tracePt t="78527" x="2098675" y="2608263"/>
          <p14:tracePt t="78538" x="2081213" y="2633663"/>
          <p14:tracePt t="78544" x="2065338" y="2676525"/>
          <p14:tracePt t="78554" x="2047875" y="2711450"/>
          <p14:tracePt t="78559" x="2022475" y="2770188"/>
          <p14:tracePt t="78565" x="1997075" y="2838450"/>
          <p14:tracePt t="78575" x="1971675" y="2897188"/>
          <p14:tracePt t="78581" x="1954213" y="2957513"/>
          <p14:tracePt t="78590" x="1928813" y="3016250"/>
          <p14:tracePt t="78597" x="1911350" y="3084513"/>
          <p14:tracePt t="78608" x="1885950" y="3152775"/>
          <p14:tracePt t="78613" x="1868488" y="3228975"/>
          <p14:tracePt t="78624" x="1843088" y="3314700"/>
          <p14:tracePt t="78629" x="1835150" y="3408363"/>
          <p14:tracePt t="78638" x="1809750" y="3492500"/>
          <p14:tracePt t="78643" x="1792288" y="3552825"/>
          <p14:tracePt t="78654" x="1784350" y="3629025"/>
          <p14:tracePt t="78659" x="1776413" y="3697288"/>
          <p14:tracePt t="78670" x="1758950" y="3773488"/>
          <p14:tracePt t="78675" x="1749425" y="3857625"/>
          <p14:tracePt t="78683" x="1749425" y="3935413"/>
          <p14:tracePt t="78693" x="1749425" y="4019550"/>
          <p14:tracePt t="78700" x="1741488" y="4079875"/>
          <p14:tracePt t="78709" x="1741488" y="4146550"/>
          <p14:tracePt t="78715" x="1766888" y="4214813"/>
          <p14:tracePt t="78721" x="1784350" y="4275138"/>
          <p14:tracePt t="78729" x="1801813" y="4333875"/>
          <p14:tracePt t="78738" x="1827213" y="4394200"/>
          <p14:tracePt t="78745" x="1852613" y="4452938"/>
          <p14:tracePt t="78755" x="1885950" y="4521200"/>
          <p14:tracePt t="78761" x="1911350" y="4579938"/>
          <p14:tracePt t="78771" x="1928813" y="4640263"/>
          <p14:tracePt t="78777" x="1971675" y="4708525"/>
          <p14:tracePt t="78787" x="2005013" y="4767263"/>
          <p14:tracePt t="78792" x="2055813" y="4835525"/>
          <p14:tracePt t="78799" x="2106613" y="4878388"/>
          <p14:tracePt t="78810" x="2174875" y="4919663"/>
          <p14:tracePt t="78815" x="2235200" y="4937125"/>
          <p14:tracePt t="78825" x="2311400" y="4962525"/>
          <p14:tracePt t="78831" x="2370138" y="4979988"/>
          <p14:tracePt t="78840" x="2446338" y="4997450"/>
          <p14:tracePt t="78847" x="2514600" y="5022850"/>
          <p14:tracePt t="78857" x="2600325" y="5030788"/>
          <p14:tracePt t="78876" x="2820988" y="5048250"/>
          <p14:tracePt t="78880" x="2930525" y="5048250"/>
          <p14:tracePt t="78888" x="3033713" y="5048250"/>
          <p14:tracePt t="78893" x="3127375" y="5030788"/>
          <p14:tracePt t="78904" x="3228975" y="5005388"/>
          <p14:tracePt t="78909" x="3322638" y="4987925"/>
          <p14:tracePt t="78921" x="3424238" y="4962525"/>
          <p14:tracePt t="78926" x="3508375" y="4929188"/>
          <p14:tracePt t="78933" x="3602038" y="4886325"/>
          <p14:tracePt t="78942" x="3670300" y="4818063"/>
          <p14:tracePt t="78947" x="3746500" y="4749800"/>
          <p14:tracePt t="78955" x="3814763" y="4673600"/>
          <p14:tracePt t="78963" x="3865563" y="4605338"/>
          <p14:tracePt t="78971" x="3925888" y="4513263"/>
          <p14:tracePt t="78979" x="3967163" y="4427538"/>
          <p14:tracePt t="78988" x="3992563" y="4333875"/>
          <p14:tracePt t="78996" x="4010025" y="4249738"/>
          <p14:tracePt t="79004" x="4035425" y="4164013"/>
          <p14:tracePt t="79011" x="4044950" y="4062413"/>
          <p14:tracePt t="79020" x="4044950" y="3976688"/>
          <p14:tracePt t="79026" x="4044950" y="3892550"/>
          <p14:tracePt t="79034" x="4035425" y="3816350"/>
          <p14:tracePt t="79042" x="4010025" y="3738563"/>
          <p14:tracePt t="79049" x="3984625" y="3679825"/>
          <p14:tracePt t="79058" x="3951288" y="3611563"/>
          <p14:tracePt t="79065" x="3908425" y="3552825"/>
          <p14:tracePt t="79075" x="3873500" y="3502025"/>
          <p14:tracePt t="79081" x="3857625" y="3475038"/>
          <p14:tracePt t="79091" x="3814763" y="3449638"/>
          <p14:tracePt t="79097" x="3789363" y="3433763"/>
          <p14:tracePt t="79104" x="3756025" y="3416300"/>
          <p14:tracePt t="79111" x="3721100" y="3398838"/>
          <p14:tracePt t="79121" x="3687763" y="3390900"/>
          <p14:tracePt t="79127" x="3644900" y="3382963"/>
          <p14:tracePt t="79137" x="3611563" y="3373438"/>
          <p14:tracePt t="79143" x="3551238" y="3373438"/>
          <p14:tracePt t="79153" x="3492500" y="3365500"/>
          <p14:tracePt t="79159" x="3441700" y="3365500"/>
          <p14:tracePt t="79175" x="3322638" y="3340100"/>
          <p14:tracePt t="79181" x="3254375" y="3322638"/>
          <p14:tracePt t="79190" x="3194050" y="3305175"/>
          <p14:tracePt t="79197" x="3135313" y="3297238"/>
          <p14:tracePt t="79207" x="3074988" y="3271838"/>
          <p14:tracePt t="79213" x="3016250" y="3263900"/>
          <p14:tracePt t="79221" x="2940050" y="3238500"/>
          <p14:tracePt t="79229" x="2879725" y="3221038"/>
          <p14:tracePt t="79238" x="2820988" y="3203575"/>
          <p14:tracePt t="79243" x="2760663" y="3178175"/>
          <p14:tracePt t="79254" x="2701925" y="3170238"/>
          <p14:tracePt t="79259" x="2668588" y="3160713"/>
          <p14:tracePt t="79271" x="2625725" y="3160713"/>
          <p14:tracePt t="79275" x="2574925" y="3160713"/>
          <p14:tracePt t="79286" x="2532063" y="3170238"/>
          <p14:tracePt t="79291" x="2506663" y="3178175"/>
          <p14:tracePt t="79299" x="2489200" y="3186113"/>
          <p14:tracePt t="79307" x="2481263" y="3195638"/>
          <p14:tracePt t="79315" x="2463800" y="3211513"/>
          <p14:tracePt t="79325" x="2446338" y="3221038"/>
          <p14:tracePt t="79329" x="2438400" y="3238500"/>
          <p14:tracePt t="79337" x="2413000" y="3254375"/>
          <p14:tracePt t="79345" x="2405063" y="3271838"/>
          <p14:tracePt t="79354" x="2379663" y="3289300"/>
          <p14:tracePt t="79361" x="2362200" y="3305175"/>
          <p14:tracePt t="79371" x="2344738" y="3330575"/>
          <p14:tracePt t="79377" x="2319338" y="3355975"/>
          <p14:tracePt t="79388" x="2301875" y="3390900"/>
          <p14:tracePt t="79393" x="2286000" y="3416300"/>
          <p14:tracePt t="79403" x="2268538" y="3459163"/>
          <p14:tracePt t="79408" x="2251075" y="3492500"/>
          <p14:tracePt t="79414" x="2235200" y="3535363"/>
          <p14:tracePt t="79425" x="2217738" y="3594100"/>
          <p14:tracePt t="79431" x="2192338" y="3629025"/>
          <p14:tracePt t="79441" x="2174875" y="3679825"/>
          <p14:tracePt t="79447" x="2166938" y="3705225"/>
          <p14:tracePt t="79455" x="2166938" y="3730625"/>
          <p14:tracePt t="79463" x="2166938" y="3756025"/>
          <p14:tracePt t="79472" x="2166938" y="3773488"/>
          <p14:tracePt t="79476" x="2166938" y="3790950"/>
          <p14:tracePt t="79487" x="2166938" y="3806825"/>
          <p14:tracePt t="79493" x="2166938" y="3816350"/>
          <p14:tracePt t="79504" x="2166938" y="3824288"/>
          <p14:tracePt t="79509" x="2166938" y="3832225"/>
          <p14:tracePt t="79545" x="2166938" y="3841750"/>
          <p14:tracePt t="79571" x="2166938" y="3849688"/>
          <p14:tracePt t="79579" x="2174875" y="3857625"/>
          <p14:tracePt t="79599" x="2174875" y="3867150"/>
          <p14:tracePt t="79611" x="2174875" y="3875088"/>
          <p14:tracePt t="93275" x="2319338" y="3857625"/>
          <p14:tracePt t="93283" x="2455863" y="3832225"/>
          <p14:tracePt t="93291" x="2574925" y="3832225"/>
          <p14:tracePt t="93299" x="2633663" y="3806825"/>
          <p14:tracePt t="93307" x="2668588" y="3806825"/>
          <p14:tracePt t="93323" x="2684463" y="3806825"/>
          <p14:tracePt t="93333" x="2701925" y="3816350"/>
          <p14:tracePt t="93337" x="2719388" y="3832225"/>
          <p14:tracePt t="93348" x="2735263" y="3849688"/>
          <p14:tracePt t="93353" x="2770188" y="3883025"/>
          <p14:tracePt t="93361" x="2820988" y="3908425"/>
          <p14:tracePt t="93371" x="2889250" y="3943350"/>
          <p14:tracePt t="93377" x="2955925" y="3976688"/>
          <p14:tracePt t="93387" x="3049588" y="4002088"/>
          <p14:tracePt t="93393" x="3152775" y="4052888"/>
          <p14:tracePt t="93399" x="3270250" y="4087813"/>
          <p14:tracePt t="93407" x="3398838" y="4113213"/>
          <p14:tracePt t="93416" x="3525838" y="4138613"/>
          <p14:tracePt t="93423" x="3670300" y="4164013"/>
          <p14:tracePt t="93432" x="3814763" y="4171950"/>
          <p14:tracePt t="93439" x="3967163" y="4189413"/>
          <p14:tracePt t="93449" x="4121150" y="4197350"/>
          <p14:tracePt t="93455" x="4265613" y="4197350"/>
          <p14:tracePt t="93466" x="4400550" y="4206875"/>
          <p14:tracePt t="93471" x="4529138" y="4206875"/>
          <p14:tracePt t="93477" x="4630738" y="4206875"/>
          <p14:tracePt t="93485" x="4740275" y="4206875"/>
          <p14:tracePt t="93493" x="4826000" y="4206875"/>
          <p14:tracePt t="93502" x="4919663" y="4189413"/>
          <p14:tracePt t="93509" x="5003800" y="4164013"/>
          <p14:tracePt t="93518" x="5080000" y="4138613"/>
          <p14:tracePt t="93525" x="5165725" y="4121150"/>
          <p14:tracePt t="93533" x="5233988" y="4087813"/>
          <p14:tracePt t="93541" x="5292725" y="4052888"/>
          <p14:tracePt t="93549" x="5353050" y="4027488"/>
          <p14:tracePt t="93554" x="5403850" y="3994150"/>
          <p14:tracePt t="93565" x="5437188" y="3968750"/>
          <p14:tracePt t="93571" x="5462588" y="3935413"/>
          <p14:tracePt t="93582" x="5472113" y="3917950"/>
          <p14:tracePt t="93587" x="5487988" y="3892550"/>
          <p14:tracePt t="93598" x="5497513" y="3883025"/>
          <p14:tracePt t="93602" x="5505450" y="3867150"/>
          <p14:tracePt t="93612" x="5513388" y="3857625"/>
          <p14:tracePt t="93621" x="5513388" y="3849688"/>
          <p14:tracePt t="93626" x="5513388" y="3841750"/>
          <p14:tracePt t="93697" x="5497513" y="3875088"/>
          <p14:tracePt t="93703" x="5454650" y="3943350"/>
          <p14:tracePt t="93712" x="5411788" y="4002088"/>
          <p14:tracePt t="93721" x="5353050" y="4095750"/>
          <p14:tracePt t="93727" x="5302250" y="4189413"/>
          <p14:tracePt t="93737" x="5241925" y="4265613"/>
          <p14:tracePt t="93743" x="5183188" y="4341813"/>
          <p14:tracePt t="93753" x="5140325" y="4410075"/>
          <p14:tracePt t="93759" x="5122863" y="4495800"/>
          <p14:tracePt t="93770" x="5097463" y="4554538"/>
          <p14:tracePt t="93775" x="5080000" y="4614863"/>
          <p14:tracePt t="93786" x="5064125" y="4665663"/>
          <p14:tracePt t="93789" x="5054600" y="4691063"/>
          <p14:tracePt t="93799" x="5046663" y="4708525"/>
          <p14:tracePt t="94027" x="5046663" y="4775200"/>
          <p14:tracePt t="94035" x="5046663" y="4860925"/>
          <p14:tracePt t="94043" x="5046663" y="4987925"/>
          <p14:tracePt t="94051" x="5046663" y="5132388"/>
          <p14:tracePt t="94059" x="5046663" y="5268913"/>
          <p14:tracePt t="94070" x="5072063" y="5413375"/>
          <p14:tracePt t="94074" x="5089525" y="5557838"/>
          <p14:tracePt t="94085" x="5122863" y="5668963"/>
          <p14:tracePt t="94091" x="5173663" y="5778500"/>
          <p14:tracePt t="94099" x="5233988" y="5864225"/>
          <p14:tracePt t="94105" x="5284788" y="5957888"/>
          <p14:tracePt t="94116" x="5353050" y="6049963"/>
          <p14:tracePt t="94121" x="5421313" y="6118225"/>
          <p14:tracePt t="94132" x="5487988" y="6178550"/>
          <p14:tracePt t="94137" x="5565775" y="6237288"/>
          <p14:tracePt t="94148" x="5632450" y="6288088"/>
          <p14:tracePt t="94154" x="5683250" y="6330950"/>
          <p14:tracePt t="94167" x="5735638" y="6365875"/>
          <p14:tracePt t="94169" x="5776913" y="6381750"/>
          <p14:tracePt t="94175" x="5827713" y="6399213"/>
          <p14:tracePt t="94185" x="5862638" y="6416675"/>
          <p14:tracePt t="94191" x="5888038" y="6424613"/>
          <p14:tracePt t="94201" x="5895975" y="6432550"/>
          <p14:tracePt t="94207" x="5913438" y="6442075"/>
          <p14:tracePt t="94215" x="5930900" y="6442075"/>
          <p14:tracePt t="94223" x="5938838" y="6442075"/>
          <p14:tracePt t="94232" x="5956300" y="6442075"/>
          <p14:tracePt t="94239" x="5972175" y="6424613"/>
          <p14:tracePt t="94248" x="5989638" y="6407150"/>
          <p14:tracePt t="94255" x="6007100" y="6399213"/>
          <p14:tracePt t="94262" x="6057900" y="6373813"/>
          <p14:tracePt t="94272" x="6100763" y="6356350"/>
          <p14:tracePt t="94278" x="6142038" y="6330950"/>
          <p14:tracePt t="94287" x="6176963" y="6305550"/>
          <p14:tracePt t="94293" x="6227763" y="6272213"/>
          <p14:tracePt t="94302" x="6253163" y="6246813"/>
          <p14:tracePt t="94310" x="6270625" y="6211888"/>
          <p14:tracePt t="94319" x="6286500" y="6186488"/>
          <p14:tracePt t="94323" x="6303963" y="6178550"/>
          <p14:tracePt t="94332" x="6303963" y="6153150"/>
          <p14:tracePt t="94339" x="6303963" y="6135688"/>
          <p14:tracePt t="94349" x="6303963" y="6127750"/>
          <p14:tracePt t="94355" x="6303963" y="6110288"/>
          <p14:tracePt t="94366" x="6303963" y="6092825"/>
          <p14:tracePt t="94371" x="6303963" y="6084888"/>
          <p14:tracePt t="94383" x="6278563" y="6067425"/>
          <p14:tracePt t="94387" x="6253163" y="6049963"/>
          <p14:tracePt t="94401" x="6134100" y="6008688"/>
          <p14:tracePt t="94409" x="6057900" y="5991225"/>
          <p14:tracePt t="94417" x="5972175" y="5965825"/>
          <p14:tracePt t="94425" x="5888038" y="5948363"/>
          <p14:tracePt t="94433" x="5794375" y="5922963"/>
          <p14:tracePt t="94442" x="5667375" y="5897563"/>
          <p14:tracePt t="94449" x="5556250" y="5880100"/>
          <p14:tracePt t="94457" x="5437188" y="5854700"/>
          <p14:tracePt t="94467" x="5327650" y="5829300"/>
          <p14:tracePt t="94472" x="5224463" y="5821363"/>
          <p14:tracePt t="94482" x="5148263" y="5795963"/>
          <p14:tracePt t="94487" x="5089525" y="5788025"/>
          <p14:tracePt t="94499" x="5046663" y="5778500"/>
          <p14:tracePt t="94504" x="5021263" y="5778500"/>
          <p14:tracePt t="94512" x="5003800" y="5778500"/>
          <p14:tracePt t="94520" x="4987925" y="5788025"/>
          <p14:tracePt t="94527" x="4978400" y="5803900"/>
          <p14:tracePt t="94535" x="4962525" y="5813425"/>
          <p14:tracePt t="94543" x="4953000" y="5838825"/>
          <p14:tracePt t="94549" x="4945063" y="5864225"/>
          <p14:tracePt t="94557" x="4935538" y="5897563"/>
          <p14:tracePt t="94566" x="4935538" y="5922963"/>
          <p14:tracePt t="94573" x="4935538" y="5957888"/>
          <p14:tracePt t="94582" x="4945063" y="6016625"/>
          <p14:tracePt t="94589" x="4978400" y="6067425"/>
          <p14:tracePt t="94599" x="5029200" y="6118225"/>
          <p14:tracePt t="94605" x="5097463" y="6178550"/>
          <p14:tracePt t="94616" x="5183188" y="6229350"/>
          <p14:tracePt t="94620" x="5302250" y="6262688"/>
          <p14:tracePt t="94631" x="5446713" y="6288088"/>
          <p14:tracePt t="94636" x="5624513" y="6313488"/>
          <p14:tracePt t="94643" x="5837238" y="6323013"/>
          <p14:tracePt t="94652" x="6075363" y="6338888"/>
          <p14:tracePt t="94659" x="6253163" y="6338888"/>
          <p14:tracePt t="94669" x="6491288" y="6356350"/>
          <p14:tracePt t="94675" x="6694488" y="6356350"/>
          <p14:tracePt t="94685" x="6864350" y="6356350"/>
          <p14:tracePt t="94691" x="7043738" y="6356350"/>
          <p14:tracePt t="94700" x="7221538" y="6356350"/>
          <p14:tracePt t="94705" x="7358063" y="6348413"/>
          <p14:tracePt t="94716" x="7485063" y="6348413"/>
          <p14:tracePt t="94721" x="7586663" y="6330950"/>
          <p14:tracePt t="94732" x="7688263" y="6305550"/>
          <p14:tracePt t="94737" x="7773988" y="6288088"/>
          <p14:tracePt t="94749" x="7867650" y="6262688"/>
          <p14:tracePt t="94754" x="7951788" y="6221413"/>
          <p14:tracePt t="94766" x="8045450" y="6186488"/>
          <p14:tracePt t="94768" x="8105775" y="6153150"/>
          <p14:tracePt t="94775" x="8174038" y="6110288"/>
          <p14:tracePt t="94783" x="8232775" y="6076950"/>
          <p14:tracePt t="94791" x="8258175" y="6049963"/>
          <p14:tracePt t="94799" x="8283575" y="6016625"/>
          <p14:tracePt t="94807" x="8301038" y="5983288"/>
          <p14:tracePt t="94816" x="8318500" y="5957888"/>
          <p14:tracePt t="94823" x="8334375" y="5940425"/>
          <p14:tracePt t="94832" x="8351838" y="5922963"/>
          <p14:tracePt t="94839" x="8359775" y="5905500"/>
          <p14:tracePt t="94849" x="8359775" y="5889625"/>
          <p14:tracePt t="94853" x="8369300" y="5880100"/>
          <p14:tracePt t="94864" x="8369300" y="5872163"/>
          <p14:tracePt t="94869" x="8369300" y="5864225"/>
          <p14:tracePt t="95037" x="8377238" y="5854700"/>
          <p14:tracePt t="95046" x="8385175" y="5838825"/>
          <p14:tracePt t="95054" x="8385175" y="5821363"/>
          <p14:tracePt t="95062" x="8385175" y="5813425"/>
          <p14:tracePt t="95070" x="8377238" y="5788025"/>
          <p14:tracePt t="95077" x="8359775" y="5770563"/>
          <p14:tracePt t="95083" x="8343900" y="5745163"/>
          <p14:tracePt t="95091" x="8343900" y="5735638"/>
          <p14:tracePt t="95099" x="8326438" y="5719763"/>
          <p14:tracePt t="95107" x="8308975" y="5702300"/>
          <p14:tracePt t="95116" x="8301038" y="5684838"/>
          <p14:tracePt t="95123" x="8291513" y="5676900"/>
          <p14:tracePt t="95132" x="8291513" y="5659438"/>
          <p14:tracePt t="95139" x="8283575" y="5659438"/>
          <p14:tracePt t="95149" x="8283575" y="5651500"/>
          <p14:tracePt t="95155" x="8283575" y="5641975"/>
          <p14:tracePt t="95164" x="8275638" y="5641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1" y="1316038"/>
            <a:ext cx="2970213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7032626" y="6308726"/>
            <a:ext cx="363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Fonte www.who.org</a:t>
            </a:r>
            <a:endParaRPr lang="pt-BR" altLang="en-US" sz="1400">
              <a:latin typeface="Arial" panose="020B0604020202020204" pitchFamily="34" charset="0"/>
            </a:endParaRPr>
          </a:p>
        </p:txBody>
      </p:sp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1992313" y="1412875"/>
            <a:ext cx="50403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Arial" panose="020B0604020202020204" pitchFamily="34" charset="0"/>
              </a:rPr>
              <a:t> 450 milhões de pessoas em todo o mundo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Arial" panose="020B0604020202020204" pitchFamily="34" charset="0"/>
              </a:rPr>
              <a:t> 3º no índice  total de anos de vida perdidos por incapacidade</a:t>
            </a:r>
          </a:p>
        </p:txBody>
      </p:sp>
      <p:sp>
        <p:nvSpPr>
          <p:cNvPr id="5125" name="TextBox 10"/>
          <p:cNvSpPr txBox="1">
            <a:spLocks noChangeArrowheads="1"/>
          </p:cNvSpPr>
          <p:nvPr/>
        </p:nvSpPr>
        <p:spPr bwMode="auto">
          <a:xfrm>
            <a:off x="3863976" y="260350"/>
            <a:ext cx="417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Arial" panose="020B0604020202020204" pitchFamily="34" charset="0"/>
              </a:rPr>
              <a:t>Transtornos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Neuropsiquiátricos</a:t>
            </a:r>
            <a:endParaRPr lang="pt-BR" altLang="en-US" sz="2000" dirty="0">
              <a:latin typeface="Arial" panose="020B0604020202020204" pitchFamily="34" charset="0"/>
            </a:endParaRPr>
          </a:p>
        </p:txBody>
      </p:sp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1992314" y="2297113"/>
            <a:ext cx="4968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Depressão: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121 milhões de pessoas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 apenas 25 % têm acesso  a tratamentos efetivos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5127" name="TextBox 12"/>
          <p:cNvSpPr txBox="1">
            <a:spLocks noChangeArrowheads="1"/>
          </p:cNvSpPr>
          <p:nvPr/>
        </p:nvSpPr>
        <p:spPr bwMode="auto">
          <a:xfrm>
            <a:off x="1992313" y="3357564"/>
            <a:ext cx="41767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Esquizofrenia: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24 milhões de pessoas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50% dos casos não recebem tratamento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5128" name="TextBox 13"/>
          <p:cNvSpPr txBox="1">
            <a:spLocks noChangeArrowheads="1"/>
          </p:cNvSpPr>
          <p:nvPr/>
        </p:nvSpPr>
        <p:spPr bwMode="auto">
          <a:xfrm>
            <a:off x="1992314" y="4508500"/>
            <a:ext cx="4537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Retardo mental: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1,3% da população mundial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0,3% Doença de Alzheimer</a:t>
            </a:r>
          </a:p>
        </p:txBody>
      </p:sp>
      <p:sp>
        <p:nvSpPr>
          <p:cNvPr id="5129" name="TextBox 15"/>
          <p:cNvSpPr txBox="1">
            <a:spLocks noChangeArrowheads="1"/>
          </p:cNvSpPr>
          <p:nvPr/>
        </p:nvSpPr>
        <p:spPr bwMode="auto">
          <a:xfrm>
            <a:off x="1992313" y="5589588"/>
            <a:ext cx="42481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Transtornos de ansiedade: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Ptsd: 5,6 milhões de americanos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Pânico: 2,4 milhões de americanos</a:t>
            </a:r>
            <a:endParaRPr lang="pt-BR" altLang="en-US" sz="1600">
              <a:latin typeface="Arial" panose="020B0604020202020204" pitchFamily="34" charset="0"/>
            </a:endParaRP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1703389" y="714375"/>
            <a:ext cx="878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Arial" panose="020B0604020202020204" pitchFamily="34" charset="0"/>
              </a:rPr>
              <a:t>Prevenção</a:t>
            </a:r>
            <a:r>
              <a:rPr lang="en-US" altLang="en-US" sz="1600" dirty="0">
                <a:latin typeface="Arial" panose="020B0604020202020204" pitchFamily="34" charset="0"/>
              </a:rPr>
              <a:t> X </a:t>
            </a:r>
            <a:r>
              <a:rPr lang="en-US" altLang="en-US" sz="1600" dirty="0" err="1">
                <a:latin typeface="Arial" panose="020B0604020202020204" pitchFamily="34" charset="0"/>
              </a:rPr>
              <a:t>políticas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públicas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adequadas</a:t>
            </a:r>
            <a:endParaRPr lang="pt-BR" altLang="en-US" sz="1600" dirty="0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6C088CC-47D4-4095-B4A7-BE7C62019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03"/>
    </mc:Choice>
    <mc:Fallback>
      <p:transition spd="slow" advTm="28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D517D21-289D-4850-929A-9D0A854EA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mask">
            <a:extLst>
              <a:ext uri="{FF2B5EF4-FFF2-40B4-BE49-F238E27FC236}">
                <a16:creationId xmlns:a16="http://schemas.microsoft.com/office/drawing/2014/main" id="{69F2D923-FC6D-402C-AF7F-48E07A89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" y="-1"/>
            <a:ext cx="12188952" cy="6858000"/>
          </a:xfrm>
          <a:custGeom>
            <a:avLst/>
            <a:gdLst>
              <a:gd name="connsiteX0" fmla="*/ 10360682 w 12188952"/>
              <a:gd name="connsiteY0" fmla="*/ 1582951 h 6858000"/>
              <a:gd name="connsiteX1" fmla="*/ 9965970 w 12188952"/>
              <a:gd name="connsiteY1" fmla="*/ 1755290 h 6858000"/>
              <a:gd name="connsiteX2" fmla="*/ 9601833 w 12188952"/>
              <a:gd name="connsiteY2" fmla="*/ 1855358 h 6858000"/>
              <a:gd name="connsiteX3" fmla="*/ 9032001 w 12188952"/>
              <a:gd name="connsiteY3" fmla="*/ 1899833 h 6858000"/>
              <a:gd name="connsiteX4" fmla="*/ 8453831 w 12188952"/>
              <a:gd name="connsiteY4" fmla="*/ 1933189 h 6858000"/>
              <a:gd name="connsiteX5" fmla="*/ 7883999 w 12188952"/>
              <a:gd name="connsiteY5" fmla="*/ 1944308 h 6858000"/>
              <a:gd name="connsiteX6" fmla="*/ 7311387 w 12188952"/>
              <a:gd name="connsiteY6" fmla="*/ 1941528 h 6858000"/>
              <a:gd name="connsiteX7" fmla="*/ 7047319 w 12188952"/>
              <a:gd name="connsiteY7" fmla="*/ 1938749 h 6858000"/>
              <a:gd name="connsiteX8" fmla="*/ 6335724 w 12188952"/>
              <a:gd name="connsiteY8" fmla="*/ 1913732 h 6858000"/>
              <a:gd name="connsiteX9" fmla="*/ 6332945 w 12188952"/>
              <a:gd name="connsiteY9" fmla="*/ 1913732 h 6858000"/>
              <a:gd name="connsiteX10" fmla="*/ 6168943 w 12188952"/>
              <a:gd name="connsiteY10" fmla="*/ 1908172 h 6858000"/>
              <a:gd name="connsiteX11" fmla="*/ 5596332 w 12188952"/>
              <a:gd name="connsiteY11" fmla="*/ 1908172 h 6858000"/>
              <a:gd name="connsiteX12" fmla="*/ 5023720 w 12188952"/>
              <a:gd name="connsiteY12" fmla="*/ 1977664 h 6858000"/>
              <a:gd name="connsiteX13" fmla="*/ 4453890 w 12188952"/>
              <a:gd name="connsiteY13" fmla="*/ 2058275 h 6858000"/>
              <a:gd name="connsiteX14" fmla="*/ 4028600 w 12188952"/>
              <a:gd name="connsiteY14" fmla="*/ 2113868 h 6858000"/>
              <a:gd name="connsiteX15" fmla="*/ 3956328 w 12188952"/>
              <a:gd name="connsiteY15" fmla="*/ 2347360 h 6858000"/>
              <a:gd name="connsiteX16" fmla="*/ 4209278 w 12188952"/>
              <a:gd name="connsiteY16" fmla="*/ 2525259 h 6858000"/>
              <a:gd name="connsiteX17" fmla="*/ 4053617 w 12188952"/>
              <a:gd name="connsiteY17" fmla="*/ 2644784 h 6858000"/>
              <a:gd name="connsiteX18" fmla="*/ 4278770 w 12188952"/>
              <a:gd name="connsiteY18" fmla="*/ 2789327 h 6858000"/>
              <a:gd name="connsiteX19" fmla="*/ 4412194 w 12188952"/>
              <a:gd name="connsiteY19" fmla="*/ 2914412 h 6858000"/>
              <a:gd name="connsiteX20" fmla="*/ 4920873 w 12188952"/>
              <a:gd name="connsiteY20" fmla="*/ 2970006 h 6858000"/>
              <a:gd name="connsiteX21" fmla="*/ 5051518 w 12188952"/>
              <a:gd name="connsiteY21" fmla="*/ 3045057 h 6858000"/>
              <a:gd name="connsiteX22" fmla="*/ 4920873 w 12188952"/>
              <a:gd name="connsiteY22" fmla="*/ 3092311 h 6858000"/>
              <a:gd name="connsiteX23" fmla="*/ 4137007 w 12188952"/>
              <a:gd name="connsiteY23" fmla="*/ 3075633 h 6858000"/>
              <a:gd name="connsiteX24" fmla="*/ 4034159 w 12188952"/>
              <a:gd name="connsiteY24" fmla="*/ 3136786 h 6858000"/>
              <a:gd name="connsiteX25" fmla="*/ 5296129 w 12188952"/>
              <a:gd name="connsiteY25" fmla="*/ 3286888 h 6858000"/>
              <a:gd name="connsiteX26" fmla="*/ 4517821 w 12188952"/>
              <a:gd name="connsiteY26" fmla="*/ 3589872 h 6858000"/>
              <a:gd name="connsiteX27" fmla="*/ 4754094 w 12188952"/>
              <a:gd name="connsiteY27" fmla="*/ 3648245 h 6858000"/>
              <a:gd name="connsiteX28" fmla="*/ 5218298 w 12188952"/>
              <a:gd name="connsiteY28" fmla="*/ 3890077 h 6858000"/>
              <a:gd name="connsiteX29" fmla="*/ 4806907 w 12188952"/>
              <a:gd name="connsiteY29" fmla="*/ 4067975 h 6858000"/>
              <a:gd name="connsiteX30" fmla="*/ 5137687 w 12188952"/>
              <a:gd name="connsiteY30" fmla="*/ 4173602 h 6858000"/>
              <a:gd name="connsiteX31" fmla="*/ 5218298 w 12188952"/>
              <a:gd name="connsiteY31" fmla="*/ 4240314 h 6858000"/>
              <a:gd name="connsiteX32" fmla="*/ 5176602 w 12188952"/>
              <a:gd name="connsiteY32" fmla="*/ 4256992 h 6858000"/>
              <a:gd name="connsiteX33" fmla="*/ 5913214 w 12188952"/>
              <a:gd name="connsiteY33" fmla="*/ 4384858 h 6858000"/>
              <a:gd name="connsiteX34" fmla="*/ 5607451 w 12188952"/>
              <a:gd name="connsiteY34" fmla="*/ 4443230 h 6858000"/>
              <a:gd name="connsiteX35" fmla="*/ 7586575 w 12188952"/>
              <a:gd name="connsiteY35" fmla="*/ 4924113 h 6858000"/>
              <a:gd name="connsiteX36" fmla="*/ 10471869 w 12188952"/>
              <a:gd name="connsiteY36" fmla="*/ 4985265 h 6858000"/>
              <a:gd name="connsiteX37" fmla="*/ 10916616 w 12188952"/>
              <a:gd name="connsiteY37" fmla="*/ 4687841 h 6858000"/>
              <a:gd name="connsiteX38" fmla="*/ 11333566 w 12188952"/>
              <a:gd name="connsiteY38" fmla="*/ 3392515 h 6858000"/>
              <a:gd name="connsiteX39" fmla="*/ 11289091 w 12188952"/>
              <a:gd name="connsiteY39" fmla="*/ 2300106 h 6858000"/>
              <a:gd name="connsiteX40" fmla="*/ 10747056 w 12188952"/>
              <a:gd name="connsiteY40" fmla="*/ 1816443 h 6858000"/>
              <a:gd name="connsiteX41" fmla="*/ 10360682 w 12188952"/>
              <a:gd name="connsiteY41" fmla="*/ 1582951 h 6858000"/>
              <a:gd name="connsiteX42" fmla="*/ 0 w 12188952"/>
              <a:gd name="connsiteY42" fmla="*/ 0 h 6858000"/>
              <a:gd name="connsiteX43" fmla="*/ 12188952 w 12188952"/>
              <a:gd name="connsiteY43" fmla="*/ 0 h 6858000"/>
              <a:gd name="connsiteX44" fmla="*/ 12188952 w 12188952"/>
              <a:gd name="connsiteY44" fmla="*/ 6858000 h 6858000"/>
              <a:gd name="connsiteX45" fmla="*/ 0 w 12188952"/>
              <a:gd name="connsiteY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88952" h="6858000">
                <a:moveTo>
                  <a:pt x="10360682" y="1582951"/>
                </a:moveTo>
                <a:cubicBezTo>
                  <a:pt x="10227259" y="1638544"/>
                  <a:pt x="10118852" y="1796986"/>
                  <a:pt x="9965970" y="1755290"/>
                </a:cubicBezTo>
                <a:cubicBezTo>
                  <a:pt x="9813089" y="1716375"/>
                  <a:pt x="9743597" y="1916511"/>
                  <a:pt x="9601833" y="1855358"/>
                </a:cubicBezTo>
                <a:cubicBezTo>
                  <a:pt x="9415596" y="1910952"/>
                  <a:pt x="9223799" y="1910952"/>
                  <a:pt x="9032001" y="1899833"/>
                </a:cubicBezTo>
                <a:cubicBezTo>
                  <a:pt x="8840205" y="1924850"/>
                  <a:pt x="8648407" y="1952647"/>
                  <a:pt x="8453831" y="1933189"/>
                </a:cubicBezTo>
                <a:cubicBezTo>
                  <a:pt x="8262034" y="1949868"/>
                  <a:pt x="8075796" y="1960986"/>
                  <a:pt x="7883999" y="1944308"/>
                </a:cubicBezTo>
                <a:cubicBezTo>
                  <a:pt x="7692202" y="1963765"/>
                  <a:pt x="7500405" y="1955426"/>
                  <a:pt x="7311387" y="1941528"/>
                </a:cubicBezTo>
                <a:cubicBezTo>
                  <a:pt x="7222438" y="1941528"/>
                  <a:pt x="7136268" y="1938749"/>
                  <a:pt x="7047319" y="1938749"/>
                </a:cubicBezTo>
                <a:cubicBezTo>
                  <a:pt x="6811047" y="1927630"/>
                  <a:pt x="6574776" y="1922071"/>
                  <a:pt x="6335724" y="1913732"/>
                </a:cubicBezTo>
                <a:cubicBezTo>
                  <a:pt x="6335724" y="1913732"/>
                  <a:pt x="6332945" y="1913732"/>
                  <a:pt x="6332945" y="1913732"/>
                </a:cubicBezTo>
                <a:cubicBezTo>
                  <a:pt x="6277350" y="1910952"/>
                  <a:pt x="6224538" y="1910952"/>
                  <a:pt x="6168943" y="1908172"/>
                </a:cubicBezTo>
                <a:cubicBezTo>
                  <a:pt x="5977147" y="1908172"/>
                  <a:pt x="5785350" y="1908172"/>
                  <a:pt x="5596332" y="1908172"/>
                </a:cubicBezTo>
                <a:cubicBezTo>
                  <a:pt x="5410094" y="1983223"/>
                  <a:pt x="5207180" y="1919291"/>
                  <a:pt x="5023720" y="1977664"/>
                </a:cubicBezTo>
                <a:cubicBezTo>
                  <a:pt x="4829144" y="1974885"/>
                  <a:pt x="4645687" y="2033257"/>
                  <a:pt x="4453890" y="2058275"/>
                </a:cubicBezTo>
                <a:cubicBezTo>
                  <a:pt x="4309346" y="2069393"/>
                  <a:pt x="4162024" y="2055495"/>
                  <a:pt x="4028600" y="2113868"/>
                </a:cubicBezTo>
                <a:cubicBezTo>
                  <a:pt x="3925752" y="2161122"/>
                  <a:pt x="3845142" y="2222275"/>
                  <a:pt x="3956328" y="2347360"/>
                </a:cubicBezTo>
                <a:cubicBezTo>
                  <a:pt x="4089753" y="2344581"/>
                  <a:pt x="4075854" y="2555835"/>
                  <a:pt x="4209278" y="2525259"/>
                </a:cubicBezTo>
                <a:cubicBezTo>
                  <a:pt x="4181482" y="2622548"/>
                  <a:pt x="4086973" y="2572513"/>
                  <a:pt x="4053617" y="2644784"/>
                </a:cubicBezTo>
                <a:cubicBezTo>
                  <a:pt x="4123109" y="2705937"/>
                  <a:pt x="4256532" y="2661463"/>
                  <a:pt x="4278770" y="2789327"/>
                </a:cubicBezTo>
                <a:cubicBezTo>
                  <a:pt x="4250974" y="2922751"/>
                  <a:pt x="4339924" y="2906073"/>
                  <a:pt x="4412194" y="2914412"/>
                </a:cubicBezTo>
                <a:cubicBezTo>
                  <a:pt x="4584534" y="2931091"/>
                  <a:pt x="4751314" y="2942209"/>
                  <a:pt x="4920873" y="2970006"/>
                </a:cubicBezTo>
                <a:cubicBezTo>
                  <a:pt x="4962568" y="2978345"/>
                  <a:pt x="5059857" y="2958887"/>
                  <a:pt x="5051518" y="3045057"/>
                </a:cubicBezTo>
                <a:cubicBezTo>
                  <a:pt x="5043179" y="3114548"/>
                  <a:pt x="4968127" y="3089532"/>
                  <a:pt x="4920873" y="3092311"/>
                </a:cubicBezTo>
                <a:cubicBezTo>
                  <a:pt x="4659584" y="3125668"/>
                  <a:pt x="4395517" y="3072854"/>
                  <a:pt x="4137007" y="3075633"/>
                </a:cubicBezTo>
                <a:cubicBezTo>
                  <a:pt x="4106431" y="3075633"/>
                  <a:pt x="4100871" y="3167362"/>
                  <a:pt x="4034159" y="3136786"/>
                </a:cubicBezTo>
                <a:cubicBezTo>
                  <a:pt x="4209278" y="3220176"/>
                  <a:pt x="5023720" y="3242414"/>
                  <a:pt x="5296129" y="3286888"/>
                </a:cubicBezTo>
                <a:cubicBezTo>
                  <a:pt x="5012602" y="3603771"/>
                  <a:pt x="4742974" y="3411974"/>
                  <a:pt x="4517821" y="3589872"/>
                </a:cubicBezTo>
                <a:cubicBezTo>
                  <a:pt x="4517821" y="3589872"/>
                  <a:pt x="4562296" y="3589872"/>
                  <a:pt x="4754094" y="3648245"/>
                </a:cubicBezTo>
                <a:cubicBezTo>
                  <a:pt x="4906975" y="3695499"/>
                  <a:pt x="4831925" y="3762211"/>
                  <a:pt x="5218298" y="3890077"/>
                </a:cubicBezTo>
                <a:cubicBezTo>
                  <a:pt x="5070976" y="3931771"/>
                  <a:pt x="4879178" y="3851161"/>
                  <a:pt x="4806907" y="4067975"/>
                </a:cubicBezTo>
                <a:cubicBezTo>
                  <a:pt x="4920873" y="4106891"/>
                  <a:pt x="5057077" y="4070755"/>
                  <a:pt x="5137687" y="4173602"/>
                </a:cubicBezTo>
                <a:cubicBezTo>
                  <a:pt x="5162704" y="4204179"/>
                  <a:pt x="5187722" y="4223637"/>
                  <a:pt x="5218298" y="4240314"/>
                </a:cubicBezTo>
                <a:cubicBezTo>
                  <a:pt x="5204400" y="4245874"/>
                  <a:pt x="5187722" y="4251433"/>
                  <a:pt x="5176602" y="4256992"/>
                </a:cubicBezTo>
                <a:cubicBezTo>
                  <a:pt x="5198840" y="4276451"/>
                  <a:pt x="5768673" y="4382077"/>
                  <a:pt x="5913214" y="4384858"/>
                </a:cubicBezTo>
                <a:cubicBezTo>
                  <a:pt x="5813146" y="4418213"/>
                  <a:pt x="5607451" y="4443230"/>
                  <a:pt x="5607451" y="4443230"/>
                </a:cubicBezTo>
                <a:cubicBezTo>
                  <a:pt x="5607451" y="4443230"/>
                  <a:pt x="5651926" y="4571095"/>
                  <a:pt x="7586575" y="4924113"/>
                </a:cubicBezTo>
                <a:cubicBezTo>
                  <a:pt x="7942372" y="4988046"/>
                  <a:pt x="10310649" y="4996385"/>
                  <a:pt x="10471869" y="4985265"/>
                </a:cubicBezTo>
                <a:cubicBezTo>
                  <a:pt x="10624751" y="4974147"/>
                  <a:pt x="10827667" y="4668383"/>
                  <a:pt x="10916616" y="4687841"/>
                </a:cubicBezTo>
                <a:cubicBezTo>
                  <a:pt x="10944413" y="4660044"/>
                  <a:pt x="11250176" y="3981806"/>
                  <a:pt x="11333566" y="3392515"/>
                </a:cubicBezTo>
                <a:cubicBezTo>
                  <a:pt x="11355803" y="3156244"/>
                  <a:pt x="11378041" y="2483564"/>
                  <a:pt x="11289091" y="2300106"/>
                </a:cubicBezTo>
                <a:cubicBezTo>
                  <a:pt x="11239057" y="2194478"/>
                  <a:pt x="10874921" y="1872037"/>
                  <a:pt x="10747056" y="1816443"/>
                </a:cubicBezTo>
                <a:cubicBezTo>
                  <a:pt x="10616412" y="1744172"/>
                  <a:pt x="10463531" y="1708036"/>
                  <a:pt x="10360682" y="1582951"/>
                </a:cubicBez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DEF6B5E-7551-F24D-8938-B5C6F9375CDE}"/>
              </a:ext>
            </a:extLst>
          </p:cNvPr>
          <p:cNvSpPr txBox="1"/>
          <p:nvPr/>
        </p:nvSpPr>
        <p:spPr>
          <a:xfrm>
            <a:off x="769510" y="-1814694"/>
            <a:ext cx="8822636" cy="2806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>
                <a:latin typeface="+mj-lt"/>
                <a:ea typeface="+mj-ea"/>
                <a:cs typeface="+mj-cs"/>
              </a:rPr>
              <a:t>A </a:t>
            </a:r>
            <a:r>
              <a:rPr lang="en-US" sz="2800" i="1" dirty="0" err="1">
                <a:latin typeface="+mj-lt"/>
                <a:ea typeface="+mj-ea"/>
                <a:cs typeface="+mj-cs"/>
              </a:rPr>
              <a:t>neuroplasticidade</a:t>
            </a:r>
            <a:r>
              <a:rPr lang="en-US" sz="2800" i="1" dirty="0">
                <a:latin typeface="+mj-lt"/>
                <a:ea typeface="+mj-ea"/>
                <a:cs typeface="+mj-cs"/>
              </a:rPr>
              <a:t> “</a:t>
            </a:r>
            <a:r>
              <a:rPr lang="en-US" sz="2800" i="1" dirty="0" err="1">
                <a:latin typeface="+mj-lt"/>
                <a:ea typeface="+mj-ea"/>
                <a:cs typeface="+mj-cs"/>
              </a:rPr>
              <a:t>vem</a:t>
            </a:r>
            <a:r>
              <a:rPr lang="en-US" sz="2800" i="1" dirty="0"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latin typeface="+mj-lt"/>
                <a:ea typeface="+mj-ea"/>
                <a:cs typeface="+mj-cs"/>
              </a:rPr>
              <a:t>em</a:t>
            </a:r>
            <a:r>
              <a:rPr lang="en-US" sz="2800" i="1" dirty="0"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latin typeface="+mj-lt"/>
                <a:ea typeface="+mj-ea"/>
                <a:cs typeface="+mj-cs"/>
              </a:rPr>
              <a:t>ondas</a:t>
            </a:r>
            <a:r>
              <a:rPr lang="en-US" sz="2800" i="1" dirty="0">
                <a:latin typeface="+mj-lt"/>
                <a:ea typeface="+mj-ea"/>
                <a:cs typeface="+mj-cs"/>
              </a:rPr>
              <a:t> </a:t>
            </a:r>
            <a:r>
              <a:rPr lang="en-US" sz="2800" i="1" dirty="0" err="1">
                <a:latin typeface="+mj-lt"/>
                <a:ea typeface="+mj-ea"/>
                <a:cs typeface="+mj-cs"/>
              </a:rPr>
              <a:t>como</a:t>
            </a:r>
            <a:r>
              <a:rPr lang="en-US" sz="2800" i="1" dirty="0">
                <a:latin typeface="+mj-lt"/>
                <a:ea typeface="+mj-ea"/>
                <a:cs typeface="+mj-cs"/>
              </a:rPr>
              <a:t> o mar...”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DAE810-A10B-9C44-842A-A7FCA35D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071" y="1296625"/>
            <a:ext cx="8213199" cy="517431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CF0CB47-DA2C-4F4B-9095-62C114B48916}"/>
              </a:ext>
            </a:extLst>
          </p:cNvPr>
          <p:cNvSpPr/>
          <p:nvPr/>
        </p:nvSpPr>
        <p:spPr>
          <a:xfrm>
            <a:off x="1862766" y="6524823"/>
            <a:ext cx="3659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Keshavan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2014 American J </a:t>
            </a:r>
            <a:r>
              <a:rPr lang="pt-BR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Psych</a:t>
            </a:r>
            <a:endParaRPr lang="pt-BR" sz="14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E7A6122-7565-4C59-90D4-B84A1D429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69"/>
    </mc:Choice>
    <mc:Fallback>
      <p:transition spd="slow" advTm="181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62" x="8250238" y="5778500"/>
          <p14:tracePt t="23868" x="8215313" y="5965825"/>
          <p14:tracePt t="23877" x="8207375" y="6127750"/>
          <p14:tracePt t="23885" x="8189913" y="6297613"/>
          <p14:tracePt t="23892" x="8189913" y="6457950"/>
          <p14:tracePt t="23900" x="8189913" y="6611938"/>
          <p14:tracePt t="23908" x="8189913" y="6746875"/>
          <p14:tracePt t="24090" x="8555038" y="6450013"/>
          <p14:tracePt t="24096" x="8385175" y="6254750"/>
          <p14:tracePt t="24105" x="8088313" y="6034088"/>
          <p14:tracePt t="24127" x="6838950" y="5319713"/>
          <p14:tracePt t="24134" x="6397625" y="5116513"/>
          <p14:tracePt t="24143" x="6007100" y="4962525"/>
          <p14:tracePt t="24150" x="5632450" y="4827588"/>
          <p14:tracePt t="24159" x="5310188" y="4716463"/>
          <p14:tracePt t="24166" x="4962525" y="4614863"/>
          <p14:tracePt t="24173" x="4656138" y="4554538"/>
          <p14:tracePt t="24180" x="4375150" y="4513263"/>
          <p14:tracePt t="24191" x="4103688" y="4478338"/>
          <p14:tracePt t="24196" x="3865563" y="4460875"/>
          <p14:tracePt t="24205" x="3721100" y="4452938"/>
          <p14:tracePt t="24212" x="3594100" y="4470400"/>
          <p14:tracePt t="24222" x="3500438" y="4495800"/>
          <p14:tracePt t="24228" x="3441700" y="4521200"/>
          <p14:tracePt t="24239" x="3381375" y="4554538"/>
          <p14:tracePt t="24243" x="3355975" y="4572000"/>
          <p14:tracePt t="24250" x="3330575" y="4597400"/>
          <p14:tracePt t="24258" x="3313113" y="4614863"/>
          <p14:tracePt t="24266" x="3297238" y="4630738"/>
          <p14:tracePt t="24273" x="3287713" y="4648200"/>
          <p14:tracePt t="24282" x="3287713" y="4657725"/>
          <p14:tracePt t="24291" x="3279775" y="4673600"/>
          <p14:tracePt t="24298" x="3279775" y="4691063"/>
          <p14:tracePt t="24307" x="3279775" y="4699000"/>
          <p14:tracePt t="24364" x="3279775" y="4691063"/>
          <p14:tracePt t="24372" x="3279775" y="4665663"/>
          <p14:tracePt t="24380" x="3279775" y="4630738"/>
          <p14:tracePt t="24390" x="3279775" y="4605338"/>
          <p14:tracePt t="24396" x="3262313" y="4564063"/>
          <p14:tracePt t="24404" x="3244850" y="4538663"/>
          <p14:tracePt t="24410" x="3236913" y="4521200"/>
          <p14:tracePt t="24421" x="3228975" y="4513263"/>
          <p14:tracePt t="24426" x="3219450" y="4495800"/>
          <p14:tracePt t="24434" x="3211513" y="4486275"/>
          <p14:tracePt t="24450" x="3211513" y="4470400"/>
          <p14:tracePt t="24459" x="3203575" y="4460875"/>
          <p14:tracePt t="24466" x="3194050" y="4460875"/>
          <p14:tracePt t="24484" x="3186113" y="4460875"/>
          <p14:tracePt t="24493" x="3186113" y="4452938"/>
          <p14:tracePt t="24500" x="3186113" y="4435475"/>
          <p14:tracePt t="24508" x="3178175" y="4427538"/>
          <p14:tracePt t="24516" x="3168650" y="4410075"/>
          <p14:tracePt t="24524" x="3160713" y="4384675"/>
          <p14:tracePt t="24532" x="3152775" y="4333875"/>
          <p14:tracePt t="24541" x="3135313" y="4275138"/>
          <p14:tracePt t="24548" x="3117850" y="4214813"/>
          <p14:tracePt t="24557" x="3100388" y="4146550"/>
          <p14:tracePt t="24561" x="3092450" y="4079875"/>
          <p14:tracePt t="24572" x="3092450" y="4002088"/>
          <p14:tracePt t="24578" x="3092450" y="3917950"/>
          <p14:tracePt t="24588" x="3100388" y="3832225"/>
          <p14:tracePt t="24594" x="3127375" y="3748088"/>
          <p14:tracePt t="24604" x="3152775" y="3646488"/>
          <p14:tracePt t="24610" x="3168650" y="3552825"/>
          <p14:tracePt t="24620" x="3194050" y="3449638"/>
          <p14:tracePt t="24627" x="3211513" y="3365500"/>
          <p14:tracePt t="24631" x="3236913" y="3263900"/>
          <p14:tracePt t="24640" x="3262313" y="3178175"/>
          <p14:tracePt t="24648" x="3305175" y="3084513"/>
          <p14:tracePt t="24656" x="3330575" y="3008313"/>
          <p14:tracePt t="24664" x="3355975" y="2922588"/>
          <p14:tracePt t="24673" x="3381375" y="2830513"/>
          <p14:tracePt t="24680" x="3406775" y="2744788"/>
          <p14:tracePt t="24689" x="3424238" y="2686050"/>
          <p14:tracePt t="24696" x="3441700" y="2625725"/>
          <p14:tracePt t="24705" x="3467100" y="2557463"/>
          <p14:tracePt t="24710" x="3482975" y="2516188"/>
          <p14:tracePt t="24721" x="3500438" y="2481263"/>
          <p14:tracePt t="24726" x="3517900" y="2463800"/>
          <p14:tracePt t="24734" x="3533775" y="2447925"/>
          <p14:tracePt t="24743" x="3543300" y="2430463"/>
          <p14:tracePt t="24750" x="3551238" y="2422525"/>
          <p14:tracePt t="24758" x="3551238" y="2413000"/>
          <p14:tracePt t="24766" x="3559175" y="2413000"/>
          <p14:tracePt t="24808" x="3568700" y="2413000"/>
          <p14:tracePt t="24828" x="3586163" y="2447925"/>
          <p14:tracePt t="24836" x="3602038" y="2473325"/>
          <p14:tracePt t="24844" x="3619500" y="2506663"/>
          <p14:tracePt t="24853" x="3636963" y="2549525"/>
          <p14:tracePt t="24860" x="3652838" y="2582863"/>
          <p14:tracePt t="24866" x="3662363" y="2633663"/>
          <p14:tracePt t="24875" x="3678238" y="2693988"/>
          <p14:tracePt t="24881" x="3678238" y="2736850"/>
          <p14:tracePt t="24890" x="3678238" y="2778125"/>
          <p14:tracePt t="24897" x="3678238" y="2820988"/>
          <p14:tracePt t="24906" x="3662363" y="2889250"/>
          <p14:tracePt t="24914" x="3644900" y="2932113"/>
          <p14:tracePt t="24921" x="3627438" y="2990850"/>
          <p14:tracePt t="24929" x="3602038" y="3059113"/>
          <p14:tracePt t="24940" x="3586163" y="3101975"/>
          <p14:tracePt t="24944" x="3568700" y="3160713"/>
          <p14:tracePt t="24954" x="3543300" y="3211513"/>
          <p14:tracePt t="24960" x="3525838" y="3271838"/>
          <p14:tracePt t="24971" x="3508375" y="3330575"/>
          <p14:tracePt t="24975" x="3482975" y="3398838"/>
          <p14:tracePt t="24987" x="3467100" y="3459163"/>
          <p14:tracePt t="24991" x="3441700" y="3517900"/>
          <p14:tracePt t="25000" x="3424238" y="3578225"/>
          <p14:tracePt t="25010" x="3406775" y="3646488"/>
          <p14:tracePt t="25015" x="3381375" y="3705225"/>
          <p14:tracePt t="25022" x="3363913" y="3763963"/>
          <p14:tracePt t="25030" x="3338513" y="3824288"/>
          <p14:tracePt t="25039" x="3322638" y="3883025"/>
          <p14:tracePt t="25046" x="3305175" y="3951288"/>
          <p14:tracePt t="25054" x="3279775" y="4011613"/>
          <p14:tracePt t="25061" x="3262313" y="4087813"/>
          <p14:tracePt t="25072" x="3236913" y="4146550"/>
          <p14:tracePt t="25078" x="3219450" y="4206875"/>
          <p14:tracePt t="25088" x="3194050" y="4265613"/>
          <p14:tracePt t="25094" x="3178175" y="4341813"/>
          <p14:tracePt t="25100" x="3160713" y="4402138"/>
          <p14:tracePt t="25110" x="3135313" y="4460875"/>
          <p14:tracePt t="25124" x="3127375" y="4521200"/>
          <p14:tracePt t="25129" x="3109913" y="4589463"/>
          <p14:tracePt t="25132" x="3092450" y="4648200"/>
          <p14:tracePt t="25141" x="3092450" y="4699000"/>
          <p14:tracePt t="25148" x="3084513" y="4759325"/>
          <p14:tracePt t="25157" x="3084513" y="4802188"/>
          <p14:tracePt t="25164" x="3084513" y="4860925"/>
          <p14:tracePt t="25172" x="3109913" y="4929188"/>
          <p14:tracePt t="25178" x="3127375" y="4972050"/>
          <p14:tracePt t="25188" x="3160713" y="5022850"/>
          <p14:tracePt t="25194" x="3194050" y="5073650"/>
          <p14:tracePt t="25204" x="3254375" y="5141913"/>
          <p14:tracePt t="25210" x="3305175" y="5183188"/>
          <p14:tracePt t="25220" x="3363913" y="5208588"/>
          <p14:tracePt t="25226" x="3424238" y="5235575"/>
          <p14:tracePt t="25236" x="3475038" y="5243513"/>
          <p14:tracePt t="25242" x="3517900" y="5260975"/>
          <p14:tracePt t="25250" x="3568700" y="5260975"/>
          <p14:tracePt t="25257" x="3611563" y="5268913"/>
          <p14:tracePt t="25264" x="3652838" y="5268913"/>
          <p14:tracePt t="25273" x="3703638" y="5268913"/>
          <p14:tracePt t="25280" x="3729038" y="5260975"/>
          <p14:tracePt t="25288" x="3781425" y="5243513"/>
          <p14:tracePt t="25296" x="3806825" y="5226050"/>
          <p14:tracePt t="25304" x="3832225" y="5208588"/>
          <p14:tracePt t="25312" x="3848100" y="5192713"/>
          <p14:tracePt t="25321" x="3865563" y="5175250"/>
          <p14:tracePt t="25326" x="3883025" y="5167313"/>
          <p14:tracePt t="25336" x="3900488" y="5141913"/>
          <p14:tracePt t="25342" x="3916363" y="5116513"/>
          <p14:tracePt t="25350" x="3933825" y="5091113"/>
          <p14:tracePt t="25359" x="3941763" y="5081588"/>
          <p14:tracePt t="25366" x="3951288" y="5056188"/>
          <p14:tracePt t="25377" x="3951288" y="5038725"/>
          <p14:tracePt t="25382" x="3951288" y="5030788"/>
          <p14:tracePt t="25390" x="3951288" y="5013325"/>
          <p14:tracePt t="25398" x="3951288" y="5005388"/>
          <p14:tracePt t="25893" x="3951288" y="5022850"/>
          <p14:tracePt t="25900" x="3933825" y="5038725"/>
          <p14:tracePt t="25908" x="3908425" y="5056188"/>
          <p14:tracePt t="25916" x="3873500" y="5091113"/>
          <p14:tracePt t="25924" x="3840163" y="5124450"/>
          <p14:tracePt t="25931" x="3797300" y="5149850"/>
          <p14:tracePt t="25941" x="3763963" y="5183188"/>
          <p14:tracePt t="25946" x="3738563" y="5208588"/>
          <p14:tracePt t="25954" x="3713163" y="5235575"/>
          <p14:tracePt t="25962" x="3695700" y="5251450"/>
          <p14:tracePt t="25971" x="3678238" y="5276850"/>
          <p14:tracePt t="25977" x="3670300" y="5294313"/>
          <p14:tracePt t="25988" x="3652838" y="5302250"/>
          <p14:tracePt t="25994" x="3636963" y="5319713"/>
          <p14:tracePt t="26004" x="3627438" y="5337175"/>
          <p14:tracePt t="26010" x="3619500" y="5353050"/>
          <p14:tracePt t="26020" x="3611563" y="5362575"/>
          <p14:tracePt t="26025" x="3611563" y="5370513"/>
          <p14:tracePt t="26031" x="3602038" y="5387975"/>
          <p14:tracePt t="26048" x="3602038" y="5395913"/>
          <p14:tracePt t="26056" x="3602038" y="5405438"/>
          <p14:tracePt t="26064" x="3602038" y="5413375"/>
          <p14:tracePt t="26072" x="3602038" y="5430838"/>
          <p14:tracePt t="26089" x="3602038" y="5438775"/>
          <p14:tracePt t="26096" x="3611563" y="5446713"/>
          <p14:tracePt t="26104" x="3627438" y="5456238"/>
          <p14:tracePt t="26110" x="3636963" y="5456238"/>
          <p14:tracePt t="26126" x="3652838" y="5464175"/>
          <p14:tracePt t="26137" x="3662363" y="5464175"/>
          <p14:tracePt t="26150" x="3678238" y="5464175"/>
          <p14:tracePt t="26158" x="3687763" y="5464175"/>
          <p14:tracePt t="26166" x="3695700" y="5464175"/>
          <p14:tracePt t="26173" x="3703638" y="5464175"/>
          <p14:tracePt t="26179" x="3713163" y="5456238"/>
          <p14:tracePt t="26190" x="3721100" y="5438775"/>
          <p14:tracePt t="26196" x="3738563" y="5421313"/>
          <p14:tracePt t="26204" x="3756025" y="5413375"/>
          <p14:tracePt t="26212" x="3771900" y="5387975"/>
          <p14:tracePt t="26221" x="3781425" y="5370513"/>
          <p14:tracePt t="26228" x="3797300" y="5345113"/>
          <p14:tracePt t="26238" x="3814763" y="5319713"/>
          <p14:tracePt t="26244" x="3840163" y="5286375"/>
          <p14:tracePt t="26254" x="3883025" y="5260975"/>
          <p14:tracePt t="26258" x="3916363" y="5208588"/>
          <p14:tracePt t="26265" x="3967163" y="5167313"/>
          <p14:tracePt t="26276" x="4010025" y="5116513"/>
          <p14:tracePt t="26282" x="4070350" y="5056188"/>
          <p14:tracePt t="26291" x="4111625" y="4987925"/>
          <p14:tracePt t="26299" x="4137025" y="4937125"/>
          <p14:tracePt t="26306" x="4171950" y="4878388"/>
          <p14:tracePt t="26314" x="4214813" y="4810125"/>
          <p14:tracePt t="26323" x="4248150" y="4733925"/>
          <p14:tracePt t="26327" x="4291013" y="4648200"/>
          <p14:tracePt t="26337" x="4324350" y="4546600"/>
          <p14:tracePt t="26344" x="4384675" y="4452938"/>
          <p14:tracePt t="26354" x="4425950" y="4325938"/>
          <p14:tracePt t="26360" x="4451350" y="4224338"/>
          <p14:tracePt t="26371" x="4476750" y="4105275"/>
          <p14:tracePt t="26375" x="4494213" y="4019550"/>
          <p14:tracePt t="26387" x="4519613" y="3943350"/>
          <p14:tracePt t="26393" x="4537075" y="3857625"/>
          <p14:tracePt t="26398" x="4562475" y="3763963"/>
          <p14:tracePt t="26407" x="4587875" y="3662363"/>
          <p14:tracePt t="26414" x="4605338" y="3578225"/>
          <p14:tracePt t="26423" x="4621213" y="3475038"/>
          <p14:tracePt t="26430" x="4630738" y="3373438"/>
          <p14:tracePt t="26439" x="4638675" y="3289300"/>
          <p14:tracePt t="26447" x="4638675" y="3203575"/>
          <p14:tracePt t="26455" x="4638675" y="3101975"/>
          <p14:tracePt t="26462" x="4630738" y="3016250"/>
          <p14:tracePt t="26472" x="4613275" y="2949575"/>
          <p14:tracePt t="26478" x="4595813" y="2855913"/>
          <p14:tracePt t="26486" x="4570413" y="2795588"/>
          <p14:tracePt t="26491" x="4545013" y="2736850"/>
          <p14:tracePt t="26501" x="4511675" y="2686050"/>
          <p14:tracePt t="26509" x="4468813" y="2617788"/>
          <p14:tracePt t="26519" x="4418013" y="2557463"/>
          <p14:tracePt t="26525" x="4375150" y="2506663"/>
          <p14:tracePt t="26532" x="4306888" y="2463800"/>
          <p14:tracePt t="26541" x="4248150" y="2405063"/>
          <p14:tracePt t="26548" x="4179888" y="2371725"/>
          <p14:tracePt t="26555" x="4121150" y="2344738"/>
          <p14:tracePt t="26562" x="4070350" y="2328863"/>
          <p14:tracePt t="26571" x="4010025" y="2303463"/>
          <p14:tracePt t="26579" x="3951288" y="2286000"/>
          <p14:tracePt t="26588" x="3890963" y="2286000"/>
          <p14:tracePt t="26594" x="3832225" y="2278063"/>
          <p14:tracePt t="26604" x="3771900" y="2278063"/>
          <p14:tracePt t="26610" x="3721100" y="2278063"/>
          <p14:tracePt t="26621" x="3627438" y="2278063"/>
          <p14:tracePt t="26626" x="3559175" y="2286000"/>
          <p14:tracePt t="26636" x="3467100" y="2311400"/>
          <p14:tracePt t="26640" x="3381375" y="2328863"/>
          <p14:tracePt t="26648" x="3297238" y="2354263"/>
          <p14:tracePt t="26657" x="3203575" y="2387600"/>
          <p14:tracePt t="26664" x="3127375" y="2422525"/>
          <p14:tracePt t="26672" x="3067050" y="2447925"/>
          <p14:tracePt t="26680" x="2998788" y="2481263"/>
          <p14:tracePt t="26689" x="2947988" y="2524125"/>
          <p14:tracePt t="26696" x="2897188" y="2566988"/>
          <p14:tracePt t="26704" x="2846388" y="2600325"/>
          <p14:tracePt t="26709" x="2786063" y="2660650"/>
          <p14:tracePt t="26721" x="2727325" y="2719388"/>
          <p14:tracePt t="26726" x="2668588" y="2787650"/>
          <p14:tracePt t="26737" x="2600325" y="2855913"/>
          <p14:tracePt t="26743" x="2549525" y="2922588"/>
          <p14:tracePt t="26750" x="2489200" y="2982913"/>
          <p14:tracePt t="26759" x="2420938" y="3051175"/>
          <p14:tracePt t="26766" x="2352675" y="3144838"/>
          <p14:tracePt t="26776" x="2286000" y="3221038"/>
          <p14:tracePt t="26782" x="2217738" y="3314700"/>
          <p14:tracePt t="26788" x="2149475" y="3408363"/>
          <p14:tracePt t="26796" x="2081213" y="3502025"/>
          <p14:tracePt t="26804" x="2012950" y="3594100"/>
          <p14:tracePt t="26812" x="1954213" y="3697288"/>
          <p14:tracePt t="26822" x="1903413" y="3816350"/>
          <p14:tracePt t="26828" x="1868488" y="3943350"/>
          <p14:tracePt t="26838" x="1843088" y="4070350"/>
          <p14:tracePt t="26844" x="1827213" y="4171950"/>
          <p14:tracePt t="26854" x="1801813" y="4275138"/>
          <p14:tracePt t="26858" x="1784350" y="4376738"/>
          <p14:tracePt t="26866" x="1758950" y="4460875"/>
          <p14:tracePt t="26875" x="1749425" y="4546600"/>
          <p14:tracePt t="26881" x="1733550" y="4640263"/>
          <p14:tracePt t="26890" x="1733550" y="4724400"/>
          <p14:tracePt t="26897" x="1733550" y="4810125"/>
          <p14:tracePt t="26906" x="1741488" y="4894263"/>
          <p14:tracePt t="26914" x="1758950" y="4972050"/>
          <p14:tracePt t="26923" x="1766888" y="5038725"/>
          <p14:tracePt t="26930" x="1792288" y="5099050"/>
          <p14:tracePt t="26939" x="1809750" y="5167313"/>
          <p14:tracePt t="26944" x="1835150" y="5226050"/>
          <p14:tracePt t="26955" x="1852613" y="5276850"/>
          <p14:tracePt t="26959" x="1868488" y="5319713"/>
          <p14:tracePt t="26971" x="1911350" y="5370513"/>
          <p14:tracePt t="26975" x="1962150" y="5421313"/>
          <p14:tracePt t="26986" x="1997075" y="5456238"/>
          <p14:tracePt t="26992" x="2065338" y="5507038"/>
          <p14:tracePt t="27000" x="2124075" y="5524500"/>
          <p14:tracePt t="27009" x="2182813" y="5549900"/>
          <p14:tracePt t="27019" x="2260600" y="5565775"/>
          <p14:tracePt t="27024" x="2352675" y="5591175"/>
          <p14:tracePt t="27030" x="2446338" y="5600700"/>
          <p14:tracePt t="27039" x="2532063" y="5600700"/>
          <p14:tracePt t="27046" x="2616200" y="5600700"/>
          <p14:tracePt t="27056" x="2719388" y="5591175"/>
          <p14:tracePt t="27062" x="2838450" y="5565775"/>
          <p14:tracePt t="27071" x="2965450" y="5540375"/>
          <p14:tracePt t="27079" x="3084513" y="5514975"/>
          <p14:tracePt t="27087" x="3211513" y="5481638"/>
          <p14:tracePt t="27094" x="3338513" y="5438775"/>
          <p14:tracePt t="27103" x="3457575" y="5380038"/>
          <p14:tracePt t="27111" x="3576638" y="5302250"/>
          <p14:tracePt t="27116" x="3695700" y="5235575"/>
          <p14:tracePt t="27125" x="3832225" y="5149850"/>
          <p14:tracePt t="27132" x="3951288" y="5064125"/>
          <p14:tracePt t="27141" x="4044950" y="4979988"/>
          <p14:tracePt t="27148" x="4129088" y="4886325"/>
          <p14:tracePt t="27156" x="4214813" y="4792663"/>
          <p14:tracePt t="27163" x="4281488" y="4699000"/>
          <p14:tracePt t="27171" x="4332288" y="4597400"/>
          <p14:tracePt t="27178" x="4375150" y="4478338"/>
          <p14:tracePt t="27187" x="4410075" y="4351338"/>
          <p14:tracePt t="27194" x="4435475" y="4206875"/>
          <p14:tracePt t="27205" x="4435475" y="4070350"/>
          <p14:tracePt t="27210" x="4435475" y="3943350"/>
          <p14:tracePt t="27220" x="4425950" y="3832225"/>
          <p14:tracePt t="27226" x="4410075" y="3738563"/>
          <p14:tracePt t="27237" x="4384675" y="3636963"/>
          <p14:tracePt t="27241" x="4349750" y="3552825"/>
          <p14:tracePt t="27248" x="4291013" y="3459163"/>
          <p14:tracePt t="27256" x="4230688" y="3390900"/>
          <p14:tracePt t="27264" x="4162425" y="3330575"/>
          <p14:tracePt t="27272" x="4095750" y="3263900"/>
          <p14:tracePt t="27279" x="4027488" y="3195638"/>
          <p14:tracePt t="27289" x="3951288" y="3152775"/>
          <p14:tracePt t="27296" x="3865563" y="3127375"/>
          <p14:tracePt t="27306" x="3771900" y="3109913"/>
          <p14:tracePt t="27312" x="3687763" y="3094038"/>
          <p14:tracePt t="27322" x="3602038" y="3094038"/>
          <p14:tracePt t="27327" x="3500438" y="3101975"/>
          <p14:tracePt t="27337" x="3414713" y="3119438"/>
          <p14:tracePt t="27341" x="3313113" y="3152775"/>
          <p14:tracePt t="27354" x="3219450" y="3203575"/>
          <p14:tracePt t="27360" x="3135313" y="3254375"/>
          <p14:tracePt t="27367" x="3041650" y="3322638"/>
          <p14:tracePt t="27373" x="2947988" y="3398838"/>
          <p14:tracePt t="27389" x="2879725" y="3459163"/>
          <p14:tracePt t="27391" x="2811463" y="3527425"/>
          <p14:tracePt t="27398" x="2752725" y="3594100"/>
          <p14:tracePt t="27404" x="2684463" y="3662363"/>
          <p14:tracePt t="27413" x="2641600" y="3722688"/>
          <p14:tracePt t="27421" x="2616200" y="3781425"/>
          <p14:tracePt t="27428" x="2590800" y="3849688"/>
          <p14:tracePt t="27437" x="2565400" y="3908425"/>
          <p14:tracePt t="27444" x="2549525" y="3960813"/>
          <p14:tracePt t="27455" x="2540000" y="3976688"/>
          <p14:tracePt t="27461" x="2532063" y="3994150"/>
          <p14:tracePt t="27470" x="2532063" y="4002088"/>
          <p14:tracePt t="34456" x="2549525" y="3986213"/>
          <p14:tracePt t="34466" x="2600325" y="3925888"/>
          <p14:tracePt t="34473" x="2668588" y="3857625"/>
          <p14:tracePt t="34478" x="2719388" y="3790950"/>
          <p14:tracePt t="34487" x="2760663" y="3756025"/>
          <p14:tracePt t="34494" x="2778125" y="3738563"/>
          <p14:tracePt t="34698" x="2778125" y="3730625"/>
          <p14:tracePt t="34708" x="2786063" y="3722688"/>
          <p14:tracePt t="34740" x="2795588" y="3722688"/>
          <p14:tracePt t="34760" x="2803525" y="3722688"/>
          <p14:tracePt t="34776" x="2803525" y="3730625"/>
          <p14:tracePt t="34783" x="2803525" y="3748088"/>
          <p14:tracePt t="34791" x="2803525" y="3756025"/>
          <p14:tracePt t="34801" x="2786063" y="3773488"/>
          <p14:tracePt t="34806" x="2770188" y="3798888"/>
          <p14:tracePt t="34815" x="2752725" y="3832225"/>
          <p14:tracePt t="34822" x="2735263" y="3875088"/>
          <p14:tracePt t="34830" x="2709863" y="3943350"/>
          <p14:tracePt t="34839" x="2693988" y="4002088"/>
          <p14:tracePt t="34846" x="2668588" y="4062413"/>
          <p14:tracePt t="34855" x="2651125" y="4121150"/>
          <p14:tracePt t="34864" x="2633663" y="4181475"/>
          <p14:tracePt t="34870" x="2608263" y="4249738"/>
          <p14:tracePt t="34876" x="2590800" y="4308475"/>
          <p14:tracePt t="34885" x="2582863" y="4368800"/>
          <p14:tracePt t="34892" x="2565400" y="4427538"/>
          <p14:tracePt t="34901" x="2557463" y="4470400"/>
          <p14:tracePt t="34908" x="2557463" y="4513263"/>
          <p14:tracePt t="34918" x="2549525" y="4579938"/>
          <p14:tracePt t="34924" x="2549525" y="4630738"/>
          <p14:tracePt t="34934" x="2540000" y="4691063"/>
          <p14:tracePt t="34939" x="2532063" y="4741863"/>
          <p14:tracePt t="34945" x="2532063" y="4792663"/>
          <p14:tracePt t="34954" x="2532063" y="4843463"/>
          <p14:tracePt t="34962" x="2532063" y="4894263"/>
          <p14:tracePt t="34970" x="2524125" y="4946650"/>
          <p14:tracePt t="34977" x="2514600" y="5005388"/>
          <p14:tracePt t="34986" x="2506663" y="5064125"/>
          <p14:tracePt t="34994" x="2481263" y="5124450"/>
          <p14:tracePt t="35003" x="2471738" y="5183188"/>
          <p14:tracePt t="35008" x="2463800" y="5260975"/>
          <p14:tracePt t="35018" x="2446338" y="5345113"/>
          <p14:tracePt t="35024" x="2446338" y="5413375"/>
          <p14:tracePt t="35034" x="2438400" y="5489575"/>
          <p14:tracePt t="35040" x="2430463" y="5575300"/>
          <p14:tracePt t="35050" x="2405063" y="5659438"/>
          <p14:tracePt t="35055" x="2395538" y="5753100"/>
          <p14:tracePt t="35064" x="2387600" y="5821363"/>
          <p14:tracePt t="35073" x="2379663" y="5897563"/>
          <p14:tracePt t="35080" x="2352675" y="5983288"/>
          <p14:tracePt t="35089" x="2327275" y="6076950"/>
          <p14:tracePt t="35094" x="2311400" y="6135688"/>
          <p14:tracePt t="35103" x="2293938" y="6211888"/>
          <p14:tracePt t="35109" x="2276475" y="6280150"/>
          <p14:tracePt t="35120" x="2268538" y="6338888"/>
          <p14:tracePt t="35138" x="2268538" y="6457950"/>
          <p14:tracePt t="35143" x="2268538" y="6475413"/>
          <p14:tracePt t="35152" x="2276475" y="6492875"/>
          <p14:tracePt t="35158" x="2286000" y="6510338"/>
          <p14:tracePt t="35188" x="2293938" y="6510338"/>
          <p14:tracePt t="35196" x="2301875" y="6500813"/>
          <p14:tracePt t="35203" x="2319338" y="6467475"/>
          <p14:tracePt t="35211" x="2336800" y="6432550"/>
          <p14:tracePt t="35220" x="2379663" y="6373813"/>
          <p14:tracePt t="35228" x="2413000" y="6323013"/>
          <p14:tracePt t="35237" x="2438400" y="6254750"/>
          <p14:tracePt t="35243" x="2471738" y="6194425"/>
          <p14:tracePt t="35251" x="2506663" y="6135688"/>
          <p14:tracePt t="35258" x="2540000" y="6059488"/>
          <p14:tracePt t="35268" x="2557463" y="5999163"/>
          <p14:tracePt t="35274" x="2574925" y="5932488"/>
          <p14:tracePt t="35284" x="2600325" y="5872163"/>
          <p14:tracePt t="35290" x="2616200" y="5829300"/>
          <p14:tracePt t="35300" x="2633663" y="5788025"/>
          <p14:tracePt t="35306" x="2659063" y="5727700"/>
          <p14:tracePt t="35314" x="2676525" y="5668963"/>
          <p14:tracePt t="35320" x="2709863" y="5608638"/>
          <p14:tracePt t="35328" x="2727325" y="5540375"/>
          <p14:tracePt t="35337" x="2760663" y="5481638"/>
          <p14:tracePt t="35344" x="2778125" y="5421313"/>
          <p14:tracePt t="35352" x="2811463" y="5353050"/>
          <p14:tracePt t="35361" x="2828925" y="5294313"/>
          <p14:tracePt t="35371" x="2854325" y="5235575"/>
          <p14:tracePt t="35376" x="2871788" y="5175250"/>
          <p14:tracePt t="35384" x="2889250" y="5116513"/>
          <p14:tracePt t="35392" x="2914650" y="5048250"/>
          <p14:tracePt t="35400" x="2930525" y="4987925"/>
          <p14:tracePt t="35406" x="2973388" y="4911725"/>
          <p14:tracePt t="35416" x="2998788" y="4835525"/>
          <p14:tracePt t="35423" x="3016250" y="4767263"/>
          <p14:tracePt t="35430" x="3041650" y="4691063"/>
          <p14:tracePt t="35439" x="3059113" y="4630738"/>
          <p14:tracePt t="35446" x="3084513" y="4554538"/>
          <p14:tracePt t="35455" x="3100388" y="4495800"/>
          <p14:tracePt t="35462" x="3127375" y="4419600"/>
          <p14:tracePt t="35472" x="3143250" y="4341813"/>
          <p14:tracePt t="35476" x="3168650" y="4265613"/>
          <p14:tracePt t="35484" x="3186113" y="4197350"/>
          <p14:tracePt t="35493" x="3211513" y="4121150"/>
          <p14:tracePt t="35502" x="3228975" y="4062413"/>
          <p14:tracePt t="35508" x="3254375" y="3994150"/>
          <p14:tracePt t="35517" x="3270250" y="3935413"/>
          <p14:tracePt t="35524" x="3287713" y="3875088"/>
          <p14:tracePt t="35534" x="3313113" y="3824288"/>
          <p14:tracePt t="35539" x="3330575" y="3790950"/>
          <p14:tracePt t="35550" x="3338513" y="3748088"/>
          <p14:tracePt t="35555" x="3348038" y="3697288"/>
          <p14:tracePt t="35562" x="3355975" y="3654425"/>
          <p14:tracePt t="35570" x="3363913" y="3619500"/>
          <p14:tracePt t="35578" x="3373438" y="3594100"/>
          <p14:tracePt t="35587" x="3381375" y="3586163"/>
          <p14:tracePt t="35594" x="3381375" y="3568700"/>
          <p14:tracePt t="35604" x="3389313" y="3552825"/>
          <p14:tracePt t="35611" x="3389313" y="3543300"/>
          <p14:tracePt t="35620" x="3389313" y="3517900"/>
          <p14:tracePt t="35626" x="3398838" y="3502025"/>
          <p14:tracePt t="35634" x="3398838" y="3492500"/>
          <p14:tracePt t="35640" x="3406775" y="3475038"/>
          <p14:tracePt t="35650" x="3406775" y="3459163"/>
          <p14:tracePt t="35656" x="3414713" y="3449638"/>
          <p14:tracePt t="35667" x="3414713" y="3441700"/>
          <p14:tracePt t="35671" x="3424238" y="3424238"/>
          <p14:tracePt t="35680" x="3432175" y="3416300"/>
          <p14:tracePt t="35688" x="3432175" y="3398838"/>
          <p14:tracePt t="35696" x="3449638" y="3382963"/>
          <p14:tracePt t="35704" x="3467100" y="3365500"/>
          <p14:tracePt t="35710" x="3482975" y="3355975"/>
          <p14:tracePt t="35719" x="3492500" y="3340100"/>
          <p14:tracePt t="35726" x="3492500" y="3322638"/>
          <p14:tracePt t="35734" x="3500438" y="3305175"/>
          <p14:tracePt t="35742" x="3508375" y="3297238"/>
          <p14:tracePt t="35751" x="3517900" y="3279775"/>
          <p14:tracePt t="35758" x="3525838" y="3263900"/>
          <p14:tracePt t="35768" x="3533775" y="3254375"/>
          <p14:tracePt t="35774" x="3533775" y="3246438"/>
          <p14:tracePt t="35780" x="3543300" y="3228975"/>
          <p14:tracePt t="35801" x="3543300" y="3221038"/>
          <p14:tracePt t="35812" x="3551238" y="3211513"/>
          <p14:tracePt t="35820" x="3551238" y="3203575"/>
          <p14:tracePt t="35902" x="3551238" y="3211513"/>
          <p14:tracePt t="35910" x="3551238" y="3221038"/>
          <p14:tracePt t="35918" x="3551238" y="3228975"/>
          <p14:tracePt t="35927" x="3551238" y="3238500"/>
          <p14:tracePt t="35934" x="3551238" y="3246438"/>
          <p14:tracePt t="35950" x="3551238" y="3263900"/>
          <p14:tracePt t="35956" x="3551238" y="3271838"/>
          <p14:tracePt t="35968" x="3551238" y="3289300"/>
          <p14:tracePt t="35971" x="3551238" y="3305175"/>
          <p14:tracePt t="35983" x="3551238" y="3314700"/>
          <p14:tracePt t="35988" x="3551238" y="3340100"/>
          <p14:tracePt t="35996" x="3551238" y="3355975"/>
          <p14:tracePt t="36003" x="3543300" y="3373438"/>
          <p14:tracePt t="36012" x="3543300" y="3408363"/>
          <p14:tracePt t="36020" x="3543300" y="3441700"/>
          <p14:tracePt t="36026" x="3543300" y="3459163"/>
          <p14:tracePt t="36034" x="3533775" y="3509963"/>
          <p14:tracePt t="36043" x="3533775" y="3552825"/>
          <p14:tracePt t="36051" x="3533775" y="3594100"/>
          <p14:tracePt t="36058" x="3533775" y="3654425"/>
          <p14:tracePt t="36067" x="3533775" y="3705225"/>
          <p14:tracePt t="36074" x="3533775" y="3763963"/>
          <p14:tracePt t="36084" x="3525838" y="3824288"/>
          <p14:tracePt t="36088" x="3517900" y="3883025"/>
          <p14:tracePt t="36096" x="3508375" y="3943350"/>
          <p14:tracePt t="36104" x="3508375" y="4002088"/>
          <p14:tracePt t="36122" x="3508375" y="4121150"/>
          <p14:tracePt t="36128" x="3508375" y="4171950"/>
          <p14:tracePt t="36136" x="3508375" y="4232275"/>
          <p14:tracePt t="36144" x="3508375" y="4291013"/>
          <p14:tracePt t="36152" x="3508375" y="4351338"/>
          <p14:tracePt t="36159" x="3508375" y="4394200"/>
          <p14:tracePt t="36170" x="3508375" y="4435475"/>
          <p14:tracePt t="36173" x="3517900" y="4495800"/>
          <p14:tracePt t="36184" x="3525838" y="4546600"/>
          <p14:tracePt t="36190" x="3533775" y="4605338"/>
          <p14:tracePt t="36200" x="3543300" y="4665663"/>
          <p14:tracePt t="36206" x="3551238" y="4724400"/>
          <p14:tracePt t="36216" x="3568700" y="4767263"/>
          <p14:tracePt t="36222" x="3576638" y="4827588"/>
          <p14:tracePt t="36230" x="3586163" y="4878388"/>
          <p14:tracePt t="36239" x="3602038" y="4937125"/>
          <p14:tracePt t="36244" x="3611563" y="4979988"/>
          <p14:tracePt t="36252" x="3619500" y="5038725"/>
          <p14:tracePt t="36259" x="3644900" y="5091113"/>
          <p14:tracePt t="36270" x="3662363" y="5141913"/>
          <p14:tracePt t="36276" x="3670300" y="5183188"/>
          <p14:tracePt t="36284" x="3687763" y="5235575"/>
          <p14:tracePt t="36292" x="3713163" y="5294313"/>
          <p14:tracePt t="36301" x="3729038" y="5337175"/>
          <p14:tracePt t="36308" x="3746500" y="5405438"/>
          <p14:tracePt t="36317" x="3771900" y="5464175"/>
          <p14:tracePt t="36322" x="3789363" y="5524500"/>
          <p14:tracePt t="36330" x="3806825" y="5575300"/>
          <p14:tracePt t="36339" x="3832225" y="5616575"/>
          <p14:tracePt t="36346" x="3848100" y="5684838"/>
          <p14:tracePt t="36356" x="3865563" y="5727700"/>
          <p14:tracePt t="36361" x="3890963" y="5778500"/>
          <p14:tracePt t="36370" x="3908425" y="5829300"/>
          <p14:tracePt t="36378" x="3933825" y="5872163"/>
          <p14:tracePt t="36387" x="3959225" y="5922963"/>
          <p14:tracePt t="36392" x="3992563" y="5973763"/>
          <p14:tracePt t="36401" x="4027488" y="6024563"/>
          <p14:tracePt t="36407" x="4070350" y="6059488"/>
          <p14:tracePt t="36418" x="4121150" y="6118225"/>
          <p14:tracePt t="36423" x="4171950" y="6143625"/>
          <p14:tracePt t="36433" x="4230688" y="6178550"/>
          <p14:tracePt t="36440" x="4291013" y="6194425"/>
          <p14:tracePt t="36450" x="4349750" y="6221413"/>
          <p14:tracePt t="36456" x="4410075" y="6237288"/>
          <p14:tracePt t="36467" x="4476750" y="6254750"/>
          <p14:tracePt t="36473" x="4519613" y="6280150"/>
          <p14:tracePt t="36478" x="4587875" y="6297613"/>
          <p14:tracePt t="36485" x="4613275" y="6305550"/>
          <p14:tracePt t="36494" x="4664075" y="6313488"/>
          <p14:tracePt t="36502" x="4706938" y="6323013"/>
          <p14:tracePt t="36510" x="4740275" y="6330950"/>
          <p14:tracePt t="36519" x="4765675" y="6338888"/>
          <p14:tracePt t="36526" x="4791075" y="6338888"/>
          <p14:tracePt t="36536" x="4800600" y="6338888"/>
          <p14:tracePt t="36542" x="4818063" y="6338888"/>
          <p14:tracePt t="77156" x="4775200" y="6330950"/>
          <p14:tracePt t="77163" x="4689475" y="6313488"/>
          <p14:tracePt t="77172" x="4595813" y="6288088"/>
          <p14:tracePt t="77182" x="4511675" y="6262688"/>
          <p14:tracePt t="77189" x="4418013" y="6229350"/>
          <p14:tracePt t="77195" x="4332288" y="6211888"/>
          <p14:tracePt t="77206" x="4256088" y="6169025"/>
          <p14:tracePt t="77209" x="4179888" y="6110288"/>
          <p14:tracePt t="77220" x="4111625" y="6042025"/>
          <p14:tracePt t="77225" x="4044950" y="5983288"/>
          <p14:tracePt t="77236" x="3992563" y="5915025"/>
          <p14:tracePt t="77241" x="3951288" y="5846763"/>
          <p14:tracePt t="77250" x="3890963" y="5761038"/>
          <p14:tracePt t="77258" x="3832225" y="5668963"/>
          <p14:tracePt t="77267" x="3781425" y="5575300"/>
          <p14:tracePt t="77274" x="3746500" y="5489575"/>
          <p14:tracePt t="77280" x="3713163" y="5395913"/>
          <p14:tracePt t="77288" x="3687763" y="5319713"/>
          <p14:tracePt t="77296" x="3670300" y="5235575"/>
          <p14:tracePt t="77306" x="3644900" y="5175250"/>
          <p14:tracePt t="77312" x="3619500" y="5106988"/>
          <p14:tracePt t="77320" x="3594100" y="5064125"/>
          <p14:tracePt t="77327" x="3576638" y="5038725"/>
          <p14:tracePt t="77337" x="3533775" y="5022850"/>
          <p14:tracePt t="77343" x="3525838" y="5022850"/>
          <p14:tracePt t="77354" x="3492500" y="5022850"/>
          <p14:tracePt t="77358" x="3457575" y="5048250"/>
          <p14:tracePt t="77366" x="3389313" y="5099050"/>
          <p14:tracePt t="77374" x="3322638" y="5167313"/>
          <p14:tracePt t="77382" x="3254375" y="5260975"/>
          <p14:tracePt t="77390" x="3168650" y="5370513"/>
          <p14:tracePt t="77397" x="3074988" y="5472113"/>
          <p14:tracePt t="77407" x="2982913" y="5600700"/>
          <p14:tracePt t="77414" x="2897188" y="5702300"/>
          <p14:tracePt t="77423" x="2803525" y="5813425"/>
          <p14:tracePt t="77430" x="2719388" y="5905500"/>
          <p14:tracePt t="77437" x="2651125" y="5991225"/>
          <p14:tracePt t="77443" x="2574925" y="6076950"/>
          <p14:tracePt t="77456" x="2489200" y="6143625"/>
          <p14:tracePt t="77460" x="2405063" y="6211888"/>
          <p14:tracePt t="77471" x="2311400" y="6272213"/>
          <p14:tracePt t="77478" x="2235200" y="6297613"/>
          <p14:tracePt t="77488" x="2174875" y="6323013"/>
          <p14:tracePt t="77494" x="2124075" y="6330950"/>
          <p14:tracePt t="77502" x="2065338" y="6338888"/>
          <p14:tracePt t="77505" x="2022475" y="6348413"/>
          <p14:tracePt t="77513" x="1997075" y="6348413"/>
          <p14:tracePt t="77523" x="1979613" y="6356350"/>
          <p14:tracePt t="77529" x="1971675" y="6356350"/>
          <p14:tracePt t="77592" x="1971675" y="6348413"/>
          <p14:tracePt t="77600" x="1987550" y="6313488"/>
          <p14:tracePt t="77607" x="2005013" y="6280150"/>
          <p14:tracePt t="77616" x="2012950" y="6254750"/>
          <p14:tracePt t="77623" x="2030413" y="6211888"/>
          <p14:tracePt t="77632" x="2047875" y="6161088"/>
          <p14:tracePt t="77639" x="2073275" y="6110288"/>
          <p14:tracePt t="77648" x="2098675" y="6059488"/>
          <p14:tracePt t="77657" x="2141538" y="5999163"/>
          <p14:tracePt t="77661" x="2192338" y="5932488"/>
          <p14:tracePt t="77672" x="2260600" y="5854700"/>
          <p14:tracePt t="77678" x="2327275" y="5778500"/>
          <p14:tracePt t="77687" x="2405063" y="5710238"/>
          <p14:tracePt t="77695" x="2489200" y="5616575"/>
          <p14:tracePt t="77704" x="2557463" y="5524500"/>
          <p14:tracePt t="77711" x="2625725" y="5430838"/>
          <p14:tracePt t="77720" x="2693988" y="5337175"/>
          <p14:tracePt t="77728" x="2760663" y="5243513"/>
          <p14:tracePt t="77738" x="2838450" y="5157788"/>
          <p14:tracePt t="77742" x="2905125" y="5048250"/>
          <p14:tracePt t="77749" x="2973388" y="4954588"/>
          <p14:tracePt t="77758" x="3033713" y="4878388"/>
          <p14:tracePt t="77763" x="3074988" y="4802188"/>
          <p14:tracePt t="77772" x="3143250" y="4708525"/>
          <p14:tracePt t="77780" x="3186113" y="4630738"/>
          <p14:tracePt t="77788" x="3228975" y="4546600"/>
          <p14:tracePt t="77797" x="3262313" y="4478338"/>
          <p14:tracePt t="77805" x="3305175" y="4419600"/>
          <p14:tracePt t="77812" x="3338513" y="4351338"/>
          <p14:tracePt t="77819" x="3355975" y="4308475"/>
          <p14:tracePt t="77826" x="3398838" y="4240213"/>
          <p14:tracePt t="77837" x="3441700" y="4181475"/>
          <p14:tracePt t="77841" x="3457575" y="4113213"/>
          <p14:tracePt t="77853" x="3500438" y="4062413"/>
          <p14:tracePt t="77859" x="3568700" y="4002088"/>
          <p14:tracePt t="77869" x="3619500" y="3935413"/>
          <p14:tracePt t="77875" x="3678238" y="3867150"/>
          <p14:tracePt t="77882" x="3738563" y="3806825"/>
          <p14:tracePt t="77891" x="3806825" y="3738563"/>
          <p14:tracePt t="77896" x="3873500" y="3671888"/>
          <p14:tracePt t="77905" x="3941763" y="3603625"/>
          <p14:tracePt t="77912" x="4010025" y="3535363"/>
          <p14:tracePt t="77920" x="4070350" y="3475038"/>
          <p14:tracePt t="77928" x="4129088" y="3408363"/>
          <p14:tracePt t="77937" x="4197350" y="3340100"/>
          <p14:tracePt t="77944" x="4248150" y="3279775"/>
          <p14:tracePt t="77953" x="4298950" y="3211513"/>
          <p14:tracePt t="77960" x="4332288" y="3160713"/>
          <p14:tracePt t="77969" x="4375150" y="3101975"/>
          <p14:tracePt t="77974" x="4410075" y="3059113"/>
          <p14:tracePt t="77982" x="4443413" y="3025775"/>
          <p14:tracePt t="77991" x="4451350" y="3000375"/>
          <p14:tracePt t="77999" x="4468813" y="2982913"/>
          <p14:tracePt t="78008" x="4486275" y="2965450"/>
          <p14:tracePt t="78013" x="4503738" y="2957513"/>
          <p14:tracePt t="78021" x="4511675" y="2957513"/>
          <p14:tracePt t="78029" x="4519613" y="2949575"/>
          <p14:tracePt t="78059" x="4529138" y="2949575"/>
          <p14:tracePt t="78084" x="4537075" y="2949575"/>
          <p14:tracePt t="78091" x="4545013" y="2949575"/>
          <p14:tracePt t="78101" x="4562475" y="2957513"/>
          <p14:tracePt t="78107" x="4579938" y="2957513"/>
          <p14:tracePt t="78125" x="4605338" y="2982913"/>
          <p14:tracePt t="78129" x="4621213" y="3000375"/>
          <p14:tracePt t="78139" x="4638675" y="3016250"/>
          <p14:tracePt t="78145" x="4646613" y="3025775"/>
          <p14:tracePt t="78155" x="4664075" y="3041650"/>
          <p14:tracePt t="78161" x="4681538" y="3059113"/>
          <p14:tracePt t="78173" x="4699000" y="3076575"/>
          <p14:tracePt t="78177" x="4714875" y="3109913"/>
          <p14:tracePt t="78186" x="4732338" y="3135313"/>
          <p14:tracePt t="78193" x="4749800" y="3160713"/>
          <p14:tracePt t="78203" x="4757738" y="3186113"/>
          <p14:tracePt t="78210" x="4765675" y="3221038"/>
          <p14:tracePt t="78216" x="4783138" y="3254375"/>
          <p14:tracePt t="78225" x="4808538" y="3305175"/>
          <p14:tracePt t="78232" x="4826000" y="3340100"/>
          <p14:tracePt t="78241" x="4843463" y="3398838"/>
          <p14:tracePt t="78248" x="4851400" y="3449638"/>
          <p14:tracePt t="78258" x="4859338" y="3509963"/>
          <p14:tracePt t="78263" x="4884738" y="3552825"/>
          <p14:tracePt t="78270" x="4902200" y="3603625"/>
          <p14:tracePt t="78277" x="4919663" y="3662363"/>
          <p14:tracePt t="78287" x="4945063" y="3722688"/>
          <p14:tracePt t="78294" x="4962525" y="3790950"/>
          <p14:tracePt t="78303" x="4987925" y="3849688"/>
          <p14:tracePt t="78310" x="5003800" y="3908425"/>
          <p14:tracePt t="78319" x="5021263" y="3968750"/>
          <p14:tracePt t="78326" x="5046663" y="4027488"/>
          <p14:tracePt t="78336" x="5064125" y="4095750"/>
          <p14:tracePt t="78341" x="5089525" y="4156075"/>
          <p14:tracePt t="78347" x="5106988" y="4214813"/>
          <p14:tracePt t="78356" x="5122863" y="4265613"/>
          <p14:tracePt t="78364" x="5148263" y="4325938"/>
          <p14:tracePt t="78372" x="5165725" y="4376738"/>
          <p14:tracePt t="78380" x="5183188" y="4419600"/>
          <p14:tracePt t="78389" x="5199063" y="4470400"/>
          <p14:tracePt t="78396" x="5224463" y="4529138"/>
          <p14:tracePt t="78404" x="5241925" y="4579938"/>
          <p14:tracePt t="78412" x="5259388" y="4622800"/>
          <p14:tracePt t="78420" x="5284788" y="4673600"/>
          <p14:tracePt t="78426" x="5302250" y="4733925"/>
          <p14:tracePt t="78436" x="5318125" y="4792663"/>
          <p14:tracePt t="78441" x="5343525" y="4860925"/>
          <p14:tracePt t="78453" x="5360988" y="4919663"/>
          <p14:tracePt t="78458" x="5386388" y="4979988"/>
          <p14:tracePt t="78468" x="5403850" y="5038725"/>
          <p14:tracePt t="78474" x="5421313" y="5099050"/>
          <p14:tracePt t="78482" x="5446713" y="5167313"/>
          <p14:tracePt t="78491" x="5462588" y="5226050"/>
          <p14:tracePt t="78496" x="5487988" y="5286375"/>
          <p14:tracePt t="78505" x="5505450" y="5345113"/>
          <p14:tracePt t="78512" x="5538788" y="5413375"/>
          <p14:tracePt t="78520" x="5565775" y="5472113"/>
          <p14:tracePt t="78529" x="5624513" y="5540375"/>
          <p14:tracePt t="78537" x="5675313" y="5616575"/>
          <p14:tracePt t="78543" x="5735638" y="5676900"/>
          <p14:tracePt t="78554" x="5794375" y="5745163"/>
          <p14:tracePt t="78559" x="5862638" y="5813425"/>
          <p14:tracePt t="78570" x="5930900" y="5880100"/>
          <p14:tracePt t="78575" x="5997575" y="5932488"/>
          <p14:tracePt t="78582" x="6049963" y="5973763"/>
          <p14:tracePt t="78589" x="6108700" y="6016625"/>
          <p14:tracePt t="78598" x="6176963" y="6049963"/>
          <p14:tracePt t="78607" x="6219825" y="6067425"/>
          <p14:tracePt t="78613" x="6270625" y="6092825"/>
          <p14:tracePt t="78623" x="6329363" y="6118225"/>
          <p14:tracePt t="78630" x="6389688" y="6135688"/>
          <p14:tracePt t="78638" x="6456363" y="6161088"/>
          <p14:tracePt t="78645" x="6516688" y="6178550"/>
          <p14:tracePt t="78654" x="6575425" y="6186488"/>
          <p14:tracePt t="78659" x="6635750" y="6194425"/>
          <p14:tracePt t="78671" x="6678613" y="6194425"/>
          <p14:tracePt t="78676" x="6711950" y="6203950"/>
          <p14:tracePt t="78687" x="6737350" y="6203950"/>
          <p14:tracePt t="78692" x="6754813" y="6203950"/>
          <p14:tracePt t="78703" x="6770688" y="6203950"/>
          <p14:tracePt t="78708" x="6780213" y="6203950"/>
          <p14:tracePt t="78832" x="6780213" y="6211888"/>
          <p14:tracePt t="78873" x="6770688" y="6221413"/>
          <p14:tracePt t="84118" x="6762750" y="6221413"/>
          <p14:tracePt t="84127" x="6669088" y="6127750"/>
          <p14:tracePt t="84134" x="6575425" y="5880100"/>
          <p14:tracePt t="84142" x="6465888" y="5532438"/>
          <p14:tracePt t="84151" x="6364288" y="5132388"/>
          <p14:tracePt t="84158" x="6270625" y="4733925"/>
          <p14:tracePt t="84168" x="6151563" y="4308475"/>
          <p14:tracePt t="84173" x="6040438" y="3925888"/>
          <p14:tracePt t="84185" x="5938838" y="3611563"/>
          <p14:tracePt t="84189" x="5743575" y="3271838"/>
          <p14:tracePt t="84197" x="5581650" y="2932113"/>
          <p14:tracePt t="84204" x="5429250" y="2608263"/>
          <p14:tracePt t="84211" x="5327650" y="2311400"/>
          <p14:tracePt t="84220" x="5259388" y="2022475"/>
          <p14:tracePt t="84229" x="5216525" y="1776413"/>
          <p14:tracePt t="84237" x="5157788" y="1546225"/>
          <p14:tracePt t="84243" x="5097463" y="1368425"/>
          <p14:tracePt t="84253" x="5029200" y="1181100"/>
          <p14:tracePt t="84259" x="4953000" y="1044575"/>
          <p14:tracePt t="84269" x="4894263" y="942975"/>
          <p14:tracePt t="84274" x="4826000" y="849313"/>
          <p14:tracePt t="84285" x="4757738" y="781050"/>
          <p14:tracePt t="84291" x="4699000" y="730250"/>
          <p14:tracePt t="84300" x="4630738" y="696913"/>
          <p14:tracePt t="84306" x="4570413" y="679450"/>
          <p14:tracePt t="84314" x="4529138" y="679450"/>
          <p14:tracePt t="84323" x="4468813" y="679450"/>
          <p14:tracePt t="84330" x="4392613" y="714375"/>
          <p14:tracePt t="84337" x="4298950" y="781050"/>
          <p14:tracePt t="84346" x="4205288" y="874713"/>
          <p14:tracePt t="84353" x="4103688" y="968375"/>
          <p14:tracePt t="84360" x="3951288" y="1122363"/>
          <p14:tracePt t="84368" x="3781425" y="1308100"/>
          <p14:tracePt t="84376" x="3662363" y="1477963"/>
          <p14:tracePt t="84386" x="3551238" y="1700213"/>
          <p14:tracePt t="84391" x="3467100" y="1963738"/>
          <p14:tracePt t="84401" x="3424238" y="2217738"/>
          <p14:tracePt t="84409" x="3424238" y="2447925"/>
          <p14:tracePt t="84417" x="3441700" y="2643188"/>
          <p14:tracePt t="84422" x="3525838" y="2906713"/>
          <p14:tracePt t="84430" x="3602038" y="3067050"/>
          <p14:tracePt t="84439" x="3687763" y="3228975"/>
          <p14:tracePt t="84445" x="3781425" y="3330575"/>
          <p14:tracePt t="84455" x="3873500" y="3416300"/>
          <p14:tracePt t="84461" x="3976688" y="3484563"/>
          <p14:tracePt t="84471" x="4070350" y="3535363"/>
          <p14:tracePt t="84478" x="4187825" y="3568700"/>
          <p14:tracePt t="84487" x="4291013" y="3586163"/>
          <p14:tracePt t="84494" x="4375150" y="3586163"/>
          <p14:tracePt t="84501" x="4460875" y="3586163"/>
          <p14:tracePt t="84508" x="4537075" y="3552825"/>
          <p14:tracePt t="84517" x="4595813" y="3509963"/>
          <p14:tracePt t="84523" x="4664075" y="3467100"/>
          <p14:tracePt t="84534" x="4689475" y="3408363"/>
          <p14:tracePt t="84539" x="4714875" y="3348038"/>
          <p14:tracePt t="84550" x="4724400" y="3289300"/>
          <p14:tracePt t="84555" x="4732338" y="3228975"/>
          <p14:tracePt t="84564" x="4732338" y="3170238"/>
          <p14:tracePt t="84573" x="4724400" y="3119438"/>
          <p14:tracePt t="84577" x="4706938" y="3084513"/>
          <p14:tracePt t="84587" x="4689475" y="3059113"/>
          <p14:tracePt t="84594" x="4673600" y="3041650"/>
          <p14:tracePt t="84603" x="4664075" y="3041650"/>
          <p14:tracePt t="84609" x="4646613" y="3041650"/>
          <p14:tracePt t="84619" x="4630738" y="3041650"/>
          <p14:tracePt t="84626" x="4621213" y="3041650"/>
          <p14:tracePt t="84634" x="4605338" y="3059113"/>
          <p14:tracePt t="84642" x="4579938" y="3094038"/>
          <p14:tracePt t="84651" x="4562475" y="3127375"/>
          <p14:tracePt t="84655" x="4537075" y="3178175"/>
          <p14:tracePt t="84667" x="4519613" y="3228975"/>
          <p14:tracePt t="84673" x="4511675" y="3271838"/>
          <p14:tracePt t="84680" x="4503738" y="3305175"/>
          <p14:tracePt t="84689" x="4494213" y="3340100"/>
          <p14:tracePt t="84697" x="4494213" y="3373438"/>
          <p14:tracePt t="84705" x="4503738" y="3390900"/>
          <p14:tracePt t="84712" x="4529138" y="3433763"/>
          <p14:tracePt t="84721" x="4579938" y="3467100"/>
          <p14:tracePt t="84725" x="4656138" y="3527425"/>
          <p14:tracePt t="84734" x="4749800" y="3560763"/>
          <p14:tracePt t="84742" x="4876800" y="3594100"/>
          <p14:tracePt t="84751" x="5021263" y="3619500"/>
          <p14:tracePt t="84758" x="5148263" y="3646488"/>
          <p14:tracePt t="84767" x="5233988" y="3646488"/>
          <p14:tracePt t="84774" x="5292725" y="3629025"/>
          <p14:tracePt t="84784" x="5353050" y="3611563"/>
          <p14:tracePt t="84789" x="5403850" y="3586163"/>
          <p14:tracePt t="84801" x="5429250" y="3578225"/>
          <p14:tracePt t="84805" x="5446713" y="3552825"/>
          <p14:tracePt t="84812" x="5454650" y="3535363"/>
          <p14:tracePt t="84821" x="5462588" y="3509963"/>
          <p14:tracePt t="84828" x="5462588" y="3467100"/>
          <p14:tracePt t="84836" x="5462588" y="3424238"/>
          <p14:tracePt t="84844" x="5437188" y="3390900"/>
          <p14:tracePt t="84853" x="5394325" y="3348038"/>
          <p14:tracePt t="84861" x="5335588" y="3314700"/>
          <p14:tracePt t="84870" x="5249863" y="3297238"/>
          <p14:tracePt t="84875" x="5191125" y="3271838"/>
          <p14:tracePt t="84884" x="5114925" y="3271838"/>
          <p14:tracePt t="84890" x="5029200" y="3279775"/>
          <p14:tracePt t="84900" x="4953000" y="3305175"/>
          <p14:tracePt t="84906" x="4868863" y="3330575"/>
          <p14:tracePt t="84917" x="4775200" y="3398838"/>
          <p14:tracePt t="84921" x="4699000" y="3459163"/>
          <p14:tracePt t="84930" x="4613275" y="3527425"/>
          <p14:tracePt t="84939" x="4554538" y="3586163"/>
          <p14:tracePt t="84945" x="4486275" y="3654425"/>
          <p14:tracePt t="84955" x="4451350" y="3722688"/>
          <p14:tracePt t="84960" x="4435475" y="3781425"/>
          <p14:tracePt t="84969" x="4425950" y="3824288"/>
          <p14:tracePt t="84975" x="4418013" y="3875088"/>
          <p14:tracePt t="84987" x="4418013" y="3883025"/>
          <p14:tracePt t="85034" x="4410075" y="3883025"/>
          <p14:tracePt t="88435" x="4410075" y="3867150"/>
          <p14:tracePt t="88441" x="4460875" y="3790950"/>
          <p14:tracePt t="88450" x="4503738" y="3713163"/>
          <p14:tracePt t="88457" x="4545013" y="3662363"/>
          <p14:tracePt t="88466" x="4562475" y="3646488"/>
          <p14:tracePt t="88474" x="4579938" y="3629025"/>
          <p14:tracePt t="88484" x="4595813" y="3611563"/>
          <p14:tracePt t="88489" x="4605338" y="3611563"/>
          <p14:tracePt t="88498" x="4621213" y="3611563"/>
          <p14:tracePt t="88504" x="4638675" y="3636963"/>
          <p14:tracePt t="88512" x="4656138" y="3662363"/>
          <p14:tracePt t="88520" x="4656138" y="3713163"/>
          <p14:tracePt t="88528" x="4656138" y="3790950"/>
          <p14:tracePt t="88536" x="4656138" y="3857625"/>
          <p14:tracePt t="88544" x="4646613" y="3943350"/>
          <p14:tracePt t="88552" x="4638675" y="4044950"/>
          <p14:tracePt t="88559" x="4630738" y="4146550"/>
          <p14:tracePt t="88570" x="4630738" y="4232275"/>
          <p14:tracePt t="88573" x="4630738" y="4333875"/>
          <p14:tracePt t="88584" x="4656138" y="4435475"/>
          <p14:tracePt t="88590" x="4656138" y="4521200"/>
          <p14:tracePt t="88599" x="4664075" y="4605338"/>
          <p14:tracePt t="88605" x="4681538" y="4665663"/>
          <p14:tracePt t="88616" x="4714875" y="4741863"/>
          <p14:tracePt t="88621" x="4783138" y="4818063"/>
          <p14:tracePt t="88632" x="4876800" y="4911725"/>
          <p14:tracePt t="88638" x="5013325" y="4987925"/>
          <p14:tracePt t="88648" x="5224463" y="5081588"/>
          <p14:tracePt t="88652" x="5487988" y="5141913"/>
          <p14:tracePt t="88660" x="5786438" y="5175250"/>
          <p14:tracePt t="88668" x="6057900" y="5208588"/>
          <p14:tracePt t="88676" x="6321425" y="5208588"/>
          <p14:tracePt t="88686" x="6584950" y="5208588"/>
          <p14:tracePt t="88692" x="6856413" y="5167313"/>
          <p14:tracePt t="88702" x="7145338" y="5099050"/>
          <p14:tracePt t="88707" x="7408863" y="5005388"/>
          <p14:tracePt t="88716" x="7654925" y="4886325"/>
          <p14:tracePt t="88724" x="7799388" y="4792663"/>
          <p14:tracePt t="88732" x="7893050" y="4724400"/>
          <p14:tracePt t="88738" x="7951788" y="4630738"/>
          <p14:tracePt t="88749" x="8012113" y="4546600"/>
          <p14:tracePt t="88755" x="8029575" y="4452938"/>
          <p14:tracePt t="88762" x="8037513" y="4368800"/>
          <p14:tracePt t="88771" x="8054975" y="4291013"/>
          <p14:tracePt t="88778" x="8054975" y="4240213"/>
          <p14:tracePt t="88787" x="8037513" y="4171950"/>
          <p14:tracePt t="88794" x="8020050" y="4130675"/>
          <p14:tracePt t="88802" x="8012113" y="4095750"/>
          <p14:tracePt t="88807" x="7994650" y="4079875"/>
          <p14:tracePt t="88816" x="7986713" y="4062413"/>
          <p14:tracePt t="88824" x="7969250" y="4052888"/>
          <p14:tracePt t="88833" x="7951788" y="4044950"/>
          <p14:tracePt t="88839" x="7935913" y="4037013"/>
          <p14:tracePt t="88850" x="7926388" y="4037013"/>
          <p14:tracePt t="88856" x="7910513" y="4037013"/>
          <p14:tracePt t="88867" x="7893050" y="4037013"/>
          <p14:tracePt t="88871" x="7885113" y="4052888"/>
          <p14:tracePt t="88878" x="7867650" y="4062413"/>
          <p14:tracePt t="88887" x="7842250" y="4079875"/>
          <p14:tracePt t="88893" x="7824788" y="4095750"/>
          <p14:tracePt t="88902" x="7791450" y="4121150"/>
          <p14:tracePt t="88910" x="7740650" y="4171950"/>
          <p14:tracePt t="88919" x="7697788" y="4214813"/>
          <p14:tracePt t="88926" x="7637463" y="4257675"/>
          <p14:tracePt t="88936" x="7586663" y="4308475"/>
          <p14:tracePt t="88941" x="7545388" y="4333875"/>
          <p14:tracePt t="88952" x="7485063" y="4394200"/>
          <p14:tracePt t="88955" x="7434263" y="4427538"/>
          <p14:tracePt t="88966" x="7383463" y="4478338"/>
          <p14:tracePt t="88971" x="7315200" y="4538663"/>
          <p14:tracePt t="88983" x="7272338" y="4589463"/>
          <p14:tracePt t="88987" x="7246938" y="4622800"/>
          <p14:tracePt t="88998" x="7221538" y="4648200"/>
          <p14:tracePt t="89004" x="7196138" y="4665663"/>
          <p14:tracePt t="89012" x="7178675" y="4683125"/>
          <p14:tracePt t="89021" x="7170738" y="4699000"/>
          <p14:tracePt t="89028" x="7153275" y="4708525"/>
          <p14:tracePt t="89033" x="7137400" y="4724400"/>
          <p14:tracePt t="89041" x="7119938" y="4741863"/>
          <p14:tracePt t="89052" x="7102475" y="4749800"/>
          <p14:tracePt t="89058" x="7085013" y="4759325"/>
          <p14:tracePt t="89066" x="7069138" y="4759325"/>
          <p14:tracePt t="89073" x="7051675" y="4767263"/>
          <p14:tracePt t="89152" x="7051675" y="4775200"/>
          <p14:tracePt t="89160" x="7051675" y="4792663"/>
          <p14:tracePt t="89168" x="7051675" y="4810125"/>
          <p14:tracePt t="89175" x="7051675" y="4835525"/>
          <p14:tracePt t="89185" x="7069138" y="4852988"/>
          <p14:tracePt t="89190" x="7102475" y="4878388"/>
          <p14:tracePt t="89199" x="7170738" y="4894263"/>
          <p14:tracePt t="89207" x="7239000" y="4919663"/>
          <p14:tracePt t="89215" x="7323138" y="4929188"/>
          <p14:tracePt t="89222" x="7442200" y="4937125"/>
          <p14:tracePt t="89232" x="7570788" y="4954588"/>
          <p14:tracePt t="89238" x="7705725" y="4954588"/>
          <p14:tracePt t="89248" x="7867650" y="4937125"/>
          <p14:tracePt t="89255" x="8029575" y="4919663"/>
          <p14:tracePt t="89259" x="8224838" y="4911725"/>
          <p14:tracePt t="89269" x="8351838" y="4903788"/>
          <p14:tracePt t="89275" x="8488363" y="4878388"/>
          <p14:tracePt t="89286" x="8580438" y="4852988"/>
          <p14:tracePt t="89291" x="8666163" y="4835525"/>
          <p14:tracePt t="89301" x="8742363" y="4810125"/>
          <p14:tracePt t="89307" x="8802688" y="4775200"/>
          <p14:tracePt t="89316" x="8828088" y="4767263"/>
          <p14:tracePt t="89323" x="8843963" y="4749800"/>
          <p14:tracePt t="89333" x="8861425" y="4733925"/>
          <p14:tracePt t="89338" x="8869363" y="4716463"/>
          <p14:tracePt t="89348" x="8878888" y="4699000"/>
          <p14:tracePt t="89354" x="8886825" y="4699000"/>
          <p14:tracePt t="89362" x="8886825" y="4683125"/>
          <p14:tracePt t="89371" x="8894763" y="4673600"/>
          <p14:tracePt t="89377" x="8894763" y="4657725"/>
          <p14:tracePt t="89390" x="8904288" y="4648200"/>
          <p14:tracePt t="89404" x="8904288" y="4630738"/>
          <p14:tracePt t="89412" x="8904288" y="4622800"/>
          <p14:tracePt t="89428" x="8904288" y="4614863"/>
          <p14:tracePt t="89436" x="8904288" y="4605338"/>
          <p14:tracePt t="89444" x="8904288" y="4597400"/>
          <p14:tracePt t="89452" x="8904288" y="4579938"/>
          <p14:tracePt t="89460" x="8904288" y="4564063"/>
          <p14:tracePt t="89476" x="8894763" y="4546600"/>
          <p14:tracePt t="89485" x="8886825" y="4538663"/>
          <p14:tracePt t="89500" x="8878888" y="4521200"/>
          <p14:tracePt t="89506" x="8869363" y="4503738"/>
          <p14:tracePt t="89515" x="8861425" y="4503738"/>
          <p14:tracePt t="145562" x="8853488" y="4486275"/>
          <p14:tracePt t="145570" x="8734425" y="4257675"/>
          <p14:tracePt t="145579" x="8555038" y="3968750"/>
          <p14:tracePt t="145586" x="8318500" y="3671888"/>
          <p14:tracePt t="145591" x="8045450" y="3441700"/>
          <p14:tracePt t="145600" x="7748588" y="3221038"/>
          <p14:tracePt t="145607" x="7451725" y="3076575"/>
          <p14:tracePt t="145616" x="7204075" y="2965450"/>
          <p14:tracePt t="145623" x="6932613" y="2863850"/>
          <p14:tracePt t="145633" x="6678613" y="2795588"/>
          <p14:tracePt t="145639" x="6448425" y="2752725"/>
          <p14:tracePt t="145649" x="6296025" y="2736850"/>
          <p14:tracePt t="145655" x="6159500" y="2736850"/>
          <p14:tracePt t="145665" x="6015038" y="2752725"/>
          <p14:tracePt t="145671" x="5862638" y="2805113"/>
          <p14:tracePt t="145681" x="5726113" y="2897188"/>
          <p14:tracePt t="145687" x="5530850" y="3000375"/>
          <p14:tracePt t="145697" x="5353050" y="3119438"/>
          <p14:tracePt t="145703" x="5259388" y="3211513"/>
          <p14:tracePt t="145712" x="5157788" y="3373438"/>
          <p14:tracePt t="145717" x="5038725" y="3543300"/>
          <p14:tracePt t="145726" x="4902200" y="3798888"/>
          <p14:tracePt t="145734" x="4818063" y="3986213"/>
          <p14:tracePt t="145742" x="4714875" y="4249738"/>
          <p14:tracePt t="145747" x="4638675" y="4460875"/>
          <p14:tracePt t="145755" x="4605338" y="4630738"/>
          <p14:tracePt t="145763" x="4587875" y="4775200"/>
          <p14:tracePt t="145771" x="4579938" y="4878388"/>
          <p14:tracePt t="145783" x="4579938" y="4972050"/>
          <p14:tracePt t="145787" x="4613275" y="5064125"/>
          <p14:tracePt t="145797" x="4681538" y="5132388"/>
          <p14:tracePt t="145803" x="4757738" y="5183188"/>
          <p14:tracePt t="145814" x="4884738" y="5208588"/>
          <p14:tracePt t="145819" x="5046663" y="5218113"/>
          <p14:tracePt t="145826" x="5216525" y="5218113"/>
          <p14:tracePt t="145834" x="5360988" y="5183188"/>
          <p14:tracePt t="145841" x="5513388" y="5106988"/>
          <p14:tracePt t="145851" x="5768975" y="4972050"/>
          <p14:tracePt t="145857" x="6049963" y="4810125"/>
          <p14:tracePt t="145867" x="6346825" y="4589463"/>
          <p14:tracePt t="145873" x="6550025" y="4351338"/>
          <p14:tracePt t="145885" x="6770688" y="4052888"/>
          <p14:tracePt t="145889" x="6907213" y="3781425"/>
          <p14:tracePt t="145899" x="7034213" y="3578225"/>
          <p14:tracePt t="145903" x="7094538" y="3449638"/>
          <p14:tracePt t="145913" x="7127875" y="3305175"/>
          <p14:tracePt t="145919" x="7137400" y="3160713"/>
          <p14:tracePt t="145931" x="7119938" y="3016250"/>
          <p14:tracePt t="145936" x="7077075" y="2906713"/>
          <p14:tracePt t="145946" x="7008813" y="2795588"/>
          <p14:tracePt t="145951" x="6942138" y="2701925"/>
          <p14:tracePt t="145963" x="6848475" y="2608263"/>
          <p14:tracePt t="145969" x="6754813" y="2541588"/>
          <p14:tracePt t="145973" x="6678613" y="2506663"/>
          <p14:tracePt t="145983" x="6600825" y="2498725"/>
          <p14:tracePt t="145989" x="6542088" y="2489200"/>
          <p14:tracePt t="146000" x="6516688" y="2498725"/>
          <p14:tracePt t="146006" x="6508750" y="2516188"/>
          <p14:tracePt t="146014" x="6499225" y="2524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5CAE7D-0D49-C748-8C85-E290E588346A}"/>
              </a:ext>
            </a:extLst>
          </p:cNvPr>
          <p:cNvSpPr txBox="1"/>
          <p:nvPr/>
        </p:nvSpPr>
        <p:spPr>
          <a:xfrm>
            <a:off x="36129" y="0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 err="1">
                <a:latin typeface="+mj-lt"/>
                <a:ea typeface="+mj-ea"/>
                <a:cs typeface="+mj-cs"/>
              </a:rPr>
              <a:t>Mudanças</a:t>
            </a:r>
            <a:r>
              <a:rPr lang="en-US" sz="3200" i="1" dirty="0">
                <a:latin typeface="+mj-lt"/>
                <a:ea typeface="+mj-ea"/>
                <a:cs typeface="+mj-cs"/>
              </a:rPr>
              <a:t> no </a:t>
            </a:r>
            <a:r>
              <a:rPr lang="en-US" sz="3200" i="1" dirty="0" err="1">
                <a:latin typeface="+mj-lt"/>
                <a:ea typeface="+mj-ea"/>
                <a:cs typeface="+mj-cs"/>
              </a:rPr>
              <a:t>curso</a:t>
            </a:r>
            <a:r>
              <a:rPr lang="en-US" sz="3200" i="1" dirty="0">
                <a:latin typeface="+mj-lt"/>
                <a:ea typeface="+mj-ea"/>
                <a:cs typeface="+mj-cs"/>
              </a:rPr>
              <a:t> da </a:t>
            </a:r>
            <a:r>
              <a:rPr lang="en-US" sz="3200" i="1" dirty="0" err="1">
                <a:latin typeface="+mj-lt"/>
                <a:ea typeface="+mj-ea"/>
                <a:cs typeface="+mj-cs"/>
              </a:rPr>
              <a:t>neuroplasticidade</a:t>
            </a:r>
            <a:r>
              <a:rPr lang="en-US" sz="3200" i="1" dirty="0">
                <a:latin typeface="+mj-lt"/>
                <a:ea typeface="+mj-ea"/>
                <a:cs typeface="+mj-cs"/>
              </a:rPr>
              <a:t> e </a:t>
            </a:r>
            <a:r>
              <a:rPr lang="en-US" sz="3200" i="1" dirty="0" err="1">
                <a:latin typeface="+mj-lt"/>
                <a:ea typeface="+mj-ea"/>
                <a:cs typeface="+mj-cs"/>
              </a:rPr>
              <a:t>transtornos</a:t>
            </a:r>
            <a:r>
              <a:rPr lang="en-US" sz="3200" i="1" dirty="0">
                <a:latin typeface="+mj-lt"/>
                <a:ea typeface="+mj-ea"/>
                <a:cs typeface="+mj-cs"/>
              </a:rPr>
              <a:t> </a:t>
            </a:r>
            <a:r>
              <a:rPr lang="en-US" sz="3200" i="1" dirty="0" err="1">
                <a:latin typeface="+mj-lt"/>
                <a:ea typeface="+mj-ea"/>
                <a:cs typeface="+mj-cs"/>
              </a:rPr>
              <a:t>neuropsiquiátricos</a:t>
            </a:r>
            <a:r>
              <a:rPr lang="en-US" sz="3200" i="1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527A8C-2BB3-B94E-BFB5-76D309E93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009"/>
          <a:stretch/>
        </p:blipFill>
        <p:spPr>
          <a:xfrm>
            <a:off x="4134678" y="953155"/>
            <a:ext cx="8021193" cy="486999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E4E1EA-D8C9-0E47-A43C-A3B09EF795EA}"/>
              </a:ext>
            </a:extLst>
          </p:cNvPr>
          <p:cNvSpPr txBox="1"/>
          <p:nvPr/>
        </p:nvSpPr>
        <p:spPr>
          <a:xfrm>
            <a:off x="8818605" y="6581001"/>
            <a:ext cx="3373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Voss</a:t>
            </a:r>
            <a:r>
              <a:rPr lang="pt-B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2017</a:t>
            </a:r>
            <a:endParaRPr lang="pt-BR" sz="120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A0D81CE-D80E-4279-9931-09A922011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5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47"/>
    </mc:Choice>
    <mc:Fallback>
      <p:transition spd="slow" advTm="13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2" x="6499225" y="2549525"/>
          <p14:tracePt t="2180" x="6567488" y="2686050"/>
          <p14:tracePt t="2189" x="6729413" y="2846388"/>
          <p14:tracePt t="2196" x="6932613" y="2990850"/>
          <p14:tracePt t="2207" x="7213600" y="3127375"/>
          <p14:tracePt t="2210" x="7502525" y="3228975"/>
          <p14:tracePt t="2217" x="7824788" y="3246438"/>
          <p14:tracePt t="2227" x="8181975" y="3221038"/>
          <p14:tracePt t="2233" x="8580438" y="3127375"/>
          <p14:tracePt t="2243" x="9013825" y="3008313"/>
          <p14:tracePt t="2249" x="9540875" y="2820988"/>
          <p14:tracePt t="2259" x="10034588" y="2633663"/>
          <p14:tracePt t="2265" x="10442575" y="2354263"/>
          <p14:tracePt t="2274" x="10764838" y="2065338"/>
          <p14:tracePt t="2281" x="11071225" y="1776413"/>
          <p14:tracePt t="2291" x="11282363" y="1512888"/>
          <p14:tracePt t="2295" x="11452225" y="1198563"/>
          <p14:tracePt t="2306" x="11545888" y="935038"/>
          <p14:tracePt t="2311" x="11580813" y="688975"/>
          <p14:tracePt t="2320" x="11580813" y="484188"/>
          <p14:tracePt t="2329" x="11563350" y="296863"/>
          <p14:tracePt t="2336" x="11461750" y="127000"/>
          <p14:tracePt t="2452" x="5819775" y="255588"/>
          <p14:tracePt t="2462" x="5624513" y="519113"/>
          <p14:tracePt t="2468" x="5472113" y="773113"/>
          <p14:tracePt t="2477" x="5368925" y="1044575"/>
          <p14:tracePt t="2483" x="5327650" y="1266825"/>
          <p14:tracePt t="2492" x="5292725" y="1512888"/>
          <p14:tracePt t="2499" x="5292725" y="1649413"/>
          <p14:tracePt t="2509" x="5343525" y="1766888"/>
          <p14:tracePt t="2514" x="5429250" y="1860550"/>
          <p14:tracePt t="2525" x="5548313" y="1938338"/>
          <p14:tracePt t="2530" x="5683250" y="1954213"/>
          <p14:tracePt t="2541" x="5845175" y="1954213"/>
          <p14:tracePt t="2545" x="6024563" y="1938338"/>
          <p14:tracePt t="2557" x="6227763" y="1878013"/>
          <p14:tracePt t="2562" x="6380163" y="1819275"/>
          <p14:tracePt t="2570" x="6542088" y="1733550"/>
          <p14:tracePt t="2579" x="6653213" y="1665288"/>
          <p14:tracePt t="2586" x="6729413" y="1597025"/>
          <p14:tracePt t="2591" x="6780213" y="1530350"/>
          <p14:tracePt t="2599" x="6805613" y="1470025"/>
          <p14:tracePt t="2609" x="6805613" y="1427163"/>
          <p14:tracePt t="2615" x="6797675" y="1376363"/>
          <p14:tracePt t="2626" x="6729413" y="1333500"/>
          <p14:tracePt t="2631" x="6600825" y="1317625"/>
          <p14:tracePt t="2642" x="6448425" y="1300163"/>
          <p14:tracePt t="2647" x="6227763" y="1317625"/>
          <p14:tracePt t="2659" x="5981700" y="1350963"/>
          <p14:tracePt t="2664" x="5667375" y="1419225"/>
          <p14:tracePt t="2670" x="5343525" y="1530350"/>
          <p14:tracePt t="2680" x="5046663" y="1649413"/>
          <p14:tracePt t="2686" x="4740275" y="1793875"/>
          <p14:tracePt t="2694" x="4468813" y="1928813"/>
          <p14:tracePt t="2701" x="4240213" y="2082800"/>
          <p14:tracePt t="2711" x="4052888" y="2235200"/>
          <p14:tracePt t="2717" x="3857625" y="2430463"/>
          <p14:tracePt t="2728" x="3721100" y="2633663"/>
          <p14:tracePt t="2733" x="3619500" y="2795588"/>
          <p14:tracePt t="2741" x="3533775" y="2965450"/>
          <p14:tracePt t="2749" x="3517900" y="3101975"/>
          <p14:tracePt t="2757" x="3500438" y="3246438"/>
          <p14:tracePt t="2763" x="3500438" y="3390900"/>
          <p14:tracePt t="2774" x="3525838" y="3492500"/>
          <p14:tracePt t="2780" x="3586163" y="3594100"/>
          <p14:tracePt t="2790" x="3652838" y="3687763"/>
          <p14:tracePt t="2795" x="3721100" y="3756025"/>
          <p14:tracePt t="2806" x="3814763" y="3798888"/>
          <p14:tracePt t="2812" x="3900488" y="3816350"/>
          <p14:tracePt t="2817" x="4002088" y="3841750"/>
          <p14:tracePt t="2827" x="4129088" y="3841750"/>
          <p14:tracePt t="2833" x="4256088" y="3841750"/>
          <p14:tracePt t="2844" x="4384675" y="3824288"/>
          <p14:tracePt t="2849" x="4494213" y="3806825"/>
          <p14:tracePt t="2859" x="4587875" y="3781425"/>
          <p14:tracePt t="2865" x="4646613" y="3738563"/>
          <p14:tracePt t="2873" x="4706938" y="3671888"/>
          <p14:tracePt t="2895" x="4749800" y="3535363"/>
          <p14:tracePt t="2907" x="4749800" y="3475038"/>
          <p14:tracePt t="2913" x="4706938" y="3408363"/>
          <p14:tracePt t="2920" x="4656138" y="3355975"/>
          <p14:tracePt t="2929" x="4595813" y="3314700"/>
          <p14:tracePt t="2936" x="4503738" y="3289300"/>
          <p14:tracePt t="2945" x="4418013" y="3271838"/>
          <p14:tracePt t="2951" x="4341813" y="3271838"/>
          <p14:tracePt t="2960" x="4273550" y="3271838"/>
          <p14:tracePt t="2965" x="4197350" y="3271838"/>
          <p14:tracePt t="2976" x="4137025" y="3279775"/>
          <p14:tracePt t="2982" x="4121150" y="3297238"/>
          <p14:tracePt t="2991" x="4111625" y="3305175"/>
          <p14:tracePt t="2997" x="4103688" y="3314700"/>
          <p14:tracePt t="3011" x="4095750" y="3314700"/>
          <p14:tracePt t="3024" x="4095750" y="3322638"/>
          <p14:tracePt t="3029" x="4095750" y="3330575"/>
          <p14:tracePt t="3040" x="4095750" y="3340100"/>
          <p14:tracePt t="3043" x="4095750" y="3348038"/>
          <p14:tracePt t="3051" x="4103688" y="3355975"/>
          <p14:tracePt t="3067" x="4111625" y="3355975"/>
          <p14:tracePt t="5536" x="4256088" y="3195638"/>
          <p14:tracePt t="5544" x="4494213" y="2922588"/>
          <p14:tracePt t="5552" x="4749800" y="2625725"/>
          <p14:tracePt t="5560" x="5072063" y="2268538"/>
          <p14:tracePt t="5567" x="5386388" y="1938338"/>
          <p14:tracePt t="5575" x="5700713" y="1606550"/>
          <p14:tracePt t="5581" x="5981700" y="1198563"/>
          <p14:tracePt t="5590" x="6296025" y="714375"/>
          <p14:tracePt t="5598" x="6635750" y="246063"/>
          <p14:tracePt t="5832" x="7426325" y="636588"/>
          <p14:tracePt t="5840" x="7297738" y="960438"/>
          <p14:tracePt t="5847" x="7153275" y="1266825"/>
          <p14:tracePt t="5856" x="7034213" y="1538288"/>
          <p14:tracePt t="5863" x="6932613" y="1809750"/>
          <p14:tracePt t="5874" x="6856413" y="2073275"/>
          <p14:tracePt t="5894" x="6618288" y="2906713"/>
          <p14:tracePt t="5902" x="6534150" y="3195638"/>
          <p14:tracePt t="5910" x="6423025" y="3517900"/>
          <p14:tracePt t="5918" x="6397625" y="3763963"/>
          <p14:tracePt t="5927" x="6354763" y="3935413"/>
          <p14:tracePt t="5933" x="6346825" y="4044950"/>
          <p14:tracePt t="5943" x="6329363" y="4130675"/>
          <p14:tracePt t="5949" x="6329363" y="4189413"/>
          <p14:tracePt t="5959" x="6346825" y="4240213"/>
          <p14:tracePt t="5963" x="6364288" y="4265613"/>
          <p14:tracePt t="5973" x="6389688" y="4283075"/>
          <p14:tracePt t="5979" x="6440488" y="4300538"/>
          <p14:tracePt t="5990" x="6499225" y="4300538"/>
          <p14:tracePt t="5995" x="6559550" y="4300538"/>
          <p14:tracePt t="6006" x="6653213" y="4249738"/>
          <p14:tracePt t="6011" x="6737350" y="4197350"/>
          <p14:tracePt t="6022" x="6831013" y="4113213"/>
          <p14:tracePt t="6027" x="6915150" y="4037013"/>
          <p14:tracePt t="6039" x="6992938" y="3943350"/>
          <p14:tracePt t="6042" x="7051675" y="3832225"/>
          <p14:tracePt t="6049" x="7085013" y="3722688"/>
          <p14:tracePt t="6058" x="7094538" y="3594100"/>
          <p14:tracePt t="6065" x="7094538" y="3449638"/>
          <p14:tracePt t="6075" x="7069138" y="3305175"/>
          <p14:tracePt t="6081" x="7000875" y="3178175"/>
          <p14:tracePt t="6091" x="6881813" y="3000375"/>
          <p14:tracePt t="6098" x="6729413" y="2871788"/>
          <p14:tracePt t="6108" x="6542088" y="2719388"/>
          <p14:tracePt t="6114" x="6303963" y="2549525"/>
          <p14:tracePt t="6122" x="6065838" y="2438400"/>
          <p14:tracePt t="6127" x="5768975" y="2354263"/>
          <p14:tracePt t="6138" x="5480050" y="2252663"/>
          <p14:tracePt t="6143" x="5157788" y="2141538"/>
          <p14:tracePt t="6152" x="4833938" y="2030413"/>
          <p14:tracePt t="6160" x="4519613" y="1963738"/>
          <p14:tracePt t="6168" x="4248150" y="1928813"/>
          <p14:tracePt t="6176" x="3984625" y="1920875"/>
          <p14:tracePt t="6185" x="3781425" y="1920875"/>
          <p14:tracePt t="6190" x="3627438" y="1920875"/>
          <p14:tracePt t="6198" x="3525838" y="1946275"/>
          <p14:tracePt t="6206" x="3449638" y="1963738"/>
          <p14:tracePt t="6214" x="3398838" y="1997075"/>
          <p14:tracePt t="6223" x="3373438" y="2030413"/>
          <p14:tracePt t="6230" x="3348038" y="2090738"/>
          <p14:tracePt t="6239" x="3330575" y="2149475"/>
          <p14:tracePt t="6247" x="3330575" y="2235200"/>
          <p14:tracePt t="6255" x="3330575" y="2311400"/>
          <p14:tracePt t="6261" x="3355975" y="2387600"/>
          <p14:tracePt t="6267" x="3381375" y="2463800"/>
          <p14:tracePt t="6275" x="3432175" y="2541588"/>
          <p14:tracePt t="6283" x="3492500" y="2608263"/>
          <p14:tracePt t="6293" x="3586163" y="2660650"/>
          <p14:tracePt t="6300" x="3729038" y="2711450"/>
          <p14:tracePt t="6308" x="3900488" y="2736850"/>
          <p14:tracePt t="6317" x="4129088" y="2736850"/>
          <p14:tracePt t="6324" x="4392613" y="2727325"/>
          <p14:tracePt t="6331" x="4681538" y="2660650"/>
          <p14:tracePt t="6341" x="4978400" y="2557463"/>
          <p14:tracePt t="6346" x="5249863" y="2422525"/>
          <p14:tracePt t="6355" x="5530850" y="2278063"/>
          <p14:tracePt t="6362" x="5735638" y="2141538"/>
          <p14:tracePt t="6372" x="5880100" y="2030413"/>
          <p14:tracePt t="6379" x="5989638" y="1878013"/>
          <p14:tracePt t="6388" x="6065838" y="1758950"/>
          <p14:tracePt t="6393" x="6142038" y="1606550"/>
          <p14:tracePt t="6402" x="6159500" y="1477963"/>
          <p14:tracePt t="6411" x="6176963" y="1368425"/>
          <p14:tracePt t="6418" x="6159500" y="1266825"/>
          <p14:tracePt t="6425" x="6116638" y="1173163"/>
          <p14:tracePt t="6433" x="6049963" y="1096963"/>
          <p14:tracePt t="6440" x="5972175" y="1028700"/>
          <p14:tracePt t="6448" x="5888038" y="960438"/>
          <p14:tracePt t="6456" x="5802313" y="925513"/>
          <p14:tracePt t="6464" x="5726113" y="900113"/>
          <p14:tracePt t="6473" x="5641975" y="884238"/>
          <p14:tracePt t="6479" x="5556250" y="884238"/>
          <p14:tracePt t="6489" x="5487988" y="892175"/>
          <p14:tracePt t="6493" x="5421313" y="917575"/>
          <p14:tracePt t="6505" x="5353050" y="942975"/>
          <p14:tracePt t="6511" x="5292725" y="1003300"/>
          <p14:tracePt t="6518" x="5249863" y="1054100"/>
          <p14:tracePt t="6527" x="5224463" y="1112838"/>
          <p14:tracePt t="6533" x="5208588" y="1173163"/>
          <p14:tracePt t="6544" x="5199063" y="1231900"/>
          <p14:tracePt t="6550" x="5199063" y="1292225"/>
          <p14:tracePt t="6558" x="5208588" y="1350963"/>
          <p14:tracePt t="6565" x="5241925" y="1419225"/>
          <p14:tracePt t="6573" x="5284788" y="1477963"/>
          <p14:tracePt t="6579" x="5353050" y="1546225"/>
          <p14:tracePt t="6589" x="5411788" y="1614488"/>
          <p14:tracePt t="6595" x="5497513" y="1665288"/>
          <p14:tracePt t="6606" x="5573713" y="1708150"/>
          <p14:tracePt t="6611" x="5657850" y="1741488"/>
          <p14:tracePt t="6622" x="5735638" y="1766888"/>
          <p14:tracePt t="6627" x="5811838" y="1776413"/>
          <p14:tracePt t="6638" x="5870575" y="1784350"/>
          <p14:tracePt t="6645" x="5921375" y="1784350"/>
          <p14:tracePt t="6649" x="5981700" y="1784350"/>
          <p14:tracePt t="6659" x="6032500" y="1784350"/>
          <p14:tracePt t="6665" x="6040438" y="1766888"/>
          <p14:tracePt t="6674" x="6057900" y="1758950"/>
          <p14:tracePt t="6681" x="6075363" y="1751013"/>
          <p14:tracePt t="6689" x="6083300" y="1751013"/>
          <p14:tracePt t="7211" x="6083300" y="1766888"/>
          <p14:tracePt t="7220" x="6108700" y="1835150"/>
          <p14:tracePt t="7227" x="6126163" y="1895475"/>
          <p14:tracePt t="7239" x="6142038" y="1954213"/>
          <p14:tracePt t="7244" x="6167438" y="2014538"/>
          <p14:tracePt t="7259" x="6210300" y="2141538"/>
          <p14:tracePt t="7266" x="6227763" y="2184400"/>
          <p14:tracePt t="7275" x="6253163" y="2227263"/>
          <p14:tracePt t="7281" x="6270625" y="2252663"/>
          <p14:tracePt t="7291" x="6296025" y="2260600"/>
          <p14:tracePt t="7297" x="6321425" y="2278063"/>
          <p14:tracePt t="7308" x="6329363" y="2293938"/>
          <p14:tracePt t="7313" x="6354763" y="2303463"/>
          <p14:tracePt t="7322" x="6372225" y="2311400"/>
          <p14:tracePt t="7329" x="6389688" y="2319338"/>
          <p14:tracePt t="7339" x="6397625" y="2328863"/>
          <p14:tracePt t="7343" x="6415088" y="2328863"/>
          <p14:tracePt t="7352" x="6423025" y="2328863"/>
          <p14:tracePt t="7360" x="6430963" y="2328863"/>
          <p14:tracePt t="7369" x="6448425" y="2328863"/>
          <p14:tracePt t="7375" x="6456363" y="2328863"/>
          <p14:tracePt t="7384" x="6473825" y="2328863"/>
          <p14:tracePt t="7391" x="6491288" y="2328863"/>
          <p14:tracePt t="7399" x="6491288" y="2336800"/>
          <p14:tracePt t="7408" x="6508750" y="2336800"/>
          <p14:tracePt t="7869" x="6508750" y="2344738"/>
          <p14:tracePt t="7875" x="6524625" y="2371725"/>
          <p14:tracePt t="7881" x="6542088" y="2405063"/>
          <p14:tracePt t="7892" x="6575425" y="2447925"/>
          <p14:tracePt t="7897" x="6626225" y="2481263"/>
          <p14:tracePt t="7908" x="6643688" y="2506663"/>
          <p14:tracePt t="7913" x="6669088" y="2532063"/>
          <p14:tracePt t="7922" x="6704013" y="2549525"/>
          <p14:tracePt t="7929" x="6729413" y="2566988"/>
          <p14:tracePt t="7940" x="6754813" y="2582863"/>
          <p14:tracePt t="7945" x="6788150" y="2592388"/>
          <p14:tracePt t="7959" x="6823075" y="2592388"/>
          <p14:tracePt t="7968" x="6838950" y="2592388"/>
          <p14:tracePt t="7975" x="6848475" y="2592388"/>
          <p14:tracePt t="7984" x="6864350" y="2592388"/>
          <p14:tracePt t="7991" x="6881813" y="2592388"/>
          <p14:tracePt t="7999" x="6889750" y="2592388"/>
          <p14:tracePt t="8008" x="6907213" y="2582863"/>
          <p14:tracePt t="8015" x="6924675" y="2574925"/>
          <p14:tracePt t="8024" x="6932613" y="2574925"/>
          <p14:tracePt t="8029" x="6950075" y="2574925"/>
          <p14:tracePt t="8039" x="6967538" y="2557463"/>
          <p14:tracePt t="8045" x="6975475" y="2557463"/>
          <p14:tracePt t="8055" x="6992938" y="2557463"/>
          <p14:tracePt t="8061" x="7008813" y="2557463"/>
          <p14:tracePt t="8072" x="7018338" y="2557463"/>
          <p14:tracePt t="8078" x="7026275" y="2566988"/>
          <p14:tracePt t="8088" x="7026275" y="2574925"/>
          <p14:tracePt t="8093" x="7026275" y="2582863"/>
          <p14:tracePt t="8104" x="7026275" y="2592388"/>
          <p14:tracePt t="8109" x="7018338" y="2608263"/>
          <p14:tracePt t="8115" x="7018338" y="2625725"/>
          <p14:tracePt t="8125" x="7000875" y="2643188"/>
          <p14:tracePt t="8131" x="6983413" y="2651125"/>
          <p14:tracePt t="8141" x="6967538" y="2668588"/>
          <p14:tracePt t="8147" x="6950075" y="2676525"/>
          <p14:tracePt t="8157" x="6942138" y="2686050"/>
          <p14:tracePt t="8163" x="6932613" y="2686050"/>
          <p14:tracePt t="8172" x="6924675" y="2693988"/>
          <p14:tracePt t="8284" x="6924675" y="2686050"/>
          <p14:tracePt t="8291" x="6942138" y="2676525"/>
          <p14:tracePt t="8299" x="6958013" y="2660650"/>
          <p14:tracePt t="8309" x="6983413" y="2651125"/>
          <p14:tracePt t="8315" x="7034213" y="2633663"/>
          <p14:tracePt t="8325" x="7094538" y="2617788"/>
          <p14:tracePt t="8331" x="7153275" y="2592388"/>
          <p14:tracePt t="8339" x="7229475" y="2574925"/>
          <p14:tracePt t="8345" x="7307263" y="2549525"/>
          <p14:tracePt t="8355" x="7383463" y="2532063"/>
          <p14:tracePt t="8361" x="7442200" y="2506663"/>
          <p14:tracePt t="8372" x="7502525" y="2489200"/>
          <p14:tracePt t="8377" x="7561263" y="2473325"/>
          <p14:tracePt t="8388" x="7596188" y="2463800"/>
          <p14:tracePt t="8393" x="7612063" y="2455863"/>
          <p14:tracePt t="8404" x="7629525" y="2447925"/>
          <p14:tracePt t="8711" x="7621588" y="2438400"/>
          <p14:tracePt t="8718" x="7545388" y="2422525"/>
          <p14:tracePt t="8724" x="7459663" y="2422525"/>
          <p14:tracePt t="8731" x="7358063" y="2422525"/>
          <p14:tracePt t="8741" x="7272338" y="2422525"/>
          <p14:tracePt t="8747" x="7213600" y="2422525"/>
          <p14:tracePt t="8758" x="7153275" y="2413000"/>
          <p14:tracePt t="8763" x="7127875" y="2413000"/>
          <p14:tracePt t="8773" x="7094538" y="2413000"/>
          <p14:tracePt t="8779" x="7077075" y="2413000"/>
          <p14:tracePt t="8788" x="7069138" y="2413000"/>
          <p14:tracePt t="8795" x="7059613" y="2413000"/>
          <p14:tracePt t="8911" x="7069138" y="2413000"/>
          <p14:tracePt t="8920" x="7085013" y="2413000"/>
          <p14:tracePt t="8927" x="7094538" y="2422525"/>
          <p14:tracePt t="8937" x="7112000" y="2430463"/>
          <p14:tracePt t="8944" x="7127875" y="2430463"/>
          <p14:tracePt t="8954" x="7162800" y="2438400"/>
          <p14:tracePt t="8959" x="7204075" y="2438400"/>
          <p14:tracePt t="8965" x="7246938" y="2438400"/>
          <p14:tracePt t="8974" x="7307263" y="2438400"/>
          <p14:tracePt t="8981" x="7348538" y="2438400"/>
          <p14:tracePt t="8991" x="7400925" y="2413000"/>
          <p14:tracePt t="8997" x="7442200" y="2413000"/>
          <p14:tracePt t="9006" x="7485063" y="2405063"/>
          <p14:tracePt t="9013" x="7510463" y="2405063"/>
          <p14:tracePt t="9021" x="7535863" y="2397125"/>
          <p14:tracePt t="9029" x="7561263" y="2397125"/>
          <p14:tracePt t="9038" x="7586663" y="2397125"/>
          <p14:tracePt t="9043" x="7621588" y="2397125"/>
          <p14:tracePt t="9055" x="7662863" y="2397125"/>
          <p14:tracePt t="9059" x="7705725" y="2397125"/>
          <p14:tracePt t="9071" x="7766050" y="2413000"/>
          <p14:tracePt t="9075" x="7824788" y="2413000"/>
          <p14:tracePt t="9084" x="7885113" y="2422525"/>
          <p14:tracePt t="9092" x="7943850" y="2430463"/>
          <p14:tracePt t="9100" x="7994650" y="2447925"/>
          <p14:tracePt t="9106" x="8054975" y="2455863"/>
          <p14:tracePt t="9113" x="8096250" y="2455863"/>
          <p14:tracePt t="9122" x="8131175" y="2463800"/>
          <p14:tracePt t="9129" x="8174038" y="2473325"/>
          <p14:tracePt t="9138" x="8224838" y="2489200"/>
          <p14:tracePt t="9145" x="8266113" y="2489200"/>
          <p14:tracePt t="9155" x="8301038" y="2489200"/>
          <p14:tracePt t="9161" x="8343900" y="2489200"/>
          <p14:tracePt t="9172" x="8385175" y="2489200"/>
          <p14:tracePt t="9177" x="8428038" y="2481263"/>
          <p14:tracePt t="9184" x="8488363" y="2481263"/>
          <p14:tracePt t="9191" x="8547100" y="2481263"/>
          <p14:tracePt t="9199" x="8589963" y="2481263"/>
          <p14:tracePt t="9207" x="8632825" y="2481263"/>
          <p14:tracePt t="9215" x="8691563" y="2481263"/>
          <p14:tracePt t="9223" x="8734425" y="2481263"/>
          <p14:tracePt t="9231" x="8793163" y="2473325"/>
          <p14:tracePt t="9240" x="8843963" y="2455863"/>
          <p14:tracePt t="9247" x="8904288" y="2447925"/>
          <p14:tracePt t="9257" x="8947150" y="2430463"/>
          <p14:tracePt t="9261" x="8997950" y="2413000"/>
          <p14:tracePt t="9271" x="9039225" y="2405063"/>
          <p14:tracePt t="9278" x="9091613" y="2387600"/>
          <p14:tracePt t="9288" x="9150350" y="2371725"/>
          <p14:tracePt t="9294" x="9209088" y="2344738"/>
          <p14:tracePt t="9304" x="9269413" y="2328863"/>
          <p14:tracePt t="9310" x="9337675" y="2311400"/>
          <p14:tracePt t="9320" x="9405938" y="2293938"/>
          <p14:tracePt t="9327" x="9482138" y="2278063"/>
          <p14:tracePt t="9331" x="9558338" y="2268538"/>
          <p14:tracePt t="9341" x="9626600" y="2252663"/>
          <p14:tracePt t="9347" x="9685338" y="2243138"/>
          <p14:tracePt t="9356" x="9745663" y="2243138"/>
          <p14:tracePt t="9363" x="9821863" y="2235200"/>
          <p14:tracePt t="9371" x="9890125" y="2227263"/>
          <p14:tracePt t="9379" x="9966325" y="2200275"/>
          <p14:tracePt t="9388" x="10025063" y="2184400"/>
          <p14:tracePt t="9395" x="10085388" y="2174875"/>
          <p14:tracePt t="9405" x="10144125" y="2149475"/>
          <p14:tracePt t="9410" x="10212388" y="2133600"/>
          <p14:tracePt t="9419" x="10255250" y="2116138"/>
          <p14:tracePt t="9427" x="10280650" y="2108200"/>
          <p14:tracePt t="9434" x="10306050" y="2098675"/>
          <p14:tracePt t="9443" x="10323513" y="2090738"/>
          <p14:tracePt t="9449" x="10339388" y="2082800"/>
          <p14:tracePt t="9459" x="10356850" y="2082800"/>
          <p14:tracePt t="9465" x="10356850" y="2073275"/>
          <p14:tracePt t="10673" x="10364788" y="2073275"/>
          <p14:tracePt t="10907" x="10364788" y="2065338"/>
          <p14:tracePt t="10916" x="10348913" y="2065338"/>
          <p14:tracePt t="10924" x="10298113" y="2055813"/>
          <p14:tracePt t="10931" x="10245725" y="2055813"/>
          <p14:tracePt t="10939" x="10194925" y="2055813"/>
          <p14:tracePt t="10947" x="10136188" y="2055813"/>
          <p14:tracePt t="10955" x="10075863" y="2055813"/>
          <p14:tracePt t="10961" x="10017125" y="2055813"/>
          <p14:tracePt t="10972" x="9956800" y="2055813"/>
          <p14:tracePt t="10977" x="9906000" y="2055813"/>
          <p14:tracePt t="10988" x="9829800" y="2055813"/>
          <p14:tracePt t="10993" x="9779000" y="2055813"/>
          <p14:tracePt t="11005" x="9685338" y="2055813"/>
          <p14:tracePt t="11010" x="9626600" y="2047875"/>
          <p14:tracePt t="11020" x="9575800" y="2047875"/>
          <p14:tracePt t="11026" x="9515475" y="2047875"/>
          <p14:tracePt t="11031" x="9456738" y="2047875"/>
          <p14:tracePt t="11040" x="9396413" y="2047875"/>
          <p14:tracePt t="11047" x="9345613" y="2047875"/>
          <p14:tracePt t="11056" x="9286875" y="2047875"/>
          <p14:tracePt t="11063" x="9226550" y="2047875"/>
          <p14:tracePt t="11074" x="9167813" y="2047875"/>
          <p14:tracePt t="11079" x="9107488" y="2073275"/>
          <p14:tracePt t="11090" x="9048750" y="2073275"/>
          <p14:tracePt t="11095" x="8997950" y="2090738"/>
          <p14:tracePt t="11104" x="8955088" y="2108200"/>
          <p14:tracePt t="11109" x="8921750" y="2124075"/>
          <p14:tracePt t="11120" x="8878888" y="2141538"/>
          <p14:tracePt t="11126" x="8861425" y="2149475"/>
          <p14:tracePt t="11134" x="8843963" y="2166938"/>
          <p14:tracePt t="11144" x="8810625" y="2184400"/>
          <p14:tracePt t="11150" x="8785225" y="2200275"/>
          <p14:tracePt t="11158" x="8759825" y="2217738"/>
          <p14:tracePt t="11165" x="8750300" y="2235200"/>
          <p14:tracePt t="11175" x="8724900" y="2252663"/>
          <p14:tracePt t="11179" x="8709025" y="2260600"/>
          <p14:tracePt t="11188" x="8691563" y="2278063"/>
          <p14:tracePt t="11195" x="8674100" y="2293938"/>
          <p14:tracePt t="11205" x="8666163" y="2303463"/>
          <p14:tracePt t="11211" x="8648700" y="2319338"/>
          <p14:tracePt t="11221" x="8632825" y="2319338"/>
          <p14:tracePt t="11227" x="8615363" y="2336800"/>
          <p14:tracePt t="11237" x="8605838" y="2344738"/>
          <p14:tracePt t="11244" x="8589963" y="2354263"/>
          <p14:tracePt t="11254" x="8572500" y="2362200"/>
          <p14:tracePt t="11259" x="8564563" y="2371725"/>
          <p14:tracePt t="11265" x="8547100" y="2371725"/>
          <p14:tracePt t="11276" x="8529638" y="2371725"/>
          <p14:tracePt t="11281" x="8521700" y="2371725"/>
          <p14:tracePt t="11291" x="8504238" y="2379663"/>
          <p14:tracePt t="11297" x="8488363" y="2387600"/>
          <p14:tracePt t="11306" x="8478838" y="2397125"/>
          <p14:tracePt t="11313" x="8462963" y="2405063"/>
          <p14:tracePt t="11322" x="8445500" y="2405063"/>
          <p14:tracePt t="11329" x="8435975" y="2413000"/>
          <p14:tracePt t="11338" x="8420100" y="2413000"/>
          <p14:tracePt t="11343" x="8402638" y="2413000"/>
          <p14:tracePt t="11354" x="8394700" y="2413000"/>
          <p14:tracePt t="11359" x="8377238" y="2413000"/>
          <p14:tracePt t="11370" x="8369300" y="2413000"/>
          <p14:tracePt t="11375" x="8359775" y="2413000"/>
          <p14:tracePt t="11481" x="8369300" y="2413000"/>
          <p14:tracePt t="11489" x="8402638" y="2405063"/>
          <p14:tracePt t="11495" x="8445500" y="2397125"/>
          <p14:tracePt t="11504" x="8504238" y="2387600"/>
          <p14:tracePt t="11511" x="8572500" y="2362200"/>
          <p14:tracePt t="11521" x="8632825" y="2344738"/>
          <p14:tracePt t="11528" x="8691563" y="2319338"/>
          <p14:tracePt t="11538" x="8777288" y="2311400"/>
          <p14:tracePt t="11543" x="8836025" y="2293938"/>
          <p14:tracePt t="11553" x="8912225" y="2268538"/>
          <p14:tracePt t="11559" x="8972550" y="2252663"/>
          <p14:tracePt t="11566" x="9023350" y="2235200"/>
          <p14:tracePt t="11576" x="9056688" y="2227263"/>
          <p14:tracePt t="11581" x="9091613" y="2217738"/>
          <p14:tracePt t="11591" x="9107488" y="2200275"/>
          <p14:tracePt t="11597" x="9124950" y="2184400"/>
          <p14:tracePt t="11606" x="9142413" y="2166938"/>
          <p14:tracePt t="11613" x="9158288" y="2149475"/>
          <p14:tracePt t="11623" x="9175750" y="2141538"/>
          <p14:tracePt t="11629" x="9183688" y="2133600"/>
          <p14:tracePt t="11639" x="9209088" y="2116138"/>
          <p14:tracePt t="11644" x="9226550" y="2098675"/>
          <p14:tracePt t="11654" x="9244013" y="2082800"/>
          <p14:tracePt t="11662" x="9261475" y="2073275"/>
          <p14:tracePt t="11670" x="9277350" y="2055813"/>
          <p14:tracePt t="11675" x="9294813" y="2039938"/>
          <p14:tracePt t="11686" x="9312275" y="2022475"/>
          <p14:tracePt t="11692" x="9337675" y="2005013"/>
          <p14:tracePt t="11700" x="9345613" y="1997075"/>
          <p14:tracePt t="11709" x="9363075" y="1979613"/>
          <p14:tracePt t="11715" x="9380538" y="1963738"/>
          <p14:tracePt t="11722" x="9396413" y="1946275"/>
          <p14:tracePt t="11731" x="9413875" y="1928813"/>
          <p14:tracePt t="11738" x="9421813" y="1920875"/>
          <p14:tracePt t="11745" x="9439275" y="1903413"/>
          <p14:tracePt t="11754" x="9456738" y="1885950"/>
          <p14:tracePt t="11761" x="9472613" y="1870075"/>
          <p14:tracePt t="11771" x="9490075" y="1860550"/>
          <p14:tracePt t="11778" x="9498013" y="1844675"/>
          <p14:tracePt t="11788" x="9515475" y="1827213"/>
          <p14:tracePt t="11793" x="9532938" y="1809750"/>
          <p14:tracePt t="11799" x="9550400" y="1793875"/>
          <p14:tracePt t="11809" x="9550400" y="1784350"/>
          <p14:tracePt t="11816" x="9566275" y="1766888"/>
          <p14:tracePt t="11825" x="9575800" y="1751013"/>
          <p14:tracePt t="11831" x="9591675" y="1733550"/>
          <p14:tracePt t="11840" x="9591675" y="1716088"/>
          <p14:tracePt t="11847" x="9601200" y="1700213"/>
          <p14:tracePt t="11857" x="9617075" y="1682750"/>
          <p14:tracePt t="11863" x="9617075" y="1674813"/>
          <p14:tracePt t="11871" x="9617075" y="1665288"/>
          <p14:tracePt t="11894" x="9634538" y="1622425"/>
          <p14:tracePt t="11904" x="9634538" y="1614488"/>
          <p14:tracePt t="11909" x="9642475" y="1597025"/>
          <p14:tracePt t="11920" x="9642475" y="1581150"/>
          <p14:tracePt t="11925" x="9652000" y="1571625"/>
          <p14:tracePt t="11936" x="9652000" y="1555750"/>
          <p14:tracePt t="11941" x="9659938" y="1538288"/>
          <p14:tracePt t="11947" x="9667875" y="1520825"/>
          <p14:tracePt t="11957" x="9677400" y="1512888"/>
          <p14:tracePt t="11963" x="9685338" y="1504950"/>
          <p14:tracePt t="11973" x="9685338" y="1487488"/>
          <p14:tracePt t="11990" x="9685338" y="1477963"/>
          <p14:tracePt t="12103" x="9694863" y="1477963"/>
          <p14:tracePt t="12111" x="9702800" y="1477963"/>
          <p14:tracePt t="12120" x="9702800" y="1495425"/>
          <p14:tracePt t="12128" x="9710738" y="1512888"/>
          <p14:tracePt t="12138" x="9710738" y="1520825"/>
          <p14:tracePt t="12144" x="9720263" y="1538288"/>
          <p14:tracePt t="12154" x="9720263" y="1546225"/>
          <p14:tracePt t="12160" x="9720263" y="1563688"/>
          <p14:tracePt t="12170" x="9720263" y="1589088"/>
          <p14:tracePt t="12176" x="9728200" y="1606550"/>
          <p14:tracePt t="12181" x="9736138" y="1622425"/>
          <p14:tracePt t="12190" x="9736138" y="1649413"/>
          <p14:tracePt t="12197" x="9745663" y="1674813"/>
          <p14:tracePt t="12208" x="9745663" y="1690688"/>
          <p14:tracePt t="12213" x="9745663" y="1716088"/>
          <p14:tracePt t="12222" x="9745663" y="1733550"/>
          <p14:tracePt t="12229" x="9745663" y="1741488"/>
          <p14:tracePt t="12239" x="9745663" y="1766888"/>
          <p14:tracePt t="12246" x="9745663" y="1784350"/>
          <p14:tracePt t="12254" x="9745663" y="1793875"/>
          <p14:tracePt t="12260" x="9745663" y="1809750"/>
          <p14:tracePt t="12271" x="9745663" y="1819275"/>
          <p14:tracePt t="12276" x="9745663" y="1827213"/>
          <p14:tracePt t="12286" x="9745663" y="1844675"/>
          <p14:tracePt t="12300" x="9745663" y="1860550"/>
          <p14:tracePt t="12307" x="9745663" y="1870075"/>
          <p14:tracePt t="12323" x="9745663" y="1885950"/>
          <p14:tracePt t="12338" x="9745663" y="1903413"/>
          <p14:tracePt t="12345" x="9736138" y="1920875"/>
          <p14:tracePt t="12355" x="9736138" y="1928813"/>
          <p14:tracePt t="12362" x="9736138" y="1946275"/>
          <p14:tracePt t="12371" x="9736138" y="1963738"/>
          <p14:tracePt t="12378" x="9736138" y="1971675"/>
          <p14:tracePt t="12388" x="9736138" y="1997075"/>
          <p14:tracePt t="12393" x="9736138" y="2005013"/>
          <p14:tracePt t="12404" x="9736138" y="2022475"/>
          <p14:tracePt t="12408" x="9736138" y="2039938"/>
          <p14:tracePt t="12417" x="9736138" y="2047875"/>
          <p14:tracePt t="12423" x="9736138" y="2073275"/>
          <p14:tracePt t="12432" x="9736138" y="2098675"/>
          <p14:tracePt t="12439" x="9736138" y="2108200"/>
          <p14:tracePt t="12448" x="9745663" y="2133600"/>
          <p14:tracePt t="12455" x="9745663" y="2149475"/>
          <p14:tracePt t="12463" x="9753600" y="2159000"/>
          <p14:tracePt t="12472" x="9753600" y="2184400"/>
          <p14:tracePt t="12479" x="9753600" y="2200275"/>
          <p14:tracePt t="12487" x="9753600" y="2209800"/>
          <p14:tracePt t="12493" x="9761538" y="2227263"/>
          <p14:tracePt t="12504" x="9761538" y="2235200"/>
          <p14:tracePt t="12509" x="9771063" y="2252663"/>
          <p14:tracePt t="12520" x="9771063" y="2268538"/>
          <p14:tracePt t="12525" x="9779000" y="2278063"/>
          <p14:tracePt t="12534" x="9779000" y="2293938"/>
          <p14:tracePt t="12541" x="9779000" y="2311400"/>
          <p14:tracePt t="12557" x="9779000" y="2319338"/>
          <p14:tracePt t="12570" x="9779000" y="2328863"/>
          <p14:tracePt t="12641" x="9804400" y="2328863"/>
          <p14:tracePt t="12650" x="9829800" y="2311400"/>
          <p14:tracePt t="12657" x="9864725" y="2293938"/>
          <p14:tracePt t="12666" x="9923463" y="2260600"/>
          <p14:tracePt t="12673" x="9983788" y="2235200"/>
          <p14:tracePt t="12681" x="10050463" y="2174875"/>
          <p14:tracePt t="12689" x="10118725" y="2116138"/>
          <p14:tracePt t="12697" x="10186988" y="2047875"/>
          <p14:tracePt t="12708" x="10245725" y="1979613"/>
          <p14:tracePt t="12711" x="10288588" y="1920875"/>
          <p14:tracePt t="12721" x="10323513" y="1852613"/>
          <p14:tracePt t="12727" x="10339388" y="1793875"/>
          <p14:tracePt t="12738" x="10356850" y="1733550"/>
          <p14:tracePt t="12743" x="10364788" y="1674813"/>
          <p14:tracePt t="12754" x="10364788" y="1614488"/>
          <p14:tracePt t="12763" x="10364788" y="1555750"/>
          <p14:tracePt t="12771" x="10339388" y="1495425"/>
          <p14:tracePt t="12775" x="10313988" y="1444625"/>
          <p14:tracePt t="12786" x="10263188" y="1393825"/>
          <p14:tracePt t="12791" x="10179050" y="1350963"/>
          <p14:tracePt t="12797" x="10110788" y="1317625"/>
          <p14:tracePt t="12806" x="10017125" y="1282700"/>
          <p14:tracePt t="12813" x="9915525" y="1257300"/>
          <p14:tracePt t="12822" x="9829800" y="1241425"/>
          <p14:tracePt t="12831" x="9745663" y="1241425"/>
          <p14:tracePt t="12838" x="9652000" y="1241425"/>
          <p14:tracePt t="12846" x="9558338" y="1249363"/>
          <p14:tracePt t="12853" x="9456738" y="1274763"/>
          <p14:tracePt t="12861" x="9353550" y="1300163"/>
          <p14:tracePt t="12870" x="9261475" y="1317625"/>
          <p14:tracePt t="12876" x="9175750" y="1343025"/>
          <p14:tracePt t="12892" x="9023350" y="1385888"/>
          <p14:tracePt t="12900" x="8980488" y="1411288"/>
          <p14:tracePt t="12909" x="8937625" y="1452563"/>
          <p14:tracePt t="12916" x="8912225" y="1487488"/>
          <p14:tracePt t="12925" x="8894763" y="1538288"/>
          <p14:tracePt t="12932" x="8869363" y="1589088"/>
          <p14:tracePt t="12941" x="8861425" y="1631950"/>
          <p14:tracePt t="12947" x="8861425" y="1690688"/>
          <p14:tracePt t="12955" x="8861425" y="1751013"/>
          <p14:tracePt t="12962" x="8878888" y="1793875"/>
          <p14:tracePt t="12971" x="8894763" y="1844675"/>
          <p14:tracePt t="12978" x="8921750" y="1903413"/>
          <p14:tracePt t="12987" x="8963025" y="1954213"/>
          <p14:tracePt t="12993" x="9005888" y="1997075"/>
          <p14:tracePt t="13004" x="9064625" y="2039938"/>
          <p14:tracePt t="13010" x="9132888" y="2065338"/>
          <p14:tracePt t="13016" x="9201150" y="2090738"/>
          <p14:tracePt t="13025" x="9277350" y="2108200"/>
          <p14:tracePt t="13032" x="9363075" y="2108200"/>
          <p14:tracePt t="13041" x="9447213" y="2108200"/>
          <p14:tracePt t="13048" x="9540875" y="2108200"/>
          <p14:tracePt t="13055" x="9626600" y="2090738"/>
          <p14:tracePt t="13063" x="9710738" y="2065338"/>
          <p14:tracePt t="13073" x="9786938" y="2039938"/>
          <p14:tracePt t="13080" x="9847263" y="2022475"/>
          <p14:tracePt t="13090" x="9898063" y="1997075"/>
          <p14:tracePt t="13093" x="9923463" y="1971675"/>
          <p14:tracePt t="13103" x="9948863" y="1946275"/>
          <p14:tracePt t="13110" x="9966325" y="1911350"/>
          <p14:tracePt t="13120" x="9983788" y="1860550"/>
          <p14:tracePt t="13125" x="9983788" y="1801813"/>
          <p14:tracePt t="13136" x="9983788" y="1758950"/>
          <p14:tracePt t="13141" x="9983788" y="1716088"/>
          <p14:tracePt t="13150" x="9983788" y="1682750"/>
          <p14:tracePt t="13157" x="9966325" y="1665288"/>
          <p14:tracePt t="13163" x="9956800" y="1649413"/>
          <p14:tracePt t="13173" x="9948863" y="1639888"/>
          <p14:tracePt t="13179" x="9931400" y="1622425"/>
          <p14:tracePt t="13189" x="9923463" y="1614488"/>
          <p14:tracePt t="13195" x="9915525" y="1614488"/>
          <p14:tracePt t="13204" x="9898063" y="1606550"/>
          <p14:tracePt t="13211" x="9880600" y="1606550"/>
          <p14:tracePt t="13227" x="9864725" y="1606550"/>
          <p14:tracePt t="13241" x="9855200" y="1614488"/>
          <p14:tracePt t="13252" x="9839325" y="1622425"/>
          <p14:tracePt t="13270" x="9829800" y="1622425"/>
          <p14:tracePt t="13288" x="9829800" y="1631950"/>
          <p14:tracePt t="13294" x="9821863" y="1631950"/>
          <p14:tracePt t="37553" x="9804400" y="1649413"/>
          <p14:tracePt t="37564" x="9753600" y="1690688"/>
          <p14:tracePt t="37571" x="9702800" y="1758950"/>
          <p14:tracePt t="37579" x="9634538" y="1835150"/>
          <p14:tracePt t="37586" x="9540875" y="1920875"/>
          <p14:tracePt t="37596" x="9447213" y="2014538"/>
          <p14:tracePt t="37599" x="9337675" y="2116138"/>
          <p14:tracePt t="37608" x="9218613" y="2260600"/>
          <p14:tracePt t="37617" x="9031288" y="2455863"/>
          <p14:tracePt t="37623" x="8878888" y="2617788"/>
          <p14:tracePt t="37633" x="8777288" y="2727325"/>
          <p14:tracePt t="37639" x="8597900" y="2838450"/>
          <p14:tracePt t="37649" x="8359775" y="3025775"/>
          <p14:tracePt t="37655" x="8113713" y="3211513"/>
          <p14:tracePt t="37664" x="7850188" y="3424238"/>
          <p14:tracePt t="37669" x="7561263" y="3619500"/>
          <p14:tracePt t="37678" x="7246938" y="3824288"/>
          <p14:tracePt t="37685" x="6992938" y="4079875"/>
          <p14:tracePt t="37695" x="6719888" y="4333875"/>
          <p14:tracePt t="37701" x="6448425" y="4546600"/>
          <p14:tracePt t="37711" x="6219825" y="4699000"/>
          <p14:tracePt t="37717" x="6024563" y="4802188"/>
          <p14:tracePt t="37728" x="5888038" y="4878388"/>
          <p14:tracePt t="37733" x="5751513" y="4954588"/>
          <p14:tracePt t="37745" x="5624513" y="5013325"/>
          <p14:tracePt t="37748" x="5505450" y="5030788"/>
          <p14:tracePt t="37755" x="5403850" y="5056188"/>
          <p14:tracePt t="37764" x="5318125" y="5064125"/>
          <p14:tracePt t="37771" x="5241925" y="5081588"/>
          <p14:tracePt t="37780" x="5132388" y="5091113"/>
          <p14:tracePt t="37787" x="5029200" y="5091113"/>
          <p14:tracePt t="37797" x="4927600" y="5056188"/>
          <p14:tracePt t="37803" x="4843463" y="5030788"/>
          <p14:tracePt t="37812" x="4749800" y="5005388"/>
          <p14:tracePt t="37819" x="4664075" y="4997450"/>
          <p14:tracePt t="37828" x="4562475" y="4997450"/>
          <p14:tracePt t="37833" x="4460875" y="5048250"/>
          <p14:tracePt t="37844" x="4341813" y="5091113"/>
          <p14:tracePt t="37849" x="4214813" y="5149850"/>
          <p14:tracePt t="37858" x="4078288" y="5200650"/>
          <p14:tracePt t="37866" x="3976688" y="5243513"/>
          <p14:tracePt t="37874" x="3883025" y="5319713"/>
          <p14:tracePt t="37885" x="3797300" y="5387975"/>
          <p14:tracePt t="37890" x="3729038" y="5464175"/>
          <p14:tracePt t="37899" x="3670300" y="5557838"/>
          <p14:tracePt t="37903" x="3602038" y="5651500"/>
          <p14:tracePt t="37914" x="3543300" y="5735638"/>
          <p14:tracePt t="37919" x="3500438" y="5829300"/>
          <p14:tracePt t="37930" x="3475038" y="5932488"/>
          <p14:tracePt t="37935" x="3467100" y="6076950"/>
          <p14:tracePt t="37945" x="3467100" y="6211888"/>
          <p14:tracePt t="37951" x="3475038" y="6338888"/>
          <p14:tracePt t="37962" x="3517900" y="6483350"/>
          <p14:tracePt t="37967" x="3559175" y="6611938"/>
          <p14:tracePt t="37978" x="3636963" y="6772275"/>
          <p14:tracePt t="38106" x="7748588" y="6696075"/>
          <p14:tracePt t="38110" x="8291513" y="6577013"/>
          <p14:tracePt t="38118" x="8716963" y="6457950"/>
          <p14:tracePt t="38123" x="9158288" y="6297613"/>
          <p14:tracePt t="38132" x="9515475" y="6143625"/>
          <p14:tracePt t="38137" x="9821863" y="6008688"/>
          <p14:tracePt t="38147" x="10025063" y="5864225"/>
          <p14:tracePt t="38153" x="10204450" y="5727700"/>
          <p14:tracePt t="38166" x="10339388" y="5549900"/>
          <p14:tracePt t="38169" x="10450513" y="5395913"/>
          <p14:tracePt t="38179" x="10509250" y="5243513"/>
          <p14:tracePt t="38185" x="10560050" y="5091113"/>
          <p14:tracePt t="38195" x="10585450" y="4954588"/>
          <p14:tracePt t="38201" x="10585450" y="4827588"/>
          <p14:tracePt t="38208" x="10569575" y="4683125"/>
          <p14:tracePt t="38217" x="10501313" y="4513263"/>
          <p14:tracePt t="38224" x="10415588" y="4325938"/>
          <p14:tracePt t="38233" x="10323513" y="4181475"/>
          <p14:tracePt t="38239" x="10255250" y="4037013"/>
          <p14:tracePt t="38249" x="10161588" y="3892550"/>
          <p14:tracePt t="38255" x="10017125" y="3738563"/>
          <p14:tracePt t="38264" x="9847263" y="3568700"/>
          <p14:tracePt t="38271" x="9652000" y="3449638"/>
          <p14:tracePt t="38281" x="9447213" y="3322638"/>
          <p14:tracePt t="38285" x="9261475" y="3238500"/>
          <p14:tracePt t="38295" x="9048750" y="3144838"/>
          <p14:tracePt t="38301" x="8853488" y="3101975"/>
          <p14:tracePt t="38312" x="8632825" y="3076575"/>
          <p14:tracePt t="38318" x="8394700" y="3059113"/>
          <p14:tracePt t="38329" x="8164513" y="3059113"/>
          <p14:tracePt t="38333" x="7918450" y="3084513"/>
          <p14:tracePt t="38345" x="7756525" y="3109913"/>
          <p14:tracePt t="38350" x="7586663" y="3135313"/>
          <p14:tracePt t="38358" x="7451725" y="3170238"/>
          <p14:tracePt t="38366" x="7281863" y="3221038"/>
          <p14:tracePt t="38371" x="7069138" y="3297238"/>
          <p14:tracePt t="38380" x="6907213" y="3373438"/>
          <p14:tracePt t="38388" x="6745288" y="3459163"/>
          <p14:tracePt t="38397" x="6584950" y="3543300"/>
          <p14:tracePt t="38403" x="6430963" y="3646488"/>
          <p14:tracePt t="38413" x="6303963" y="3763963"/>
          <p14:tracePt t="38419" x="6167438" y="3883025"/>
          <p14:tracePt t="38429" x="6075363" y="3976688"/>
          <p14:tracePt t="38435" x="5981700" y="4070350"/>
          <p14:tracePt t="38444" x="5905500" y="4164013"/>
          <p14:tracePt t="38449" x="5827713" y="4283075"/>
          <p14:tracePt t="38461" x="5786438" y="4402138"/>
          <p14:tracePt t="38467" x="5751513" y="4486275"/>
          <p14:tracePt t="38474" x="5726113" y="4589463"/>
          <p14:tracePt t="38483" x="5708650" y="4683125"/>
          <p14:tracePt t="38489" x="5692775" y="4767263"/>
          <p14:tracePt t="38501" x="5700713" y="4852988"/>
          <p14:tracePt t="38505" x="5718175" y="4937125"/>
          <p14:tracePt t="38512" x="5743575" y="5005388"/>
          <p14:tracePt t="38519" x="5786438" y="5081588"/>
          <p14:tracePt t="38528" x="5837238" y="5141913"/>
          <p14:tracePt t="38535" x="5888038" y="5192713"/>
          <p14:tracePt t="38545" x="5964238" y="5226050"/>
          <p14:tracePt t="38551" x="6040438" y="5251450"/>
          <p14:tracePt t="38562" x="6116638" y="5260975"/>
          <p14:tracePt t="38568" x="6184900" y="5260975"/>
          <p14:tracePt t="38578" x="6270625" y="5260975"/>
          <p14:tracePt t="38583" x="6329363" y="5235575"/>
          <p14:tracePt t="38589" x="6397625" y="5218113"/>
          <p14:tracePt t="38598" x="6440488" y="5200650"/>
          <p14:tracePt t="38605" x="6508750" y="5167313"/>
          <p14:tracePt t="38615" x="6534150" y="5141913"/>
          <p14:tracePt t="38621" x="6542088" y="5124450"/>
          <p14:tracePt t="38631" x="6559550" y="5099050"/>
          <p14:tracePt t="38637" x="6575425" y="5091113"/>
          <p14:tracePt t="38647" x="6592888" y="5073650"/>
          <p14:tracePt t="38653" x="6600825" y="5056188"/>
          <p14:tracePt t="38664" x="6600825" y="5048250"/>
          <p14:tracePt t="38668" x="6600825" y="5038725"/>
          <p14:tracePt t="38678" x="6610350" y="5038725"/>
          <p14:tracePt t="38684" x="6610350" y="5030788"/>
          <p14:tracePt t="50989" x="6618288" y="5030788"/>
          <p14:tracePt t="50999" x="6694488" y="4903788"/>
          <p14:tracePt t="51010" x="6770688" y="4767263"/>
          <p14:tracePt t="51014" x="6831013" y="4648200"/>
          <p14:tracePt t="51023" x="6856413" y="4564063"/>
          <p14:tracePt t="51030" x="6856413" y="4486275"/>
          <p14:tracePt t="51040" x="6831013" y="4427538"/>
          <p14:tracePt t="51043" x="6797675" y="4359275"/>
          <p14:tracePt t="51051" x="6745288" y="4300538"/>
          <p14:tracePt t="51061" x="6686550" y="4265613"/>
          <p14:tracePt t="51067" x="6618288" y="4249738"/>
          <p14:tracePt t="51077" x="6567488" y="4249738"/>
          <p14:tracePt t="51083" x="6473825" y="4249738"/>
          <p14:tracePt t="51093" x="6389688" y="4283075"/>
          <p14:tracePt t="51099" x="6235700" y="4341813"/>
          <p14:tracePt t="51110" x="6100763" y="4419600"/>
          <p14:tracePt t="51115" x="5905500" y="4521200"/>
          <p14:tracePt t="51123" x="5708650" y="4630738"/>
          <p14:tracePt t="51129" x="5538788" y="4724400"/>
          <p14:tracePt t="51141" x="5378450" y="4827588"/>
          <p14:tracePt t="51145" x="5199063" y="4946650"/>
          <p14:tracePt t="51157" x="5054600" y="5030788"/>
          <p14:tracePt t="51162" x="4953000" y="5116513"/>
          <p14:tracePt t="51170" x="4859338" y="5208588"/>
          <p14:tracePt t="51179" x="4765675" y="5302250"/>
          <p14:tracePt t="51186" x="4689475" y="5413375"/>
          <p14:tracePt t="51195" x="4646613" y="5524500"/>
          <p14:tracePt t="51199" x="4630738" y="5651500"/>
          <p14:tracePt t="51209" x="4630738" y="5770563"/>
          <p14:tracePt t="51215" x="4673600" y="5915025"/>
          <p14:tracePt t="51224" x="4749800" y="6049963"/>
          <p14:tracePt t="51231" x="4833938" y="6211888"/>
          <p14:tracePt t="51241" x="4935538" y="6365875"/>
          <p14:tracePt t="51247" x="5097463" y="6492875"/>
          <p14:tracePt t="51257" x="5302250" y="6654800"/>
          <p14:tracePt t="51263" x="5530850" y="6781800"/>
          <p14:tracePt t="51350" x="10075863" y="6645275"/>
          <p14:tracePt t="51358" x="10534650" y="6526213"/>
          <p14:tracePt t="51364" x="11028363" y="6338888"/>
          <p14:tracePt t="51375" x="11520488" y="6169025"/>
          <p14:tracePt t="51379" x="11877675" y="5999163"/>
          <p14:tracePt t="51391" x="12166600" y="5846763"/>
          <p14:tracePt t="51536" x="12014200" y="3832225"/>
          <p14:tracePt t="51544" x="11877675" y="3756025"/>
          <p14:tracePt t="51551" x="11758613" y="3687763"/>
          <p14:tracePt t="51561" x="11596688" y="3578225"/>
          <p14:tracePt t="51567" x="11376025" y="3449638"/>
          <p14:tracePt t="51577" x="11096625" y="3314700"/>
          <p14:tracePt t="51581" x="10790238" y="3170238"/>
          <p14:tracePt t="51592" x="10518775" y="3033713"/>
          <p14:tracePt t="51597" x="10237788" y="2914650"/>
          <p14:tracePt t="51609" x="9999663" y="2813050"/>
          <p14:tracePt t="51613" x="9796463" y="2752725"/>
          <p14:tracePt t="51625" x="9609138" y="2727325"/>
          <p14:tracePt t="51629" x="9447213" y="2701925"/>
          <p14:tracePt t="51640" x="9302750" y="2676525"/>
          <p14:tracePt t="51645" x="9175750" y="2660650"/>
          <p14:tracePt t="51656" x="9082088" y="2633663"/>
          <p14:tracePt t="51662" x="9013825" y="2625725"/>
          <p14:tracePt t="51667" x="8937625" y="2617788"/>
          <p14:tracePt t="51675" x="8878888" y="2600325"/>
          <p14:tracePt t="51683" x="8818563" y="2592388"/>
          <p14:tracePt t="51692" x="8750300" y="2582863"/>
          <p14:tracePt t="51699" x="8674100" y="2582863"/>
          <p14:tracePt t="51709" x="8605838" y="2582863"/>
          <p14:tracePt t="51715" x="8529638" y="2582863"/>
          <p14:tracePt t="51724" x="8445500" y="2582863"/>
          <p14:tracePt t="51731" x="8369300" y="2608263"/>
          <p14:tracePt t="51740" x="8283575" y="2625725"/>
          <p14:tracePt t="51745" x="8181975" y="2651125"/>
          <p14:tracePt t="51756" x="8054975" y="2701925"/>
          <p14:tracePt t="51762" x="7893050" y="2778125"/>
          <p14:tracePt t="51770" x="7731125" y="2855913"/>
          <p14:tracePt t="51779" x="7561263" y="2957513"/>
          <p14:tracePt t="51786" x="7366000" y="3076575"/>
          <p14:tracePt t="51795" x="7162800" y="3203575"/>
          <p14:tracePt t="51801" x="6992938" y="3314700"/>
          <p14:tracePt t="51810" x="6813550" y="3433763"/>
          <p14:tracePt t="51815" x="6653213" y="3517900"/>
          <p14:tracePt t="51824" x="6534150" y="3586163"/>
          <p14:tracePt t="51831" x="6430963" y="3654425"/>
          <p14:tracePt t="51841" x="6338888" y="3730625"/>
          <p14:tracePt t="51847" x="6261100" y="3790950"/>
          <p14:tracePt t="51858" x="6176963" y="3875088"/>
          <p14:tracePt t="51863" x="6126163" y="3968750"/>
          <p14:tracePt t="51875" x="6075363" y="4052888"/>
          <p14:tracePt t="51892" x="6032500" y="4232275"/>
          <p14:tracePt t="51896" x="6032500" y="4300538"/>
          <p14:tracePt t="51901" x="6032500" y="4384675"/>
          <p14:tracePt t="51911" x="6032500" y="4470400"/>
          <p14:tracePt t="51917" x="6032500" y="4546600"/>
          <p14:tracePt t="51925" x="6049963" y="4630738"/>
          <p14:tracePt t="51933" x="6065838" y="4724400"/>
          <p14:tracePt t="51942" x="6091238" y="4810125"/>
          <p14:tracePt t="51949" x="6126163" y="4894263"/>
          <p14:tracePt t="51959" x="6184900" y="4987925"/>
          <p14:tracePt t="51964" x="6235700" y="5081588"/>
          <p14:tracePt t="51974" x="6303963" y="5175250"/>
          <p14:tracePt t="51979" x="6389688" y="5294313"/>
          <p14:tracePt t="51992" x="6465888" y="5395913"/>
          <p14:tracePt t="51996" x="6542088" y="5514975"/>
          <p14:tracePt t="52007" x="6610350" y="5608638"/>
          <p14:tracePt t="52014" x="6686550" y="5710238"/>
          <p14:tracePt t="52020" x="6737350" y="5803900"/>
          <p14:tracePt t="52029" x="6797675" y="5897563"/>
          <p14:tracePt t="52036" x="6856413" y="5991225"/>
          <p14:tracePt t="52041" x="6924675" y="6084888"/>
          <p14:tracePt t="52049" x="6992938" y="6161088"/>
          <p14:tracePt t="52060" x="7059613" y="6237288"/>
          <p14:tracePt t="52066" x="7137400" y="6305550"/>
          <p14:tracePt t="52074" x="7229475" y="6373813"/>
          <p14:tracePt t="52081" x="7323138" y="6432550"/>
          <p14:tracePt t="52091" x="7416800" y="6492875"/>
          <p14:tracePt t="52097" x="7502525" y="6535738"/>
          <p14:tracePt t="52108" x="7596188" y="6561138"/>
          <p14:tracePt t="52113" x="7697788" y="6594475"/>
          <p14:tracePt t="52120" x="7781925" y="6611938"/>
          <p14:tracePt t="52129" x="7867650" y="6637338"/>
          <p14:tracePt t="52135" x="7961313" y="6654800"/>
          <p14:tracePt t="52144" x="8045450" y="6654800"/>
          <p14:tracePt t="52151" x="8156575" y="6654800"/>
          <p14:tracePt t="52160" x="8283575" y="6654800"/>
          <p14:tracePt t="52167" x="8462963" y="6637338"/>
          <p14:tracePt t="52175" x="8683625" y="6611938"/>
          <p14:tracePt t="52183" x="8929688" y="6577013"/>
          <p14:tracePt t="52194" x="9091613" y="6551613"/>
          <p14:tracePt t="52197" x="9302750" y="6526213"/>
          <p14:tracePt t="52208" x="9591675" y="6457950"/>
          <p14:tracePt t="52213" x="9847263" y="6391275"/>
          <p14:tracePt t="52224" x="10110788" y="6313488"/>
          <p14:tracePt t="52229" x="10323513" y="6221413"/>
          <p14:tracePt t="52240" x="10501313" y="6169025"/>
          <p14:tracePt t="52245" x="10663238" y="6102350"/>
          <p14:tracePt t="52257" x="10823575" y="6016625"/>
          <p14:tracePt t="52263" x="10968038" y="5932488"/>
          <p14:tracePt t="52270" x="11071225" y="5846763"/>
          <p14:tracePt t="52278" x="11163300" y="5761038"/>
          <p14:tracePt t="52283" x="11231563" y="5684838"/>
          <p14:tracePt t="52292" x="11307763" y="5616575"/>
          <p14:tracePt t="52299" x="11376025" y="5540375"/>
          <p14:tracePt t="52310" x="11436350" y="5464175"/>
          <p14:tracePt t="52315" x="11495088" y="5370513"/>
          <p14:tracePt t="52325" x="11537950" y="5276850"/>
          <p14:tracePt t="52331" x="11596688" y="5175250"/>
          <p14:tracePt t="52341" x="11657013" y="5073650"/>
          <p14:tracePt t="52347" x="11699875" y="4987925"/>
          <p14:tracePt t="52356" x="11741150" y="4911725"/>
          <p14:tracePt t="52362" x="11784013" y="4835525"/>
          <p14:tracePt t="52372" x="11852275" y="4733925"/>
          <p14:tracePt t="52378" x="11895138" y="4605338"/>
          <p14:tracePt t="52387" x="11928475" y="4460875"/>
          <p14:tracePt t="52394" x="11953875" y="4316413"/>
          <p14:tracePt t="52403" x="11961813" y="4189413"/>
          <p14:tracePt t="52410" x="11971338" y="4062413"/>
          <p14:tracePt t="52417" x="11988800" y="3935413"/>
          <p14:tracePt t="52424" x="11971338" y="3806825"/>
          <p14:tracePt t="52431" x="11945938" y="3662363"/>
          <p14:tracePt t="52442" x="11920538" y="3535363"/>
          <p14:tracePt t="52447" x="11877675" y="3408363"/>
          <p14:tracePt t="52457" x="11818938" y="3289300"/>
          <p14:tracePt t="52463" x="11758613" y="3195638"/>
          <p14:tracePt t="52473" x="11690350" y="3094038"/>
          <p14:tracePt t="52480" x="11606213" y="3000375"/>
          <p14:tracePt t="52490" x="11512550" y="2906713"/>
          <p14:tracePt t="52496" x="11393488" y="2830513"/>
          <p14:tracePt t="52501" x="11249025" y="2770188"/>
          <p14:tracePt t="52510" x="11087100" y="2701925"/>
          <p14:tracePt t="52517" x="10917238" y="2660650"/>
          <p14:tracePt t="52527" x="10739438" y="2608263"/>
          <p14:tracePt t="52533" x="10577513" y="2582863"/>
          <p14:tracePt t="52541" x="10433050" y="2557463"/>
          <p14:tracePt t="52549" x="10298113" y="2557463"/>
          <p14:tracePt t="52560" x="10153650" y="2557463"/>
          <p14:tracePt t="52565" x="10034588" y="2557463"/>
          <p14:tracePt t="52573" x="9915525" y="2557463"/>
          <p14:tracePt t="52579" x="9771063" y="2574925"/>
          <p14:tracePt t="52591" x="9634538" y="2600325"/>
          <p14:tracePt t="52595" x="9482138" y="2651125"/>
          <p14:tracePt t="52606" x="9328150" y="2711450"/>
          <p14:tracePt t="52611" x="9150350" y="2770188"/>
          <p14:tracePt t="52622" x="8997950" y="2820988"/>
          <p14:tracePt t="52628" x="8818563" y="2889250"/>
          <p14:tracePt t="52636" x="8658225" y="2957513"/>
          <p14:tracePt t="52645" x="8521700" y="3025775"/>
          <p14:tracePt t="52649" x="8385175" y="3101975"/>
          <p14:tracePt t="52657" x="8266113" y="3178175"/>
          <p14:tracePt t="52665" x="8164513" y="3246438"/>
          <p14:tracePt t="52675" x="8054975" y="3340100"/>
          <p14:tracePt t="52681" x="7961313" y="3433763"/>
          <p14:tracePt t="52690" x="7893050" y="3527425"/>
          <p14:tracePt t="52697" x="7799388" y="3636963"/>
          <p14:tracePt t="52708" x="7715250" y="3756025"/>
          <p14:tracePt t="52713" x="7637463" y="3892550"/>
          <p14:tracePt t="52723" x="7561263" y="4027488"/>
          <p14:tracePt t="52729" x="7502525" y="4181475"/>
          <p14:tracePt t="52736" x="7467600" y="4275138"/>
          <p14:tracePt t="52745" x="7442200" y="4359275"/>
          <p14:tracePt t="52751" x="7426325" y="4445000"/>
          <p14:tracePt t="52761" x="7426325" y="4546600"/>
          <p14:tracePt t="52767" x="7426325" y="4657725"/>
          <p14:tracePt t="52776" x="7426325" y="4759325"/>
          <p14:tracePt t="52783" x="7426325" y="4868863"/>
          <p14:tracePt t="52792" x="7434263" y="4972050"/>
          <p14:tracePt t="52799" x="7459663" y="5064125"/>
          <p14:tracePt t="52809" x="7493000" y="5167313"/>
          <p14:tracePt t="52813" x="7527925" y="5251450"/>
          <p14:tracePt t="52824" x="7561263" y="5345113"/>
          <p14:tracePt t="52829" x="7596188" y="5421313"/>
          <p14:tracePt t="52840" x="7637463" y="5481638"/>
          <p14:tracePt t="52845" x="7662863" y="5549900"/>
          <p14:tracePt t="52856" x="7723188" y="5608638"/>
          <p14:tracePt t="52862" x="7766050" y="5676900"/>
          <p14:tracePt t="52870" x="7824788" y="5735638"/>
          <p14:tracePt t="52880" x="7893050" y="5803900"/>
          <p14:tracePt t="52895" x="8029575" y="5940425"/>
          <p14:tracePt t="52899" x="8105775" y="6008688"/>
          <p14:tracePt t="52907" x="8199438" y="6076950"/>
          <p14:tracePt t="52915" x="8291513" y="6143625"/>
          <p14:tracePt t="52926" x="8385175" y="6203950"/>
          <p14:tracePt t="52931" x="8462963" y="6246813"/>
          <p14:tracePt t="52943" x="8539163" y="6288088"/>
          <p14:tracePt t="52947" x="8615363" y="6323013"/>
          <p14:tracePt t="52957" x="8674100" y="6365875"/>
          <p14:tracePt t="52962" x="8767763" y="6399213"/>
          <p14:tracePt t="52970" x="8853488" y="6432550"/>
          <p14:tracePt t="52979" x="8937625" y="6450013"/>
          <p14:tracePt t="52985" x="9031288" y="6475413"/>
          <p14:tracePt t="52996" x="9117013" y="6483350"/>
          <p14:tracePt t="53001" x="9201150" y="6483350"/>
          <p14:tracePt t="53011" x="9269413" y="6483350"/>
          <p14:tracePt t="53017" x="9328150" y="6483350"/>
          <p14:tracePt t="53026" x="9388475" y="6475413"/>
          <p14:tracePt t="53031" x="9413875" y="6457950"/>
          <p14:tracePt t="53040" x="9431338" y="6450013"/>
          <p14:tracePt t="53047" x="9447213" y="6432550"/>
          <p14:tracePt t="53057" x="9456738" y="6432550"/>
          <p14:tracePt t="53065" x="9472613" y="6416675"/>
          <p14:tracePt t="53073" x="9482138" y="6407150"/>
          <p14:tracePt t="53079" x="9490075" y="6399213"/>
          <p14:tracePt t="53089" x="9490075" y="6391275"/>
          <p14:tracePt t="53095" x="9498013" y="6381750"/>
          <p14:tracePt t="53102" x="9507538" y="6373813"/>
          <p14:tracePt t="53111" x="9515475" y="6373813"/>
          <p14:tracePt t="53117" x="9515475" y="6365875"/>
          <p14:tracePt t="54713" x="9515475" y="6348413"/>
          <p14:tracePt t="54724" x="9482138" y="6203950"/>
          <p14:tracePt t="54728" x="9396413" y="5915025"/>
          <p14:tracePt t="54736" x="9286875" y="5540375"/>
          <p14:tracePt t="54744" x="9150350" y="5132388"/>
          <p14:tracePt t="54752" x="9039225" y="4784725"/>
          <p14:tracePt t="54759" x="8921750" y="4513263"/>
          <p14:tracePt t="54767" x="8843963" y="4300538"/>
          <p14:tracePt t="54777" x="8810625" y="4171950"/>
          <p14:tracePt t="54783" x="8836025" y="4087813"/>
          <p14:tracePt t="54792" x="8921750" y="3943350"/>
          <p14:tracePt t="54799" x="9005888" y="3841750"/>
          <p14:tracePt t="54806" x="9124950" y="3738563"/>
          <p14:tracePt t="54813" x="9312275" y="3654425"/>
          <p14:tracePt t="54824" x="9507538" y="3568700"/>
          <p14:tracePt t="54829" x="9685338" y="3502025"/>
          <p14:tracePt t="54840" x="9821863" y="3459163"/>
          <p14:tracePt t="54845" x="9898063" y="3416300"/>
          <p14:tracePt t="54856" x="9948863" y="3373438"/>
          <p14:tracePt t="54861" x="9956800" y="3365500"/>
          <p14:tracePt t="54872" x="9956800" y="3355975"/>
          <p14:tracePt t="54878" x="9956800" y="3340100"/>
          <p14:tracePt t="54884" x="9956800" y="3330575"/>
          <p14:tracePt t="54892" x="9931400" y="3314700"/>
          <p14:tracePt t="54910" x="9872663" y="3254375"/>
          <p14:tracePt t="54915" x="9821863" y="3221038"/>
          <p14:tracePt t="54926" x="9786938" y="3170238"/>
          <p14:tracePt t="54931" x="9761538" y="3127375"/>
          <p14:tracePt t="54940" x="9745663" y="3109913"/>
          <p14:tracePt t="54947" x="9736138" y="3084513"/>
          <p14:tracePt t="54957" x="9728200" y="3067050"/>
          <p14:tracePt t="54962" x="9728200" y="3059113"/>
          <p14:tracePt t="55048" x="9720263" y="3059113"/>
          <p14:tracePt t="55057" x="9694863" y="3059113"/>
          <p14:tracePt t="55063" x="9659938" y="3059113"/>
          <p14:tracePt t="55073" x="9617075" y="3059113"/>
          <p14:tracePt t="55079" x="9566275" y="3076575"/>
          <p14:tracePt t="55090" x="9523413" y="3084513"/>
          <p14:tracePt t="55095" x="9482138" y="3094038"/>
          <p14:tracePt t="55105" x="9447213" y="3101975"/>
          <p14:tracePt t="55110" x="9421813" y="3109913"/>
          <p14:tracePt t="55117" x="9396413" y="3109913"/>
          <p14:tracePt t="55127" x="9388475" y="3119438"/>
          <p14:tracePt t="55133" x="9371013" y="3127375"/>
          <p14:tracePt t="55141" x="9353550" y="3127375"/>
          <p14:tracePt t="55219" x="9353550" y="3135313"/>
          <p14:tracePt t="55293" x="9337675" y="3127375"/>
          <p14:tracePt t="55302" x="9312275" y="3119438"/>
          <p14:tracePt t="55310" x="9286875" y="3119438"/>
          <p14:tracePt t="55317" x="9251950" y="3119438"/>
          <p14:tracePt t="55325" x="9201150" y="3119438"/>
          <p14:tracePt t="55333" x="9132888" y="3119438"/>
          <p14:tracePt t="55341" x="9064625" y="3144838"/>
          <p14:tracePt t="55347" x="9005888" y="3160713"/>
          <p14:tracePt t="55356" x="8937625" y="3186113"/>
          <p14:tracePt t="55363" x="8869363" y="3203575"/>
          <p14:tracePt t="55372" x="8802688" y="3228975"/>
          <p14:tracePt t="55379" x="8742363" y="3254375"/>
          <p14:tracePt t="55389" x="8666163" y="3297238"/>
          <p14:tracePt t="55395" x="8597900" y="3355975"/>
          <p14:tracePt t="55405" x="8539163" y="3398838"/>
          <p14:tracePt t="55411" x="8470900" y="3449638"/>
          <p14:tracePt t="55417" x="8402638" y="3517900"/>
          <p14:tracePt t="55427" x="8351838" y="3586163"/>
          <p14:tracePt t="55433" x="8308975" y="3646488"/>
          <p14:tracePt t="55443" x="8266113" y="3722688"/>
          <p14:tracePt t="55449" x="8240713" y="3816350"/>
          <p14:tracePt t="55457" x="8224838" y="3900488"/>
          <p14:tracePt t="55465" x="8199438" y="3986213"/>
          <p14:tracePt t="55475" x="8174038" y="4079875"/>
          <p14:tracePt t="55482" x="8164513" y="4164013"/>
          <p14:tracePt t="55491" x="8164513" y="4249738"/>
          <p14:tracePt t="55495" x="8181975" y="4325938"/>
          <p14:tracePt t="55505" x="8207375" y="4402138"/>
          <p14:tracePt t="55511" x="8250238" y="4460875"/>
          <p14:tracePt t="55522" x="8318500" y="4538663"/>
          <p14:tracePt t="55527" x="8410575" y="4614863"/>
          <p14:tracePt t="55538" x="8504238" y="4665663"/>
          <p14:tracePt t="55544" x="8623300" y="4716463"/>
          <p14:tracePt t="55552" x="8724900" y="4749800"/>
          <p14:tracePt t="55561" x="8828088" y="4767263"/>
          <p14:tracePt t="55565" x="8937625" y="4784725"/>
          <p14:tracePt t="55574" x="9023350" y="4784725"/>
          <p14:tracePt t="55581" x="9107488" y="4784725"/>
          <p14:tracePt t="55590" x="9193213" y="4784725"/>
          <p14:tracePt t="55597" x="9269413" y="4759325"/>
          <p14:tracePt t="55605" x="9337675" y="4724400"/>
          <p14:tracePt t="55613" x="9380538" y="4699000"/>
          <p14:tracePt t="55623" x="9413875" y="4657725"/>
          <p14:tracePt t="55629" x="9431338" y="4597400"/>
          <p14:tracePt t="55639" x="9456738" y="4538663"/>
          <p14:tracePt t="55645" x="9472613" y="4478338"/>
          <p14:tracePt t="55652" x="9482138" y="4402138"/>
          <p14:tracePt t="55660" x="9490075" y="4316413"/>
          <p14:tracePt t="55667" x="9490075" y="4232275"/>
          <p14:tracePt t="55677" x="9490075" y="4146550"/>
          <p14:tracePt t="55683" x="9490075" y="4062413"/>
          <p14:tracePt t="55691" x="9482138" y="3986213"/>
          <p14:tracePt t="55699" x="9456738" y="3908425"/>
          <p14:tracePt t="55708" x="9439275" y="3849688"/>
          <p14:tracePt t="55715" x="9421813" y="3816350"/>
          <p14:tracePt t="55726" x="9396413" y="3790950"/>
          <p14:tracePt t="55729" x="9380538" y="3773488"/>
          <p14:tracePt t="55739" x="9363075" y="3763963"/>
          <p14:tracePt t="55745" x="9353550" y="3756025"/>
          <p14:tracePt t="55756" x="9337675" y="3756025"/>
          <p14:tracePt t="55761" x="9328150" y="3756025"/>
          <p14:tracePt t="55779" x="9312275" y="3756025"/>
          <p14:tracePt t="55793" x="9294813" y="3763963"/>
          <p14:tracePt t="55802" x="9277350" y="3773488"/>
          <p14:tracePt t="55807" x="9261475" y="3790950"/>
          <p14:tracePt t="55815" x="9251950" y="3798888"/>
          <p14:tracePt t="55825" x="9244013" y="3816350"/>
          <p14:tracePt t="55831" x="9244013" y="3832225"/>
          <p14:tracePt t="55843" x="9244013" y="3841750"/>
          <p14:tracePt t="55847" x="9236075" y="3849688"/>
          <p14:tracePt t="56693" x="9226550" y="3857625"/>
          <p14:tracePt t="56707" x="9218613" y="3867150"/>
          <p14:tracePt t="56713" x="9201150" y="3867150"/>
          <p14:tracePt t="56721" x="9183688" y="3883025"/>
          <p14:tracePt t="56728" x="9175750" y="3900488"/>
          <p14:tracePt t="56739" x="9150350" y="3917950"/>
          <p14:tracePt t="56743" x="9132888" y="3935413"/>
          <p14:tracePt t="56754" x="9117013" y="3943350"/>
          <p14:tracePt t="56759" x="9099550" y="3960813"/>
          <p14:tracePt t="56768" x="9091613" y="3976688"/>
          <p14:tracePt t="56777" x="9074150" y="3994150"/>
          <p14:tracePt t="56784" x="9056688" y="4011613"/>
          <p14:tracePt t="56792" x="9039225" y="4019550"/>
          <p14:tracePt t="56799" x="9031288" y="4044950"/>
          <p14:tracePt t="56807" x="9031288" y="4079875"/>
          <p14:tracePt t="56813" x="9031288" y="4087813"/>
          <p14:tracePt t="56822" x="9031288" y="4113213"/>
          <p14:tracePt t="56829" x="9039225" y="4138613"/>
          <p14:tracePt t="56839" x="9056688" y="4156075"/>
          <p14:tracePt t="56845" x="9074150" y="4164013"/>
          <p14:tracePt t="56855" x="9091613" y="4189413"/>
          <p14:tracePt t="56861" x="9124950" y="4206875"/>
          <p14:tracePt t="56872" x="9183688" y="4240213"/>
          <p14:tracePt t="56876" x="9261475" y="4257675"/>
          <p14:tracePt t="56883" x="9337675" y="4283075"/>
          <p14:tracePt t="56896" x="9396413" y="4300538"/>
          <p14:tracePt t="56899" x="9472613" y="4325938"/>
          <p14:tracePt t="56908" x="9532938" y="4333875"/>
          <p14:tracePt t="56915" x="9601200" y="4341813"/>
          <p14:tracePt t="56926" x="9659938" y="4341813"/>
          <p14:tracePt t="56931" x="9720263" y="4341813"/>
          <p14:tracePt t="56942" x="9779000" y="4325938"/>
          <p14:tracePt t="56947" x="9839325" y="4300538"/>
          <p14:tracePt t="56958" x="9864725" y="4283075"/>
          <p14:tracePt t="56961" x="9880600" y="4265613"/>
          <p14:tracePt t="56972" x="9898063" y="4240213"/>
          <p14:tracePt t="56977" x="9906000" y="4206875"/>
          <p14:tracePt t="56990" x="9906000" y="4164013"/>
          <p14:tracePt t="56996" x="9906000" y="4105275"/>
          <p14:tracePt t="57006" x="9898063" y="4044950"/>
          <p14:tracePt t="57010" x="9864725" y="3968750"/>
          <p14:tracePt t="57018" x="9829800" y="3908425"/>
          <p14:tracePt t="57026" x="9761538" y="3841750"/>
          <p14:tracePt t="57031" x="9710738" y="3790950"/>
          <p14:tracePt t="57043" x="9617075" y="3730625"/>
          <p14:tracePt t="57049" x="9540875" y="3687763"/>
          <p14:tracePt t="57056" x="9456738" y="3654425"/>
          <p14:tracePt t="57063" x="9353550" y="3629025"/>
          <p14:tracePt t="57072" x="9236075" y="3603625"/>
          <p14:tracePt t="57079" x="9132888" y="3594100"/>
          <p14:tracePt t="57089" x="9031288" y="3568700"/>
          <p14:tracePt t="57095" x="8937625" y="3560763"/>
          <p14:tracePt t="57106" x="8843963" y="3552825"/>
          <p14:tracePt t="57111" x="8777288" y="3543300"/>
          <p14:tracePt t="57118" x="8699500" y="3543300"/>
          <p14:tracePt t="57127" x="8640763" y="3543300"/>
          <p14:tracePt t="57134" x="8580438" y="3560763"/>
          <p14:tracePt t="57143" x="8555038" y="3578225"/>
          <p14:tracePt t="57149" x="8521700" y="3594100"/>
          <p14:tracePt t="57158" x="8504238" y="3611563"/>
          <p14:tracePt t="57165" x="8478838" y="3629025"/>
          <p14:tracePt t="57175" x="8462963" y="3646488"/>
          <p14:tracePt t="57181" x="8445500" y="3662363"/>
          <p14:tracePt t="57189" x="8428038" y="3687763"/>
          <p14:tracePt t="57195" x="8420100" y="3705225"/>
          <p14:tracePt t="57206" x="8410575" y="3722688"/>
          <p14:tracePt t="57211" x="8402638" y="3730625"/>
          <p14:tracePt t="57222" x="8394700" y="3748088"/>
          <p14:tracePt t="57227" x="8394700" y="3763963"/>
          <p14:tracePt t="57243" x="8402638" y="3781425"/>
          <p14:tracePt t="57254" x="8410575" y="3798888"/>
          <p14:tracePt t="57257" x="8435975" y="3816350"/>
          <p14:tracePt t="57266" x="8478838" y="3832225"/>
          <p14:tracePt t="57275" x="8513763" y="3841750"/>
          <p14:tracePt t="57281" x="8564563" y="3857625"/>
          <p14:tracePt t="57291" x="8597900" y="3857625"/>
          <p14:tracePt t="57297" x="8640763" y="3867150"/>
          <p14:tracePt t="57308" x="8666163" y="3867150"/>
          <p14:tracePt t="57313" x="8683625" y="3867150"/>
          <p14:tracePt t="57323" x="8699500" y="3867150"/>
          <p14:tracePt t="57392" x="8699500" y="3857625"/>
          <p14:tracePt t="57399" x="8691563" y="3841750"/>
          <p14:tracePt t="57407" x="8674100" y="3824288"/>
          <p14:tracePt t="57414" x="8658225" y="3806825"/>
          <p14:tracePt t="57422" x="8640763" y="3798888"/>
          <p14:tracePt t="57429" x="8605838" y="3790950"/>
          <p14:tracePt t="57442" x="8572500" y="3781425"/>
          <p14:tracePt t="57446" x="8547100" y="3781425"/>
          <p14:tracePt t="57456" x="8529638" y="3781425"/>
          <p14:tracePt t="57461" x="8496300" y="3781425"/>
          <p14:tracePt t="57471" x="8470900" y="3781425"/>
          <p14:tracePt t="57477" x="8445500" y="3790950"/>
          <p14:tracePt t="57483" x="8420100" y="3806825"/>
          <p14:tracePt t="57493" x="8410575" y="3824288"/>
          <p14:tracePt t="57499" x="8394700" y="3832225"/>
          <p14:tracePt t="57509" x="8385175" y="3841750"/>
          <p14:tracePt t="57515" x="8377238" y="3849688"/>
          <p14:tracePt t="57525" x="8369300" y="3857625"/>
          <p14:tracePt t="57531" x="8359775" y="3857625"/>
          <p14:tracePt t="57541" x="8359775" y="3867150"/>
          <p14:tracePt t="57547" x="8359775" y="3875088"/>
          <p14:tracePt t="57557" x="8359775" y="3883025"/>
          <p14:tracePt t="57563" x="8359775" y="3892550"/>
          <p14:tracePt t="57581" x="8359775" y="3900488"/>
          <p14:tracePt t="57597" x="8359775" y="3908425"/>
          <p14:tracePt t="58023" x="8351838" y="3917950"/>
          <p14:tracePt t="58030" x="8334375" y="3925888"/>
          <p14:tracePt t="58037" x="8318500" y="3943350"/>
          <p14:tracePt t="58046" x="8308975" y="3951288"/>
          <p14:tracePt t="58055" x="8291513" y="3960813"/>
          <p14:tracePt t="58061" x="8275638" y="3976688"/>
          <p14:tracePt t="58073" x="8258175" y="3986213"/>
          <p14:tracePt t="58077" x="8258175" y="3994150"/>
          <p14:tracePt t="58088" x="8240713" y="4002088"/>
          <p14:tracePt t="58094" x="8240713" y="4011613"/>
          <p14:tracePt t="58104" x="8232775" y="4011613"/>
          <p14:tracePt t="58109" x="8232775" y="4027488"/>
          <p14:tracePt t="58115" x="8224838" y="4027488"/>
          <p14:tracePt t="58125" x="8215313" y="4037013"/>
          <p14:tracePt t="58131" x="8215313" y="4044950"/>
          <p14:tracePt t="58142" x="8215313" y="4052888"/>
          <p14:tracePt t="58147" x="8215313" y="4062413"/>
          <p14:tracePt t="58157" x="8215313" y="4070350"/>
          <p14:tracePt t="58163" x="8215313" y="4087813"/>
          <p14:tracePt t="58173" x="8215313" y="4095750"/>
          <p14:tracePt t="58177" x="8224838" y="4105275"/>
          <p14:tracePt t="58188" x="8232775" y="4121150"/>
          <p14:tracePt t="58194" x="8232775" y="4138613"/>
          <p14:tracePt t="58204" x="8240713" y="4146550"/>
          <p14:tracePt t="58209" x="8258175" y="4164013"/>
          <p14:tracePt t="58220" x="8275638" y="4181475"/>
          <p14:tracePt t="58225" x="8291513" y="4197350"/>
          <p14:tracePt t="58233" x="8301038" y="4206875"/>
          <p14:tracePt t="58243" x="8318500" y="4206875"/>
          <p14:tracePt t="58249" x="8334375" y="4214813"/>
          <p14:tracePt t="58258" x="8343900" y="4214813"/>
          <p14:tracePt t="58263" x="8359775" y="4214813"/>
          <p14:tracePt t="58272" x="8377238" y="4214813"/>
          <p14:tracePt t="58279" x="8402638" y="4197350"/>
          <p14:tracePt t="58288" x="8410575" y="4181475"/>
          <p14:tracePt t="58296" x="8428038" y="4164013"/>
          <p14:tracePt t="58305" x="8445500" y="4146550"/>
          <p14:tracePt t="58311" x="8462963" y="4138613"/>
          <p14:tracePt t="58321" x="8470900" y="4121150"/>
          <p14:tracePt t="58326" x="8488363" y="4113213"/>
          <p14:tracePt t="58333" x="8504238" y="4095750"/>
          <p14:tracePt t="58343" x="8521700" y="4079875"/>
          <p14:tracePt t="58349" x="8539163" y="4070350"/>
          <p14:tracePt t="58359" x="8539163" y="4052888"/>
          <p14:tracePt t="58365" x="8555038" y="4037013"/>
          <p14:tracePt t="58375" x="8564563" y="4027488"/>
          <p14:tracePt t="58381" x="8572500" y="4019550"/>
          <p14:tracePt t="58398" x="8580438" y="4002088"/>
          <p14:tracePt t="58407" x="8589963" y="4002088"/>
          <p14:tracePt t="58505" x="8597900" y="4002088"/>
          <p14:tracePt t="58533" x="8597900" y="3994150"/>
          <p14:tracePt t="58545" x="8605838" y="3986213"/>
          <p14:tracePt t="58554" x="8615363" y="3976688"/>
          <p14:tracePt t="58560" x="8623300" y="3968750"/>
          <p14:tracePt t="58568" x="8640763" y="3951288"/>
          <p14:tracePt t="58577" x="8658225" y="3935413"/>
          <p14:tracePt t="58583" x="8674100" y="3925888"/>
          <p14:tracePt t="58593" x="8683625" y="3908425"/>
          <p14:tracePt t="58600" x="8691563" y="3892550"/>
          <p14:tracePt t="58608" x="8699500" y="3875088"/>
          <p14:tracePt t="58625" x="8709025" y="3867150"/>
          <p14:tracePt t="58629" x="8709025" y="3857625"/>
          <p14:tracePt t="58701" x="8716963" y="3849688"/>
          <p14:tracePt t="58723" x="8724900" y="3841750"/>
          <p14:tracePt t="58731" x="8724900" y="3832225"/>
          <p14:tracePt t="58865" x="8734425" y="3832225"/>
          <p14:tracePt t="58891" x="8734425" y="3824288"/>
          <p14:tracePt t="58904" x="8734425" y="3816350"/>
          <p14:tracePt t="58911" x="8742363" y="3816350"/>
          <p14:tracePt t="58920" x="8750300" y="3798888"/>
          <p14:tracePt t="58928" x="8759825" y="3790950"/>
          <p14:tracePt t="59269" x="8759825" y="3798888"/>
          <p14:tracePt t="59565" x="8750300" y="3798888"/>
          <p14:tracePt t="59796" x="8750300" y="3806825"/>
          <p14:tracePt t="60049" x="8759825" y="3806825"/>
          <p14:tracePt t="60077" x="8759825" y="3798888"/>
          <p14:tracePt t="60103" x="8767763" y="3790950"/>
          <p14:tracePt t="60115" x="8777288" y="3790950"/>
          <p14:tracePt t="60123" x="8777288" y="3781425"/>
          <p14:tracePt t="60131" x="8785225" y="3773488"/>
          <p14:tracePt t="60140" x="8802688" y="3763963"/>
          <p14:tracePt t="60157" x="8818563" y="3748088"/>
          <p14:tracePt t="60163" x="8828088" y="3738563"/>
          <p14:tracePt t="60173" x="8836025" y="3738563"/>
          <p14:tracePt t="60177" x="8843963" y="3722688"/>
          <p14:tracePt t="60187" x="8853488" y="3713163"/>
          <p14:tracePt t="60193" x="8861425" y="3705225"/>
          <p14:tracePt t="60204" x="8869363" y="3697288"/>
          <p14:tracePt t="60209" x="8878888" y="3687763"/>
          <p14:tracePt t="60220" x="8886825" y="3679825"/>
          <p14:tracePt t="60225" x="8886825" y="3671888"/>
          <p14:tracePt t="60234" x="8886825" y="3654425"/>
          <p14:tracePt t="60243" x="8894763" y="3654425"/>
          <p14:tracePt t="60250" x="8894763" y="3636963"/>
          <p14:tracePt t="60255" x="8904288" y="3629025"/>
          <p14:tracePt t="60273" x="8904288" y="3611563"/>
          <p14:tracePt t="60279" x="8904288" y="3594100"/>
          <p14:tracePt t="60296" x="8904288" y="3578225"/>
          <p14:tracePt t="60304" x="8904288" y="3568700"/>
          <p14:tracePt t="60311" x="8904288" y="3552825"/>
          <p14:tracePt t="60321" x="8904288" y="3535363"/>
          <p14:tracePt t="60334" x="8904288" y="3517900"/>
          <p14:tracePt t="60341" x="8904288" y="3509963"/>
          <p14:tracePt t="60349" x="8894763" y="3502025"/>
          <p14:tracePt t="60357" x="8894763" y="3484563"/>
          <p14:tracePt t="60373" x="8886825" y="3475038"/>
          <p14:tracePt t="60381" x="8878888" y="3467100"/>
          <p14:tracePt t="60390" x="8869363" y="3459163"/>
          <p14:tracePt t="60397" x="8861425" y="3459163"/>
          <p14:tracePt t="60407" x="8853488" y="3441700"/>
          <p14:tracePt t="60411" x="8836025" y="3433763"/>
          <p14:tracePt t="60422" x="8828088" y="3416300"/>
          <p14:tracePt t="60427" x="8818563" y="3416300"/>
          <p14:tracePt t="60438" x="8802688" y="3408363"/>
          <p14:tracePt t="60443" x="8793163" y="3398838"/>
          <p14:tracePt t="60455" x="8785225" y="3390900"/>
          <p14:tracePt t="60459" x="8777288" y="3390900"/>
          <p14:tracePt t="60471" x="8767763" y="3390900"/>
          <p14:tracePt t="60475" x="8759825" y="3382963"/>
          <p14:tracePt t="60481" x="8750300" y="3365500"/>
          <p14:tracePt t="60491" x="8734425" y="3355975"/>
          <p14:tracePt t="60497" x="8724900" y="3348038"/>
          <p14:tracePt t="60507" x="8709025" y="3340100"/>
          <p14:tracePt t="60513" x="8691563" y="3330575"/>
          <p14:tracePt t="60522" x="8683625" y="3322638"/>
          <p14:tracePt t="60529" x="8674100" y="3314700"/>
          <p14:tracePt t="60538" x="8658225" y="3314700"/>
          <p14:tracePt t="60545" x="8648700" y="3314700"/>
          <p14:tracePt t="60554" x="8640763" y="3305175"/>
          <p14:tracePt t="60561" x="8632825" y="3305175"/>
          <p14:tracePt t="60570" x="8623300" y="3305175"/>
          <p14:tracePt t="60586" x="8605838" y="3305175"/>
          <p14:tracePt t="60591" x="8597900" y="3314700"/>
          <p14:tracePt t="60600" x="8597900" y="3322638"/>
          <p14:tracePt t="60608" x="8589963" y="3330575"/>
          <p14:tracePt t="60615" x="8572500" y="3340100"/>
          <p14:tracePt t="60624" x="8572500" y="3348038"/>
          <p14:tracePt t="60631" x="8555038" y="3355975"/>
          <p14:tracePt t="60640" x="8547100" y="3365500"/>
          <p14:tracePt t="60654" x="8539163" y="3373438"/>
          <p14:tracePt t="60661" x="8539163" y="3382963"/>
          <p14:tracePt t="60672" x="8529638" y="3382963"/>
          <p14:tracePt t="60690" x="8521700" y="3390900"/>
          <p14:tracePt t="60697" x="8513763" y="3408363"/>
          <p14:tracePt t="60707" x="8504238" y="3408363"/>
          <p14:tracePt t="60711" x="8504238" y="3424238"/>
          <p14:tracePt t="60721" x="8488363" y="3433763"/>
          <p14:tracePt t="60727" x="8478838" y="3449638"/>
          <p14:tracePt t="60739" x="8470900" y="3459163"/>
          <p14:tracePt t="60743" x="8462963" y="3475038"/>
          <p14:tracePt t="60755" x="8453438" y="3492500"/>
          <p14:tracePt t="60761" x="8453438" y="3502025"/>
          <p14:tracePt t="60771" x="8445500" y="3517900"/>
          <p14:tracePt t="60775" x="8435975" y="3535363"/>
          <p14:tracePt t="60786" x="8428038" y="3543300"/>
          <p14:tracePt t="60789" x="8428038" y="3560763"/>
          <p14:tracePt t="60797" x="8420100" y="3578225"/>
          <p14:tracePt t="60807" x="8420100" y="3586163"/>
          <p14:tracePt t="60813" x="8410575" y="3603625"/>
          <p14:tracePt t="60822" x="8410575" y="3619500"/>
          <p14:tracePt t="60829" x="8410575" y="3629025"/>
          <p14:tracePt t="60839" x="8402638" y="3646488"/>
          <p14:tracePt t="60845" x="8402638" y="3662363"/>
          <p14:tracePt t="60854" x="8402638" y="3671888"/>
          <p14:tracePt t="60861" x="8402638" y="3687763"/>
          <p14:tracePt t="60871" x="8402638" y="3697288"/>
          <p14:tracePt t="60875" x="8402638" y="3713163"/>
          <p14:tracePt t="60887" x="8402638" y="3730625"/>
          <p14:tracePt t="60891" x="8402638" y="3738563"/>
          <p14:tracePt t="60899" x="8402638" y="3756025"/>
          <p14:tracePt t="60908" x="8410575" y="3773488"/>
          <p14:tracePt t="60915" x="8410575" y="3781425"/>
          <p14:tracePt t="60924" x="8410575" y="3798888"/>
          <p14:tracePt t="60931" x="8410575" y="3806825"/>
          <p14:tracePt t="60940" x="8420100" y="3824288"/>
          <p14:tracePt t="60945" x="8428038" y="3849688"/>
          <p14:tracePt t="60954" x="8428038" y="3857625"/>
          <p14:tracePt t="60961" x="8435975" y="3875088"/>
          <p14:tracePt t="60971" x="8435975" y="3883025"/>
          <p14:tracePt t="60977" x="8435975" y="3892550"/>
          <p14:tracePt t="60988" x="8445500" y="3892550"/>
          <p14:tracePt t="60993" x="8453438" y="3908425"/>
          <p14:tracePt t="61003" x="8462963" y="3917950"/>
          <p14:tracePt t="61024" x="8462963" y="3925888"/>
          <p14:tracePt t="61028" x="8470900" y="3935413"/>
          <p14:tracePt t="61031" x="8478838" y="3935413"/>
          <p14:tracePt t="61043" x="8488363" y="3943350"/>
          <p14:tracePt t="61054" x="8488363" y="3960813"/>
          <p14:tracePt t="61059" x="8504238" y="3968750"/>
          <p14:tracePt t="61070" x="8521700" y="3986213"/>
          <p14:tracePt t="61075" x="8539163" y="4002088"/>
          <p14:tracePt t="61086" x="8547100" y="4019550"/>
          <p14:tracePt t="61091" x="8572500" y="4037013"/>
          <p14:tracePt t="61097" x="8589963" y="4044950"/>
          <p14:tracePt t="61107" x="8615363" y="4062413"/>
          <p14:tracePt t="61113" x="8632825" y="4079875"/>
          <p14:tracePt t="61122" x="8648700" y="4095750"/>
          <p14:tracePt t="61129" x="8666163" y="4113213"/>
          <p14:tracePt t="61139" x="8699500" y="4130675"/>
          <p14:tracePt t="61145" x="8716963" y="4146550"/>
          <p14:tracePt t="61154" x="8742363" y="4146550"/>
          <p14:tracePt t="61161" x="8750300" y="4156075"/>
          <p14:tracePt t="61171" x="8767763" y="4164013"/>
          <p14:tracePt t="61176" x="8785225" y="4181475"/>
          <p14:tracePt t="61186" x="8793163" y="4181475"/>
          <p14:tracePt t="61191" x="8810625" y="4189413"/>
          <p14:tracePt t="61199" x="8836025" y="4189413"/>
          <p14:tracePt t="61208" x="8853488" y="4197350"/>
          <p14:tracePt t="61215" x="8861425" y="4197350"/>
          <p14:tracePt t="61224" x="8878888" y="4197350"/>
          <p14:tracePt t="61231" x="8886825" y="4197350"/>
          <p14:tracePt t="61239" x="8904288" y="4197350"/>
          <p14:tracePt t="61245" x="8921750" y="4189413"/>
          <p14:tracePt t="61254" x="8929688" y="4189413"/>
          <p14:tracePt t="61261" x="8947150" y="4181475"/>
          <p14:tracePt t="61271" x="8963025" y="4164013"/>
          <p14:tracePt t="61277" x="8980488" y="4156075"/>
          <p14:tracePt t="61287" x="8980488" y="4138613"/>
          <p14:tracePt t="61293" x="8997950" y="4121150"/>
          <p14:tracePt t="61303" x="9005888" y="4105275"/>
          <p14:tracePt t="61310" x="9013825" y="4095750"/>
          <p14:tracePt t="61320" x="9023350" y="4079875"/>
          <p14:tracePt t="61324" x="9031288" y="4062413"/>
          <p14:tracePt t="61331" x="9031288" y="4052888"/>
          <p14:tracePt t="61341" x="9031288" y="4037013"/>
          <p14:tracePt t="61347" x="9031288" y="4019550"/>
          <p14:tracePt t="61357" x="9031288" y="4011613"/>
          <p14:tracePt t="61363" x="9031288" y="3994150"/>
          <p14:tracePt t="61372" x="9031288" y="3976688"/>
          <p14:tracePt t="61379" x="9023350" y="3968750"/>
          <p14:tracePt t="61390" x="9013825" y="3951288"/>
          <p14:tracePt t="61393" x="9005888" y="3925888"/>
          <p14:tracePt t="61403" x="8997950" y="3917950"/>
          <p14:tracePt t="61410" x="8997950" y="3900488"/>
          <p14:tracePt t="61420" x="8980488" y="3883025"/>
          <p14:tracePt t="61426" x="8972550" y="3849688"/>
          <p14:tracePt t="61436" x="8963025" y="3832225"/>
          <p14:tracePt t="61441" x="8947150" y="3798888"/>
          <p14:tracePt t="61450" x="8937625" y="3763963"/>
          <p14:tracePt t="61459" x="8921750" y="3738563"/>
          <p14:tracePt t="61466" x="8904288" y="3705225"/>
          <p14:tracePt t="61471" x="8894763" y="3679825"/>
          <p14:tracePt t="61479" x="8878888" y="3662363"/>
          <p14:tracePt t="61491" x="8861425" y="3646488"/>
          <p14:tracePt t="61495" x="8853488" y="3629025"/>
          <p14:tracePt t="61504" x="8836025" y="3611563"/>
          <p14:tracePt t="61512" x="8818563" y="3594100"/>
          <p14:tracePt t="61521" x="8802688" y="3578225"/>
          <p14:tracePt t="61527" x="8793163" y="3568700"/>
          <p14:tracePt t="61537" x="8777288" y="3552825"/>
          <p14:tracePt t="61544" x="8759825" y="3535363"/>
          <p14:tracePt t="61550" x="8742363" y="3517900"/>
          <p14:tracePt t="61559" x="8734425" y="3509963"/>
          <p14:tracePt t="61566" x="8716963" y="3509963"/>
          <p14:tracePt t="61574" x="8699500" y="3509963"/>
          <p14:tracePt t="61581" x="8691563" y="3502025"/>
          <p14:tracePt t="61590" x="8674100" y="3502025"/>
          <p14:tracePt t="61597" x="8658225" y="3502025"/>
          <p14:tracePt t="61606" x="8648700" y="3502025"/>
          <p14:tracePt t="61613" x="8632825" y="3502025"/>
          <p14:tracePt t="61622" x="8615363" y="3502025"/>
          <p14:tracePt t="61627" x="8605838" y="3509963"/>
          <p14:tracePt t="61637" x="8589963" y="3517900"/>
          <p14:tracePt t="61643" x="8572500" y="3527425"/>
          <p14:tracePt t="61653" x="8555038" y="3535363"/>
          <p14:tracePt t="61659" x="8547100" y="3552825"/>
          <p14:tracePt t="61670" x="8529638" y="3560763"/>
          <p14:tracePt t="61675" x="8513763" y="3568700"/>
          <p14:tracePt t="61686" x="8496300" y="3586163"/>
          <p14:tracePt t="61693" x="8496300" y="3594100"/>
          <p14:tracePt t="61700" x="8488363" y="3603625"/>
          <p14:tracePt t="61705" x="8478838" y="3611563"/>
          <p14:tracePt t="61713" x="8478838" y="3619500"/>
          <p14:tracePt t="61723" x="8478838" y="3629025"/>
          <p14:tracePt t="61858" x="8470900" y="3646488"/>
          <p14:tracePt t="61878" x="8462963" y="3654425"/>
          <p14:tracePt t="61882" x="8462963" y="3662363"/>
          <p14:tracePt t="61890" x="8462963" y="3671888"/>
          <p14:tracePt t="61913" x="8453438" y="3671888"/>
          <p14:tracePt t="61922" x="8453438" y="3679825"/>
          <p14:tracePt t="61928" x="8453438" y="3687763"/>
          <p14:tracePt t="69265" x="8453438" y="3722688"/>
          <p14:tracePt t="69274" x="8453438" y="3738563"/>
          <p14:tracePt t="69284" x="8453438" y="3773488"/>
          <p14:tracePt t="69290" x="8453438" y="3816350"/>
          <p14:tracePt t="69298" x="8462963" y="3849688"/>
          <p14:tracePt t="69306" x="8470900" y="3900488"/>
          <p14:tracePt t="69313" x="8488363" y="3935413"/>
          <p14:tracePt t="69322" x="8496300" y="3951288"/>
          <p14:tracePt t="69329" x="8504238" y="3976688"/>
          <p14:tracePt t="69337" x="8513763" y="3994150"/>
          <p14:tracePt t="69343" x="8529638" y="4011613"/>
          <p14:tracePt t="69354" x="8539163" y="4019550"/>
          <p14:tracePt t="69359" x="8555038" y="4027488"/>
          <p14:tracePt t="69370" x="8555038" y="4037013"/>
          <p14:tracePt t="69375" x="8580438" y="4052888"/>
          <p14:tracePt t="69386" x="8589963" y="4052888"/>
          <p14:tracePt t="69391" x="8605838" y="4062413"/>
          <p14:tracePt t="69401" x="8623300" y="4062413"/>
          <p14:tracePt t="69407" x="8632825" y="4062413"/>
          <p14:tracePt t="69491" x="8640763" y="4062413"/>
          <p14:tracePt t="69507" x="8648700" y="4062413"/>
          <p14:tracePt t="69517" x="8658225" y="4044950"/>
          <p14:tracePt t="69524" x="8674100" y="4044950"/>
          <p14:tracePt t="69533" x="8683625" y="4037013"/>
          <p14:tracePt t="69540" x="8691563" y="4027488"/>
          <p14:tracePt t="69550" x="8699500" y="4019550"/>
          <p14:tracePt t="69556" x="8709025" y="4019550"/>
          <p14:tracePt t="69567" x="8709025" y="4011613"/>
          <p14:tracePt t="69570" x="8716963" y="4011613"/>
          <p14:tracePt t="69578" x="8724900" y="4011613"/>
          <p14:tracePt t="69589" x="8734425" y="4002088"/>
          <p14:tracePt t="74690" x="8742363" y="3994150"/>
          <p14:tracePt t="74701" x="8750300" y="3994150"/>
          <p14:tracePt t="74709" x="8802688" y="3968750"/>
          <p14:tracePt t="74718" x="8861425" y="3935413"/>
          <p14:tracePt t="74725" x="8912225" y="3908425"/>
          <p14:tracePt t="74735" x="8947150" y="3875088"/>
          <p14:tracePt t="74741" x="8955088" y="3857625"/>
          <p14:tracePt t="74751" x="8963025" y="3857625"/>
          <p14:tracePt t="74897" x="8955088" y="3849688"/>
          <p14:tracePt t="74903" x="8947150" y="3849688"/>
          <p14:tracePt t="74912" x="8912225" y="3849688"/>
          <p14:tracePt t="74919" x="8886825" y="3849688"/>
          <p14:tracePt t="74927" x="8861425" y="3849688"/>
          <p14:tracePt t="74936" x="8853488" y="3867150"/>
          <p14:tracePt t="74943" x="8853488" y="3875088"/>
          <p14:tracePt t="74952" x="8853488" y="3908425"/>
          <p14:tracePt t="74959" x="8869363" y="3968750"/>
          <p14:tracePt t="74968" x="8912225" y="4062413"/>
          <p14:tracePt t="74975" x="8972550" y="4156075"/>
          <p14:tracePt t="74982" x="9039225" y="4240213"/>
          <p14:tracePt t="74990" x="9107488" y="4333875"/>
          <p14:tracePt t="74999" x="9193213" y="4445000"/>
          <p14:tracePt t="75006" x="9286875" y="4538663"/>
          <p14:tracePt t="75015" x="9380538" y="4630738"/>
          <p14:tracePt t="75022" x="9456738" y="4708525"/>
          <p14:tracePt t="75032" x="9540875" y="4775200"/>
          <p14:tracePt t="75038" x="9601200" y="4843463"/>
          <p14:tracePt t="75048" x="9667875" y="4911725"/>
          <p14:tracePt t="75054" x="9736138" y="4962525"/>
          <p14:tracePt t="75059" x="9796463" y="5005388"/>
          <p14:tracePt t="75067" x="9864725" y="5038725"/>
          <p14:tracePt t="75076" x="9923463" y="5056188"/>
          <p14:tracePt t="75084" x="9966325" y="5064125"/>
          <p14:tracePt t="75092" x="10017125" y="5073650"/>
          <p14:tracePt t="75099" x="10025063" y="5073650"/>
          <p14:tracePt t="75108" x="10042525" y="5073650"/>
          <p14:tracePt t="75117" x="10059988" y="5056188"/>
          <p14:tracePt t="75123" x="10075863" y="5038725"/>
          <p14:tracePt t="75132" x="10101263" y="5013325"/>
          <p14:tracePt t="75138" x="10136188" y="4987925"/>
          <p14:tracePt t="75148" x="10161588" y="4954588"/>
          <p14:tracePt t="75153" x="10204450" y="4886325"/>
          <p14:tracePt t="75162" x="10237788" y="4827588"/>
          <p14:tracePt t="75171" x="10271125" y="4759325"/>
          <p14:tracePt t="75178" x="10288588" y="4699000"/>
          <p14:tracePt t="75187" x="10306050" y="4640263"/>
          <p14:tracePt t="75194" x="10323513" y="4564063"/>
          <p14:tracePt t="75202" x="10331450" y="4503738"/>
          <p14:tracePt t="75209" x="10331450" y="4435475"/>
          <p14:tracePt t="75216" x="10313988" y="4359275"/>
          <p14:tracePt t="75223" x="10280650" y="4275138"/>
          <p14:tracePt t="75232" x="10245725" y="4164013"/>
          <p14:tracePt t="75239" x="10204450" y="4079875"/>
          <p14:tracePt t="75249" x="10161588" y="4002088"/>
          <p14:tracePt t="75255" x="10093325" y="3908425"/>
          <p14:tracePt t="75266" x="10025063" y="3841750"/>
          <p14:tracePt t="75271" x="9956800" y="3773488"/>
          <p14:tracePt t="75282" x="9880600" y="3722688"/>
          <p14:tracePt t="75286" x="9804400" y="3679825"/>
          <p14:tracePt t="75293" x="9720263" y="3654425"/>
          <p14:tracePt t="75303" x="9642475" y="3636963"/>
          <p14:tracePt t="75309" x="9566275" y="3636963"/>
          <p14:tracePt t="75319" x="9507538" y="3636963"/>
          <p14:tracePt t="75325" x="9439275" y="3654425"/>
          <p14:tracePt t="75334" x="9363075" y="3679825"/>
          <p14:tracePt t="75341" x="9286875" y="3722688"/>
          <p14:tracePt t="75351" x="9218613" y="3773488"/>
          <p14:tracePt t="75357" x="9167813" y="3824288"/>
          <p14:tracePt t="75365" x="9124950" y="3892550"/>
          <p14:tracePt t="75371" x="9107488" y="3951288"/>
          <p14:tracePt t="75382" x="9082088" y="4011613"/>
          <p14:tracePt t="75387" x="9064625" y="4079875"/>
          <p14:tracePt t="75398" x="9039225" y="4138613"/>
          <p14:tracePt t="75403" x="9023350" y="4197350"/>
          <p14:tracePt t="75412" x="9005888" y="4257675"/>
          <p14:tracePt t="75421" x="9005888" y="4316413"/>
          <p14:tracePt t="75428" x="9005888" y="4359275"/>
          <p14:tracePt t="75435" x="9005888" y="4394200"/>
          <p14:tracePt t="75441" x="9005888" y="4410075"/>
          <p14:tracePt t="75451" x="9023350" y="4435475"/>
          <p14:tracePt t="75457" x="9031288" y="4445000"/>
          <p14:tracePt t="75465" x="9039225" y="4460875"/>
          <p14:tracePt t="75473" x="9048750" y="4470400"/>
          <p14:tracePt t="78155" x="9048750" y="4478338"/>
          <p14:tracePt t="78164" x="9064625" y="4529138"/>
          <p14:tracePt t="78171" x="9091613" y="4579938"/>
          <p14:tracePt t="78180" x="9124950" y="4622800"/>
          <p14:tracePt t="78187" x="9142413" y="4673600"/>
          <p14:tracePt t="78198" x="9167813" y="4708525"/>
          <p14:tracePt t="78203" x="9183688" y="4759325"/>
          <p14:tracePt t="78215" x="9218613" y="4810125"/>
          <p14:tracePt t="78219" x="9244013" y="4835525"/>
          <p14:tracePt t="78225" x="9277350" y="4868863"/>
          <p14:tracePt t="78234" x="9312275" y="4911725"/>
          <p14:tracePt t="78241" x="9345613" y="4946650"/>
          <p14:tracePt t="78251" x="9380538" y="4979988"/>
          <p14:tracePt t="78257" x="9421813" y="5013325"/>
          <p14:tracePt t="78266" x="9456738" y="5038725"/>
          <p14:tracePt t="78273" x="9490075" y="5081588"/>
          <p14:tracePt t="78282" x="9507538" y="5106988"/>
          <p14:tracePt t="78289" x="9523413" y="5124450"/>
          <p14:tracePt t="78298" x="9550400" y="5149850"/>
          <p14:tracePt t="78303" x="9566275" y="5167313"/>
          <p14:tracePt t="78314" x="9591675" y="5183188"/>
          <p14:tracePt t="78319" x="9609138" y="5200650"/>
          <p14:tracePt t="78330" x="9617075" y="5208588"/>
          <p14:tracePt t="78337" x="9634538" y="5226050"/>
          <p14:tracePt t="78343" x="9652000" y="5243513"/>
          <p14:tracePt t="78351" x="9667875" y="5260975"/>
          <p14:tracePt t="78359" x="9677400" y="5276850"/>
          <p14:tracePt t="78369" x="9694863" y="5286375"/>
          <p14:tracePt t="78375" x="9710738" y="5302250"/>
          <p14:tracePt t="78382" x="9728200" y="5319713"/>
          <p14:tracePt t="78389" x="9745663" y="5337175"/>
          <p14:tracePt t="78398" x="9753600" y="5345113"/>
          <p14:tracePt t="78405" x="9761538" y="5362575"/>
          <p14:tracePt t="78415" x="9779000" y="5380038"/>
          <p14:tracePt t="78421" x="9786938" y="5387975"/>
          <p14:tracePt t="78431" x="9786938" y="5395913"/>
          <p14:tracePt t="78437" x="9796463" y="5405438"/>
          <p14:tracePt t="78448" x="9804400" y="5413375"/>
          <p14:tracePt t="78459" x="9804400" y="5421313"/>
          <p14:tracePt t="78469" x="9812338" y="5430838"/>
          <p14:tracePt t="78565" x="9821863" y="5430838"/>
          <p14:tracePt t="78573" x="9821863" y="5421313"/>
          <p14:tracePt t="78581" x="9829800" y="5421313"/>
          <p14:tracePt t="78589" x="9829800" y="5413375"/>
          <p14:tracePt t="78598" x="9839325" y="5413375"/>
          <p14:tracePt t="78606" x="9855200" y="5405438"/>
          <p14:tracePt t="78615" x="9855200" y="5395913"/>
          <p14:tracePt t="78630" x="9864725" y="5395913"/>
          <p14:tracePt t="78635" x="9872663" y="5387975"/>
          <p14:tracePt t="78643" x="9872663" y="5380038"/>
          <p14:tracePt t="78652" x="9880600" y="5380038"/>
          <p14:tracePt t="79128" x="9898063" y="5405438"/>
          <p14:tracePt t="79137" x="9915525" y="5464175"/>
          <p14:tracePt t="79145" x="9931400" y="5497513"/>
          <p14:tracePt t="79152" x="9974263" y="5540375"/>
          <p14:tracePt t="79158" x="9999663" y="5565775"/>
          <p14:tracePt t="79168" x="10034588" y="5583238"/>
          <p14:tracePt t="79173" x="10085388" y="5608638"/>
          <p14:tracePt t="79183" x="10110788" y="5626100"/>
          <p14:tracePt t="79190" x="10144125" y="5651500"/>
          <p14:tracePt t="79198" x="10194925" y="5684838"/>
          <p14:tracePt t="79206" x="10229850" y="5710238"/>
          <p14:tracePt t="79215" x="10280650" y="5727700"/>
          <p14:tracePt t="79220" x="10313988" y="5753100"/>
          <p14:tracePt t="79230" x="10348913" y="5788025"/>
          <p14:tracePt t="79238" x="10374313" y="5795963"/>
          <p14:tracePt t="79244" x="10399713" y="5813425"/>
          <p14:tracePt t="79252" x="10415588" y="5829300"/>
          <p14:tracePt t="79259" x="10450513" y="5846763"/>
          <p14:tracePt t="79268" x="10467975" y="5854700"/>
          <p14:tracePt t="79275" x="10518775" y="5872163"/>
          <p14:tracePt t="79285" x="10544175" y="5872163"/>
          <p14:tracePt t="79291" x="10602913" y="5880100"/>
          <p14:tracePt t="79297" x="10653713" y="5897563"/>
          <p14:tracePt t="79306" x="10696575" y="5915025"/>
          <p14:tracePt t="79315" x="10756900" y="5922963"/>
          <p14:tracePt t="79321" x="10815638" y="5932488"/>
          <p14:tracePt t="79331" x="10874375" y="5932488"/>
          <p14:tracePt t="79337" x="10934700" y="5932488"/>
          <p14:tracePt t="79348" x="11018838" y="5932488"/>
          <p14:tracePt t="79353" x="11104563" y="5932488"/>
          <p14:tracePt t="79364" x="11188700" y="5932488"/>
          <p14:tracePt t="79369" x="11291888" y="5915025"/>
          <p14:tracePt t="79380" x="11376025" y="5905500"/>
          <p14:tracePt t="79384" x="11436350" y="5905500"/>
          <p14:tracePt t="79391" x="11495088" y="5889625"/>
          <p14:tracePt t="79401" x="11537950" y="5880100"/>
          <p14:tracePt t="79408" x="11563350" y="5864225"/>
          <p14:tracePt t="79417" x="11596688" y="5846763"/>
          <p14:tracePt t="79423" x="11622088" y="5829300"/>
          <p14:tracePt t="79434" x="11647488" y="5813425"/>
          <p14:tracePt t="79439" x="11682413" y="5795963"/>
          <p14:tracePt t="79448" x="11707813" y="5770563"/>
          <p14:tracePt t="79454" x="11715750" y="5745163"/>
          <p14:tracePt t="79464" x="11733213" y="5710238"/>
          <p14:tracePt t="79469" x="11766550" y="5659438"/>
          <p14:tracePt t="79480" x="11784013" y="5626100"/>
          <p14:tracePt t="79487" x="11801475" y="5583238"/>
          <p14:tracePt t="79494" x="11826875" y="5514975"/>
          <p14:tracePt t="79502" x="11834813" y="5456238"/>
          <p14:tracePt t="79509" x="11844338" y="5395913"/>
          <p14:tracePt t="79518" x="11844338" y="5345113"/>
          <p14:tracePt t="79525" x="11844338" y="5286375"/>
          <p14:tracePt t="79531" x="11818938" y="5218113"/>
          <p14:tracePt t="79539" x="11801475" y="5157788"/>
          <p14:tracePt t="79547" x="11784013" y="5099050"/>
          <p14:tracePt t="79555" x="11750675" y="5038725"/>
          <p14:tracePt t="79565" x="11725275" y="4972050"/>
          <p14:tracePt t="79571" x="11682413" y="4911725"/>
          <p14:tracePt t="79582" x="11631613" y="4843463"/>
          <p14:tracePt t="79587" x="11588750" y="4784725"/>
          <p14:tracePt t="79597" x="11520488" y="4724400"/>
          <p14:tracePt t="79605" x="11461750" y="4699000"/>
          <p14:tracePt t="79610" x="11410950" y="4673600"/>
          <p14:tracePt t="79618" x="11350625" y="4648200"/>
          <p14:tracePt t="79625" x="11291888" y="4622800"/>
          <p14:tracePt t="79635" x="11198225" y="4589463"/>
          <p14:tracePt t="79641" x="11129963" y="4572000"/>
          <p14:tracePt t="79651" x="11053763" y="4546600"/>
          <p14:tracePt t="79657" x="10960100" y="4529138"/>
          <p14:tracePt t="79668" x="10874375" y="4503738"/>
          <p14:tracePt t="79673" x="10790238" y="4486275"/>
          <p14:tracePt t="79683" x="10696575" y="4460875"/>
          <p14:tracePt t="79687" x="10612438" y="4435475"/>
          <p14:tracePt t="79697" x="10526713" y="4427538"/>
          <p14:tracePt t="79704" x="10442575" y="4427538"/>
          <p14:tracePt t="79714" x="10356850" y="4427538"/>
          <p14:tracePt t="79719" x="10271125" y="4427538"/>
          <p14:tracePt t="79730" x="10186988" y="4427538"/>
          <p14:tracePt t="79736" x="10101263" y="4427538"/>
          <p14:tracePt t="79744" x="10017125" y="4427538"/>
          <p14:tracePt t="79752" x="9923463" y="4427538"/>
          <p14:tracePt t="79760" x="9839325" y="4452938"/>
          <p14:tracePt t="79766" x="9753600" y="4460875"/>
          <p14:tracePt t="79773" x="9659938" y="4486275"/>
          <p14:tracePt t="79783" x="9575800" y="4521200"/>
          <p14:tracePt t="79789" x="9515475" y="4546600"/>
          <p14:tracePt t="79799" x="9439275" y="4579938"/>
          <p14:tracePt t="79806" x="9371013" y="4622800"/>
          <p14:tracePt t="79814" x="9320213" y="4665663"/>
          <p14:tracePt t="79821" x="9269413" y="4733925"/>
          <p14:tracePt t="79831" x="9209088" y="4792663"/>
          <p14:tracePt t="79838" x="9183688" y="4860925"/>
          <p14:tracePt t="79844" x="9150350" y="4937125"/>
          <p14:tracePt t="79854" x="9117013" y="5022850"/>
          <p14:tracePt t="79860" x="9091613" y="5099050"/>
          <p14:tracePt t="79869" x="9074150" y="5183188"/>
          <p14:tracePt t="79875" x="9048750" y="5260975"/>
          <p14:tracePt t="79885" x="9039225" y="5337175"/>
          <p14:tracePt t="79891" x="9039225" y="5395913"/>
          <p14:tracePt t="79901" x="9048750" y="5456238"/>
          <p14:tracePt t="79907" x="9074150" y="5514975"/>
          <p14:tracePt t="79916" x="9091613" y="5575300"/>
          <p14:tracePt t="79923" x="9124950" y="5626100"/>
          <p14:tracePt t="79931" x="9142413" y="5659438"/>
          <p14:tracePt t="79937" x="9158288" y="5694363"/>
          <p14:tracePt t="79948" x="9175750" y="5719763"/>
          <p14:tracePt t="79954" x="9193213" y="5735638"/>
          <p14:tracePt t="79964" x="9201150" y="5753100"/>
          <p14:tracePt t="79969" x="9218613" y="5761038"/>
          <p14:tracePt t="79980" x="9226550" y="5778500"/>
          <p14:tracePt t="79986" x="9236075" y="5788025"/>
          <p14:tracePt t="79991" x="9236075" y="5795963"/>
          <p14:tracePt t="80007" x="9236075" y="5803900"/>
          <p14:tracePt t="80078" x="9244013" y="5803900"/>
          <p14:tracePt t="80101" x="9251950" y="5803900"/>
          <p14:tracePt t="89166" x="9244013" y="5676900"/>
          <p14:tracePt t="89176" x="9175750" y="5524500"/>
          <p14:tracePt t="89183" x="9091613" y="5430838"/>
          <p14:tracePt t="89188" x="8997950" y="5319713"/>
          <p14:tracePt t="89197" x="8894763" y="5226050"/>
          <p14:tracePt t="89205" x="8734425" y="5132388"/>
          <p14:tracePt t="89214" x="8580438" y="5073650"/>
          <p14:tracePt t="89220" x="8351838" y="5013325"/>
          <p14:tracePt t="89229" x="8131175" y="4979988"/>
          <p14:tracePt t="89237" x="7885113" y="4954588"/>
          <p14:tracePt t="89245" x="7731125" y="4954588"/>
          <p14:tracePt t="89252" x="7586663" y="4954588"/>
          <p14:tracePt t="89262" x="7477125" y="4987925"/>
          <p14:tracePt t="89267" x="7383463" y="5030788"/>
          <p14:tracePt t="89276" x="7315200" y="5099050"/>
          <p14:tracePt t="89283" x="7289800" y="5149850"/>
          <p14:tracePt t="89292" x="7256463" y="5226050"/>
          <p14:tracePt t="89298" x="7229475" y="5302250"/>
          <p14:tracePt t="89307" x="7213600" y="5370513"/>
          <p14:tracePt t="89315" x="7213600" y="5456238"/>
          <p14:tracePt t="89323" x="7221538" y="5532438"/>
          <p14:tracePt t="89331" x="7289800" y="5600700"/>
          <p14:tracePt t="89338" x="7383463" y="5668963"/>
          <p14:tracePt t="89345" x="7502525" y="5702300"/>
          <p14:tracePt t="89352" x="7672388" y="5719763"/>
          <p14:tracePt t="89361" x="7910513" y="5727700"/>
          <p14:tracePt t="89369" x="8189913" y="5710238"/>
          <p14:tracePt t="89377" x="8445500" y="5641975"/>
          <p14:tracePt t="89385" x="8683625" y="5565775"/>
          <p14:tracePt t="89393" x="8955088" y="5446713"/>
          <p14:tracePt t="89400" x="9209088" y="5294313"/>
          <p14:tracePt t="89410" x="9388475" y="5157788"/>
          <p14:tracePt t="89414" x="9558338" y="4972050"/>
          <p14:tracePt t="89422" x="9659938" y="4802188"/>
          <p14:tracePt t="89431" x="9736138" y="4640263"/>
          <p14:tracePt t="89438" x="9796463" y="4460875"/>
          <p14:tracePt t="89447" x="9796463" y="4316413"/>
          <p14:tracePt t="89454" x="9796463" y="4181475"/>
          <p14:tracePt t="89463" x="9796463" y="4070350"/>
          <p14:tracePt t="89470" x="9779000" y="3951288"/>
          <p14:tracePt t="89478" x="9753600" y="3832225"/>
          <p14:tracePt t="89486" x="9736138" y="3738563"/>
          <p14:tracePt t="89496" x="9710738" y="3646488"/>
          <p14:tracePt t="89500" x="9694863" y="3568700"/>
          <p14:tracePt t="89512" x="9685338" y="3509963"/>
          <p14:tracePt t="89516" x="9677400" y="3492500"/>
          <p14:tracePt t="89526" x="9677400" y="3475038"/>
          <p14:tracePt t="89532" x="9677400" y="3467100"/>
          <p14:tracePt t="90986" x="9702800" y="3484563"/>
          <p14:tracePt t="90994" x="9745663" y="3502025"/>
          <p14:tracePt t="91002" x="9786938" y="3517900"/>
          <p14:tracePt t="91011" x="9847263" y="3552825"/>
          <p14:tracePt t="91019" x="9898063" y="3568700"/>
          <p14:tracePt t="91027" x="9956800" y="3586163"/>
          <p14:tracePt t="91032" x="10017125" y="3611563"/>
          <p14:tracePt t="91042" x="10075863" y="3629025"/>
          <p14:tracePt t="91048" x="10136188" y="3636963"/>
          <p14:tracePt t="91059" x="10186988" y="3662363"/>
          <p14:tracePt t="91064" x="10220325" y="3679825"/>
          <p14:tracePt t="91072" x="10245725" y="3687763"/>
          <p14:tracePt t="91081" x="10271125" y="3705225"/>
          <p14:tracePt t="91089" x="10280650" y="3705225"/>
          <p14:tracePt t="91096" x="10298113" y="3713163"/>
          <p14:tracePt t="91104" x="10323513" y="3722688"/>
          <p14:tracePt t="91111" x="10339388" y="3738563"/>
          <p14:tracePt t="91119" x="10348913" y="3748088"/>
          <p14:tracePt t="91128" x="10364788" y="3756025"/>
          <p14:tracePt t="91136" x="10390188" y="3763963"/>
          <p14:tracePt t="91144" x="10415588" y="3781425"/>
          <p14:tracePt t="91151" x="10433050" y="3798888"/>
          <p14:tracePt t="91159" x="10467975" y="3816350"/>
          <p14:tracePt t="91166" x="10493375" y="3841750"/>
          <p14:tracePt t="91177" x="10544175" y="3875088"/>
          <p14:tracePt t="91180" x="10594975" y="3900488"/>
          <p14:tracePt t="91188" x="10628313" y="3943350"/>
          <p14:tracePt t="91196" x="10688638" y="3994150"/>
          <p14:tracePt t="91203" x="10721975" y="4044950"/>
          <p14:tracePt t="91212" x="10764838" y="4079875"/>
          <p14:tracePt t="91220" x="10790238" y="4105275"/>
          <p14:tracePt t="91228" x="10807700" y="4130675"/>
          <p14:tracePt t="91236" x="10823575" y="4156075"/>
          <p14:tracePt t="91244" x="10833100" y="4181475"/>
          <p14:tracePt t="91252" x="10848975" y="4197350"/>
          <p14:tracePt t="91260" x="10866438" y="4214813"/>
          <p14:tracePt t="91266" x="10883900" y="4240213"/>
          <p14:tracePt t="91275" x="10909300" y="4283075"/>
          <p14:tracePt t="91282" x="10926763" y="4325938"/>
          <p14:tracePt t="91292" x="10942638" y="4341813"/>
          <p14:tracePt t="91298" x="10960100" y="4359275"/>
          <p14:tracePt t="91306" x="10977563" y="4376738"/>
          <p14:tracePt t="91314" x="10985500" y="4394200"/>
          <p14:tracePt t="91322" x="10993438" y="4402138"/>
          <p14:tracePt t="91330" x="11010900" y="4419600"/>
          <p14:tracePt t="91338" x="11018838" y="4427538"/>
          <p14:tracePt t="91345" x="11018838" y="4435475"/>
          <p14:tracePt t="91664" x="11018838" y="4445000"/>
          <p14:tracePt t="91674" x="11010900" y="4478338"/>
          <p14:tracePt t="91685" x="11002963" y="4521200"/>
          <p14:tracePt t="91693" x="11002963" y="4554538"/>
          <p14:tracePt t="91705" x="11002963" y="4597400"/>
          <p14:tracePt t="91715" x="10993438" y="4673600"/>
          <p14:tracePt t="91721" x="10993438" y="4716463"/>
          <p14:tracePt t="91728" x="10985500" y="4749800"/>
          <p14:tracePt t="91737" x="10977563" y="4802188"/>
          <p14:tracePt t="91747" x="10977563" y="4827588"/>
          <p14:tracePt t="91755" x="10977563" y="4868863"/>
          <p14:tracePt t="91764" x="10977563" y="4894263"/>
          <p14:tracePt t="91772" x="10993438" y="4919663"/>
          <p14:tracePt t="91779" x="11010900" y="4954588"/>
          <p14:tracePt t="91786" x="11028363" y="5005388"/>
          <p14:tracePt t="91797" x="11071225" y="5124450"/>
          <p14:tracePt t="91813" x="11087100" y="5183188"/>
          <p14:tracePt t="91816" x="11104563" y="5243513"/>
          <p14:tracePt t="91822" x="11112500" y="5302250"/>
          <p14:tracePt t="91833" x="11112500" y="5362575"/>
          <p14:tracePt t="91842" x="11112500" y="5405438"/>
          <p14:tracePt t="91849" x="11087100" y="5456238"/>
          <p14:tracePt t="91857" x="11071225" y="5489575"/>
          <p14:tracePt t="91863" x="11044238" y="5540375"/>
          <p14:tracePt t="91870" x="10993438" y="5583238"/>
          <p14:tracePt t="91876" x="10952163" y="5634038"/>
          <p14:tracePt t="91890" x="10917238" y="5684838"/>
          <p14:tracePt t="91900" x="10874375" y="5710238"/>
          <p14:tracePt t="91909" x="10858500" y="5735638"/>
          <p14:tracePt t="91918" x="10841038" y="5770563"/>
          <p14:tracePt t="91929" x="10823575" y="5795963"/>
          <p14:tracePt t="91935" x="10807700" y="5813425"/>
          <p14:tracePt t="91942" x="10790238" y="5821363"/>
          <p14:tracePt t="91948" x="10772775" y="5838825"/>
          <p14:tracePt t="91957" x="10747375" y="5838825"/>
          <p14:tracePt t="91962" x="10721975" y="5846763"/>
          <p14:tracePt t="91973" x="10696575" y="5846763"/>
          <p14:tracePt t="91979" x="10679113" y="5854700"/>
          <p14:tracePt t="91989" x="10653713" y="5854700"/>
          <p14:tracePt t="91994" x="10620375" y="5864225"/>
          <p14:tracePt t="92005" x="10594975" y="5872163"/>
          <p14:tracePt t="92014" x="10577513" y="5889625"/>
          <p14:tracePt t="92022" x="10552113" y="5897563"/>
          <p14:tracePt t="92030" x="10534650" y="5897563"/>
          <p14:tracePt t="92036" x="10509250" y="5897563"/>
          <p14:tracePt t="92044" x="10493375" y="5897563"/>
          <p14:tracePt t="92051" x="10475913" y="5897563"/>
          <p14:tracePt t="92057" x="10467975" y="5897563"/>
          <p14:tracePt t="92067" x="10458450" y="5889625"/>
          <p14:tracePt t="92074" x="10442575" y="5880100"/>
          <p14:tracePt t="92080" x="10442575" y="5872163"/>
          <p14:tracePt t="92089" x="10442575" y="5864225"/>
          <p14:tracePt t="92116" x="10442575" y="5854700"/>
          <p14:tracePt t="92123" x="10450513" y="5846763"/>
          <p14:tracePt t="92134" x="10450513" y="5838825"/>
          <p14:tracePt t="92138" x="10450513" y="5829300"/>
          <p14:tracePt t="92148" x="10450513" y="5821363"/>
          <p14:tracePt t="92156" x="10450513" y="5803900"/>
          <p14:tracePt t="92165" x="10450513" y="5788025"/>
          <p14:tracePt t="92170" x="10450513" y="5778500"/>
          <p14:tracePt t="92180" x="10442575" y="5753100"/>
          <p14:tracePt t="92185" x="10442575" y="5735638"/>
          <p14:tracePt t="92194" x="10433050" y="5727700"/>
          <p14:tracePt t="92200" x="10433050" y="5710238"/>
          <p14:tracePt t="92210" x="10433050" y="5694363"/>
          <p14:tracePt t="92216" x="10433050" y="5684838"/>
          <p14:tracePt t="92227" x="10433050" y="5668963"/>
          <p14:tracePt t="92235" x="10433050" y="5659438"/>
          <p14:tracePt t="92245" x="10433050" y="5651500"/>
          <p14:tracePt t="92248" x="10433050" y="5641975"/>
          <p14:tracePt t="92262" x="10442575" y="5634038"/>
          <p14:tracePt t="92278" x="10442575" y="5626100"/>
          <p14:tracePt t="92293" x="10442575" y="5616575"/>
          <p14:tracePt t="92309" x="10450513" y="5616575"/>
          <p14:tracePt t="92328" x="10458450" y="5616575"/>
          <p14:tracePt t="92616" x="10458450" y="5608638"/>
          <p14:tracePt t="92643" x="10467975" y="5600700"/>
          <p14:tracePt t="92649" x="10475913" y="5591175"/>
          <p14:tracePt t="92656" x="10483850" y="5575300"/>
          <p14:tracePt t="92668" x="10501313" y="5549900"/>
          <p14:tracePt t="92674" x="10518775" y="5524500"/>
          <p14:tracePt t="92679" x="10534650" y="5489575"/>
          <p14:tracePt t="92689" x="10552113" y="5456238"/>
          <p14:tracePt t="92697" x="10569575" y="5421313"/>
          <p14:tracePt t="92704" x="10585450" y="5395913"/>
          <p14:tracePt t="92713" x="10602913" y="5353050"/>
          <p14:tracePt t="92721" x="10612438" y="5327650"/>
          <p14:tracePt t="92729" x="10620375" y="5302250"/>
          <p14:tracePt t="92738" x="10637838" y="5294313"/>
          <p14:tracePt t="92745" x="10645775" y="5268913"/>
          <p14:tracePt t="92754" x="10653713" y="5251450"/>
          <p14:tracePt t="92766" x="10653713" y="5243513"/>
          <p14:tracePt t="92772" x="10653713" y="5235575"/>
          <p14:tracePt t="92779" x="10663238" y="5218113"/>
          <p14:tracePt t="92796" x="10663238" y="5208588"/>
          <p14:tracePt t="115708" x="10671175" y="5208588"/>
          <p14:tracePt t="115717" x="10934700" y="5099050"/>
          <p14:tracePt t="115724" x="11342688" y="4962525"/>
          <p14:tracePt t="115730" x="11699875" y="4810125"/>
          <p14:tracePt t="115738" x="11971338" y="4708525"/>
          <p14:tracePt t="115884" x="11571288" y="4249738"/>
          <p14:tracePt t="115890" x="11256963" y="4181475"/>
          <p14:tracePt t="115896" x="10952163" y="4130675"/>
          <p14:tracePt t="115903" x="10679113" y="4095750"/>
          <p14:tracePt t="115910" x="10415588" y="4095750"/>
          <p14:tracePt t="115919" x="10126663" y="4095750"/>
          <p14:tracePt t="115925" x="9804400" y="4105275"/>
          <p14:tracePt t="115935" x="9507538" y="4121150"/>
          <p14:tracePt t="115941" x="9320213" y="4156075"/>
          <p14:tracePt t="115952" x="9158288" y="4181475"/>
          <p14:tracePt t="115957" x="9031288" y="4197350"/>
          <p14:tracePt t="115965" x="8904288" y="4232275"/>
          <p14:tracePt t="115972" x="8785225" y="4283075"/>
          <p14:tracePt t="115980" x="8666163" y="4351338"/>
          <p14:tracePt t="115988" x="8572500" y="4410075"/>
          <p14:tracePt t="115995" x="8478838" y="4470400"/>
          <p14:tracePt t="116004" x="8394700" y="4513263"/>
          <p14:tracePt t="116012" x="8301038" y="4554538"/>
          <p14:tracePt t="116020" x="8240713" y="4579938"/>
          <p14:tracePt t="116026" x="8174038" y="4605338"/>
          <p14:tracePt t="116035" x="8156575" y="4622800"/>
          <p14:tracePt t="116041" x="8147050" y="4630738"/>
          <p14:tracePt t="116067" x="8147050" y="4640263"/>
          <p14:tracePt t="116094" x="8147050" y="4622800"/>
          <p14:tracePt t="116101" x="8147050" y="4546600"/>
          <p14:tracePt t="116108" x="8156575" y="4445000"/>
          <p14:tracePt t="116118" x="8174038" y="4359275"/>
          <p14:tracePt t="116123" x="8189913" y="4275138"/>
          <p14:tracePt t="116131" x="8215313" y="4181475"/>
          <p14:tracePt t="116140" x="8232775" y="4121150"/>
          <p14:tracePt t="116147" x="8240713" y="4052888"/>
          <p14:tracePt t="116156" x="8258175" y="3994150"/>
          <p14:tracePt t="116166" x="8258175" y="3935413"/>
          <p14:tracePt t="116172" x="8266113" y="3883025"/>
          <p14:tracePt t="116177" x="8266113" y="3867150"/>
          <p14:tracePt t="116187" x="8275638" y="3849688"/>
          <p14:tracePt t="116193" x="8275638" y="3832225"/>
          <p14:tracePt t="116202" x="8275638" y="3824288"/>
          <p14:tracePt t="116220" x="8275638" y="3816350"/>
          <p14:tracePt t="116307" x="8266113" y="3816350"/>
          <p14:tracePt t="116381" x="8266113" y="3806825"/>
          <p14:tracePt t="116389" x="8275638" y="3806825"/>
          <p14:tracePt t="116398" x="8275638" y="3790950"/>
          <p14:tracePt t="116405" x="8283575" y="3773488"/>
          <p14:tracePt t="116412" x="8291513" y="3763963"/>
          <p14:tracePt t="116421" x="8291513" y="3756025"/>
          <p14:tracePt t="116427" x="8301038" y="3738563"/>
          <p14:tracePt t="116436" x="8308975" y="3738563"/>
          <p14:tracePt t="116443" x="8308975" y="3730625"/>
          <p14:tracePt t="116452" x="8308975" y="3722688"/>
          <p14:tracePt t="116459" x="8308975" y="3705225"/>
          <p14:tracePt t="116470" x="8308975" y="3687763"/>
          <p14:tracePt t="116475" x="8318500" y="3679825"/>
          <p14:tracePt t="116485" x="8326438" y="3662363"/>
          <p14:tracePt t="116489" x="8334375" y="3646488"/>
          <p14:tracePt t="116497" x="8343900" y="3629025"/>
          <p14:tracePt t="116506" x="8351838" y="3619500"/>
          <p14:tracePt t="116513" x="8351838" y="3603625"/>
          <p14:tracePt t="116522" x="8359775" y="3586163"/>
          <p14:tracePt t="116529" x="8359775" y="3578225"/>
          <p14:tracePt t="116538" x="8359775" y="3560763"/>
          <p14:tracePt t="116545" x="8369300" y="3543300"/>
          <p14:tracePt t="116554" x="8377238" y="3535363"/>
          <p14:tracePt t="116559" x="8385175" y="3517900"/>
          <p14:tracePt t="116569" x="8385175" y="3502025"/>
          <p14:tracePt t="116585" x="8385175" y="3492500"/>
          <p14:tracePt t="116591" x="8385175" y="3475038"/>
          <p14:tracePt t="116602" x="8394700" y="3475038"/>
          <p14:tracePt t="116607" x="8394700" y="3467100"/>
          <p14:tracePt t="116623" x="8394700" y="3459163"/>
          <p14:tracePt t="116768" x="8394700" y="3467100"/>
          <p14:tracePt t="116775" x="8394700" y="3475038"/>
          <p14:tracePt t="116784" x="8394700" y="3492500"/>
          <p14:tracePt t="116790" x="8385175" y="3502025"/>
          <p14:tracePt t="116798" x="8385175" y="3517900"/>
          <p14:tracePt t="116805" x="8385175" y="3535363"/>
          <p14:tracePt t="116813" x="8385175" y="3543300"/>
          <p14:tracePt t="116821" x="8385175" y="3552825"/>
          <p14:tracePt t="116835" x="8385175" y="3560763"/>
          <p14:tracePt t="116903" x="8394700" y="3560763"/>
          <p14:tracePt t="116917" x="8402638" y="3560763"/>
          <p14:tracePt t="117071" x="8394700" y="3568700"/>
          <p14:tracePt t="117079" x="8394700" y="3578225"/>
          <p14:tracePt t="117093" x="8385175" y="3594100"/>
          <p14:tracePt t="117102" x="8377238" y="3603625"/>
          <p14:tracePt t="117109" x="8377238" y="3611563"/>
          <p14:tracePt t="117121" x="8377238" y="3619500"/>
          <p14:tracePt t="117135" x="8377238" y="36290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9"/>
</p:tagLst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441"/>
      </a:dk2>
      <a:lt2>
        <a:srgbClr val="E4E8E2"/>
      </a:lt2>
      <a:accent1>
        <a:srgbClr val="A43BD5"/>
      </a:accent1>
      <a:accent2>
        <a:srgbClr val="6945CB"/>
      </a:accent2>
      <a:accent3>
        <a:srgbClr val="3B52D5"/>
      </a:accent3>
      <a:accent4>
        <a:srgbClr val="2980C3"/>
      </a:accent4>
      <a:accent5>
        <a:srgbClr val="32B4B6"/>
      </a:accent5>
      <a:accent6>
        <a:srgbClr val="27B97F"/>
      </a:accent6>
      <a:hlink>
        <a:srgbClr val="368EA2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469</Words>
  <Application>Microsoft Office PowerPoint</Application>
  <PresentationFormat>Widescreen</PresentationFormat>
  <Paragraphs>75</Paragraphs>
  <Slides>20</Slides>
  <Notes>0</Notes>
  <HiddenSlides>0</HiddenSlides>
  <MMClips>20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Arial</vt:lpstr>
      <vt:lpstr>Century Gothic</vt:lpstr>
      <vt:lpstr>Elephant</vt:lpstr>
      <vt:lpstr>BrushVTI</vt:lpstr>
      <vt:lpstr>Convergindo as teorias neuroplásticas dos transtornos neuropsiquiátricos</vt:lpstr>
      <vt:lpstr>Sumário</vt:lpstr>
      <vt:lpstr>Voltando ao nosso exercício do dia 1</vt:lpstr>
      <vt:lpstr>“Chipping around, kick my brains around the floor These are the days it never rains but it pours...”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 os mecanismos neuroplásticos são semelhantes nos transtornos neuropsiquiátricos porque vários possíveis diagnósticos?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Convergindo as teorias neuroplásticas dos transtornos neuropsiquiátricos</dc:title>
  <dc:creator>alline campos</dc:creator>
  <cp:lastModifiedBy>alline campos</cp:lastModifiedBy>
  <cp:revision>8</cp:revision>
  <dcterms:created xsi:type="dcterms:W3CDTF">2020-06-11T06:04:55Z</dcterms:created>
  <dcterms:modified xsi:type="dcterms:W3CDTF">2020-06-11T07:23:16Z</dcterms:modified>
</cp:coreProperties>
</file>