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1" r:id="rId2"/>
    <p:sldId id="257" r:id="rId3"/>
    <p:sldId id="282" r:id="rId4"/>
    <p:sldId id="287" r:id="rId5"/>
    <p:sldId id="283" r:id="rId6"/>
    <p:sldId id="259" r:id="rId7"/>
    <p:sldId id="273" r:id="rId8"/>
    <p:sldId id="286" r:id="rId9"/>
    <p:sldId id="295" r:id="rId10"/>
    <p:sldId id="288" r:id="rId11"/>
    <p:sldId id="299" r:id="rId12"/>
    <p:sldId id="289" r:id="rId13"/>
    <p:sldId id="298" r:id="rId14"/>
    <p:sldId id="29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6"/>
    <p:restoredTop sz="94631"/>
  </p:normalViewPr>
  <p:slideViewPr>
    <p:cSldViewPr snapToGrid="0" snapToObjects="1">
      <p:cViewPr varScale="1">
        <p:scale>
          <a:sx n="97" d="100"/>
          <a:sy n="97" d="100"/>
        </p:scale>
        <p:origin x="48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2B9137-40EA-A743-AFA8-42EB8D7D7308}" type="doc">
      <dgm:prSet loTypeId="urn:microsoft.com/office/officeart/2008/layout/NameandTitleOrganizationalChart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5FD8EA-7280-2244-BAD0-CD085CB7FB5F}">
      <dgm:prSet phldrT="[Text]" custT="1"/>
      <dgm:spPr/>
      <dgm:t>
        <a:bodyPr/>
        <a:lstStyle/>
        <a:p>
          <a:r>
            <a:rPr lang="pt-BR" sz="2400" noProof="0" dirty="0" smtClean="0">
              <a:latin typeface="Cambria"/>
              <a:cs typeface="Cambria"/>
            </a:rPr>
            <a:t>Theodor Adorno</a:t>
          </a:r>
          <a:endParaRPr lang="pt-BR" sz="2400" noProof="0" dirty="0">
            <a:latin typeface="Cambria"/>
            <a:cs typeface="Cambria"/>
          </a:endParaRPr>
        </a:p>
      </dgm:t>
    </dgm:pt>
    <dgm:pt modelId="{9D17324B-BFF8-2147-B07E-9F4BE360F63E}" type="parTrans" cxnId="{F18B8F3B-50CF-4945-9170-EFA644C93077}">
      <dgm:prSet/>
      <dgm:spPr/>
      <dgm:t>
        <a:bodyPr/>
        <a:lstStyle/>
        <a:p>
          <a:endParaRPr lang="pt-BR" noProof="0"/>
        </a:p>
      </dgm:t>
    </dgm:pt>
    <dgm:pt modelId="{C92D92CE-D755-5048-9EBF-D23BF8FCAC59}" type="sibTrans" cxnId="{F18B8F3B-50CF-4945-9170-EFA644C93077}">
      <dgm:prSet custT="1"/>
      <dgm:spPr/>
      <dgm:t>
        <a:bodyPr/>
        <a:lstStyle/>
        <a:p>
          <a:r>
            <a:rPr lang="pt-BR" sz="2000" noProof="0" dirty="0" smtClean="0">
              <a:latin typeface="Cambria"/>
              <a:cs typeface="Cambria"/>
            </a:rPr>
            <a:t>1944</a:t>
          </a:r>
          <a:r>
            <a:rPr lang="pt-BR" sz="2400" noProof="0" dirty="0" smtClean="0"/>
            <a:t> </a:t>
          </a:r>
          <a:endParaRPr lang="pt-BR" sz="2400" noProof="0" dirty="0"/>
        </a:p>
      </dgm:t>
    </dgm:pt>
    <dgm:pt modelId="{321B6640-9676-3343-869C-BB733CE6C064}">
      <dgm:prSet phldrT="[Text]" custT="1"/>
      <dgm:spPr/>
      <dgm:t>
        <a:bodyPr/>
        <a:lstStyle/>
        <a:p>
          <a:r>
            <a:rPr lang="pt-BR" sz="2400" noProof="0" dirty="0" smtClean="0">
              <a:latin typeface="Cambria"/>
              <a:cs typeface="Cambria"/>
            </a:rPr>
            <a:t>Max Horkheimer</a:t>
          </a:r>
          <a:endParaRPr lang="pt-BR" sz="2400" noProof="0" dirty="0">
            <a:latin typeface="Cambria"/>
            <a:cs typeface="Cambria"/>
          </a:endParaRPr>
        </a:p>
      </dgm:t>
    </dgm:pt>
    <dgm:pt modelId="{95CB3628-F408-694D-A3EF-059AF9EC11C6}" type="parTrans" cxnId="{702E2558-FF2B-4A4E-A4A7-2E678759D24E}">
      <dgm:prSet/>
      <dgm:spPr/>
      <dgm:t>
        <a:bodyPr/>
        <a:lstStyle/>
        <a:p>
          <a:endParaRPr lang="pt-BR" noProof="0"/>
        </a:p>
      </dgm:t>
    </dgm:pt>
    <dgm:pt modelId="{920EDC23-EF5C-3B41-B2B4-ADB5E44110F6}" type="sibTrans" cxnId="{702E2558-FF2B-4A4E-A4A7-2E678759D24E}">
      <dgm:prSet custT="1"/>
      <dgm:spPr/>
      <dgm:t>
        <a:bodyPr/>
        <a:lstStyle/>
        <a:p>
          <a:r>
            <a:rPr lang="pt-BR" sz="2000" noProof="0" dirty="0" smtClean="0">
              <a:latin typeface="Cambria"/>
              <a:cs typeface="Cambria"/>
            </a:rPr>
            <a:t>1944</a:t>
          </a:r>
          <a:endParaRPr lang="pt-BR" sz="2000" noProof="0" dirty="0">
            <a:latin typeface="Cambria"/>
            <a:cs typeface="Cambria"/>
          </a:endParaRPr>
        </a:p>
      </dgm:t>
    </dgm:pt>
    <dgm:pt modelId="{4D59A0A1-E92C-B742-BFD8-D4AA2A52A3DB}">
      <dgm:prSet custT="1"/>
      <dgm:spPr/>
      <dgm:t>
        <a:bodyPr/>
        <a:lstStyle/>
        <a:p>
          <a:r>
            <a:rPr lang="pt-BR" sz="2400" noProof="0" dirty="0" smtClean="0"/>
            <a:t> </a:t>
          </a:r>
          <a:r>
            <a:rPr lang="pt-BR" sz="2400" noProof="0" dirty="0" smtClean="0">
              <a:latin typeface="Cambria"/>
              <a:cs typeface="Cambria"/>
            </a:rPr>
            <a:t>Jurgen Habermans</a:t>
          </a:r>
          <a:endParaRPr lang="pt-BR" sz="2400" noProof="0" dirty="0">
            <a:latin typeface="Cambria"/>
            <a:cs typeface="Cambria"/>
          </a:endParaRPr>
        </a:p>
      </dgm:t>
    </dgm:pt>
    <dgm:pt modelId="{5B463C49-0857-624E-A3E9-9EF4F7768B15}" type="sibTrans" cxnId="{B2B91EA4-D99F-9344-9273-9D55E9EF25FB}">
      <dgm:prSet custT="1"/>
      <dgm:spPr/>
      <dgm:t>
        <a:bodyPr/>
        <a:lstStyle/>
        <a:p>
          <a:r>
            <a:rPr lang="pt-BR" sz="2000" noProof="0" dirty="0" smtClean="0">
              <a:latin typeface="Cambria"/>
              <a:cs typeface="Cambria"/>
            </a:rPr>
            <a:t>1960-2000 </a:t>
          </a:r>
          <a:endParaRPr lang="pt-BR" sz="2000" noProof="0" dirty="0">
            <a:latin typeface="Cambria"/>
            <a:cs typeface="Cambria"/>
          </a:endParaRPr>
        </a:p>
      </dgm:t>
    </dgm:pt>
    <dgm:pt modelId="{9347D29F-AE39-EB4B-B928-3BC5B70FC289}" type="parTrans" cxnId="{B2B91EA4-D99F-9344-9273-9D55E9EF25FB}">
      <dgm:prSet/>
      <dgm:spPr/>
      <dgm:t>
        <a:bodyPr/>
        <a:lstStyle/>
        <a:p>
          <a:endParaRPr lang="pt-BR" noProof="0"/>
        </a:p>
      </dgm:t>
    </dgm:pt>
    <dgm:pt modelId="{322F5DA6-C762-4843-B35B-96A2E49EE1AC}" type="pres">
      <dgm:prSet presAssocID="{4D2B9137-40EA-A743-AFA8-42EB8D7D730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24A3D2B-354A-1841-87D6-7A7D6C0A269B}" type="pres">
      <dgm:prSet presAssocID="{B65FD8EA-7280-2244-BAD0-CD085CB7FB5F}" presName="hierRoot1" presStyleCnt="0">
        <dgm:presLayoutVars>
          <dgm:hierBranch val="init"/>
        </dgm:presLayoutVars>
      </dgm:prSet>
      <dgm:spPr/>
    </dgm:pt>
    <dgm:pt modelId="{1AC6861C-1288-4F45-9974-8931123725D6}" type="pres">
      <dgm:prSet presAssocID="{B65FD8EA-7280-2244-BAD0-CD085CB7FB5F}" presName="rootComposite1" presStyleCnt="0"/>
      <dgm:spPr/>
    </dgm:pt>
    <dgm:pt modelId="{EA9D08EB-99C1-4B41-AF06-877168BC8333}" type="pres">
      <dgm:prSet presAssocID="{B65FD8EA-7280-2244-BAD0-CD085CB7FB5F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F94C6DF6-9EC4-AC44-B640-5783ABB6FC8B}" type="pres">
      <dgm:prSet presAssocID="{B65FD8EA-7280-2244-BAD0-CD085CB7FB5F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A12E94C-A475-A946-ACF6-8F5E24623705}" type="pres">
      <dgm:prSet presAssocID="{B65FD8EA-7280-2244-BAD0-CD085CB7FB5F}" presName="rootConnector1" presStyleLbl="node1" presStyleIdx="0" presStyleCnt="2"/>
      <dgm:spPr/>
      <dgm:t>
        <a:bodyPr/>
        <a:lstStyle/>
        <a:p>
          <a:endParaRPr lang="en-US"/>
        </a:p>
      </dgm:t>
    </dgm:pt>
    <dgm:pt modelId="{B89C7733-2D95-B545-8C8B-7D7891712C20}" type="pres">
      <dgm:prSet presAssocID="{B65FD8EA-7280-2244-BAD0-CD085CB7FB5F}" presName="hierChild2" presStyleCnt="0"/>
      <dgm:spPr/>
    </dgm:pt>
    <dgm:pt modelId="{6B76FAE2-93AB-2443-B7E9-93E1191DCCF5}" type="pres">
      <dgm:prSet presAssocID="{95CB3628-F408-694D-A3EF-059AF9EC11C6}" presName="Name37" presStyleLbl="parChTrans1D2" presStyleIdx="0" presStyleCnt="2"/>
      <dgm:spPr/>
      <dgm:t>
        <a:bodyPr/>
        <a:lstStyle/>
        <a:p>
          <a:endParaRPr lang="en-US"/>
        </a:p>
      </dgm:t>
    </dgm:pt>
    <dgm:pt modelId="{86F6028D-24FF-8141-AA4B-5FFFDAF182E9}" type="pres">
      <dgm:prSet presAssocID="{321B6640-9676-3343-869C-BB733CE6C064}" presName="hierRoot2" presStyleCnt="0">
        <dgm:presLayoutVars>
          <dgm:hierBranch val="init"/>
        </dgm:presLayoutVars>
      </dgm:prSet>
      <dgm:spPr/>
    </dgm:pt>
    <dgm:pt modelId="{07A78C79-5FE0-0E46-9CDA-6366C94B820C}" type="pres">
      <dgm:prSet presAssocID="{321B6640-9676-3343-869C-BB733CE6C064}" presName="rootComposite" presStyleCnt="0"/>
      <dgm:spPr/>
    </dgm:pt>
    <dgm:pt modelId="{E68FC253-B1B0-5146-9948-7A70823AF00D}" type="pres">
      <dgm:prSet presAssocID="{321B6640-9676-3343-869C-BB733CE6C064}" presName="rootText" presStyleLbl="node1" presStyleIdx="0" presStyleCnt="2" custScaleX="117071" custLinFactNeighborX="0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B7DB4B-0247-3E40-9A75-684D83B35117}" type="pres">
      <dgm:prSet presAssocID="{321B6640-9676-3343-869C-BB733CE6C064}" presName="titleText2" presStyleLbl="fgAcc1" presStyleIdx="0" presStyleCnt="2" custLinFactNeighborY="2712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FA696E3-7014-3F49-B5B9-2113DFCCB28F}" type="pres">
      <dgm:prSet presAssocID="{321B6640-9676-3343-869C-BB733CE6C064}" presName="rootConnector" presStyleLbl="node2" presStyleIdx="0" presStyleCnt="0"/>
      <dgm:spPr/>
      <dgm:t>
        <a:bodyPr/>
        <a:lstStyle/>
        <a:p>
          <a:endParaRPr lang="en-US"/>
        </a:p>
      </dgm:t>
    </dgm:pt>
    <dgm:pt modelId="{63C1352C-9339-E94B-9A6E-C9E5740669DA}" type="pres">
      <dgm:prSet presAssocID="{321B6640-9676-3343-869C-BB733CE6C064}" presName="hierChild4" presStyleCnt="0"/>
      <dgm:spPr/>
    </dgm:pt>
    <dgm:pt modelId="{0AE73417-9B4D-4945-A457-DD011D46F646}" type="pres">
      <dgm:prSet presAssocID="{321B6640-9676-3343-869C-BB733CE6C064}" presName="hierChild5" presStyleCnt="0"/>
      <dgm:spPr/>
    </dgm:pt>
    <dgm:pt modelId="{66CA41CF-4369-AF4C-920A-7D2C3836D26B}" type="pres">
      <dgm:prSet presAssocID="{9347D29F-AE39-EB4B-B928-3BC5B70FC289}" presName="Name37" presStyleLbl="parChTrans1D2" presStyleIdx="1" presStyleCnt="2"/>
      <dgm:spPr/>
      <dgm:t>
        <a:bodyPr/>
        <a:lstStyle/>
        <a:p>
          <a:endParaRPr lang="en-US"/>
        </a:p>
      </dgm:t>
    </dgm:pt>
    <dgm:pt modelId="{0505A0BB-E22F-A846-AF4D-98BE1ADD8CCF}" type="pres">
      <dgm:prSet presAssocID="{4D59A0A1-E92C-B742-BFD8-D4AA2A52A3DB}" presName="hierRoot2" presStyleCnt="0">
        <dgm:presLayoutVars>
          <dgm:hierBranch val="init"/>
        </dgm:presLayoutVars>
      </dgm:prSet>
      <dgm:spPr/>
    </dgm:pt>
    <dgm:pt modelId="{09D77852-1075-3B44-B001-DC4AE679EDEA}" type="pres">
      <dgm:prSet presAssocID="{4D59A0A1-E92C-B742-BFD8-D4AA2A52A3DB}" presName="rootComposite" presStyleCnt="0"/>
      <dgm:spPr/>
    </dgm:pt>
    <dgm:pt modelId="{AFF5BFF0-E1F0-5340-AD08-3CECE2ED3B7A}" type="pres">
      <dgm:prSet presAssocID="{4D59A0A1-E92C-B742-BFD8-D4AA2A52A3DB}" presName="rootText" presStyleLbl="node1" presStyleIdx="1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512343A-8382-504A-BDC8-B45F751D0D7C}" type="pres">
      <dgm:prSet presAssocID="{4D59A0A1-E92C-B742-BFD8-D4AA2A52A3DB}" presName="titleText2" presStyleLbl="fgAcc1" presStyleIdx="1" presStyleCnt="2" custLinFactNeighborX="-1943" custLinFactNeighborY="2712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268DF38-F279-954F-BAC1-170A6011EC6B}" type="pres">
      <dgm:prSet presAssocID="{4D59A0A1-E92C-B742-BFD8-D4AA2A52A3DB}" presName="rootConnector" presStyleLbl="node2" presStyleIdx="0" presStyleCnt="0"/>
      <dgm:spPr/>
      <dgm:t>
        <a:bodyPr/>
        <a:lstStyle/>
        <a:p>
          <a:endParaRPr lang="en-US"/>
        </a:p>
      </dgm:t>
    </dgm:pt>
    <dgm:pt modelId="{DA74B74F-2313-6D49-AE0B-8F5155F61C1A}" type="pres">
      <dgm:prSet presAssocID="{4D59A0A1-E92C-B742-BFD8-D4AA2A52A3DB}" presName="hierChild4" presStyleCnt="0"/>
      <dgm:spPr/>
    </dgm:pt>
    <dgm:pt modelId="{41BA928F-4068-874C-B74B-4EF6C6591ED4}" type="pres">
      <dgm:prSet presAssocID="{4D59A0A1-E92C-B742-BFD8-D4AA2A52A3DB}" presName="hierChild5" presStyleCnt="0"/>
      <dgm:spPr/>
    </dgm:pt>
    <dgm:pt modelId="{32AC669E-CA37-4846-A1B4-68BB4BCD6012}" type="pres">
      <dgm:prSet presAssocID="{B65FD8EA-7280-2244-BAD0-CD085CB7FB5F}" presName="hierChild3" presStyleCnt="0"/>
      <dgm:spPr/>
    </dgm:pt>
  </dgm:ptLst>
  <dgm:cxnLst>
    <dgm:cxn modelId="{E4952BF0-2AE2-754A-911A-79B8D172F2EA}" type="presOf" srcId="{9347D29F-AE39-EB4B-B928-3BC5B70FC289}" destId="{66CA41CF-4369-AF4C-920A-7D2C3836D26B}" srcOrd="0" destOrd="0" presId="urn:microsoft.com/office/officeart/2008/layout/NameandTitleOrganizationalChart"/>
    <dgm:cxn modelId="{38F685D2-5D60-DD44-BBB8-A8EBA81F5363}" type="presOf" srcId="{321B6640-9676-3343-869C-BB733CE6C064}" destId="{3FA696E3-7014-3F49-B5B9-2113DFCCB28F}" srcOrd="1" destOrd="0" presId="urn:microsoft.com/office/officeart/2008/layout/NameandTitleOrganizationalChart"/>
    <dgm:cxn modelId="{7AFFC43B-5397-E949-B938-A54CC753F3C9}" type="presOf" srcId="{321B6640-9676-3343-869C-BB733CE6C064}" destId="{E68FC253-B1B0-5146-9948-7A70823AF00D}" srcOrd="0" destOrd="0" presId="urn:microsoft.com/office/officeart/2008/layout/NameandTitleOrganizationalChart"/>
    <dgm:cxn modelId="{B70F363E-D3FD-EA46-9FFE-1E83A115E24C}" type="presOf" srcId="{C92D92CE-D755-5048-9EBF-D23BF8FCAC59}" destId="{F94C6DF6-9EC4-AC44-B640-5783ABB6FC8B}" srcOrd="0" destOrd="0" presId="urn:microsoft.com/office/officeart/2008/layout/NameandTitleOrganizationalChart"/>
    <dgm:cxn modelId="{9C16D3DB-6A15-134D-A7CA-9533EB35C5F3}" type="presOf" srcId="{4D59A0A1-E92C-B742-BFD8-D4AA2A52A3DB}" destId="{AFF5BFF0-E1F0-5340-AD08-3CECE2ED3B7A}" srcOrd="0" destOrd="0" presId="urn:microsoft.com/office/officeart/2008/layout/NameandTitleOrganizationalChart"/>
    <dgm:cxn modelId="{1EF1B0F6-B329-6044-BE78-268E984F1A7E}" type="presOf" srcId="{B65FD8EA-7280-2244-BAD0-CD085CB7FB5F}" destId="{5A12E94C-A475-A946-ACF6-8F5E24623705}" srcOrd="1" destOrd="0" presId="urn:microsoft.com/office/officeart/2008/layout/NameandTitleOrganizationalChart"/>
    <dgm:cxn modelId="{2BCF932A-C426-CD4B-9F52-213777BDD726}" type="presOf" srcId="{4D59A0A1-E92C-B742-BFD8-D4AA2A52A3DB}" destId="{0268DF38-F279-954F-BAC1-170A6011EC6B}" srcOrd="1" destOrd="0" presId="urn:microsoft.com/office/officeart/2008/layout/NameandTitleOrganizationalChart"/>
    <dgm:cxn modelId="{50DE1C83-2326-DA4A-B0F0-31199869FBDE}" type="presOf" srcId="{920EDC23-EF5C-3B41-B2B4-ADB5E44110F6}" destId="{4DB7DB4B-0247-3E40-9A75-684D83B35117}" srcOrd="0" destOrd="0" presId="urn:microsoft.com/office/officeart/2008/layout/NameandTitleOrganizationalChart"/>
    <dgm:cxn modelId="{B2B91EA4-D99F-9344-9273-9D55E9EF25FB}" srcId="{B65FD8EA-7280-2244-BAD0-CD085CB7FB5F}" destId="{4D59A0A1-E92C-B742-BFD8-D4AA2A52A3DB}" srcOrd="1" destOrd="0" parTransId="{9347D29F-AE39-EB4B-B928-3BC5B70FC289}" sibTransId="{5B463C49-0857-624E-A3E9-9EF4F7768B15}"/>
    <dgm:cxn modelId="{B7D65571-F104-F845-BD20-9C23D6276410}" type="presOf" srcId="{B65FD8EA-7280-2244-BAD0-CD085CB7FB5F}" destId="{EA9D08EB-99C1-4B41-AF06-877168BC8333}" srcOrd="0" destOrd="0" presId="urn:microsoft.com/office/officeart/2008/layout/NameandTitleOrganizationalChart"/>
    <dgm:cxn modelId="{841212C0-0599-5340-BD6D-B6EAB98136EF}" type="presOf" srcId="{95CB3628-F408-694D-A3EF-059AF9EC11C6}" destId="{6B76FAE2-93AB-2443-B7E9-93E1191DCCF5}" srcOrd="0" destOrd="0" presId="urn:microsoft.com/office/officeart/2008/layout/NameandTitleOrganizationalChart"/>
    <dgm:cxn modelId="{702E2558-FF2B-4A4E-A4A7-2E678759D24E}" srcId="{B65FD8EA-7280-2244-BAD0-CD085CB7FB5F}" destId="{321B6640-9676-3343-869C-BB733CE6C064}" srcOrd="0" destOrd="0" parTransId="{95CB3628-F408-694D-A3EF-059AF9EC11C6}" sibTransId="{920EDC23-EF5C-3B41-B2B4-ADB5E44110F6}"/>
    <dgm:cxn modelId="{F18B8F3B-50CF-4945-9170-EFA644C93077}" srcId="{4D2B9137-40EA-A743-AFA8-42EB8D7D7308}" destId="{B65FD8EA-7280-2244-BAD0-CD085CB7FB5F}" srcOrd="0" destOrd="0" parTransId="{9D17324B-BFF8-2147-B07E-9F4BE360F63E}" sibTransId="{C92D92CE-D755-5048-9EBF-D23BF8FCAC59}"/>
    <dgm:cxn modelId="{0960A3B6-4750-544E-AB56-FA202B51FF53}" type="presOf" srcId="{4D2B9137-40EA-A743-AFA8-42EB8D7D7308}" destId="{322F5DA6-C762-4843-B35B-96A2E49EE1AC}" srcOrd="0" destOrd="0" presId="urn:microsoft.com/office/officeart/2008/layout/NameandTitleOrganizationalChart"/>
    <dgm:cxn modelId="{228B2EEA-81D3-C142-8E02-F61583853FFB}" type="presOf" srcId="{5B463C49-0857-624E-A3E9-9EF4F7768B15}" destId="{0512343A-8382-504A-BDC8-B45F751D0D7C}" srcOrd="0" destOrd="0" presId="urn:microsoft.com/office/officeart/2008/layout/NameandTitleOrganizationalChart"/>
    <dgm:cxn modelId="{356D576F-690C-8348-A004-7663D0404B7C}" type="presParOf" srcId="{322F5DA6-C762-4843-B35B-96A2E49EE1AC}" destId="{C24A3D2B-354A-1841-87D6-7A7D6C0A269B}" srcOrd="0" destOrd="0" presId="urn:microsoft.com/office/officeart/2008/layout/NameandTitleOrganizationalChart"/>
    <dgm:cxn modelId="{179EDE24-E7CD-C244-9228-7AF9AEF8D26E}" type="presParOf" srcId="{C24A3D2B-354A-1841-87D6-7A7D6C0A269B}" destId="{1AC6861C-1288-4F45-9974-8931123725D6}" srcOrd="0" destOrd="0" presId="urn:microsoft.com/office/officeart/2008/layout/NameandTitleOrganizationalChart"/>
    <dgm:cxn modelId="{5059890C-CB98-004E-AEF0-22BB0ACF24A0}" type="presParOf" srcId="{1AC6861C-1288-4F45-9974-8931123725D6}" destId="{EA9D08EB-99C1-4B41-AF06-877168BC8333}" srcOrd="0" destOrd="0" presId="urn:microsoft.com/office/officeart/2008/layout/NameandTitleOrganizationalChart"/>
    <dgm:cxn modelId="{99A73D3D-D455-3946-B980-A5C2EFFE2A66}" type="presParOf" srcId="{1AC6861C-1288-4F45-9974-8931123725D6}" destId="{F94C6DF6-9EC4-AC44-B640-5783ABB6FC8B}" srcOrd="1" destOrd="0" presId="urn:microsoft.com/office/officeart/2008/layout/NameandTitleOrganizationalChart"/>
    <dgm:cxn modelId="{24FAC148-DF69-2046-B913-186A310E5BA0}" type="presParOf" srcId="{1AC6861C-1288-4F45-9974-8931123725D6}" destId="{5A12E94C-A475-A946-ACF6-8F5E24623705}" srcOrd="2" destOrd="0" presId="urn:microsoft.com/office/officeart/2008/layout/NameandTitleOrganizationalChart"/>
    <dgm:cxn modelId="{92146FFC-92CF-9B46-92F1-9567CAD7D199}" type="presParOf" srcId="{C24A3D2B-354A-1841-87D6-7A7D6C0A269B}" destId="{B89C7733-2D95-B545-8C8B-7D7891712C20}" srcOrd="1" destOrd="0" presId="urn:microsoft.com/office/officeart/2008/layout/NameandTitleOrganizationalChart"/>
    <dgm:cxn modelId="{34851068-2939-584B-87EB-9D0627B76C48}" type="presParOf" srcId="{B89C7733-2D95-B545-8C8B-7D7891712C20}" destId="{6B76FAE2-93AB-2443-B7E9-93E1191DCCF5}" srcOrd="0" destOrd="0" presId="urn:microsoft.com/office/officeart/2008/layout/NameandTitleOrganizationalChart"/>
    <dgm:cxn modelId="{D74CEBA0-37D5-1D49-9CD3-DE330D77FBBF}" type="presParOf" srcId="{B89C7733-2D95-B545-8C8B-7D7891712C20}" destId="{86F6028D-24FF-8141-AA4B-5FFFDAF182E9}" srcOrd="1" destOrd="0" presId="urn:microsoft.com/office/officeart/2008/layout/NameandTitleOrganizationalChart"/>
    <dgm:cxn modelId="{D3E752D8-CEE8-D549-B8CF-5086C9C66BA2}" type="presParOf" srcId="{86F6028D-24FF-8141-AA4B-5FFFDAF182E9}" destId="{07A78C79-5FE0-0E46-9CDA-6366C94B820C}" srcOrd="0" destOrd="0" presId="urn:microsoft.com/office/officeart/2008/layout/NameandTitleOrganizationalChart"/>
    <dgm:cxn modelId="{FBBFB9EA-4C7C-214C-B506-2A75C5F03484}" type="presParOf" srcId="{07A78C79-5FE0-0E46-9CDA-6366C94B820C}" destId="{E68FC253-B1B0-5146-9948-7A70823AF00D}" srcOrd="0" destOrd="0" presId="urn:microsoft.com/office/officeart/2008/layout/NameandTitleOrganizationalChart"/>
    <dgm:cxn modelId="{5EE4DB32-A177-2B43-BF17-CCF62CBDD102}" type="presParOf" srcId="{07A78C79-5FE0-0E46-9CDA-6366C94B820C}" destId="{4DB7DB4B-0247-3E40-9A75-684D83B35117}" srcOrd="1" destOrd="0" presId="urn:microsoft.com/office/officeart/2008/layout/NameandTitleOrganizationalChart"/>
    <dgm:cxn modelId="{13CF81A7-B7DF-9344-9C03-740B74A5C6CA}" type="presParOf" srcId="{07A78C79-5FE0-0E46-9CDA-6366C94B820C}" destId="{3FA696E3-7014-3F49-B5B9-2113DFCCB28F}" srcOrd="2" destOrd="0" presId="urn:microsoft.com/office/officeart/2008/layout/NameandTitleOrganizationalChart"/>
    <dgm:cxn modelId="{12B4A542-5B34-6E4B-A04F-527F03990A2D}" type="presParOf" srcId="{86F6028D-24FF-8141-AA4B-5FFFDAF182E9}" destId="{63C1352C-9339-E94B-9A6E-C9E5740669DA}" srcOrd="1" destOrd="0" presId="urn:microsoft.com/office/officeart/2008/layout/NameandTitleOrganizationalChart"/>
    <dgm:cxn modelId="{A65A1965-08F0-7047-80D4-4CAFAA3622AE}" type="presParOf" srcId="{86F6028D-24FF-8141-AA4B-5FFFDAF182E9}" destId="{0AE73417-9B4D-4945-A457-DD011D46F646}" srcOrd="2" destOrd="0" presId="urn:microsoft.com/office/officeart/2008/layout/NameandTitleOrganizationalChart"/>
    <dgm:cxn modelId="{0AC2ECB6-253A-1142-B2CA-381004C5C676}" type="presParOf" srcId="{B89C7733-2D95-B545-8C8B-7D7891712C20}" destId="{66CA41CF-4369-AF4C-920A-7D2C3836D26B}" srcOrd="2" destOrd="0" presId="urn:microsoft.com/office/officeart/2008/layout/NameandTitleOrganizationalChart"/>
    <dgm:cxn modelId="{18015393-5B5C-DA4A-885A-65409635E56A}" type="presParOf" srcId="{B89C7733-2D95-B545-8C8B-7D7891712C20}" destId="{0505A0BB-E22F-A846-AF4D-98BE1ADD8CCF}" srcOrd="3" destOrd="0" presId="urn:microsoft.com/office/officeart/2008/layout/NameandTitleOrganizationalChart"/>
    <dgm:cxn modelId="{4143F538-D8BC-8348-AEDA-EBA7113838FE}" type="presParOf" srcId="{0505A0BB-E22F-A846-AF4D-98BE1ADD8CCF}" destId="{09D77852-1075-3B44-B001-DC4AE679EDEA}" srcOrd="0" destOrd="0" presId="urn:microsoft.com/office/officeart/2008/layout/NameandTitleOrganizationalChart"/>
    <dgm:cxn modelId="{B298E35A-8127-6D46-A192-BBDA1B0781E8}" type="presParOf" srcId="{09D77852-1075-3B44-B001-DC4AE679EDEA}" destId="{AFF5BFF0-E1F0-5340-AD08-3CECE2ED3B7A}" srcOrd="0" destOrd="0" presId="urn:microsoft.com/office/officeart/2008/layout/NameandTitleOrganizationalChart"/>
    <dgm:cxn modelId="{3B08EE56-A121-2747-843C-60A8FD118318}" type="presParOf" srcId="{09D77852-1075-3B44-B001-DC4AE679EDEA}" destId="{0512343A-8382-504A-BDC8-B45F751D0D7C}" srcOrd="1" destOrd="0" presId="urn:microsoft.com/office/officeart/2008/layout/NameandTitleOrganizationalChart"/>
    <dgm:cxn modelId="{2F168AF1-346D-5C4C-B4BD-E7DFC0279B50}" type="presParOf" srcId="{09D77852-1075-3B44-B001-DC4AE679EDEA}" destId="{0268DF38-F279-954F-BAC1-170A6011EC6B}" srcOrd="2" destOrd="0" presId="urn:microsoft.com/office/officeart/2008/layout/NameandTitleOrganizationalChart"/>
    <dgm:cxn modelId="{F4F4E651-F868-CD48-8B01-D93108CA2A72}" type="presParOf" srcId="{0505A0BB-E22F-A846-AF4D-98BE1ADD8CCF}" destId="{DA74B74F-2313-6D49-AE0B-8F5155F61C1A}" srcOrd="1" destOrd="0" presId="urn:microsoft.com/office/officeart/2008/layout/NameandTitleOrganizationalChart"/>
    <dgm:cxn modelId="{B1319F3B-F79F-8B45-952D-373A8019E8C7}" type="presParOf" srcId="{0505A0BB-E22F-A846-AF4D-98BE1ADD8CCF}" destId="{41BA928F-4068-874C-B74B-4EF6C6591ED4}" srcOrd="2" destOrd="0" presId="urn:microsoft.com/office/officeart/2008/layout/NameandTitleOrganizationalChart"/>
    <dgm:cxn modelId="{2F607C3F-74A1-9141-AED9-5D0EF3F92D3E}" type="presParOf" srcId="{C24A3D2B-354A-1841-87D6-7A7D6C0A269B}" destId="{32AC669E-CA37-4846-A1B4-68BB4BCD6012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0B051A-40B9-6446-B2D9-10AE756CB907}" type="doc">
      <dgm:prSet loTypeId="urn:microsoft.com/office/officeart/2008/layout/NameandTitleOrganizationalChart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EED916-0F7C-DA46-A3CB-5C3ED56F2F32}">
      <dgm:prSet phldrT="[Text]" custT="1"/>
      <dgm:spPr/>
      <dgm:t>
        <a:bodyPr/>
        <a:lstStyle/>
        <a:p>
          <a:r>
            <a:rPr lang="en-US" sz="2800" dirty="0" smtClean="0">
              <a:latin typeface="Cambria"/>
              <a:cs typeface="Cambria"/>
            </a:rPr>
            <a:t>Robert Cox </a:t>
          </a:r>
        </a:p>
      </dgm:t>
    </dgm:pt>
    <dgm:pt modelId="{DD490525-A3BD-A948-9764-C6F0B37DAE5E}" type="parTrans" cxnId="{00779CE7-79EF-0E40-BC7B-5F1C4161A246}">
      <dgm:prSet/>
      <dgm:spPr/>
      <dgm:t>
        <a:bodyPr/>
        <a:lstStyle/>
        <a:p>
          <a:endParaRPr lang="en-US"/>
        </a:p>
      </dgm:t>
    </dgm:pt>
    <dgm:pt modelId="{3E1DC383-DAC6-B14D-8FF0-C3B9F3E72528}" type="sibTrans" cxnId="{00779CE7-79EF-0E40-BC7B-5F1C4161A246}">
      <dgm:prSet custT="1"/>
      <dgm:spPr/>
      <dgm:t>
        <a:bodyPr/>
        <a:lstStyle/>
        <a:p>
          <a:r>
            <a:rPr lang="en-US" sz="2000" dirty="0" smtClean="0">
              <a:latin typeface="Cambria"/>
              <a:cs typeface="Cambria"/>
            </a:rPr>
            <a:t>1981 e 1986</a:t>
          </a:r>
          <a:endParaRPr lang="en-US" sz="2000" dirty="0">
            <a:latin typeface="Cambria"/>
            <a:cs typeface="Cambria"/>
          </a:endParaRPr>
        </a:p>
      </dgm:t>
    </dgm:pt>
    <dgm:pt modelId="{74A48193-DE56-4FCA-9106-9C9782CACB6F}">
      <dgm:prSet custT="1"/>
      <dgm:spPr/>
      <dgm:t>
        <a:bodyPr/>
        <a:lstStyle/>
        <a:p>
          <a:r>
            <a:rPr lang="en-US" sz="2800" dirty="0" smtClean="0">
              <a:latin typeface="Cambria"/>
              <a:cs typeface="Cambria"/>
            </a:rPr>
            <a:t>Antonio </a:t>
          </a:r>
          <a:r>
            <a:rPr lang="en-US" sz="2800" dirty="0" err="1" smtClean="0">
              <a:latin typeface="Cambria"/>
              <a:cs typeface="Cambria"/>
            </a:rPr>
            <a:t>Gramsci</a:t>
          </a:r>
          <a:endParaRPr lang="en-US" sz="2800" dirty="0">
            <a:latin typeface="Cambria"/>
            <a:cs typeface="Cambria"/>
          </a:endParaRPr>
        </a:p>
      </dgm:t>
    </dgm:pt>
    <dgm:pt modelId="{BB81A393-46B1-463A-B1A7-AD868033D254}" type="parTrans" cxnId="{3C2F474B-F707-47E0-BFA7-66FFAA243064}">
      <dgm:prSet/>
      <dgm:spPr/>
      <dgm:t>
        <a:bodyPr/>
        <a:lstStyle/>
        <a:p>
          <a:endParaRPr lang="pt-BR"/>
        </a:p>
      </dgm:t>
    </dgm:pt>
    <dgm:pt modelId="{D25CF1FE-2A4D-4D6A-A8ED-D68F3AD81D5C}" type="sibTrans" cxnId="{3C2F474B-F707-47E0-BFA7-66FFAA243064}">
      <dgm:prSet custT="1"/>
      <dgm:spPr/>
      <dgm:t>
        <a:bodyPr/>
        <a:lstStyle/>
        <a:p>
          <a:r>
            <a:rPr lang="pt-BR" sz="2000" dirty="0" smtClean="0">
              <a:latin typeface="Cambria"/>
              <a:cs typeface="Cambria"/>
            </a:rPr>
            <a:t>1935</a:t>
          </a:r>
          <a:endParaRPr lang="pt-BR" sz="2000" dirty="0">
            <a:latin typeface="Cambria"/>
            <a:cs typeface="Cambria"/>
          </a:endParaRPr>
        </a:p>
      </dgm:t>
    </dgm:pt>
    <dgm:pt modelId="{8039DED4-0698-E34C-BEB3-3908ECEA1DCD}" type="pres">
      <dgm:prSet presAssocID="{7D0B051A-40B9-6446-B2D9-10AE756CB9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478BDBF-A136-C147-A1EB-C3C616B60EB5}" type="pres">
      <dgm:prSet presAssocID="{02EED916-0F7C-DA46-A3CB-5C3ED56F2F32}" presName="hierRoot1" presStyleCnt="0">
        <dgm:presLayoutVars>
          <dgm:hierBranch val="init"/>
        </dgm:presLayoutVars>
      </dgm:prSet>
      <dgm:spPr/>
    </dgm:pt>
    <dgm:pt modelId="{92399782-E2E3-1843-8B59-CA2CD325CBFC}" type="pres">
      <dgm:prSet presAssocID="{02EED916-0F7C-DA46-A3CB-5C3ED56F2F32}" presName="rootComposite1" presStyleCnt="0"/>
      <dgm:spPr/>
    </dgm:pt>
    <dgm:pt modelId="{F2BF413C-D604-1244-83B4-A1DE08ED5925}" type="pres">
      <dgm:prSet presAssocID="{02EED916-0F7C-DA46-A3CB-5C3ED56F2F32}" presName="rootText1" presStyleLbl="node0" presStyleIdx="0" presStyleCnt="1" custScaleX="125684" custScaleY="94835" custLinFactY="55287" custLinFactNeighborX="2420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536F01F4-C83A-4B42-9630-C5AE781FF344}" type="pres">
      <dgm:prSet presAssocID="{02EED916-0F7C-DA46-A3CB-5C3ED56F2F32}" presName="titleText1" presStyleLbl="fgAcc0" presStyleIdx="0" presStyleCnt="1" custScaleX="95380" custScaleY="110761" custLinFactY="200000" custLinFactNeighborX="30320" custLinFactNeighborY="24946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8464E02-4939-E14E-9E5D-580C2D964D25}" type="pres">
      <dgm:prSet presAssocID="{02EED916-0F7C-DA46-A3CB-5C3ED56F2F32}" presName="rootConnector1" presStyleLbl="node1" presStyleIdx="0" presStyleCnt="1"/>
      <dgm:spPr/>
      <dgm:t>
        <a:bodyPr/>
        <a:lstStyle/>
        <a:p>
          <a:endParaRPr lang="en-US"/>
        </a:p>
      </dgm:t>
    </dgm:pt>
    <dgm:pt modelId="{ABB97714-D8D4-154D-B405-18B683FD12A4}" type="pres">
      <dgm:prSet presAssocID="{02EED916-0F7C-DA46-A3CB-5C3ED56F2F32}" presName="hierChild2" presStyleCnt="0"/>
      <dgm:spPr/>
    </dgm:pt>
    <dgm:pt modelId="{42B8542A-69B2-4DFD-AB52-492AEFAA1473}" type="pres">
      <dgm:prSet presAssocID="{BB81A393-46B1-463A-B1A7-AD868033D254}" presName="Name37" presStyleLbl="parChTrans1D2" presStyleIdx="0" presStyleCnt="1"/>
      <dgm:spPr/>
      <dgm:t>
        <a:bodyPr/>
        <a:lstStyle/>
        <a:p>
          <a:endParaRPr lang="en-US"/>
        </a:p>
      </dgm:t>
    </dgm:pt>
    <dgm:pt modelId="{223EEF5C-1CAC-43FA-82B9-41908E7A88BB}" type="pres">
      <dgm:prSet presAssocID="{74A48193-DE56-4FCA-9106-9C9782CACB6F}" presName="hierRoot2" presStyleCnt="0">
        <dgm:presLayoutVars>
          <dgm:hierBranch val="init"/>
        </dgm:presLayoutVars>
      </dgm:prSet>
      <dgm:spPr/>
    </dgm:pt>
    <dgm:pt modelId="{E24AE54B-7C34-4BBC-A504-8D28163EFE35}" type="pres">
      <dgm:prSet presAssocID="{74A48193-DE56-4FCA-9106-9C9782CACB6F}" presName="rootComposite" presStyleCnt="0"/>
      <dgm:spPr/>
    </dgm:pt>
    <dgm:pt modelId="{41FC5311-4EDD-4DAE-AF27-BDE1EF644232}" type="pres">
      <dgm:prSet presAssocID="{74A48193-DE56-4FCA-9106-9C9782CACB6F}" presName="rootText" presStyleLbl="node1" presStyleIdx="0" presStyleCnt="1" custAng="0" custScaleX="97093" custScaleY="108310" custLinFactY="-47110" custLinFactNeighborX="20376" custLinFactNeighborY="-100000">
        <dgm:presLayoutVars>
          <dgm:chMax/>
          <dgm:chPref val="3"/>
        </dgm:presLayoutVars>
      </dgm:prSet>
      <dgm:spPr/>
      <dgm:t>
        <a:bodyPr/>
        <a:lstStyle/>
        <a:p>
          <a:endParaRPr lang="pt-BR"/>
        </a:p>
      </dgm:t>
    </dgm:pt>
    <dgm:pt modelId="{D2EDAF56-735B-4A8E-AFC4-0DE07BA3AAA2}" type="pres">
      <dgm:prSet presAssocID="{74A48193-DE56-4FCA-9106-9C9782CACB6F}" presName="titleText2" presStyleLbl="fgAcc1" presStyleIdx="0" presStyleCnt="1" custScaleX="64055" custLinFactY="-190227" custLinFactNeighborX="50621" custLinFactNeighborY="-2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28C66DB1-2EB4-449E-B73D-11948DD5EBC1}" type="pres">
      <dgm:prSet presAssocID="{74A48193-DE56-4FCA-9106-9C9782CACB6F}" presName="rootConnector" presStyleLbl="node2" presStyleIdx="0" presStyleCnt="0"/>
      <dgm:spPr/>
      <dgm:t>
        <a:bodyPr/>
        <a:lstStyle/>
        <a:p>
          <a:endParaRPr lang="pt-BR"/>
        </a:p>
      </dgm:t>
    </dgm:pt>
    <dgm:pt modelId="{B5A0D572-1E53-4E01-93ED-65DDCCC5FEB3}" type="pres">
      <dgm:prSet presAssocID="{74A48193-DE56-4FCA-9106-9C9782CACB6F}" presName="hierChild4" presStyleCnt="0"/>
      <dgm:spPr/>
    </dgm:pt>
    <dgm:pt modelId="{9C8AF13F-2BDE-4DB8-B379-9427405E50B8}" type="pres">
      <dgm:prSet presAssocID="{74A48193-DE56-4FCA-9106-9C9782CACB6F}" presName="hierChild5" presStyleCnt="0"/>
      <dgm:spPr/>
    </dgm:pt>
    <dgm:pt modelId="{F239AB08-7562-BA48-987D-A8D17A7234C5}" type="pres">
      <dgm:prSet presAssocID="{02EED916-0F7C-DA46-A3CB-5C3ED56F2F32}" presName="hierChild3" presStyleCnt="0"/>
      <dgm:spPr/>
    </dgm:pt>
  </dgm:ptLst>
  <dgm:cxnLst>
    <dgm:cxn modelId="{C20528C6-24BF-440C-9DF8-2AB4580012E9}" type="presOf" srcId="{74A48193-DE56-4FCA-9106-9C9782CACB6F}" destId="{41FC5311-4EDD-4DAE-AF27-BDE1EF644232}" srcOrd="0" destOrd="0" presId="urn:microsoft.com/office/officeart/2008/layout/NameandTitleOrganizationalChart"/>
    <dgm:cxn modelId="{3F0C4A5D-6775-9445-9033-2F97FF9F0220}" type="presOf" srcId="{3E1DC383-DAC6-B14D-8FF0-C3B9F3E72528}" destId="{536F01F4-C83A-4B42-9630-C5AE781FF344}" srcOrd="0" destOrd="0" presId="urn:microsoft.com/office/officeart/2008/layout/NameandTitleOrganizationalChart"/>
    <dgm:cxn modelId="{00779CE7-79EF-0E40-BC7B-5F1C4161A246}" srcId="{7D0B051A-40B9-6446-B2D9-10AE756CB907}" destId="{02EED916-0F7C-DA46-A3CB-5C3ED56F2F32}" srcOrd="0" destOrd="0" parTransId="{DD490525-A3BD-A948-9764-C6F0B37DAE5E}" sibTransId="{3E1DC383-DAC6-B14D-8FF0-C3B9F3E72528}"/>
    <dgm:cxn modelId="{C48292E8-CB47-4EF6-B90D-B696294BE3C1}" type="presOf" srcId="{BB81A393-46B1-463A-B1A7-AD868033D254}" destId="{42B8542A-69B2-4DFD-AB52-492AEFAA1473}" srcOrd="0" destOrd="0" presId="urn:microsoft.com/office/officeart/2008/layout/NameandTitleOrganizationalChart"/>
    <dgm:cxn modelId="{C5636644-C8C6-4A56-B565-BF40F778043C}" type="presOf" srcId="{74A48193-DE56-4FCA-9106-9C9782CACB6F}" destId="{28C66DB1-2EB4-449E-B73D-11948DD5EBC1}" srcOrd="1" destOrd="0" presId="urn:microsoft.com/office/officeart/2008/layout/NameandTitleOrganizationalChart"/>
    <dgm:cxn modelId="{BC183C84-E2D5-1746-B441-C9DD257F4148}" type="presOf" srcId="{7D0B051A-40B9-6446-B2D9-10AE756CB907}" destId="{8039DED4-0698-E34C-BEB3-3908ECEA1DCD}" srcOrd="0" destOrd="0" presId="urn:microsoft.com/office/officeart/2008/layout/NameandTitleOrganizationalChart"/>
    <dgm:cxn modelId="{3C2F474B-F707-47E0-BFA7-66FFAA243064}" srcId="{02EED916-0F7C-DA46-A3CB-5C3ED56F2F32}" destId="{74A48193-DE56-4FCA-9106-9C9782CACB6F}" srcOrd="0" destOrd="0" parTransId="{BB81A393-46B1-463A-B1A7-AD868033D254}" sibTransId="{D25CF1FE-2A4D-4D6A-A8ED-D68F3AD81D5C}"/>
    <dgm:cxn modelId="{D19E098C-9E34-284F-A085-BEED27B1AEB9}" type="presOf" srcId="{02EED916-0F7C-DA46-A3CB-5C3ED56F2F32}" destId="{18464E02-4939-E14E-9E5D-580C2D964D25}" srcOrd="1" destOrd="0" presId="urn:microsoft.com/office/officeart/2008/layout/NameandTitleOrganizationalChart"/>
    <dgm:cxn modelId="{869AF9DB-EF3B-D34D-9AC2-22B3550C96E0}" type="presOf" srcId="{02EED916-0F7C-DA46-A3CB-5C3ED56F2F32}" destId="{F2BF413C-D604-1244-83B4-A1DE08ED5925}" srcOrd="0" destOrd="0" presId="urn:microsoft.com/office/officeart/2008/layout/NameandTitleOrganizationalChart"/>
    <dgm:cxn modelId="{A9199AE1-3DB2-4292-9725-8BC8CD1C347F}" type="presOf" srcId="{D25CF1FE-2A4D-4D6A-A8ED-D68F3AD81D5C}" destId="{D2EDAF56-735B-4A8E-AFC4-0DE07BA3AAA2}" srcOrd="0" destOrd="0" presId="urn:microsoft.com/office/officeart/2008/layout/NameandTitleOrganizationalChart"/>
    <dgm:cxn modelId="{774B3E3E-2BC7-5641-AA63-0B4F53A38DC5}" type="presParOf" srcId="{8039DED4-0698-E34C-BEB3-3908ECEA1DCD}" destId="{8478BDBF-A136-C147-A1EB-C3C616B60EB5}" srcOrd="0" destOrd="0" presId="urn:microsoft.com/office/officeart/2008/layout/NameandTitleOrganizationalChart"/>
    <dgm:cxn modelId="{69A759D9-70C2-EE45-A3DF-BB2746EC646F}" type="presParOf" srcId="{8478BDBF-A136-C147-A1EB-C3C616B60EB5}" destId="{92399782-E2E3-1843-8B59-CA2CD325CBFC}" srcOrd="0" destOrd="0" presId="urn:microsoft.com/office/officeart/2008/layout/NameandTitleOrganizationalChart"/>
    <dgm:cxn modelId="{E0298181-879A-7648-A742-A72DBCAAAA58}" type="presParOf" srcId="{92399782-E2E3-1843-8B59-CA2CD325CBFC}" destId="{F2BF413C-D604-1244-83B4-A1DE08ED5925}" srcOrd="0" destOrd="0" presId="urn:microsoft.com/office/officeart/2008/layout/NameandTitleOrganizationalChart"/>
    <dgm:cxn modelId="{0E778BBE-F75D-CA42-A8C3-521CD54905E6}" type="presParOf" srcId="{92399782-E2E3-1843-8B59-CA2CD325CBFC}" destId="{536F01F4-C83A-4B42-9630-C5AE781FF344}" srcOrd="1" destOrd="0" presId="urn:microsoft.com/office/officeart/2008/layout/NameandTitleOrganizationalChart"/>
    <dgm:cxn modelId="{D6B174DF-7C86-5E4D-A3A3-357279A53532}" type="presParOf" srcId="{92399782-E2E3-1843-8B59-CA2CD325CBFC}" destId="{18464E02-4939-E14E-9E5D-580C2D964D25}" srcOrd="2" destOrd="0" presId="urn:microsoft.com/office/officeart/2008/layout/NameandTitleOrganizationalChart"/>
    <dgm:cxn modelId="{9AC20A54-8217-6C4B-A10A-1539E375BD50}" type="presParOf" srcId="{8478BDBF-A136-C147-A1EB-C3C616B60EB5}" destId="{ABB97714-D8D4-154D-B405-18B683FD12A4}" srcOrd="1" destOrd="0" presId="urn:microsoft.com/office/officeart/2008/layout/NameandTitleOrganizationalChart"/>
    <dgm:cxn modelId="{EED67333-0333-4D60-AC7F-0166F9D80788}" type="presParOf" srcId="{ABB97714-D8D4-154D-B405-18B683FD12A4}" destId="{42B8542A-69B2-4DFD-AB52-492AEFAA1473}" srcOrd="0" destOrd="0" presId="urn:microsoft.com/office/officeart/2008/layout/NameandTitleOrganizationalChart"/>
    <dgm:cxn modelId="{6CFE7D41-AC68-4F8F-9E62-2C9162F5A88F}" type="presParOf" srcId="{ABB97714-D8D4-154D-B405-18B683FD12A4}" destId="{223EEF5C-1CAC-43FA-82B9-41908E7A88BB}" srcOrd="1" destOrd="0" presId="urn:microsoft.com/office/officeart/2008/layout/NameandTitleOrganizationalChart"/>
    <dgm:cxn modelId="{810800FB-4E16-45B8-840E-B58CA537FF01}" type="presParOf" srcId="{223EEF5C-1CAC-43FA-82B9-41908E7A88BB}" destId="{E24AE54B-7C34-4BBC-A504-8D28163EFE35}" srcOrd="0" destOrd="0" presId="urn:microsoft.com/office/officeart/2008/layout/NameandTitleOrganizationalChart"/>
    <dgm:cxn modelId="{2010B43A-F9EB-4F90-9220-781F86E22578}" type="presParOf" srcId="{E24AE54B-7C34-4BBC-A504-8D28163EFE35}" destId="{41FC5311-4EDD-4DAE-AF27-BDE1EF644232}" srcOrd="0" destOrd="0" presId="urn:microsoft.com/office/officeart/2008/layout/NameandTitleOrganizationalChart"/>
    <dgm:cxn modelId="{F75AEAD5-08B5-41B2-A3CD-7A0B795FBE5A}" type="presParOf" srcId="{E24AE54B-7C34-4BBC-A504-8D28163EFE35}" destId="{D2EDAF56-735B-4A8E-AFC4-0DE07BA3AAA2}" srcOrd="1" destOrd="0" presId="urn:microsoft.com/office/officeart/2008/layout/NameandTitleOrganizationalChart"/>
    <dgm:cxn modelId="{E67FD42B-DAF8-4F67-A56C-9F73B85E8663}" type="presParOf" srcId="{E24AE54B-7C34-4BBC-A504-8D28163EFE35}" destId="{28C66DB1-2EB4-449E-B73D-11948DD5EBC1}" srcOrd="2" destOrd="0" presId="urn:microsoft.com/office/officeart/2008/layout/NameandTitleOrganizationalChart"/>
    <dgm:cxn modelId="{A6DEA1B2-3E75-4777-9E59-B20ECD509741}" type="presParOf" srcId="{223EEF5C-1CAC-43FA-82B9-41908E7A88BB}" destId="{B5A0D572-1E53-4E01-93ED-65DDCCC5FEB3}" srcOrd="1" destOrd="0" presId="urn:microsoft.com/office/officeart/2008/layout/NameandTitleOrganizationalChart"/>
    <dgm:cxn modelId="{1902E53D-42CE-47DC-B09B-38FF938A9E6B}" type="presParOf" srcId="{223EEF5C-1CAC-43FA-82B9-41908E7A88BB}" destId="{9C8AF13F-2BDE-4DB8-B379-9427405E50B8}" srcOrd="2" destOrd="0" presId="urn:microsoft.com/office/officeart/2008/layout/NameandTitleOrganizationalChart"/>
    <dgm:cxn modelId="{64C91458-122D-F84A-84E8-4A28C0802E24}" type="presParOf" srcId="{8478BDBF-A136-C147-A1EB-C3C616B60EB5}" destId="{F239AB08-7562-BA48-987D-A8D17A7234C5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ECD2F8-AC2C-A447-8FBF-41588524F2CD}" type="doc">
      <dgm:prSet loTypeId="urn:microsoft.com/office/officeart/2005/8/layout/hProcess3" loCatId="" qsTypeId="urn:microsoft.com/office/officeart/2005/8/quickstyle/simple2" qsCatId="simple" csTypeId="urn:microsoft.com/office/officeart/2005/8/colors/colorful3" csCatId="colorful" phldr="1"/>
      <dgm:spPr/>
    </dgm:pt>
    <dgm:pt modelId="{4CF43710-9DFC-6849-8842-5EAE7A901B73}">
      <dgm:prSet phldrT="[Text]"/>
      <dgm:spPr/>
      <dgm:t>
        <a:bodyPr/>
        <a:lstStyle/>
        <a:p>
          <a:r>
            <a:rPr lang="pt-BR" noProof="0" dirty="0" smtClean="0">
              <a:latin typeface="Cambria"/>
              <a:cs typeface="Cambria"/>
            </a:rPr>
            <a:t>Teoria Crítica</a:t>
          </a:r>
          <a:endParaRPr lang="pt-BR" noProof="0" dirty="0">
            <a:latin typeface="Cambria"/>
            <a:cs typeface="Cambria"/>
          </a:endParaRPr>
        </a:p>
      </dgm:t>
    </dgm:pt>
    <dgm:pt modelId="{690CB52C-BBFC-514A-AEFF-E3298B39A328}" type="parTrans" cxnId="{E859B3BB-CB37-6B40-A341-5AFA41B0CC53}">
      <dgm:prSet/>
      <dgm:spPr/>
      <dgm:t>
        <a:bodyPr/>
        <a:lstStyle/>
        <a:p>
          <a:endParaRPr lang="en-US"/>
        </a:p>
      </dgm:t>
    </dgm:pt>
    <dgm:pt modelId="{FF176000-C847-D341-A68B-1A749E61E00A}" type="sibTrans" cxnId="{E859B3BB-CB37-6B40-A341-5AFA41B0CC53}">
      <dgm:prSet/>
      <dgm:spPr/>
      <dgm:t>
        <a:bodyPr/>
        <a:lstStyle/>
        <a:p>
          <a:endParaRPr lang="en-US"/>
        </a:p>
      </dgm:t>
    </dgm:pt>
    <dgm:pt modelId="{55B90D33-2F86-CD41-AC58-3C4B061228B7}" type="pres">
      <dgm:prSet presAssocID="{2FECD2F8-AC2C-A447-8FBF-41588524F2CD}" presName="Name0" presStyleCnt="0">
        <dgm:presLayoutVars>
          <dgm:dir/>
          <dgm:animLvl val="lvl"/>
          <dgm:resizeHandles val="exact"/>
        </dgm:presLayoutVars>
      </dgm:prSet>
      <dgm:spPr/>
    </dgm:pt>
    <dgm:pt modelId="{88723B4C-1071-434E-9857-0F272403C7E0}" type="pres">
      <dgm:prSet presAssocID="{2FECD2F8-AC2C-A447-8FBF-41588524F2CD}" presName="dummy" presStyleCnt="0"/>
      <dgm:spPr/>
    </dgm:pt>
    <dgm:pt modelId="{BA943DD2-8F0A-2348-B300-B1B2A5378B5D}" type="pres">
      <dgm:prSet presAssocID="{2FECD2F8-AC2C-A447-8FBF-41588524F2CD}" presName="linH" presStyleCnt="0"/>
      <dgm:spPr/>
    </dgm:pt>
    <dgm:pt modelId="{635909D8-4A8E-E147-A1A4-8B10F5C00279}" type="pres">
      <dgm:prSet presAssocID="{2FECD2F8-AC2C-A447-8FBF-41588524F2CD}" presName="padding1" presStyleCnt="0"/>
      <dgm:spPr/>
    </dgm:pt>
    <dgm:pt modelId="{94F722C5-A81F-C74C-B7EC-0B3B58D80C2A}" type="pres">
      <dgm:prSet presAssocID="{4CF43710-9DFC-6849-8842-5EAE7A901B73}" presName="linV" presStyleCnt="0"/>
      <dgm:spPr/>
    </dgm:pt>
    <dgm:pt modelId="{701B49A6-29E8-5645-9BBF-EA1862E07F1C}" type="pres">
      <dgm:prSet presAssocID="{4CF43710-9DFC-6849-8842-5EAE7A901B73}" presName="spVertical1" presStyleCnt="0"/>
      <dgm:spPr/>
    </dgm:pt>
    <dgm:pt modelId="{CAB09F6B-82BF-2B45-BFD6-03909D7084A2}" type="pres">
      <dgm:prSet presAssocID="{4CF43710-9DFC-6849-8842-5EAE7A901B73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782804-9722-804D-9432-B806DB254EC2}" type="pres">
      <dgm:prSet presAssocID="{4CF43710-9DFC-6849-8842-5EAE7A901B73}" presName="spVertical2" presStyleCnt="0"/>
      <dgm:spPr/>
    </dgm:pt>
    <dgm:pt modelId="{4F6CF1AA-33F4-8340-8C12-087C58A354C2}" type="pres">
      <dgm:prSet presAssocID="{4CF43710-9DFC-6849-8842-5EAE7A901B73}" presName="spVertical3" presStyleCnt="0"/>
      <dgm:spPr/>
    </dgm:pt>
    <dgm:pt modelId="{DE137250-B85D-1342-9F41-2F4A59C439B6}" type="pres">
      <dgm:prSet presAssocID="{2FECD2F8-AC2C-A447-8FBF-41588524F2CD}" presName="padding2" presStyleCnt="0"/>
      <dgm:spPr/>
    </dgm:pt>
    <dgm:pt modelId="{C34C9B0F-CEA4-5B48-B9BF-08D0DF56773B}" type="pres">
      <dgm:prSet presAssocID="{2FECD2F8-AC2C-A447-8FBF-41588524F2CD}" presName="negArrow" presStyleCnt="0"/>
      <dgm:spPr/>
    </dgm:pt>
    <dgm:pt modelId="{6BD1B363-0C3D-1C42-BE55-900F11AC263E}" type="pres">
      <dgm:prSet presAssocID="{2FECD2F8-AC2C-A447-8FBF-41588524F2CD}" presName="backgroundArrow" presStyleLbl="node1" presStyleIdx="0" presStyleCnt="1" custScaleX="63303" custLinFactNeighborX="6966" custLinFactNeighborY="11380"/>
      <dgm:spPr/>
    </dgm:pt>
  </dgm:ptLst>
  <dgm:cxnLst>
    <dgm:cxn modelId="{E859B3BB-CB37-6B40-A341-5AFA41B0CC53}" srcId="{2FECD2F8-AC2C-A447-8FBF-41588524F2CD}" destId="{4CF43710-9DFC-6849-8842-5EAE7A901B73}" srcOrd="0" destOrd="0" parTransId="{690CB52C-BBFC-514A-AEFF-E3298B39A328}" sibTransId="{FF176000-C847-D341-A68B-1A749E61E00A}"/>
    <dgm:cxn modelId="{4D0649E6-2B65-B24C-98F5-F0C470B7016B}" type="presOf" srcId="{4CF43710-9DFC-6849-8842-5EAE7A901B73}" destId="{CAB09F6B-82BF-2B45-BFD6-03909D7084A2}" srcOrd="0" destOrd="0" presId="urn:microsoft.com/office/officeart/2005/8/layout/hProcess3"/>
    <dgm:cxn modelId="{7E5305B4-698A-C043-8C85-517165E16BE4}" type="presOf" srcId="{2FECD2F8-AC2C-A447-8FBF-41588524F2CD}" destId="{55B90D33-2F86-CD41-AC58-3C4B061228B7}" srcOrd="0" destOrd="0" presId="urn:microsoft.com/office/officeart/2005/8/layout/hProcess3"/>
    <dgm:cxn modelId="{98C366A8-42E4-6149-BB5A-C9B364B4A6E5}" type="presParOf" srcId="{55B90D33-2F86-CD41-AC58-3C4B061228B7}" destId="{88723B4C-1071-434E-9857-0F272403C7E0}" srcOrd="0" destOrd="0" presId="urn:microsoft.com/office/officeart/2005/8/layout/hProcess3"/>
    <dgm:cxn modelId="{B19414A6-760B-7449-98E6-9DF4700DC9B0}" type="presParOf" srcId="{55B90D33-2F86-CD41-AC58-3C4B061228B7}" destId="{BA943DD2-8F0A-2348-B300-B1B2A5378B5D}" srcOrd="1" destOrd="0" presId="urn:microsoft.com/office/officeart/2005/8/layout/hProcess3"/>
    <dgm:cxn modelId="{0D1E196A-9AA8-AE4B-AE6D-A0F89FC48219}" type="presParOf" srcId="{BA943DD2-8F0A-2348-B300-B1B2A5378B5D}" destId="{635909D8-4A8E-E147-A1A4-8B10F5C00279}" srcOrd="0" destOrd="0" presId="urn:microsoft.com/office/officeart/2005/8/layout/hProcess3"/>
    <dgm:cxn modelId="{9D8A24EE-E468-EA4F-8BC4-9440082B9076}" type="presParOf" srcId="{BA943DD2-8F0A-2348-B300-B1B2A5378B5D}" destId="{94F722C5-A81F-C74C-B7EC-0B3B58D80C2A}" srcOrd="1" destOrd="0" presId="urn:microsoft.com/office/officeart/2005/8/layout/hProcess3"/>
    <dgm:cxn modelId="{23BF3112-6BFE-9D44-9139-8143FA0B602C}" type="presParOf" srcId="{94F722C5-A81F-C74C-B7EC-0B3B58D80C2A}" destId="{701B49A6-29E8-5645-9BBF-EA1862E07F1C}" srcOrd="0" destOrd="0" presId="urn:microsoft.com/office/officeart/2005/8/layout/hProcess3"/>
    <dgm:cxn modelId="{3FD08C4C-543F-8F4F-85EF-8D5AC55EB6FA}" type="presParOf" srcId="{94F722C5-A81F-C74C-B7EC-0B3B58D80C2A}" destId="{CAB09F6B-82BF-2B45-BFD6-03909D7084A2}" srcOrd="1" destOrd="0" presId="urn:microsoft.com/office/officeart/2005/8/layout/hProcess3"/>
    <dgm:cxn modelId="{3A022F26-53EE-164E-822F-AA620A193F22}" type="presParOf" srcId="{94F722C5-A81F-C74C-B7EC-0B3B58D80C2A}" destId="{23782804-9722-804D-9432-B806DB254EC2}" srcOrd="2" destOrd="0" presId="urn:microsoft.com/office/officeart/2005/8/layout/hProcess3"/>
    <dgm:cxn modelId="{E40E03F1-130A-FB47-8210-90CB4199824A}" type="presParOf" srcId="{94F722C5-A81F-C74C-B7EC-0B3B58D80C2A}" destId="{4F6CF1AA-33F4-8340-8C12-087C58A354C2}" srcOrd="3" destOrd="0" presId="urn:microsoft.com/office/officeart/2005/8/layout/hProcess3"/>
    <dgm:cxn modelId="{DF3757B2-DBDE-2944-B934-E965D5E10791}" type="presParOf" srcId="{BA943DD2-8F0A-2348-B300-B1B2A5378B5D}" destId="{DE137250-B85D-1342-9F41-2F4A59C439B6}" srcOrd="2" destOrd="0" presId="urn:microsoft.com/office/officeart/2005/8/layout/hProcess3"/>
    <dgm:cxn modelId="{0E2EC7B4-9A29-F64F-942F-00DA04425B36}" type="presParOf" srcId="{BA943DD2-8F0A-2348-B300-B1B2A5378B5D}" destId="{C34C9B0F-CEA4-5B48-B9BF-08D0DF56773B}" srcOrd="3" destOrd="0" presId="urn:microsoft.com/office/officeart/2005/8/layout/hProcess3"/>
    <dgm:cxn modelId="{FA3CCA11-8F94-5049-8C74-1E12C110D4E0}" type="presParOf" srcId="{BA943DD2-8F0A-2348-B300-B1B2A5378B5D}" destId="{6BD1B363-0C3D-1C42-BE55-900F11AC263E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CE3466-5739-4B45-BAC7-8D00C708A42F}" type="doc">
      <dgm:prSet loTypeId="urn:microsoft.com/office/officeart/2005/8/layout/hProcess3" loCatId="" qsTypeId="urn:microsoft.com/office/officeart/2005/8/quickstyle/simple2" qsCatId="simple" csTypeId="urn:microsoft.com/office/officeart/2005/8/colors/colorful3" csCatId="colorful" phldr="1"/>
      <dgm:spPr/>
    </dgm:pt>
    <dgm:pt modelId="{B76E95EA-3070-4145-B7A4-98183CD1922D}">
      <dgm:prSet phldrT="[Text]"/>
      <dgm:spPr/>
      <dgm:t>
        <a:bodyPr/>
        <a:lstStyle/>
        <a:p>
          <a:r>
            <a:rPr lang="pt-BR" noProof="0" dirty="0" smtClean="0">
              <a:latin typeface="Cambria"/>
              <a:cs typeface="Cambria"/>
            </a:rPr>
            <a:t>Escola de Frankfurt</a:t>
          </a:r>
          <a:endParaRPr lang="pt-BR" noProof="0" dirty="0">
            <a:latin typeface="Cambria"/>
            <a:cs typeface="Cambria"/>
          </a:endParaRPr>
        </a:p>
      </dgm:t>
    </dgm:pt>
    <dgm:pt modelId="{0B2A62FC-032F-B646-899A-F5F4C2F3C55D}" type="parTrans" cxnId="{F86F9058-2899-C24B-8272-9AFBE9AEAE3E}">
      <dgm:prSet/>
      <dgm:spPr/>
      <dgm:t>
        <a:bodyPr/>
        <a:lstStyle/>
        <a:p>
          <a:endParaRPr lang="en-US"/>
        </a:p>
      </dgm:t>
    </dgm:pt>
    <dgm:pt modelId="{4F84479F-AB6A-F94D-BAC2-8D8DA5CAEF6A}" type="sibTrans" cxnId="{F86F9058-2899-C24B-8272-9AFBE9AEAE3E}">
      <dgm:prSet/>
      <dgm:spPr/>
      <dgm:t>
        <a:bodyPr/>
        <a:lstStyle/>
        <a:p>
          <a:endParaRPr lang="en-US"/>
        </a:p>
      </dgm:t>
    </dgm:pt>
    <dgm:pt modelId="{D8CB7EB3-FCD9-C74C-A7E2-FDF625FD67CF}" type="pres">
      <dgm:prSet presAssocID="{4CCE3466-5739-4B45-BAC7-8D00C708A42F}" presName="Name0" presStyleCnt="0">
        <dgm:presLayoutVars>
          <dgm:dir/>
          <dgm:animLvl val="lvl"/>
          <dgm:resizeHandles val="exact"/>
        </dgm:presLayoutVars>
      </dgm:prSet>
      <dgm:spPr/>
    </dgm:pt>
    <dgm:pt modelId="{363F8E86-AACB-7F46-9191-7779CB01D3E1}" type="pres">
      <dgm:prSet presAssocID="{4CCE3466-5739-4B45-BAC7-8D00C708A42F}" presName="dummy" presStyleCnt="0"/>
      <dgm:spPr/>
    </dgm:pt>
    <dgm:pt modelId="{31385FCD-2A5D-E948-9092-4A51EA5D6D07}" type="pres">
      <dgm:prSet presAssocID="{4CCE3466-5739-4B45-BAC7-8D00C708A42F}" presName="linH" presStyleCnt="0"/>
      <dgm:spPr/>
    </dgm:pt>
    <dgm:pt modelId="{40E8387A-8198-B74D-956A-8F72E07D9DBF}" type="pres">
      <dgm:prSet presAssocID="{4CCE3466-5739-4B45-BAC7-8D00C708A42F}" presName="padding1" presStyleCnt="0"/>
      <dgm:spPr/>
    </dgm:pt>
    <dgm:pt modelId="{11765C84-9238-4C4E-89DA-203682ACCE1F}" type="pres">
      <dgm:prSet presAssocID="{B76E95EA-3070-4145-B7A4-98183CD1922D}" presName="linV" presStyleCnt="0"/>
      <dgm:spPr/>
    </dgm:pt>
    <dgm:pt modelId="{7F07A71C-DE30-0543-AF97-986C669D756A}" type="pres">
      <dgm:prSet presAssocID="{B76E95EA-3070-4145-B7A4-98183CD1922D}" presName="spVertical1" presStyleCnt="0"/>
      <dgm:spPr/>
    </dgm:pt>
    <dgm:pt modelId="{C6364337-1160-D545-9D78-DE2F2561AA0A}" type="pres">
      <dgm:prSet presAssocID="{B76E95EA-3070-4145-B7A4-98183CD1922D}" presName="parTx" presStyleLbl="revTx" presStyleIdx="0" presStyleCnt="1" custLinFactNeighborX="-5142" custLinFactNeighborY="-169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CA56E1-3F38-1440-A4F2-79887497C3F6}" type="pres">
      <dgm:prSet presAssocID="{B76E95EA-3070-4145-B7A4-98183CD1922D}" presName="spVertical2" presStyleCnt="0"/>
      <dgm:spPr/>
    </dgm:pt>
    <dgm:pt modelId="{F499875A-58D4-8C44-9950-CF0958BC9A27}" type="pres">
      <dgm:prSet presAssocID="{B76E95EA-3070-4145-B7A4-98183CD1922D}" presName="spVertical3" presStyleCnt="0"/>
      <dgm:spPr/>
    </dgm:pt>
    <dgm:pt modelId="{26EDFD8C-E33E-8D46-9755-8AF8CF32CF0B}" type="pres">
      <dgm:prSet presAssocID="{4CCE3466-5739-4B45-BAC7-8D00C708A42F}" presName="padding2" presStyleCnt="0"/>
      <dgm:spPr/>
    </dgm:pt>
    <dgm:pt modelId="{886E31DF-B2F7-BC44-A71D-9F50B0013452}" type="pres">
      <dgm:prSet presAssocID="{4CCE3466-5739-4B45-BAC7-8D00C708A42F}" presName="negArrow" presStyleCnt="0"/>
      <dgm:spPr/>
    </dgm:pt>
    <dgm:pt modelId="{206248D7-63B9-6E41-8B81-7873F95BEC12}" type="pres">
      <dgm:prSet presAssocID="{4CCE3466-5739-4B45-BAC7-8D00C708A42F}" presName="backgroundArrow" presStyleLbl="node1" presStyleIdx="0" presStyleCnt="1" custScaleX="83204" custLinFactNeighborX="1315" custLinFactNeighborY="-13290"/>
      <dgm:spPr/>
    </dgm:pt>
  </dgm:ptLst>
  <dgm:cxnLst>
    <dgm:cxn modelId="{35D16386-CC89-5B49-AA5F-CD2F34B1F1F0}" type="presOf" srcId="{4CCE3466-5739-4B45-BAC7-8D00C708A42F}" destId="{D8CB7EB3-FCD9-C74C-A7E2-FDF625FD67CF}" srcOrd="0" destOrd="0" presId="urn:microsoft.com/office/officeart/2005/8/layout/hProcess3"/>
    <dgm:cxn modelId="{29F7386E-0495-D348-9021-A5834BFE909C}" type="presOf" srcId="{B76E95EA-3070-4145-B7A4-98183CD1922D}" destId="{C6364337-1160-D545-9D78-DE2F2561AA0A}" srcOrd="0" destOrd="0" presId="urn:microsoft.com/office/officeart/2005/8/layout/hProcess3"/>
    <dgm:cxn modelId="{F86F9058-2899-C24B-8272-9AFBE9AEAE3E}" srcId="{4CCE3466-5739-4B45-BAC7-8D00C708A42F}" destId="{B76E95EA-3070-4145-B7A4-98183CD1922D}" srcOrd="0" destOrd="0" parTransId="{0B2A62FC-032F-B646-899A-F5F4C2F3C55D}" sibTransId="{4F84479F-AB6A-F94D-BAC2-8D8DA5CAEF6A}"/>
    <dgm:cxn modelId="{2D35C3CE-EDA5-7743-81F9-F23209042C8E}" type="presParOf" srcId="{D8CB7EB3-FCD9-C74C-A7E2-FDF625FD67CF}" destId="{363F8E86-AACB-7F46-9191-7779CB01D3E1}" srcOrd="0" destOrd="0" presId="urn:microsoft.com/office/officeart/2005/8/layout/hProcess3"/>
    <dgm:cxn modelId="{E319E797-12E9-2F4B-86FD-A912F215A174}" type="presParOf" srcId="{D8CB7EB3-FCD9-C74C-A7E2-FDF625FD67CF}" destId="{31385FCD-2A5D-E948-9092-4A51EA5D6D07}" srcOrd="1" destOrd="0" presId="urn:microsoft.com/office/officeart/2005/8/layout/hProcess3"/>
    <dgm:cxn modelId="{5F019AD2-9FB8-EE42-A81F-4A43A400AB6F}" type="presParOf" srcId="{31385FCD-2A5D-E948-9092-4A51EA5D6D07}" destId="{40E8387A-8198-B74D-956A-8F72E07D9DBF}" srcOrd="0" destOrd="0" presId="urn:microsoft.com/office/officeart/2005/8/layout/hProcess3"/>
    <dgm:cxn modelId="{FFD1147B-10EB-BE49-86D2-87652610BD5F}" type="presParOf" srcId="{31385FCD-2A5D-E948-9092-4A51EA5D6D07}" destId="{11765C84-9238-4C4E-89DA-203682ACCE1F}" srcOrd="1" destOrd="0" presId="urn:microsoft.com/office/officeart/2005/8/layout/hProcess3"/>
    <dgm:cxn modelId="{7F8EDF9D-BFFD-2448-B25F-D8A96271C554}" type="presParOf" srcId="{11765C84-9238-4C4E-89DA-203682ACCE1F}" destId="{7F07A71C-DE30-0543-AF97-986C669D756A}" srcOrd="0" destOrd="0" presId="urn:microsoft.com/office/officeart/2005/8/layout/hProcess3"/>
    <dgm:cxn modelId="{DE0418CD-49EC-0246-82F5-CCCA2AEA3D32}" type="presParOf" srcId="{11765C84-9238-4C4E-89DA-203682ACCE1F}" destId="{C6364337-1160-D545-9D78-DE2F2561AA0A}" srcOrd="1" destOrd="0" presId="urn:microsoft.com/office/officeart/2005/8/layout/hProcess3"/>
    <dgm:cxn modelId="{7171C4DE-B96A-8348-B9D6-8CC7FA44FD57}" type="presParOf" srcId="{11765C84-9238-4C4E-89DA-203682ACCE1F}" destId="{F5CA56E1-3F38-1440-A4F2-79887497C3F6}" srcOrd="2" destOrd="0" presId="urn:microsoft.com/office/officeart/2005/8/layout/hProcess3"/>
    <dgm:cxn modelId="{172893BD-FE1A-5744-A1AF-E2C4BFDE12C1}" type="presParOf" srcId="{11765C84-9238-4C4E-89DA-203682ACCE1F}" destId="{F499875A-58D4-8C44-9950-CF0958BC9A27}" srcOrd="3" destOrd="0" presId="urn:microsoft.com/office/officeart/2005/8/layout/hProcess3"/>
    <dgm:cxn modelId="{C8313B64-F58B-3940-B270-09EBBE96E08C}" type="presParOf" srcId="{31385FCD-2A5D-E948-9092-4A51EA5D6D07}" destId="{26EDFD8C-E33E-8D46-9755-8AF8CF32CF0B}" srcOrd="2" destOrd="0" presId="urn:microsoft.com/office/officeart/2005/8/layout/hProcess3"/>
    <dgm:cxn modelId="{AC2A1701-794C-5447-A743-34427993596F}" type="presParOf" srcId="{31385FCD-2A5D-E948-9092-4A51EA5D6D07}" destId="{886E31DF-B2F7-BC44-A71D-9F50B0013452}" srcOrd="3" destOrd="0" presId="urn:microsoft.com/office/officeart/2005/8/layout/hProcess3"/>
    <dgm:cxn modelId="{D44F8E53-ED19-BE4C-B03A-677CC0462E78}" type="presParOf" srcId="{31385FCD-2A5D-E948-9092-4A51EA5D6D07}" destId="{206248D7-63B9-6E41-8B81-7873F95BEC12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A41CF-4369-AF4C-920A-7D2C3836D26B}">
      <dsp:nvSpPr>
        <dsp:cNvPr id="0" name=""/>
        <dsp:cNvSpPr/>
      </dsp:nvSpPr>
      <dsp:spPr>
        <a:xfrm>
          <a:off x="4470741" y="1049133"/>
          <a:ext cx="1444929" cy="6058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1164"/>
              </a:lnTo>
              <a:lnTo>
                <a:pt x="1444929" y="361164"/>
              </a:lnTo>
              <a:lnTo>
                <a:pt x="1444929" y="605823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76FAE2-93AB-2443-B7E9-93E1191DCCF5}">
      <dsp:nvSpPr>
        <dsp:cNvPr id="0" name=""/>
        <dsp:cNvSpPr/>
      </dsp:nvSpPr>
      <dsp:spPr>
        <a:xfrm>
          <a:off x="3198670" y="1049133"/>
          <a:ext cx="1272071" cy="605823"/>
        </a:xfrm>
        <a:custGeom>
          <a:avLst/>
          <a:gdLst/>
          <a:ahLst/>
          <a:cxnLst/>
          <a:rect l="0" t="0" r="0" b="0"/>
          <a:pathLst>
            <a:path>
              <a:moveTo>
                <a:pt x="1272071" y="0"/>
              </a:moveTo>
              <a:lnTo>
                <a:pt x="1272071" y="361164"/>
              </a:lnTo>
              <a:lnTo>
                <a:pt x="0" y="361164"/>
              </a:lnTo>
              <a:lnTo>
                <a:pt x="0" y="605823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9D08EB-99C1-4B41-AF06-877168BC8333}">
      <dsp:nvSpPr>
        <dsp:cNvPr id="0" name=""/>
        <dsp:cNvSpPr/>
      </dsp:nvSpPr>
      <dsp:spPr>
        <a:xfrm>
          <a:off x="3458159" y="593"/>
          <a:ext cx="2025164" cy="1048540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47961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noProof="0" dirty="0" smtClean="0">
              <a:latin typeface="Cambria"/>
              <a:cs typeface="Cambria"/>
            </a:rPr>
            <a:t>Theodor Adorno</a:t>
          </a:r>
          <a:endParaRPr lang="pt-BR" sz="2400" kern="1200" noProof="0" dirty="0">
            <a:latin typeface="Cambria"/>
            <a:cs typeface="Cambria"/>
          </a:endParaRPr>
        </a:p>
      </dsp:txBody>
      <dsp:txXfrm>
        <a:off x="3458159" y="593"/>
        <a:ext cx="2025164" cy="1048540"/>
      </dsp:txXfrm>
    </dsp:sp>
    <dsp:sp modelId="{F94C6DF6-9EC4-AC44-B640-5783ABB6FC8B}">
      <dsp:nvSpPr>
        <dsp:cNvPr id="0" name=""/>
        <dsp:cNvSpPr/>
      </dsp:nvSpPr>
      <dsp:spPr>
        <a:xfrm>
          <a:off x="3863192" y="816124"/>
          <a:ext cx="1822648" cy="34951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noProof="0" dirty="0" smtClean="0">
              <a:latin typeface="Cambria"/>
              <a:cs typeface="Cambria"/>
            </a:rPr>
            <a:t>1944</a:t>
          </a:r>
          <a:r>
            <a:rPr lang="pt-BR" sz="2400" kern="1200" noProof="0" dirty="0" smtClean="0"/>
            <a:t> </a:t>
          </a:r>
          <a:endParaRPr lang="pt-BR" sz="2400" kern="1200" noProof="0" dirty="0"/>
        </a:p>
      </dsp:txBody>
      <dsp:txXfrm>
        <a:off x="3863192" y="816124"/>
        <a:ext cx="1822648" cy="349513"/>
      </dsp:txXfrm>
    </dsp:sp>
    <dsp:sp modelId="{E68FC253-B1B0-5146-9948-7A70823AF00D}">
      <dsp:nvSpPr>
        <dsp:cNvPr id="0" name=""/>
        <dsp:cNvSpPr/>
      </dsp:nvSpPr>
      <dsp:spPr>
        <a:xfrm>
          <a:off x="2013230" y="1654957"/>
          <a:ext cx="2370880" cy="1048540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47961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noProof="0" dirty="0" smtClean="0">
              <a:latin typeface="Cambria"/>
              <a:cs typeface="Cambria"/>
            </a:rPr>
            <a:t>Max Horkheimer</a:t>
          </a:r>
          <a:endParaRPr lang="pt-BR" sz="2400" kern="1200" noProof="0" dirty="0">
            <a:latin typeface="Cambria"/>
            <a:cs typeface="Cambria"/>
          </a:endParaRPr>
        </a:p>
      </dsp:txBody>
      <dsp:txXfrm>
        <a:off x="2013230" y="1654957"/>
        <a:ext cx="2370880" cy="1048540"/>
      </dsp:txXfrm>
    </dsp:sp>
    <dsp:sp modelId="{4DB7DB4B-0247-3E40-9A75-684D83B35117}">
      <dsp:nvSpPr>
        <dsp:cNvPr id="0" name=""/>
        <dsp:cNvSpPr/>
      </dsp:nvSpPr>
      <dsp:spPr>
        <a:xfrm>
          <a:off x="2591121" y="2471082"/>
          <a:ext cx="1822648" cy="34951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noProof="0" dirty="0" smtClean="0">
              <a:latin typeface="Cambria"/>
              <a:cs typeface="Cambria"/>
            </a:rPr>
            <a:t>1944</a:t>
          </a:r>
          <a:endParaRPr lang="pt-BR" sz="2000" kern="1200" noProof="0" dirty="0">
            <a:latin typeface="Cambria"/>
            <a:cs typeface="Cambria"/>
          </a:endParaRPr>
        </a:p>
      </dsp:txBody>
      <dsp:txXfrm>
        <a:off x="2591121" y="2471082"/>
        <a:ext cx="1822648" cy="349513"/>
      </dsp:txXfrm>
    </dsp:sp>
    <dsp:sp modelId="{AFF5BFF0-E1F0-5340-AD08-3CECE2ED3B7A}">
      <dsp:nvSpPr>
        <dsp:cNvPr id="0" name=""/>
        <dsp:cNvSpPr/>
      </dsp:nvSpPr>
      <dsp:spPr>
        <a:xfrm>
          <a:off x="4903088" y="1654957"/>
          <a:ext cx="2025164" cy="1048540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47961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noProof="0" dirty="0" smtClean="0"/>
            <a:t> </a:t>
          </a:r>
          <a:r>
            <a:rPr lang="pt-BR" sz="2400" kern="1200" noProof="0" dirty="0" smtClean="0">
              <a:latin typeface="Cambria"/>
              <a:cs typeface="Cambria"/>
            </a:rPr>
            <a:t>Jurgen Habermans</a:t>
          </a:r>
          <a:endParaRPr lang="pt-BR" sz="2400" kern="1200" noProof="0" dirty="0">
            <a:latin typeface="Cambria"/>
            <a:cs typeface="Cambria"/>
          </a:endParaRPr>
        </a:p>
      </dsp:txBody>
      <dsp:txXfrm>
        <a:off x="4903088" y="1654957"/>
        <a:ext cx="2025164" cy="1048540"/>
      </dsp:txXfrm>
    </dsp:sp>
    <dsp:sp modelId="{0512343A-8382-504A-BDC8-B45F751D0D7C}">
      <dsp:nvSpPr>
        <dsp:cNvPr id="0" name=""/>
        <dsp:cNvSpPr/>
      </dsp:nvSpPr>
      <dsp:spPr>
        <a:xfrm>
          <a:off x="5272707" y="2471082"/>
          <a:ext cx="1822648" cy="34951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noProof="0" dirty="0" smtClean="0">
              <a:latin typeface="Cambria"/>
              <a:cs typeface="Cambria"/>
            </a:rPr>
            <a:t>1960-2000 </a:t>
          </a:r>
          <a:endParaRPr lang="pt-BR" sz="2000" kern="1200" noProof="0" dirty="0">
            <a:latin typeface="Cambria"/>
            <a:cs typeface="Cambria"/>
          </a:endParaRPr>
        </a:p>
      </dsp:txBody>
      <dsp:txXfrm>
        <a:off x="5272707" y="2471082"/>
        <a:ext cx="1822648" cy="3495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B8542A-69B2-4DFD-AB52-492AEFAA1473}">
      <dsp:nvSpPr>
        <dsp:cNvPr id="0" name=""/>
        <dsp:cNvSpPr/>
      </dsp:nvSpPr>
      <dsp:spPr>
        <a:xfrm>
          <a:off x="4622652" y="107955"/>
          <a:ext cx="375832" cy="2603518"/>
        </a:xfrm>
        <a:custGeom>
          <a:avLst/>
          <a:gdLst/>
          <a:ahLst/>
          <a:cxnLst/>
          <a:rect l="0" t="0" r="0" b="0"/>
          <a:pathLst>
            <a:path>
              <a:moveTo>
                <a:pt x="0" y="2603518"/>
              </a:moveTo>
              <a:lnTo>
                <a:pt x="375832" y="0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F413C-D604-1244-83B4-A1DE08ED5925}">
      <dsp:nvSpPr>
        <dsp:cNvPr id="0" name=""/>
        <dsp:cNvSpPr/>
      </dsp:nvSpPr>
      <dsp:spPr>
        <a:xfrm>
          <a:off x="3307322" y="1683746"/>
          <a:ext cx="2630659" cy="1027728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5292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ambria"/>
              <a:cs typeface="Cambria"/>
            </a:rPr>
            <a:t>Robert Cox </a:t>
          </a:r>
        </a:p>
      </dsp:txBody>
      <dsp:txXfrm>
        <a:off x="3307322" y="1683746"/>
        <a:ext cx="2630659" cy="1027728"/>
      </dsp:txXfrm>
    </dsp:sp>
    <dsp:sp modelId="{536F01F4-C83A-4B42-9630-C5AE781FF344}">
      <dsp:nvSpPr>
        <dsp:cNvPr id="0" name=""/>
        <dsp:cNvSpPr/>
      </dsp:nvSpPr>
      <dsp:spPr>
        <a:xfrm>
          <a:off x="4558750" y="2419985"/>
          <a:ext cx="1796737" cy="4001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mbria"/>
              <a:cs typeface="Cambria"/>
            </a:rPr>
            <a:t>1981 e 1986</a:t>
          </a:r>
          <a:endParaRPr lang="en-US" sz="2000" kern="1200" dirty="0">
            <a:latin typeface="Cambria"/>
            <a:cs typeface="Cambria"/>
          </a:endParaRPr>
        </a:p>
      </dsp:txBody>
      <dsp:txXfrm>
        <a:off x="4558750" y="2419985"/>
        <a:ext cx="1796737" cy="400106"/>
      </dsp:txXfrm>
    </dsp:sp>
    <dsp:sp modelId="{41FC5311-4EDD-4DAE-AF27-BDE1EF644232}">
      <dsp:nvSpPr>
        <dsp:cNvPr id="0" name=""/>
        <dsp:cNvSpPr/>
      </dsp:nvSpPr>
      <dsp:spPr>
        <a:xfrm>
          <a:off x="3982370" y="107955"/>
          <a:ext cx="2032228" cy="1173756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5292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ambria"/>
              <a:cs typeface="Cambria"/>
            </a:rPr>
            <a:t>Antonio </a:t>
          </a:r>
          <a:r>
            <a:rPr lang="en-US" sz="2800" kern="1200" dirty="0" err="1" smtClean="0">
              <a:latin typeface="Cambria"/>
              <a:cs typeface="Cambria"/>
            </a:rPr>
            <a:t>Gramsci</a:t>
          </a:r>
          <a:endParaRPr lang="en-US" sz="2800" kern="1200" dirty="0">
            <a:latin typeface="Cambria"/>
            <a:cs typeface="Cambria"/>
          </a:endParaRPr>
        </a:p>
      </dsp:txBody>
      <dsp:txXfrm>
        <a:off x="3982370" y="107955"/>
        <a:ext cx="2032228" cy="1173756"/>
      </dsp:txXfrm>
    </dsp:sp>
    <dsp:sp modelId="{D2EDAF56-735B-4A8E-AFC4-0DE07BA3AAA2}">
      <dsp:nvSpPr>
        <dsp:cNvPr id="0" name=""/>
        <dsp:cNvSpPr/>
      </dsp:nvSpPr>
      <dsp:spPr>
        <a:xfrm>
          <a:off x="5236219" y="1180463"/>
          <a:ext cx="1206647" cy="3612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Cambria"/>
              <a:cs typeface="Cambria"/>
            </a:rPr>
            <a:t>1935</a:t>
          </a:r>
          <a:endParaRPr lang="pt-BR" sz="2000" kern="1200" dirty="0">
            <a:latin typeface="Cambria"/>
            <a:cs typeface="Cambria"/>
          </a:endParaRPr>
        </a:p>
      </dsp:txBody>
      <dsp:txXfrm>
        <a:off x="5236219" y="1180463"/>
        <a:ext cx="1206647" cy="3612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1B363-0C3D-1C42-BE55-900F11AC263E}">
      <dsp:nvSpPr>
        <dsp:cNvPr id="0" name=""/>
        <dsp:cNvSpPr/>
      </dsp:nvSpPr>
      <dsp:spPr>
        <a:xfrm>
          <a:off x="0" y="32118"/>
          <a:ext cx="2653226" cy="1152000"/>
        </a:xfrm>
        <a:prstGeom prst="right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175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AB09F6B-82BF-2B45-BFD6-03909D7084A2}">
      <dsp:nvSpPr>
        <dsp:cNvPr id="0" name=""/>
        <dsp:cNvSpPr/>
      </dsp:nvSpPr>
      <dsp:spPr>
        <a:xfrm>
          <a:off x="214019" y="304059"/>
          <a:ext cx="2173883" cy="57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2560" rIns="0" bIns="1625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noProof="0" dirty="0" smtClean="0">
              <a:latin typeface="Cambria"/>
              <a:cs typeface="Cambria"/>
            </a:rPr>
            <a:t>Teoria Crítica</a:t>
          </a:r>
          <a:endParaRPr lang="pt-BR" sz="1600" kern="1200" noProof="0" dirty="0">
            <a:latin typeface="Cambria"/>
            <a:cs typeface="Cambria"/>
          </a:endParaRPr>
        </a:p>
      </dsp:txBody>
      <dsp:txXfrm>
        <a:off x="214019" y="304059"/>
        <a:ext cx="2173883" cy="576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6248D7-63B9-6E41-8B81-7873F95BEC12}">
      <dsp:nvSpPr>
        <dsp:cNvPr id="0" name=""/>
        <dsp:cNvSpPr/>
      </dsp:nvSpPr>
      <dsp:spPr>
        <a:xfrm>
          <a:off x="0" y="0"/>
          <a:ext cx="3022848" cy="1080000"/>
        </a:xfrm>
        <a:prstGeom prst="right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175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6364337-1160-D545-9D78-DE2F2561AA0A}">
      <dsp:nvSpPr>
        <dsp:cNvPr id="0" name=""/>
        <dsp:cNvSpPr/>
      </dsp:nvSpPr>
      <dsp:spPr>
        <a:xfrm>
          <a:off x="116191" y="239676"/>
          <a:ext cx="2500343" cy="54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2400" rIns="0" bIns="1524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noProof="0" dirty="0" smtClean="0">
              <a:latin typeface="Cambria"/>
              <a:cs typeface="Cambria"/>
            </a:rPr>
            <a:t>Escola de Frankfurt</a:t>
          </a:r>
          <a:endParaRPr lang="pt-BR" sz="1500" kern="1200" noProof="0" dirty="0">
            <a:latin typeface="Cambria"/>
            <a:cs typeface="Cambria"/>
          </a:endParaRPr>
        </a:p>
      </dsp:txBody>
      <dsp:txXfrm>
        <a:off x="116191" y="239676"/>
        <a:ext cx="2500343" cy="54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0C891-E5F2-994C-8EC7-E3BA0A1028F6}" type="datetimeFigureOut">
              <a:rPr lang="pt-BR" smtClean="0"/>
              <a:t>06/10/20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3B822-6522-5E43-B469-A241F6C03B9E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5065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10/6/20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diagramQuickStyle" Target="../diagrams/quickStyle2.xml"/><Relationship Id="rId20" Type="http://schemas.openxmlformats.org/officeDocument/2006/relationships/diagramColors" Target="../diagrams/colors4.xml"/><Relationship Id="rId21" Type="http://schemas.microsoft.com/office/2007/relationships/diagramDrawing" Target="../diagrams/drawing4.xml"/><Relationship Id="rId10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12" Type="http://schemas.openxmlformats.org/officeDocument/2006/relationships/diagramData" Target="../diagrams/data3.xml"/><Relationship Id="rId13" Type="http://schemas.openxmlformats.org/officeDocument/2006/relationships/diagramLayout" Target="../diagrams/layout3.xml"/><Relationship Id="rId14" Type="http://schemas.openxmlformats.org/officeDocument/2006/relationships/diagramQuickStyle" Target="../diagrams/quickStyle3.xml"/><Relationship Id="rId15" Type="http://schemas.openxmlformats.org/officeDocument/2006/relationships/diagramColors" Target="../diagrams/colors3.xml"/><Relationship Id="rId16" Type="http://schemas.microsoft.com/office/2007/relationships/diagramDrawing" Target="../diagrams/drawing3.xml"/><Relationship Id="rId17" Type="http://schemas.openxmlformats.org/officeDocument/2006/relationships/diagramData" Target="../diagrams/data4.xml"/><Relationship Id="rId18" Type="http://schemas.openxmlformats.org/officeDocument/2006/relationships/diagramLayout" Target="../diagrams/layout4.xml"/><Relationship Id="rId19" Type="http://schemas.openxmlformats.org/officeDocument/2006/relationships/diagramQuickStyle" Target="../diagrams/quickStyle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3723262"/>
              </p:ext>
            </p:extLst>
          </p:nvPr>
        </p:nvGraphicFramePr>
        <p:xfrm>
          <a:off x="-13252" y="333421"/>
          <a:ext cx="9144000" cy="2820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607102582"/>
              </p:ext>
            </p:extLst>
          </p:nvPr>
        </p:nvGraphicFramePr>
        <p:xfrm>
          <a:off x="0" y="3626556"/>
          <a:ext cx="9144000" cy="2952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958760733"/>
              </p:ext>
            </p:extLst>
          </p:nvPr>
        </p:nvGraphicFramePr>
        <p:xfrm>
          <a:off x="284482" y="3803518"/>
          <a:ext cx="2653226" cy="11841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405678811"/>
              </p:ext>
            </p:extLst>
          </p:nvPr>
        </p:nvGraphicFramePr>
        <p:xfrm>
          <a:off x="244725" y="311762"/>
          <a:ext cx="3022848" cy="1110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136182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A Teoria Crítica de Robert Cox (V)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08660"/>
            <a:ext cx="8042276" cy="5217129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Cox desenvolve um modelo que tenta incorporar três dimensões para o entendimento da dinâmica da política mundial:</a:t>
            </a:r>
          </a:p>
          <a:p>
            <a:pPr marL="457200" indent="-457200" algn="just">
              <a:buAutoNum type="arabicParenR"/>
            </a:pP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dimensão vertical: dominação dos Estados mais poderosos sobre os mais pobres, nem sempre imperialistas, mas baseadas em força + consenso (hegemonia);</a:t>
            </a:r>
          </a:p>
          <a:p>
            <a:pPr marL="457200" indent="-457200" algn="just">
              <a:buAutoNum type="arabicParenR"/>
            </a:pP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dimensão do processo produtivo: as relações verticais entre os Estados estão permeadas por relações econômicas capitalistas também verticais e construída sob o signo da dominação de classe;</a:t>
            </a:r>
          </a:p>
          <a:p>
            <a:pPr marL="457200" indent="-457200" algn="just">
              <a:buAutoNum type="arabicParenR"/>
            </a:pP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dimensão da relação </a:t>
            </a:r>
            <a:r>
              <a:rPr lang="pt-BR" dirty="0" err="1" smtClean="0">
                <a:solidFill>
                  <a:srgbClr val="000000"/>
                </a:solidFill>
                <a:latin typeface="Cambria"/>
                <a:cs typeface="Cambria"/>
              </a:rPr>
              <a:t>Estado-sociedade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 civil: os Estados não são unitários, mas construídos dentro de uma relação com a sociedade;  </a:t>
            </a:r>
          </a:p>
          <a:p>
            <a:pPr algn="just"/>
            <a:endParaRPr lang="pt-BR" dirty="0" smtClean="0">
              <a:solidFill>
                <a:srgbClr val="000000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51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A Teoria Crítica de Robert Cox (VI)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08660"/>
            <a:ext cx="8042276" cy="5217129"/>
          </a:xfrm>
        </p:spPr>
        <p:txBody>
          <a:bodyPr>
            <a:normAutofit/>
          </a:bodyPr>
          <a:lstStyle/>
          <a:p>
            <a:pPr algn="just"/>
            <a:endParaRPr lang="pt-BR" dirty="0" smtClean="0">
              <a:solidFill>
                <a:srgbClr val="000000"/>
              </a:solidFill>
            </a:endParaRPr>
          </a:p>
          <a:p>
            <a:pPr algn="just"/>
            <a:endParaRPr lang="en-US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979" y="1150422"/>
            <a:ext cx="6950042" cy="45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33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A Teoria Crítica de Robert Cox (VII)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08660"/>
            <a:ext cx="8042276" cy="5217129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estrutura social não pode ser vista de forma mecanicista ou determinista, mas sim como construções que combinam condições materiais, idéias e instituições.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Nenhuma dessas três condições se sobrepõe sobre as demais, determinando seu conteúdo e direção. Pelo contrário, as três condições tem uma relação de mútua determinação e constituição de acordo com as circunstâncias históricas. 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Essas estruturas são um quadro de referências para ações políticas que visem a mudança levada a cabo pelos atores sociais. </a:t>
            </a:r>
          </a:p>
          <a:p>
            <a:pPr algn="just"/>
            <a:endParaRPr lang="pt-BR" dirty="0" smtClean="0">
              <a:solidFill>
                <a:srgbClr val="000000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51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A Teoria Crítica de Robert Cox (VIII)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08660"/>
            <a:ext cx="8042276" cy="5217129"/>
          </a:xfrm>
        </p:spPr>
        <p:txBody>
          <a:bodyPr>
            <a:normAutofit/>
          </a:bodyPr>
          <a:lstStyle/>
          <a:p>
            <a:pPr algn="just"/>
            <a:r>
              <a:rPr lang="pt-PT" dirty="0" smtClean="0">
                <a:solidFill>
                  <a:srgbClr val="000000"/>
                </a:solidFill>
                <a:latin typeface="Cambria"/>
                <a:cs typeface="Cambria"/>
              </a:rPr>
              <a:t>A escolha pelo materialismo histórico como base da Teoria Crítica. </a:t>
            </a:r>
            <a:r>
              <a:rPr lang="pt-PT" dirty="0" smtClean="0">
                <a:solidFill>
                  <a:srgbClr val="000000"/>
                </a:solidFill>
                <a:latin typeface="Cambria"/>
                <a:cs typeface="Cambria"/>
              </a:rPr>
              <a:t>Critica o Realismo </a:t>
            </a:r>
            <a:r>
              <a:rPr lang="pt-PT" dirty="0" smtClean="0">
                <a:solidFill>
                  <a:srgbClr val="000000"/>
                </a:solidFill>
                <a:latin typeface="Cambria"/>
                <a:cs typeface="Cambria"/>
              </a:rPr>
              <a:t>em quatro aspectos: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dirty="0" smtClean="0">
                <a:solidFill>
                  <a:srgbClr val="000000"/>
                </a:solidFill>
                <a:latin typeface="Cambria"/>
                <a:cs typeface="Cambria"/>
              </a:rPr>
              <a:t>O uso da dialética – análise que busca as contradições e explorações do sistema mundial. No nível histórico é buscar os campos de resistência e formas alternativas de poder.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dirty="0" smtClean="0">
                <a:solidFill>
                  <a:srgbClr val="000000"/>
                </a:solidFill>
                <a:latin typeface="Cambria"/>
                <a:cs typeface="Cambria"/>
              </a:rPr>
              <a:t>Foco no imperialismo – adiciona a dominação vertical sobre a dominação horizontal - centro sobre a periferia.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dirty="0" smtClean="0">
                <a:solidFill>
                  <a:srgbClr val="000000"/>
                </a:solidFill>
                <a:latin typeface="Cambria"/>
                <a:cs typeface="Cambria"/>
              </a:rPr>
              <a:t>Foco na relação Estado e mundo social.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dirty="0" smtClean="0">
                <a:solidFill>
                  <a:srgbClr val="000000"/>
                </a:solidFill>
                <a:latin typeface="Cambria"/>
                <a:cs typeface="Cambria"/>
              </a:rPr>
              <a:t>Foco nas forças de produção econômica, social e normativa.</a:t>
            </a:r>
          </a:p>
          <a:p>
            <a:pPr algn="just"/>
            <a:endParaRPr lang="pt-BR" dirty="0" smtClean="0">
              <a:solidFill>
                <a:srgbClr val="000000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09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>
              <a:latin typeface="Cambria" panose="02040503050406030204" pitchFamily="18" charset="0"/>
              <a:sym typeface="Wingdings" panose="05000000000000000000" pitchFamily="2" charset="2"/>
            </a:endParaRPr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42" y="107576"/>
            <a:ext cx="4401671" cy="3301253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352" y="1758202"/>
            <a:ext cx="4700885" cy="4649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624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682646"/>
          </a:xfrm>
        </p:spPr>
        <p:txBody>
          <a:bodyPr/>
          <a:lstStyle/>
          <a:p>
            <a:r>
              <a:rPr lang="pt-BR" sz="3200" dirty="0" smtClean="0">
                <a:latin typeface="Cambria"/>
                <a:cs typeface="Cambria"/>
              </a:rPr>
              <a:t>Escola de Frankfurt e a Teoria </a:t>
            </a:r>
            <a:r>
              <a:rPr lang="pt-BR" sz="3200" dirty="0" smtClean="0">
                <a:latin typeface="Cambria"/>
                <a:cs typeface="Cambria"/>
              </a:rPr>
              <a:t>Crítica</a:t>
            </a:r>
            <a:endParaRPr lang="pt-BR" sz="32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59556"/>
            <a:ext cx="8042276" cy="5680425"/>
          </a:xfrm>
        </p:spPr>
        <p:txBody>
          <a:bodyPr>
            <a:noAutofit/>
          </a:bodyPr>
          <a:lstStyle/>
          <a:p>
            <a:pPr algn="just"/>
            <a:r>
              <a:rPr lang="pt-BR" sz="2100" dirty="0" smtClean="0">
                <a:solidFill>
                  <a:srgbClr val="000000"/>
                </a:solidFill>
                <a:latin typeface="Cambria"/>
                <a:cs typeface="Cambria"/>
              </a:rPr>
              <a:t>A Teoria Crítica tem suas raízes na Escola de Frankfurt e se tornou um emblema de uma análise que questiona a atual ordem social e política da modernidade por meio de </a:t>
            </a:r>
            <a:r>
              <a:rPr lang="pt-BR" sz="2100" i="1" dirty="0" smtClean="0">
                <a:solidFill>
                  <a:srgbClr val="FF0000"/>
                </a:solidFill>
                <a:latin typeface="Cambria"/>
                <a:cs typeface="Cambria"/>
              </a:rPr>
              <a:t>critica imanente </a:t>
            </a:r>
            <a:r>
              <a:rPr lang="pt-BR" sz="2100" dirty="0" smtClean="0">
                <a:solidFill>
                  <a:srgbClr val="000000"/>
                </a:solidFill>
                <a:latin typeface="Cambria"/>
                <a:cs typeface="Cambria"/>
              </a:rPr>
              <a:t>(crítica que busca encontrar as contradições</a:t>
            </a:r>
            <a:r>
              <a:rPr lang="pt-BR" sz="210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sz="2100" dirty="0" smtClean="0">
                <a:solidFill>
                  <a:srgbClr val="000000"/>
                </a:solidFill>
                <a:latin typeface="Cambria"/>
                <a:cs typeface="Cambria"/>
              </a:rPr>
              <a:t>na formação e construção das regras sociais).  </a:t>
            </a:r>
          </a:p>
          <a:p>
            <a:pPr algn="just"/>
            <a:r>
              <a:rPr lang="pt-BR" sz="2100" dirty="0" smtClean="0">
                <a:solidFill>
                  <a:srgbClr val="000000"/>
                </a:solidFill>
                <a:latin typeface="Cambria"/>
                <a:cs typeface="Cambria"/>
              </a:rPr>
              <a:t>A Teoria Crítica frankfurtiana busca compreender as características fundamentais da sociedade contemporânea por meio do estudo do seu desenvolvimento social e histórico, traçando contradições que permitam a transcendência do status quo e suas formas de dominação patológicas.</a:t>
            </a:r>
          </a:p>
          <a:p>
            <a:pPr algn="just"/>
            <a:r>
              <a:rPr lang="pt-BR" sz="2100" dirty="0" smtClean="0">
                <a:solidFill>
                  <a:srgbClr val="000000"/>
                </a:solidFill>
                <a:latin typeface="Cambria"/>
                <a:cs typeface="Cambria"/>
              </a:rPr>
              <a:t>Marx tem influência decisiva no método analítico da teoria crítica frankfurtiana. Na 11º tese da “Ideologia Alemã” Marx sustenta que “</a:t>
            </a:r>
            <a:r>
              <a:rPr lang="pt-BR" sz="2100" i="1" dirty="0" smtClean="0">
                <a:solidFill>
                  <a:srgbClr val="FF0000"/>
                </a:solidFill>
                <a:latin typeface="Cambria"/>
                <a:cs typeface="Cambria"/>
              </a:rPr>
              <a:t>os filósofos se limitaram a interpretar o mundo de diferentes maneiras, o que é importa é transformá-lo</a:t>
            </a:r>
            <a:r>
              <a:rPr lang="pt-BR" sz="2100" dirty="0" smtClean="0">
                <a:solidFill>
                  <a:srgbClr val="000000"/>
                </a:solidFill>
                <a:latin typeface="Cambria"/>
                <a:cs typeface="Cambria"/>
              </a:rPr>
              <a:t>”. Há um interesse normativo em identificar possibilidade imanentes de mudança social. </a:t>
            </a:r>
          </a:p>
        </p:txBody>
      </p:sp>
    </p:spTree>
    <p:extLst>
      <p:ext uri="{BB962C8B-B14F-4D97-AF65-F5344CB8AC3E}">
        <p14:creationId xmlns:p14="http://schemas.microsoft.com/office/powerpoint/2010/main" val="264393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012" y="107576"/>
            <a:ext cx="8583616" cy="642099"/>
          </a:xfrm>
        </p:spPr>
        <p:txBody>
          <a:bodyPr/>
          <a:lstStyle/>
          <a:p>
            <a:r>
              <a:rPr lang="pt-BR" sz="2800" dirty="0">
                <a:latin typeface="Cambria"/>
                <a:cs typeface="Cambria"/>
              </a:rPr>
              <a:t>A</a:t>
            </a:r>
            <a:r>
              <a:rPr lang="pt-BR" sz="2800" dirty="0" smtClean="0">
                <a:latin typeface="Cambria"/>
                <a:cs typeface="Cambria"/>
              </a:rPr>
              <a:t> Teoria Crítica e as Teorias dominantes em RI (I)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749675"/>
            <a:ext cx="8042276" cy="5706713"/>
          </a:xfrm>
        </p:spPr>
        <p:txBody>
          <a:bodyPr>
            <a:noAutofit/>
          </a:bodyPr>
          <a:lstStyle/>
          <a:p>
            <a:pPr algn="just"/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Thomas McCarthy: a teoria crítica promete tanto uma reflexão sobre as condições do conhecimento como uma dissolução crítica e reflexiva dos paradigmas hegemônicos da ordem social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A Teoria Crítica em RI distingue as teorias entre </a:t>
            </a:r>
            <a:r>
              <a:rPr lang="pt-BR" sz="2000" i="1" dirty="0" err="1" smtClean="0">
                <a:solidFill>
                  <a:srgbClr val="000000"/>
                </a:solidFill>
                <a:latin typeface="Cambria"/>
                <a:cs typeface="Cambria"/>
              </a:rPr>
              <a:t>problem-solving</a:t>
            </a:r>
            <a:r>
              <a:rPr lang="pt-BR" sz="2000" i="1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sz="2000" i="1" dirty="0" err="1" smtClean="0">
                <a:solidFill>
                  <a:srgbClr val="000000"/>
                </a:solidFill>
                <a:latin typeface="Cambria"/>
                <a:cs typeface="Cambria"/>
              </a:rPr>
              <a:t>theories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e teorias reflexivas.</a:t>
            </a: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As teorias </a:t>
            </a:r>
            <a:r>
              <a:rPr lang="pt-BR" sz="2000" i="1" dirty="0" err="1" smtClean="0">
                <a:solidFill>
                  <a:srgbClr val="000000"/>
                </a:solidFill>
                <a:latin typeface="Cambria"/>
                <a:cs typeface="Cambria"/>
              </a:rPr>
              <a:t>problem-solving</a:t>
            </a:r>
            <a:r>
              <a:rPr lang="pt-BR" sz="2000" i="1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tomam o mundo tal qual encontrado, com suas instituições e relações de poder que o organizam, como uma estrutura de análise. Elas não questionam a ordem atual, mas acabam por </a:t>
            </a:r>
            <a:r>
              <a:rPr lang="pt-BR" sz="2000" dirty="0" err="1" smtClean="0">
                <a:solidFill>
                  <a:srgbClr val="000000"/>
                </a:solidFill>
                <a:latin typeface="Cambria"/>
                <a:cs typeface="Cambria"/>
              </a:rPr>
              <a:t>legitimizá-la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A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Teoria Crítica toma a configuração global de poder como um objeto e se pergunta como foi construída e quais são as alternativas e possíveis transformações dessa configuração global de poder.</a:t>
            </a: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A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ordem social global não pode ser entendida sem levar em consideração as interações históricas entre ideias, 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consciência e ideologias, de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um lado, e as circunstâncias sociais, econômicas e políticas concretas, de outro.</a:t>
            </a:r>
          </a:p>
          <a:p>
            <a:pPr marL="457200" indent="-457200" algn="just">
              <a:buFont typeface="+mj-lt"/>
              <a:buAutoNum type="alphaLcParenR"/>
            </a:pPr>
            <a:endParaRPr lang="pt-BR" sz="2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62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2600" dirty="0" smtClean="0">
                <a:latin typeface="Cambria"/>
                <a:cs typeface="Cambria"/>
              </a:rPr>
              <a:t>A Teoria Crítica e as Teorias Dominantes de RI (II)</a:t>
            </a:r>
            <a:endParaRPr lang="pt-BR" sz="2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08660"/>
            <a:ext cx="8042276" cy="5217129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As teorias explicativas buscam analisar o funcionamento da ordem, tomando o mundo como ele é, com suas relações de poder, instituições e atores. </a:t>
            </a:r>
            <a:endParaRPr lang="pt-BR" dirty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A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s teorias explicativas são conservadoras porque não se preocupam com a possibilidade de transformação da ordem.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Teoria Crítica, por outro lado, reconhece o aspecto transitório e historicamente situado das teorias explicativas.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“Toda teoria é para alguém e para algum propósito” e “toda teoria é normativa.” (Cox, 1986). 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6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011" y="107576"/>
            <a:ext cx="8706021" cy="886891"/>
          </a:xfrm>
        </p:spPr>
        <p:txBody>
          <a:bodyPr/>
          <a:lstStyle/>
          <a:p>
            <a:r>
              <a:rPr lang="pt-BR" sz="2700" dirty="0">
                <a:latin typeface="Cambria"/>
                <a:cs typeface="Cambria"/>
              </a:rPr>
              <a:t>A</a:t>
            </a:r>
            <a:r>
              <a:rPr lang="pt-BR" sz="2700" dirty="0" smtClean="0">
                <a:latin typeface="Cambria"/>
                <a:cs typeface="Cambria"/>
              </a:rPr>
              <a:t> Teoria Crítica e as Teorias dominantes em RI (</a:t>
            </a:r>
            <a:r>
              <a:rPr lang="pt-BR" sz="2700" dirty="0" smtClean="0">
                <a:latin typeface="Cambria"/>
                <a:cs typeface="Cambria"/>
              </a:rPr>
              <a:t>III)</a:t>
            </a:r>
            <a:endParaRPr lang="pt-BR" sz="27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85158"/>
            <a:ext cx="8042276" cy="5416022"/>
          </a:xfrm>
        </p:spPr>
        <p:txBody>
          <a:bodyPr>
            <a:noAutofit/>
          </a:bodyPr>
          <a:lstStyle/>
          <a:p>
            <a:pPr algn="just"/>
            <a:r>
              <a:rPr lang="pt-BR" sz="2300" dirty="0" smtClean="0">
                <a:solidFill>
                  <a:srgbClr val="000000"/>
                </a:solidFill>
                <a:latin typeface="Cambria"/>
                <a:cs typeface="Cambria"/>
              </a:rPr>
              <a:t>A ordem social global não pode ser entendida sem levar em consideração as interações históricas entre ideias, consciência, ideologias e conceitos analíticos, de um lado, e as circunstâncias sociais, econômicas e políticas concretas, de outro.</a:t>
            </a:r>
          </a:p>
          <a:p>
            <a:pPr algn="just"/>
            <a:r>
              <a:rPr lang="pt-BR" sz="2300" dirty="0" smtClean="0">
                <a:solidFill>
                  <a:srgbClr val="000000"/>
                </a:solidFill>
                <a:latin typeface="Cambria"/>
                <a:cs typeface="Cambria"/>
              </a:rPr>
              <a:t>A dimensão normativa da ordem global vigente se refere a um apelo universal baseado na razão, mas uma análise crítica mostrará as forças que definem “quem ganha o que, quando e de que forma” (Harold </a:t>
            </a:r>
            <a:r>
              <a:rPr lang="pt-BR" sz="2300" dirty="0" err="1" smtClean="0">
                <a:solidFill>
                  <a:srgbClr val="000000"/>
                </a:solidFill>
                <a:latin typeface="Cambria"/>
                <a:cs typeface="Cambria"/>
              </a:rPr>
              <a:t>Lasswell</a:t>
            </a:r>
            <a:r>
              <a:rPr lang="pt-BR" sz="2300" dirty="0" smtClean="0">
                <a:solidFill>
                  <a:srgbClr val="000000"/>
                </a:solidFill>
                <a:latin typeface="Cambria"/>
                <a:cs typeface="Cambria"/>
              </a:rPr>
              <a:t>).</a:t>
            </a:r>
          </a:p>
          <a:p>
            <a:pPr algn="just"/>
            <a:r>
              <a:rPr lang="pt-BR" sz="2300" dirty="0" smtClean="0">
                <a:solidFill>
                  <a:srgbClr val="000000"/>
                </a:solidFill>
                <a:latin typeface="Cambria"/>
                <a:cs typeface="Cambria"/>
              </a:rPr>
              <a:t>O </a:t>
            </a:r>
            <a:r>
              <a:rPr lang="pt-BR" sz="2300" dirty="0">
                <a:solidFill>
                  <a:srgbClr val="000000"/>
                </a:solidFill>
                <a:latin typeface="Cambria"/>
                <a:cs typeface="Cambria"/>
              </a:rPr>
              <a:t>conhecimento crítico não é neutro. É politicamente e socialmente orientado para a mudança. Busca uma normatividade em favor da transformação social e política</a:t>
            </a:r>
            <a:r>
              <a:rPr lang="pt-BR" sz="2300" dirty="0" smtClean="0">
                <a:solidFill>
                  <a:srgbClr val="000000"/>
                </a:solidFill>
                <a:latin typeface="Cambria"/>
                <a:cs typeface="Cambria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1700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A Teoria Crítica de Robert Cox (</a:t>
            </a:r>
            <a:r>
              <a:rPr lang="pt-BR" sz="3600" dirty="0">
                <a:latin typeface="Cambria"/>
                <a:cs typeface="Cambria"/>
              </a:rPr>
              <a:t>I</a:t>
            </a:r>
            <a:r>
              <a:rPr lang="pt-BR" sz="3600" dirty="0" smtClean="0">
                <a:latin typeface="Cambria"/>
                <a:cs typeface="Cambria"/>
              </a:rPr>
              <a:t>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08660"/>
            <a:ext cx="8042276" cy="5217129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 centro da análise de Cox é a mudança da ordem global.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Cox busca dar conta das transições de ordens por meio da explicação da sua formação histórica e social.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Cox analisa a economia política internacional utilizando conceitos de produção, forças sociais, hegemonia e Estado em grande parte inspirados por Gramsci.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 foco do autor são as “estruturas socialmente construídas da ordem global” que se tornam reais, ainda que fictícias, em virtude da sua força intersubjetiva. 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Embora essas estruturas não tenham existência material, elas produzem efeitos concretos porque os indivíduos agem como se elas fossem reais.</a:t>
            </a:r>
          </a:p>
          <a:p>
            <a:pPr algn="just"/>
            <a:endParaRPr lang="pt-BR" dirty="0" smtClean="0">
              <a:solidFill>
                <a:srgbClr val="000000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6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95094"/>
          </a:xfrm>
        </p:spPr>
        <p:txBody>
          <a:bodyPr/>
          <a:lstStyle/>
          <a:p>
            <a:r>
              <a:rPr lang="pt-BR" sz="3600" dirty="0">
                <a:latin typeface="Cambria"/>
                <a:cs typeface="Cambria"/>
              </a:rPr>
              <a:t>A Teoria Crítica de Robert Cox (</a:t>
            </a:r>
            <a:r>
              <a:rPr lang="pt-BR" sz="3600" dirty="0" smtClean="0">
                <a:latin typeface="Cambria"/>
                <a:cs typeface="Cambria"/>
              </a:rPr>
              <a:t>II)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86263"/>
            <a:ext cx="8042276" cy="540072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Contrário ao dogma realista que reifica o Estado, Cox enxerga o Estado em suas funções, papéis e responsabilidades como socialmente determinadas.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chave para se entender as RI é examinar a relação entre Estado e sociedade civil, reconhecendo que o Estado assume diferentes formatos históricos.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Há três pressupostos centrais na obra de Cox:</a:t>
            </a:r>
          </a:p>
          <a:p>
            <a:pPr marL="457200" indent="-457200" algn="just">
              <a:buAutoNum type="arabicParenR"/>
            </a:pP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visão </a:t>
            </a:r>
            <a:r>
              <a:rPr lang="pt-BR" dirty="0" err="1" smtClean="0">
                <a:solidFill>
                  <a:srgbClr val="000000"/>
                </a:solidFill>
                <a:latin typeface="Cambria"/>
                <a:cs typeface="Cambria"/>
              </a:rPr>
              <a:t>gramsciana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 de que a ordem global é construída na ordem social. Assim, mudanças política e militares podem ser encontradas nas mudanças sociais fundamentais.</a:t>
            </a:r>
          </a:p>
          <a:p>
            <a:pPr marL="457200" indent="-457200" algn="just">
              <a:buAutoNum type="arabicParenR"/>
            </a:pP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 Estado deve ser pensado como inseparável da ordem social porque constitui uma ordem social hegemônica.</a:t>
            </a:r>
          </a:p>
          <a:p>
            <a:pPr marL="457200" indent="-457200" algn="just">
              <a:buAutoNum type="arabicParenR"/>
            </a:pP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visão segundo a qual as instituições globais são produtos históricos que devem ser entendidas com o uso da história.</a:t>
            </a:r>
            <a:endParaRPr lang="pt-BR" dirty="0" smtClean="0">
              <a:solidFill>
                <a:schemeClr val="tx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11283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A Teoria Crítica de Robert Cox (III)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08660"/>
            <a:ext cx="8042276" cy="521712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 entendimento da ordem atual precisa levar em consideração as características estruturais da interação entre Estado, forças sociais e a própria ordem global.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Cox utiliza o conceito gramsciano de </a:t>
            </a:r>
            <a:r>
              <a:rPr lang="pt-BR" i="1" dirty="0" smtClean="0">
                <a:solidFill>
                  <a:srgbClr val="FF0000"/>
                </a:solidFill>
                <a:latin typeface="Cambria"/>
                <a:cs typeface="Cambria"/>
              </a:rPr>
              <a:t>hegemonia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 para analisar essa interação. A hegemonia representa a interação de poder, ideologia e instituições que definem as formas de pensamento e, portanto, engendram resultados concretos e materiais da ordem global.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conceito gramsciano de hegemonia envolve uma concessão das classes dominantes em relação às classe subordinadas que induz as últimas a pensar que não são exploradas.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Cox está interessado em estudar as forças contra-hegemônicas que podem ser coalizões de Estados periféricos ou movimentos sociais globais que questionam e busquem subverter a ordem global vigente. </a:t>
            </a:r>
          </a:p>
          <a:p>
            <a:pPr algn="just"/>
            <a:endParaRPr lang="pt-BR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51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pt-BR" sz="3600" dirty="0">
                <a:latin typeface="Cambria"/>
                <a:cs typeface="Cambria"/>
              </a:rPr>
              <a:t>A Teoria Crítica de Robert Cox (</a:t>
            </a:r>
            <a:r>
              <a:rPr lang="pt-BR" sz="3600" dirty="0" smtClean="0">
                <a:latin typeface="Cambria"/>
                <a:cs typeface="Cambria"/>
              </a:rPr>
              <a:t>IV)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9275" y="1242564"/>
            <a:ext cx="8042276" cy="506584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 smtClean="0">
                <a:solidFill>
                  <a:srgbClr val="000000"/>
                </a:solidFill>
                <a:latin typeface="Cambria" panose="02040503050406030204" pitchFamily="18" charset="0"/>
              </a:rPr>
              <a:t>“</a:t>
            </a:r>
            <a:r>
              <a:rPr lang="pt-BR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Hegemonia </a:t>
            </a:r>
            <a:r>
              <a:rPr lang="pt-BR" i="1" dirty="0">
                <a:solidFill>
                  <a:srgbClr val="000000"/>
                </a:solidFill>
                <a:latin typeface="Cambria" panose="02040503050406030204" pitchFamily="18" charset="0"/>
              </a:rPr>
              <a:t>no nível internacional é [...] </a:t>
            </a:r>
            <a:r>
              <a:rPr lang="pt-BR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um </a:t>
            </a:r>
            <a:r>
              <a:rPr lang="pt-BR" i="1" dirty="0">
                <a:solidFill>
                  <a:srgbClr val="000000"/>
                </a:solidFill>
                <a:latin typeface="Cambria" panose="02040503050406030204" pitchFamily="18" charset="0"/>
              </a:rPr>
              <a:t>complexo de relações sociais internacionais que conectam as classes sociais dos diferentes países. Hegemonia mundial é uma estrutura social, uma estrutura econômica e uma estrutura política; e não pode ser simplesmente apenas uma dessas, mas deve ser todas as três. Hegemonia mundial, além disso, é expressa em normas universais, instituições e mecanismos que colocam regras gerais de comportamento para os Estados e para aquelas forças da sociedade civil que atuam através das fronteiras nacionais – regras que sustentam o modo dominante de </a:t>
            </a:r>
            <a:r>
              <a:rPr lang="pt-BR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produção</a:t>
            </a:r>
            <a:r>
              <a:rPr lang="pt-BR" dirty="0" smtClean="0">
                <a:solidFill>
                  <a:srgbClr val="000000"/>
                </a:solidFill>
                <a:latin typeface="Cambria" panose="02040503050406030204" pitchFamily="18" charset="0"/>
              </a:rPr>
              <a:t>”</a:t>
            </a:r>
            <a:r>
              <a:rPr lang="pt-BR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pt-BR" i="1" dirty="0" smtClean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rgbClr val="000000"/>
                </a:solidFill>
                <a:latin typeface="Cambria" panose="02040503050406030204" pitchFamily="18" charset="0"/>
              </a:rPr>
              <a:t>Cox</a:t>
            </a:r>
            <a:r>
              <a:rPr lang="pt-BR" dirty="0" smtClean="0">
                <a:solidFill>
                  <a:srgbClr val="000000"/>
                </a:solidFill>
                <a:latin typeface="Cambria" panose="02040503050406030204" pitchFamily="18" charset="0"/>
              </a:rPr>
              <a:t>, Robert. Gramsci, hegemonia e Relações Internacionais: um ensaio sobre o </a:t>
            </a:r>
            <a:r>
              <a:rPr lang="pt-BR" dirty="0" smtClean="0">
                <a:solidFill>
                  <a:srgbClr val="000000"/>
                </a:solidFill>
                <a:latin typeface="Cambria" panose="02040503050406030204" pitchFamily="18" charset="0"/>
              </a:rPr>
              <a:t>método</a:t>
            </a:r>
            <a:r>
              <a:rPr lang="pt-BR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  <a:endParaRPr lang="pt-BR" i="1" dirty="0" smtClean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1654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916</TotalTime>
  <Words>1371</Words>
  <Application>Microsoft Macintosh PowerPoint</Application>
  <PresentationFormat>Apresentação na tela (4:3)</PresentationFormat>
  <Paragraphs>68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0" baseType="lpstr">
      <vt:lpstr>Calibri</vt:lpstr>
      <vt:lpstr>Cambria</vt:lpstr>
      <vt:lpstr>News Gothic MT</vt:lpstr>
      <vt:lpstr>Wingdings</vt:lpstr>
      <vt:lpstr>Wingdings 2</vt:lpstr>
      <vt:lpstr>Breeze</vt:lpstr>
      <vt:lpstr>Apresentação do PowerPoint</vt:lpstr>
      <vt:lpstr>Escola de Frankfurt e a Teoria Crítica</vt:lpstr>
      <vt:lpstr>A Teoria Crítica e as Teorias dominantes em RI (I)</vt:lpstr>
      <vt:lpstr>A Teoria Crítica e as Teorias Dominantes de RI (II)</vt:lpstr>
      <vt:lpstr>A Teoria Crítica e as Teorias dominantes em RI (III)</vt:lpstr>
      <vt:lpstr>A Teoria Crítica de Robert Cox (I)</vt:lpstr>
      <vt:lpstr>A Teoria Crítica de Robert Cox (II)</vt:lpstr>
      <vt:lpstr>A Teoria Crítica de Robert Cox (III)</vt:lpstr>
      <vt:lpstr>A Teoria Crítica de Robert Cox (IV)</vt:lpstr>
      <vt:lpstr>A Teoria Crítica de Robert Cox (V)</vt:lpstr>
      <vt:lpstr>A Teoria Crítica de Robert Cox (VI)</vt:lpstr>
      <vt:lpstr>A Teoria Crítica de Robert Cox (VII)</vt:lpstr>
      <vt:lpstr>A Teoria Crítica de Robert Cox (VIII)</vt:lpstr>
      <vt:lpstr>Apresentação do PowerPoint</vt:lpstr>
    </vt:vector>
  </TitlesOfParts>
  <Company>ESPM</Company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Realismo defensivo Kenneth Waltz</dc:title>
  <dc:creator>Feliciano Guimaraes</dc:creator>
  <cp:lastModifiedBy>Usuário do Microsoft Office</cp:lastModifiedBy>
  <cp:revision>185</cp:revision>
  <dcterms:created xsi:type="dcterms:W3CDTF">2014-02-19T17:44:12Z</dcterms:created>
  <dcterms:modified xsi:type="dcterms:W3CDTF">2020-10-06T17:46:21Z</dcterms:modified>
</cp:coreProperties>
</file>