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ink/ink6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05"/>
  </p:normalViewPr>
  <p:slideViewPr>
    <p:cSldViewPr snapToGrid="0" snapToObjects="1">
      <p:cViewPr varScale="1">
        <p:scale>
          <a:sx n="106" d="100"/>
          <a:sy n="106" d="100"/>
        </p:scale>
        <p:origin x="-6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5T23:34:00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 24575,'9'0'0,"23"0"0,-16 0 0,16 0 0,-22 0 0,6 0 0,-4 0 0,3 0 0,1 0 0,-4 0 0,9 0 0,-10 0 0,5 0 0,-6 0 0,1 0 0,-1 0 0,0 0 0,0 0 0,0 0 0,0 0 0,0-5 0,6 4 0,1-4 0,0 5 0,-1 0 0,-1 0 0,-3 0 0,4 0 0,-6 0 0,0 0 0,0 0 0,0 0 0,0 0 0,6 0 0,1 0 0,6 0 0,-1 0 0,1 0 0,-1 0 0,-4 0 0,-3 0 0,-4 0 0,-1 0 0,0 0 0,0 0 0,0 0 0,0 0 0,0 0 0,0 0 0,0 0 0,0 0 0,0 0 0,6 0 0,-4 0 0,3 0 0,-4 0 0,-1 0 0,0 0 0,0 0 0,1 0 0,-2 0 0,2 0 0,-2 0 0,2 0 0,-1 0 0,0 0 0,0 0 0,6 0 0,-4 0 0,3 0 0,-4 0 0,-1 0 0,0 0 0,0 0 0,0 0 0,0 0 0,0 0 0,1 0 0,4 0 0,-3 0 0,9 5 0,-9-3 0,9 3 0,-9-5 0,9 0 0,-9 0 0,3 0 0,-4 0 0,-1 0 0,0 0 0,0 0 0,0 0 0,6 0 0,-5 0 0,10 0 0,-9 0 0,9 0 0,-9 0 0,4 0 0,-1 0 0,-3 4 0,4-3 0,-6 4 0,0-5 0,-5 4 0,4-3 0,-4 3 0,5-4 0,0 0 0,1 0 0,-1 0 0,6 0 0,-5 0 0,11 5 0,-11-3 0,5 3 0,0-5 0,-5 0 0,5 0 0,0 0 0,-5 0 0,5 4 0,0-3 0,-5 4 0,11-5 0,-11 0 0,5 0 0,-6 0 0,0 5 0,6-4 0,-4 3 0,3-4 0,-4 0 0,-1 0 0,0 0 0,0 0 0,0 0 0,-1 0 0,2 5 0,4-4 0,-3 3 0,9-4 0,-4 0 0,0 0 0,5 0 0,-11 0 0,10 0 0,-9 0 0,9 0 0,-9 0 0,9 0 0,-9 0 0,9 0 0,-4 0 0,0 0 0,4 0 0,-4 0 0,6 0 0,0 0 0,-1 0 0,1 0 0,0 0 0,9 0 0,-7 0 0,8 0 0,-16 0 0,4 0 0,-3 0 0,-1 0 0,-2 0 0,-4 0 0,-1 0 0,0 0 0,0 0 0,1 0 0,-1 0 0,-1 0 0,1 0 0,-1 0 0,0 0 0,1 0 0,-5 5 0,-1 0 0,-4 4 0,4-4 0,1 0 0,4-5 0,1 0 0,12 0 0,-3 0 0,16 0 0,-4 0 0,0 0 0,4 0 0,-4 0 0,6 0 0,-6 0 0,5 0 0,-12 0 0,11 0 0,-10 0 0,4 0 0,-7 0 0,1 0 0,0 0 0,-6 0 0,-1 0 0,-6 0 0,0 0 0,0 0 0,1 0 0,-1 0 0,0 0 0,0 0 0,6 0 0,-5 0 0,11 0 0,-5 0 0,0 0 0,14 0 0,-17 0 0,12 0 0,-16 0 0,1 0 0,-1 4 0,0-3 0,0 4 0,-1-5 0,1 0 0,1 0 0,-1 0 0,6 0 0,-5 0 0,5 0 0,-6 0 0,0 0 0,1 0 0,-1 0 0,0 0 0,0 0 0,0 0 0,-1 0 0,1 0 0,0 0 0,1 0 0,-1 0 0,0 0 0,6 0 0,1 0 0,0 0 0,-1 0 0,-6 0 0,0 0 0,1 0 0,-1 0 0,0 0 0,0 0 0,0 0 0,1 0 0,-1 0 0,0 0 0,0 0 0,1 0 0,-1 0 0,0 0 0,0 0 0,6 0 0,-4 0 0,9 0 0,1 0 0,1 0 0,5 0 0,-6 0 0,-5 0 0,5 0 0,-5 0 0,0 0 0,4 0 0,-9 0 0,9-5 0,-4 4 0,6-5 0,-6 2 0,4 3 0,-4-9 0,6 9 0,-6-4 0,3 0 0,-8 4 0,2-4 0,-3 5 0,-1 0 0,0 0 0,0 0 0,1 0 0,-1 0 0,0 0 0,0 0 0,-1 0 0,1 0 0,1 0 0,-1 0 0,5 0 0,-3 0 0,9-5 0,-4 4 0,6-4 0,-6 5 0,4 0 0,-3 0 0,-1 0 0,4 0 0,-4 0 0,0 0 0,5 0 0,-11 0 0,5 0 0,-6-5 0,0 4 0,1-4 0,-2 5 0,2-4 0,-2 3 0,7-4 0,-4 0 0,9 4 0,-4-9 0,6 9 0,-1-4 0,1 0 0,-6 4 0,-1-4 0,-6 5 0,0 0 0,1 0 0,-1 0 0,0 0 0,0 0 0,1 0 0,-1 0 0,5 0 0,3 0 0,4 0 0,1 0 0,-1 0 0,1-6 0,-6 5 0,4-4 0,-3 5 0,-1-4 0,4 2 0,-9-2 0,3-1 0,-4 4 0,4-4 0,-3 5 0,9 0 0,-4 0 0,0-4 0,5 3 0,-5-4 0,5 0 0,1 4 0,10-5 0,-8 1 0,2 4 0,-6-4 0,-9 5 0,9 0 0,-9 0 0,9-5 0,-4 4 0,6-4 0,-1 5 0,1 0 0,0-6 0,-1 5 0,1-4 0,0 5 0,9 0 0,-7 0 0,8 0 0,-16 0 0,5 0 0,-11 0 0,5 0 0,-6 0 0,0 0 0,0 0 0,0 0 0,0 0 0,-1 0 0,1 0 0,1 0 0,-1 0 0,0 0 0,0 0 0,1 0 0,-2 0 0,7 0 0,1 0 0,5 0 0,-5 0 0,5 0 0,-5 0 0,0-5 0,4 4 0,-9-3 0,3 4 0,-4 0 0,-1 0 0,0 0 0,0 0 0,0 0 0,0 0 0,0 0 0,1 0 0,-1 0 0,0 0 0,6 0 0,1 0 0,6 0 0,-1 0 0,1 0 0,-6 0 0,4 0 0,-9 0 0,9 0 0,-10 0 0,11 0 0,-5 0 0,0 0 0,4 0 0,-4 0 0,0 0 0,5 0 0,1 0 0,2 0 0,4 0 0,-7 0 0,1 0 0,0-5 0,9 3 0,-7-3 0,3 5 0,-7 0 0,-4 0 0,6 0 0,-1 0 0,1 0 0,6 0 0,-5 0 0,5 0 0,-12 0 0,5 0 0,-11 0 0,11 0 0,-11 0 0,10 0 0,-3 0 0,4 0 0,-5 0 0,15 0 0,-13 0 0,8 0 0,-11 0 0,0 0 0,-4 0 0,3 0 0,-5 0 0,1 0 0,-1 0 0,0 0 0,0 0 0,1 0 0,4 0 0,-3 0 0,9 5 0,-9 1 0,9 0 0,-9-1 0,9 0 0,1 1 0,-4 0 0,2-1 0,-4 0 0,-5-3 0,5 3 0,0-5 0,-4 0 0,9 0 0,-6 0 0,7 0 0,-1 0 0,1 0 0,1 0 0,0 0 0,-1 5 0,1 1 0,-6 5 0,4 0 0,-9-1 0,9-3 0,-9 2 0,9-8 0,-9 8 0,9-8 0,-4 4 0,6 0 0,-6-4 0,4 4 0,-4 0 0,6-4 0,-1 4 0,-4-5 0,3 0 0,-4 0 0,6 0 0,-6 0 0,4 0 0,-9 0 0,3 0 0,-4 0 0,-1 0 0,0 0 0,0 0 0,1 0 0,-1 0 0,5 0 0,-3 0 0,14 0 0,-13 0 0,12 0 0,-7 0 0,-1 0 0,4 0 0,-9 0 0,9 0 0,-10 0 0,11-5 0,-11 4 0,5-4 0,-6 0 0,0 4 0,1-4 0,-1 5 0,5-4 0,-4 3 0,4-4 0,-5 5 0,0 0 0,0 0 0,6-5 0,-4 4 0,4-4 0,-6 5 0,6-6 0,-5 5 0,5-4 0,0 5 0,-5 0 0,10 0 0,-3 0 0,4 0 0,-5 0 0,5 0 0,5 0 0,-8 0 0,13 0 0,-15 0 0,0 0 0,-1 0 0,-1 0 0,-3 0 0,9 0 0,-9 0 0,4 0 0,-6 0 0,6 0 0,-5 0 0,5 0 0,0 0 0,-5 0 0,11 0 0,-1 0 0,3 0 0,-2 0 0,-6 0 0,-1 0 0,-3 0 0,4 0 0,-6 0 0,6 0 0,-5 0 0,10 0 0,-9 0 0,9 0 0,-4 0 0,6 0 0,0 0 0,-1 0 0,-5 0 0,15 5 0,-18-4 0,17 9 0,-19-8 0,9 3 0,-9-5 0,9 0 0,-10 0 0,5 0 0,-6 0 0,1 0 0,-1 0 0,0 0 0,0 0 0,1 0 0,-1 0 0,0 0 0,6 0 0,1 0 0,6 0 0,-1 0 0,1 0 0,4 0 0,-3 0 0,-3 0 0,-5 0 0,-6 0 0,4 0 0,9 0 0,6 0 0,8-6 0,-6 5 0,5-5 0,-12 1 0,5 4 0,-6-4 0,-1 5 0,1 0 0,0-5 0,-6 3 0,4-3 0,-9 5 0,3 0 0,1 0 0,-4-4 0,9 2 0,-10-2 0,11-1 0,-5 3 0,5-8 0,1 9 0,0-4 0,-6 5 0,4 0 0,-5 0 0,1 0 0,-2 0 0,-5 0 0,0 0 0,0 0 0,0 0 0,0 0 0,6 0 0,-4 0 0,9 0 0,-4 0 0,0 0 0,5 0 0,-5 0 0,0 0 0,-1 0 0,-1 0 0,-3 0 0,4 0 0,-6 0 0,0 0 0,0 0 0,6 0 0,-4 0 0,3 4 0,1-2 0,-4 2 0,9-4 0,-4 0 0,0 0 0,5 0 0,-11 0 0,10 0 0,-9 0 0,9 0 0,-4 0 0,0 0 0,-1 0 0,0 0 0,0 0 0,1 0 0,-3 0 0,-8 4 0,11-3 0,10 3 0,8-15 0,9 3 0,-7-10 0,1 5 0,-1 1 0,0-1 0,0 6 0,-6-3 0,-2 8 0,-6-8 0,-1 9 0,1-4 0,0 5 0,-6 0 0,4 0 0,-9 0 0,9 0 0,-9 0 0,3 0 0,-5 0 0,6 0 0,-4 0 0,4 0 0,-6 0 0,0 0 0,5 0 0,2 0 0,-1 0 0,0 0 0,-6 0 0,6 0 0,-5 0 0,10 5 0,-9 1 0,4 4 0,-6-4 0,0 3 0,1-8 0,-1 4 0,0-5 0,0 0 0,0 4 0,1-3 0,-1 8 0,0-3 0,10 4 0,-1 1 0,2-5 0,1 4 0,-11-9 0,5 9 0,-6-9 0,0 3 0,0 0 0,-1-2 0,1 2 0,0-4 0,0 4 0,0-3 0,0 4 0,0-5 0,0 0 0,0 0 0,0 0 0,0 0 0,1 0 0,-1 0 0,0 0 0,0 0 0,1 0 0,-1 0 0,6 0 0,1 0 0,5 0 0,1 0 0,0 0 0,6 0 0,-5 0 0,5 0 0,0 0 0,2 0 0,0-5 0,4 3 0,-4-8 0,0 8 0,4-3 0,-4-1 0,6 5 0,0-5 0,-6 6 0,5 0 0,-5 0 0,-1 0 0,6 0 0,-17 0 0,8 0 0,-15 0 0,8 0 0,-8 0 0,-2 0 0,-6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5T23:34:07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24575,'13'0'0,"-1"0"0,-4 0 0,5 0 0,-4 0 0,3 0 0,0 0 0,-2 0 0,3 0 0,-5 0 0,5 0 0,-3 0 0,8 0 0,-9 0 0,9 0 0,-4 0 0,5 0 0,0 0 0,0 0 0,5 0 0,-4 0 0,4 0 0,-5 0 0,5 0 0,-8 0 0,12 0 0,-12 0 0,8 0 0,-5 0 0,0 0 0,5 0 0,-4 0 0,4 0 0,0 0 0,-3 0 0,3 0 0,-5 0 0,5 0 0,-4 0 0,4 0 0,-5 0 0,0 0 0,0 0 0,5 0 0,-4 0 0,10 0 0,3 0 0,-5 0 0,10 0 0,-18 0 0,10 0 0,-10 0 0,10 0 0,-10 0 0,4 0 0,0 0 0,-4 0 0,4 0 0,1 0 0,-5 0 0,4 0 0,-5 4 0,0-3 0,5 3 0,-4-4 0,4 0 0,9 4 0,-11-3 0,16 4 0,-18-5 0,10 4 0,-10-3 0,9 8 0,-8-7 0,3 6 0,0-7 0,-4 4 0,4-1 0,-5-3 0,0 3 0,0-4 0,-5 4 0,4-3 0,-4 2 0,8-3 0,-6 0 0,0 0 0,-2 0 0,-5 0 0,4 0 0,0 0 0,-3 0 0,8 0 0,-9 0 0,9 0 0,-4 0 0,5 0 0,-5 0 0,4 0 0,-8 0 0,3 0 0,0 0 0,0 0 0,1 0 0,-1 0 0,-5 0 0,5 0 0,1 0 0,1 0 0,8 0 0,-8 0 0,9 0 0,-5 0 0,0 0 0,5 0 0,-4 0 0,10 0 0,-4 0 0,4 0 0,1 0 0,0-4 0,0 3 0,20-14 0,-15 13 0,15-8 0,-20 6 0,0 2 0,0-2 0,-6 4 0,-1 0 0,-5-4 0,0 3 0,0-4 0,0 5 0,-5 0 0,-1 0 0,-5 0 0,11 0 0,-4 0 0,14 0 0,-3 0 0,-1 0 0,5-4 0,-10 2 0,4-2 0,0 4 0,-3-4 0,-2 3 0,-1-4 0,-4 1 0,5-1 0,0-1 0,-5 2 0,4 0 0,-9 3 0,9-3 0,-8 4 0,7 0 0,-7-4 0,8 3 0,-4-3 0,5 4 0,0-4 0,5 3 0,4-8 0,-1 8 0,0-3 0,-9 4 0,1 0 0,0 0 0,0 0 0,0 0 0,-5 0 0,4 0 0,-4 0 0,0 0 0,4 0 0,-4 0 0,5 0 0,0 0 0,8 0 0,-6-4 0,6 3 0,-8-4 0,-1 5 0,1 0 0,0 0 0,5 0 0,-4 0 0,5 0 0,-1 0 0,-4 0 0,9 0 0,-3 0 0,0 0 0,3 0 0,-3 0 0,5 0 0,0 0 0,-1 0 0,10 0 0,-13 0 0,11 0 0,-18 0 0,5 0 0,-11 0 0,4 0 0,-4 0 0,5 0 0,-5 0 0,4 0 0,1 5 0,1-4 0,4 4 0,1-5 0,0 0 0,6 0 0,0 0 0,6 0 0,-4 0 0,4 0 0,-6 4 0,0 2 0,6 5 0,-5-1 0,6 1 0,-7-1 0,-1 1 0,8-1 0,-6 1 0,11 5 0,-4-4 0,6 4 0,7-10 0,-5-1 0,5-5 0,-7 0 0,-6 0 0,-2 0 0,-6 0 0,-10 0 0,-3 0 0,-13-8 0,9 6 0,8-7 0,7 9 0,3 0 0,11-5 0,-8-2 0,17 1 0,-7-4 0,-6 4 0,4 0 0,-10-4 0,10 9 0,-10-8 0,4 3 0,-12 0 0,5-3 0,-10 8 0,10-4 0,-10 5 0,4-4 0,-5 3 0,-1-3 0,1 4 0,0 0 0,0 0 0,0-5 0,0 4 0,5-7 0,-4 6 0,4-2 0,-5 0 0,0 2 0,0-2 0,-1 4 0,1 0 0,0 0 0,0 0 0,0 0 0,-5 0 0,4 0 0,-4 0 0,5 0 0,-5 0 0,3 0 0,-7 0 0,16-4 0,-14 3 0,14-3 0,-17 4 0,9 0 0,-4 0 0,1 0 0,2 0 0,-3 0 0,5 0 0,-5 0 0,4 0 0,-8 0 0,7-5 0,-7 4 0,3-3 0,0 4 0,-3 0 0,3 0 0,-4 0 0,7 0 0,-5 0 0,10 0 0,-11 0 0,8 0 0,-9 0 0,4 0 0,1 0 0,-5 0 0,9 0 0,-4 0 0,5 0 0,0 0 0,0 0 0,-1 0 0,1 0 0,0 0 0,0 0 0,8 0 0,-1 0 0,3 0 0,0 5 0,-8-4 0,8 8 0,-9-8 0,10 8 0,-10-3 0,10 4 0,-10-1 0,4 1 0,-5 0 0,-5-1 0,4 0 0,-9 0 0,4-1 0,-4 1 0,-1-1 0,1 1 0,3 3 0,-2-2 0,2 2 0,-4-4 0,1-3 0,-1-1 0,1-4 0,-1 0 0,0 0 0,0 0 0,0 0 0,0 0 0,0 0 0,0 0 0,-4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5T23:34:12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0 24575,'0'12'0,"0"2"0,0-1 0,0 5 0,0 1 0,0-3 0,0 19 0,0-13 0,0 22 0,0-6 0,0 14 0,0-5 0,0 5 0,0 8 0,0-18 0,0 17 0,0-27 0,0 19 0,0-17 0,0 16 0,0-11 0,0 6 0,0-6 0,0 11 0,0-2 0,0 6 0,0 5 0,0-6 0,0 8 0,0 0 0,0 0 0,0-7 0,0-9 0,-4-7 0,3-7 0,-4-1 0,5-4 0,-5 4 0,4-10 0,-8 9 0,8 5 0,-4-1 0,5 1 0,0-10 0,0-5 0,0-5 0,0-1 0,0-4 0,0-1 0,0 1 0,0-1 0,0 1 0,0-1 0,0 1 0,0-1 0,0 1 0,0-1 0,0-3 0,0-2 0</inkml:trace>
  <inkml:trace contextRef="#ctx0" brushRef="#br0" timeOffset="990">0 2207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5T23:34:15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 24575,'0'18'0,"0"2"0,0 11 0,0 7 0,0 0 0,0 7 0,0 7 0,0 19 0,0 1 0,0 24 0,0-15 0,0-15 0,0 16 0,0-23 0,0 28 0,0-16 0,0-3 0,0-20 0,0 9 0,0-9 0,0 6 0,0-2 0,0-7 0,0 0 0,-6 7 0,0-6 0,-6 13 0,0 3 0,-1 1 0,0 13 0,1-13 0,5 13 0,-5-5 0,5 8 0,0-1 0,-4-7 0,9-3 0,-9-7 0,10 0 0,-4-7 0,5-2 0,-6-7 0,5-7 0,-4 0 0,5-5 0,0-11 0,0 0 0,0-14 0,0 1 0,0-1 0,0 0 0,0-3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5T23:34:16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5T23:34:10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2482 0 24575,'0'45'0,"0"-5"0,0 27 0,0 5 0,0-12 0,0 22 0,0-16 0,0 14-458,0-22 0,0 0 458,0 28 0,0-29 0,0 1 0,-7 41 0,3-49 0,0 1 0,-4 47 0,-4-10 0,4-10 0,-5 1 225,6-9-225,-4-8 0,10-16 0,-4-9 0,5-16 0,0 2 172,0-14 1,0 1 0,0-6 0</inkml:trace>
  <inkml:trace contextRef="#ctx0" brushRef="#br0" timeOffset="832">2363 2213 24575,'4'-5'0,"0"2"0</inkml:trace>
  <inkml:trace contextRef="#ctx0" brushRef="#br0" timeOffset="8450">1 1167 24575,'18'0'0,"8"0"0,13 0 0,6 0 0,24 0 0,-25 0 0,30 0 0,-18 0 0,14 0 0,9 0 0,-9 0 0,16 0 0,-22 0 0,14 0 0,-10 0 0,-18 0 0,15 0 0,-25 0 0,6 0 0,-9 0 0,1 0 0,-6 0 0,11 0 0,-10 0 0,4 0 0,0 0 0,-4 0 0,4 0 0,-6 0 0,-6 0 0,-1 0 0,-5 0 0,-5 0 0,-1 0 0,0 0 0,-4 0 0,0-3 0,-5 2 0,-4-3 0</inkml:trace>
  <inkml:trace contextRef="#ctx0" brushRef="#br0" timeOffset="10541">1485 699 24575,'18'0'0,"-8"0"0,19 0 0,-18 0 0,17 4 0,-17-3 0,18 13 0,-14-7 0,9 3 0,0-1 0,2 1 0,5 1 0,0 9 0,0-4 0,-6 4 0,5-4 0,-10-3 0,0-3 0,-7-1 0,-5-1 0,1 1 0,-1-5 0,-3 4 0,2-7 0,-2 3 0,-1-1 0,-1 1 0,-3 4 0,0 0 0,0 1 0,-4 3 0,-6 8 0,-1 6 0,-4 5 0,0 0 0,3 6 0,-10 8 0,10 2 0,-12 12 0,6-5 0,-2 15 0,-3-7 0,9 7 0,-9-8 0,10-1 0,-5-6 0,7-8 0,1-14 0,4-8 0,-2-10 0,7-1 0,-3-4 0,0-1 0,3 1 0,-3-8 0,4-11 0,0 0 0,0-7 0,0 4 0,0 3 0,0-3 0,0 0 0,0-1 0,0-11 0,0-7 0,0-7 0,0-29 0,0 2 0,0-7 0,0-10 0,-11 17 0,8-21 0,-9-1 0,12 8 0,-5 0 0,3 3 0,-9 15 0,10-7 0,-9 15 0,3 2 0,1 13 0,-3 7 0,8 2 0,-4 15 0,5-4 0,0 10 0,0 1 0,0 3 0,0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444638-1A36-DC4F-99D1-308A2DFED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C72D75D-8329-1A46-8B22-316866003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EF13C69-AAE8-0D4E-991E-A575FBA5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5629-3200-1F4B-AC4B-0550C0850FF3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41EC3F3-5B08-8649-8FB1-5BFAF1B1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0C1A96E-293D-5641-A104-09F8F830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B23F-296E-1D40-89FE-2183747E86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241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620F5C-EA66-0345-8451-751E6AA8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EBCB992-87B0-744B-9727-AB2426AE9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75B9538-1B93-5946-B02D-22B0FA89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5629-3200-1F4B-AC4B-0550C0850FF3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351D3A3-3212-2643-B238-5AB71B31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492AC6F-8CA9-074B-8777-AC1362D7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B23F-296E-1D40-89FE-2183747E86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976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F88D58A-B4DF-804F-AE54-0075EDF78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00CC15D-46B2-3240-B6C4-B7A6B7E71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0054FA6-C71B-814C-BB77-0130511B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5629-3200-1F4B-AC4B-0550C0850FF3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B07DD6F-EFF3-5240-8144-D70313D6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C9C2B18-F560-6448-A3D7-43086A18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B23F-296E-1D40-89FE-2183747E86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494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46D295-F6F7-614D-AB92-60C975D8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EA59A9D-FD0D-C54A-A7A9-C44DC4F5A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A0B4F9C-A47F-674B-A6C5-53E41690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5629-3200-1F4B-AC4B-0550C0850FF3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8F79060-E143-6841-98BF-E2D5FE23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D3E82AC-DAD8-7E40-846B-D4E3C3B1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B23F-296E-1D40-89FE-2183747E86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7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0C8A76-2156-3F4B-BD4F-1F1A9F41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5118673-6EA3-3D43-B5D3-8E8191EB7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A76AF42-24F9-2842-84B8-0005F26D1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5629-3200-1F4B-AC4B-0550C0850FF3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F7DF37F-390B-9246-9F12-945706A5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0BA8BD0-C0CB-BC4C-8147-F861418E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B23F-296E-1D40-89FE-2183747E86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5271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61836A-9F51-124D-AAEA-F8A9D015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42A17E0-3EA1-4645-80E4-E47900FE6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15568B9-7856-4D4A-B1A4-F0D754B25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8B8468F-985E-5A40-91A3-3E5F120E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5629-3200-1F4B-AC4B-0550C0850FF3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1267357-76D5-EE40-B7B5-75DFB4FA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84C70A9-847B-994D-A47D-32199996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B23F-296E-1D40-89FE-2183747E86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357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1E84FC-BBEA-CF4E-97E8-68B9AD21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C8868A0-5A3A-8043-8B6B-44BACACF5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427FDD1-006F-684A-A664-2A548A3DF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1A740B8-046E-A343-BADA-963780A0C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8E630F4-CB0B-824F-8354-78B2B7055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538C92E-66FA-444C-A106-9EC6E2130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5629-3200-1F4B-AC4B-0550C0850FF3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EB897422-8995-3E4A-9C07-4BA117DA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A1251D65-9DBD-6D48-BE95-1F24B130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B23F-296E-1D40-89FE-2183747E86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9535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55ABD0-1372-9A47-B825-A03DE6B15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2353165-B7A5-FC42-8D44-31DEB431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5629-3200-1F4B-AC4B-0550C0850FF3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D7F3272-5126-3A45-AC6E-6948F368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866EC5B-B732-5247-9424-E48F8F7B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B23F-296E-1D40-89FE-2183747E86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148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F8CC764-05F7-A840-A68B-A3EA04EF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5629-3200-1F4B-AC4B-0550C0850FF3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35EAF71-CE5D-B446-A624-5E2863E6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97474F2-DBB9-754F-8FCB-456785AA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B23F-296E-1D40-89FE-2183747E86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508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1EBCDF-39BA-0847-A1C9-119B5D51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6D573DD-DF53-7942-9076-FC36CFC0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3090537-39BF-CD4C-A5E5-08E204EA9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A568F8A-84A5-F249-9159-3F351CEB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5629-3200-1F4B-AC4B-0550C0850FF3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6D637D6-2119-D44F-8488-EADC628E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879524D-4D91-294D-A0E4-9E706F9C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B23F-296E-1D40-89FE-2183747E86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811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3733A5-35D7-104D-85F4-4F0B2B8C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DD44E67F-F747-C94B-985A-340F0CD11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91E73C8-77C1-624B-BF42-CEAB08168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7D6A668-BE3F-DE4D-9CBC-68368078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5629-3200-1F4B-AC4B-0550C0850FF3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C8C84C3-FFE9-3847-ADE0-5FE623C7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0AC2F7B-E267-B143-8443-919733C4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B23F-296E-1D40-89FE-2183747E86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4A18C4E-2895-434E-A916-DD5A7E8B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417A634-BAB2-7349-84AD-584282F6A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B67F497-CF49-D044-9E0E-1FC302F26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D5629-3200-1F4B-AC4B-0550C0850FF3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ACB2953-7F3D-A645-9C44-38AADD903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11E0BEA-5CDA-6542-B7B7-D4543D619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4B23F-296E-1D40-89FE-2183747E86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638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4.xml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o9.gizmodo.com/i-fooled-millions-into-thinking-chocolate-helps-weight-1707251800" TargetMode="External"/><Relationship Id="rId2" Type="http://schemas.openxmlformats.org/officeDocument/2006/relationships/hyperlink" Target="https://nyti.ms/2Zrznq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30zjK1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E9F13B-B1A7-9846-8002-6E0A7E73DD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B495E18-110C-124C-BDDE-D0785A5EF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parede, homem&#10;&#10;Descrição gerada automaticamente">
            <a:extLst>
              <a:ext uri="{FF2B5EF4-FFF2-40B4-BE49-F238E27FC236}">
                <a16:creationId xmlns:a16="http://schemas.microsoft.com/office/drawing/2014/main" xmlns="" id="{3148137B-44F7-CC46-940F-1FF99CDFD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48"/>
            <a:ext cx="12192000" cy="67655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4FB88B3-B37A-954B-89FF-2675CD976F77}"/>
              </a:ext>
            </a:extLst>
          </p:cNvPr>
          <p:cNvSpPr txBox="1"/>
          <p:nvPr/>
        </p:nvSpPr>
        <p:spPr>
          <a:xfrm>
            <a:off x="0" y="2998758"/>
            <a:ext cx="6936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Algerian" pitchFamily="82" charset="77"/>
              </a:rPr>
              <a:t>JORNALISMO CIENTÍFICO: O BOM, O MAU E O FEIO</a:t>
            </a:r>
          </a:p>
        </p:txBody>
      </p:sp>
    </p:spTree>
    <p:extLst>
      <p:ext uri="{BB962C8B-B14F-4D97-AF65-F5344CB8AC3E}">
        <p14:creationId xmlns:p14="http://schemas.microsoft.com/office/powerpoint/2010/main" xmlns="" val="919150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2DB158E9-DF37-AF41-879C-2E4F92C7E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858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4D3102-0EB1-FD4A-A7AA-2CB47855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EA86FF86-65CB-364A-8920-046187A1F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651" y="153668"/>
            <a:ext cx="8386762" cy="6550664"/>
          </a:xfrm>
        </p:spPr>
      </p:pic>
    </p:spTree>
    <p:extLst>
      <p:ext uri="{BB962C8B-B14F-4D97-AF65-F5344CB8AC3E}">
        <p14:creationId xmlns:p14="http://schemas.microsoft.com/office/powerpoint/2010/main" xmlns="" val="4250039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0D7A0E-B27D-3E44-982C-3B5657BDA1C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pt-BR" sz="8000" dirty="0">
                <a:latin typeface="Algerian" pitchFamily="82" charset="77"/>
              </a:rPr>
              <a:t>LIÇÕES DO FEIO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2679492-8FD7-1041-B2D4-2863D6DE9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lgerian" pitchFamily="82" charset="77"/>
              </a:rPr>
              <a:t>SEDUÇÃO DO HYPE</a:t>
            </a:r>
            <a:r>
              <a:rPr lang="pt-BR" dirty="0"/>
              <a:t>: a perspectiva de uma história fascinante e revolucionária levou a uma inibição dos controles críticos</a:t>
            </a:r>
          </a:p>
          <a:p>
            <a:endParaRPr lang="pt-BR" dirty="0"/>
          </a:p>
          <a:p>
            <a:r>
              <a:rPr lang="pt-BR" dirty="0">
                <a:latin typeface="Algerian" pitchFamily="82" charset="77"/>
              </a:rPr>
              <a:t>ESTILO DE VIDA</a:t>
            </a:r>
            <a:r>
              <a:rPr lang="pt-BR" dirty="0"/>
              <a:t>: histórias que promovem a ligação entre comportamentos simples e saúde são sempre fáceis de vender</a:t>
            </a:r>
          </a:p>
          <a:p>
            <a:endParaRPr lang="pt-BR" dirty="0"/>
          </a:p>
          <a:p>
            <a:r>
              <a:rPr lang="pt-BR" dirty="0">
                <a:latin typeface="Algerian" pitchFamily="82" charset="77"/>
              </a:rPr>
              <a:t>TERCEIRIZAÇÃO DA RESPONSABILIDADE</a:t>
            </a:r>
            <a:r>
              <a:rPr lang="pt-BR" dirty="0"/>
              <a:t>:  não sou eu quem diz, é o “estudo”, que até foi publicado com estatísticas!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6333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72FEAB-F6FA-324B-96B1-9E5E51BEBB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pt-BR" sz="8000" dirty="0">
                <a:latin typeface="Algerian" pitchFamily="82" charset="77"/>
              </a:rPr>
              <a:t>O BOM</a:t>
            </a:r>
          </a:p>
        </p:txBody>
      </p:sp>
      <p:pic>
        <p:nvPicPr>
          <p:cNvPr id="5" name="Espaço Reservado para Conteúdo 4" descr="Uma imagem contendo texto, livro&#10;&#10;Descrição gerada automaticamente">
            <a:extLst>
              <a:ext uri="{FF2B5EF4-FFF2-40B4-BE49-F238E27FC236}">
                <a16:creationId xmlns:a16="http://schemas.microsoft.com/office/drawing/2014/main" xmlns="" id="{3803D4D7-D1CB-7042-B0B5-1CA2C213F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464" y="1484420"/>
            <a:ext cx="5114522" cy="5373579"/>
          </a:xfrm>
        </p:spPr>
      </p:pic>
    </p:spTree>
    <p:extLst>
      <p:ext uri="{BB962C8B-B14F-4D97-AF65-F5344CB8AC3E}">
        <p14:creationId xmlns:p14="http://schemas.microsoft.com/office/powerpoint/2010/main" xmlns="" val="341022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092F9-1FC5-7C4D-98FF-BB89DC3D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FB7E58B4-32DF-0E4C-8318-610E09AEB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00" y="344154"/>
            <a:ext cx="6989693" cy="6513845"/>
          </a:xfr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9DB63B88-55AC-0442-B259-9DECDFC2D7DF}"/>
                  </a:ext>
                </a:extLst>
              </p14:cNvPr>
              <p14:cNvContentPartPr/>
              <p14:nvPr/>
            </p14:nvContentPartPr>
            <p14:xfrm>
              <a:off x="3584542" y="3956107"/>
              <a:ext cx="4734360" cy="9360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DB63B88-55AC-0442-B259-9DECDFC2D7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5902" y="3947467"/>
                <a:ext cx="47520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96139234-5EEF-334D-9667-88422FAF988F}"/>
                  </a:ext>
                </a:extLst>
              </p14:cNvPr>
              <p14:cNvContentPartPr/>
              <p14:nvPr/>
            </p14:nvContentPartPr>
            <p14:xfrm>
              <a:off x="2344390" y="4289863"/>
              <a:ext cx="2747160" cy="6588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6139234-5EEF-334D-9667-88422FAF98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5750" y="4280863"/>
                <a:ext cx="2764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C30894CD-24B0-9B43-BFF0-3CF4B094136D}"/>
                  </a:ext>
                </a:extLst>
              </p14:cNvPr>
              <p14:cNvContentPartPr/>
              <p14:nvPr/>
            </p14:nvContentPartPr>
            <p14:xfrm>
              <a:off x="9461590" y="3436303"/>
              <a:ext cx="21240" cy="79452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30894CD-24B0-9B43-BFF0-3CF4B09413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52590" y="3427303"/>
                <a:ext cx="38880" cy="8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95EF1714-39B2-C044-B47A-08656B51FB5D}"/>
                  </a:ext>
                </a:extLst>
              </p14:cNvPr>
              <p14:cNvContentPartPr/>
              <p14:nvPr/>
            </p14:nvContentPartPr>
            <p14:xfrm>
              <a:off x="9682270" y="3433063"/>
              <a:ext cx="54000" cy="96372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5EF1714-39B2-C044-B47A-08656B51FB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73270" y="3424423"/>
                <a:ext cx="71640" cy="9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C7D87712-00CE-0F49-AC57-ACDDC839C953}"/>
                  </a:ext>
                </a:extLst>
              </p14:cNvPr>
              <p14:cNvContentPartPr/>
              <p14:nvPr/>
            </p14:nvContentPartPr>
            <p14:xfrm>
              <a:off x="9675790" y="4637983"/>
              <a:ext cx="360" cy="36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7D87712-00CE-0F49-AC57-ACDDC839C9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67150" y="46289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07281EE1-77B9-2147-817A-0C22350E340F}"/>
                  </a:ext>
                </a:extLst>
              </p14:cNvPr>
              <p14:cNvContentPartPr/>
              <p14:nvPr/>
            </p14:nvContentPartPr>
            <p14:xfrm>
              <a:off x="8343070" y="3443863"/>
              <a:ext cx="893520" cy="79668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7281EE1-77B9-2147-817A-0C22350E340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34430" y="3434867"/>
                <a:ext cx="911160" cy="8143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45510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84C54602-B0E0-A144-8124-4B5414503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61618"/>
            <a:ext cx="10905066" cy="43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24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interior&#10;&#10;Descrição gerada automaticamente">
            <a:extLst>
              <a:ext uri="{FF2B5EF4-FFF2-40B4-BE49-F238E27FC236}">
                <a16:creationId xmlns:a16="http://schemas.microsoft.com/office/drawing/2014/main" xmlns="" id="{ADF78FB1-FC07-D14D-9822-FACEDC84F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06871"/>
            <a:ext cx="10905066" cy="32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34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320F04-7F99-5B49-8242-A1CA6ECACC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pt-BR" sz="8000" dirty="0">
                <a:latin typeface="Algerian" pitchFamily="82" charset="77"/>
              </a:rPr>
              <a:t>LIÇÕES DO BOM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4A413C5-AC6B-8041-A960-68109DBD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lgerian" pitchFamily="82" charset="77"/>
              </a:rPr>
              <a:t>SEM HYPE</a:t>
            </a:r>
            <a:r>
              <a:rPr lang="pt-BR" dirty="0"/>
              <a:t>: aviso sobrea caráter pré-clínico do resultado aparece logo no início;</a:t>
            </a:r>
          </a:p>
          <a:p>
            <a:endParaRPr lang="pt-BR" dirty="0"/>
          </a:p>
          <a:p>
            <a:r>
              <a:rPr lang="pt-BR" dirty="0">
                <a:latin typeface="Algerian" pitchFamily="82" charset="77"/>
              </a:rPr>
              <a:t>CLAREZA</a:t>
            </a:r>
            <a:r>
              <a:rPr lang="pt-BR" dirty="0"/>
              <a:t>: Possível conflito de interesse dos autores é apresentado de forma direta, sem meias-palavras;</a:t>
            </a:r>
          </a:p>
          <a:p>
            <a:endParaRPr lang="pt-BR" dirty="0"/>
          </a:p>
          <a:p>
            <a:r>
              <a:rPr lang="pt-BR" dirty="0">
                <a:latin typeface="Algerian" pitchFamily="82" charset="77"/>
              </a:rPr>
              <a:t>PERSPECTIVA</a:t>
            </a:r>
            <a:r>
              <a:rPr lang="pt-BR" dirty="0"/>
              <a:t>: Cientista sem ligação direta com o trabalho é ouvido e ajuda a pôr o resultado em contexto.</a:t>
            </a:r>
          </a:p>
        </p:txBody>
      </p:sp>
    </p:spTree>
    <p:extLst>
      <p:ext uri="{BB962C8B-B14F-4D97-AF65-F5344CB8AC3E}">
        <p14:creationId xmlns:p14="http://schemas.microsoft.com/office/powerpoint/2010/main" xmlns="" val="71081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198DBA-3E21-A04D-B15A-EB78B88C74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pt-BR" sz="8000" dirty="0">
                <a:latin typeface="Algerian" pitchFamily="82" charset="77"/>
              </a:rPr>
              <a:t>CRÉDITOS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93B9A96-78E2-5B42-9F25-822ED641C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i="1" u="sng" dirty="0"/>
          </a:p>
          <a:p>
            <a:r>
              <a:rPr lang="pt-BR" b="1" i="1" u="sng" dirty="0"/>
              <a:t>New </a:t>
            </a:r>
            <a:r>
              <a:rPr lang="pt-BR" b="1" i="1" u="sng" dirty="0" err="1"/>
              <a:t>Weapons</a:t>
            </a:r>
            <a:r>
              <a:rPr lang="pt-BR" b="1" i="1" u="sng" dirty="0"/>
              <a:t> </a:t>
            </a:r>
            <a:r>
              <a:rPr lang="pt-BR" b="1" i="1" u="sng" dirty="0" err="1"/>
              <a:t>Against</a:t>
            </a:r>
            <a:r>
              <a:rPr lang="pt-BR" b="1" i="1" u="sng" dirty="0"/>
              <a:t> </a:t>
            </a:r>
            <a:r>
              <a:rPr lang="pt-BR" b="1" i="1" u="sng" dirty="0" err="1"/>
              <a:t>Cancer</a:t>
            </a:r>
            <a:r>
              <a:rPr lang="pt-BR" b="1" i="1" u="sng" dirty="0"/>
              <a:t>: </a:t>
            </a:r>
            <a:r>
              <a:rPr lang="pt-BR" b="1" i="1" u="sng" dirty="0" err="1"/>
              <a:t>Millions</a:t>
            </a:r>
            <a:r>
              <a:rPr lang="pt-BR" b="1" i="1" u="sng" dirty="0"/>
              <a:t> </a:t>
            </a:r>
            <a:r>
              <a:rPr lang="pt-BR" b="1" i="1" u="sng" dirty="0" err="1"/>
              <a:t>of</a:t>
            </a:r>
            <a:r>
              <a:rPr lang="pt-BR" b="1" i="1" u="sng" dirty="0"/>
              <a:t> </a:t>
            </a:r>
            <a:r>
              <a:rPr lang="pt-BR" b="1" i="1" u="sng" dirty="0" err="1"/>
              <a:t>Bacteria</a:t>
            </a:r>
            <a:r>
              <a:rPr lang="pt-BR" b="1" i="1" u="sng" dirty="0"/>
              <a:t> </a:t>
            </a:r>
            <a:r>
              <a:rPr lang="pt-BR" b="1" i="1" u="sng" dirty="0" err="1"/>
              <a:t>Programmed</a:t>
            </a:r>
            <a:r>
              <a:rPr lang="pt-BR" b="1" i="1" u="sng" dirty="0"/>
              <a:t> </a:t>
            </a:r>
            <a:r>
              <a:rPr lang="pt-BR" b="1" i="1" u="sng" dirty="0" err="1"/>
              <a:t>to</a:t>
            </a:r>
            <a:r>
              <a:rPr lang="pt-BR" b="1" i="1" u="sng" dirty="0"/>
              <a:t> </a:t>
            </a:r>
            <a:r>
              <a:rPr lang="pt-BR" b="1" i="1" u="sng" dirty="0" err="1"/>
              <a:t>Kill</a:t>
            </a:r>
            <a:r>
              <a:rPr lang="pt-BR" b="1" i="1" u="sng" dirty="0"/>
              <a:t>  </a:t>
            </a:r>
          </a:p>
          <a:p>
            <a:r>
              <a:rPr lang="pt-BR" b="1" i="1" dirty="0">
                <a:hlinkClick r:id="rId2"/>
              </a:rPr>
              <a:t>https://nyti.ms/2Zrznqt</a:t>
            </a:r>
            <a:endParaRPr lang="pt-BR" b="1" i="1" dirty="0"/>
          </a:p>
          <a:p>
            <a:endParaRPr lang="pt-BR" b="1" i="1" dirty="0"/>
          </a:p>
          <a:p>
            <a:r>
              <a:rPr lang="pt-BR" b="1" i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 Fooled Millions Into Thinking Chocolate Helps Weight Loss. Here's How.</a:t>
            </a:r>
            <a:r>
              <a:rPr lang="pt-BR" b="1" i="1" dirty="0"/>
              <a:t> </a:t>
            </a:r>
          </a:p>
          <a:p>
            <a:r>
              <a:rPr lang="pt-BR" b="1" u="sng" dirty="0">
                <a:hlinkClick r:id="rId4"/>
              </a:rPr>
              <a:t>http://bit.ly/30zjK1v</a:t>
            </a:r>
            <a:endParaRPr lang="pt-BR" b="1" u="sng" dirty="0"/>
          </a:p>
          <a:p>
            <a:endParaRPr lang="pt-BR" b="1" dirty="0"/>
          </a:p>
          <a:p>
            <a:endParaRPr lang="pt-BR" b="1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710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DCAA89-6848-7647-86FD-AD687BB893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pt-BR" sz="8000" dirty="0">
                <a:latin typeface="Algerian" pitchFamily="82" charset="77"/>
              </a:rPr>
              <a:t>O MAU</a:t>
            </a:r>
          </a:p>
        </p:txBody>
      </p:sp>
      <p:pic>
        <p:nvPicPr>
          <p:cNvPr id="9" name="Espaço Reservado para Conteúdo 8" descr="Uma imagem contendo texto, jornal&#10;&#10;Descrição gerada automaticamente">
            <a:extLst>
              <a:ext uri="{FF2B5EF4-FFF2-40B4-BE49-F238E27FC236}">
                <a16:creationId xmlns:a16="http://schemas.microsoft.com/office/drawing/2014/main" xmlns="" id="{29062A71-9815-0746-A981-0ED75A2C0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989" y="1471589"/>
            <a:ext cx="8272462" cy="5386411"/>
          </a:xfrm>
        </p:spPr>
      </p:pic>
    </p:spTree>
    <p:extLst>
      <p:ext uri="{BB962C8B-B14F-4D97-AF65-F5344CB8AC3E}">
        <p14:creationId xmlns:p14="http://schemas.microsoft.com/office/powerpoint/2010/main" xmlns="" val="172119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texto, jornal&#10;&#10;Descrição gerada automaticamente">
            <a:extLst>
              <a:ext uri="{FF2B5EF4-FFF2-40B4-BE49-F238E27FC236}">
                <a16:creationId xmlns:a16="http://schemas.microsoft.com/office/drawing/2014/main" xmlns="" id="{14740A00-0026-9A42-9413-055CFD432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149" y="643466"/>
            <a:ext cx="779170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59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F480F62B-487D-5846-8266-0B33629EC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99915"/>
            <a:ext cx="5294716" cy="365816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9703A7DE-3871-6147-A7F9-141DC3AA7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1301" y="643467"/>
            <a:ext cx="38997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39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2D0744-0AE3-FD4D-BF88-E877125C8B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pt-BR" sz="8000" dirty="0">
                <a:latin typeface="Algerian" pitchFamily="82" charset="77"/>
              </a:rPr>
              <a:t>LIÇÕES DO MAU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5B2F2D9-4243-0642-B64C-81E01EE7D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lgerian" pitchFamily="82" charset="77"/>
              </a:rPr>
              <a:t>Pauta fechada</a:t>
            </a:r>
            <a:r>
              <a:rPr lang="pt-BR" dirty="0"/>
              <a:t>: o repórter não foi a campo para descobrir a verdade, mas para confirmar o que já achava que era verdade;</a:t>
            </a:r>
          </a:p>
          <a:p>
            <a:endParaRPr lang="pt-BR" dirty="0"/>
          </a:p>
          <a:p>
            <a:r>
              <a:rPr lang="pt-BR" dirty="0">
                <a:latin typeface="Algerian" pitchFamily="82" charset="77"/>
              </a:rPr>
              <a:t>CHECAGEM FALHA</a:t>
            </a:r>
            <a:r>
              <a:rPr lang="pt-BR" dirty="0"/>
              <a:t>: a fonte não foi devidamente checada para conferir a confiabilidade da informação;</a:t>
            </a:r>
          </a:p>
          <a:p>
            <a:endParaRPr lang="pt-BR" dirty="0"/>
          </a:p>
          <a:p>
            <a:r>
              <a:rPr lang="pt-BR" dirty="0">
                <a:latin typeface="Algerian" pitchFamily="82" charset="77"/>
              </a:rPr>
              <a:t>SEDUÇÃO DO HYPE</a:t>
            </a:r>
            <a:r>
              <a:rPr lang="pt-BR" dirty="0"/>
              <a:t>: a perspectiva de uma história fascinante e revolucionária levou a uma inibição dos controles críticos</a:t>
            </a:r>
          </a:p>
        </p:txBody>
      </p:sp>
    </p:spTree>
    <p:extLst>
      <p:ext uri="{BB962C8B-B14F-4D97-AF65-F5344CB8AC3E}">
        <p14:creationId xmlns:p14="http://schemas.microsoft.com/office/powerpoint/2010/main" xmlns="" val="145272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48B564-5F9D-CC4B-9CC9-F87D49BDE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pt-BR" sz="8000" dirty="0">
                <a:latin typeface="Algerian" pitchFamily="82" charset="77"/>
              </a:rPr>
              <a:t>O FEIO</a:t>
            </a:r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C9A9DE85-81A1-6948-82C4-BF0F1B261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0" y="1449860"/>
            <a:ext cx="7470167" cy="5408139"/>
          </a:xfrm>
        </p:spPr>
      </p:pic>
    </p:spTree>
    <p:extLst>
      <p:ext uri="{BB962C8B-B14F-4D97-AF65-F5344CB8AC3E}">
        <p14:creationId xmlns:p14="http://schemas.microsoft.com/office/powerpoint/2010/main" xmlns="" val="358066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164E0A-CE55-6B43-AD81-CE7FE9BE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doce, comida&#10;&#10;Descrição gerada automaticamente">
            <a:extLst>
              <a:ext uri="{FF2B5EF4-FFF2-40B4-BE49-F238E27FC236}">
                <a16:creationId xmlns:a16="http://schemas.microsoft.com/office/drawing/2014/main" xmlns="" id="{85750CB4-0296-2646-88A3-D10E98B4B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21" y="365125"/>
            <a:ext cx="11672357" cy="6135657"/>
          </a:xfrm>
        </p:spPr>
      </p:pic>
    </p:spTree>
    <p:extLst>
      <p:ext uri="{BB962C8B-B14F-4D97-AF65-F5344CB8AC3E}">
        <p14:creationId xmlns:p14="http://schemas.microsoft.com/office/powerpoint/2010/main" xmlns="" val="35334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CDC639-0720-794A-889F-130C0B89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 descr="Uma imagem contendo artigos de cozinha, interior&#10;&#10;Descrição gerada automaticamente">
            <a:extLst>
              <a:ext uri="{FF2B5EF4-FFF2-40B4-BE49-F238E27FC236}">
                <a16:creationId xmlns:a16="http://schemas.microsoft.com/office/drawing/2014/main" xmlns="" id="{8B19F08A-354E-D74B-92E9-EC6239AAA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4" y="365125"/>
            <a:ext cx="5752091" cy="6364288"/>
          </a:xfrm>
        </p:spPr>
      </p:pic>
      <p:pic>
        <p:nvPicPr>
          <p:cNvPr id="8" name="Imagem 7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227CDDE4-A1FD-DA44-880F-50B1A1A79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9387"/>
            <a:ext cx="6012500" cy="3249613"/>
          </a:xfrm>
          <a:prstGeom prst="rect">
            <a:avLst/>
          </a:prstGeom>
        </p:spPr>
      </p:pic>
      <p:pic>
        <p:nvPicPr>
          <p:cNvPr id="10" name="Imagem 9" descr="Uma imagem contendo jornal, texto, captura de tela&#10;&#10;Descrição gerada automaticamente">
            <a:extLst>
              <a:ext uri="{FF2B5EF4-FFF2-40B4-BE49-F238E27FC236}">
                <a16:creationId xmlns:a16="http://schemas.microsoft.com/office/drawing/2014/main" xmlns="" id="{64E16A76-45B8-894C-B25F-8A911A7B8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527" y="3586162"/>
            <a:ext cx="6012499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18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5B6E2438-F61D-E34F-8B00-D7DBFEC22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082" y="643467"/>
            <a:ext cx="69638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239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228</Words>
  <Application>Microsoft Macintosh PowerPoint</Application>
  <PresentationFormat>Personalizar</PresentationFormat>
  <Paragraphs>30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O MAU</vt:lpstr>
      <vt:lpstr>Slide 3</vt:lpstr>
      <vt:lpstr>Slide 4</vt:lpstr>
      <vt:lpstr>LIÇÕES DO MAU</vt:lpstr>
      <vt:lpstr>O FEIO</vt:lpstr>
      <vt:lpstr>Slide 7</vt:lpstr>
      <vt:lpstr>Slide 8</vt:lpstr>
      <vt:lpstr>Slide 9</vt:lpstr>
      <vt:lpstr>Slide 10</vt:lpstr>
      <vt:lpstr>Slide 11</vt:lpstr>
      <vt:lpstr>LIÇÕES DO FEIO</vt:lpstr>
      <vt:lpstr>O BOM</vt:lpstr>
      <vt:lpstr>Slide 14</vt:lpstr>
      <vt:lpstr>Slide 15</vt:lpstr>
      <vt:lpstr>Slide 16</vt:lpstr>
      <vt:lpstr>LIÇÕES DO BOM</vt:lpstr>
      <vt:lpstr>CRÉDITOS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orsi</dc:creator>
  <cp:lastModifiedBy>Lourdes</cp:lastModifiedBy>
  <cp:revision>5</cp:revision>
  <dcterms:created xsi:type="dcterms:W3CDTF">2019-08-25T23:38:31Z</dcterms:created>
  <dcterms:modified xsi:type="dcterms:W3CDTF">2020-09-14T20:01:57Z</dcterms:modified>
</cp:coreProperties>
</file>