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5"/>
  </p:normalViewPr>
  <p:slideViewPr>
    <p:cSldViewPr>
      <p:cViewPr varScale="1">
        <p:scale>
          <a:sx n="108" d="100"/>
          <a:sy n="108" d="100"/>
        </p:scale>
        <p:origin x="17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85546CB-213F-47D7-B572-636FCEE55112}" type="datetimeFigureOut">
              <a:rPr lang="pt-BR" smtClean="0"/>
              <a:t>03/08/17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954192-FE6C-4BAE-B9BC-A088824C9664}" type="slidenum">
              <a:rPr lang="pt-BR" smtClean="0"/>
              <a:t>‹n.º›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46CB-213F-47D7-B572-636FCEE55112}" type="datetimeFigureOut">
              <a:rPr lang="pt-BR" smtClean="0"/>
              <a:t>03/08/17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54192-FE6C-4BAE-B9BC-A088824C9664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85546CB-213F-47D7-B572-636FCEE55112}" type="datetimeFigureOut">
              <a:rPr lang="pt-BR" smtClean="0"/>
              <a:t>03/08/17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6954192-FE6C-4BAE-B9BC-A088824C9664}" type="slidenum">
              <a:rPr lang="pt-BR" smtClean="0"/>
              <a:t>‹n.º›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46CB-213F-47D7-B572-636FCEE55112}" type="datetimeFigureOut">
              <a:rPr lang="pt-BR" smtClean="0"/>
              <a:t>03/08/17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954192-FE6C-4BAE-B9BC-A088824C9664}" type="slidenum">
              <a:rPr lang="pt-BR" smtClean="0"/>
              <a:t>‹n.º›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46CB-213F-47D7-B572-636FCEE55112}" type="datetimeFigureOut">
              <a:rPr lang="pt-BR" smtClean="0"/>
              <a:t>03/08/17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6954192-FE6C-4BAE-B9BC-A088824C9664}" type="slidenum">
              <a:rPr lang="pt-BR" smtClean="0"/>
              <a:t>‹n.º›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85546CB-213F-47D7-B572-636FCEE55112}" type="datetimeFigureOut">
              <a:rPr lang="pt-BR" smtClean="0"/>
              <a:t>03/08/17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6954192-FE6C-4BAE-B9BC-A088824C9664}" type="slidenum">
              <a:rPr lang="pt-BR" smtClean="0"/>
              <a:t>‹n.º›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85546CB-213F-47D7-B572-636FCEE55112}" type="datetimeFigureOut">
              <a:rPr lang="pt-BR" smtClean="0"/>
              <a:t>03/08/17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6954192-FE6C-4BAE-B9BC-A088824C9664}" type="slidenum">
              <a:rPr lang="pt-BR" smtClean="0"/>
              <a:t>‹n.º›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46CB-213F-47D7-B572-636FCEE55112}" type="datetimeFigureOut">
              <a:rPr lang="pt-BR" smtClean="0"/>
              <a:t>03/08/17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954192-FE6C-4BAE-B9BC-A088824C9664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46CB-213F-47D7-B572-636FCEE55112}" type="datetimeFigureOut">
              <a:rPr lang="pt-BR" smtClean="0"/>
              <a:t>03/08/17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954192-FE6C-4BAE-B9BC-A088824C9664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46CB-213F-47D7-B572-636FCEE55112}" type="datetimeFigureOut">
              <a:rPr lang="pt-BR" smtClean="0"/>
              <a:t>03/08/17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954192-FE6C-4BAE-B9BC-A088824C9664}" type="slidenum">
              <a:rPr lang="pt-BR" smtClean="0"/>
              <a:t>‹n.º›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85546CB-213F-47D7-B572-636FCEE55112}" type="datetimeFigureOut">
              <a:rPr lang="pt-BR" smtClean="0"/>
              <a:t>03/08/17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6954192-FE6C-4BAE-B9BC-A088824C9664}" type="slidenum">
              <a:rPr lang="pt-BR" smtClean="0"/>
              <a:t>‹n.º›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85546CB-213F-47D7-B572-636FCEE55112}" type="datetimeFigureOut">
              <a:rPr lang="pt-BR" smtClean="0"/>
              <a:t>03/08/17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6954192-FE6C-4BAE-B9BC-A088824C9664}" type="slidenum">
              <a:rPr lang="pt-BR" smtClean="0"/>
              <a:t>‹n.º›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Direito Ambiental II 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endParaRPr lang="pt-BR" dirty="0" smtClean="0"/>
          </a:p>
          <a:p>
            <a:pPr algn="ctr"/>
            <a:r>
              <a:rPr lang="pt-BR" dirty="0" smtClean="0"/>
              <a:t>SEMINÁRIOS EM “HOLE PLAY”</a:t>
            </a:r>
          </a:p>
          <a:p>
            <a:pPr algn="ctr">
              <a:buNone/>
            </a:pPr>
            <a:endParaRPr lang="pt-BR" dirty="0" smtClean="0"/>
          </a:p>
          <a:p>
            <a:pPr algn="just">
              <a:buNone/>
            </a:pPr>
            <a:r>
              <a:rPr lang="pt-BR" dirty="0" smtClean="0"/>
              <a:t>DATAS:</a:t>
            </a:r>
          </a:p>
          <a:p>
            <a:pPr algn="just">
              <a:buNone/>
            </a:pPr>
            <a:r>
              <a:rPr lang="pt-BR" dirty="0" smtClean="0"/>
              <a:t> </a:t>
            </a:r>
          </a:p>
          <a:p>
            <a:pPr algn="just">
              <a:buNone/>
            </a:pPr>
            <a:r>
              <a:rPr lang="pt-BR" dirty="0" smtClean="0"/>
              <a:t>31/08</a:t>
            </a:r>
            <a:endParaRPr lang="pt-BR" dirty="0" smtClean="0"/>
          </a:p>
          <a:p>
            <a:pPr algn="just">
              <a:buNone/>
            </a:pPr>
            <a:r>
              <a:rPr lang="pt-BR" dirty="0" smtClean="0"/>
              <a:t> </a:t>
            </a:r>
            <a:r>
              <a:rPr lang="pt-BR" dirty="0" smtClean="0"/>
              <a:t>28/09</a:t>
            </a:r>
            <a:endParaRPr lang="pt-BR" dirty="0" smtClean="0"/>
          </a:p>
          <a:p>
            <a:pPr algn="just">
              <a:buNone/>
            </a:pPr>
            <a:r>
              <a:rPr lang="pt-BR" dirty="0" smtClean="0"/>
              <a:t> </a:t>
            </a:r>
            <a:r>
              <a:rPr lang="pt-BR" dirty="0" smtClean="0"/>
              <a:t>16/10</a:t>
            </a:r>
            <a:endParaRPr lang="pt-BR" dirty="0" smtClean="0"/>
          </a:p>
          <a:p>
            <a:pPr algn="ctr"/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“</a:t>
            </a:r>
            <a:r>
              <a:rPr lang="pt-BR" dirty="0" err="1" smtClean="0"/>
              <a:t>hole</a:t>
            </a:r>
            <a:r>
              <a:rPr lang="pt-BR" dirty="0" smtClean="0"/>
              <a:t> play”?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Assunção e desempenho de papéis</a:t>
            </a:r>
          </a:p>
          <a:p>
            <a:endParaRPr lang="pt-BR" dirty="0" smtClean="0"/>
          </a:p>
          <a:p>
            <a:r>
              <a:rPr lang="pt-BR" dirty="0" smtClean="0"/>
              <a:t>Cada grupo será: </a:t>
            </a:r>
          </a:p>
          <a:p>
            <a:pPr>
              <a:buNone/>
            </a:pPr>
            <a:endParaRPr lang="pt-BR" dirty="0"/>
          </a:p>
          <a:p>
            <a:r>
              <a:rPr lang="pt-BR" dirty="0" smtClean="0"/>
              <a:t>Autor</a:t>
            </a:r>
          </a:p>
          <a:p>
            <a:r>
              <a:rPr lang="pt-BR" dirty="0" smtClean="0"/>
              <a:t>Réu</a:t>
            </a:r>
          </a:p>
          <a:p>
            <a:r>
              <a:rPr lang="pt-BR" dirty="0" smtClean="0"/>
              <a:t>Julgador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Apresentação das peças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Por escrito via </a:t>
            </a:r>
            <a:r>
              <a:rPr lang="pt-BR" dirty="0" err="1" smtClean="0"/>
              <a:t>moodle</a:t>
            </a:r>
            <a:r>
              <a:rPr lang="pt-BR" dirty="0" smtClean="0"/>
              <a:t>. </a:t>
            </a:r>
            <a:r>
              <a:rPr lang="pt-BR" b="1" dirty="0" smtClean="0"/>
              <a:t>10 páginas </a:t>
            </a:r>
            <a:r>
              <a:rPr lang="pt-BR" sz="2000" b="1" dirty="0" smtClean="0"/>
              <a:t>(times </a:t>
            </a:r>
            <a:r>
              <a:rPr lang="pt-BR" sz="2000" b="1" dirty="0" err="1" smtClean="0"/>
              <a:t>new</a:t>
            </a:r>
            <a:r>
              <a:rPr lang="pt-BR" sz="2000" b="1" dirty="0" smtClean="0"/>
              <a:t> </a:t>
            </a:r>
            <a:r>
              <a:rPr lang="pt-BR" sz="2000" b="1" dirty="0" err="1" smtClean="0"/>
              <a:t>roman</a:t>
            </a:r>
            <a:r>
              <a:rPr lang="pt-BR" sz="2000" b="1" dirty="0" smtClean="0"/>
              <a:t> 12, espaço 1,5)</a:t>
            </a:r>
          </a:p>
          <a:p>
            <a:endParaRPr lang="pt-BR" dirty="0"/>
          </a:p>
          <a:p>
            <a:r>
              <a:rPr lang="pt-BR" dirty="0" smtClean="0"/>
              <a:t>Grupos autores: até </a:t>
            </a:r>
            <a:r>
              <a:rPr lang="pt-BR" dirty="0" smtClean="0"/>
              <a:t>10</a:t>
            </a:r>
            <a:r>
              <a:rPr lang="pt-BR" dirty="0" smtClean="0"/>
              <a:t>dias </a:t>
            </a:r>
            <a:r>
              <a:rPr lang="pt-BR" dirty="0" smtClean="0"/>
              <a:t>antes da aula</a:t>
            </a:r>
          </a:p>
          <a:p>
            <a:r>
              <a:rPr lang="pt-BR" dirty="0" smtClean="0"/>
              <a:t>Grupos réus: até </a:t>
            </a:r>
            <a:r>
              <a:rPr lang="pt-BR" dirty="0" smtClean="0"/>
              <a:t>6 </a:t>
            </a:r>
            <a:r>
              <a:rPr lang="pt-BR" dirty="0" smtClean="0"/>
              <a:t>dias antes da aula</a:t>
            </a:r>
          </a:p>
          <a:p>
            <a:r>
              <a:rPr lang="pt-BR" dirty="0" smtClean="0"/>
              <a:t>Grupos julgadores: até </a:t>
            </a:r>
            <a:r>
              <a:rPr lang="pt-BR" dirty="0" smtClean="0"/>
              <a:t>2 </a:t>
            </a:r>
            <a:r>
              <a:rPr lang="pt-BR" smtClean="0"/>
              <a:t>dias antes da </a:t>
            </a:r>
            <a:r>
              <a:rPr lang="pt-BR" dirty="0" smtClean="0"/>
              <a:t>aula</a:t>
            </a:r>
          </a:p>
          <a:p>
            <a:endParaRPr lang="pt-BR" dirty="0"/>
          </a:p>
          <a:p>
            <a:r>
              <a:rPr lang="pt-BR" dirty="0" smtClean="0"/>
              <a:t>ATRASO – (- 3,0)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Como devemos argumentar?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 que é uma boa argumentação?</a:t>
            </a:r>
          </a:p>
          <a:p>
            <a:endParaRPr lang="pt-BR" dirty="0" smtClean="0"/>
          </a:p>
          <a:p>
            <a:r>
              <a:rPr lang="pt-BR" dirty="0" smtClean="0"/>
              <a:t>O que é uma boa argumentação no direito ambiental? </a:t>
            </a:r>
          </a:p>
          <a:p>
            <a:endParaRPr lang="pt-BR" dirty="0" smtClean="0"/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1) Normas</a:t>
            </a:r>
          </a:p>
          <a:p>
            <a:endParaRPr lang="pt-BR" dirty="0" smtClean="0"/>
          </a:p>
          <a:p>
            <a:r>
              <a:rPr lang="pt-BR" dirty="0" smtClean="0"/>
              <a:t>Específicas</a:t>
            </a:r>
          </a:p>
          <a:p>
            <a:r>
              <a:rPr lang="pt-BR" dirty="0" smtClean="0"/>
              <a:t>Outras normas gerais do direito ambiental</a:t>
            </a:r>
          </a:p>
          <a:p>
            <a:endParaRPr lang="pt-BR" dirty="0" smtClean="0"/>
          </a:p>
          <a:p>
            <a:r>
              <a:rPr lang="pt-BR" dirty="0" smtClean="0"/>
              <a:t>2) Princípios</a:t>
            </a:r>
          </a:p>
          <a:p>
            <a:r>
              <a:rPr lang="pt-BR" dirty="0" smtClean="0"/>
              <a:t>Para quê servem na argumentação?</a:t>
            </a:r>
          </a:p>
          <a:p>
            <a:r>
              <a:rPr lang="pt-BR" dirty="0" smtClean="0"/>
              <a:t>3</a:t>
            </a:r>
            <a:r>
              <a:rPr lang="pt-BR" smtClean="0"/>
              <a:t>) Fatos?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o">
  <a:themeElements>
    <a:clrScheme name="Patrimônio Líquid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</TotalTime>
  <Words>129</Words>
  <Application>Microsoft Macintosh PowerPoint</Application>
  <PresentationFormat>Apresentação na tela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Tw Cen MT</vt:lpstr>
      <vt:lpstr>Wingdings</vt:lpstr>
      <vt:lpstr>Wingdings 2</vt:lpstr>
      <vt:lpstr>Mediano</vt:lpstr>
      <vt:lpstr>Direito Ambiental II </vt:lpstr>
      <vt:lpstr>O que “hole play”?</vt:lpstr>
      <vt:lpstr>Apresentação das peças</vt:lpstr>
      <vt:lpstr>Como devemos argumentar?</vt:lpstr>
      <vt:lpstr>Apresentação do PowerPoint</vt:lpstr>
    </vt:vector>
  </TitlesOfParts>
  <Company>Microsoft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Direito Ambiental II</dc:title>
  <dc:creator>Ana Maria</dc:creator>
  <cp:lastModifiedBy>Usuário do Microsoft Office</cp:lastModifiedBy>
  <cp:revision>3</cp:revision>
  <dcterms:created xsi:type="dcterms:W3CDTF">2016-08-09T13:47:29Z</dcterms:created>
  <dcterms:modified xsi:type="dcterms:W3CDTF">2017-08-03T12:26:13Z</dcterms:modified>
</cp:coreProperties>
</file>