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 aplicada À Economia – </a:t>
            </a:r>
            <a:r>
              <a:rPr lang="pt-BR" sz="4000" dirty="0"/>
              <a:t>10ª aula /2022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935691" y="3610505"/>
            <a:ext cx="8791575" cy="1655762"/>
          </a:xfrm>
        </p:spPr>
        <p:txBody>
          <a:bodyPr/>
          <a:lstStyle/>
          <a:p>
            <a:r>
              <a:rPr lang="pt-BR" dirty="0"/>
              <a:t>Professor Ricardo </a:t>
            </a:r>
            <a:r>
              <a:rPr lang="pt-BR" dirty="0" err="1"/>
              <a:t>feijó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159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21" y="1239837"/>
            <a:ext cx="9559171" cy="33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7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42" y="780647"/>
            <a:ext cx="9613632" cy="54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45" y="614890"/>
            <a:ext cx="8959071" cy="579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1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66" y="1916723"/>
            <a:ext cx="10152268" cy="30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39" y="1087966"/>
            <a:ext cx="10098214" cy="356803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39" y="4929488"/>
            <a:ext cx="10098214" cy="84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4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effectLst/>
              </a:rPr>
              <a:t>Relações de Euler</a:t>
            </a:r>
            <a:br>
              <a:rPr lang="pt-BR" dirty="0">
                <a:effectLst/>
              </a:rPr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547802"/>
            <a:ext cx="10139227" cy="40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2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90" y="1237957"/>
            <a:ext cx="7277240" cy="31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7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26" y="745587"/>
            <a:ext cx="9472139" cy="54838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211E129-95AE-43DB-A68B-D48CC251A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719" y="3741350"/>
            <a:ext cx="5269841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1" y="186678"/>
            <a:ext cx="9905998" cy="1478570"/>
          </a:xfrm>
        </p:spPr>
        <p:txBody>
          <a:bodyPr/>
          <a:lstStyle/>
          <a:p>
            <a:r>
              <a:rPr lang="pt-BR" dirty="0"/>
              <a:t>Função cosseno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447800"/>
            <a:ext cx="10181491" cy="15003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759" y="3160742"/>
            <a:ext cx="6353371" cy="28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2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7" y="1547446"/>
            <a:ext cx="10470026" cy="31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6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effectLst/>
              </a:rPr>
              <a:t>Números complexo e funções circulares</a:t>
            </a:r>
            <a:br>
              <a:rPr lang="pt-BR" dirty="0">
                <a:effectLst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482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87" y="1287926"/>
            <a:ext cx="9961626" cy="42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67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4" y="2336238"/>
            <a:ext cx="10169012" cy="11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6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>
                <a:effectLst/>
              </a:rPr>
              <a:t>Representações alternativas de números complexos e teorema de Moivre</a:t>
            </a:r>
            <a:br>
              <a:rPr lang="pt-BR" dirty="0">
                <a:effectLst/>
              </a:rPr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28" y="1928275"/>
            <a:ext cx="9909815" cy="35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78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191279"/>
            <a:ext cx="9939563" cy="25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85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MOIVRE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278616"/>
            <a:ext cx="10423176" cy="23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1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12" y="2066050"/>
            <a:ext cx="11003176" cy="27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1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616" y="1041400"/>
            <a:ext cx="8762683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8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Diagrama de ARGAND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33" y="1670571"/>
            <a:ext cx="9203334" cy="47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1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67" y="703612"/>
            <a:ext cx="10179336" cy="29821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67" y="3429000"/>
            <a:ext cx="10179336" cy="21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2128" y="21843"/>
            <a:ext cx="9905998" cy="1193349"/>
          </a:xfrm>
        </p:spPr>
        <p:txBody>
          <a:bodyPr/>
          <a:lstStyle/>
          <a:p>
            <a:r>
              <a:rPr lang="pt-BR" i="1" dirty="0">
                <a:effectLst/>
              </a:rPr>
              <a:t>Funções circulares</a:t>
            </a:r>
            <a:br>
              <a:rPr lang="pt-BR" dirty="0">
                <a:effectLst/>
              </a:rPr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28" y="745588"/>
            <a:ext cx="9347646" cy="58798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09A3305-394C-4593-B034-807A5BE9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77" y="1456397"/>
            <a:ext cx="177778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0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36" y="433810"/>
            <a:ext cx="10208920" cy="40265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736" y="4755766"/>
            <a:ext cx="10055360" cy="1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2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24" y="366036"/>
            <a:ext cx="7357403" cy="61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9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427</TotalTime>
  <Words>45</Words>
  <Application>Microsoft Office PowerPoint</Application>
  <PresentationFormat>Widescreen</PresentationFormat>
  <Paragraphs>11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Tw Cen MT</vt:lpstr>
      <vt:lpstr>Circuito</vt:lpstr>
      <vt:lpstr>Matemática aplicada À Economia – 10ª aula /2022</vt:lpstr>
      <vt:lpstr>Números complexo e funções circulares </vt:lpstr>
      <vt:lpstr>Apresentação do PowerPoint</vt:lpstr>
      <vt:lpstr>Apresentação do PowerPoint</vt:lpstr>
      <vt:lpstr>Diagrama de ARGAND</vt:lpstr>
      <vt:lpstr>Apresentação do PowerPoint</vt:lpstr>
      <vt:lpstr>Funções circulares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Relações de Euler </vt:lpstr>
      <vt:lpstr>Apresentação do PowerPoint</vt:lpstr>
      <vt:lpstr>Apresentação do PowerPoint</vt:lpstr>
      <vt:lpstr>Função cosseno</vt:lpstr>
      <vt:lpstr>Apresentação do PowerPoint</vt:lpstr>
      <vt:lpstr>Apresentação do PowerPoint</vt:lpstr>
      <vt:lpstr>Exemplos</vt:lpstr>
      <vt:lpstr>Representações alternativas de números complexos e teorema de Moivre </vt:lpstr>
      <vt:lpstr>exercícios</vt:lpstr>
      <vt:lpstr>TEOREMA DE MOIVRE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complexo e funções circulares</dc:title>
  <dc:creator>Ricardo Feijo</dc:creator>
  <cp:lastModifiedBy>Ricardo Feijó</cp:lastModifiedBy>
  <cp:revision>18</cp:revision>
  <dcterms:created xsi:type="dcterms:W3CDTF">2020-03-26T15:25:39Z</dcterms:created>
  <dcterms:modified xsi:type="dcterms:W3CDTF">2022-04-28T12:32:05Z</dcterms:modified>
</cp:coreProperties>
</file>