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6"/>
  </p:notesMasterIdLst>
  <p:sldIdLst>
    <p:sldId id="256" r:id="rId2"/>
    <p:sldId id="257" r:id="rId3"/>
    <p:sldId id="260" r:id="rId4"/>
    <p:sldId id="259" r:id="rId5"/>
    <p:sldId id="261" r:id="rId6"/>
    <p:sldId id="262" r:id="rId7"/>
    <p:sldId id="265" r:id="rId8"/>
    <p:sldId id="266" r:id="rId9"/>
    <p:sldId id="268" r:id="rId10"/>
    <p:sldId id="269" r:id="rId11"/>
    <p:sldId id="272" r:id="rId12"/>
    <p:sldId id="273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CDB920-9D4D-4012-8F09-A6D05DD2C6D4}" v="1694" dt="2021-10-04T20:11:29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717" autoAdjust="0"/>
  </p:normalViewPr>
  <p:slideViewPr>
    <p:cSldViewPr snapToGrid="0">
      <p:cViewPr varScale="1">
        <p:scale>
          <a:sx n="100" d="100"/>
          <a:sy n="100" d="100"/>
        </p:scale>
        <p:origin x="852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ndro Garcia" userId="091c3e5764e76af6" providerId="LiveId" clId="{12CDB920-9D4D-4012-8F09-A6D05DD2C6D4}"/>
    <pc:docChg chg="undo redo custSel addSld delSld modSld sldOrd">
      <pc:chgData name="Leandro Garcia" userId="091c3e5764e76af6" providerId="LiveId" clId="{12CDB920-9D4D-4012-8F09-A6D05DD2C6D4}" dt="2021-10-04T20:14:16.246" v="2607" actId="962"/>
      <pc:docMkLst>
        <pc:docMk/>
      </pc:docMkLst>
      <pc:sldChg chg="modSp mod">
        <pc:chgData name="Leandro Garcia" userId="091c3e5764e76af6" providerId="LiveId" clId="{12CDB920-9D4D-4012-8F09-A6D05DD2C6D4}" dt="2021-10-04T19:13:59.570" v="162" actId="1076"/>
        <pc:sldMkLst>
          <pc:docMk/>
          <pc:sldMk cId="2208237115" sldId="256"/>
        </pc:sldMkLst>
        <pc:spChg chg="mod">
          <ac:chgData name="Leandro Garcia" userId="091c3e5764e76af6" providerId="LiveId" clId="{12CDB920-9D4D-4012-8F09-A6D05DD2C6D4}" dt="2021-10-04T19:13:59.570" v="162" actId="1076"/>
          <ac:spMkLst>
            <pc:docMk/>
            <pc:sldMk cId="2208237115" sldId="256"/>
            <ac:spMk id="2" creationId="{8174BB4F-1B22-4B44-9423-B441BB2474E5}"/>
          </ac:spMkLst>
        </pc:spChg>
        <pc:spChg chg="mod">
          <ac:chgData name="Leandro Garcia" userId="091c3e5764e76af6" providerId="LiveId" clId="{12CDB920-9D4D-4012-8F09-A6D05DD2C6D4}" dt="2021-10-04T19:13:52.380" v="161" actId="27636"/>
          <ac:spMkLst>
            <pc:docMk/>
            <pc:sldMk cId="2208237115" sldId="256"/>
            <ac:spMk id="3" creationId="{5E4EEBFB-EEC0-40C5-9648-01AA1B966E48}"/>
          </ac:spMkLst>
        </pc:spChg>
      </pc:sldChg>
      <pc:sldChg chg="modSp mod modAnim">
        <pc:chgData name="Leandro Garcia" userId="091c3e5764e76af6" providerId="LiveId" clId="{12CDB920-9D4D-4012-8F09-A6D05DD2C6D4}" dt="2021-10-04T20:07:07.198" v="2499" actId="20577"/>
        <pc:sldMkLst>
          <pc:docMk/>
          <pc:sldMk cId="3120658161" sldId="257"/>
        </pc:sldMkLst>
        <pc:spChg chg="mod">
          <ac:chgData name="Leandro Garcia" userId="091c3e5764e76af6" providerId="LiveId" clId="{12CDB920-9D4D-4012-8F09-A6D05DD2C6D4}" dt="2021-10-04T20:07:07.198" v="2499" actId="20577"/>
          <ac:spMkLst>
            <pc:docMk/>
            <pc:sldMk cId="3120658161" sldId="257"/>
            <ac:spMk id="3" creationId="{D2872709-ACCB-44EE-BA3A-9B560FCDC170}"/>
          </ac:spMkLst>
        </pc:spChg>
      </pc:sldChg>
      <pc:sldChg chg="addSp delSp modSp del mod delAnim modAnim">
        <pc:chgData name="Leandro Garcia" userId="091c3e5764e76af6" providerId="LiveId" clId="{12CDB920-9D4D-4012-8F09-A6D05DD2C6D4}" dt="2021-10-04T19:16:55.873" v="199" actId="47"/>
        <pc:sldMkLst>
          <pc:docMk/>
          <pc:sldMk cId="1631752484" sldId="258"/>
        </pc:sldMkLst>
        <pc:picChg chg="add mod">
          <ac:chgData name="Leandro Garcia" userId="091c3e5764e76af6" providerId="LiveId" clId="{12CDB920-9D4D-4012-8F09-A6D05DD2C6D4}" dt="2021-10-04T19:15:18.281" v="193" actId="1076"/>
          <ac:picMkLst>
            <pc:docMk/>
            <pc:sldMk cId="1631752484" sldId="258"/>
            <ac:picMk id="7" creationId="{AFE105FD-17D8-4179-9534-5FC2A4AD1A1E}"/>
          </ac:picMkLst>
        </pc:picChg>
        <pc:picChg chg="add mod">
          <ac:chgData name="Leandro Garcia" userId="091c3e5764e76af6" providerId="LiveId" clId="{12CDB920-9D4D-4012-8F09-A6D05DD2C6D4}" dt="2021-10-04T19:15:38.382" v="196" actId="1076"/>
          <ac:picMkLst>
            <pc:docMk/>
            <pc:sldMk cId="1631752484" sldId="258"/>
            <ac:picMk id="9" creationId="{FE2A0442-75AE-434F-BABF-D459A00FDBBA}"/>
          </ac:picMkLst>
        </pc:picChg>
        <pc:picChg chg="del">
          <ac:chgData name="Leandro Garcia" userId="091c3e5764e76af6" providerId="LiveId" clId="{12CDB920-9D4D-4012-8F09-A6D05DD2C6D4}" dt="2021-10-04T19:15:08.761" v="191" actId="478"/>
          <ac:picMkLst>
            <pc:docMk/>
            <pc:sldMk cId="1631752484" sldId="258"/>
            <ac:picMk id="19" creationId="{3AC25FE0-4BC2-4FFD-9E12-3EB9CBD38795}"/>
          </ac:picMkLst>
        </pc:picChg>
        <pc:picChg chg="del">
          <ac:chgData name="Leandro Garcia" userId="091c3e5764e76af6" providerId="LiveId" clId="{12CDB920-9D4D-4012-8F09-A6D05DD2C6D4}" dt="2021-10-04T19:15:19.501" v="194" actId="478"/>
          <ac:picMkLst>
            <pc:docMk/>
            <pc:sldMk cId="1631752484" sldId="258"/>
            <ac:picMk id="21" creationId="{1E70D883-AB04-40A3-84BC-3BF31BCF89E4}"/>
          </ac:picMkLst>
        </pc:picChg>
      </pc:sldChg>
      <pc:sldChg chg="addSp delSp modSp mod delAnim modNotesTx">
        <pc:chgData name="Leandro Garcia" userId="091c3e5764e76af6" providerId="LiveId" clId="{12CDB920-9D4D-4012-8F09-A6D05DD2C6D4}" dt="2021-10-04T19:30:41.761" v="722" actId="20577"/>
        <pc:sldMkLst>
          <pc:docMk/>
          <pc:sldMk cId="2291022037" sldId="259"/>
        </pc:sldMkLst>
        <pc:spChg chg="del">
          <ac:chgData name="Leandro Garcia" userId="091c3e5764e76af6" providerId="LiveId" clId="{12CDB920-9D4D-4012-8F09-A6D05DD2C6D4}" dt="2021-10-04T19:22:10.426" v="318" actId="478"/>
          <ac:spMkLst>
            <pc:docMk/>
            <pc:sldMk cId="2291022037" sldId="259"/>
            <ac:spMk id="6" creationId="{8DAFB1D3-DC2E-479B-B5D4-62F17897A962}"/>
          </ac:spMkLst>
        </pc:spChg>
        <pc:spChg chg="del">
          <ac:chgData name="Leandro Garcia" userId="091c3e5764e76af6" providerId="LiveId" clId="{12CDB920-9D4D-4012-8F09-A6D05DD2C6D4}" dt="2021-10-04T19:22:10.426" v="318" actId="478"/>
          <ac:spMkLst>
            <pc:docMk/>
            <pc:sldMk cId="2291022037" sldId="259"/>
            <ac:spMk id="9" creationId="{80D12291-9A7B-42EF-ACCF-7230F8664A30}"/>
          </ac:spMkLst>
        </pc:spChg>
        <pc:spChg chg="del">
          <ac:chgData name="Leandro Garcia" userId="091c3e5764e76af6" providerId="LiveId" clId="{12CDB920-9D4D-4012-8F09-A6D05DD2C6D4}" dt="2021-10-04T19:22:10.426" v="318" actId="478"/>
          <ac:spMkLst>
            <pc:docMk/>
            <pc:sldMk cId="2291022037" sldId="259"/>
            <ac:spMk id="12" creationId="{EC030D62-2A0E-4D83-A64F-06F1650EF96A}"/>
          </ac:spMkLst>
        </pc:spChg>
        <pc:spChg chg="add del mod">
          <ac:chgData name="Leandro Garcia" userId="091c3e5764e76af6" providerId="LiveId" clId="{12CDB920-9D4D-4012-8F09-A6D05DD2C6D4}" dt="2021-10-04T19:22:14.356" v="320"/>
          <ac:spMkLst>
            <pc:docMk/>
            <pc:sldMk cId="2291022037" sldId="259"/>
            <ac:spMk id="14" creationId="{24EEB37D-30EF-4807-A7F4-95F7D0C9DCBF}"/>
          </ac:spMkLst>
        </pc:spChg>
        <pc:spChg chg="add del mod">
          <ac:chgData name="Leandro Garcia" userId="091c3e5764e76af6" providerId="LiveId" clId="{12CDB920-9D4D-4012-8F09-A6D05DD2C6D4}" dt="2021-10-04T19:22:14.356" v="320"/>
          <ac:spMkLst>
            <pc:docMk/>
            <pc:sldMk cId="2291022037" sldId="259"/>
            <ac:spMk id="15" creationId="{FB9885F1-A4B8-42E0-AA00-018A30A68408}"/>
          </ac:spMkLst>
        </pc:spChg>
        <pc:spChg chg="add del mod">
          <ac:chgData name="Leandro Garcia" userId="091c3e5764e76af6" providerId="LiveId" clId="{12CDB920-9D4D-4012-8F09-A6D05DD2C6D4}" dt="2021-10-04T19:22:14.356" v="320"/>
          <ac:spMkLst>
            <pc:docMk/>
            <pc:sldMk cId="2291022037" sldId="259"/>
            <ac:spMk id="16" creationId="{8445CD33-81FF-4F31-A5FE-D1A922841044}"/>
          </ac:spMkLst>
        </pc:spChg>
        <pc:spChg chg="add mod">
          <ac:chgData name="Leandro Garcia" userId="091c3e5764e76af6" providerId="LiveId" clId="{12CDB920-9D4D-4012-8F09-A6D05DD2C6D4}" dt="2021-10-04T19:24:02.477" v="340" actId="255"/>
          <ac:spMkLst>
            <pc:docMk/>
            <pc:sldMk cId="2291022037" sldId="259"/>
            <ac:spMk id="21" creationId="{4B488B40-B3EA-4E0D-B2BA-8C074EEF705A}"/>
          </ac:spMkLst>
        </pc:spChg>
        <pc:spChg chg="add mod">
          <ac:chgData name="Leandro Garcia" userId="091c3e5764e76af6" providerId="LiveId" clId="{12CDB920-9D4D-4012-8F09-A6D05DD2C6D4}" dt="2021-10-04T19:24:02.477" v="340" actId="255"/>
          <ac:spMkLst>
            <pc:docMk/>
            <pc:sldMk cId="2291022037" sldId="259"/>
            <ac:spMk id="22" creationId="{EAC40E54-5EB7-447B-8089-7B7AE8053224}"/>
          </ac:spMkLst>
        </pc:spChg>
        <pc:spChg chg="add mod">
          <ac:chgData name="Leandro Garcia" userId="091c3e5764e76af6" providerId="LiveId" clId="{12CDB920-9D4D-4012-8F09-A6D05DD2C6D4}" dt="2021-10-04T19:24:02.477" v="340" actId="255"/>
          <ac:spMkLst>
            <pc:docMk/>
            <pc:sldMk cId="2291022037" sldId="259"/>
            <ac:spMk id="23" creationId="{EACADD65-4904-4B29-A2A9-98B0A6C931AE}"/>
          </ac:spMkLst>
        </pc:spChg>
        <pc:picChg chg="del">
          <ac:chgData name="Leandro Garcia" userId="091c3e5764e76af6" providerId="LiveId" clId="{12CDB920-9D4D-4012-8F09-A6D05DD2C6D4}" dt="2021-10-04T19:22:10.426" v="318" actId="478"/>
          <ac:picMkLst>
            <pc:docMk/>
            <pc:sldMk cId="2291022037" sldId="259"/>
            <ac:picMk id="7" creationId="{388F133D-8F89-45E8-9401-080BA02032F1}"/>
          </ac:picMkLst>
        </pc:picChg>
        <pc:picChg chg="del">
          <ac:chgData name="Leandro Garcia" userId="091c3e5764e76af6" providerId="LiveId" clId="{12CDB920-9D4D-4012-8F09-A6D05DD2C6D4}" dt="2021-10-04T19:22:10.426" v="318" actId="478"/>
          <ac:picMkLst>
            <pc:docMk/>
            <pc:sldMk cId="2291022037" sldId="259"/>
            <ac:picMk id="11" creationId="{E4EEBFA4-4115-46DD-A030-EC845F9DC818}"/>
          </ac:picMkLst>
        </pc:picChg>
        <pc:picChg chg="del">
          <ac:chgData name="Leandro Garcia" userId="091c3e5764e76af6" providerId="LiveId" clId="{12CDB920-9D4D-4012-8F09-A6D05DD2C6D4}" dt="2021-10-04T19:22:10.426" v="318" actId="478"/>
          <ac:picMkLst>
            <pc:docMk/>
            <pc:sldMk cId="2291022037" sldId="259"/>
            <ac:picMk id="13" creationId="{C0A73C99-9B13-4697-8A7C-C9E6F4B62DB2}"/>
          </ac:picMkLst>
        </pc:picChg>
        <pc:picChg chg="add del mod">
          <ac:chgData name="Leandro Garcia" userId="091c3e5764e76af6" providerId="LiveId" clId="{12CDB920-9D4D-4012-8F09-A6D05DD2C6D4}" dt="2021-10-04T19:22:14.356" v="320"/>
          <ac:picMkLst>
            <pc:docMk/>
            <pc:sldMk cId="2291022037" sldId="259"/>
            <ac:picMk id="17" creationId="{AF767B4C-F29C-4242-8E47-316F65A37E92}"/>
          </ac:picMkLst>
        </pc:picChg>
        <pc:picChg chg="add del mod">
          <ac:chgData name="Leandro Garcia" userId="091c3e5764e76af6" providerId="LiveId" clId="{12CDB920-9D4D-4012-8F09-A6D05DD2C6D4}" dt="2021-10-04T19:22:14.356" v="320"/>
          <ac:picMkLst>
            <pc:docMk/>
            <pc:sldMk cId="2291022037" sldId="259"/>
            <ac:picMk id="18" creationId="{AB0C4315-99DA-40A1-AB3A-61F5972091AA}"/>
          </ac:picMkLst>
        </pc:picChg>
        <pc:picChg chg="add del mod">
          <ac:chgData name="Leandro Garcia" userId="091c3e5764e76af6" providerId="LiveId" clId="{12CDB920-9D4D-4012-8F09-A6D05DD2C6D4}" dt="2021-10-04T19:22:14.356" v="320"/>
          <ac:picMkLst>
            <pc:docMk/>
            <pc:sldMk cId="2291022037" sldId="259"/>
            <ac:picMk id="19" creationId="{98D3423F-3FD4-4F4F-BB2B-CA738C36E4AC}"/>
          </ac:picMkLst>
        </pc:picChg>
        <pc:picChg chg="add mod">
          <ac:chgData name="Leandro Garcia" userId="091c3e5764e76af6" providerId="LiveId" clId="{12CDB920-9D4D-4012-8F09-A6D05DD2C6D4}" dt="2021-10-04T19:22:49.496" v="325" actId="1076"/>
          <ac:picMkLst>
            <pc:docMk/>
            <pc:sldMk cId="2291022037" sldId="259"/>
            <ac:picMk id="24" creationId="{2148A8CF-04C9-4750-A9E2-B80B52ABC44B}"/>
          </ac:picMkLst>
        </pc:picChg>
        <pc:picChg chg="add mod">
          <ac:chgData name="Leandro Garcia" userId="091c3e5764e76af6" providerId="LiveId" clId="{12CDB920-9D4D-4012-8F09-A6D05DD2C6D4}" dt="2021-10-04T19:22:49.496" v="325" actId="1076"/>
          <ac:picMkLst>
            <pc:docMk/>
            <pc:sldMk cId="2291022037" sldId="259"/>
            <ac:picMk id="25" creationId="{D73A34D4-4EBD-4EF9-8792-9FE855404DFB}"/>
          </ac:picMkLst>
        </pc:picChg>
        <pc:picChg chg="add mod">
          <ac:chgData name="Leandro Garcia" userId="091c3e5764e76af6" providerId="LiveId" clId="{12CDB920-9D4D-4012-8F09-A6D05DD2C6D4}" dt="2021-10-04T19:22:49.496" v="325" actId="1076"/>
          <ac:picMkLst>
            <pc:docMk/>
            <pc:sldMk cId="2291022037" sldId="259"/>
            <ac:picMk id="26" creationId="{76840247-2AE4-4698-BB69-15BA1DC77192}"/>
          </ac:picMkLst>
        </pc:picChg>
        <pc:cxnChg chg="add del mod">
          <ac:chgData name="Leandro Garcia" userId="091c3e5764e76af6" providerId="LiveId" clId="{12CDB920-9D4D-4012-8F09-A6D05DD2C6D4}" dt="2021-10-04T19:22:14.356" v="320"/>
          <ac:cxnSpMkLst>
            <pc:docMk/>
            <pc:sldMk cId="2291022037" sldId="259"/>
            <ac:cxnSpMk id="20" creationId="{B9BD3717-B8F5-4BDD-96DD-8F6E72F3D934}"/>
          </ac:cxnSpMkLst>
        </pc:cxnChg>
        <pc:cxnChg chg="add mod">
          <ac:chgData name="Leandro Garcia" userId="091c3e5764e76af6" providerId="LiveId" clId="{12CDB920-9D4D-4012-8F09-A6D05DD2C6D4}" dt="2021-10-04T19:22:49.496" v="325" actId="1076"/>
          <ac:cxnSpMkLst>
            <pc:docMk/>
            <pc:sldMk cId="2291022037" sldId="259"/>
            <ac:cxnSpMk id="27" creationId="{FE6FAB8A-8769-41DB-97FB-59C336713F01}"/>
          </ac:cxnSpMkLst>
        </pc:cxnChg>
      </pc:sldChg>
      <pc:sldChg chg="addSp delSp modSp mod modAnim">
        <pc:chgData name="Leandro Garcia" userId="091c3e5764e76af6" providerId="LiveId" clId="{12CDB920-9D4D-4012-8F09-A6D05DD2C6D4}" dt="2021-10-04T19:21:35.986" v="317" actId="20577"/>
        <pc:sldMkLst>
          <pc:docMk/>
          <pc:sldMk cId="2114017620" sldId="260"/>
        </pc:sldMkLst>
        <pc:spChg chg="mod">
          <ac:chgData name="Leandro Garcia" userId="091c3e5764e76af6" providerId="LiveId" clId="{12CDB920-9D4D-4012-8F09-A6D05DD2C6D4}" dt="2021-10-04T19:18:10.224" v="221" actId="14100"/>
          <ac:spMkLst>
            <pc:docMk/>
            <pc:sldMk cId="2114017620" sldId="260"/>
            <ac:spMk id="2" creationId="{0E8FA04E-207A-4474-AAA3-FFD5BB89772B}"/>
          </ac:spMkLst>
        </pc:spChg>
        <pc:spChg chg="mod">
          <ac:chgData name="Leandro Garcia" userId="091c3e5764e76af6" providerId="LiveId" clId="{12CDB920-9D4D-4012-8F09-A6D05DD2C6D4}" dt="2021-10-04T19:21:35.986" v="317" actId="20577"/>
          <ac:spMkLst>
            <pc:docMk/>
            <pc:sldMk cId="2114017620" sldId="260"/>
            <ac:spMk id="3" creationId="{B3F516AF-C716-4163-9F8D-C8006A9EE166}"/>
          </ac:spMkLst>
        </pc:spChg>
        <pc:spChg chg="del">
          <ac:chgData name="Leandro Garcia" userId="091c3e5764e76af6" providerId="LiveId" clId="{12CDB920-9D4D-4012-8F09-A6D05DD2C6D4}" dt="2021-10-04T19:16:51.323" v="198" actId="26606"/>
          <ac:spMkLst>
            <pc:docMk/>
            <pc:sldMk cId="2114017620" sldId="260"/>
            <ac:spMk id="8" creationId="{A4E9F8B3-8282-4A93-BBF8-3342538A70FB}"/>
          </ac:spMkLst>
        </pc:spChg>
        <pc:spChg chg="add">
          <ac:chgData name="Leandro Garcia" userId="091c3e5764e76af6" providerId="LiveId" clId="{12CDB920-9D4D-4012-8F09-A6D05DD2C6D4}" dt="2021-10-04T19:16:51.323" v="198" actId="26606"/>
          <ac:spMkLst>
            <pc:docMk/>
            <pc:sldMk cId="2114017620" sldId="260"/>
            <ac:spMk id="15" creationId="{9184DF83-39E6-4BDC-9E23-17F25AB44C55}"/>
          </ac:spMkLst>
        </pc:spChg>
        <pc:picChg chg="add mod">
          <ac:chgData name="Leandro Garcia" userId="091c3e5764e76af6" providerId="LiveId" clId="{12CDB920-9D4D-4012-8F09-A6D05DD2C6D4}" dt="2021-10-04T19:17:45.363" v="214" actId="1076"/>
          <ac:picMkLst>
            <pc:docMk/>
            <pc:sldMk cId="2114017620" sldId="260"/>
            <ac:picMk id="6" creationId="{35CBDE1E-262C-43BF-A55C-704B5FAFC663}"/>
          </ac:picMkLst>
        </pc:picChg>
        <pc:picChg chg="add mod">
          <ac:chgData name="Leandro Garcia" userId="091c3e5764e76af6" providerId="LiveId" clId="{12CDB920-9D4D-4012-8F09-A6D05DD2C6D4}" dt="2021-10-04T19:17:45.153" v="213" actId="1076"/>
          <ac:picMkLst>
            <pc:docMk/>
            <pc:sldMk cId="2114017620" sldId="260"/>
            <ac:picMk id="7" creationId="{6AD187FF-E0EC-4E8C-8230-8AB2AC69B4A3}"/>
          </ac:picMkLst>
        </pc:picChg>
        <pc:cxnChg chg="del">
          <ac:chgData name="Leandro Garcia" userId="091c3e5764e76af6" providerId="LiveId" clId="{12CDB920-9D4D-4012-8F09-A6D05DD2C6D4}" dt="2021-10-04T19:16:51.323" v="198" actId="26606"/>
          <ac:cxnSpMkLst>
            <pc:docMk/>
            <pc:sldMk cId="2114017620" sldId="260"/>
            <ac:cxnSpMk id="10" creationId="{58EFA797-975B-41D8-BC96-56CDC2CFA3E4}"/>
          </ac:cxnSpMkLst>
        </pc:cxnChg>
      </pc:sldChg>
      <pc:sldChg chg="addSp delSp modSp mod">
        <pc:chgData name="Leandro Garcia" userId="091c3e5764e76af6" providerId="LiveId" clId="{12CDB920-9D4D-4012-8F09-A6D05DD2C6D4}" dt="2021-10-04T19:27:02.513" v="347" actId="14100"/>
        <pc:sldMkLst>
          <pc:docMk/>
          <pc:sldMk cId="1091307448" sldId="261"/>
        </pc:sldMkLst>
        <pc:spChg chg="mod">
          <ac:chgData name="Leandro Garcia" userId="091c3e5764e76af6" providerId="LiveId" clId="{12CDB920-9D4D-4012-8F09-A6D05DD2C6D4}" dt="2021-10-04T19:27:02.513" v="347" actId="14100"/>
          <ac:spMkLst>
            <pc:docMk/>
            <pc:sldMk cId="1091307448" sldId="261"/>
            <ac:spMk id="4" creationId="{F5FA920F-EF0E-4119-82B7-5BE02C39C4FF}"/>
          </ac:spMkLst>
        </pc:spChg>
        <pc:spChg chg="mod">
          <ac:chgData name="Leandro Garcia" userId="091c3e5764e76af6" providerId="LiveId" clId="{12CDB920-9D4D-4012-8F09-A6D05DD2C6D4}" dt="2021-10-04T19:24:51.727" v="345" actId="113"/>
          <ac:spMkLst>
            <pc:docMk/>
            <pc:sldMk cId="1091307448" sldId="261"/>
            <ac:spMk id="35" creationId="{9C732E8C-261B-48D2-9981-46A8B3F4CC41}"/>
          </ac:spMkLst>
        </pc:spChg>
        <pc:picChg chg="add mod">
          <ac:chgData name="Leandro Garcia" userId="091c3e5764e76af6" providerId="LiveId" clId="{12CDB920-9D4D-4012-8F09-A6D05DD2C6D4}" dt="2021-10-04T19:24:49.317" v="344" actId="1076"/>
          <ac:picMkLst>
            <pc:docMk/>
            <pc:sldMk cId="1091307448" sldId="261"/>
            <ac:picMk id="16" creationId="{A70BE749-E117-4354-9141-E7CC8DCBD092}"/>
          </ac:picMkLst>
        </pc:picChg>
        <pc:picChg chg="del">
          <ac:chgData name="Leandro Garcia" userId="091c3e5764e76af6" providerId="LiveId" clId="{12CDB920-9D4D-4012-8F09-A6D05DD2C6D4}" dt="2021-10-04T19:24:41.130" v="341" actId="478"/>
          <ac:picMkLst>
            <pc:docMk/>
            <pc:sldMk cId="1091307448" sldId="261"/>
            <ac:picMk id="38" creationId="{5AFCEABC-57F6-46DC-850F-2E38A4AB757F}"/>
          </ac:picMkLst>
        </pc:picChg>
      </pc:sldChg>
      <pc:sldChg chg="modSp mod">
        <pc:chgData name="Leandro Garcia" userId="091c3e5764e76af6" providerId="LiveId" clId="{12CDB920-9D4D-4012-8F09-A6D05DD2C6D4}" dt="2021-10-04T19:31:17.801" v="760" actId="20577"/>
        <pc:sldMkLst>
          <pc:docMk/>
          <pc:sldMk cId="1881280799" sldId="262"/>
        </pc:sldMkLst>
        <pc:spChg chg="mod">
          <ac:chgData name="Leandro Garcia" userId="091c3e5764e76af6" providerId="LiveId" clId="{12CDB920-9D4D-4012-8F09-A6D05DD2C6D4}" dt="2021-10-04T19:30:58.871" v="741" actId="20577"/>
          <ac:spMkLst>
            <pc:docMk/>
            <pc:sldMk cId="1881280799" sldId="262"/>
            <ac:spMk id="2" creationId="{0E8FA04E-207A-4474-AAA3-FFD5BB89772B}"/>
          </ac:spMkLst>
        </pc:spChg>
        <pc:spChg chg="mod">
          <ac:chgData name="Leandro Garcia" userId="091c3e5764e76af6" providerId="LiveId" clId="{12CDB920-9D4D-4012-8F09-A6D05DD2C6D4}" dt="2021-10-04T19:31:17.801" v="760" actId="20577"/>
          <ac:spMkLst>
            <pc:docMk/>
            <pc:sldMk cId="1881280799" sldId="262"/>
            <ac:spMk id="27" creationId="{66699B4D-CA5F-4077-A25A-849A1A9430DA}"/>
          </ac:spMkLst>
        </pc:spChg>
      </pc:sldChg>
      <pc:sldChg chg="del">
        <pc:chgData name="Leandro Garcia" userId="091c3e5764e76af6" providerId="LiveId" clId="{12CDB920-9D4D-4012-8F09-A6D05DD2C6D4}" dt="2021-10-04T19:14:53.191" v="190" actId="47"/>
        <pc:sldMkLst>
          <pc:docMk/>
          <pc:sldMk cId="1709502771" sldId="263"/>
        </pc:sldMkLst>
      </pc:sldChg>
      <pc:sldChg chg="new del">
        <pc:chgData name="Leandro Garcia" userId="091c3e5764e76af6" providerId="LiveId" clId="{12CDB920-9D4D-4012-8F09-A6D05DD2C6D4}" dt="2021-10-04T19:33:27.151" v="779" actId="47"/>
        <pc:sldMkLst>
          <pc:docMk/>
          <pc:sldMk cId="3465741457" sldId="263"/>
        </pc:sldMkLst>
      </pc:sldChg>
      <pc:sldChg chg="del">
        <pc:chgData name="Leandro Garcia" userId="091c3e5764e76af6" providerId="LiveId" clId="{12CDB920-9D4D-4012-8F09-A6D05DD2C6D4}" dt="2021-10-04T19:14:52.211" v="189" actId="47"/>
        <pc:sldMkLst>
          <pc:docMk/>
          <pc:sldMk cId="4184131839" sldId="264"/>
        </pc:sldMkLst>
      </pc:sldChg>
      <pc:sldChg chg="addSp delSp modSp add del mod setBg delDesignElem">
        <pc:chgData name="Leandro Garcia" userId="091c3e5764e76af6" providerId="LiveId" clId="{12CDB920-9D4D-4012-8F09-A6D05DD2C6D4}" dt="2021-10-04T19:42:38.285" v="840" actId="1076"/>
        <pc:sldMkLst>
          <pc:docMk/>
          <pc:sldMk cId="3546644684" sldId="265"/>
        </pc:sldMkLst>
        <pc:spChg chg="mod">
          <ac:chgData name="Leandro Garcia" userId="091c3e5764e76af6" providerId="LiveId" clId="{12CDB920-9D4D-4012-8F09-A6D05DD2C6D4}" dt="2021-10-04T19:37:55.802" v="790" actId="14100"/>
          <ac:spMkLst>
            <pc:docMk/>
            <pc:sldMk cId="3546644684" sldId="265"/>
            <ac:spMk id="2" creationId="{D162B2E2-AA37-44A9-B4B9-90217F9770CD}"/>
          </ac:spMkLst>
        </pc:spChg>
        <pc:spChg chg="add del">
          <ac:chgData name="Leandro Garcia" userId="091c3e5764e76af6" providerId="LiveId" clId="{12CDB920-9D4D-4012-8F09-A6D05DD2C6D4}" dt="2021-10-04T19:33:01.411" v="764"/>
          <ac:spMkLst>
            <pc:docMk/>
            <pc:sldMk cId="3546644684" sldId="265"/>
            <ac:spMk id="8" creationId="{A4E9F8B3-8282-4A93-BBF8-3342538A70FB}"/>
          </ac:spMkLst>
        </pc:spChg>
        <pc:picChg chg="mod">
          <ac:chgData name="Leandro Garcia" userId="091c3e5764e76af6" providerId="LiveId" clId="{12CDB920-9D4D-4012-8F09-A6D05DD2C6D4}" dt="2021-10-04T19:42:38.285" v="840" actId="1076"/>
          <ac:picMkLst>
            <pc:docMk/>
            <pc:sldMk cId="3546644684" sldId="265"/>
            <ac:picMk id="7" creationId="{8FA81D75-AB1F-4405-8DBE-56016CC2E665}"/>
          </ac:picMkLst>
        </pc:picChg>
        <pc:cxnChg chg="add del">
          <ac:chgData name="Leandro Garcia" userId="091c3e5764e76af6" providerId="LiveId" clId="{12CDB920-9D4D-4012-8F09-A6D05DD2C6D4}" dt="2021-10-04T19:33:01.411" v="764"/>
          <ac:cxnSpMkLst>
            <pc:docMk/>
            <pc:sldMk cId="3546644684" sldId="265"/>
            <ac:cxnSpMk id="10" creationId="{58EFA797-975B-41D8-BC96-56CDC2CFA3E4}"/>
          </ac:cxnSpMkLst>
        </pc:cxnChg>
      </pc:sldChg>
      <pc:sldChg chg="addSp delSp add del setBg delDesignElem">
        <pc:chgData name="Leandro Garcia" userId="091c3e5764e76af6" providerId="LiveId" clId="{12CDB920-9D4D-4012-8F09-A6D05DD2C6D4}" dt="2021-10-04T19:33:42.591" v="782"/>
        <pc:sldMkLst>
          <pc:docMk/>
          <pc:sldMk cId="2957589940" sldId="266"/>
        </pc:sldMkLst>
        <pc:spChg chg="add del">
          <ac:chgData name="Leandro Garcia" userId="091c3e5764e76af6" providerId="LiveId" clId="{12CDB920-9D4D-4012-8F09-A6D05DD2C6D4}" dt="2021-10-04T19:33:42.591" v="782"/>
          <ac:spMkLst>
            <pc:docMk/>
            <pc:sldMk cId="2957589940" sldId="266"/>
            <ac:spMk id="8" creationId="{A4E9F8B3-8282-4A93-BBF8-3342538A70FB}"/>
          </ac:spMkLst>
        </pc:spChg>
        <pc:cxnChg chg="add del">
          <ac:chgData name="Leandro Garcia" userId="091c3e5764e76af6" providerId="LiveId" clId="{12CDB920-9D4D-4012-8F09-A6D05DD2C6D4}" dt="2021-10-04T19:33:42.591" v="782"/>
          <ac:cxnSpMkLst>
            <pc:docMk/>
            <pc:sldMk cId="2957589940" sldId="266"/>
            <ac:cxnSpMk id="10" creationId="{58EFA797-975B-41D8-BC96-56CDC2CFA3E4}"/>
          </ac:cxnSpMkLst>
        </pc:cxnChg>
      </pc:sldChg>
      <pc:sldChg chg="addSp delSp modSp add mod">
        <pc:chgData name="Leandro Garcia" userId="091c3e5764e76af6" providerId="LiveId" clId="{12CDB920-9D4D-4012-8F09-A6D05DD2C6D4}" dt="2021-10-04T20:14:16.246" v="2607" actId="962"/>
        <pc:sldMkLst>
          <pc:docMk/>
          <pc:sldMk cId="3644114521" sldId="266"/>
        </pc:sldMkLst>
        <pc:spChg chg="mod">
          <ac:chgData name="Leandro Garcia" userId="091c3e5764e76af6" providerId="LiveId" clId="{12CDB920-9D4D-4012-8F09-A6D05DD2C6D4}" dt="2021-10-04T19:38:04.572" v="791" actId="14100"/>
          <ac:spMkLst>
            <pc:docMk/>
            <pc:sldMk cId="3644114521" sldId="266"/>
            <ac:spMk id="2" creationId="{D162B2E2-AA37-44A9-B4B9-90217F9770CD}"/>
          </ac:spMkLst>
        </pc:spChg>
        <pc:spChg chg="add del">
          <ac:chgData name="Leandro Garcia" userId="091c3e5764e76af6" providerId="LiveId" clId="{12CDB920-9D4D-4012-8F09-A6D05DD2C6D4}" dt="2021-10-04T19:39:54.583" v="810"/>
          <ac:spMkLst>
            <pc:docMk/>
            <pc:sldMk cId="3644114521" sldId="266"/>
            <ac:spMk id="5" creationId="{4F252B72-95D1-480F-A3B9-8A7E0E00F34A}"/>
          </ac:spMkLst>
        </pc:spChg>
        <pc:spChg chg="add del">
          <ac:chgData name="Leandro Garcia" userId="091c3e5764e76af6" providerId="LiveId" clId="{12CDB920-9D4D-4012-8F09-A6D05DD2C6D4}" dt="2021-10-04T19:40:02.648" v="812"/>
          <ac:spMkLst>
            <pc:docMk/>
            <pc:sldMk cId="3644114521" sldId="266"/>
            <ac:spMk id="6" creationId="{13D66A1D-0E30-4CF9-AB7D-75B28DD264D1}"/>
          </ac:spMkLst>
        </pc:spChg>
        <pc:spChg chg="mod">
          <ac:chgData name="Leandro Garcia" userId="091c3e5764e76af6" providerId="LiveId" clId="{12CDB920-9D4D-4012-8F09-A6D05DD2C6D4}" dt="2021-10-04T19:41:42.194" v="838" actId="207"/>
          <ac:spMkLst>
            <pc:docMk/>
            <pc:sldMk cId="3644114521" sldId="266"/>
            <ac:spMk id="9" creationId="{C38151D3-A62A-4137-BA7B-C7168592A36E}"/>
          </ac:spMkLst>
        </pc:spChg>
        <pc:picChg chg="add mod">
          <ac:chgData name="Leandro Garcia" userId="091c3e5764e76af6" providerId="LiveId" clId="{12CDB920-9D4D-4012-8F09-A6D05DD2C6D4}" dt="2021-10-04T20:14:16.246" v="2607" actId="962"/>
          <ac:picMkLst>
            <pc:docMk/>
            <pc:sldMk cId="3644114521" sldId="266"/>
            <ac:picMk id="4" creationId="{67E50EF0-6B07-4BF8-B270-2320A484F793}"/>
          </ac:picMkLst>
        </pc:picChg>
        <pc:picChg chg="del">
          <ac:chgData name="Leandro Garcia" userId="091c3e5764e76af6" providerId="LiveId" clId="{12CDB920-9D4D-4012-8F09-A6D05DD2C6D4}" dt="2021-10-04T19:33:45.012" v="784" actId="478"/>
          <ac:picMkLst>
            <pc:docMk/>
            <pc:sldMk cId="3644114521" sldId="266"/>
            <ac:picMk id="7" creationId="{8FA81D75-AB1F-4405-8DBE-56016CC2E665}"/>
          </ac:picMkLst>
        </pc:picChg>
      </pc:sldChg>
      <pc:sldChg chg="del">
        <pc:chgData name="Leandro Garcia" userId="091c3e5764e76af6" providerId="LiveId" clId="{12CDB920-9D4D-4012-8F09-A6D05DD2C6D4}" dt="2021-10-04T19:14:48.351" v="187" actId="47"/>
        <pc:sldMkLst>
          <pc:docMk/>
          <pc:sldMk cId="3963228817" sldId="266"/>
        </pc:sldMkLst>
      </pc:sldChg>
      <pc:sldChg chg="add del">
        <pc:chgData name="Leandro Garcia" userId="091c3e5764e76af6" providerId="LiveId" clId="{12CDB920-9D4D-4012-8F09-A6D05DD2C6D4}" dt="2021-10-04T19:46:00.443" v="926" actId="47"/>
        <pc:sldMkLst>
          <pc:docMk/>
          <pc:sldMk cId="706304343" sldId="267"/>
        </pc:sldMkLst>
      </pc:sldChg>
      <pc:sldChg chg="addSp delSp add del setBg delDesignElem">
        <pc:chgData name="Leandro Garcia" userId="091c3e5764e76af6" providerId="LiveId" clId="{12CDB920-9D4D-4012-8F09-A6D05DD2C6D4}" dt="2021-10-04T19:42:47.305" v="843"/>
        <pc:sldMkLst>
          <pc:docMk/>
          <pc:sldMk cId="2079851306" sldId="267"/>
        </pc:sldMkLst>
        <pc:spChg chg="add del">
          <ac:chgData name="Leandro Garcia" userId="091c3e5764e76af6" providerId="LiveId" clId="{12CDB920-9D4D-4012-8F09-A6D05DD2C6D4}" dt="2021-10-04T19:42:47.305" v="843"/>
          <ac:spMkLst>
            <pc:docMk/>
            <pc:sldMk cId="2079851306" sldId="267"/>
            <ac:spMk id="8" creationId="{A4E9F8B3-8282-4A93-BBF8-3342538A70FB}"/>
          </ac:spMkLst>
        </pc:spChg>
        <pc:cxnChg chg="add del">
          <ac:chgData name="Leandro Garcia" userId="091c3e5764e76af6" providerId="LiveId" clId="{12CDB920-9D4D-4012-8F09-A6D05DD2C6D4}" dt="2021-10-04T19:42:47.305" v="843"/>
          <ac:cxnSpMkLst>
            <pc:docMk/>
            <pc:sldMk cId="2079851306" sldId="267"/>
            <ac:cxnSpMk id="10" creationId="{58EFA797-975B-41D8-BC96-56CDC2CFA3E4}"/>
          </ac:cxnSpMkLst>
        </pc:cxnChg>
      </pc:sldChg>
      <pc:sldChg chg="del">
        <pc:chgData name="Leandro Garcia" userId="091c3e5764e76af6" providerId="LiveId" clId="{12CDB920-9D4D-4012-8F09-A6D05DD2C6D4}" dt="2021-10-04T19:14:45.161" v="186" actId="47"/>
        <pc:sldMkLst>
          <pc:docMk/>
          <pc:sldMk cId="2372103952" sldId="267"/>
        </pc:sldMkLst>
      </pc:sldChg>
      <pc:sldChg chg="addSp delSp add del setBg delDesignElem">
        <pc:chgData name="Leandro Garcia" userId="091c3e5764e76af6" providerId="LiveId" clId="{12CDB920-9D4D-4012-8F09-A6D05DD2C6D4}" dt="2021-10-04T19:44:27.993" v="847"/>
        <pc:sldMkLst>
          <pc:docMk/>
          <pc:sldMk cId="2098375871" sldId="268"/>
        </pc:sldMkLst>
        <pc:spChg chg="add del">
          <ac:chgData name="Leandro Garcia" userId="091c3e5764e76af6" providerId="LiveId" clId="{12CDB920-9D4D-4012-8F09-A6D05DD2C6D4}" dt="2021-10-04T19:44:27.993" v="847"/>
          <ac:spMkLst>
            <pc:docMk/>
            <pc:sldMk cId="2098375871" sldId="268"/>
            <ac:spMk id="8" creationId="{A4E9F8B3-8282-4A93-BBF8-3342538A70FB}"/>
          </ac:spMkLst>
        </pc:spChg>
        <pc:cxnChg chg="add del">
          <ac:chgData name="Leandro Garcia" userId="091c3e5764e76af6" providerId="LiveId" clId="{12CDB920-9D4D-4012-8F09-A6D05DD2C6D4}" dt="2021-10-04T19:44:27.993" v="847"/>
          <ac:cxnSpMkLst>
            <pc:docMk/>
            <pc:sldMk cId="2098375871" sldId="268"/>
            <ac:cxnSpMk id="10" creationId="{58EFA797-975B-41D8-BC96-56CDC2CFA3E4}"/>
          </ac:cxnSpMkLst>
        </pc:cxnChg>
      </pc:sldChg>
      <pc:sldChg chg="addSp delSp add del setBg delDesignElem">
        <pc:chgData name="Leandro Garcia" userId="091c3e5764e76af6" providerId="LiveId" clId="{12CDB920-9D4D-4012-8F09-A6D05DD2C6D4}" dt="2021-10-04T19:44:40.104" v="852"/>
        <pc:sldMkLst>
          <pc:docMk/>
          <pc:sldMk cId="2139410508" sldId="268"/>
        </pc:sldMkLst>
        <pc:spChg chg="add del">
          <ac:chgData name="Leandro Garcia" userId="091c3e5764e76af6" providerId="LiveId" clId="{12CDB920-9D4D-4012-8F09-A6D05DD2C6D4}" dt="2021-10-04T19:44:40.104" v="852"/>
          <ac:spMkLst>
            <pc:docMk/>
            <pc:sldMk cId="2139410508" sldId="268"/>
            <ac:spMk id="8" creationId="{A4E9F8B3-8282-4A93-BBF8-3342538A70FB}"/>
          </ac:spMkLst>
        </pc:spChg>
        <pc:cxnChg chg="add del">
          <ac:chgData name="Leandro Garcia" userId="091c3e5764e76af6" providerId="LiveId" clId="{12CDB920-9D4D-4012-8F09-A6D05DD2C6D4}" dt="2021-10-04T19:44:40.104" v="852"/>
          <ac:cxnSpMkLst>
            <pc:docMk/>
            <pc:sldMk cId="2139410508" sldId="268"/>
            <ac:cxnSpMk id="10" creationId="{58EFA797-975B-41D8-BC96-56CDC2CFA3E4}"/>
          </ac:cxnSpMkLst>
        </pc:cxnChg>
      </pc:sldChg>
      <pc:sldChg chg="addSp modSp add mod addAnim delAnim modAnim">
        <pc:chgData name="Leandro Garcia" userId="091c3e5764e76af6" providerId="LiveId" clId="{12CDB920-9D4D-4012-8F09-A6D05DD2C6D4}" dt="2021-10-04T19:56:19.156" v="1639"/>
        <pc:sldMkLst>
          <pc:docMk/>
          <pc:sldMk cId="3602010988" sldId="268"/>
        </pc:sldMkLst>
        <pc:spChg chg="mod">
          <ac:chgData name="Leandro Garcia" userId="091c3e5764e76af6" providerId="LiveId" clId="{12CDB920-9D4D-4012-8F09-A6D05DD2C6D4}" dt="2021-10-04T19:55:13.536" v="1629" actId="27636"/>
          <ac:spMkLst>
            <pc:docMk/>
            <pc:sldMk cId="3602010988" sldId="268"/>
            <ac:spMk id="2" creationId="{0967146A-6C5A-436B-ACAB-FA628B962631}"/>
          </ac:spMkLst>
        </pc:spChg>
        <pc:spChg chg="mod">
          <ac:chgData name="Leandro Garcia" userId="091c3e5764e76af6" providerId="LiveId" clId="{12CDB920-9D4D-4012-8F09-A6D05DD2C6D4}" dt="2021-10-04T19:55:48.066" v="1637" actId="1076"/>
          <ac:spMkLst>
            <pc:docMk/>
            <pc:sldMk cId="3602010988" sldId="268"/>
            <ac:spMk id="3" creationId="{D2872709-ACCB-44EE-BA3A-9B560FCDC170}"/>
          </ac:spMkLst>
        </pc:spChg>
        <pc:picChg chg="add mod">
          <ac:chgData name="Leandro Garcia" userId="091c3e5764e76af6" providerId="LiveId" clId="{12CDB920-9D4D-4012-8F09-A6D05DD2C6D4}" dt="2021-10-04T19:55:20.686" v="1631" actId="1076"/>
          <ac:picMkLst>
            <pc:docMk/>
            <pc:sldMk cId="3602010988" sldId="268"/>
            <ac:picMk id="5" creationId="{8B798BD8-B2F4-4033-8C11-BBD78CC71B1F}"/>
          </ac:picMkLst>
        </pc:picChg>
      </pc:sldChg>
      <pc:sldChg chg="del">
        <pc:chgData name="Leandro Garcia" userId="091c3e5764e76af6" providerId="LiveId" clId="{12CDB920-9D4D-4012-8F09-A6D05DD2C6D4}" dt="2021-10-04T19:14:42.980" v="184" actId="47"/>
        <pc:sldMkLst>
          <pc:docMk/>
          <pc:sldMk cId="3639297122" sldId="268"/>
        </pc:sldMkLst>
      </pc:sldChg>
      <pc:sldChg chg="add del">
        <pc:chgData name="Leandro Garcia" userId="091c3e5764e76af6" providerId="LiveId" clId="{12CDB920-9D4D-4012-8F09-A6D05DD2C6D4}" dt="2021-10-04T19:44:33.003" v="849" actId="47"/>
        <pc:sldMkLst>
          <pc:docMk/>
          <pc:sldMk cId="3695714034" sldId="268"/>
        </pc:sldMkLst>
      </pc:sldChg>
      <pc:sldChg chg="addSp delSp add del setBg delDesignElem">
        <pc:chgData name="Leandro Garcia" userId="091c3e5764e76af6" providerId="LiveId" clId="{12CDB920-9D4D-4012-8F09-A6D05DD2C6D4}" dt="2021-10-04T19:57:18.386" v="1642"/>
        <pc:sldMkLst>
          <pc:docMk/>
          <pc:sldMk cId="1367145939" sldId="269"/>
        </pc:sldMkLst>
        <pc:spChg chg="add del">
          <ac:chgData name="Leandro Garcia" userId="091c3e5764e76af6" providerId="LiveId" clId="{12CDB920-9D4D-4012-8F09-A6D05DD2C6D4}" dt="2021-10-04T19:57:18.386" v="1642"/>
          <ac:spMkLst>
            <pc:docMk/>
            <pc:sldMk cId="1367145939" sldId="269"/>
            <ac:spMk id="8" creationId="{A4E9F8B3-8282-4A93-BBF8-3342538A70FB}"/>
          </ac:spMkLst>
        </pc:spChg>
        <pc:cxnChg chg="add del">
          <ac:chgData name="Leandro Garcia" userId="091c3e5764e76af6" providerId="LiveId" clId="{12CDB920-9D4D-4012-8F09-A6D05DD2C6D4}" dt="2021-10-04T19:57:18.386" v="1642"/>
          <ac:cxnSpMkLst>
            <pc:docMk/>
            <pc:sldMk cId="1367145939" sldId="269"/>
            <ac:cxnSpMk id="10" creationId="{58EFA797-975B-41D8-BC96-56CDC2CFA3E4}"/>
          </ac:cxnSpMkLst>
        </pc:cxnChg>
      </pc:sldChg>
      <pc:sldChg chg="modSp add mod modAnim">
        <pc:chgData name="Leandro Garcia" userId="091c3e5764e76af6" providerId="LiveId" clId="{12CDB920-9D4D-4012-8F09-A6D05DD2C6D4}" dt="2021-10-04T20:02:34.188" v="2302" actId="6549"/>
        <pc:sldMkLst>
          <pc:docMk/>
          <pc:sldMk cId="1629580629" sldId="269"/>
        </pc:sldMkLst>
        <pc:spChg chg="mod">
          <ac:chgData name="Leandro Garcia" userId="091c3e5764e76af6" providerId="LiveId" clId="{12CDB920-9D4D-4012-8F09-A6D05DD2C6D4}" dt="2021-10-04T19:59:15.006" v="1885" actId="20577"/>
          <ac:spMkLst>
            <pc:docMk/>
            <pc:sldMk cId="1629580629" sldId="269"/>
            <ac:spMk id="2" creationId="{0967146A-6C5A-436B-ACAB-FA628B962631}"/>
          </ac:spMkLst>
        </pc:spChg>
        <pc:spChg chg="mod">
          <ac:chgData name="Leandro Garcia" userId="091c3e5764e76af6" providerId="LiveId" clId="{12CDB920-9D4D-4012-8F09-A6D05DD2C6D4}" dt="2021-10-04T20:02:34.188" v="2302" actId="6549"/>
          <ac:spMkLst>
            <pc:docMk/>
            <pc:sldMk cId="1629580629" sldId="269"/>
            <ac:spMk id="3" creationId="{D2872709-ACCB-44EE-BA3A-9B560FCDC170}"/>
          </ac:spMkLst>
        </pc:spChg>
      </pc:sldChg>
      <pc:sldChg chg="del">
        <pc:chgData name="Leandro Garcia" userId="091c3e5764e76af6" providerId="LiveId" clId="{12CDB920-9D4D-4012-8F09-A6D05DD2C6D4}" dt="2021-10-04T19:14:44.331" v="185" actId="47"/>
        <pc:sldMkLst>
          <pc:docMk/>
          <pc:sldMk cId="3495788628" sldId="269"/>
        </pc:sldMkLst>
      </pc:sldChg>
      <pc:sldChg chg="addSp delSp add del setBg delDesignElem">
        <pc:chgData name="Leandro Garcia" userId="091c3e5764e76af6" providerId="LiveId" clId="{12CDB920-9D4D-4012-8F09-A6D05DD2C6D4}" dt="2021-10-04T20:03:46.888" v="2384"/>
        <pc:sldMkLst>
          <pc:docMk/>
          <pc:sldMk cId="13050397" sldId="270"/>
        </pc:sldMkLst>
        <pc:spChg chg="add del">
          <ac:chgData name="Leandro Garcia" userId="091c3e5764e76af6" providerId="LiveId" clId="{12CDB920-9D4D-4012-8F09-A6D05DD2C6D4}" dt="2021-10-04T20:03:46.888" v="2384"/>
          <ac:spMkLst>
            <pc:docMk/>
            <pc:sldMk cId="13050397" sldId="270"/>
            <ac:spMk id="8" creationId="{A4E9F8B3-8282-4A93-BBF8-3342538A70FB}"/>
          </ac:spMkLst>
        </pc:spChg>
        <pc:cxnChg chg="add del">
          <ac:chgData name="Leandro Garcia" userId="091c3e5764e76af6" providerId="LiveId" clId="{12CDB920-9D4D-4012-8F09-A6D05DD2C6D4}" dt="2021-10-04T20:03:46.888" v="2384"/>
          <ac:cxnSpMkLst>
            <pc:docMk/>
            <pc:sldMk cId="13050397" sldId="270"/>
            <ac:cxnSpMk id="10" creationId="{58EFA797-975B-41D8-BC96-56CDC2CFA3E4}"/>
          </ac:cxnSpMkLst>
        </pc:cxnChg>
      </pc:sldChg>
      <pc:sldChg chg="modSp add mod modAnim">
        <pc:chgData name="Leandro Garcia" userId="091c3e5764e76af6" providerId="LiveId" clId="{12CDB920-9D4D-4012-8F09-A6D05DD2C6D4}" dt="2021-10-04T20:06:53.678" v="2473" actId="20577"/>
        <pc:sldMkLst>
          <pc:docMk/>
          <pc:sldMk cId="1633091908" sldId="270"/>
        </pc:sldMkLst>
        <pc:spChg chg="mod">
          <ac:chgData name="Leandro Garcia" userId="091c3e5764e76af6" providerId="LiveId" clId="{12CDB920-9D4D-4012-8F09-A6D05DD2C6D4}" dt="2021-10-04T20:06:53.678" v="2473" actId="20577"/>
          <ac:spMkLst>
            <pc:docMk/>
            <pc:sldMk cId="1633091908" sldId="270"/>
            <ac:spMk id="3" creationId="{D2872709-ACCB-44EE-BA3A-9B560FCDC170}"/>
          </ac:spMkLst>
        </pc:spChg>
      </pc:sldChg>
      <pc:sldChg chg="delSp add setBg delDesignElem">
        <pc:chgData name="Leandro Garcia" userId="091c3e5764e76af6" providerId="LiveId" clId="{12CDB920-9D4D-4012-8F09-A6D05DD2C6D4}" dt="2021-10-04T20:05:17.438" v="2388"/>
        <pc:sldMkLst>
          <pc:docMk/>
          <pc:sldMk cId="2371113704" sldId="271"/>
        </pc:sldMkLst>
        <pc:spChg chg="del">
          <ac:chgData name="Leandro Garcia" userId="091c3e5764e76af6" providerId="LiveId" clId="{12CDB920-9D4D-4012-8F09-A6D05DD2C6D4}" dt="2021-10-04T20:05:17.438" v="2388"/>
          <ac:spMkLst>
            <pc:docMk/>
            <pc:sldMk cId="2371113704" sldId="271"/>
            <ac:spMk id="9" creationId="{5EE2BC33-F8B8-4768-AE46-E7CF6E3D7C9D}"/>
          </ac:spMkLst>
        </pc:spChg>
        <pc:spChg chg="del">
          <ac:chgData name="Leandro Garcia" userId="091c3e5764e76af6" providerId="LiveId" clId="{12CDB920-9D4D-4012-8F09-A6D05DD2C6D4}" dt="2021-10-04T20:05:17.438" v="2388"/>
          <ac:spMkLst>
            <pc:docMk/>
            <pc:sldMk cId="2371113704" sldId="271"/>
            <ac:spMk id="11" creationId="{905EB5AC-4150-4206-9DBE-37DD0EBFBC79}"/>
          </ac:spMkLst>
        </pc:spChg>
      </pc:sldChg>
      <pc:sldChg chg="addSp modSp add mod ord modAnim">
        <pc:chgData name="Leandro Garcia" userId="091c3e5764e76af6" providerId="LiveId" clId="{12CDB920-9D4D-4012-8F09-A6D05DD2C6D4}" dt="2021-10-04T20:13:50.626" v="2604" actId="962"/>
        <pc:sldMkLst>
          <pc:docMk/>
          <pc:sldMk cId="79712310" sldId="272"/>
        </pc:sldMkLst>
        <pc:spChg chg="mod">
          <ac:chgData name="Leandro Garcia" userId="091c3e5764e76af6" providerId="LiveId" clId="{12CDB920-9D4D-4012-8F09-A6D05DD2C6D4}" dt="2021-10-04T20:07:17.188" v="2504" actId="5793"/>
          <ac:spMkLst>
            <pc:docMk/>
            <pc:sldMk cId="79712310" sldId="272"/>
            <ac:spMk id="2" creationId="{0967146A-6C5A-436B-ACAB-FA628B962631}"/>
          </ac:spMkLst>
        </pc:spChg>
        <pc:spChg chg="mod">
          <ac:chgData name="Leandro Garcia" userId="091c3e5764e76af6" providerId="LiveId" clId="{12CDB920-9D4D-4012-8F09-A6D05DD2C6D4}" dt="2021-10-04T20:08:59.107" v="2562" actId="20577"/>
          <ac:spMkLst>
            <pc:docMk/>
            <pc:sldMk cId="79712310" sldId="272"/>
            <ac:spMk id="3" creationId="{D2872709-ACCB-44EE-BA3A-9B560FCDC170}"/>
          </ac:spMkLst>
        </pc:spChg>
        <pc:picChg chg="add mod">
          <ac:chgData name="Leandro Garcia" userId="091c3e5764e76af6" providerId="LiveId" clId="{12CDB920-9D4D-4012-8F09-A6D05DD2C6D4}" dt="2021-10-04T20:13:50.626" v="2604" actId="962"/>
          <ac:picMkLst>
            <pc:docMk/>
            <pc:sldMk cId="79712310" sldId="272"/>
            <ac:picMk id="6" creationId="{AD0B5414-C3A1-4FB1-8B9A-412CF0A07907}"/>
          </ac:picMkLst>
        </pc:picChg>
      </pc:sldChg>
      <pc:sldChg chg="addSp delSp add del setBg delDesignElem">
        <pc:chgData name="Leandro Garcia" userId="091c3e5764e76af6" providerId="LiveId" clId="{12CDB920-9D4D-4012-8F09-A6D05DD2C6D4}" dt="2021-10-04T20:05:51.198" v="2393"/>
        <pc:sldMkLst>
          <pc:docMk/>
          <pc:sldMk cId="607664518" sldId="272"/>
        </pc:sldMkLst>
        <pc:spChg chg="add del">
          <ac:chgData name="Leandro Garcia" userId="091c3e5764e76af6" providerId="LiveId" clId="{12CDB920-9D4D-4012-8F09-A6D05DD2C6D4}" dt="2021-10-04T20:05:51.198" v="2393"/>
          <ac:spMkLst>
            <pc:docMk/>
            <pc:sldMk cId="607664518" sldId="272"/>
            <ac:spMk id="8" creationId="{A4E9F8B3-8282-4A93-BBF8-3342538A70FB}"/>
          </ac:spMkLst>
        </pc:spChg>
        <pc:cxnChg chg="add del">
          <ac:chgData name="Leandro Garcia" userId="091c3e5764e76af6" providerId="LiveId" clId="{12CDB920-9D4D-4012-8F09-A6D05DD2C6D4}" dt="2021-10-04T20:05:51.198" v="2393"/>
          <ac:cxnSpMkLst>
            <pc:docMk/>
            <pc:sldMk cId="607664518" sldId="272"/>
            <ac:cxnSpMk id="10" creationId="{58EFA797-975B-41D8-BC96-56CDC2CFA3E4}"/>
          </ac:cxnSpMkLst>
        </pc:cxnChg>
      </pc:sldChg>
      <pc:sldChg chg="new del">
        <pc:chgData name="Leandro Garcia" userId="091c3e5764e76af6" providerId="LiveId" clId="{12CDB920-9D4D-4012-8F09-A6D05DD2C6D4}" dt="2021-10-04T20:05:46.758" v="2390" actId="680"/>
        <pc:sldMkLst>
          <pc:docMk/>
          <pc:sldMk cId="1526658066" sldId="272"/>
        </pc:sldMkLst>
      </pc:sldChg>
      <pc:sldChg chg="addSp delSp modSp add mod addAnim modAnim setClrOvrMap">
        <pc:chgData name="Leandro Garcia" userId="091c3e5764e76af6" providerId="LiveId" clId="{12CDB920-9D4D-4012-8F09-A6D05DD2C6D4}" dt="2021-10-04T20:11:29.127" v="2599"/>
        <pc:sldMkLst>
          <pc:docMk/>
          <pc:sldMk cId="1960312181" sldId="273"/>
        </pc:sldMkLst>
        <pc:spChg chg="mod">
          <ac:chgData name="Leandro Garcia" userId="091c3e5764e76af6" providerId="LiveId" clId="{12CDB920-9D4D-4012-8F09-A6D05DD2C6D4}" dt="2021-10-04T20:11:07.357" v="2597" actId="26606"/>
          <ac:spMkLst>
            <pc:docMk/>
            <pc:sldMk cId="1960312181" sldId="273"/>
            <ac:spMk id="2" creationId="{0967146A-6C5A-436B-ACAB-FA628B962631}"/>
          </ac:spMkLst>
        </pc:spChg>
        <pc:spChg chg="del">
          <ac:chgData name="Leandro Garcia" userId="091c3e5764e76af6" providerId="LiveId" clId="{12CDB920-9D4D-4012-8F09-A6D05DD2C6D4}" dt="2021-10-04T20:10:45.497" v="2592" actId="478"/>
          <ac:spMkLst>
            <pc:docMk/>
            <pc:sldMk cId="1960312181" sldId="273"/>
            <ac:spMk id="3" creationId="{D2872709-ACCB-44EE-BA3A-9B560FCDC170}"/>
          </ac:spMkLst>
        </pc:spChg>
        <pc:spChg chg="add del mod">
          <ac:chgData name="Leandro Garcia" userId="091c3e5764e76af6" providerId="LiveId" clId="{12CDB920-9D4D-4012-8F09-A6D05DD2C6D4}" dt="2021-10-04T20:10:47.057" v="2593" actId="478"/>
          <ac:spMkLst>
            <pc:docMk/>
            <pc:sldMk cId="1960312181" sldId="273"/>
            <ac:spMk id="5" creationId="{161309D3-BBBD-4B18-BF1A-D06C99FCE04F}"/>
          </ac:spMkLst>
        </pc:spChg>
        <pc:spChg chg="add del">
          <ac:chgData name="Leandro Garcia" userId="091c3e5764e76af6" providerId="LiveId" clId="{12CDB920-9D4D-4012-8F09-A6D05DD2C6D4}" dt="2021-10-04T20:11:07.357" v="2597" actId="26606"/>
          <ac:spMkLst>
            <pc:docMk/>
            <pc:sldMk cId="1960312181" sldId="273"/>
            <ac:spMk id="8" creationId="{A4E9F8B3-8282-4A93-BBF8-3342538A70FB}"/>
          </ac:spMkLst>
        </pc:spChg>
        <pc:spChg chg="add del">
          <ac:chgData name="Leandro Garcia" userId="091c3e5764e76af6" providerId="LiveId" clId="{12CDB920-9D4D-4012-8F09-A6D05DD2C6D4}" dt="2021-10-04T20:11:07.347" v="2596" actId="26606"/>
          <ac:spMkLst>
            <pc:docMk/>
            <pc:sldMk cId="1960312181" sldId="273"/>
            <ac:spMk id="17" creationId="{AF448D61-FD92-4997-B065-20433412424A}"/>
          </ac:spMkLst>
        </pc:spChg>
        <pc:spChg chg="add">
          <ac:chgData name="Leandro Garcia" userId="091c3e5764e76af6" providerId="LiveId" clId="{12CDB920-9D4D-4012-8F09-A6D05DD2C6D4}" dt="2021-10-04T20:11:07.357" v="2597" actId="26606"/>
          <ac:spMkLst>
            <pc:docMk/>
            <pc:sldMk cId="1960312181" sldId="273"/>
            <ac:spMk id="18" creationId="{B1C3281D-A46F-4842-9340-4CBC29E1B260}"/>
          </ac:spMkLst>
        </pc:spChg>
        <pc:spChg chg="add del">
          <ac:chgData name="Leandro Garcia" userId="091c3e5764e76af6" providerId="LiveId" clId="{12CDB920-9D4D-4012-8F09-A6D05DD2C6D4}" dt="2021-10-04T20:11:07.347" v="2596" actId="26606"/>
          <ac:spMkLst>
            <pc:docMk/>
            <pc:sldMk cId="1960312181" sldId="273"/>
            <ac:spMk id="19" creationId="{4A6E8733-E311-4642-A372-FFA72CF19866}"/>
          </ac:spMkLst>
        </pc:spChg>
        <pc:spChg chg="add">
          <ac:chgData name="Leandro Garcia" userId="091c3e5764e76af6" providerId="LiveId" clId="{12CDB920-9D4D-4012-8F09-A6D05DD2C6D4}" dt="2021-10-04T20:11:07.357" v="2597" actId="26606"/>
          <ac:spMkLst>
            <pc:docMk/>
            <pc:sldMk cId="1960312181" sldId="273"/>
            <ac:spMk id="20" creationId="{87B080E6-308F-4DD8-A448-707DFB83CE5E}"/>
          </ac:spMkLst>
        </pc:spChg>
        <pc:spChg chg="add del">
          <ac:chgData name="Leandro Garcia" userId="091c3e5764e76af6" providerId="LiveId" clId="{12CDB920-9D4D-4012-8F09-A6D05DD2C6D4}" dt="2021-10-04T20:11:07.347" v="2596" actId="26606"/>
          <ac:spMkLst>
            <pc:docMk/>
            <pc:sldMk cId="1960312181" sldId="273"/>
            <ac:spMk id="21" creationId="{ED903D6B-9D52-4138-9E24-EB3F7AFA83B0}"/>
          </ac:spMkLst>
        </pc:spChg>
        <pc:picChg chg="del">
          <ac:chgData name="Leandro Garcia" userId="091c3e5764e76af6" providerId="LiveId" clId="{12CDB920-9D4D-4012-8F09-A6D05DD2C6D4}" dt="2021-10-04T20:10:48.097" v="2594" actId="478"/>
          <ac:picMkLst>
            <pc:docMk/>
            <pc:sldMk cId="1960312181" sldId="273"/>
            <ac:picMk id="6" creationId="{AD0B5414-C3A1-4FB1-8B9A-412CF0A07907}"/>
          </ac:picMkLst>
        </pc:picChg>
        <pc:picChg chg="add">
          <ac:chgData name="Leandro Garcia" userId="091c3e5764e76af6" providerId="LiveId" clId="{12CDB920-9D4D-4012-8F09-A6D05DD2C6D4}" dt="2021-10-04T20:11:07.357" v="2597" actId="26606"/>
          <ac:picMkLst>
            <pc:docMk/>
            <pc:sldMk cId="1960312181" sldId="273"/>
            <ac:picMk id="12" creationId="{33F3BA7F-EA7C-47B1-961B-B9834A72A9F5}"/>
          </ac:picMkLst>
        </pc:picChg>
        <pc:cxnChg chg="add del">
          <ac:chgData name="Leandro Garcia" userId="091c3e5764e76af6" providerId="LiveId" clId="{12CDB920-9D4D-4012-8F09-A6D05DD2C6D4}" dt="2021-10-04T20:11:07.357" v="2597" actId="26606"/>
          <ac:cxnSpMkLst>
            <pc:docMk/>
            <pc:sldMk cId="1960312181" sldId="273"/>
            <ac:cxnSpMk id="10" creationId="{58EFA797-975B-41D8-BC96-56CDC2CFA3E4}"/>
          </ac:cxnSpMkLst>
        </pc:cxnChg>
        <pc:cxnChg chg="add del">
          <ac:chgData name="Leandro Garcia" userId="091c3e5764e76af6" providerId="LiveId" clId="{12CDB920-9D4D-4012-8F09-A6D05DD2C6D4}" dt="2021-10-04T20:11:07.347" v="2596" actId="26606"/>
          <ac:cxnSpMkLst>
            <pc:docMk/>
            <pc:sldMk cId="1960312181" sldId="273"/>
            <ac:cxnSpMk id="15" creationId="{AEED5540-64E5-4258-ABA4-753F07B71B38}"/>
          </ac:cxnSpMkLst>
        </pc:cxnChg>
        <pc:cxnChg chg="add">
          <ac:chgData name="Leandro Garcia" userId="091c3e5764e76af6" providerId="LiveId" clId="{12CDB920-9D4D-4012-8F09-A6D05DD2C6D4}" dt="2021-10-04T20:11:07.357" v="2597" actId="26606"/>
          <ac:cxnSpMkLst>
            <pc:docMk/>
            <pc:sldMk cId="1960312181" sldId="273"/>
            <ac:cxnSpMk id="16" creationId="{AEED5540-64E5-4258-ABA4-753F07B71B38}"/>
          </ac:cxnSpMkLst>
        </pc:cxnChg>
        <pc:cxnChg chg="add">
          <ac:chgData name="Leandro Garcia" userId="091c3e5764e76af6" providerId="LiveId" clId="{12CDB920-9D4D-4012-8F09-A6D05DD2C6D4}" dt="2021-10-04T20:11:07.357" v="2597" actId="26606"/>
          <ac:cxnSpMkLst>
            <pc:docMk/>
            <pc:sldMk cId="1960312181" sldId="273"/>
            <ac:cxnSpMk id="22" creationId="{313FECB8-44EE-4A45-9F7B-66ECF1C3C888}"/>
          </ac:cxnSpMkLst>
        </pc:cxnChg>
        <pc:cxnChg chg="add del">
          <ac:chgData name="Leandro Garcia" userId="091c3e5764e76af6" providerId="LiveId" clId="{12CDB920-9D4D-4012-8F09-A6D05DD2C6D4}" dt="2021-10-04T20:11:07.347" v="2596" actId="26606"/>
          <ac:cxnSpMkLst>
            <pc:docMk/>
            <pc:sldMk cId="1960312181" sldId="273"/>
            <ac:cxnSpMk id="23" creationId="{E651A8F8-7445-4C49-926D-816D687651DC}"/>
          </ac:cxnSpMkLst>
        </pc:cxnChg>
      </pc:sldChg>
      <pc:sldChg chg="addSp delSp add del setBg delDesignElem">
        <pc:chgData name="Leandro Garcia" userId="091c3e5764e76af6" providerId="LiveId" clId="{12CDB920-9D4D-4012-8F09-A6D05DD2C6D4}" dt="2021-10-04T20:09:22.957" v="2565"/>
        <pc:sldMkLst>
          <pc:docMk/>
          <pc:sldMk cId="3178933140" sldId="273"/>
        </pc:sldMkLst>
        <pc:spChg chg="add del">
          <ac:chgData name="Leandro Garcia" userId="091c3e5764e76af6" providerId="LiveId" clId="{12CDB920-9D4D-4012-8F09-A6D05DD2C6D4}" dt="2021-10-04T20:09:22.957" v="2565"/>
          <ac:spMkLst>
            <pc:docMk/>
            <pc:sldMk cId="3178933140" sldId="273"/>
            <ac:spMk id="8" creationId="{A4E9F8B3-8282-4A93-BBF8-3342538A70FB}"/>
          </ac:spMkLst>
        </pc:spChg>
        <pc:cxnChg chg="add del">
          <ac:chgData name="Leandro Garcia" userId="091c3e5764e76af6" providerId="LiveId" clId="{12CDB920-9D4D-4012-8F09-A6D05DD2C6D4}" dt="2021-10-04T20:09:22.957" v="2565"/>
          <ac:cxnSpMkLst>
            <pc:docMk/>
            <pc:sldMk cId="3178933140" sldId="273"/>
            <ac:cxnSpMk id="10" creationId="{58EFA797-975B-41D8-BC96-56CDC2CFA3E4}"/>
          </ac:cxnSpMkLst>
        </pc:cxnChg>
      </pc:sldChg>
    </pc:docChg>
  </pc:docChgLst>
  <pc:docChgLst>
    <pc:chgData name="Leandro Garcia" userId="091c3e5764e76af6" providerId="LiveId" clId="{844B2343-7EDB-43EF-B38C-0D7143824BA7}"/>
    <pc:docChg chg="undo custSel addSld delSld modSld sldOrd">
      <pc:chgData name="Leandro Garcia" userId="091c3e5764e76af6" providerId="LiveId" clId="{844B2343-7EDB-43EF-B38C-0D7143824BA7}" dt="2021-07-01T09:58:15.210" v="1657"/>
      <pc:docMkLst>
        <pc:docMk/>
      </pc:docMkLst>
      <pc:sldChg chg="modSp mod">
        <pc:chgData name="Leandro Garcia" userId="091c3e5764e76af6" providerId="LiveId" clId="{844B2343-7EDB-43EF-B38C-0D7143824BA7}" dt="2021-07-01T09:52:34.665" v="1621" actId="255"/>
        <pc:sldMkLst>
          <pc:docMk/>
          <pc:sldMk cId="2208237115" sldId="256"/>
        </pc:sldMkLst>
        <pc:spChg chg="mod">
          <ac:chgData name="Leandro Garcia" userId="091c3e5764e76af6" providerId="LiveId" clId="{844B2343-7EDB-43EF-B38C-0D7143824BA7}" dt="2021-07-01T09:52:34.665" v="1621" actId="255"/>
          <ac:spMkLst>
            <pc:docMk/>
            <pc:sldMk cId="2208237115" sldId="256"/>
            <ac:spMk id="3" creationId="{5E4EEBFB-EEC0-40C5-9648-01AA1B966E48}"/>
          </ac:spMkLst>
        </pc:spChg>
        <pc:picChg chg="mod">
          <ac:chgData name="Leandro Garcia" userId="091c3e5764e76af6" providerId="LiveId" clId="{844B2343-7EDB-43EF-B38C-0D7143824BA7}" dt="2021-07-01T09:51:48.443" v="1614" actId="1076"/>
          <ac:picMkLst>
            <pc:docMk/>
            <pc:sldMk cId="2208237115" sldId="256"/>
            <ac:picMk id="4" creationId="{E09412F2-8ED2-4DC3-ABCB-1952BB1B7479}"/>
          </ac:picMkLst>
        </pc:picChg>
      </pc:sldChg>
      <pc:sldChg chg="addSp delSp modSp mod">
        <pc:chgData name="Leandro Garcia" userId="091c3e5764e76af6" providerId="LiveId" clId="{844B2343-7EDB-43EF-B38C-0D7143824BA7}" dt="2021-07-01T08:59:51.764" v="285" actId="21"/>
        <pc:sldMkLst>
          <pc:docMk/>
          <pc:sldMk cId="3120658161" sldId="257"/>
        </pc:sldMkLst>
        <pc:spChg chg="mod">
          <ac:chgData name="Leandro Garcia" userId="091c3e5764e76af6" providerId="LiveId" clId="{844B2343-7EDB-43EF-B38C-0D7143824BA7}" dt="2021-07-01T08:52:26.078" v="165" actId="20577"/>
          <ac:spMkLst>
            <pc:docMk/>
            <pc:sldMk cId="3120658161" sldId="257"/>
            <ac:spMk id="3" creationId="{D2872709-ACCB-44EE-BA3A-9B560FCDC170}"/>
          </ac:spMkLst>
        </pc:spChg>
        <pc:spChg chg="add del mod">
          <ac:chgData name="Leandro Garcia" userId="091c3e5764e76af6" providerId="LiveId" clId="{844B2343-7EDB-43EF-B38C-0D7143824BA7}" dt="2021-07-01T08:51:39.618" v="150"/>
          <ac:spMkLst>
            <pc:docMk/>
            <pc:sldMk cId="3120658161" sldId="257"/>
            <ac:spMk id="6" creationId="{74BC3D04-D766-4F2E-B560-2CD60F61CB98}"/>
          </ac:spMkLst>
        </pc:spChg>
        <pc:spChg chg="add del mod">
          <ac:chgData name="Leandro Garcia" userId="091c3e5764e76af6" providerId="LiveId" clId="{844B2343-7EDB-43EF-B38C-0D7143824BA7}" dt="2021-07-01T08:51:39.618" v="150"/>
          <ac:spMkLst>
            <pc:docMk/>
            <pc:sldMk cId="3120658161" sldId="257"/>
            <ac:spMk id="9" creationId="{6D4E29C7-6E86-4B55-A583-75D86CC99C4E}"/>
          </ac:spMkLst>
        </pc:spChg>
        <pc:spChg chg="add del mod">
          <ac:chgData name="Leandro Garcia" userId="091c3e5764e76af6" providerId="LiveId" clId="{844B2343-7EDB-43EF-B38C-0D7143824BA7}" dt="2021-07-01T08:51:39.618" v="150"/>
          <ac:spMkLst>
            <pc:docMk/>
            <pc:sldMk cId="3120658161" sldId="257"/>
            <ac:spMk id="12" creationId="{60D29279-30A7-4129-B0B2-D0F16A6BE22B}"/>
          </ac:spMkLst>
        </pc:spChg>
        <pc:picChg chg="add del mod">
          <ac:chgData name="Leandro Garcia" userId="091c3e5764e76af6" providerId="LiveId" clId="{844B2343-7EDB-43EF-B38C-0D7143824BA7}" dt="2021-07-01T08:51:39.618" v="150"/>
          <ac:picMkLst>
            <pc:docMk/>
            <pc:sldMk cId="3120658161" sldId="257"/>
            <ac:picMk id="7" creationId="{5FB23DB8-24AD-4372-B54F-272BE748DB43}"/>
          </ac:picMkLst>
        </pc:picChg>
        <pc:picChg chg="add del mod">
          <ac:chgData name="Leandro Garcia" userId="091c3e5764e76af6" providerId="LiveId" clId="{844B2343-7EDB-43EF-B38C-0D7143824BA7}" dt="2021-07-01T08:51:39.618" v="150"/>
          <ac:picMkLst>
            <pc:docMk/>
            <pc:sldMk cId="3120658161" sldId="257"/>
            <ac:picMk id="11" creationId="{BF19AF77-9955-4B6D-A661-E02F2B4ED65D}"/>
          </ac:picMkLst>
        </pc:picChg>
        <pc:picChg chg="add del mod">
          <ac:chgData name="Leandro Garcia" userId="091c3e5764e76af6" providerId="LiveId" clId="{844B2343-7EDB-43EF-B38C-0D7143824BA7}" dt="2021-07-01T08:51:39.618" v="150"/>
          <ac:picMkLst>
            <pc:docMk/>
            <pc:sldMk cId="3120658161" sldId="257"/>
            <ac:picMk id="13" creationId="{91C59BD3-ECCA-48BF-AA08-118A2EC7AFDF}"/>
          </ac:picMkLst>
        </pc:picChg>
        <pc:cxnChg chg="add del mod">
          <ac:chgData name="Leandro Garcia" userId="091c3e5764e76af6" providerId="LiveId" clId="{844B2343-7EDB-43EF-B38C-0D7143824BA7}" dt="2021-07-01T08:59:51.764" v="285" actId="21"/>
          <ac:cxnSpMkLst>
            <pc:docMk/>
            <pc:sldMk cId="3120658161" sldId="257"/>
            <ac:cxnSpMk id="5" creationId="{2DD8EB3A-C958-491B-8A14-A55CEDE90758}"/>
          </ac:cxnSpMkLst>
        </pc:cxnChg>
      </pc:sldChg>
      <pc:sldChg chg="addSp delSp modSp new mod setBg modAnim setClrOvrMap">
        <pc:chgData name="Leandro Garcia" userId="091c3e5764e76af6" providerId="LiveId" clId="{844B2343-7EDB-43EF-B38C-0D7143824BA7}" dt="2021-07-01T08:52:36.958" v="187" actId="20577"/>
        <pc:sldMkLst>
          <pc:docMk/>
          <pc:sldMk cId="1631752484" sldId="258"/>
        </pc:sldMkLst>
        <pc:spChg chg="mod">
          <ac:chgData name="Leandro Garcia" userId="091c3e5764e76af6" providerId="LiveId" clId="{844B2343-7EDB-43EF-B38C-0D7143824BA7}" dt="2021-07-01T08:52:36.958" v="187" actId="20577"/>
          <ac:spMkLst>
            <pc:docMk/>
            <pc:sldMk cId="1631752484" sldId="258"/>
            <ac:spMk id="2" creationId="{D162B2E2-AA37-44A9-B4B9-90217F9770CD}"/>
          </ac:spMkLst>
        </pc:spChg>
        <pc:spChg chg="del mod">
          <ac:chgData name="Leandro Garcia" userId="091c3e5764e76af6" providerId="LiveId" clId="{844B2343-7EDB-43EF-B38C-0D7143824BA7}" dt="2021-07-01T08:30:06.780" v="20" actId="478"/>
          <ac:spMkLst>
            <pc:docMk/>
            <pc:sldMk cId="1631752484" sldId="258"/>
            <ac:spMk id="3" creationId="{4CDB417D-81A2-45B5-A693-2AFC74997116}"/>
          </ac:spMkLst>
        </pc:spChg>
        <pc:spChg chg="add">
          <ac:chgData name="Leandro Garcia" userId="091c3e5764e76af6" providerId="LiveId" clId="{844B2343-7EDB-43EF-B38C-0D7143824BA7}" dt="2021-07-01T08:27:35.828" v="1" actId="26606"/>
          <ac:spMkLst>
            <pc:docMk/>
            <pc:sldMk cId="1631752484" sldId="258"/>
            <ac:spMk id="8" creationId="{A4E9F8B3-8282-4A93-BBF8-3342538A70FB}"/>
          </ac:spMkLst>
        </pc:spChg>
        <pc:picChg chg="add del mod">
          <ac:chgData name="Leandro Garcia" userId="091c3e5764e76af6" providerId="LiveId" clId="{844B2343-7EDB-43EF-B38C-0D7143824BA7}" dt="2021-07-01T08:34:15.063" v="35" actId="478"/>
          <ac:picMkLst>
            <pc:docMk/>
            <pc:sldMk cId="1631752484" sldId="258"/>
            <ac:picMk id="5" creationId="{9EE8BAAB-1518-4CB1-8A76-E4E718BEE564}"/>
          </ac:picMkLst>
        </pc:picChg>
        <pc:picChg chg="add del mod modCrop">
          <ac:chgData name="Leandro Garcia" userId="091c3e5764e76af6" providerId="LiveId" clId="{844B2343-7EDB-43EF-B38C-0D7143824BA7}" dt="2021-07-01T08:39:41.745" v="84" actId="478"/>
          <ac:picMkLst>
            <pc:docMk/>
            <pc:sldMk cId="1631752484" sldId="258"/>
            <ac:picMk id="7" creationId="{D178ADDD-6E6B-4EAF-9326-EEE54C513F21}"/>
          </ac:picMkLst>
        </pc:picChg>
        <pc:picChg chg="add del mod">
          <ac:chgData name="Leandro Garcia" userId="091c3e5764e76af6" providerId="LiveId" clId="{844B2343-7EDB-43EF-B38C-0D7143824BA7}" dt="2021-07-01T08:38:03.312" v="63" actId="478"/>
          <ac:picMkLst>
            <pc:docMk/>
            <pc:sldMk cId="1631752484" sldId="258"/>
            <ac:picMk id="11" creationId="{111AD3FE-236F-4BB4-BFE1-C41AE8E978C1}"/>
          </ac:picMkLst>
        </pc:picChg>
        <pc:picChg chg="add del mod">
          <ac:chgData name="Leandro Garcia" userId="091c3e5764e76af6" providerId="LiveId" clId="{844B2343-7EDB-43EF-B38C-0D7143824BA7}" dt="2021-07-01T08:35:20.013" v="45" actId="478"/>
          <ac:picMkLst>
            <pc:docMk/>
            <pc:sldMk cId="1631752484" sldId="258"/>
            <ac:picMk id="13" creationId="{948CB9B0-DCF0-4122-9F64-BB8BC4398114}"/>
          </ac:picMkLst>
        </pc:picChg>
        <pc:picChg chg="add del mod modCrop">
          <ac:chgData name="Leandro Garcia" userId="091c3e5764e76af6" providerId="LiveId" clId="{844B2343-7EDB-43EF-B38C-0D7143824BA7}" dt="2021-07-01T08:37:13.694" v="59"/>
          <ac:picMkLst>
            <pc:docMk/>
            <pc:sldMk cId="1631752484" sldId="258"/>
            <ac:picMk id="15" creationId="{20997541-DB98-4399-B5E2-B5AAD6764D4E}"/>
          </ac:picMkLst>
        </pc:picChg>
        <pc:picChg chg="add del mod modCrop">
          <ac:chgData name="Leandro Garcia" userId="091c3e5764e76af6" providerId="LiveId" clId="{844B2343-7EDB-43EF-B38C-0D7143824BA7}" dt="2021-07-01T08:38:27.713" v="73" actId="478"/>
          <ac:picMkLst>
            <pc:docMk/>
            <pc:sldMk cId="1631752484" sldId="258"/>
            <ac:picMk id="17" creationId="{687B0FD6-832F-49E0-A789-8DA4F590F958}"/>
          </ac:picMkLst>
        </pc:picChg>
        <pc:picChg chg="add del mod">
          <ac:chgData name="Leandro Garcia" userId="091c3e5764e76af6" providerId="LiveId" clId="{844B2343-7EDB-43EF-B38C-0D7143824BA7}" dt="2021-07-01T08:38:26.231" v="71"/>
          <ac:picMkLst>
            <pc:docMk/>
            <pc:sldMk cId="1631752484" sldId="258"/>
            <ac:picMk id="18" creationId="{0F12227E-2AAD-4F8C-BB8E-D59EFFB596D3}"/>
          </ac:picMkLst>
        </pc:picChg>
        <pc:picChg chg="add mod">
          <ac:chgData name="Leandro Garcia" userId="091c3e5764e76af6" providerId="LiveId" clId="{844B2343-7EDB-43EF-B38C-0D7143824BA7}" dt="2021-07-01T08:51:08.947" v="147" actId="1076"/>
          <ac:picMkLst>
            <pc:docMk/>
            <pc:sldMk cId="1631752484" sldId="258"/>
            <ac:picMk id="19" creationId="{3AC25FE0-4BC2-4FFD-9E12-3EB9CBD38795}"/>
          </ac:picMkLst>
        </pc:picChg>
        <pc:picChg chg="add del mod">
          <ac:chgData name="Leandro Garcia" userId="091c3e5764e76af6" providerId="LiveId" clId="{844B2343-7EDB-43EF-B38C-0D7143824BA7}" dt="2021-07-01T08:39:40.315" v="82"/>
          <ac:picMkLst>
            <pc:docMk/>
            <pc:sldMk cId="1631752484" sldId="258"/>
            <ac:picMk id="20" creationId="{29F53D8D-09F2-4FBB-90D9-6CC02607944A}"/>
          </ac:picMkLst>
        </pc:picChg>
        <pc:picChg chg="add mod">
          <ac:chgData name="Leandro Garcia" userId="091c3e5764e76af6" providerId="LiveId" clId="{844B2343-7EDB-43EF-B38C-0D7143824BA7}" dt="2021-07-01T08:51:12.888" v="148" actId="1076"/>
          <ac:picMkLst>
            <pc:docMk/>
            <pc:sldMk cId="1631752484" sldId="258"/>
            <ac:picMk id="21" creationId="{1E70D883-AB04-40A3-84BC-3BF31BCF89E4}"/>
          </ac:picMkLst>
        </pc:picChg>
        <pc:cxnChg chg="add">
          <ac:chgData name="Leandro Garcia" userId="091c3e5764e76af6" providerId="LiveId" clId="{844B2343-7EDB-43EF-B38C-0D7143824BA7}" dt="2021-07-01T08:27:35.828" v="1" actId="26606"/>
          <ac:cxnSpMkLst>
            <pc:docMk/>
            <pc:sldMk cId="1631752484" sldId="258"/>
            <ac:cxnSpMk id="10" creationId="{58EFA797-975B-41D8-BC96-56CDC2CFA3E4}"/>
          </ac:cxnSpMkLst>
        </pc:cxnChg>
      </pc:sldChg>
      <pc:sldChg chg="addSp delSp modSp new mod setBg modAnim setClrOvrMap">
        <pc:chgData name="Leandro Garcia" userId="091c3e5764e76af6" providerId="LiveId" clId="{844B2343-7EDB-43EF-B38C-0D7143824BA7}" dt="2021-07-01T08:50:18.677" v="144"/>
        <pc:sldMkLst>
          <pc:docMk/>
          <pc:sldMk cId="2291022037" sldId="259"/>
        </pc:sldMkLst>
        <pc:spChg chg="mod">
          <ac:chgData name="Leandro Garcia" userId="091c3e5764e76af6" providerId="LiveId" clId="{844B2343-7EDB-43EF-B38C-0D7143824BA7}" dt="2021-07-01T08:47:43.667" v="119" actId="20577"/>
          <ac:spMkLst>
            <pc:docMk/>
            <pc:sldMk cId="2291022037" sldId="259"/>
            <ac:spMk id="2" creationId="{42FAFAE4-615F-41C7-B45F-1B70500AA826}"/>
          </ac:spMkLst>
        </pc:spChg>
        <pc:spChg chg="del mod">
          <ac:chgData name="Leandro Garcia" userId="091c3e5764e76af6" providerId="LiveId" clId="{844B2343-7EDB-43EF-B38C-0D7143824BA7}" dt="2021-07-01T08:40:53.145" v="93" actId="478"/>
          <ac:spMkLst>
            <pc:docMk/>
            <pc:sldMk cId="2291022037" sldId="259"/>
            <ac:spMk id="3" creationId="{B509420E-AC78-4651-9E5F-F3B33F7FBBFB}"/>
          </ac:spMkLst>
        </pc:spChg>
        <pc:spChg chg="add mod">
          <ac:chgData name="Leandro Garcia" userId="091c3e5764e76af6" providerId="LiveId" clId="{844B2343-7EDB-43EF-B38C-0D7143824BA7}" dt="2021-07-01T08:49:28.177" v="139" actId="1076"/>
          <ac:spMkLst>
            <pc:docMk/>
            <pc:sldMk cId="2291022037" sldId="259"/>
            <ac:spMk id="6" creationId="{8DAFB1D3-DC2E-479B-B5D4-62F17897A962}"/>
          </ac:spMkLst>
        </pc:spChg>
        <pc:spChg chg="add">
          <ac:chgData name="Leandro Garcia" userId="091c3e5764e76af6" providerId="LiveId" clId="{844B2343-7EDB-43EF-B38C-0D7143824BA7}" dt="2021-07-01T08:40:36.505" v="89" actId="26606"/>
          <ac:spMkLst>
            <pc:docMk/>
            <pc:sldMk cId="2291022037" sldId="259"/>
            <ac:spMk id="8" creationId="{A4E9F8B3-8282-4A93-BBF8-3342538A70FB}"/>
          </ac:spMkLst>
        </pc:spChg>
        <pc:spChg chg="add mod">
          <ac:chgData name="Leandro Garcia" userId="091c3e5764e76af6" providerId="LiveId" clId="{844B2343-7EDB-43EF-B38C-0D7143824BA7}" dt="2021-07-01T08:49:41.988" v="140" actId="1076"/>
          <ac:spMkLst>
            <pc:docMk/>
            <pc:sldMk cId="2291022037" sldId="259"/>
            <ac:spMk id="9" creationId="{80D12291-9A7B-42EF-ACCF-7230F8664A30}"/>
          </ac:spMkLst>
        </pc:spChg>
        <pc:spChg chg="add mod">
          <ac:chgData name="Leandro Garcia" userId="091c3e5764e76af6" providerId="LiveId" clId="{844B2343-7EDB-43EF-B38C-0D7143824BA7}" dt="2021-07-01T08:49:47.907" v="141" actId="1076"/>
          <ac:spMkLst>
            <pc:docMk/>
            <pc:sldMk cId="2291022037" sldId="259"/>
            <ac:spMk id="12" creationId="{EC030D62-2A0E-4D83-A64F-06F1650EF96A}"/>
          </ac:spMkLst>
        </pc:spChg>
        <pc:picChg chg="add mod">
          <ac:chgData name="Leandro Garcia" userId="091c3e5764e76af6" providerId="LiveId" clId="{844B2343-7EDB-43EF-B38C-0D7143824BA7}" dt="2021-07-01T08:49:20.547" v="138" actId="1076"/>
          <ac:picMkLst>
            <pc:docMk/>
            <pc:sldMk cId="2291022037" sldId="259"/>
            <ac:picMk id="7" creationId="{388F133D-8F89-45E8-9401-080BA02032F1}"/>
          </ac:picMkLst>
        </pc:picChg>
        <pc:picChg chg="add mod">
          <ac:chgData name="Leandro Garcia" userId="091c3e5764e76af6" providerId="LiveId" clId="{844B2343-7EDB-43EF-B38C-0D7143824BA7}" dt="2021-07-01T08:49:14.977" v="137" actId="554"/>
          <ac:picMkLst>
            <pc:docMk/>
            <pc:sldMk cId="2291022037" sldId="259"/>
            <ac:picMk id="11" creationId="{E4EEBFA4-4115-46DD-A030-EC845F9DC818}"/>
          </ac:picMkLst>
        </pc:picChg>
        <pc:picChg chg="add mod">
          <ac:chgData name="Leandro Garcia" userId="091c3e5764e76af6" providerId="LiveId" clId="{844B2343-7EDB-43EF-B38C-0D7143824BA7}" dt="2021-07-01T08:49:14.977" v="137" actId="554"/>
          <ac:picMkLst>
            <pc:docMk/>
            <pc:sldMk cId="2291022037" sldId="259"/>
            <ac:picMk id="13" creationId="{C0A73C99-9B13-4697-8A7C-C9E6F4B62DB2}"/>
          </ac:picMkLst>
        </pc:picChg>
        <pc:cxnChg chg="add">
          <ac:chgData name="Leandro Garcia" userId="091c3e5764e76af6" providerId="LiveId" clId="{844B2343-7EDB-43EF-B38C-0D7143824BA7}" dt="2021-07-01T08:40:36.505" v="89" actId="26606"/>
          <ac:cxnSpMkLst>
            <pc:docMk/>
            <pc:sldMk cId="2291022037" sldId="259"/>
            <ac:cxnSpMk id="10" creationId="{58EFA797-975B-41D8-BC96-56CDC2CFA3E4}"/>
          </ac:cxnSpMkLst>
        </pc:cxnChg>
      </pc:sldChg>
      <pc:sldChg chg="addSp delSp add del setBg delDesignElem">
        <pc:chgData name="Leandro Garcia" userId="091c3e5764e76af6" providerId="LiveId" clId="{844B2343-7EDB-43EF-B38C-0D7143824BA7}" dt="2021-07-01T08:51:46.498" v="153"/>
        <pc:sldMkLst>
          <pc:docMk/>
          <pc:sldMk cId="2022971601" sldId="260"/>
        </pc:sldMkLst>
        <pc:spChg chg="add del">
          <ac:chgData name="Leandro Garcia" userId="091c3e5764e76af6" providerId="LiveId" clId="{844B2343-7EDB-43EF-B38C-0D7143824BA7}" dt="2021-07-01T08:51:46.498" v="153"/>
          <ac:spMkLst>
            <pc:docMk/>
            <pc:sldMk cId="2022971601" sldId="260"/>
            <ac:spMk id="8" creationId="{A4E9F8B3-8282-4A93-BBF8-3342538A70FB}"/>
          </ac:spMkLst>
        </pc:spChg>
        <pc:cxnChg chg="add del">
          <ac:chgData name="Leandro Garcia" userId="091c3e5764e76af6" providerId="LiveId" clId="{844B2343-7EDB-43EF-B38C-0D7143824BA7}" dt="2021-07-01T08:51:46.498" v="153"/>
          <ac:cxnSpMkLst>
            <pc:docMk/>
            <pc:sldMk cId="2022971601" sldId="260"/>
            <ac:cxnSpMk id="10" creationId="{58EFA797-975B-41D8-BC96-56CDC2CFA3E4}"/>
          </ac:cxnSpMkLst>
        </pc:cxnChg>
      </pc:sldChg>
      <pc:sldChg chg="addSp modSp new mod ord setBg modAnim setClrOvrMap">
        <pc:chgData name="Leandro Garcia" userId="091c3e5764e76af6" providerId="LiveId" clId="{844B2343-7EDB-43EF-B38C-0D7143824BA7}" dt="2021-07-01T09:58:15.210" v="1657"/>
        <pc:sldMkLst>
          <pc:docMk/>
          <pc:sldMk cId="2114017620" sldId="260"/>
        </pc:sldMkLst>
        <pc:spChg chg="mod">
          <ac:chgData name="Leandro Garcia" userId="091c3e5764e76af6" providerId="LiveId" clId="{844B2343-7EDB-43EF-B38C-0D7143824BA7}" dt="2021-07-01T08:52:48.718" v="195" actId="20577"/>
          <ac:spMkLst>
            <pc:docMk/>
            <pc:sldMk cId="2114017620" sldId="260"/>
            <ac:spMk id="2" creationId="{0E8FA04E-207A-4474-AAA3-FFD5BB89772B}"/>
          </ac:spMkLst>
        </pc:spChg>
        <pc:spChg chg="mod">
          <ac:chgData name="Leandro Garcia" userId="091c3e5764e76af6" providerId="LiveId" clId="{844B2343-7EDB-43EF-B38C-0D7143824BA7}" dt="2021-07-01T09:24:40.721" v="953" actId="20577"/>
          <ac:spMkLst>
            <pc:docMk/>
            <pc:sldMk cId="2114017620" sldId="260"/>
            <ac:spMk id="3" creationId="{B3F516AF-C716-4163-9F8D-C8006A9EE166}"/>
          </ac:spMkLst>
        </pc:spChg>
        <pc:spChg chg="add">
          <ac:chgData name="Leandro Garcia" userId="091c3e5764e76af6" providerId="LiveId" clId="{844B2343-7EDB-43EF-B38C-0D7143824BA7}" dt="2021-07-01T08:51:55.287" v="155" actId="26606"/>
          <ac:spMkLst>
            <pc:docMk/>
            <pc:sldMk cId="2114017620" sldId="260"/>
            <ac:spMk id="8" creationId="{A4E9F8B3-8282-4A93-BBF8-3342538A70FB}"/>
          </ac:spMkLst>
        </pc:spChg>
        <pc:cxnChg chg="add">
          <ac:chgData name="Leandro Garcia" userId="091c3e5764e76af6" providerId="LiveId" clId="{844B2343-7EDB-43EF-B38C-0D7143824BA7}" dt="2021-07-01T08:51:55.287" v="155" actId="26606"/>
          <ac:cxnSpMkLst>
            <pc:docMk/>
            <pc:sldMk cId="2114017620" sldId="260"/>
            <ac:cxnSpMk id="10" creationId="{58EFA797-975B-41D8-BC96-56CDC2CFA3E4}"/>
          </ac:cxnSpMkLst>
        </pc:cxnChg>
      </pc:sldChg>
      <pc:sldChg chg="addSp delSp modSp new mod setBg modAnim setClrOvrMap delDesignElem chgLayout">
        <pc:chgData name="Leandro Garcia" userId="091c3e5764e76af6" providerId="LiveId" clId="{844B2343-7EDB-43EF-B38C-0D7143824BA7}" dt="2021-07-01T09:53:21.154" v="1628"/>
        <pc:sldMkLst>
          <pc:docMk/>
          <pc:sldMk cId="1091307448" sldId="261"/>
        </pc:sldMkLst>
        <pc:spChg chg="del mod">
          <ac:chgData name="Leandro Garcia" userId="091c3e5764e76af6" providerId="LiveId" clId="{844B2343-7EDB-43EF-B38C-0D7143824BA7}" dt="2021-07-01T08:56:37.598" v="229" actId="700"/>
          <ac:spMkLst>
            <pc:docMk/>
            <pc:sldMk cId="1091307448" sldId="261"/>
            <ac:spMk id="2" creationId="{6827602F-4384-45F3-87DA-052E84794F2B}"/>
          </ac:spMkLst>
        </pc:spChg>
        <pc:spChg chg="del">
          <ac:chgData name="Leandro Garcia" userId="091c3e5764e76af6" providerId="LiveId" clId="{844B2343-7EDB-43EF-B38C-0D7143824BA7}" dt="2021-07-01T08:56:31.298" v="228" actId="26606"/>
          <ac:spMkLst>
            <pc:docMk/>
            <pc:sldMk cId="1091307448" sldId="261"/>
            <ac:spMk id="3" creationId="{14C92D44-174A-4C67-B3FF-075AFFCFE705}"/>
          </ac:spMkLst>
        </pc:spChg>
        <pc:spChg chg="add mod ord">
          <ac:chgData name="Leandro Garcia" userId="091c3e5764e76af6" providerId="LiveId" clId="{844B2343-7EDB-43EF-B38C-0D7143824BA7}" dt="2021-07-01T08:58:42.989" v="277" actId="1076"/>
          <ac:spMkLst>
            <pc:docMk/>
            <pc:sldMk cId="1091307448" sldId="261"/>
            <ac:spMk id="4" creationId="{F5FA920F-EF0E-4119-82B7-5BE02C39C4FF}"/>
          </ac:spMkLst>
        </pc:spChg>
        <pc:spChg chg="add del mod">
          <ac:chgData name="Leandro Garcia" userId="091c3e5764e76af6" providerId="LiveId" clId="{844B2343-7EDB-43EF-B38C-0D7143824BA7}" dt="2021-07-01T08:57:29.629" v="236" actId="478"/>
          <ac:spMkLst>
            <pc:docMk/>
            <pc:sldMk cId="1091307448" sldId="261"/>
            <ac:spMk id="5" creationId="{A572DE3C-B898-427E-971B-8EC62715554E}"/>
          </ac:spMkLst>
        </pc:spChg>
        <pc:spChg chg="add del mod ord">
          <ac:chgData name="Leandro Garcia" userId="091c3e5764e76af6" providerId="LiveId" clId="{844B2343-7EDB-43EF-B38C-0D7143824BA7}" dt="2021-07-01T08:58:18.849" v="265" actId="478"/>
          <ac:spMkLst>
            <pc:docMk/>
            <pc:sldMk cId="1091307448" sldId="261"/>
            <ac:spMk id="6" creationId="{3AC6C5CC-5CD6-4E6D-984D-572BE88D451A}"/>
          </ac:spMkLst>
        </pc:spChg>
        <pc:spChg chg="add del">
          <ac:chgData name="Leandro Garcia" userId="091c3e5764e76af6" providerId="LiveId" clId="{844B2343-7EDB-43EF-B38C-0D7143824BA7}" dt="2021-07-01T08:56:37.598" v="229" actId="700"/>
          <ac:spMkLst>
            <pc:docMk/>
            <pc:sldMk cId="1091307448" sldId="261"/>
            <ac:spMk id="10" creationId="{75E183CC-BBFB-4440-B192-64C806A4DD73}"/>
          </ac:spMkLst>
        </pc:spChg>
        <pc:spChg chg="add del mod">
          <ac:chgData name="Leandro Garcia" userId="091c3e5764e76af6" providerId="LiveId" clId="{844B2343-7EDB-43EF-B38C-0D7143824BA7}" dt="2021-07-01T08:57:14.288" v="233"/>
          <ac:spMkLst>
            <pc:docMk/>
            <pc:sldMk cId="1091307448" sldId="261"/>
            <ac:spMk id="16" creationId="{98D11527-C849-43F0-A54A-BDEE798118A5}"/>
          </ac:spMkLst>
        </pc:spChg>
        <pc:spChg chg="add del mod">
          <ac:chgData name="Leandro Garcia" userId="091c3e5764e76af6" providerId="LiveId" clId="{844B2343-7EDB-43EF-B38C-0D7143824BA7}" dt="2021-07-01T08:57:14.288" v="233"/>
          <ac:spMkLst>
            <pc:docMk/>
            <pc:sldMk cId="1091307448" sldId="261"/>
            <ac:spMk id="17" creationId="{E0441A37-3F59-4172-BDFF-30C6186199DD}"/>
          </ac:spMkLst>
        </pc:spChg>
        <pc:spChg chg="add del mod">
          <ac:chgData name="Leandro Garcia" userId="091c3e5764e76af6" providerId="LiveId" clId="{844B2343-7EDB-43EF-B38C-0D7143824BA7}" dt="2021-07-01T08:57:14.288" v="233"/>
          <ac:spMkLst>
            <pc:docMk/>
            <pc:sldMk cId="1091307448" sldId="261"/>
            <ac:spMk id="18" creationId="{5E78C95B-4C4E-467D-9D73-A4379ADA1A40}"/>
          </ac:spMkLst>
        </pc:spChg>
        <pc:spChg chg="add del mod">
          <ac:chgData name="Leandro Garcia" userId="091c3e5764e76af6" providerId="LiveId" clId="{844B2343-7EDB-43EF-B38C-0D7143824BA7}" dt="2021-07-01T08:57:14.288" v="233"/>
          <ac:spMkLst>
            <pc:docMk/>
            <pc:sldMk cId="1091307448" sldId="261"/>
            <ac:spMk id="19" creationId="{1F68CEF3-E712-487D-88F9-4A7EBE7C7261}"/>
          </ac:spMkLst>
        </pc:spChg>
        <pc:spChg chg="add del mod">
          <ac:chgData name="Leandro Garcia" userId="091c3e5764e76af6" providerId="LiveId" clId="{844B2343-7EDB-43EF-B38C-0D7143824BA7}" dt="2021-07-01T08:57:14.288" v="233"/>
          <ac:spMkLst>
            <pc:docMk/>
            <pc:sldMk cId="1091307448" sldId="261"/>
            <ac:spMk id="20" creationId="{211C8403-64D4-432E-8A60-D411DFEE7E63}"/>
          </ac:spMkLst>
        </pc:spChg>
        <pc:spChg chg="add del mod">
          <ac:chgData name="Leandro Garcia" userId="091c3e5764e76af6" providerId="LiveId" clId="{844B2343-7EDB-43EF-B38C-0D7143824BA7}" dt="2021-07-01T08:57:14.288" v="233"/>
          <ac:spMkLst>
            <pc:docMk/>
            <pc:sldMk cId="1091307448" sldId="261"/>
            <ac:spMk id="21" creationId="{9126C33C-EB81-4674-9F4D-76BD7A437301}"/>
          </ac:spMkLst>
        </pc:spChg>
        <pc:spChg chg="add del">
          <ac:chgData name="Leandro Garcia" userId="091c3e5764e76af6" providerId="LiveId" clId="{844B2343-7EDB-43EF-B38C-0D7143824BA7}" dt="2021-07-01T08:58:03.618" v="261" actId="700"/>
          <ac:spMkLst>
            <pc:docMk/>
            <pc:sldMk cId="1091307448" sldId="261"/>
            <ac:spMk id="22" creationId="{A4E9F8B3-8282-4A93-BBF8-3342538A70FB}"/>
          </ac:spMkLst>
        </pc:spChg>
        <pc:spChg chg="add mod">
          <ac:chgData name="Leandro Garcia" userId="091c3e5764e76af6" providerId="LiveId" clId="{844B2343-7EDB-43EF-B38C-0D7143824BA7}" dt="2021-07-01T08:58:49.029" v="278" actId="1076"/>
          <ac:spMkLst>
            <pc:docMk/>
            <pc:sldMk cId="1091307448" sldId="261"/>
            <ac:spMk id="30" creationId="{3DFEBEF3-BB83-40A3-9F2C-E4EEE65CAFDB}"/>
          </ac:spMkLst>
        </pc:spChg>
        <pc:spChg chg="add mod">
          <ac:chgData name="Leandro Garcia" userId="091c3e5764e76af6" providerId="LiveId" clId="{844B2343-7EDB-43EF-B38C-0D7143824BA7}" dt="2021-07-01T08:58:49.029" v="278" actId="1076"/>
          <ac:spMkLst>
            <pc:docMk/>
            <pc:sldMk cId="1091307448" sldId="261"/>
            <ac:spMk id="31" creationId="{4FAA4301-82FF-4B4B-AFB7-2FC9597D98FC}"/>
          </ac:spMkLst>
        </pc:spChg>
        <pc:spChg chg="add mod">
          <ac:chgData name="Leandro Garcia" userId="091c3e5764e76af6" providerId="LiveId" clId="{844B2343-7EDB-43EF-B38C-0D7143824BA7}" dt="2021-07-01T08:58:49.029" v="278" actId="1076"/>
          <ac:spMkLst>
            <pc:docMk/>
            <pc:sldMk cId="1091307448" sldId="261"/>
            <ac:spMk id="32" creationId="{D56043C5-7F3A-463C-8CEB-1F789D9F7FC2}"/>
          </ac:spMkLst>
        </pc:spChg>
        <pc:spChg chg="add mod">
          <ac:chgData name="Leandro Garcia" userId="091c3e5764e76af6" providerId="LiveId" clId="{844B2343-7EDB-43EF-B38C-0D7143824BA7}" dt="2021-07-01T08:58:49.029" v="278" actId="1076"/>
          <ac:spMkLst>
            <pc:docMk/>
            <pc:sldMk cId="1091307448" sldId="261"/>
            <ac:spMk id="33" creationId="{E5E5CB84-499F-4F73-87E7-FA7B6E1E0184}"/>
          </ac:spMkLst>
        </pc:spChg>
        <pc:spChg chg="add mod">
          <ac:chgData name="Leandro Garcia" userId="091c3e5764e76af6" providerId="LiveId" clId="{844B2343-7EDB-43EF-B38C-0D7143824BA7}" dt="2021-07-01T08:58:49.029" v="278" actId="1076"/>
          <ac:spMkLst>
            <pc:docMk/>
            <pc:sldMk cId="1091307448" sldId="261"/>
            <ac:spMk id="34" creationId="{5D5A4F3A-B999-45B8-9004-C912E496BA49}"/>
          </ac:spMkLst>
        </pc:spChg>
        <pc:spChg chg="add mod">
          <ac:chgData name="Leandro Garcia" userId="091c3e5764e76af6" providerId="LiveId" clId="{844B2343-7EDB-43EF-B38C-0D7143824BA7}" dt="2021-07-01T09:01:33.049" v="333" actId="1036"/>
          <ac:spMkLst>
            <pc:docMk/>
            <pc:sldMk cId="1091307448" sldId="261"/>
            <ac:spMk id="35" creationId="{9C732E8C-261B-48D2-9981-46A8B3F4CC41}"/>
          </ac:spMkLst>
        </pc:spChg>
        <pc:spChg chg="add del mod ord">
          <ac:chgData name="Leandro Garcia" userId="091c3e5764e76af6" providerId="LiveId" clId="{844B2343-7EDB-43EF-B38C-0D7143824BA7}" dt="2021-07-01T08:58:09.969" v="263" actId="478"/>
          <ac:spMkLst>
            <pc:docMk/>
            <pc:sldMk cId="1091307448" sldId="261"/>
            <ac:spMk id="36" creationId="{4A2040FA-32C4-4963-BFE6-663496544EF6}"/>
          </ac:spMkLst>
        </pc:spChg>
        <pc:picChg chg="add del mod">
          <ac:chgData name="Leandro Garcia" userId="091c3e5764e76af6" providerId="LiveId" clId="{844B2343-7EDB-43EF-B38C-0D7143824BA7}" dt="2021-07-01T08:57:14.288" v="233"/>
          <ac:picMkLst>
            <pc:docMk/>
            <pc:sldMk cId="1091307448" sldId="261"/>
            <ac:picMk id="7" creationId="{05D79342-6256-46B7-8D0E-046E602ABE56}"/>
          </ac:picMkLst>
        </pc:picChg>
        <pc:picChg chg="add del mod">
          <ac:chgData name="Leandro Garcia" userId="091c3e5764e76af6" providerId="LiveId" clId="{844B2343-7EDB-43EF-B38C-0D7143824BA7}" dt="2021-07-01T08:57:14.288" v="233"/>
          <ac:picMkLst>
            <pc:docMk/>
            <pc:sldMk cId="1091307448" sldId="261"/>
            <ac:picMk id="9" creationId="{38BF6749-553E-4835-9205-D25FA313F3A1}"/>
          </ac:picMkLst>
        </pc:picChg>
        <pc:picChg chg="add del mod">
          <ac:chgData name="Leandro Garcia" userId="091c3e5764e76af6" providerId="LiveId" clId="{844B2343-7EDB-43EF-B38C-0D7143824BA7}" dt="2021-07-01T08:57:14.288" v="233"/>
          <ac:picMkLst>
            <pc:docMk/>
            <pc:sldMk cId="1091307448" sldId="261"/>
            <ac:picMk id="11" creationId="{2013A9E1-C610-41A0-85F8-E0A337C55249}"/>
          </ac:picMkLst>
        </pc:picChg>
        <pc:picChg chg="add del mod">
          <ac:chgData name="Leandro Garcia" userId="091c3e5764e76af6" providerId="LiveId" clId="{844B2343-7EDB-43EF-B38C-0D7143824BA7}" dt="2021-07-01T08:57:14.288" v="233"/>
          <ac:picMkLst>
            <pc:docMk/>
            <pc:sldMk cId="1091307448" sldId="261"/>
            <ac:picMk id="13" creationId="{63A188B2-54F2-46DF-AD36-A7DA3C016979}"/>
          </ac:picMkLst>
        </pc:picChg>
        <pc:picChg chg="add del mod">
          <ac:chgData name="Leandro Garcia" userId="091c3e5764e76af6" providerId="LiveId" clId="{844B2343-7EDB-43EF-B38C-0D7143824BA7}" dt="2021-07-01T08:57:14.288" v="233"/>
          <ac:picMkLst>
            <pc:docMk/>
            <pc:sldMk cId="1091307448" sldId="261"/>
            <ac:picMk id="14" creationId="{1F9AB74A-3304-425E-9143-9D12D56C1E0E}"/>
          </ac:picMkLst>
        </pc:picChg>
        <pc:picChg chg="add del mod">
          <ac:chgData name="Leandro Garcia" userId="091c3e5764e76af6" providerId="LiveId" clId="{844B2343-7EDB-43EF-B38C-0D7143824BA7}" dt="2021-07-01T08:57:14.288" v="233"/>
          <ac:picMkLst>
            <pc:docMk/>
            <pc:sldMk cId="1091307448" sldId="261"/>
            <ac:picMk id="15" creationId="{79A8DAA0-758E-471E-8E3C-983B88A281C9}"/>
          </ac:picMkLst>
        </pc:picChg>
        <pc:picChg chg="add mod">
          <ac:chgData name="Leandro Garcia" userId="091c3e5764e76af6" providerId="LiveId" clId="{844B2343-7EDB-43EF-B38C-0D7143824BA7}" dt="2021-07-01T08:58:49.029" v="278" actId="1076"/>
          <ac:picMkLst>
            <pc:docMk/>
            <pc:sldMk cId="1091307448" sldId="261"/>
            <ac:picMk id="24" creationId="{62811972-2C7F-414A-B721-2EADA9702259}"/>
          </ac:picMkLst>
        </pc:picChg>
        <pc:picChg chg="add mod">
          <ac:chgData name="Leandro Garcia" userId="091c3e5764e76af6" providerId="LiveId" clId="{844B2343-7EDB-43EF-B38C-0D7143824BA7}" dt="2021-07-01T08:58:49.029" v="278" actId="1076"/>
          <ac:picMkLst>
            <pc:docMk/>
            <pc:sldMk cId="1091307448" sldId="261"/>
            <ac:picMk id="25" creationId="{7FD7F665-B2A4-430E-BF4F-A2886E538DEB}"/>
          </ac:picMkLst>
        </pc:picChg>
        <pc:picChg chg="add mod">
          <ac:chgData name="Leandro Garcia" userId="091c3e5764e76af6" providerId="LiveId" clId="{844B2343-7EDB-43EF-B38C-0D7143824BA7}" dt="2021-07-01T08:58:49.029" v="278" actId="1076"/>
          <ac:picMkLst>
            <pc:docMk/>
            <pc:sldMk cId="1091307448" sldId="261"/>
            <ac:picMk id="26" creationId="{733E7F2C-A4BB-4E4F-A1A8-8842E0217409}"/>
          </ac:picMkLst>
        </pc:picChg>
        <pc:picChg chg="add mod">
          <ac:chgData name="Leandro Garcia" userId="091c3e5764e76af6" providerId="LiveId" clId="{844B2343-7EDB-43EF-B38C-0D7143824BA7}" dt="2021-07-01T08:58:49.029" v="278" actId="1076"/>
          <ac:picMkLst>
            <pc:docMk/>
            <pc:sldMk cId="1091307448" sldId="261"/>
            <ac:picMk id="27" creationId="{8EF1E110-513E-4C06-8588-5A18DBDAEB1A}"/>
          </ac:picMkLst>
        </pc:picChg>
        <pc:picChg chg="add del mod">
          <ac:chgData name="Leandro Garcia" userId="091c3e5764e76af6" providerId="LiveId" clId="{844B2343-7EDB-43EF-B38C-0D7143824BA7}" dt="2021-07-01T09:01:03.989" v="310" actId="478"/>
          <ac:picMkLst>
            <pc:docMk/>
            <pc:sldMk cId="1091307448" sldId="261"/>
            <ac:picMk id="28" creationId="{25DC1750-E06C-414D-B5B8-6F7CF77EFEC1}"/>
          </ac:picMkLst>
        </pc:picChg>
        <pc:picChg chg="add mod">
          <ac:chgData name="Leandro Garcia" userId="091c3e5764e76af6" providerId="LiveId" clId="{844B2343-7EDB-43EF-B38C-0D7143824BA7}" dt="2021-07-01T08:58:49.029" v="278" actId="1076"/>
          <ac:picMkLst>
            <pc:docMk/>
            <pc:sldMk cId="1091307448" sldId="261"/>
            <ac:picMk id="29" creationId="{D2BA06B1-6C1A-4219-BFEE-8AD2FD871743}"/>
          </ac:picMkLst>
        </pc:picChg>
        <pc:picChg chg="add mod">
          <ac:chgData name="Leandro Garcia" userId="091c3e5764e76af6" providerId="LiveId" clId="{844B2343-7EDB-43EF-B38C-0D7143824BA7}" dt="2021-07-01T09:01:33.049" v="333" actId="1036"/>
          <ac:picMkLst>
            <pc:docMk/>
            <pc:sldMk cId="1091307448" sldId="261"/>
            <ac:picMk id="38" creationId="{5AFCEABC-57F6-46DC-850F-2E38A4AB757F}"/>
          </ac:picMkLst>
        </pc:picChg>
        <pc:cxnChg chg="add del">
          <ac:chgData name="Leandro Garcia" userId="091c3e5764e76af6" providerId="LiveId" clId="{844B2343-7EDB-43EF-B38C-0D7143824BA7}" dt="2021-07-01T08:56:37.598" v="229" actId="700"/>
          <ac:cxnSpMkLst>
            <pc:docMk/>
            <pc:sldMk cId="1091307448" sldId="261"/>
            <ac:cxnSpMk id="8" creationId="{AEED5540-64E5-4258-ABA4-753F07B71B38}"/>
          </ac:cxnSpMkLst>
        </pc:cxnChg>
        <pc:cxnChg chg="add del">
          <ac:chgData name="Leandro Garcia" userId="091c3e5764e76af6" providerId="LiveId" clId="{844B2343-7EDB-43EF-B38C-0D7143824BA7}" dt="2021-07-01T08:56:37.598" v="229" actId="700"/>
          <ac:cxnSpMkLst>
            <pc:docMk/>
            <pc:sldMk cId="1091307448" sldId="261"/>
            <ac:cxnSpMk id="12" creationId="{33E5BD89-6A5F-4A85-8770-18685C9BB2BA}"/>
          </ac:cxnSpMkLst>
        </pc:cxnChg>
        <pc:cxnChg chg="add del">
          <ac:chgData name="Leandro Garcia" userId="091c3e5764e76af6" providerId="LiveId" clId="{844B2343-7EDB-43EF-B38C-0D7143824BA7}" dt="2021-07-01T08:58:03.618" v="261" actId="700"/>
          <ac:cxnSpMkLst>
            <pc:docMk/>
            <pc:sldMk cId="1091307448" sldId="261"/>
            <ac:cxnSpMk id="23" creationId="{58EFA797-975B-41D8-BC96-56CDC2CFA3E4}"/>
          </ac:cxnSpMkLst>
        </pc:cxnChg>
        <pc:cxnChg chg="add mod">
          <ac:chgData name="Leandro Garcia" userId="091c3e5764e76af6" providerId="LiveId" clId="{844B2343-7EDB-43EF-B38C-0D7143824BA7}" dt="2021-07-01T09:00:20.190" v="304" actId="1076"/>
          <ac:cxnSpMkLst>
            <pc:docMk/>
            <pc:sldMk cId="1091307448" sldId="261"/>
            <ac:cxnSpMk id="37" creationId="{611E4C13-663C-41E0-A778-705539736592}"/>
          </ac:cxnSpMkLst>
        </pc:cxnChg>
      </pc:sldChg>
      <pc:sldChg chg="addSp delSp modSp add mod delAnim modAnim">
        <pc:chgData name="Leandro Garcia" userId="091c3e5764e76af6" providerId="LiveId" clId="{844B2343-7EDB-43EF-B38C-0D7143824BA7}" dt="2021-07-01T09:53:42.194" v="1633"/>
        <pc:sldMkLst>
          <pc:docMk/>
          <pc:sldMk cId="1881280799" sldId="262"/>
        </pc:sldMkLst>
        <pc:spChg chg="mod">
          <ac:chgData name="Leandro Garcia" userId="091c3e5764e76af6" providerId="LiveId" clId="{844B2343-7EDB-43EF-B38C-0D7143824BA7}" dt="2021-07-01T09:02:22.329" v="339" actId="27636"/>
          <ac:spMkLst>
            <pc:docMk/>
            <pc:sldMk cId="1881280799" sldId="262"/>
            <ac:spMk id="2" creationId="{0E8FA04E-207A-4474-AAA3-FFD5BB89772B}"/>
          </ac:spMkLst>
        </pc:spChg>
        <pc:spChg chg="del">
          <ac:chgData name="Leandro Garcia" userId="091c3e5764e76af6" providerId="LiveId" clId="{844B2343-7EDB-43EF-B38C-0D7143824BA7}" dt="2021-07-01T09:02:30.059" v="340" actId="478"/>
          <ac:spMkLst>
            <pc:docMk/>
            <pc:sldMk cId="1881280799" sldId="262"/>
            <ac:spMk id="3" creationId="{B3F516AF-C716-4163-9F8D-C8006A9EE166}"/>
          </ac:spMkLst>
        </pc:spChg>
        <pc:spChg chg="add del mod">
          <ac:chgData name="Leandro Garcia" userId="091c3e5764e76af6" providerId="LiveId" clId="{844B2343-7EDB-43EF-B38C-0D7143824BA7}" dt="2021-07-01T09:02:32.720" v="341" actId="478"/>
          <ac:spMkLst>
            <pc:docMk/>
            <pc:sldMk cId="1881280799" sldId="262"/>
            <ac:spMk id="5" creationId="{A9A14538-8278-48E0-8048-73F85B71510B}"/>
          </ac:spMkLst>
        </pc:spChg>
        <pc:spChg chg="add del mod">
          <ac:chgData name="Leandro Garcia" userId="091c3e5764e76af6" providerId="LiveId" clId="{844B2343-7EDB-43EF-B38C-0D7143824BA7}" dt="2021-07-01T09:03:16.769" v="356"/>
          <ac:spMkLst>
            <pc:docMk/>
            <pc:sldMk cId="1881280799" sldId="262"/>
            <ac:spMk id="15" creationId="{E9D92D82-B9D9-4DA0-B0F9-CB3D1C8C2B5A}"/>
          </ac:spMkLst>
        </pc:spChg>
        <pc:spChg chg="add del mod">
          <ac:chgData name="Leandro Garcia" userId="091c3e5764e76af6" providerId="LiveId" clId="{844B2343-7EDB-43EF-B38C-0D7143824BA7}" dt="2021-07-01T09:03:16.769" v="356"/>
          <ac:spMkLst>
            <pc:docMk/>
            <pc:sldMk cId="1881280799" sldId="262"/>
            <ac:spMk id="16" creationId="{E48AE756-27B3-4CBD-A9DE-642811D6880E}"/>
          </ac:spMkLst>
        </pc:spChg>
        <pc:spChg chg="add del mod">
          <ac:chgData name="Leandro Garcia" userId="091c3e5764e76af6" providerId="LiveId" clId="{844B2343-7EDB-43EF-B38C-0D7143824BA7}" dt="2021-07-01T09:03:16.769" v="356"/>
          <ac:spMkLst>
            <pc:docMk/>
            <pc:sldMk cId="1881280799" sldId="262"/>
            <ac:spMk id="17" creationId="{4CE37205-9554-4BBA-87A0-99CCFF475456}"/>
          </ac:spMkLst>
        </pc:spChg>
        <pc:spChg chg="add del mod">
          <ac:chgData name="Leandro Garcia" userId="091c3e5764e76af6" providerId="LiveId" clId="{844B2343-7EDB-43EF-B38C-0D7143824BA7}" dt="2021-07-01T09:03:16.769" v="356"/>
          <ac:spMkLst>
            <pc:docMk/>
            <pc:sldMk cId="1881280799" sldId="262"/>
            <ac:spMk id="18" creationId="{554E3B54-5064-457F-925F-D957B1655C9D}"/>
          </ac:spMkLst>
        </pc:spChg>
        <pc:spChg chg="add del mod">
          <ac:chgData name="Leandro Garcia" userId="091c3e5764e76af6" providerId="LiveId" clId="{844B2343-7EDB-43EF-B38C-0D7143824BA7}" dt="2021-07-01T09:06:08.901" v="458" actId="478"/>
          <ac:spMkLst>
            <pc:docMk/>
            <pc:sldMk cId="1881280799" sldId="262"/>
            <ac:spMk id="25" creationId="{6FCF05E7-30C9-453C-AED8-97FC2A0879AB}"/>
          </ac:spMkLst>
        </pc:spChg>
        <pc:spChg chg="add mod">
          <ac:chgData name="Leandro Garcia" userId="091c3e5764e76af6" providerId="LiveId" clId="{844B2343-7EDB-43EF-B38C-0D7143824BA7}" dt="2021-07-01T09:19:17.511" v="813" actId="1036"/>
          <ac:spMkLst>
            <pc:docMk/>
            <pc:sldMk cId="1881280799" sldId="262"/>
            <ac:spMk id="26" creationId="{B8B07F8B-69DC-4024-947A-E45E80DC1257}"/>
          </ac:spMkLst>
        </pc:spChg>
        <pc:spChg chg="add mod">
          <ac:chgData name="Leandro Garcia" userId="091c3e5764e76af6" providerId="LiveId" clId="{844B2343-7EDB-43EF-B38C-0D7143824BA7}" dt="2021-07-01T09:19:17.511" v="813" actId="1036"/>
          <ac:spMkLst>
            <pc:docMk/>
            <pc:sldMk cId="1881280799" sldId="262"/>
            <ac:spMk id="27" creationId="{66699B4D-CA5F-4077-A25A-849A1A9430DA}"/>
          </ac:spMkLst>
        </pc:spChg>
        <pc:spChg chg="add mod">
          <ac:chgData name="Leandro Garcia" userId="091c3e5764e76af6" providerId="LiveId" clId="{844B2343-7EDB-43EF-B38C-0D7143824BA7}" dt="2021-07-01T09:19:17.511" v="813" actId="1036"/>
          <ac:spMkLst>
            <pc:docMk/>
            <pc:sldMk cId="1881280799" sldId="262"/>
            <ac:spMk id="28" creationId="{2D3A055C-3DEF-4EF1-A097-6C02BAD421B9}"/>
          </ac:spMkLst>
        </pc:spChg>
        <pc:spChg chg="add mod">
          <ac:chgData name="Leandro Garcia" userId="091c3e5764e76af6" providerId="LiveId" clId="{844B2343-7EDB-43EF-B38C-0D7143824BA7}" dt="2021-07-01T09:19:17.511" v="813" actId="1036"/>
          <ac:spMkLst>
            <pc:docMk/>
            <pc:sldMk cId="1881280799" sldId="262"/>
            <ac:spMk id="29" creationId="{46689E2E-BC70-4084-B501-67A6972C37CA}"/>
          </ac:spMkLst>
        </pc:spChg>
        <pc:spChg chg="add del mod">
          <ac:chgData name="Leandro Garcia" userId="091c3e5764e76af6" providerId="LiveId" clId="{844B2343-7EDB-43EF-B38C-0D7143824BA7}" dt="2021-07-01T09:03:29.860" v="359" actId="478"/>
          <ac:spMkLst>
            <pc:docMk/>
            <pc:sldMk cId="1881280799" sldId="262"/>
            <ac:spMk id="30" creationId="{C461ED11-9B74-4DA0-96D4-EB69EDC52F19}"/>
          </ac:spMkLst>
        </pc:spChg>
        <pc:spChg chg="add del mod">
          <ac:chgData name="Leandro Garcia" userId="091c3e5764e76af6" providerId="LiveId" clId="{844B2343-7EDB-43EF-B38C-0D7143824BA7}" dt="2021-07-01T09:06:15" v="460"/>
          <ac:spMkLst>
            <pc:docMk/>
            <pc:sldMk cId="1881280799" sldId="262"/>
            <ac:spMk id="32" creationId="{8DBFBCDB-43CE-425E-927C-2A3B8055117D}"/>
          </ac:spMkLst>
        </pc:spChg>
        <pc:spChg chg="add mod">
          <ac:chgData name="Leandro Garcia" userId="091c3e5764e76af6" providerId="LiveId" clId="{844B2343-7EDB-43EF-B38C-0D7143824BA7}" dt="2021-07-01T09:19:17.511" v="813" actId="1036"/>
          <ac:spMkLst>
            <pc:docMk/>
            <pc:sldMk cId="1881280799" sldId="262"/>
            <ac:spMk id="33" creationId="{3F472C95-DA2C-4483-AC75-AB6CBC699D67}"/>
          </ac:spMkLst>
        </pc:spChg>
        <pc:picChg chg="add del mod">
          <ac:chgData name="Leandro Garcia" userId="091c3e5764e76af6" providerId="LiveId" clId="{844B2343-7EDB-43EF-B38C-0D7143824BA7}" dt="2021-07-01T09:03:16.769" v="356"/>
          <ac:picMkLst>
            <pc:docMk/>
            <pc:sldMk cId="1881280799" sldId="262"/>
            <ac:picMk id="9" creationId="{2909ED5E-2A66-4578-858B-7AECDAE5C9AB}"/>
          </ac:picMkLst>
        </pc:picChg>
        <pc:picChg chg="add del mod">
          <ac:chgData name="Leandro Garcia" userId="091c3e5764e76af6" providerId="LiveId" clId="{844B2343-7EDB-43EF-B38C-0D7143824BA7}" dt="2021-07-01T09:03:16.769" v="356"/>
          <ac:picMkLst>
            <pc:docMk/>
            <pc:sldMk cId="1881280799" sldId="262"/>
            <ac:picMk id="11" creationId="{EF2E44EF-5D25-4E24-8D5D-C824AED6DE65}"/>
          </ac:picMkLst>
        </pc:picChg>
        <pc:picChg chg="add del mod">
          <ac:chgData name="Leandro Garcia" userId="091c3e5764e76af6" providerId="LiveId" clId="{844B2343-7EDB-43EF-B38C-0D7143824BA7}" dt="2021-07-01T09:03:16.769" v="356"/>
          <ac:picMkLst>
            <pc:docMk/>
            <pc:sldMk cId="1881280799" sldId="262"/>
            <ac:picMk id="12" creationId="{8308081B-0CFB-4980-A1A8-60F594B4AE99}"/>
          </ac:picMkLst>
        </pc:picChg>
        <pc:picChg chg="add del mod">
          <ac:chgData name="Leandro Garcia" userId="091c3e5764e76af6" providerId="LiveId" clId="{844B2343-7EDB-43EF-B38C-0D7143824BA7}" dt="2021-07-01T09:03:16.769" v="356"/>
          <ac:picMkLst>
            <pc:docMk/>
            <pc:sldMk cId="1881280799" sldId="262"/>
            <ac:picMk id="13" creationId="{3DAB1AF0-9D02-4E3A-8CCB-CEEB243F4218}"/>
          </ac:picMkLst>
        </pc:picChg>
        <pc:picChg chg="add del mod">
          <ac:chgData name="Leandro Garcia" userId="091c3e5764e76af6" providerId="LiveId" clId="{844B2343-7EDB-43EF-B38C-0D7143824BA7}" dt="2021-07-01T09:03:16.769" v="356"/>
          <ac:picMkLst>
            <pc:docMk/>
            <pc:sldMk cId="1881280799" sldId="262"/>
            <ac:picMk id="14" creationId="{3279AB79-42B9-4367-88DD-FA6B953016C4}"/>
          </ac:picMkLst>
        </pc:picChg>
        <pc:picChg chg="add del mod">
          <ac:chgData name="Leandro Garcia" userId="091c3e5764e76af6" providerId="LiveId" clId="{844B2343-7EDB-43EF-B38C-0D7143824BA7}" dt="2021-07-01T09:03:16.769" v="356"/>
          <ac:picMkLst>
            <pc:docMk/>
            <pc:sldMk cId="1881280799" sldId="262"/>
            <ac:picMk id="19" creationId="{67CE7DF3-1EB4-4EB7-AA14-FEE29483F140}"/>
          </ac:picMkLst>
        </pc:picChg>
        <pc:picChg chg="add mod">
          <ac:chgData name="Leandro Garcia" userId="091c3e5764e76af6" providerId="LiveId" clId="{844B2343-7EDB-43EF-B38C-0D7143824BA7}" dt="2021-07-01T09:19:17.511" v="813" actId="1036"/>
          <ac:picMkLst>
            <pc:docMk/>
            <pc:sldMk cId="1881280799" sldId="262"/>
            <ac:picMk id="20" creationId="{57A5D6DA-0326-4881-A047-6DBCAF1314AC}"/>
          </ac:picMkLst>
        </pc:picChg>
        <pc:picChg chg="add mod">
          <ac:chgData name="Leandro Garcia" userId="091c3e5764e76af6" providerId="LiveId" clId="{844B2343-7EDB-43EF-B38C-0D7143824BA7}" dt="2021-07-01T09:19:17.511" v="813" actId="1036"/>
          <ac:picMkLst>
            <pc:docMk/>
            <pc:sldMk cId="1881280799" sldId="262"/>
            <ac:picMk id="21" creationId="{18C2EF53-61EA-495F-8D89-CF951DE7C9FA}"/>
          </ac:picMkLst>
        </pc:picChg>
        <pc:picChg chg="add mod">
          <ac:chgData name="Leandro Garcia" userId="091c3e5764e76af6" providerId="LiveId" clId="{844B2343-7EDB-43EF-B38C-0D7143824BA7}" dt="2021-07-01T09:19:17.511" v="813" actId="1036"/>
          <ac:picMkLst>
            <pc:docMk/>
            <pc:sldMk cId="1881280799" sldId="262"/>
            <ac:picMk id="22" creationId="{7C9100CE-822C-4A71-859C-9C8F9A8BAEEB}"/>
          </ac:picMkLst>
        </pc:picChg>
        <pc:picChg chg="add mod">
          <ac:chgData name="Leandro Garcia" userId="091c3e5764e76af6" providerId="LiveId" clId="{844B2343-7EDB-43EF-B38C-0D7143824BA7}" dt="2021-07-01T09:19:17.511" v="813" actId="1036"/>
          <ac:picMkLst>
            <pc:docMk/>
            <pc:sldMk cId="1881280799" sldId="262"/>
            <ac:picMk id="23" creationId="{3F9B62EE-D499-44E3-8939-3451F5C09842}"/>
          </ac:picMkLst>
        </pc:picChg>
        <pc:picChg chg="add mod">
          <ac:chgData name="Leandro Garcia" userId="091c3e5764e76af6" providerId="LiveId" clId="{844B2343-7EDB-43EF-B38C-0D7143824BA7}" dt="2021-07-01T09:19:17.511" v="813" actId="1036"/>
          <ac:picMkLst>
            <pc:docMk/>
            <pc:sldMk cId="1881280799" sldId="262"/>
            <ac:picMk id="24" creationId="{C748965F-BA69-4D62-A36C-E7950D285F38}"/>
          </ac:picMkLst>
        </pc:picChg>
        <pc:picChg chg="add del mod">
          <ac:chgData name="Leandro Garcia" userId="091c3e5764e76af6" providerId="LiveId" clId="{844B2343-7EDB-43EF-B38C-0D7143824BA7}" dt="2021-07-01T09:03:28.750" v="358" actId="478"/>
          <ac:picMkLst>
            <pc:docMk/>
            <pc:sldMk cId="1881280799" sldId="262"/>
            <ac:picMk id="31" creationId="{0A37D9E0-6DB9-432B-BB85-A70FC9D69F99}"/>
          </ac:picMkLst>
        </pc:picChg>
      </pc:sldChg>
      <pc:sldChg chg="addSp delSp add del setBg delDesignElem">
        <pc:chgData name="Leandro Garcia" userId="091c3e5764e76af6" providerId="LiveId" clId="{844B2343-7EDB-43EF-B38C-0D7143824BA7}" dt="2021-07-01T09:02:11.900" v="336"/>
        <pc:sldMkLst>
          <pc:docMk/>
          <pc:sldMk cId="3037900252" sldId="262"/>
        </pc:sldMkLst>
        <pc:spChg chg="add del">
          <ac:chgData name="Leandro Garcia" userId="091c3e5764e76af6" providerId="LiveId" clId="{844B2343-7EDB-43EF-B38C-0D7143824BA7}" dt="2021-07-01T09:02:11.900" v="336"/>
          <ac:spMkLst>
            <pc:docMk/>
            <pc:sldMk cId="3037900252" sldId="262"/>
            <ac:spMk id="8" creationId="{A4E9F8B3-8282-4A93-BBF8-3342538A70FB}"/>
          </ac:spMkLst>
        </pc:spChg>
        <pc:cxnChg chg="add del">
          <ac:chgData name="Leandro Garcia" userId="091c3e5764e76af6" providerId="LiveId" clId="{844B2343-7EDB-43EF-B38C-0D7143824BA7}" dt="2021-07-01T09:02:11.900" v="336"/>
          <ac:cxnSpMkLst>
            <pc:docMk/>
            <pc:sldMk cId="3037900252" sldId="262"/>
            <ac:cxnSpMk id="10" creationId="{58EFA797-975B-41D8-BC96-56CDC2CFA3E4}"/>
          </ac:cxnSpMkLst>
        </pc:cxnChg>
      </pc:sldChg>
      <pc:sldChg chg="addSp delSp modSp add mod delAnim modAnim">
        <pc:chgData name="Leandro Garcia" userId="091c3e5764e76af6" providerId="LiveId" clId="{844B2343-7EDB-43EF-B38C-0D7143824BA7}" dt="2021-07-01T09:33:28.230" v="998" actId="1076"/>
        <pc:sldMkLst>
          <pc:docMk/>
          <pc:sldMk cId="1709502771" sldId="263"/>
        </pc:sldMkLst>
        <pc:spChg chg="mod">
          <ac:chgData name="Leandro Garcia" userId="091c3e5764e76af6" providerId="LiveId" clId="{844B2343-7EDB-43EF-B38C-0D7143824BA7}" dt="2021-07-01T09:19:53.761" v="835" actId="20577"/>
          <ac:spMkLst>
            <pc:docMk/>
            <pc:sldMk cId="1709502771" sldId="263"/>
            <ac:spMk id="2" creationId="{D162B2E2-AA37-44A9-B4B9-90217F9770CD}"/>
          </ac:spMkLst>
        </pc:spChg>
        <pc:spChg chg="add mod">
          <ac:chgData name="Leandro Garcia" userId="091c3e5764e76af6" providerId="LiveId" clId="{844B2343-7EDB-43EF-B38C-0D7143824BA7}" dt="2021-07-01T09:26:59.311" v="964" actId="14100"/>
          <ac:spMkLst>
            <pc:docMk/>
            <pc:sldMk cId="1709502771" sldId="263"/>
            <ac:spMk id="7" creationId="{D3720B20-9CAC-4253-BE09-8994F5437977}"/>
          </ac:spMkLst>
        </pc:spChg>
        <pc:spChg chg="add del mod">
          <ac:chgData name="Leandro Garcia" userId="091c3e5764e76af6" providerId="LiveId" clId="{844B2343-7EDB-43EF-B38C-0D7143824BA7}" dt="2021-07-01T09:29:04.938" v="966"/>
          <ac:spMkLst>
            <pc:docMk/>
            <pc:sldMk cId="1709502771" sldId="263"/>
            <ac:spMk id="9" creationId="{B7C9754C-37B5-4377-86E4-5FE8D9EBEC25}"/>
          </ac:spMkLst>
        </pc:spChg>
        <pc:picChg chg="add del mod modCrop">
          <ac:chgData name="Leandro Garcia" userId="091c3e5764e76af6" providerId="LiveId" clId="{844B2343-7EDB-43EF-B38C-0D7143824BA7}" dt="2021-07-01T09:29:45.541" v="975" actId="478"/>
          <ac:picMkLst>
            <pc:docMk/>
            <pc:sldMk cId="1709502771" sldId="263"/>
            <ac:picMk id="4" creationId="{CB4CB7FB-9308-41D9-BDA0-5242B59F2695}"/>
          </ac:picMkLst>
        </pc:picChg>
        <pc:picChg chg="add mod">
          <ac:chgData name="Leandro Garcia" userId="091c3e5764e76af6" providerId="LiveId" clId="{844B2343-7EDB-43EF-B38C-0D7143824BA7}" dt="2021-07-01T09:33:28.230" v="998" actId="1076"/>
          <ac:picMkLst>
            <pc:docMk/>
            <pc:sldMk cId="1709502771" sldId="263"/>
            <ac:picMk id="5" creationId="{96116E91-7467-4554-9F9C-C2939292E426}"/>
          </ac:picMkLst>
        </pc:picChg>
        <pc:picChg chg="add del mod">
          <ac:chgData name="Leandro Garcia" userId="091c3e5764e76af6" providerId="LiveId" clId="{844B2343-7EDB-43EF-B38C-0D7143824BA7}" dt="2021-07-01T09:29:43.501" v="973"/>
          <ac:picMkLst>
            <pc:docMk/>
            <pc:sldMk cId="1709502771" sldId="263"/>
            <ac:picMk id="11" creationId="{38448B57-926E-41BE-93F5-12017CD25334}"/>
          </ac:picMkLst>
        </pc:picChg>
        <pc:picChg chg="add del mod modCrop">
          <ac:chgData name="Leandro Garcia" userId="091c3e5764e76af6" providerId="LiveId" clId="{844B2343-7EDB-43EF-B38C-0D7143824BA7}" dt="2021-07-01T09:31:40.031" v="989" actId="478"/>
          <ac:picMkLst>
            <pc:docMk/>
            <pc:sldMk cId="1709502771" sldId="263"/>
            <ac:picMk id="12" creationId="{4F2BA581-5764-434C-9B7B-437FDFFA26F8}"/>
          </ac:picMkLst>
        </pc:picChg>
        <pc:picChg chg="add mod">
          <ac:chgData name="Leandro Garcia" userId="091c3e5764e76af6" providerId="LiveId" clId="{844B2343-7EDB-43EF-B38C-0D7143824BA7}" dt="2021-07-01T09:33:28.230" v="998" actId="1076"/>
          <ac:picMkLst>
            <pc:docMk/>
            <pc:sldMk cId="1709502771" sldId="263"/>
            <ac:picMk id="13" creationId="{BC88EE3A-8D23-4B83-ACDF-6817728CAF36}"/>
          </ac:picMkLst>
        </pc:picChg>
        <pc:picChg chg="add del mod">
          <ac:chgData name="Leandro Garcia" userId="091c3e5764e76af6" providerId="LiveId" clId="{844B2343-7EDB-43EF-B38C-0D7143824BA7}" dt="2021-07-01T09:31:37.491" v="986"/>
          <ac:picMkLst>
            <pc:docMk/>
            <pc:sldMk cId="1709502771" sldId="263"/>
            <ac:picMk id="15" creationId="{98671961-7D91-4BC1-A7F8-B04C441A00FA}"/>
          </ac:picMkLst>
        </pc:picChg>
        <pc:picChg chg="del">
          <ac:chgData name="Leandro Garcia" userId="091c3e5764e76af6" providerId="LiveId" clId="{844B2343-7EDB-43EF-B38C-0D7143824BA7}" dt="2021-07-01T09:19:48.791" v="824" actId="478"/>
          <ac:picMkLst>
            <pc:docMk/>
            <pc:sldMk cId="1709502771" sldId="263"/>
            <ac:picMk id="19" creationId="{3AC25FE0-4BC2-4FFD-9E12-3EB9CBD38795}"/>
          </ac:picMkLst>
        </pc:picChg>
        <pc:picChg chg="del">
          <ac:chgData name="Leandro Garcia" userId="091c3e5764e76af6" providerId="LiveId" clId="{844B2343-7EDB-43EF-B38C-0D7143824BA7}" dt="2021-07-01T09:19:49.711" v="825" actId="478"/>
          <ac:picMkLst>
            <pc:docMk/>
            <pc:sldMk cId="1709502771" sldId="263"/>
            <ac:picMk id="21" creationId="{1E70D883-AB04-40A3-84BC-3BF31BCF89E4}"/>
          </ac:picMkLst>
        </pc:picChg>
      </pc:sldChg>
      <pc:sldChg chg="addSp delSp add del setBg delDesignElem">
        <pc:chgData name="Leandro Garcia" userId="091c3e5764e76af6" providerId="LiveId" clId="{844B2343-7EDB-43EF-B38C-0D7143824BA7}" dt="2021-07-01T09:19:40.591" v="816"/>
        <pc:sldMkLst>
          <pc:docMk/>
          <pc:sldMk cId="2715841711" sldId="263"/>
        </pc:sldMkLst>
        <pc:spChg chg="add del">
          <ac:chgData name="Leandro Garcia" userId="091c3e5764e76af6" providerId="LiveId" clId="{844B2343-7EDB-43EF-B38C-0D7143824BA7}" dt="2021-07-01T09:19:40.591" v="816"/>
          <ac:spMkLst>
            <pc:docMk/>
            <pc:sldMk cId="2715841711" sldId="263"/>
            <ac:spMk id="8" creationId="{A4E9F8B3-8282-4A93-BBF8-3342538A70FB}"/>
          </ac:spMkLst>
        </pc:spChg>
        <pc:cxnChg chg="add del">
          <ac:chgData name="Leandro Garcia" userId="091c3e5764e76af6" providerId="LiveId" clId="{844B2343-7EDB-43EF-B38C-0D7143824BA7}" dt="2021-07-01T09:19:40.591" v="816"/>
          <ac:cxnSpMkLst>
            <pc:docMk/>
            <pc:sldMk cId="2715841711" sldId="263"/>
            <ac:cxnSpMk id="10" creationId="{58EFA797-975B-41D8-BC96-56CDC2CFA3E4}"/>
          </ac:cxnSpMkLst>
        </pc:cxnChg>
      </pc:sldChg>
      <pc:sldChg chg="addSp delSp modSp new mod setBg modAnim setClrOvrMap">
        <pc:chgData name="Leandro Garcia" userId="091c3e5764e76af6" providerId="LiveId" clId="{844B2343-7EDB-43EF-B38C-0D7143824BA7}" dt="2021-07-01T09:48:54.041" v="1549" actId="207"/>
        <pc:sldMkLst>
          <pc:docMk/>
          <pc:sldMk cId="4184131839" sldId="264"/>
        </pc:sldMkLst>
        <pc:spChg chg="mod">
          <ac:chgData name="Leandro Garcia" userId="091c3e5764e76af6" providerId="LiveId" clId="{844B2343-7EDB-43EF-B38C-0D7143824BA7}" dt="2021-07-01T09:34:08.770" v="1031" actId="20577"/>
          <ac:spMkLst>
            <pc:docMk/>
            <pc:sldMk cId="4184131839" sldId="264"/>
            <ac:spMk id="2" creationId="{69A84EB2-C313-42F2-AEB9-67ECFF42ABCD}"/>
          </ac:spMkLst>
        </pc:spChg>
        <pc:spChg chg="mod">
          <ac:chgData name="Leandro Garcia" userId="091c3e5764e76af6" providerId="LiveId" clId="{844B2343-7EDB-43EF-B38C-0D7143824BA7}" dt="2021-07-01T09:48:51.341" v="1548" actId="207"/>
          <ac:spMkLst>
            <pc:docMk/>
            <pc:sldMk cId="4184131839" sldId="264"/>
            <ac:spMk id="3" creationId="{113B01DD-0F30-4232-9F4A-2D57D2AF77C3}"/>
          </ac:spMkLst>
        </pc:spChg>
        <pc:spChg chg="add del mod">
          <ac:chgData name="Leandro Garcia" userId="091c3e5764e76af6" providerId="LiveId" clId="{844B2343-7EDB-43EF-B38C-0D7143824BA7}" dt="2021-07-01T09:37:56.565" v="1387" actId="767"/>
          <ac:spMkLst>
            <pc:docMk/>
            <pc:sldMk cId="4184131839" sldId="264"/>
            <ac:spMk id="4" creationId="{E5C21333-8A04-46DB-8867-5D3EC247FF3F}"/>
          </ac:spMkLst>
        </pc:spChg>
        <pc:spChg chg="add mod">
          <ac:chgData name="Leandro Garcia" userId="091c3e5764e76af6" providerId="LiveId" clId="{844B2343-7EDB-43EF-B38C-0D7143824BA7}" dt="2021-07-01T09:48:54.041" v="1549" actId="207"/>
          <ac:spMkLst>
            <pc:docMk/>
            <pc:sldMk cId="4184131839" sldId="264"/>
            <ac:spMk id="7" creationId="{38B05AF8-0BF5-402E-AB03-0F025330B0AA}"/>
          </ac:spMkLst>
        </pc:spChg>
        <pc:spChg chg="add">
          <ac:chgData name="Leandro Garcia" userId="091c3e5764e76af6" providerId="LiveId" clId="{844B2343-7EDB-43EF-B38C-0D7143824BA7}" dt="2021-07-01T09:33:59.450" v="1000" actId="26606"/>
          <ac:spMkLst>
            <pc:docMk/>
            <pc:sldMk cId="4184131839" sldId="264"/>
            <ac:spMk id="8" creationId="{A4E9F8B3-8282-4A93-BBF8-3342538A70FB}"/>
          </ac:spMkLst>
        </pc:spChg>
        <pc:cxnChg chg="add del">
          <ac:chgData name="Leandro Garcia" userId="091c3e5764e76af6" providerId="LiveId" clId="{844B2343-7EDB-43EF-B38C-0D7143824BA7}" dt="2021-07-01T09:38:05.490" v="1392" actId="11529"/>
          <ac:cxnSpMkLst>
            <pc:docMk/>
            <pc:sldMk cId="4184131839" sldId="264"/>
            <ac:cxnSpMk id="6" creationId="{F438BD09-580C-4926-AE7E-247669B8AD30}"/>
          </ac:cxnSpMkLst>
        </pc:cxnChg>
        <pc:cxnChg chg="add">
          <ac:chgData name="Leandro Garcia" userId="091c3e5764e76af6" providerId="LiveId" clId="{844B2343-7EDB-43EF-B38C-0D7143824BA7}" dt="2021-07-01T09:33:59.450" v="1000" actId="26606"/>
          <ac:cxnSpMkLst>
            <pc:docMk/>
            <pc:sldMk cId="4184131839" sldId="264"/>
            <ac:cxnSpMk id="10" creationId="{58EFA797-975B-41D8-BC96-56CDC2CFA3E4}"/>
          </ac:cxnSpMkLst>
        </pc:cxnChg>
        <pc:cxnChg chg="add del mod">
          <ac:chgData name="Leandro Garcia" userId="091c3e5764e76af6" providerId="LiveId" clId="{844B2343-7EDB-43EF-B38C-0D7143824BA7}" dt="2021-07-01T09:38:42.949" v="1399" actId="478"/>
          <ac:cxnSpMkLst>
            <pc:docMk/>
            <pc:sldMk cId="4184131839" sldId="264"/>
            <ac:cxnSpMk id="11" creationId="{B35D2CD4-B03E-4978-8F5D-6C85BBAB1892}"/>
          </ac:cxnSpMkLst>
        </pc:cxnChg>
      </pc:sldChg>
      <pc:sldChg chg="addSp delSp add del setBg delDesignElem">
        <pc:chgData name="Leandro Garcia" userId="091c3e5764e76af6" providerId="LiveId" clId="{844B2343-7EDB-43EF-B38C-0D7143824BA7}" dt="2021-07-01T09:23:27.381" v="838"/>
        <pc:sldMkLst>
          <pc:docMk/>
          <pc:sldMk cId="4281328924" sldId="264"/>
        </pc:sldMkLst>
        <pc:spChg chg="add del">
          <ac:chgData name="Leandro Garcia" userId="091c3e5764e76af6" providerId="LiveId" clId="{844B2343-7EDB-43EF-B38C-0D7143824BA7}" dt="2021-07-01T09:23:27.381" v="838"/>
          <ac:spMkLst>
            <pc:docMk/>
            <pc:sldMk cId="4281328924" sldId="264"/>
            <ac:spMk id="8" creationId="{A4E9F8B3-8282-4A93-BBF8-3342538A70FB}"/>
          </ac:spMkLst>
        </pc:spChg>
        <pc:cxnChg chg="add del">
          <ac:chgData name="Leandro Garcia" userId="091c3e5764e76af6" providerId="LiveId" clId="{844B2343-7EDB-43EF-B38C-0D7143824BA7}" dt="2021-07-01T09:23:27.381" v="838"/>
          <ac:cxnSpMkLst>
            <pc:docMk/>
            <pc:sldMk cId="4281328924" sldId="264"/>
            <ac:cxnSpMk id="10" creationId="{58EFA797-975B-41D8-BC96-56CDC2CFA3E4}"/>
          </ac:cxnSpMkLst>
        </pc:cxnChg>
      </pc:sldChg>
      <pc:sldChg chg="addSp delSp add del setBg delDesignElem">
        <pc:chgData name="Leandro Garcia" userId="091c3e5764e76af6" providerId="LiveId" clId="{844B2343-7EDB-43EF-B38C-0D7143824BA7}" dt="2021-07-01T09:44:35.799" v="1501"/>
        <pc:sldMkLst>
          <pc:docMk/>
          <pc:sldMk cId="478072219" sldId="265"/>
        </pc:sldMkLst>
        <pc:spChg chg="add del">
          <ac:chgData name="Leandro Garcia" userId="091c3e5764e76af6" providerId="LiveId" clId="{844B2343-7EDB-43EF-B38C-0D7143824BA7}" dt="2021-07-01T09:44:35.799" v="1501"/>
          <ac:spMkLst>
            <pc:docMk/>
            <pc:sldMk cId="478072219" sldId="265"/>
            <ac:spMk id="8" creationId="{A4E9F8B3-8282-4A93-BBF8-3342538A70FB}"/>
          </ac:spMkLst>
        </pc:spChg>
        <pc:cxnChg chg="add del">
          <ac:chgData name="Leandro Garcia" userId="091c3e5764e76af6" providerId="LiveId" clId="{844B2343-7EDB-43EF-B38C-0D7143824BA7}" dt="2021-07-01T09:44:35.799" v="1501"/>
          <ac:cxnSpMkLst>
            <pc:docMk/>
            <pc:sldMk cId="478072219" sldId="265"/>
            <ac:cxnSpMk id="10" creationId="{58EFA797-975B-41D8-BC96-56CDC2CFA3E4}"/>
          </ac:cxnSpMkLst>
        </pc:cxnChg>
      </pc:sldChg>
      <pc:sldChg chg="addSp delSp modSp add mod delAnim">
        <pc:chgData name="Leandro Garcia" userId="091c3e5764e76af6" providerId="LiveId" clId="{844B2343-7EDB-43EF-B38C-0D7143824BA7}" dt="2021-07-01T09:56:01.405" v="1646" actId="255"/>
        <pc:sldMkLst>
          <pc:docMk/>
          <pc:sldMk cId="3546644684" sldId="265"/>
        </pc:sldMkLst>
        <pc:spChg chg="mod">
          <ac:chgData name="Leandro Garcia" userId="091c3e5764e76af6" providerId="LiveId" clId="{844B2343-7EDB-43EF-B38C-0D7143824BA7}" dt="2021-07-01T09:44:45.629" v="1528" actId="20577"/>
          <ac:spMkLst>
            <pc:docMk/>
            <pc:sldMk cId="3546644684" sldId="265"/>
            <ac:spMk id="2" creationId="{D162B2E2-AA37-44A9-B4B9-90217F9770CD}"/>
          </ac:spMkLst>
        </pc:spChg>
        <pc:spChg chg="add mod">
          <ac:chgData name="Leandro Garcia" userId="091c3e5764e76af6" providerId="LiveId" clId="{844B2343-7EDB-43EF-B38C-0D7143824BA7}" dt="2021-07-01T09:56:01.405" v="1646" actId="255"/>
          <ac:spMkLst>
            <pc:docMk/>
            <pc:sldMk cId="3546644684" sldId="265"/>
            <ac:spMk id="9" creationId="{C38151D3-A62A-4137-BA7B-C7168592A36E}"/>
          </ac:spMkLst>
        </pc:spChg>
        <pc:picChg chg="add mod">
          <ac:chgData name="Leandro Garcia" userId="091c3e5764e76af6" providerId="LiveId" clId="{844B2343-7EDB-43EF-B38C-0D7143824BA7}" dt="2021-07-01T09:50:32.642" v="1557" actId="12788"/>
          <ac:picMkLst>
            <pc:docMk/>
            <pc:sldMk cId="3546644684" sldId="265"/>
            <ac:picMk id="7" creationId="{8FA81D75-AB1F-4405-8DBE-56016CC2E665}"/>
          </ac:picMkLst>
        </pc:picChg>
        <pc:picChg chg="del">
          <ac:chgData name="Leandro Garcia" userId="091c3e5764e76af6" providerId="LiveId" clId="{844B2343-7EDB-43EF-B38C-0D7143824BA7}" dt="2021-07-01T09:44:50.660" v="1530" actId="478"/>
          <ac:picMkLst>
            <pc:docMk/>
            <pc:sldMk cId="3546644684" sldId="265"/>
            <ac:picMk id="19" creationId="{3AC25FE0-4BC2-4FFD-9E12-3EB9CBD38795}"/>
          </ac:picMkLst>
        </pc:picChg>
        <pc:picChg chg="del">
          <ac:chgData name="Leandro Garcia" userId="091c3e5764e76af6" providerId="LiveId" clId="{844B2343-7EDB-43EF-B38C-0D7143824BA7}" dt="2021-07-01T09:44:49.669" v="1529" actId="478"/>
          <ac:picMkLst>
            <pc:docMk/>
            <pc:sldMk cId="3546644684" sldId="265"/>
            <ac:picMk id="21" creationId="{1E70D883-AB04-40A3-84BC-3BF31BCF89E4}"/>
          </ac:picMkLst>
        </pc:picChg>
      </pc:sldChg>
      <pc:sldChg chg="addSp delSp modSp new mod setBg modAnim setClrOvrMap">
        <pc:chgData name="Leandro Garcia" userId="091c3e5764e76af6" providerId="LiveId" clId="{844B2343-7EDB-43EF-B38C-0D7143824BA7}" dt="2021-07-01T09:50:24.772" v="1556" actId="12788"/>
        <pc:sldMkLst>
          <pc:docMk/>
          <pc:sldMk cId="3963228817" sldId="266"/>
        </pc:sldMkLst>
        <pc:spChg chg="mod">
          <ac:chgData name="Leandro Garcia" userId="091c3e5764e76af6" providerId="LiveId" clId="{844B2343-7EDB-43EF-B38C-0D7143824BA7}" dt="2021-07-01T09:50:06.012" v="1553" actId="27636"/>
          <ac:spMkLst>
            <pc:docMk/>
            <pc:sldMk cId="3963228817" sldId="266"/>
            <ac:spMk id="2" creationId="{613615D6-67B3-41BB-B57C-BDFD00F245F5}"/>
          </ac:spMkLst>
        </pc:spChg>
        <pc:spChg chg="del mod">
          <ac:chgData name="Leandro Garcia" userId="091c3e5764e76af6" providerId="LiveId" clId="{844B2343-7EDB-43EF-B38C-0D7143824BA7}" dt="2021-07-01T09:50:14.162" v="1554" actId="478"/>
          <ac:spMkLst>
            <pc:docMk/>
            <pc:sldMk cId="3963228817" sldId="266"/>
            <ac:spMk id="3" creationId="{1C47B9AA-DD67-4642-9BF2-BD07453AF17B}"/>
          </ac:spMkLst>
        </pc:spChg>
        <pc:spChg chg="add">
          <ac:chgData name="Leandro Garcia" userId="091c3e5764e76af6" providerId="LiveId" clId="{844B2343-7EDB-43EF-B38C-0D7143824BA7}" dt="2021-07-01T09:49:52.712" v="1551" actId="26606"/>
          <ac:spMkLst>
            <pc:docMk/>
            <pc:sldMk cId="3963228817" sldId="266"/>
            <ac:spMk id="8" creationId="{A4E9F8B3-8282-4A93-BBF8-3342538A70FB}"/>
          </ac:spMkLst>
        </pc:spChg>
        <pc:picChg chg="add mod">
          <ac:chgData name="Leandro Garcia" userId="091c3e5764e76af6" providerId="LiveId" clId="{844B2343-7EDB-43EF-B38C-0D7143824BA7}" dt="2021-07-01T09:50:24.772" v="1556" actId="12788"/>
          <ac:picMkLst>
            <pc:docMk/>
            <pc:sldMk cId="3963228817" sldId="266"/>
            <ac:picMk id="6" creationId="{1299FE5B-72C4-45DE-A8F1-C93EF4D71664}"/>
          </ac:picMkLst>
        </pc:picChg>
        <pc:cxnChg chg="add">
          <ac:chgData name="Leandro Garcia" userId="091c3e5764e76af6" providerId="LiveId" clId="{844B2343-7EDB-43EF-B38C-0D7143824BA7}" dt="2021-07-01T09:49:52.712" v="1551" actId="26606"/>
          <ac:cxnSpMkLst>
            <pc:docMk/>
            <pc:sldMk cId="3963228817" sldId="266"/>
            <ac:cxnSpMk id="10" creationId="{58EFA797-975B-41D8-BC96-56CDC2CFA3E4}"/>
          </ac:cxnSpMkLst>
        </pc:cxnChg>
      </pc:sldChg>
      <pc:sldChg chg="addSp delSp modSp new mod setBg setClrOvrMap">
        <pc:chgData name="Leandro Garcia" userId="091c3e5764e76af6" providerId="LiveId" clId="{844B2343-7EDB-43EF-B38C-0D7143824BA7}" dt="2021-07-01T09:55:55.415" v="1645" actId="255"/>
        <pc:sldMkLst>
          <pc:docMk/>
          <pc:sldMk cId="2372103952" sldId="267"/>
        </pc:sldMkLst>
        <pc:spChg chg="mod">
          <ac:chgData name="Leandro Garcia" userId="091c3e5764e76af6" providerId="LiveId" clId="{844B2343-7EDB-43EF-B38C-0D7143824BA7}" dt="2021-07-01T09:55:15.234" v="1637" actId="27636"/>
          <ac:spMkLst>
            <pc:docMk/>
            <pc:sldMk cId="2372103952" sldId="267"/>
            <ac:spMk id="2" creationId="{79AD9C11-0EF6-42F3-A2F6-CFC0B5338400}"/>
          </ac:spMkLst>
        </pc:spChg>
        <pc:spChg chg="del mod">
          <ac:chgData name="Leandro Garcia" userId="091c3e5764e76af6" providerId="LiveId" clId="{844B2343-7EDB-43EF-B38C-0D7143824BA7}" dt="2021-07-01T09:55:25.714" v="1638" actId="478"/>
          <ac:spMkLst>
            <pc:docMk/>
            <pc:sldMk cId="2372103952" sldId="267"/>
            <ac:spMk id="3" creationId="{E1FFA564-C5DD-47CF-8CBE-5A784BBDD4D6}"/>
          </ac:spMkLst>
        </pc:spChg>
        <pc:spChg chg="add">
          <ac:chgData name="Leandro Garcia" userId="091c3e5764e76af6" providerId="LiveId" clId="{844B2343-7EDB-43EF-B38C-0D7143824BA7}" dt="2021-07-01T09:54:30.204" v="1635" actId="26606"/>
          <ac:spMkLst>
            <pc:docMk/>
            <pc:sldMk cId="2372103952" sldId="267"/>
            <ac:spMk id="8" creationId="{A4E9F8B3-8282-4A93-BBF8-3342538A70FB}"/>
          </ac:spMkLst>
        </pc:spChg>
        <pc:spChg chg="add mod">
          <ac:chgData name="Leandro Garcia" userId="091c3e5764e76af6" providerId="LiveId" clId="{844B2343-7EDB-43EF-B38C-0D7143824BA7}" dt="2021-07-01T09:55:55.415" v="1645" actId="255"/>
          <ac:spMkLst>
            <pc:docMk/>
            <pc:sldMk cId="2372103952" sldId="267"/>
            <ac:spMk id="9" creationId="{06AE7FF6-9AF6-4CDA-B22F-69506FDEC38C}"/>
          </ac:spMkLst>
        </pc:spChg>
        <pc:picChg chg="add mod">
          <ac:chgData name="Leandro Garcia" userId="091c3e5764e76af6" providerId="LiveId" clId="{844B2343-7EDB-43EF-B38C-0D7143824BA7}" dt="2021-07-01T09:55:37.215" v="1642" actId="1076"/>
          <ac:picMkLst>
            <pc:docMk/>
            <pc:sldMk cId="2372103952" sldId="267"/>
            <ac:picMk id="6" creationId="{B698B6C2-FD3B-441A-A33A-6DFE05592679}"/>
          </ac:picMkLst>
        </pc:picChg>
        <pc:picChg chg="add mod">
          <ac:chgData name="Leandro Garcia" userId="091c3e5764e76af6" providerId="LiveId" clId="{844B2343-7EDB-43EF-B38C-0D7143824BA7}" dt="2021-07-01T09:55:32.125" v="1641" actId="1076"/>
          <ac:picMkLst>
            <pc:docMk/>
            <pc:sldMk cId="2372103952" sldId="267"/>
            <ac:picMk id="7" creationId="{EDF5E9F2-8591-48C6-9393-D338E5892FF4}"/>
          </ac:picMkLst>
        </pc:picChg>
        <pc:cxnChg chg="add">
          <ac:chgData name="Leandro Garcia" userId="091c3e5764e76af6" providerId="LiveId" clId="{844B2343-7EDB-43EF-B38C-0D7143824BA7}" dt="2021-07-01T09:54:30.204" v="1635" actId="26606"/>
          <ac:cxnSpMkLst>
            <pc:docMk/>
            <pc:sldMk cId="2372103952" sldId="267"/>
            <ac:cxnSpMk id="10" creationId="{58EFA797-975B-41D8-BC96-56CDC2CFA3E4}"/>
          </ac:cxnSpMkLst>
        </pc:cxnChg>
      </pc:sldChg>
      <pc:sldChg chg="addSp delSp add del setBg delDesignElem">
        <pc:chgData name="Leandro Garcia" userId="091c3e5764e76af6" providerId="LiveId" clId="{844B2343-7EDB-43EF-B38C-0D7143824BA7}" dt="2021-07-01T09:57:08.735" v="1649"/>
        <pc:sldMkLst>
          <pc:docMk/>
          <pc:sldMk cId="2544101637" sldId="268"/>
        </pc:sldMkLst>
        <pc:spChg chg="add del">
          <ac:chgData name="Leandro Garcia" userId="091c3e5764e76af6" providerId="LiveId" clId="{844B2343-7EDB-43EF-B38C-0D7143824BA7}" dt="2021-07-01T09:57:08.735" v="1649"/>
          <ac:spMkLst>
            <pc:docMk/>
            <pc:sldMk cId="2544101637" sldId="268"/>
            <ac:spMk id="9" creationId="{5EE2BC33-F8B8-4768-AE46-E7CF6E3D7C9D}"/>
          </ac:spMkLst>
        </pc:spChg>
        <pc:spChg chg="add del">
          <ac:chgData name="Leandro Garcia" userId="091c3e5764e76af6" providerId="LiveId" clId="{844B2343-7EDB-43EF-B38C-0D7143824BA7}" dt="2021-07-01T09:57:08.735" v="1649"/>
          <ac:spMkLst>
            <pc:docMk/>
            <pc:sldMk cId="2544101637" sldId="268"/>
            <ac:spMk id="11" creationId="{905EB5AC-4150-4206-9DBE-37DD0EBFBC79}"/>
          </ac:spMkLst>
        </pc:spChg>
      </pc:sldChg>
      <pc:sldChg chg="add">
        <pc:chgData name="Leandro Garcia" userId="091c3e5764e76af6" providerId="LiveId" clId="{844B2343-7EDB-43EF-B38C-0D7143824BA7}" dt="2021-07-01T09:57:08.745" v="1650"/>
        <pc:sldMkLst>
          <pc:docMk/>
          <pc:sldMk cId="3639297122" sldId="268"/>
        </pc:sldMkLst>
      </pc:sldChg>
      <pc:sldChg chg="add modAnim">
        <pc:chgData name="Leandro Garcia" userId="091c3e5764e76af6" providerId="LiveId" clId="{844B2343-7EDB-43EF-B38C-0D7143824BA7}" dt="2021-07-01T09:57:39.346" v="1655"/>
        <pc:sldMkLst>
          <pc:docMk/>
          <pc:sldMk cId="3495788628" sldId="269"/>
        </pc:sldMkLst>
      </pc:sldChg>
      <pc:sldChg chg="addSp delSp add del setBg delDesignElem">
        <pc:chgData name="Leandro Garcia" userId="091c3e5764e76af6" providerId="LiveId" clId="{844B2343-7EDB-43EF-B38C-0D7143824BA7}" dt="2021-07-01T09:57:27.045" v="1653"/>
        <pc:sldMkLst>
          <pc:docMk/>
          <pc:sldMk cId="3913154469" sldId="269"/>
        </pc:sldMkLst>
        <pc:spChg chg="add del">
          <ac:chgData name="Leandro Garcia" userId="091c3e5764e76af6" providerId="LiveId" clId="{844B2343-7EDB-43EF-B38C-0D7143824BA7}" dt="2021-07-01T09:57:27.045" v="1653"/>
          <ac:spMkLst>
            <pc:docMk/>
            <pc:sldMk cId="3913154469" sldId="269"/>
            <ac:spMk id="8" creationId="{A4E9F8B3-8282-4A93-BBF8-3342538A70FB}"/>
          </ac:spMkLst>
        </pc:spChg>
        <pc:cxnChg chg="add del">
          <ac:chgData name="Leandro Garcia" userId="091c3e5764e76af6" providerId="LiveId" clId="{844B2343-7EDB-43EF-B38C-0D7143824BA7}" dt="2021-07-01T09:57:27.045" v="1653"/>
          <ac:cxnSpMkLst>
            <pc:docMk/>
            <pc:sldMk cId="3913154469" sldId="269"/>
            <ac:cxnSpMk id="10" creationId="{58EFA797-975B-41D8-BC96-56CDC2CFA3E4}"/>
          </ac:cxnSpMkLst>
        </pc:cxnChg>
      </pc:sldChg>
    </pc:docChg>
  </pc:docChgLst>
  <pc:docChgLst>
    <pc:chgData name="Leandro Garcia" userId="091c3e5764e76af6" providerId="LiveId" clId="{EA7AC8D3-719A-4054-8233-22ABB69888EE}"/>
    <pc:docChg chg="undo custSel addSld delSld modSld">
      <pc:chgData name="Leandro Garcia" userId="091c3e5764e76af6" providerId="LiveId" clId="{EA7AC8D3-719A-4054-8233-22ABB69888EE}" dt="2021-07-01T13:19:25.767" v="20" actId="47"/>
      <pc:docMkLst>
        <pc:docMk/>
      </pc:docMkLst>
      <pc:sldChg chg="add del setBg">
        <pc:chgData name="Leandro Garcia" userId="091c3e5764e76af6" providerId="LiveId" clId="{EA7AC8D3-719A-4054-8233-22ABB69888EE}" dt="2021-07-01T13:18:47.298" v="6"/>
        <pc:sldMkLst>
          <pc:docMk/>
          <pc:sldMk cId="499081444" sldId="270"/>
        </pc:sldMkLst>
      </pc:sldChg>
      <pc:sldChg chg="addSp delSp modSp add del mod delAnim">
        <pc:chgData name="Leandro Garcia" userId="091c3e5764e76af6" providerId="LiveId" clId="{EA7AC8D3-719A-4054-8233-22ABB69888EE}" dt="2021-07-01T13:19:25.767" v="20" actId="47"/>
        <pc:sldMkLst>
          <pc:docMk/>
          <pc:sldMk cId="1965294955" sldId="270"/>
        </pc:sldMkLst>
        <pc:spChg chg="add del mod">
          <ac:chgData name="Leandro Garcia" userId="091c3e5764e76af6" providerId="LiveId" clId="{EA7AC8D3-719A-4054-8233-22ABB69888EE}" dt="2021-07-01T13:18:55.523" v="10" actId="478"/>
          <ac:spMkLst>
            <pc:docMk/>
            <pc:sldMk cId="1965294955" sldId="270"/>
            <ac:spMk id="3" creationId="{6FC3A4A1-FA98-4C77-9C80-30E481CE8CCA}"/>
          </ac:spMkLst>
        </pc:spChg>
        <pc:spChg chg="del mod">
          <ac:chgData name="Leandro Garcia" userId="091c3e5764e76af6" providerId="LiveId" clId="{EA7AC8D3-719A-4054-8233-22ABB69888EE}" dt="2021-07-01T13:18:52.949" v="9" actId="478"/>
          <ac:spMkLst>
            <pc:docMk/>
            <pc:sldMk cId="1965294955" sldId="270"/>
            <ac:spMk id="4" creationId="{F5FA920F-EF0E-4119-82B7-5BE02C39C4FF}"/>
          </ac:spMkLst>
        </pc:spChg>
        <pc:spChg chg="del">
          <ac:chgData name="Leandro Garcia" userId="091c3e5764e76af6" providerId="LiveId" clId="{EA7AC8D3-719A-4054-8233-22ABB69888EE}" dt="2021-07-01T13:18:52.949" v="9" actId="478"/>
          <ac:spMkLst>
            <pc:docMk/>
            <pc:sldMk cId="1965294955" sldId="270"/>
            <ac:spMk id="30" creationId="{3DFEBEF3-BB83-40A3-9F2C-E4EEE65CAFDB}"/>
          </ac:spMkLst>
        </pc:spChg>
        <pc:spChg chg="del">
          <ac:chgData name="Leandro Garcia" userId="091c3e5764e76af6" providerId="LiveId" clId="{EA7AC8D3-719A-4054-8233-22ABB69888EE}" dt="2021-07-01T13:18:52.949" v="9" actId="478"/>
          <ac:spMkLst>
            <pc:docMk/>
            <pc:sldMk cId="1965294955" sldId="270"/>
            <ac:spMk id="31" creationId="{4FAA4301-82FF-4B4B-AFB7-2FC9597D98FC}"/>
          </ac:spMkLst>
        </pc:spChg>
        <pc:spChg chg="del">
          <ac:chgData name="Leandro Garcia" userId="091c3e5764e76af6" providerId="LiveId" clId="{EA7AC8D3-719A-4054-8233-22ABB69888EE}" dt="2021-07-01T13:18:52.949" v="9" actId="478"/>
          <ac:spMkLst>
            <pc:docMk/>
            <pc:sldMk cId="1965294955" sldId="270"/>
            <ac:spMk id="32" creationId="{D56043C5-7F3A-463C-8CEB-1F789D9F7FC2}"/>
          </ac:spMkLst>
        </pc:spChg>
        <pc:spChg chg="del">
          <ac:chgData name="Leandro Garcia" userId="091c3e5764e76af6" providerId="LiveId" clId="{EA7AC8D3-719A-4054-8233-22ABB69888EE}" dt="2021-07-01T13:18:52.949" v="9" actId="478"/>
          <ac:spMkLst>
            <pc:docMk/>
            <pc:sldMk cId="1965294955" sldId="270"/>
            <ac:spMk id="33" creationId="{E5E5CB84-499F-4F73-87E7-FA7B6E1E0184}"/>
          </ac:spMkLst>
        </pc:spChg>
        <pc:spChg chg="del">
          <ac:chgData name="Leandro Garcia" userId="091c3e5764e76af6" providerId="LiveId" clId="{EA7AC8D3-719A-4054-8233-22ABB69888EE}" dt="2021-07-01T13:18:52.949" v="9" actId="478"/>
          <ac:spMkLst>
            <pc:docMk/>
            <pc:sldMk cId="1965294955" sldId="270"/>
            <ac:spMk id="34" creationId="{5D5A4F3A-B999-45B8-9004-C912E496BA49}"/>
          </ac:spMkLst>
        </pc:spChg>
        <pc:spChg chg="del">
          <ac:chgData name="Leandro Garcia" userId="091c3e5764e76af6" providerId="LiveId" clId="{EA7AC8D3-719A-4054-8233-22ABB69888EE}" dt="2021-07-01T13:18:52.949" v="9" actId="478"/>
          <ac:spMkLst>
            <pc:docMk/>
            <pc:sldMk cId="1965294955" sldId="270"/>
            <ac:spMk id="35" creationId="{9C732E8C-261B-48D2-9981-46A8B3F4CC41}"/>
          </ac:spMkLst>
        </pc:spChg>
        <pc:picChg chg="add del mod">
          <ac:chgData name="Leandro Garcia" userId="091c3e5764e76af6" providerId="LiveId" clId="{EA7AC8D3-719A-4054-8233-22ABB69888EE}" dt="2021-07-01T13:19:24.642" v="19" actId="478"/>
          <ac:picMkLst>
            <pc:docMk/>
            <pc:sldMk cId="1965294955" sldId="270"/>
            <ac:picMk id="6" creationId="{C5C7E677-AB6E-45FD-93B5-793327352D2A}"/>
          </ac:picMkLst>
        </pc:picChg>
        <pc:picChg chg="del">
          <ac:chgData name="Leandro Garcia" userId="091c3e5764e76af6" providerId="LiveId" clId="{EA7AC8D3-719A-4054-8233-22ABB69888EE}" dt="2021-07-01T13:18:52.949" v="9" actId="478"/>
          <ac:picMkLst>
            <pc:docMk/>
            <pc:sldMk cId="1965294955" sldId="270"/>
            <ac:picMk id="24" creationId="{62811972-2C7F-414A-B721-2EADA9702259}"/>
          </ac:picMkLst>
        </pc:picChg>
        <pc:picChg chg="del">
          <ac:chgData name="Leandro Garcia" userId="091c3e5764e76af6" providerId="LiveId" clId="{EA7AC8D3-719A-4054-8233-22ABB69888EE}" dt="2021-07-01T13:18:52.949" v="9" actId="478"/>
          <ac:picMkLst>
            <pc:docMk/>
            <pc:sldMk cId="1965294955" sldId="270"/>
            <ac:picMk id="25" creationId="{7FD7F665-B2A4-430E-BF4F-A2886E538DEB}"/>
          </ac:picMkLst>
        </pc:picChg>
        <pc:picChg chg="del">
          <ac:chgData name="Leandro Garcia" userId="091c3e5764e76af6" providerId="LiveId" clId="{EA7AC8D3-719A-4054-8233-22ABB69888EE}" dt="2021-07-01T13:18:52.949" v="9" actId="478"/>
          <ac:picMkLst>
            <pc:docMk/>
            <pc:sldMk cId="1965294955" sldId="270"/>
            <ac:picMk id="26" creationId="{733E7F2C-A4BB-4E4F-A1A8-8842E0217409}"/>
          </ac:picMkLst>
        </pc:picChg>
        <pc:picChg chg="del">
          <ac:chgData name="Leandro Garcia" userId="091c3e5764e76af6" providerId="LiveId" clId="{EA7AC8D3-719A-4054-8233-22ABB69888EE}" dt="2021-07-01T13:18:52.949" v="9" actId="478"/>
          <ac:picMkLst>
            <pc:docMk/>
            <pc:sldMk cId="1965294955" sldId="270"/>
            <ac:picMk id="27" creationId="{8EF1E110-513E-4C06-8588-5A18DBDAEB1A}"/>
          </ac:picMkLst>
        </pc:picChg>
        <pc:picChg chg="del">
          <ac:chgData name="Leandro Garcia" userId="091c3e5764e76af6" providerId="LiveId" clId="{EA7AC8D3-719A-4054-8233-22ABB69888EE}" dt="2021-07-01T13:18:52.949" v="9" actId="478"/>
          <ac:picMkLst>
            <pc:docMk/>
            <pc:sldMk cId="1965294955" sldId="270"/>
            <ac:picMk id="29" creationId="{D2BA06B1-6C1A-4219-BFEE-8AD2FD871743}"/>
          </ac:picMkLst>
        </pc:picChg>
        <pc:picChg chg="del">
          <ac:chgData name="Leandro Garcia" userId="091c3e5764e76af6" providerId="LiveId" clId="{EA7AC8D3-719A-4054-8233-22ABB69888EE}" dt="2021-07-01T13:18:52.949" v="9" actId="478"/>
          <ac:picMkLst>
            <pc:docMk/>
            <pc:sldMk cId="1965294955" sldId="270"/>
            <ac:picMk id="38" creationId="{5AFCEABC-57F6-46DC-850F-2E38A4AB757F}"/>
          </ac:picMkLst>
        </pc:picChg>
        <pc:cxnChg chg="del">
          <ac:chgData name="Leandro Garcia" userId="091c3e5764e76af6" providerId="LiveId" clId="{EA7AC8D3-719A-4054-8233-22ABB69888EE}" dt="2021-07-01T13:18:52.949" v="9" actId="478"/>
          <ac:cxnSpMkLst>
            <pc:docMk/>
            <pc:sldMk cId="1965294955" sldId="270"/>
            <ac:cxnSpMk id="37" creationId="{611E4C13-663C-41E0-A778-705539736592}"/>
          </ac:cxnSpMkLst>
        </pc:cxnChg>
      </pc:sldChg>
      <pc:sldChg chg="addSp delSp modSp new del mod setBg modClrScheme setClrOvrMap chgLayout">
        <pc:chgData name="Leandro Garcia" userId="091c3e5764e76af6" providerId="LiveId" clId="{EA7AC8D3-719A-4054-8233-22ABB69888EE}" dt="2021-07-01T13:18:40.625" v="4" actId="47"/>
        <pc:sldMkLst>
          <pc:docMk/>
          <pc:sldMk cId="2074922993" sldId="270"/>
        </pc:sldMkLst>
        <pc:spChg chg="add del mod">
          <ac:chgData name="Leandro Garcia" userId="091c3e5764e76af6" providerId="LiveId" clId="{EA7AC8D3-719A-4054-8233-22ABB69888EE}" dt="2021-07-01T13:18:26.290" v="3" actId="26606"/>
          <ac:spMkLst>
            <pc:docMk/>
            <pc:sldMk cId="2074922993" sldId="270"/>
            <ac:spMk id="2" creationId="{C53143E5-135E-42DE-B5A0-68E1D9F9871E}"/>
          </ac:spMkLst>
        </pc:spChg>
        <pc:spChg chg="add del mod">
          <ac:chgData name="Leandro Garcia" userId="091c3e5764e76af6" providerId="LiveId" clId="{EA7AC8D3-719A-4054-8233-22ABB69888EE}" dt="2021-07-01T13:18:26.290" v="3" actId="26606"/>
          <ac:spMkLst>
            <pc:docMk/>
            <pc:sldMk cId="2074922993" sldId="270"/>
            <ac:spMk id="3" creationId="{357CB67A-7449-4729-A5E5-EA8123C3CE33}"/>
          </ac:spMkLst>
        </pc:spChg>
        <pc:spChg chg="add">
          <ac:chgData name="Leandro Garcia" userId="091c3e5764e76af6" providerId="LiveId" clId="{EA7AC8D3-719A-4054-8233-22ABB69888EE}" dt="2021-07-01T13:18:26.290" v="3" actId="26606"/>
          <ac:spMkLst>
            <pc:docMk/>
            <pc:sldMk cId="2074922993" sldId="270"/>
            <ac:spMk id="8" creationId="{A4E9F8B3-8282-4A93-BBF8-3342538A70FB}"/>
          </ac:spMkLst>
        </pc:spChg>
        <pc:cxnChg chg="add">
          <ac:chgData name="Leandro Garcia" userId="091c3e5764e76af6" providerId="LiveId" clId="{EA7AC8D3-719A-4054-8233-22ABB69888EE}" dt="2021-07-01T13:18:26.290" v="3" actId="26606"/>
          <ac:cxnSpMkLst>
            <pc:docMk/>
            <pc:sldMk cId="2074922993" sldId="270"/>
            <ac:cxnSpMk id="10" creationId="{58EFA797-975B-41D8-BC96-56CDC2CFA3E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636FA-B0DC-460E-ACBF-68B50C7A7851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D532D-745F-41DE-A279-0C5120A18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7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100" dirty="0">
                <a:latin typeface="+mn-lt"/>
              </a:rPr>
              <a:t>Simples: poucos componentes, estrutura e comportamento fácil de entender, previsível e fácil de controlar.</a:t>
            </a:r>
          </a:p>
          <a:p>
            <a:r>
              <a:rPr lang="pt-BR" sz="1100" dirty="0">
                <a:latin typeface="+mn-lt"/>
              </a:rPr>
              <a:t>Complicado: muitos componentes, entender estrutura e comportamento requer conhecimento especializado, previsível, difícil de controlar.</a:t>
            </a:r>
            <a:endParaRPr lang="en-GB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D532D-745F-41DE-A279-0C5120A18F7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152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78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1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1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3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5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1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45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9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9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2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8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43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re.qub.ac.uk/en/persons/leandro-garci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hinkingtoolsstudio.waterscenterst.org/card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ure.qub.ac.uk/en/persons/leandro-garci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es.wikipedia.org/wiki/Pashley_Cycl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oi.org/10.1123/jpah.2021-041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E2BC33-F8B8-4768-AE46-E7CF6E3D7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5EB5AC-4150-4206-9DBE-37DD0EBFB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9412F2-8ED2-4DC3-ABCB-1952BB1B7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3398" b="29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74BB4F-1B22-4B44-9423-B441BB247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1873" y="1950717"/>
            <a:ext cx="7138087" cy="20508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>
                <a:solidFill>
                  <a:srgbClr val="FFFFFF"/>
                </a:solidFill>
              </a:rPr>
              <a:t>Vis</a:t>
            </a:r>
            <a:r>
              <a:rPr lang="pt-BR" sz="3600" dirty="0" err="1">
                <a:solidFill>
                  <a:srgbClr val="FFFFFF"/>
                </a:solidFill>
              </a:rPr>
              <a:t>ão</a:t>
            </a:r>
            <a:r>
              <a:rPr lang="pt-BR" sz="3600" dirty="0">
                <a:solidFill>
                  <a:srgbClr val="FFFFFF"/>
                </a:solidFill>
              </a:rPr>
              <a:t> sistêmica e políticas públicas em atividade física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4EEBFB-EEC0-40C5-9648-01AA1B966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1830" y="4450080"/>
            <a:ext cx="4238130" cy="1959428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/>
            <a:r>
              <a:rPr lang="en-US" sz="2400" b="1" dirty="0">
                <a:solidFill>
                  <a:srgbClr val="FFFFFF"/>
                </a:solidFill>
              </a:rPr>
              <a:t>Leandro Garcia</a:t>
            </a:r>
          </a:p>
          <a:p>
            <a:pPr algn="r"/>
            <a:r>
              <a:rPr lang="en-US" sz="1600" dirty="0" err="1">
                <a:solidFill>
                  <a:srgbClr val="FFFFFF"/>
                </a:solidFill>
              </a:rPr>
              <a:t>L.Garcia</a:t>
            </a:r>
            <a:r>
              <a:rPr lang="en-GB" sz="1600" dirty="0">
                <a:solidFill>
                  <a:srgbClr val="FFFFFF"/>
                </a:solidFill>
              </a:rPr>
              <a:t>@qub.ac.uk</a:t>
            </a:r>
            <a:endParaRPr lang="en-US" sz="1600" dirty="0">
              <a:solidFill>
                <a:srgbClr val="FFFFFF"/>
              </a:solidFill>
            </a:endParaRPr>
          </a:p>
          <a:p>
            <a:pPr algn="r"/>
            <a:r>
              <a:rPr lang="en-US" sz="16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https://pure.qub.ac.uk/en/persons/leandro-garcia</a:t>
            </a:r>
            <a:endParaRPr lang="en-US" sz="1600" dirty="0">
              <a:solidFill>
                <a:srgbClr val="002060"/>
              </a:solidFill>
            </a:endParaRPr>
          </a:p>
          <a:p>
            <a:pPr algn="r"/>
            <a:r>
              <a:rPr lang="en-US" sz="1600" dirty="0" err="1">
                <a:solidFill>
                  <a:srgbClr val="FFFFFF"/>
                </a:solidFill>
              </a:rPr>
              <a:t>Outubro</a:t>
            </a:r>
            <a:r>
              <a:rPr lang="en-US" sz="1600" dirty="0">
                <a:solidFill>
                  <a:srgbClr val="FFFFFF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208237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7146A-6C5A-436B-ACAB-FA628B962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pt-BR" dirty="0"/>
              <a:t>Três IMPLICAÇÕES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72709-ACCB-44EE-BA3A-9B560FCDC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729554"/>
            <a:ext cx="8476434" cy="3359621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pt-BR" dirty="0"/>
              <a:t>Políticas públicas têm impactos (positivos e negativos) para além dos seus setores</a:t>
            </a:r>
          </a:p>
          <a:p>
            <a:pPr>
              <a:spcBef>
                <a:spcPts val="4800"/>
              </a:spcBef>
            </a:pPr>
            <a:r>
              <a:rPr lang="pt-BR" dirty="0"/>
              <a:t>Políticas públicas não deveriam focar no problema (e.g., poucas pessoas se deslocando de bicicleta), mas no sistema que gera e sustenta o problema</a:t>
            </a:r>
          </a:p>
          <a:p>
            <a:pPr>
              <a:spcBef>
                <a:spcPts val="4800"/>
              </a:spcBef>
            </a:pPr>
            <a:r>
              <a:rPr lang="pt-BR" dirty="0"/>
              <a:t>Políticas públicas deveriam ser adaptáveis, capazes de responder a novos contextos e às incertezas do futuro</a:t>
            </a:r>
          </a:p>
        </p:txBody>
      </p:sp>
    </p:spTree>
    <p:extLst>
      <p:ext uri="{BB962C8B-B14F-4D97-AF65-F5344CB8AC3E}">
        <p14:creationId xmlns:p14="http://schemas.microsoft.com/office/powerpoint/2010/main" val="1629580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7146A-6C5A-436B-ACAB-FA628B962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pt-BR" dirty="0"/>
              <a:t>Uma dica prática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72709-ACCB-44EE-BA3A-9B560FCDC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729554"/>
            <a:ext cx="9012292" cy="3359621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pt-BR" b="1" dirty="0"/>
              <a:t>Hábitos de um pensador sistêmico:</a:t>
            </a:r>
            <a:r>
              <a:rPr lang="pt-BR" dirty="0"/>
              <a:t> </a:t>
            </a:r>
            <a:r>
              <a:rPr lang="en-GB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https://thinkingtoolsstudio.waterscenterst.org/cards</a:t>
            </a:r>
            <a:endParaRPr lang="pt-BR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0B5414-C3A1-4FB1-8B9A-412CF0A07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424" y="3361865"/>
            <a:ext cx="5371634" cy="304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2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1C3281D-A46F-4842-9340-4CBC29E1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Muitos pontos de interrogação num fundo preto">
            <a:extLst>
              <a:ext uri="{FF2B5EF4-FFF2-40B4-BE49-F238E27FC236}">
                <a16:creationId xmlns:a16="http://schemas.microsoft.com/office/drawing/2014/main" id="{33F3BA7F-EA7C-47B1-961B-B9834A72A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7787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7B080E6-308F-4DD8-A448-707DFB83C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637" y="1"/>
            <a:ext cx="8894726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4902"/>
                </a:srgbClr>
              </a:gs>
              <a:gs pos="80000">
                <a:srgbClr val="000000">
                  <a:alpha val="0"/>
                </a:srgbClr>
              </a:gs>
              <a:gs pos="51000">
                <a:srgbClr val="00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7146A-6C5A-436B-ACAB-FA628B962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23999"/>
            <a:ext cx="7620000" cy="19050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REFLEXÕES E PERGUNTAS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3FECB8-44EE-4A45-9F7B-66ECF1C3C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63228" y="3795164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312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7146A-6C5A-436B-ACAB-FA628B962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pt-BR" dirty="0"/>
              <a:t>Percurso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72709-ACCB-44EE-BA3A-9B560FCDC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729554"/>
            <a:ext cx="8476434" cy="335962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2400"/>
              </a:spcBef>
            </a:pPr>
            <a:r>
              <a:rPr lang="pt-BR" dirty="0"/>
              <a:t>O que é um sistema</a:t>
            </a:r>
          </a:p>
          <a:p>
            <a:pPr>
              <a:spcBef>
                <a:spcPts val="2400"/>
              </a:spcBef>
            </a:pPr>
            <a:r>
              <a:rPr lang="pt-BR" dirty="0"/>
              <a:t>Promoção da atividade física como um sistema complexo (com exemplos)</a:t>
            </a:r>
          </a:p>
          <a:p>
            <a:pPr>
              <a:spcBef>
                <a:spcPts val="2400"/>
              </a:spcBef>
            </a:pPr>
            <a:r>
              <a:rPr lang="pt-BR" dirty="0"/>
              <a:t>Exercício em grupo</a:t>
            </a:r>
          </a:p>
          <a:p>
            <a:pPr>
              <a:spcBef>
                <a:spcPts val="2400"/>
              </a:spcBef>
            </a:pPr>
            <a:r>
              <a:rPr lang="pt-BR" dirty="0"/>
              <a:t>Três implicações</a:t>
            </a:r>
          </a:p>
          <a:p>
            <a:pPr>
              <a:spcBef>
                <a:spcPts val="2400"/>
              </a:spcBef>
            </a:pPr>
            <a:r>
              <a:rPr lang="pt-BR" dirty="0"/>
              <a:t>Uma dica prática</a:t>
            </a:r>
          </a:p>
          <a:p>
            <a:pPr>
              <a:spcBef>
                <a:spcPts val="2400"/>
              </a:spcBef>
            </a:pPr>
            <a:r>
              <a:rPr lang="pt-BR" dirty="0"/>
              <a:t>Reflexões e perguntas</a:t>
            </a:r>
          </a:p>
        </p:txBody>
      </p:sp>
    </p:spTree>
    <p:extLst>
      <p:ext uri="{BB962C8B-B14F-4D97-AF65-F5344CB8AC3E}">
        <p14:creationId xmlns:p14="http://schemas.microsoft.com/office/powerpoint/2010/main" val="1633091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9412F2-8ED2-4DC3-ABCB-1952BB1B7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3398" b="29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74BB4F-1B22-4B44-9423-B441BB247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1873" y="1950717"/>
            <a:ext cx="7138087" cy="20508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>
                <a:solidFill>
                  <a:srgbClr val="FFFFFF"/>
                </a:solidFill>
              </a:rPr>
              <a:t>Vis</a:t>
            </a:r>
            <a:r>
              <a:rPr lang="pt-BR" sz="3600" dirty="0" err="1">
                <a:solidFill>
                  <a:srgbClr val="FFFFFF"/>
                </a:solidFill>
              </a:rPr>
              <a:t>ão</a:t>
            </a:r>
            <a:r>
              <a:rPr lang="pt-BR" sz="3600" dirty="0">
                <a:solidFill>
                  <a:srgbClr val="FFFFFF"/>
                </a:solidFill>
              </a:rPr>
              <a:t> sistêmica e políticas públicas em atividade física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4EEBFB-EEC0-40C5-9648-01AA1B966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1830" y="4450080"/>
            <a:ext cx="4238130" cy="1959428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/>
            <a:r>
              <a:rPr lang="en-US" sz="2400" b="1" dirty="0">
                <a:solidFill>
                  <a:srgbClr val="FFFFFF"/>
                </a:solidFill>
              </a:rPr>
              <a:t>Leandro Garcia</a:t>
            </a:r>
          </a:p>
          <a:p>
            <a:pPr algn="r"/>
            <a:r>
              <a:rPr lang="en-US" sz="1600" dirty="0" err="1">
                <a:solidFill>
                  <a:srgbClr val="FFFFFF"/>
                </a:solidFill>
              </a:rPr>
              <a:t>L.Garcia</a:t>
            </a:r>
            <a:r>
              <a:rPr lang="en-GB" sz="1600" dirty="0">
                <a:solidFill>
                  <a:srgbClr val="FFFFFF"/>
                </a:solidFill>
              </a:rPr>
              <a:t>@qub.ac.uk</a:t>
            </a:r>
            <a:endParaRPr lang="en-US" sz="1600" dirty="0">
              <a:solidFill>
                <a:srgbClr val="FFFFFF"/>
              </a:solidFill>
            </a:endParaRPr>
          </a:p>
          <a:p>
            <a:pPr algn="r"/>
            <a:r>
              <a:rPr lang="en-US" sz="16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https://pure.qub.ac.uk/en/persons/leandro-garcia</a:t>
            </a:r>
            <a:endParaRPr lang="en-US" sz="1600" dirty="0">
              <a:solidFill>
                <a:srgbClr val="002060"/>
              </a:solidFill>
            </a:endParaRPr>
          </a:p>
          <a:p>
            <a:pPr algn="r"/>
            <a:r>
              <a:rPr lang="en-US" sz="1600" dirty="0" err="1">
                <a:solidFill>
                  <a:srgbClr val="FFFFFF"/>
                </a:solidFill>
              </a:rPr>
              <a:t>Outubro</a:t>
            </a:r>
            <a:r>
              <a:rPr lang="en-US" sz="1600" dirty="0">
                <a:solidFill>
                  <a:srgbClr val="FFFFFF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37111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7146A-6C5A-436B-ACAB-FA628B962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pt-BR" dirty="0"/>
              <a:t>Percurso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72709-ACCB-44EE-BA3A-9B560FCDC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729554"/>
            <a:ext cx="8476434" cy="335962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2400"/>
              </a:spcBef>
            </a:pPr>
            <a:r>
              <a:rPr lang="pt-BR" dirty="0"/>
              <a:t>O que é um sistema</a:t>
            </a:r>
          </a:p>
          <a:p>
            <a:pPr>
              <a:spcBef>
                <a:spcPts val="2400"/>
              </a:spcBef>
            </a:pPr>
            <a:r>
              <a:rPr lang="pt-BR" dirty="0"/>
              <a:t>Promoção da atividade física como um sistema complexo (com exemplos)</a:t>
            </a:r>
          </a:p>
          <a:p>
            <a:pPr>
              <a:spcBef>
                <a:spcPts val="2400"/>
              </a:spcBef>
            </a:pPr>
            <a:r>
              <a:rPr lang="pt-BR" dirty="0"/>
              <a:t>Exercício em grupo</a:t>
            </a:r>
          </a:p>
          <a:p>
            <a:pPr>
              <a:spcBef>
                <a:spcPts val="2400"/>
              </a:spcBef>
            </a:pPr>
            <a:r>
              <a:rPr lang="pt-BR" dirty="0"/>
              <a:t>Três implicações</a:t>
            </a:r>
          </a:p>
          <a:p>
            <a:pPr>
              <a:spcBef>
                <a:spcPts val="2400"/>
              </a:spcBef>
            </a:pPr>
            <a:r>
              <a:rPr lang="pt-BR" dirty="0"/>
              <a:t>Uma dica prática</a:t>
            </a:r>
          </a:p>
          <a:p>
            <a:pPr>
              <a:spcBef>
                <a:spcPts val="2400"/>
              </a:spcBef>
            </a:pPr>
            <a:r>
              <a:rPr lang="pt-BR" dirty="0"/>
              <a:t>Reflexões e perguntas</a:t>
            </a:r>
          </a:p>
        </p:txBody>
      </p:sp>
    </p:spTree>
    <p:extLst>
      <p:ext uri="{BB962C8B-B14F-4D97-AF65-F5344CB8AC3E}">
        <p14:creationId xmlns:p14="http://schemas.microsoft.com/office/powerpoint/2010/main" val="3120658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184DF83-39E6-4BDC-9E23-17F25AB44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8FA04E-207A-4474-AAA3-FFD5BB89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898" y="762000"/>
            <a:ext cx="4407627" cy="1101634"/>
          </a:xfrm>
        </p:spPr>
        <p:txBody>
          <a:bodyPr>
            <a:normAutofit/>
          </a:bodyPr>
          <a:lstStyle/>
          <a:p>
            <a:r>
              <a:rPr lang="pt-BR" dirty="0"/>
              <a:t>O que é um sistema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516AF-C716-4163-9F8D-C8006A9EE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99" y="2286000"/>
            <a:ext cx="4829175" cy="3810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sz="1600" dirty="0"/>
              <a:t>Um todo concebido ou percebido por um observador</a:t>
            </a:r>
          </a:p>
          <a:p>
            <a:pPr marL="714375" indent="-273050">
              <a:lnSpc>
                <a:spcPct val="120000"/>
              </a:lnSpc>
            </a:pPr>
            <a:r>
              <a:rPr lang="pt-BR" sz="1600" dirty="0"/>
              <a:t>cuja estrutura é composta por múltiplas partes interdependentes que são, ao mesmo tempo, definidoras e definidas pelo todo</a:t>
            </a:r>
          </a:p>
          <a:p>
            <a:pPr marL="714375" indent="-273050">
              <a:lnSpc>
                <a:spcPct val="120000"/>
              </a:lnSpc>
            </a:pPr>
            <a:r>
              <a:rPr lang="pt-BR" sz="1600" dirty="0"/>
              <a:t>e que mantém contínuas interações com seu ambiente externo, sofrendo sua influência e nele influindo</a:t>
            </a:r>
          </a:p>
          <a:p>
            <a:pPr marL="0" indent="0">
              <a:lnSpc>
                <a:spcPct val="120000"/>
              </a:lnSpc>
              <a:buNone/>
            </a:pPr>
            <a:endParaRPr lang="pt-BR" sz="1600" dirty="0"/>
          </a:p>
          <a:p>
            <a:pPr marL="0" indent="0">
              <a:lnSpc>
                <a:spcPct val="120000"/>
              </a:lnSpc>
              <a:buNone/>
            </a:pPr>
            <a:r>
              <a:rPr lang="pt-BR" sz="1600" dirty="0"/>
              <a:t>Portanto, relativamente estável e suficientemente diferençável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CBDE1E-262C-43BF-A55C-704B5FAFC6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57"/>
          <a:stretch/>
        </p:blipFill>
        <p:spPr>
          <a:xfrm>
            <a:off x="6858009" y="203504"/>
            <a:ext cx="5333998" cy="3010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D187FF-E0EC-4E8C-8230-8AB2AC69B4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41" b="7056"/>
          <a:stretch/>
        </p:blipFill>
        <p:spPr>
          <a:xfrm>
            <a:off x="6858016" y="3644037"/>
            <a:ext cx="5333984" cy="301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17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FAFAE4-615F-41C7-B45F-1B70500A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pt-BR" dirty="0"/>
              <a:t>Sistemas podem ser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6">
            <a:extLst>
              <a:ext uri="{FF2B5EF4-FFF2-40B4-BE49-F238E27FC236}">
                <a16:creationId xmlns:a16="http://schemas.microsoft.com/office/drawing/2014/main" id="{4B488B40-B3EA-4E0D-B2BA-8C074EEF705A}"/>
              </a:ext>
            </a:extLst>
          </p:cNvPr>
          <p:cNvSpPr txBox="1"/>
          <p:nvPr/>
        </p:nvSpPr>
        <p:spPr>
          <a:xfrm>
            <a:off x="1690481" y="4683667"/>
            <a:ext cx="1433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/>
              <a:t>Simples</a:t>
            </a:r>
          </a:p>
        </p:txBody>
      </p:sp>
      <p:sp>
        <p:nvSpPr>
          <p:cNvPr id="22" name="CaixaDeTexto 13">
            <a:extLst>
              <a:ext uri="{FF2B5EF4-FFF2-40B4-BE49-F238E27FC236}">
                <a16:creationId xmlns:a16="http://schemas.microsoft.com/office/drawing/2014/main" id="{EAC40E54-5EB7-447B-8089-7B7AE8053224}"/>
              </a:ext>
            </a:extLst>
          </p:cNvPr>
          <p:cNvSpPr txBox="1"/>
          <p:nvPr/>
        </p:nvSpPr>
        <p:spPr>
          <a:xfrm>
            <a:off x="4528020" y="4683667"/>
            <a:ext cx="2083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/>
              <a:t>Complicados</a:t>
            </a:r>
          </a:p>
        </p:txBody>
      </p:sp>
      <p:sp>
        <p:nvSpPr>
          <p:cNvPr id="23" name="CaixaDeTexto 17">
            <a:extLst>
              <a:ext uri="{FF2B5EF4-FFF2-40B4-BE49-F238E27FC236}">
                <a16:creationId xmlns:a16="http://schemas.microsoft.com/office/drawing/2014/main" id="{EACADD65-4904-4B29-A2A9-98B0A6C931AE}"/>
              </a:ext>
            </a:extLst>
          </p:cNvPr>
          <p:cNvSpPr txBox="1"/>
          <p:nvPr/>
        </p:nvSpPr>
        <p:spPr>
          <a:xfrm>
            <a:off x="7552356" y="4683666"/>
            <a:ext cx="1798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Complexos</a:t>
            </a:r>
          </a:p>
        </p:txBody>
      </p:sp>
      <p:pic>
        <p:nvPicPr>
          <p:cNvPr id="24" name="Imagem 22" descr="Bicicleta parada ao lado da calçada&#10;&#10;Descrição gerada automaticamente">
            <a:extLst>
              <a:ext uri="{FF2B5EF4-FFF2-40B4-BE49-F238E27FC236}">
                <a16:creationId xmlns:a16="http://schemas.microsoft.com/office/drawing/2014/main" id="{2148A8CF-04C9-4750-A9E2-B80B52ABC4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328" b="6272"/>
          <a:stretch/>
        </p:blipFill>
        <p:spPr>
          <a:xfrm>
            <a:off x="1690481" y="3232675"/>
            <a:ext cx="2544528" cy="14509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73A34D4-4EBD-4EF9-8792-9FE855404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354" y="3232692"/>
            <a:ext cx="2566638" cy="14509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6840247-2AE4-4698-BB69-15BA1DC771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6337" y="3232692"/>
            <a:ext cx="2578832" cy="1450974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E6FAB8A-8769-41DB-97FB-59C336713F01}"/>
              </a:ext>
            </a:extLst>
          </p:cNvPr>
          <p:cNvCxnSpPr>
            <a:cxnSpLocks/>
          </p:cNvCxnSpPr>
          <p:nvPr/>
        </p:nvCxnSpPr>
        <p:spPr>
          <a:xfrm>
            <a:off x="1690836" y="5187723"/>
            <a:ext cx="8554688" cy="0"/>
          </a:xfrm>
          <a:prstGeom prst="straightConnector1">
            <a:avLst/>
          </a:prstGeom>
          <a:noFill/>
          <a:ln w="50800" cap="rnd" cmpd="sng" algn="ctr">
            <a:solidFill>
              <a:srgbClr val="4D4D4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91022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FA920F-EF0E-4119-82B7-5BE02C39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4" y="110961"/>
            <a:ext cx="2540335" cy="1223468"/>
          </a:xfrm>
        </p:spPr>
        <p:txBody>
          <a:bodyPr>
            <a:normAutofit/>
          </a:bodyPr>
          <a:lstStyle/>
          <a:p>
            <a:r>
              <a:rPr lang="pt-BR" dirty="0"/>
              <a:t>Sistemas complexos</a:t>
            </a:r>
            <a:endParaRPr lang="en-GB" dirty="0"/>
          </a:p>
        </p:txBody>
      </p:sp>
      <p:pic>
        <p:nvPicPr>
          <p:cNvPr id="24" name="Imagem 3">
            <a:extLst>
              <a:ext uri="{FF2B5EF4-FFF2-40B4-BE49-F238E27FC236}">
                <a16:creationId xmlns:a16="http://schemas.microsoft.com/office/drawing/2014/main" id="{62811972-2C7F-414A-B721-2EADA97022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" r="5902" b="15354"/>
          <a:stretch/>
        </p:blipFill>
        <p:spPr>
          <a:xfrm>
            <a:off x="9751279" y="2267107"/>
            <a:ext cx="1491348" cy="1440000"/>
          </a:xfrm>
          <a:prstGeom prst="rect">
            <a:avLst/>
          </a:prstGeom>
        </p:spPr>
      </p:pic>
      <p:pic>
        <p:nvPicPr>
          <p:cNvPr id="25" name="Imagem 4">
            <a:extLst>
              <a:ext uri="{FF2B5EF4-FFF2-40B4-BE49-F238E27FC236}">
                <a16:creationId xmlns:a16="http://schemas.microsoft.com/office/drawing/2014/main" id="{7FD7F665-B2A4-430E-BF4F-A2886E538D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t="21431" r="14335" b="42119"/>
          <a:stretch/>
        </p:blipFill>
        <p:spPr>
          <a:xfrm>
            <a:off x="9334993" y="5425138"/>
            <a:ext cx="1506317" cy="720000"/>
          </a:xfrm>
          <a:prstGeom prst="rect">
            <a:avLst/>
          </a:prstGeom>
        </p:spPr>
      </p:pic>
      <p:pic>
        <p:nvPicPr>
          <p:cNvPr id="26" name="Imagem 5">
            <a:extLst>
              <a:ext uri="{FF2B5EF4-FFF2-40B4-BE49-F238E27FC236}">
                <a16:creationId xmlns:a16="http://schemas.microsoft.com/office/drawing/2014/main" id="{733E7F2C-A4BB-4E4F-A1A8-8842E02174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0" t="15835" r="10082" b="24986"/>
          <a:stretch/>
        </p:blipFill>
        <p:spPr>
          <a:xfrm>
            <a:off x="6849499" y="527729"/>
            <a:ext cx="1451554" cy="1080000"/>
          </a:xfrm>
          <a:prstGeom prst="rect">
            <a:avLst/>
          </a:prstGeom>
        </p:spPr>
      </p:pic>
      <p:pic>
        <p:nvPicPr>
          <p:cNvPr id="27" name="Imagem 6">
            <a:extLst>
              <a:ext uri="{FF2B5EF4-FFF2-40B4-BE49-F238E27FC236}">
                <a16:creationId xmlns:a16="http://schemas.microsoft.com/office/drawing/2014/main" id="{8EF1E110-513E-4C06-8588-5A18DBDAEB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" t="8005" r="4244" b="22178"/>
          <a:stretch/>
        </p:blipFill>
        <p:spPr>
          <a:xfrm>
            <a:off x="4621107" y="5245138"/>
            <a:ext cx="1380451" cy="1080000"/>
          </a:xfrm>
          <a:prstGeom prst="rect">
            <a:avLst/>
          </a:prstGeom>
        </p:spPr>
      </p:pic>
      <p:pic>
        <p:nvPicPr>
          <p:cNvPr id="29" name="Imagem 8">
            <a:extLst>
              <a:ext uri="{FF2B5EF4-FFF2-40B4-BE49-F238E27FC236}">
                <a16:creationId xmlns:a16="http://schemas.microsoft.com/office/drawing/2014/main" id="{D2BA06B1-6C1A-4219-BFEE-8AD2FD8717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73" y="2267107"/>
            <a:ext cx="1440000" cy="1440000"/>
          </a:xfrm>
          <a:prstGeom prst="rect">
            <a:avLst/>
          </a:prstGeom>
        </p:spPr>
      </p:pic>
      <p:sp>
        <p:nvSpPr>
          <p:cNvPr id="30" name="CaixaDeTexto 1">
            <a:extLst>
              <a:ext uri="{FF2B5EF4-FFF2-40B4-BE49-F238E27FC236}">
                <a16:creationId xmlns:a16="http://schemas.microsoft.com/office/drawing/2014/main" id="{3DFEBEF3-BB83-40A3-9F2C-E4EEE65CAFDB}"/>
              </a:ext>
            </a:extLst>
          </p:cNvPr>
          <p:cNvSpPr txBox="1"/>
          <p:nvPr/>
        </p:nvSpPr>
        <p:spPr>
          <a:xfrm>
            <a:off x="9752760" y="3707107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Emergência e</a:t>
            </a:r>
          </a:p>
          <a:p>
            <a:pPr algn="ctr"/>
            <a:r>
              <a:rPr lang="pt-BR" dirty="0"/>
              <a:t>auto-organização</a:t>
            </a:r>
          </a:p>
        </p:txBody>
      </p:sp>
      <p:sp>
        <p:nvSpPr>
          <p:cNvPr id="31" name="CaixaDeTexto 9">
            <a:extLst>
              <a:ext uri="{FF2B5EF4-FFF2-40B4-BE49-F238E27FC236}">
                <a16:creationId xmlns:a16="http://schemas.microsoft.com/office/drawing/2014/main" id="{4FAA4301-82FF-4B4B-AFB7-2FC9597D98FC}"/>
              </a:ext>
            </a:extLst>
          </p:cNvPr>
          <p:cNvSpPr txBox="1"/>
          <p:nvPr/>
        </p:nvSpPr>
        <p:spPr>
          <a:xfrm>
            <a:off x="9490753" y="5054073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Adaptação</a:t>
            </a:r>
          </a:p>
        </p:txBody>
      </p:sp>
      <p:sp>
        <p:nvSpPr>
          <p:cNvPr id="32" name="CaixaDeTexto 10">
            <a:extLst>
              <a:ext uri="{FF2B5EF4-FFF2-40B4-BE49-F238E27FC236}">
                <a16:creationId xmlns:a16="http://schemas.microsoft.com/office/drawing/2014/main" id="{D56043C5-7F3A-463C-8CEB-1F789D9F7FC2}"/>
              </a:ext>
            </a:extLst>
          </p:cNvPr>
          <p:cNvSpPr txBox="1"/>
          <p:nvPr/>
        </p:nvSpPr>
        <p:spPr>
          <a:xfrm>
            <a:off x="4360590" y="4875806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Não-linearidade</a:t>
            </a:r>
          </a:p>
        </p:txBody>
      </p:sp>
      <p:sp>
        <p:nvSpPr>
          <p:cNvPr id="33" name="CaixaDeTexto 11">
            <a:extLst>
              <a:ext uri="{FF2B5EF4-FFF2-40B4-BE49-F238E27FC236}">
                <a16:creationId xmlns:a16="http://schemas.microsoft.com/office/drawing/2014/main" id="{E5E5CB84-499F-4F73-87E7-FA7B6E1E0184}"/>
              </a:ext>
            </a:extLst>
          </p:cNvPr>
          <p:cNvSpPr txBox="1"/>
          <p:nvPr/>
        </p:nvSpPr>
        <p:spPr>
          <a:xfrm>
            <a:off x="3740971" y="3707107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Interdependência</a:t>
            </a:r>
          </a:p>
        </p:txBody>
      </p:sp>
      <p:sp>
        <p:nvSpPr>
          <p:cNvPr id="34" name="CaixaDeTexto 12">
            <a:extLst>
              <a:ext uri="{FF2B5EF4-FFF2-40B4-BE49-F238E27FC236}">
                <a16:creationId xmlns:a16="http://schemas.microsoft.com/office/drawing/2014/main" id="{5D5A4F3A-B999-45B8-9004-C912E496BA49}"/>
              </a:ext>
            </a:extLst>
          </p:cNvPr>
          <p:cNvSpPr txBox="1"/>
          <p:nvPr/>
        </p:nvSpPr>
        <p:spPr>
          <a:xfrm>
            <a:off x="6937146" y="1597337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Autonomia</a:t>
            </a:r>
          </a:p>
        </p:txBody>
      </p:sp>
      <p:sp>
        <p:nvSpPr>
          <p:cNvPr id="35" name="CaixaDeTexto 13">
            <a:extLst>
              <a:ext uri="{FF2B5EF4-FFF2-40B4-BE49-F238E27FC236}">
                <a16:creationId xmlns:a16="http://schemas.microsoft.com/office/drawing/2014/main" id="{9C732E8C-261B-48D2-9981-46A8B3F4CC41}"/>
              </a:ext>
            </a:extLst>
          </p:cNvPr>
          <p:cNvSpPr txBox="1"/>
          <p:nvPr/>
        </p:nvSpPr>
        <p:spPr>
          <a:xfrm>
            <a:off x="6476341" y="4256668"/>
            <a:ext cx="222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Sistemas complexos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11E4C13-663C-41E0-A778-705539736592}"/>
              </a:ext>
            </a:extLst>
          </p:cNvPr>
          <p:cNvCxnSpPr/>
          <p:nvPr/>
        </p:nvCxnSpPr>
        <p:spPr>
          <a:xfrm>
            <a:off x="1576252" y="160799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70BE749-E117-4354-9141-E7CC8DCBD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074" y="2805502"/>
            <a:ext cx="2630965" cy="148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07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8FA04E-207A-4474-AAA3-FFD5BB89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 fontScale="90000"/>
          </a:bodyPr>
          <a:lstStyle/>
          <a:p>
            <a:pPr>
              <a:spcBef>
                <a:spcPts val="2400"/>
              </a:spcBef>
            </a:pPr>
            <a:r>
              <a:rPr lang="pt-BR" dirty="0"/>
              <a:t>Promoção de Atividade física como um sistema complexo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m 3">
            <a:extLst>
              <a:ext uri="{FF2B5EF4-FFF2-40B4-BE49-F238E27FC236}">
                <a16:creationId xmlns:a16="http://schemas.microsoft.com/office/drawing/2014/main" id="{57A5D6DA-0326-4881-A047-6DBCAF1314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" r="5902" b="15354"/>
          <a:stretch/>
        </p:blipFill>
        <p:spPr>
          <a:xfrm>
            <a:off x="1429565" y="4989617"/>
            <a:ext cx="916529" cy="884972"/>
          </a:xfrm>
          <a:prstGeom prst="rect">
            <a:avLst/>
          </a:prstGeom>
        </p:spPr>
      </p:pic>
      <p:pic>
        <p:nvPicPr>
          <p:cNvPr id="21" name="Imagem 4">
            <a:extLst>
              <a:ext uri="{FF2B5EF4-FFF2-40B4-BE49-F238E27FC236}">
                <a16:creationId xmlns:a16="http://schemas.microsoft.com/office/drawing/2014/main" id="{18C2EF53-61EA-495F-8D89-CF951DE7C9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t="21431" r="14335" b="42119"/>
          <a:stretch/>
        </p:blipFill>
        <p:spPr>
          <a:xfrm>
            <a:off x="7414058" y="2738082"/>
            <a:ext cx="920301" cy="439892"/>
          </a:xfrm>
          <a:prstGeom prst="rect">
            <a:avLst/>
          </a:prstGeom>
        </p:spPr>
      </p:pic>
      <p:pic>
        <p:nvPicPr>
          <p:cNvPr id="22" name="Imagem 5">
            <a:extLst>
              <a:ext uri="{FF2B5EF4-FFF2-40B4-BE49-F238E27FC236}">
                <a16:creationId xmlns:a16="http://schemas.microsoft.com/office/drawing/2014/main" id="{7C9100CE-822C-4A71-859C-9C8F9A8BAE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0" t="15835" r="10082" b="24986"/>
          <a:stretch/>
        </p:blipFill>
        <p:spPr>
          <a:xfrm>
            <a:off x="1429566" y="2633087"/>
            <a:ext cx="967702" cy="720000"/>
          </a:xfrm>
          <a:prstGeom prst="rect">
            <a:avLst/>
          </a:prstGeom>
        </p:spPr>
      </p:pic>
      <p:pic>
        <p:nvPicPr>
          <p:cNvPr id="23" name="Imagem 6">
            <a:extLst>
              <a:ext uri="{FF2B5EF4-FFF2-40B4-BE49-F238E27FC236}">
                <a16:creationId xmlns:a16="http://schemas.microsoft.com/office/drawing/2014/main" id="{3F9B62EE-D499-44E3-8939-3451F5C098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" t="8005" r="4244" b="22178"/>
          <a:stretch/>
        </p:blipFill>
        <p:spPr>
          <a:xfrm>
            <a:off x="7414058" y="3682893"/>
            <a:ext cx="920301" cy="720000"/>
          </a:xfrm>
          <a:prstGeom prst="rect">
            <a:avLst/>
          </a:prstGeom>
        </p:spPr>
      </p:pic>
      <p:pic>
        <p:nvPicPr>
          <p:cNvPr id="24" name="Imagem 8">
            <a:extLst>
              <a:ext uri="{FF2B5EF4-FFF2-40B4-BE49-F238E27FC236}">
                <a16:creationId xmlns:a16="http://schemas.microsoft.com/office/drawing/2014/main" id="{C748965F-BA69-4D62-A36C-E7950D285F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66" y="3713087"/>
            <a:ext cx="916530" cy="916530"/>
          </a:xfrm>
          <a:prstGeom prst="rect">
            <a:avLst/>
          </a:prstGeom>
        </p:spPr>
      </p:pic>
      <p:sp>
        <p:nvSpPr>
          <p:cNvPr id="26" name="CaixaDeTexto 9">
            <a:extLst>
              <a:ext uri="{FF2B5EF4-FFF2-40B4-BE49-F238E27FC236}">
                <a16:creationId xmlns:a16="http://schemas.microsoft.com/office/drawing/2014/main" id="{B8B07F8B-69DC-4024-947A-E45E80DC1257}"/>
              </a:ext>
            </a:extLst>
          </p:cNvPr>
          <p:cNvSpPr txBox="1"/>
          <p:nvPr/>
        </p:nvSpPr>
        <p:spPr>
          <a:xfrm>
            <a:off x="8314772" y="2643247"/>
            <a:ext cx="3235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...interagindo com um contexto dinâmico...</a:t>
            </a:r>
          </a:p>
        </p:txBody>
      </p:sp>
      <p:sp>
        <p:nvSpPr>
          <p:cNvPr id="27" name="CaixaDeTexto 10">
            <a:extLst>
              <a:ext uri="{FF2B5EF4-FFF2-40B4-BE49-F238E27FC236}">
                <a16:creationId xmlns:a16="http://schemas.microsoft.com/office/drawing/2014/main" id="{66699B4D-CA5F-4077-A25A-849A1A9430DA}"/>
              </a:ext>
            </a:extLst>
          </p:cNvPr>
          <p:cNvSpPr txBox="1"/>
          <p:nvPr/>
        </p:nvSpPr>
        <p:spPr>
          <a:xfrm>
            <a:off x="8314772" y="3719727"/>
            <a:ext cx="3235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...e afetando a atividade física de milhões de pessoas.</a:t>
            </a:r>
          </a:p>
        </p:txBody>
      </p:sp>
      <p:sp>
        <p:nvSpPr>
          <p:cNvPr id="28" name="CaixaDeTexto 11">
            <a:extLst>
              <a:ext uri="{FF2B5EF4-FFF2-40B4-BE49-F238E27FC236}">
                <a16:creationId xmlns:a16="http://schemas.microsoft.com/office/drawing/2014/main" id="{2D3A055C-3DEF-4EF1-A097-6C02BAD421B9}"/>
              </a:ext>
            </a:extLst>
          </p:cNvPr>
          <p:cNvSpPr txBox="1"/>
          <p:nvPr/>
        </p:nvSpPr>
        <p:spPr>
          <a:xfrm>
            <a:off x="2346096" y="3990888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...mas interdependentes...</a:t>
            </a:r>
          </a:p>
        </p:txBody>
      </p:sp>
      <p:sp>
        <p:nvSpPr>
          <p:cNvPr id="29" name="CaixaDeTexto 12">
            <a:extLst>
              <a:ext uri="{FF2B5EF4-FFF2-40B4-BE49-F238E27FC236}">
                <a16:creationId xmlns:a16="http://schemas.microsoft.com/office/drawing/2014/main" id="{46689E2E-BC70-4084-B501-67A6972C37CA}"/>
              </a:ext>
            </a:extLst>
          </p:cNvPr>
          <p:cNvSpPr txBox="1"/>
          <p:nvPr/>
        </p:nvSpPr>
        <p:spPr>
          <a:xfrm>
            <a:off x="2346096" y="2808421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Grupo de fatores e atores autônomos,...</a:t>
            </a:r>
          </a:p>
        </p:txBody>
      </p:sp>
      <p:sp>
        <p:nvSpPr>
          <p:cNvPr id="33" name="CaixaDeTexto 11">
            <a:extLst>
              <a:ext uri="{FF2B5EF4-FFF2-40B4-BE49-F238E27FC236}">
                <a16:creationId xmlns:a16="http://schemas.microsoft.com/office/drawing/2014/main" id="{3F472C95-DA2C-4483-AC75-AB6CBC699D67}"/>
              </a:ext>
            </a:extLst>
          </p:cNvPr>
          <p:cNvSpPr txBox="1"/>
          <p:nvPr/>
        </p:nvSpPr>
        <p:spPr>
          <a:xfrm>
            <a:off x="2346094" y="5247437"/>
            <a:ext cx="319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...e que se auto-organizam em estruturas maiores,...</a:t>
            </a:r>
          </a:p>
        </p:txBody>
      </p:sp>
    </p:spTree>
    <p:extLst>
      <p:ext uri="{BB962C8B-B14F-4D97-AF65-F5344CB8AC3E}">
        <p14:creationId xmlns:p14="http://schemas.microsoft.com/office/powerpoint/2010/main" val="1881280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62B2E2-AA37-44A9-B4B9-90217F977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2041221" cy="857559"/>
          </a:xfrm>
        </p:spPr>
        <p:txBody>
          <a:bodyPr>
            <a:normAutofit/>
          </a:bodyPr>
          <a:lstStyle/>
          <a:p>
            <a:r>
              <a:rPr lang="pt-BR" dirty="0"/>
              <a:t>exemplo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8FA81D75-AB1F-4405-8DBE-56016CC2E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0" t="2540"/>
          <a:stretch/>
        </p:blipFill>
        <p:spPr>
          <a:xfrm>
            <a:off x="3896603" y="1474224"/>
            <a:ext cx="6515758" cy="4530838"/>
          </a:xfrm>
          <a:prstGeom prst="rect">
            <a:avLst/>
          </a:prstGeom>
        </p:spPr>
      </p:pic>
      <p:sp>
        <p:nvSpPr>
          <p:cNvPr id="9" name="CaixaDeTexto 4">
            <a:extLst>
              <a:ext uri="{FF2B5EF4-FFF2-40B4-BE49-F238E27FC236}">
                <a16:creationId xmlns:a16="http://schemas.microsoft.com/office/drawing/2014/main" id="{C38151D3-A62A-4137-BA7B-C7168592A36E}"/>
              </a:ext>
            </a:extLst>
          </p:cNvPr>
          <p:cNvSpPr txBox="1"/>
          <p:nvPr/>
        </p:nvSpPr>
        <p:spPr>
          <a:xfrm>
            <a:off x="8094403" y="6611779"/>
            <a:ext cx="40975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Macmillan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 A, Woodcock J. J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Transp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 Health. 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2017;7(Pt B):269-79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6644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62B2E2-AA37-44A9-B4B9-90217F977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2070718" cy="857559"/>
          </a:xfrm>
        </p:spPr>
        <p:txBody>
          <a:bodyPr>
            <a:normAutofit/>
          </a:bodyPr>
          <a:lstStyle/>
          <a:p>
            <a:r>
              <a:rPr lang="pt-BR" dirty="0"/>
              <a:t>exemplo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4">
            <a:extLst>
              <a:ext uri="{FF2B5EF4-FFF2-40B4-BE49-F238E27FC236}">
                <a16:creationId xmlns:a16="http://schemas.microsoft.com/office/drawing/2014/main" id="{C38151D3-A62A-4137-BA7B-C7168592A36E}"/>
              </a:ext>
            </a:extLst>
          </p:cNvPr>
          <p:cNvSpPr txBox="1"/>
          <p:nvPr/>
        </p:nvSpPr>
        <p:spPr>
          <a:xfrm>
            <a:off x="8262718" y="6611779"/>
            <a:ext cx="3929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Salvo D et al. </a:t>
            </a:r>
            <a:r>
              <a:rPr lang="en-GB" sz="1100" dirty="0"/>
              <a:t>J Phys Act Health. </a:t>
            </a:r>
            <a:r>
              <a:rPr lang="en-GB" sz="1100" dirty="0" err="1"/>
              <a:t>doi</a:t>
            </a:r>
            <a:r>
              <a:rPr lang="en-GB" sz="1100" dirty="0"/>
              <a:t>: </a:t>
            </a:r>
            <a:r>
              <a:rPr lang="en-GB" sz="11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10.1123/jpah.2021-0413</a:t>
            </a:r>
            <a:r>
              <a:rPr lang="en-GB" sz="1100" dirty="0"/>
              <a:t>.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7E50EF0-6B07-4BF8-B270-2320A484F79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79" y="707925"/>
            <a:ext cx="6878621" cy="569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14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7146A-6C5A-436B-ACAB-FA628B962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2552499" cy="857559"/>
          </a:xfrm>
        </p:spPr>
        <p:txBody>
          <a:bodyPr>
            <a:normAutofit fontScale="90000"/>
          </a:bodyPr>
          <a:lstStyle/>
          <a:p>
            <a:r>
              <a:rPr lang="pt-BR" dirty="0"/>
              <a:t>Exercício em grupo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72709-ACCB-44EE-BA3A-9B560FCDC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3366147"/>
            <a:ext cx="9631724" cy="2865162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pt-BR" dirty="0"/>
              <a:t>Duas perguntas:</a:t>
            </a:r>
          </a:p>
          <a:p>
            <a:pPr marL="617220" lvl="1" indent="-342900">
              <a:spcBef>
                <a:spcPts val="1200"/>
              </a:spcBef>
              <a:buFont typeface="+mj-lt"/>
              <a:buAutoNum type="arabicPeriod"/>
            </a:pPr>
            <a:r>
              <a:rPr lang="pt-BR" dirty="0"/>
              <a:t>Dê dois exemplos de políticas públicas de outros setores que podem afetar positivamente ou negativamente os níveis de atividade física de uma população</a:t>
            </a:r>
            <a:r>
              <a:rPr lang="en-GB" dirty="0"/>
              <a:t>. </a:t>
            </a:r>
            <a:r>
              <a:rPr lang="en-GB" dirty="0" err="1"/>
              <a:t>Explique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mecanismos</a:t>
            </a:r>
            <a:r>
              <a:rPr lang="en-GB" dirty="0"/>
              <a:t> </a:t>
            </a:r>
            <a:r>
              <a:rPr lang="en-GB" dirty="0" err="1"/>
              <a:t>pelos</a:t>
            </a:r>
            <a:r>
              <a:rPr lang="en-GB" dirty="0"/>
              <a:t> </a:t>
            </a:r>
            <a:r>
              <a:rPr lang="en-GB" dirty="0" err="1"/>
              <a:t>quais</a:t>
            </a:r>
            <a:r>
              <a:rPr lang="en-GB" dirty="0"/>
              <a:t> o </a:t>
            </a:r>
            <a:r>
              <a:rPr lang="en-GB" dirty="0" err="1"/>
              <a:t>impacto</a:t>
            </a:r>
            <a:r>
              <a:rPr lang="en-GB" dirty="0"/>
              <a:t> </a:t>
            </a:r>
            <a:r>
              <a:rPr lang="en-GB" dirty="0" err="1"/>
              <a:t>acontece</a:t>
            </a:r>
            <a:r>
              <a:rPr lang="pt-BR" dirty="0"/>
              <a:t>.</a:t>
            </a:r>
          </a:p>
          <a:p>
            <a:pPr marL="617220" lvl="1" indent="-342900">
              <a:spcBef>
                <a:spcPts val="1200"/>
              </a:spcBef>
              <a:buFont typeface="+mj-lt"/>
              <a:buAutoNum type="arabicPeriod"/>
            </a:pPr>
            <a:r>
              <a:rPr lang="pt-BR" dirty="0"/>
              <a:t>Dê dois exemplos de políticas públicas de promoção da atividade física que podem afetar positivamente ou negativamente indicadores de outros setores</a:t>
            </a:r>
            <a:r>
              <a:rPr lang="en-GB" dirty="0"/>
              <a:t>. </a:t>
            </a:r>
            <a:r>
              <a:rPr lang="en-GB" dirty="0" err="1"/>
              <a:t>Explique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mecanismos</a:t>
            </a:r>
            <a:r>
              <a:rPr lang="en-GB" dirty="0"/>
              <a:t> </a:t>
            </a:r>
            <a:r>
              <a:rPr lang="en-GB" dirty="0" err="1"/>
              <a:t>pelos</a:t>
            </a:r>
            <a:r>
              <a:rPr lang="en-GB" dirty="0"/>
              <a:t> </a:t>
            </a:r>
            <a:r>
              <a:rPr lang="en-GB" dirty="0" err="1"/>
              <a:t>quais</a:t>
            </a:r>
            <a:r>
              <a:rPr lang="en-GB" dirty="0"/>
              <a:t> o </a:t>
            </a:r>
            <a:r>
              <a:rPr lang="en-GB" dirty="0" err="1"/>
              <a:t>impacto</a:t>
            </a:r>
            <a:r>
              <a:rPr lang="en-GB" dirty="0"/>
              <a:t> </a:t>
            </a:r>
            <a:r>
              <a:rPr lang="en-GB" dirty="0" err="1"/>
              <a:t>acontece</a:t>
            </a:r>
            <a:r>
              <a:rPr lang="pt-BR" dirty="0"/>
              <a:t>.</a:t>
            </a:r>
          </a:p>
          <a:p>
            <a:pPr lvl="0">
              <a:spcBef>
                <a:spcPts val="1200"/>
              </a:spcBef>
            </a:pPr>
            <a:r>
              <a:rPr lang="pt-BR" dirty="0">
                <a:solidFill>
                  <a:srgbClr val="000000"/>
                </a:solidFill>
              </a:rPr>
              <a:t>Pensem também em potenciais ciclos de feedback!</a:t>
            </a:r>
          </a:p>
          <a:p>
            <a:pPr lvl="0">
              <a:spcBef>
                <a:spcPts val="1200"/>
              </a:spcBef>
            </a:pPr>
            <a:r>
              <a:rPr lang="pt-BR" dirty="0">
                <a:solidFill>
                  <a:srgbClr val="000000"/>
                </a:solidFill>
              </a:rPr>
              <a:t>Escolham um representante do grupo que reportará o que foi discutido pelo grupo.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798BD8-B2F4-4033-8C11-BBD78CC71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552" y="117990"/>
            <a:ext cx="6313349" cy="28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10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rtalVTI">
  <a:themeElements>
    <a:clrScheme name="AnalogousFromLightSeedRightStep">
      <a:dk1>
        <a:srgbClr val="000000"/>
      </a:dk1>
      <a:lt1>
        <a:srgbClr val="FFFFFF"/>
      </a:lt1>
      <a:dk2>
        <a:srgbClr val="412430"/>
      </a:dk2>
      <a:lt2>
        <a:srgbClr val="E3E8E2"/>
      </a:lt2>
      <a:accent1>
        <a:srgbClr val="BA96C6"/>
      </a:accent1>
      <a:accent2>
        <a:srgbClr val="BA7FB0"/>
      </a:accent2>
      <a:accent3>
        <a:srgbClr val="C696AA"/>
      </a:accent3>
      <a:accent4>
        <a:srgbClr val="BA7F7F"/>
      </a:accent4>
      <a:accent5>
        <a:srgbClr val="BE9E86"/>
      </a:accent5>
      <a:accent6>
        <a:srgbClr val="ADA476"/>
      </a:accent6>
      <a:hlink>
        <a:srgbClr val="648F56"/>
      </a:hlink>
      <a:folHlink>
        <a:srgbClr val="7F7F7F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500</Words>
  <Application>Microsoft Office PowerPoint</Application>
  <PresentationFormat>Widescreen</PresentationFormat>
  <Paragraphs>68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Trade Gothic Next Cond</vt:lpstr>
      <vt:lpstr>Trade Gothic Next Light</vt:lpstr>
      <vt:lpstr>PortalVTI</vt:lpstr>
      <vt:lpstr>Visão sistêmica e políticas públicas em atividade física</vt:lpstr>
      <vt:lpstr>Percurso</vt:lpstr>
      <vt:lpstr>O que é um sistema</vt:lpstr>
      <vt:lpstr>Sistemas podem ser</vt:lpstr>
      <vt:lpstr>Sistemas complexos</vt:lpstr>
      <vt:lpstr>Promoção de Atividade física como um sistema complexo</vt:lpstr>
      <vt:lpstr>exemplo</vt:lpstr>
      <vt:lpstr>exemplo</vt:lpstr>
      <vt:lpstr>Exercício em grupo</vt:lpstr>
      <vt:lpstr>Três IMPLICAÇÕES</vt:lpstr>
      <vt:lpstr>Uma dica prática</vt:lpstr>
      <vt:lpstr>REFLEXÕES E PERGUNTAS</vt:lpstr>
      <vt:lpstr>Percurso</vt:lpstr>
      <vt:lpstr>Visão sistêmica e políticas públicas em atividade física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</dc:title>
  <dc:creator>Leandro Garcia</dc:creator>
  <cp:lastModifiedBy>Leandro Garcia</cp:lastModifiedBy>
  <cp:revision>3</cp:revision>
  <dcterms:created xsi:type="dcterms:W3CDTF">2021-07-01T08:03:57Z</dcterms:created>
  <dcterms:modified xsi:type="dcterms:W3CDTF">2021-10-04T20:14:35Z</dcterms:modified>
</cp:coreProperties>
</file>