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50" d="100"/>
          <a:sy n="50" d="100"/>
        </p:scale>
        <p:origin x="1800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9F93-43DD-413A-A90F-968331E83825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578-3EF8-40C3-9389-6658D168CC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79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9F93-43DD-413A-A90F-968331E83825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578-3EF8-40C3-9389-6658D168CC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40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9F93-43DD-413A-A90F-968331E83825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578-3EF8-40C3-9389-6658D168CC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9F93-43DD-413A-A90F-968331E83825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578-3EF8-40C3-9389-6658D168CC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83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9F93-43DD-413A-A90F-968331E83825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578-3EF8-40C3-9389-6658D168CC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69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9F93-43DD-413A-A90F-968331E83825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578-3EF8-40C3-9389-6658D168CC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84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9F93-43DD-413A-A90F-968331E83825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578-3EF8-40C3-9389-6658D168CC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9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9F93-43DD-413A-A90F-968331E83825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578-3EF8-40C3-9389-6658D168CC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35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9F93-43DD-413A-A90F-968331E83825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578-3EF8-40C3-9389-6658D168CC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64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9F93-43DD-413A-A90F-968331E83825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578-3EF8-40C3-9389-6658D168CC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91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9F93-43DD-413A-A90F-968331E83825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578-3EF8-40C3-9389-6658D168CC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62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69F93-43DD-413A-A90F-968331E83825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33578-3EF8-40C3-9389-6658D168CC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36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120" y="502920"/>
            <a:ext cx="3174781" cy="57573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09560" y="3089219"/>
            <a:ext cx="3402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Marcador utilizado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407621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23" y="3696364"/>
            <a:ext cx="6236183" cy="28325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23" y="192183"/>
            <a:ext cx="11669754" cy="318179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735" y="3553715"/>
            <a:ext cx="3707945" cy="311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5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850000"/>
            <a:ext cx="7211431" cy="372479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764" y="1625417"/>
            <a:ext cx="4056275" cy="41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8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40" y="1825625"/>
            <a:ext cx="9113520" cy="39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38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Arthur Zanetti Nunes Fernandes</dc:creator>
  <cp:lastModifiedBy>Arthur Zanetti Nunes Fernandes</cp:lastModifiedBy>
  <cp:revision>1</cp:revision>
  <dcterms:created xsi:type="dcterms:W3CDTF">2023-08-31T17:30:56Z</dcterms:created>
  <dcterms:modified xsi:type="dcterms:W3CDTF">2023-08-31T17:31:42Z</dcterms:modified>
</cp:coreProperties>
</file>