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DFEC79-C96E-4EB3-9263-0B2DE2F2C4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FF5A25E-AA24-4BB5-A58B-D865DA5595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8E5FC9F-C2AE-40B1-900D-04212F7CE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4E22F-00B1-4FCF-B979-9FC598FEA6C8}" type="datetimeFigureOut">
              <a:rPr lang="pt-BR" smtClean="0"/>
              <a:t>24/03/2020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C7FC4D6-F326-4EDC-A65D-654C87360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7015396-A573-4872-B6BB-47CC0F036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388A1-08D3-43F0-98C2-E45405FB54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0735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3DD94E-06C8-4D93-AB63-B813C6026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18199C1-2511-4B14-97E3-F0A8806E24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33404A7-5A3B-45FA-9B0D-2FBE7D01E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4E22F-00B1-4FCF-B979-9FC598FEA6C8}" type="datetimeFigureOut">
              <a:rPr lang="pt-BR" smtClean="0"/>
              <a:t>24/03/2020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0FBD528-6FAA-428A-AA8C-D2FAD6A1C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A7B533B-E983-43A0-9E4E-5BAB438A0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388A1-08D3-43F0-98C2-E45405FB54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09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8505F27-6BD0-47D2-A830-2797FD498C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68A30A5-943D-444A-B70C-B3FBB2F75D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85309F0-ECE9-4A4F-91DC-91B43C93A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4E22F-00B1-4FCF-B979-9FC598FEA6C8}" type="datetimeFigureOut">
              <a:rPr lang="pt-BR" smtClean="0"/>
              <a:t>24/03/2020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CF8707A-9318-42BE-92C9-E76903B5F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BC4FDE8-7448-4AB3-B275-92316EE70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388A1-08D3-43F0-98C2-E45405FB54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0950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22AFD9-350D-4692-9C1F-FBF823239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E72D8C1-8BD9-461C-AA4A-1E853C49C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C2ABD72-364D-4C63-B65B-C2C2998A0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4E22F-00B1-4FCF-B979-9FC598FEA6C8}" type="datetimeFigureOut">
              <a:rPr lang="pt-BR" smtClean="0"/>
              <a:t>24/03/2020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4DD68C6-3C02-4708-AEC8-EF21FCA4B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235FE71-7F3A-4861-AFA2-282A02217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388A1-08D3-43F0-98C2-E45405FB54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580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8AE4FC-437F-402C-A4E9-08092112F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986CC31-0132-4D88-BBD3-67E867DF46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FCB4CCA-260B-489F-B317-DE8B6F60C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4E22F-00B1-4FCF-B979-9FC598FEA6C8}" type="datetimeFigureOut">
              <a:rPr lang="pt-BR" smtClean="0"/>
              <a:t>24/03/2020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021DBD2-1849-48FB-83B8-86D55DB4F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BF3E4CD-C89C-47ED-AD36-7C3C8DEE2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388A1-08D3-43F0-98C2-E45405FB54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4701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D2BF1B-A94C-48A0-A37B-30ABE2677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F7C0E00-8A67-43D2-AEE4-8C3ECFE07C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B46C40A-46F6-4E42-844A-247F2CBD80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3C70091-809C-403B-B2B1-3F7CEF27B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4E22F-00B1-4FCF-B979-9FC598FEA6C8}" type="datetimeFigureOut">
              <a:rPr lang="pt-BR" smtClean="0"/>
              <a:t>24/03/2020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2BB5E8F-C133-486E-89AF-B5FE56023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121DAF7-0A81-460D-ACC9-2B87AC2AC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388A1-08D3-43F0-98C2-E45405FB54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5796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0C4FFD-B4A5-4A75-A397-EF859BB66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EFF4E70-BEAC-4B79-A062-69F409CB3E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560D248-00C9-4476-967D-2713540E3F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0A1BD4E6-8DC9-4635-AD70-38D3747E2C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20BA1A0F-5EDA-4CEA-8E3D-552CC427C8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FA2EF47-B880-412C-A3BF-7DFE70B21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4E22F-00B1-4FCF-B979-9FC598FEA6C8}" type="datetimeFigureOut">
              <a:rPr lang="pt-BR" smtClean="0"/>
              <a:t>24/03/2020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A29149B-24BA-4EEE-A9C9-4FE7E4AD6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008EFEE6-C52A-43AC-8070-6B6227AD5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388A1-08D3-43F0-98C2-E45405FB54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3601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4CCAC3-EA48-4AA9-8B5E-7BFBE5EA9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1F0E191-55A8-438A-AE30-3C28EE00F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4E22F-00B1-4FCF-B979-9FC598FEA6C8}" type="datetimeFigureOut">
              <a:rPr lang="pt-BR" smtClean="0"/>
              <a:t>24/03/2020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0E1F745-3B6D-4CA9-9AC8-17DC69190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878EAE0-94FF-4996-A1F1-2158E4041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388A1-08D3-43F0-98C2-E45405FB54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0674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F3C23E70-397B-47A6-84E9-55EFBBAA6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4E22F-00B1-4FCF-B979-9FC598FEA6C8}" type="datetimeFigureOut">
              <a:rPr lang="pt-BR" smtClean="0"/>
              <a:t>24/03/2020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B6DD9BA-A75E-4988-9E03-F4660CFEB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A3E4142-AFB3-462D-ADA1-6EA19EC3C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388A1-08D3-43F0-98C2-E45405FB54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2342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795715-5A3F-412C-819D-228DF4F7D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EE536A1-78BD-4DC9-96CA-59F001AEBD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7C0D0F0-6F46-48CA-BC23-9644AC04F0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456F515-94A2-41AF-BAF1-6877F3E09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4E22F-00B1-4FCF-B979-9FC598FEA6C8}" type="datetimeFigureOut">
              <a:rPr lang="pt-BR" smtClean="0"/>
              <a:t>24/03/2020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4102A0E-6DB0-4122-8DBB-FC4374D10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9012253-F1FB-41D2-9CE1-BF60485DB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388A1-08D3-43F0-98C2-E45405FB54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2666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E2B878-D0EC-4BCD-B1DE-E32F32935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C72D8EC5-04CE-4143-A298-CB898A9143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82DA32B-1D7B-42E4-B4B7-8D8CBB213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A7EDC14-966C-4A5C-B2D0-6CC6F52E4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4E22F-00B1-4FCF-B979-9FC598FEA6C8}" type="datetimeFigureOut">
              <a:rPr lang="pt-BR" smtClean="0"/>
              <a:t>24/03/2020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7D79801-F448-4079-A9BD-AC9AD5C23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2C7F4B2-F0A5-4B7E-BFA1-6816D41D2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388A1-08D3-43F0-98C2-E45405FB54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82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61DFD7CC-F2D5-439A-9A89-DAD6ADF1D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7457586-708D-4FE7-AAE7-790BB241C5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DA7AF34-041F-48A1-A6D4-3D70DCA065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4E22F-00B1-4FCF-B979-9FC598FEA6C8}" type="datetimeFigureOut">
              <a:rPr lang="pt-BR" smtClean="0"/>
              <a:t>24/03/2020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9AD56EE-AA50-4F2A-9CEE-B47D2E09D3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A0588A0-F23A-4073-A5EF-C08E56DDB2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388A1-08D3-43F0-98C2-E45405FB54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9558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B0DD9A-2D93-4201-A127-4700E1983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Exercício de Grupos Semiautônomos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FD36DE8-83D1-4C37-A5AF-6372BE04E0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t-BR" dirty="0"/>
              <a:t>Parâmetros estruturais da organização</a:t>
            </a:r>
          </a:p>
          <a:p>
            <a:pPr lvl="1"/>
            <a:r>
              <a:rPr lang="pt-BR" dirty="0"/>
              <a:t>Grupos por função sequencial</a:t>
            </a:r>
          </a:p>
          <a:p>
            <a:pPr lvl="1"/>
            <a:r>
              <a:rPr lang="pt-BR" dirty="0"/>
              <a:t>Linhas de produção paralelas</a:t>
            </a:r>
          </a:p>
          <a:p>
            <a:pPr lvl="1"/>
            <a:r>
              <a:rPr lang="pt-BR" dirty="0"/>
              <a:t>Supervisor de grupos com autoridade de decisões de produção</a:t>
            </a:r>
          </a:p>
          <a:p>
            <a:pPr lvl="1"/>
            <a:r>
              <a:rPr lang="pt-BR" dirty="0"/>
              <a:t>Incentivos de produtividade</a:t>
            </a:r>
          </a:p>
        </p:txBody>
      </p:sp>
    </p:spTree>
    <p:extLst>
      <p:ext uri="{BB962C8B-B14F-4D97-AF65-F5344CB8AC3E}">
        <p14:creationId xmlns:p14="http://schemas.microsoft.com/office/powerpoint/2010/main" val="3210226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B0DD9A-2D93-4201-A127-4700E1983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Exercício de Grupos Semiautônomos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FD36DE8-83D1-4C37-A5AF-6372BE04E0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pt-BR" dirty="0"/>
              <a:t>Problemas do esquema</a:t>
            </a:r>
          </a:p>
          <a:p>
            <a:pPr lvl="1"/>
            <a:r>
              <a:rPr lang="pt-BR" dirty="0"/>
              <a:t>Meio termo entre sistema clássico e sociotécnico</a:t>
            </a:r>
          </a:p>
          <a:p>
            <a:pPr lvl="1"/>
            <a:r>
              <a:rPr lang="pt-BR" dirty="0"/>
              <a:t>Há limitação no fluxo de informações entre os grupos sequenciais</a:t>
            </a:r>
          </a:p>
          <a:p>
            <a:pPr lvl="1"/>
            <a:r>
              <a:rPr lang="pt-BR" dirty="0"/>
              <a:t>Decisões pelo supervisor retardam o trabalho dos grupos</a:t>
            </a:r>
          </a:p>
          <a:p>
            <a:pPr lvl="1"/>
            <a:r>
              <a:rPr lang="pt-BR" dirty="0"/>
              <a:t>Coordenação do processo com diferentes supervisores e grupos</a:t>
            </a:r>
          </a:p>
          <a:p>
            <a:pPr lvl="1"/>
            <a:r>
              <a:rPr lang="pt-BR" dirty="0"/>
              <a:t>Grupos no final do processo afetados pelo desempenho dos grupos no início</a:t>
            </a:r>
          </a:p>
          <a:p>
            <a:pPr lvl="1"/>
            <a:r>
              <a:rPr lang="pt-BR" dirty="0"/>
              <a:t>Separação de função manutenção retarda trabalho dos grupos</a:t>
            </a:r>
          </a:p>
          <a:p>
            <a:pPr lvl="1"/>
            <a:r>
              <a:rPr lang="pt-BR" dirty="0"/>
              <a:t>Sistema de recompensas gera tensão entre grupos e indivíduos</a:t>
            </a:r>
          </a:p>
          <a:p>
            <a:pPr lvl="1"/>
            <a:r>
              <a:rPr lang="pt-BR" dirty="0"/>
              <a:t>Auto avaliação de parâmetros de produção e qualidade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97305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B0DD9A-2D93-4201-A127-4700E1983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Exercício de Grupos Semiautônomos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FD36DE8-83D1-4C37-A5AF-6372BE04E0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pt-BR" dirty="0"/>
              <a:t>Como aperfeiçoar sem destruir a ideia de grupos</a:t>
            </a:r>
          </a:p>
          <a:p>
            <a:pPr lvl="1"/>
            <a:r>
              <a:rPr lang="pt-BR" dirty="0"/>
              <a:t>Maior autonomia de decisão para os grupos</a:t>
            </a:r>
          </a:p>
          <a:p>
            <a:pPr lvl="1"/>
            <a:r>
              <a:rPr lang="pt-BR" dirty="0"/>
              <a:t>Padronização das métricas</a:t>
            </a:r>
          </a:p>
          <a:p>
            <a:pPr lvl="1"/>
            <a:r>
              <a:rPr lang="pt-BR" dirty="0"/>
              <a:t>Avaliação de desempenho dos grupos pelos supervisores e dos indivíduos pelo grupo</a:t>
            </a:r>
          </a:p>
          <a:p>
            <a:pPr lvl="1"/>
            <a:endParaRPr lang="pt-BR" dirty="0"/>
          </a:p>
          <a:p>
            <a:pPr lvl="1"/>
            <a:r>
              <a:rPr lang="pt-BR" dirty="0"/>
              <a:t>Organizar os grupos por processo de produção (não por áreas)</a:t>
            </a:r>
          </a:p>
          <a:p>
            <a:pPr lvl="1"/>
            <a:r>
              <a:rPr lang="pt-BR" dirty="0"/>
              <a:t>Supervisores por processo e não por grupos</a:t>
            </a:r>
          </a:p>
          <a:p>
            <a:pPr lvl="1"/>
            <a:r>
              <a:rPr lang="pt-BR" dirty="0"/>
              <a:t>Maior paralelismo</a:t>
            </a:r>
          </a:p>
          <a:p>
            <a:pPr lvl="1"/>
            <a:endParaRPr lang="pt-BR" dirty="0"/>
          </a:p>
          <a:p>
            <a:pPr lvl="1"/>
            <a:r>
              <a:rPr lang="pt-BR" dirty="0"/>
              <a:t>Supervisor por setor e não por grupos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553611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167</Words>
  <Application>Microsoft Office PowerPoint</Application>
  <PresentationFormat>Widescreen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Exercício de Grupos Semiautônomos</vt:lpstr>
      <vt:lpstr>Exercício de Grupos Semiautônomos</vt:lpstr>
      <vt:lpstr>Exercício de Grupos Semiautônomos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Exercício de Grupos Semiautônomos</dc:title>
  <dc:creator>Flavio Fisch</dc:creator>
  <cp:lastModifiedBy>Flavio Fisch</cp:lastModifiedBy>
  <cp:revision>3</cp:revision>
  <dcterms:created xsi:type="dcterms:W3CDTF">2020-03-24T11:48:57Z</dcterms:created>
  <dcterms:modified xsi:type="dcterms:W3CDTF">2020-03-24T12:08:39Z</dcterms:modified>
</cp:coreProperties>
</file>