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83" r:id="rId20"/>
    <p:sldId id="272" r:id="rId21"/>
    <p:sldId id="273" r:id="rId22"/>
    <p:sldId id="274" r:id="rId23"/>
    <p:sldId id="275" r:id="rId24"/>
    <p:sldId id="276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25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11 16,'0'0'709,"0"0"-235,0 0-53,0 0 31,0 0-97,9-1 6011,34-3-6753,53-1 398,-86 5-94,-1 0 0,1 1-1,-1 0 1,0 1 0,1 0 0,-1 0 0,0 1-1,9 4 1,-17-6 42,1 1-1,-1-1 0,0 1 1,0-1-1,0 1 0,0 0 1,0-1-1,0 1 1,0 0-1,0 0 0,-1 0 1,1 0-1,-1 0 0,0-1 1,1 1-1,-1 0 1,0 0-1,0 0 0,0 0 1,0 0-1,-1 0 0,1 0 1,-1 2-1,-10 48 80,1-9 107,8-31-148,0 0 1,-2 1-1,1-1 0,-9 17 0,11-26 8,-1 0-1,0-1 1,1 1 0,-1 0 0,0-1-1,0 0 1,-1 1 0,1-1 0,0 0-1,-1 0 1,1 0 0,-1-1 0,0 1-1,1-1 1,-1 1 0,0-1-1,0 0 1,0 0 0,0 0 0,0 0-1,0-1 1,-6 1 0,-67 1 494,66-1-732,13-1-497,30-1 453,-17 0 216,1 1 0,-1 0 0,0 2 0,0 0 0,20 4 0,-31-4 46,0 0 0,0 0-1,0 0 1,0 1 0,-1 0 0,1 0 0,-1 0-1,0 0 1,0 1 0,0-1 0,0 1 0,0 0 0,-1 0-1,0 1 1,0-1 0,0 1 0,0-1 0,-1 1 0,0 0-1,3 7 1,-2-3 38,1 1 0,-1 0 0,-1 0 0,0 0 0,0 0 0,-1 0 0,0 0 0,-1 0 0,0 1 0,-1-1 0,0 0 0,-1 0 0,0 0 0,0 0 0,-1 0 0,0 0 0,-1-1 0,0 0 0,0 1 0,-1-1 0,-1-1-1,1 1 1,-1-1 0,-1 0 0,1 0 0,-12 9 0,-3 1 119,-1-1-1,-1-1 0,0-2 1,-49 24-1,61-33-100,-1 0-1,0-1 0,0 0 0,-1-1 1,1 0-1,-1-1 0,1-1 1,-1 0-1,0 0 0,0-1 1,1-1-1,-25-4 0,31 3 18,-1 0 0,1-1 0,-1 0-1,1-1 1,0 1 0,0-1 0,1 0 0,-1-1-1,1 1 1,0-1 0,0 0 0,0 0 0,1-1-1,-6-8 1,14 31-2119,-3-14 2020,0 0 0,0 0 0,0-1 0,0 1-1,1 0 1,-1-1 0,1 1 0,0-1-1,-1 0 1,1 1 0,4 2 0,57 29-1806,-32-20-118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9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 2761,'0'0'992,"0"0"-672,0 0-104,0 0-216,0 0-104,0 0-40,163-44-208,-112 40-176,0 4-40,1 0 215,15 0-295,-16 4 184,-6 5-664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2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22 1256,'0'0'1409,"0"0"-679,0 0-431,0 0-115,0 0-128,0 0 6,-7-15 772,6 14-777,0 1 0,-1-1 1,1 0-1,-1 0 0,1 1 0,-1-1 0,0 1 0,1-1 0,-1 1 0,0 0 0,1-1 0,-1 1 0,0 0 0,1 0 0,-1 0 0,0 0 0,1 1 0,-1-1 0,0 0 0,1 1 0,-1-1 1,1 1-1,-1 0 0,-1 0 0,0 2-82,1 0-1,0 0 1,1 0 0,-1 0 0,0 0 0,1 0-1,0 0 1,-1 0 0,1 0 0,1 1 0,-2 5 0,-1 1-24,1 0 1,1 0 0,0 0-1,0 0 1,0 0 0,2 0-1,2 20 1,-3-27 0,1 0 0,0 0 0,0 0 0,0 0 0,0 0 1,1 0-1,-1 0 0,1-1 0,0 1 0,0 0 0,0-1 0,0 0 0,0 1 1,0-1-1,1 0 0,-1 0 0,1 0 0,-1 0 0,1-1 0,0 1 0,0-1 1,0 0-1,0 0 0,0 0 0,0 0 0,0 0 0,0 0 0,0-1 0,4 1 1,15-1 43,0 0 1,0-2-1,0 0 1,0-1-1,0-2 1,-1 0 0,0-1-1,0-1 1,0-1-1,-1-1 1,0-1-1,-1-1 1,29-20 0,-26 10-346,-22 20 285,1 1 1,-1-1-1,1 0 1,-1 1-1,1-1 1,-1 1-1,0-1 1,0 0-1,1 0 1,-1 1-1,0-1 1,0 0-1,0 1 1,0-1-1,1 0 1,-1 0-1,0 1 1,0-1-1,-1 0 1,1 1-1,0-1 1,0 0-1,0 0 1,0 1-1,-1-1 1,1 0-1,0 1 1,-1-1-1,1 0 1,0 1-1,-1-1 1,1 1-1,-1-1 1,1 1-1,-1-1 1,1 1-1,-2-1 1,-6-4-963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4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47 960,'0'0'2297,"0"0"-1368,0 0-682,0 0-154,25-7-35,83-22-30,-92 26-16,0 0 1,0 1 0,0 0 0,0 2 0,23 1-1,-4 0 13,-29-2-29,0 1 1,0 0-1,0 1 1,0-1-1,-1 1 0,1 1 1,0-1-1,0 1 1,0 0-1,-1 0 0,9 4 1,-12-3 10,1-1 1,-1 0-1,0 1 1,1-1 0,-1 1-1,0 0 1,-1 0-1,1 0 1,0 0-1,-1 0 1,0 0-1,0 0 1,0 0-1,0 0 1,0 1-1,0-1 1,-1 0 0,0 1-1,1-1 1,-1 1-1,-1 3 1,1 2 76,-1 0 0,0-1 0,0 1 0,-1 0 0,0-1 1,-1 1-1,0-1 0,0 1 0,-1-1 0,0 0 0,0-1 0,-1 1 1,0-1-1,-6 8 0,-9 7 247,-1-2 0,-45 36 1,6-7-61,60-48-273,0-1 1,0 0 0,0 1-1,0-1 1,0 1-1,0-1 1,0 1 0,0-1-1,0 1 1,0-1-1,0 1 1,0-1-1,1 1 1,-1-1 0,0 0-1,0 1 1,0-1-1,1 1 1,-1-1-1,0 0 1,0 1 0,1-1-1,-1 0 1,0 1-1,1-1 1,-1 0 0,1 1-1,-1-1 1,0 0-1,1 0 1,-1 1-1,1-1 1,19 14-65,-15-11 83,9 7-6,0 1 1,-1 0-1,0 1 0,-1 1 1,13 17-1,-20-23-57,0 1 0,-1-1 0,0 1 0,-1-1 1,0 1-1,0 0 0,0 1 0,-1-1 0,0 0 0,-1 1 0,0-1 1,0 14-1,0-20 50,-1 1-1,0 0 1,0 0 0,0-1 0,0 1 0,-1 0 0,1-1-1,-1 1 1,1 0 0,-1-1 0,0 1 0,0 0 0,0-1 0,0 1-1,-1-1 1,1 0 0,-1 1 0,-3 3 0,0-4 36,1 1 0,-1-1 0,0 0-1,0-1 1,0 1 0,0-1 0,-1 0 0,-8 1 0,12-2-40,-36 5 335,1-2 1,-73-4 0,106 0-292,0 0 0,1 0 0,-1 0 0,0 0 0,1 0 0,-1-1 0,1 1 0,0-1 0,0 0 1,-1 0-1,1-1 0,0 1 0,0-1 0,1 1 0,-1-1 0,1 0 0,-1 0 0,-2-5 0,4 5-42,1 2-166,39 1-1227,54 0 197,-48 0-449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5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220 115 3041,'0'0'1180,"0"0"-625,0 0-283,0 0-47,0 0-42,0 0-31,0-7 72,0 3-154,-1 0 1,1 0 0,-1 0-1,0-1 1,0 1-1,0 0 1,-1 1 0,1-1-1,-1 0 1,0 0-1,0 1 1,0-1-1,-1 1 1,1 0 0,-1-1-1,0 1 1,0 0-1,0 1 1,0-1 0,-1 0-1,1 1 1,0 0-1,-1 0 1,0 0-1,0 0 1,-6-2 0,-2 0-68,0 0 0,0 1 1,0 0-1,-1 1 0,1 0 1,-1 1-1,-21 1 0,32 1-5,1-1 0,-1 1-1,0 0 1,1 0 0,0-1 0,-1 1-1,1 0 1,-1 0 0,1 1-1,0-1 1,0 0 0,0 0 0,-1 1-1,1-1 1,0 0 0,1 1-1,-1-1 1,0 1 0,0-1-1,1 1 1,-1 0 0,1-1 0,-1 1-1,1 0 1,0-1 0,-1 1-1,1 0 1,0-1 0,0 3 0,-3 61 57,3-57-24,-1 24-37,2 45 128,-1-71-174,1 0 0,0 0 0,0 0 0,1 0 0,0 0 0,0-1 1,0 1-1,1 0 0,4 8 0,-5-12 15,0-1-1,-1 1 1,1-1-1,0 1 1,-1-1 0,1 0-1,0 0 1,0 0-1,0 0 1,0 0 0,0 0-1,0 0 1,1-1-1,-1 1 1,0-1 0,0 0-1,0 1 1,1-1-1,-1 0 1,0 0 0,0-1-1,0 1 1,1 0 0,-1-1-1,0 1 1,0-1-1,0 0 1,0 1 0,0-1-1,0 0 1,2-2-1,7-2-24,1-1 1,-1-1-1,18-14 0,-27 18 129,1 1 1,-1 0 0,1-1-1,0 1 1,0 0 0,0 0-1,0 1 1,0-1 0,0 1 0,0-1-1,0 1 1,1 0 0,-1 0-1,1 1 1,-1-1 0,0 1-1,1-1 1,-1 1 0,1 0-1,-1 1 1,1-1 0,-1 0 0,1 1-1,-1 0 1,0 0 0,1 0-1,-1 0 1,6 3 0,4 1-279,0-1 0,0 0 1,1-1-1,-1 0 0,1-1 0,0-1 1,-1 0-1,1-1 0,0-1 1,-1 0-1,1-1 0,-1 0 0,1-1 1,-1 0-1,0-1 0,0-1 1,18-9-1,-13 3-1109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5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4705,'0'0'1198,"0"0"-544,0 0-180,0 0 78,0 0-91,8-1-237,41-12-281,-22 5-154,-1 1 1,1 1 0,47-3 0,-73 9 191,-1 0 1,1 0 0,0 1 0,0-1 0,0 0-1,0 0 1,0 0 0,0 1 0,0-1 0,0 0-1,0 1 1,-1-1 0,1 1 0,0-1 0,0 1-1,-1 0 1,1-1 0,0 1 0,-1 0 0,1-1-1,0 1 1,-1 0 0,1 0 0,-1-1 0,1 1 0,-1 0-1,0 0 1,1 0 0,-1 0 0,1 1 0,-1 2 7,1 0 0,0 1 0,-1-1 1,0 0-1,0 1 0,0-1 1,-2 6-1,0 5 64,-2 0 0,0 0 0,-7 17 0,-11 14-52,13-29-122,1 0 1,0 0-1,2 1 0,0 0 1,1 0-1,0 0 1,-3 37-1,10-55-67,0 0 1,-1-1-1,1 1 0,0-1 1,0 1-1,-1-1 0,1 0 1,0 0-1,-1 0 0,1 0 1,-1 0-1,1 0 0,2-3 1,15-20-59,-1-1 0,-1 0 1,-1-2-1,14-29 0,-16 26 1078,2 1 0,2 0 0,26-33 0,-43 62-805,-1 0 0,0-1 1,0 1-1,0 0 0,0 0 0,1 0 1,-1 0-1,0-1 0,0 1 0,0 0 0,1 0 1,-1 0-1,0 0 0,0 0 0,1 0 1,-1-1-1,0 1 0,0 0 0,1 0 1,-1 0-1,0 0 0,1 0 0,-1 0 1,0 0-1,0 0 0,1 0 0,-1 0 1,0 0-1,0 0 0,1 1 0,-1-1 1,0 0-1,0 0 0,1 0 0,-1 0 1,0 0-1,0 0 0,0 1 0,1-1 0,-1 0 1,0 0-1,0 0 0,1 1 0,8 16 415,7 37-506,-12-36 216,11 23-74,31 61 0,-19-47-1305,-22-43-357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6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2985,'0'0'1191,"0"0"-665,0 0-228,0 0 0,0 0 15,0 0 109,-10 8-38,5-4-323,-1 1 0,1 0-1,0 0 1,0 0-1,0 0 1,1 1-1,-1 0 1,2 0 0,-1 0-1,1 1 1,0-1-1,0 1 1,-3 11 0,-1 11 229,1 1 0,1 0 0,0 48 0,5-76-314,0 0 0,0 1 0,1-1 0,-1 0 0,1 1 0,0-1 0,0 0 0,0 0 0,0 1 0,0-1 0,0 0 0,1 0 0,-1 0 0,0-1 0,1 1 0,0 0 0,-1 0 0,1-1 1,0 1-1,0-1 0,0 0 0,0 0 0,0 1 0,0-1 0,1 0 0,-1-1 0,0 1 0,0 0 0,1-1 0,3 1 0,10 2-197,-1-1 0,1 0 0,25-2 0,-31 0 126,4 0-179,0 0 0,0-2 1,0 0-1,-1 0 0,19-6 0,11-7-1474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7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1 260 568,'0'0'2349,"0"0"-816,0 0-458,0 0-208,0 0-346,0 0-330,7-4-113,0-2-64,-5 5-8,0-1-1,0 0 1,0 1 0,1-1 0,-1 1 0,0 0-1,1-1 1,-1 1 0,1 0 0,-1 1-1,1-1 1,0 0 0,-1 1 0,1-1-1,5 1 1,-8 1 10,1-1-1,0 1 1,-1-1-1,1 1 1,-1-1-1,1 1 1,-1 0-1,1-1 1,-1 1 0,1 0-1,-1 0 1,0-1-1,1 1 1,-1 0-1,0 0 1,0-1-1,0 1 1,1 0-1,-1 0 1,0 0-1,0 0 1,0-1 0,0 1-1,0 0 1,-1 1-1,1 31 306,0-24-236,-3 111 88,3-119-195,1 1 1,-1-1-1,0 1 1,0 0-1,1-1 0,-1 1 1,0-1-1,1 1 1,0-1-1,-1 1 0,1-1 1,0 0-1,0 1 1,0-1-1,0 0 0,0 1 1,0-1-1,0 0 0,0 0 1,0 0-1,0 0 1,2 1-1,1 0-25,0 0 0,0 0 0,0-1 0,0 1 0,0-1 0,1 0 0,-1 0 0,5 0 0,7 0-81,-1 0 0,1-2 0,26-3 0,-27 1 149,-1-1 0,0-1 0,0 0 1,0-1-1,0 0 0,-1-1 0,-1-1 0,1 0 1,-1-1-1,0 0 0,-1-1 0,0 0 0,-1 0 0,0-2 1,0 1-1,-1-1 0,12-22 0,-19 31 44,0-1 1,-1 1-1,1-1 0,-1 1 0,0-1 1,0 1-1,0-1 0,0 0 1,-1 1-1,0-1 0,1 0 0,-1 0 1,-1 1-1,1-1 0,0 0 0,-1 1 1,0-1-1,0 0 0,0 1 0,-2-5 1,0 4-25,0-1 0,0 1 0,0 0 0,-1 0 1,0 0-1,0 0 0,0 1 0,0 0 0,0-1 1,-1 1-1,1 1 0,-9-4 0,-5-2-73,-1 1-1,1 2 0,-1 0 1,-1 0-1,1 2 1,-31-2-1,46 5 6,1-1 0,-1 1-1,1 0 1,-1 0 0,0 1 0,1-1 0,-1 0 0,1 1-1,-1 0 1,1 0 0,-1 0 0,1 1 0,0-1-1,-6 4 1,5-1 16,0 1 0,0 0 0,0 0 0,1 0 0,0 0 0,0 0 0,1 1 0,-3 6 0,-12 24 198,-13 42 0,26-65-207,1 0 0,0 0 0,1 0 0,0 1 0,1-1 1,0 0-1,3 18 0,-2-28-16,1-1-1,-1 1 1,1 0-1,0-1 1,0 1 0,0-1-1,0 1 1,1-1 0,-1 0-1,1 1 1,-1-1 0,1 0-1,0 0 1,0 0 0,0 0-1,0 0 1,0-1 0,0 1-1,0-1 1,1 1 0,-1-1-1,1 0 1,-1 0 0,1 0-1,-1 0 1,1 0 0,0 0-1,-1-1 1,6 1 0,-1 0 11,1 0-1,0-1 1,0 0 0,-1 0 0,1-1 0,0 0 0,-1-1 0,1 1-1,13-6 1,16-10 16,-1-1-1,-1-2 0,62-47 0,84-91-44,-165 144 85,6-7-49,31-36 0,-49 52 72,0-1 0,0 1 1,0-1-1,-1 0 0,1 0 1,-2 0-1,1 0 1,-1 0-1,0-1 0,0 1 1,0-1-1,1-13 0,-3 20 70,0 0 2,0 0-82,0 40-154,7-4 101,1 0-1,2-1 0,2 0 1,1-1-1,1 0 0,25 41 0,-20-36-158,-14-29 4,-2 1-1,1 0 1,-1 0 0,-1 0-1,0 0 1,0 0-1,-1 1 1,-1-1-1,0 13 1,0-24 178,-1 0-1,1 1 1,0-1-1,-1 1 1,1-1-1,0 1 1,-1-1-1,1 0 1,0 1-1,-1-1 1,1 0-1,-1 1 1,1-1-1,-1 0 1,1 0-1,-1 1 1,1-1-1,-1 0 1,1 0-1,-1 0 1,1 0-1,-1 0 1,1 0-1,-1 0 1,1 0-1,-1 0 1,1 0-1,-1 0 1,1 0 0,-1 0-1,1 0 1,-1 0-1,1 0 1,-1 0-1,1-1 1,-1 1-1,-22-8 306,-89-78 2225,110 85-2615,1 0 1,-1 1-1,0-1 0,0 1 0,1-1 0,-1 1 0,0 0 0,0 0 0,0 0 1,1 0-1,-1 0 0,-2 1 0,-6-1-1516,-6 0-3604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9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53 744,'0'0'1734,"0"0"-702,0 0-630,0 0-209,0 0 10,0 0-10,2-4-53,14-19 971,-16 23-404,7-15 2377,-60 10-2898,45 3-210,0 1 0,0 0 1,0 0-1,0 1 1,0 0-1,0 0 0,0 1 1,0 0-1,0 0 0,-13 5 1,0 2 12,-1 1 0,1 1-1,-33 23 1,48-29 13,0 0 0,0 1-1,0 0 1,1 0-1,0 1 1,0 0 0,0 0-1,1 0 1,0 0-1,0 0 1,0 1 0,1 0-1,0 0 1,0 0-1,-2 11 1,0 18 25,1 0-1,3 59 1,1-63-3,0-27-18,1 0 1,-1 0-1,1-1 0,0 1 1,0 0-1,1-1 0,-1 1 0,1-1 1,0 0-1,0 1 0,1-1 1,-1 0-1,1 0 0,0 0 1,0-1-1,0 1 0,1-1 0,-1 1 1,1-1-1,0 0 0,-1-1 1,1 1-1,1-1 0,-1 1 1,0-1-1,1-1 0,-1 1 1,9 2-1,10 2 12,0-1 0,0-1-1,1-1 1,33-1 0,-27-1-19,14 2-172,0-2-1,0-2 1,0-2-1,82-16 1,-124 19 159,-1-1-1,0 1 1,1-1-1,-1 1 1,0-1 0,0 0-1,1 0 1,-1 0 0,0 1-1,0-1 1,0 0-1,0 0 1,0-1 0,0 1-1,0 0 1,-1 0 0,1 0-1,0-1 1,-1 1 0,1 0-1,0 0 1,-1-1-1,0 1 1,1-1 0,-1 1-1,0 0 1,0-1 0,0 1-1,0-1 1,0 1-1,0-1 1,0 1 0,0 0-1,0-1 1,-1-1 0,0-7-257,-3 6-1466,1 4-631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1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0 386 472,'0'0'2374,"0"0"-1214,0 0-608,0 0-73,0 0-39,0 0-24,0 0-132,23 0 987,-14 0-1255,0-2 0,0 1 0,0-1 0,-1-1 0,1 1-1,-1-1 1,1-1 0,10-5 0,66-43-65,-67 40-41,-12 9-36,-1 0-1,0-1 0,0 0 1,-1 0-1,1 0 1,-1-1-1,0 1 0,0-1 1,0 0-1,0 0 1,4-11-1,-7 13 108,0 0 1,0 0-1,0 0 0,-1 0 0,1-1 0,-1 1 1,0 0-1,0 0 0,0 0 0,-1-1 1,1 1-1,-1 0 0,1 0 0,-1 0 1,0 0-1,0 0 0,0 0 0,-1 0 0,1 0 1,-1 1-1,0-1 0,0 0 0,0 1 1,-3-4-1,-26-24 247,25 24-28,0 1-1,0-1 0,0 0 1,1 0-1,0 0 1,0-1-1,1 0 1,-5-8-1,9 15-184,1 0 0,-1-1 1,0 1-1,0-1 0,0 1 0,1 0 0,-1-1 1,0 1-1,1-1 0,-1 1 0,0 0 1,1-1-1,-1 1 0,0 0 0,1 0 0,-1-1 1,0 1-1,1 0 0,-1 0 0,1 0 0,-1-1 1,1 1-1,-1 0 0,1 0 0,-1 0 0,0 0 1,1 0-1,-1 0 0,1 0 0,-1 0 1,1 0-1,-1 0 0,1 0 0,-1 0 0,1 0 1,24 0-125,-20 0 147,118 9-120,-109-9 110,-10-1-35,0 1 0,0 0 0,0 0 0,0 0 0,0 1 0,0-1 0,0 1 0,6 2 1,-8-2-4,-1 0 0,0 1 0,1-1 0,-1 0 1,0 0-1,0 1 0,0-1 0,0 1 0,0-1 1,0 1-1,-1-1 0,1 1 0,0-1 1,-1 1-1,1 0 0,-1-1 0,0 1 0,1 0 1,-1-1-1,0 1 0,0 0 0,0-1 1,0 1-1,-1 2 0,1 19 228,-1-13-152,1 1-1,1 0 1,-1-1 0,1 1-1,1 0 1,3 12-1,-3-19-56,0-1 0,0 1 1,0 0-1,0-1 0,1 0 0,-1 1 0,1-1 0,0 0 1,0 0-1,0 0 0,0-1 0,0 1 0,1-1 0,-1 0 1,1 0-1,-1 0 0,1 0 0,0-1 0,0 1 0,4 0 0,6 2-1,0-1 0,1 0 0,-1-1 0,1-1-1,-1 0 1,1-1 0,-1-1 0,1 0 0,-1-1-1,0 0 1,0-1 0,1-1 0,15-6-1,-12 3-5,-1 0-1,-1-2 1,0 0-1,0 0 1,-1-2-1,0 1 1,0-2-1,-2 0 1,25-28 0,-36 38-4,0 0 0,0 0 0,-1 0 0,1-1 1,-1 1-1,1 0 0,-1-1 0,0 1 1,0-1-1,0 0 0,0 1 0,-1-1 1,1 0-1,-1 1 0,1-1 0,-1 0 1,0 0-1,0 0 0,0 1 0,0-1 1,-2-3-1,1 2 18,0 1 0,-1 0-1,0 0 1,0 0 0,0 0 0,0 0 0,0 0-1,-1 0 1,1 1 0,-1-1 0,0 1-1,0 0 1,1-1 0,-6-1 0,-2-2 68,0 1 0,0 1 0,-1-1 0,0 2-1,0-1 1,0 1 0,0 1 0,-1 0 0,-14 0 0,25 35-395,3-15 288,0 1 0,2-1 0,0 0 0,1 0 0,0 0-1,2-1 1,0 0 0,1 0 0,0 0 0,2-1 0,0-1 0,0 1-1,2-2 1,0 1 0,0-2 0,23 20 0,-30-30-116,1 1 1,-1-1-1,0-1 0,1 1 0,0-1 1,-1 0-1,1 0 0,0 0 1,0-1-1,0 0 0,0 0 1,0-1-1,0 0 0,8 0 0,14 0-1877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1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 4601,'0'0'1480,"0"0"-960,0 0-328,0 0 241,0 0-289,0 0-144,0 0-104,0 54 104,0-29 48,-2 7 112,-3 3-152,-2 3 0,0 6 72,-2 17-80,2-11-705,2-10-2031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2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241 313 2961,'0'0'1232,"0"0"-455,0 0 121,0 0 101,0 0-154,0 0-239,-16-9-122,-4-5-346,7 5-34,0 1 0,-1 0 0,-19-9-1,30 16-103,0 0 0,0-1 1,0 1-1,0 0 0,0 0 0,0 1 0,0-1 0,0 0 0,0 1 0,0 0 0,0 0 0,0 0 0,0 0 0,-1 1 1,1-1-1,0 1 0,0-1 0,0 1 0,0 0 0,0 0 0,-3 3 0,2-2-37,1 1 0,-1 0 0,1 0-1,0 1 1,0-1 0,0 1 0,0 0 0,1-1-1,-1 1 1,1 0 0,0 1 0,-2 7 0,-2 7-83,1 1 0,1-1 0,1 1 1,1 0-1,0 28 0,2-45 98,0 0 0,0-1 0,0 1 1,0 0-1,0-1 0,0 1 0,1 0 0,0-1 0,-1 1 0,1-1 1,0 1-1,0-1 0,0 1 0,0-1 0,1 0 0,-1 1 0,1-1 1,-1 0-1,1 0 0,0 0 0,0 0 0,0 0 0,2 1 0,1-1 13,-1 0 0,1-1 0,0 0 0,-1 0 0,1 0 1,0 0-1,0-1 0,0 0 0,-1 0 0,1 0 0,0-1 0,8-1 0,-6 0-25,0 0-1,-1-1 1,1 0 0,0 0 0,-1 0 0,0-1 0,0 0 0,0 0 0,0 0 0,0-1 0,-1 0 0,0 0-1,0-1 1,0 1 0,-1-1 0,7-11 0,4-8-209,-1-1-1,20-49 1,-23 49 390,-1 0 0,-1 0 0,-1-1-1,-2 0 1,0-1 0,-2 1 0,-1-1 0,-2-50 0,-1 77-142,0 0 1,0 1 0,-1-1-1,1 0 1,0 1-1,-1-1 1,1 1 0,-1-1-1,1 1 1,0-1 0,-1 0-1,1 1 1,-1-1 0,0 1-1,1 0 1,-1-1 0,1 1-1,-1-1 1,0 1 0,1 0-1,-1 0 1,0-1-1,1 1 1,-1 0 0,0 0-1,1 0 1,-1 0 0,0 0-1,1 0 1,-1 0 0,0 0-1,0 0 1,1 0 0,-1 0-1,0 0 1,1 0 0,-1 1-1,0-1 1,1 0-1,-1 0 1,0 1 0,1-1-1,-1 0 1,1 1 0,-1-1-1,0 1 1,1-1 0,-1 1-1,1-1 1,-1 1 0,1-1-1,0 1 1,-1 0-1,1-1 1,0 1 0,-1 0-1,1-1 1,0 1 0,-1 1-1,-1 14-55,0 0 0,1 0 0,0 1 0,1-1 0,1 1 0,1-1 0,5 20 0,34 117 261,-25-103-206,-14-39-128,1-1 0,1 1 0,0-1-1,1 0 1,0 0 0,9 15 0,-11-22 52,-1-1 0,1 1 0,-1-1 1,1 0-1,0 1 0,0-1 0,0 0 1,0-1-1,1 1 0,-1 0 0,0-1 1,1 0-1,-1 0 0,1 0 0,-1 0 1,1-1-1,0 1 0,-1-1 1,1 0-1,-1 0 0,1 0 0,0 0 1,4-2-1,-7 2 76,1 0 0,0-1 1,-1 1-1,1-1 0,-1 0 0,1 1 1,-1-1-1,0 0 0,1 0 0,-1 0 1,0 0-1,1 0 0,-1 0 1,0 0-1,0 0 0,0-1 0,0 1 1,0 0-1,0-1 0,0 1 0,-1-1 1,1 1-1,0-1 0,-1 1 1,1-1-1,-1 1 0,0-1 0,1 0 1,-1-1-1,1-56 1822,-2 39-1068,3 21-763,1 0 1,-1 0-1,1 0 0,-1 0 0,1 0 0,-1 1 0,0-1 0,0 1 0,1-1 0,-1 1 1,2 3-1,28 32-165,-25-27 56,1 0 0,0-1 0,0 0 0,0 0 0,1-1 0,1 0 0,-1-1 0,1 0 0,0-1-1,22 11 1,-18-14-1947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2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3121,'0'0'1105,"0"0"-311,0 0-227,0 0-226,0 0-218,0 0-93,0 5 38,3 40 935,15 81 0,0-2-300,15 190-1718,-33-313 657,0 10 395,-1-7-4432,-5-4 1380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2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22 3449,'0'0'1307,"0"0"-645,0 0-228,0 0-75,0 0-91,-9-4-224,6 1-50,-1 1 1,0 0 0,0 0-1,0 0 1,-1 1 0,1-1-1,0 1 1,-1 0 0,1 0-1,-1 1 1,1-1 0,-1 1-1,1 0 1,-1 0 0,1 1-1,-1-1 1,1 1 0,0 0-1,-1 0 1,1 1 0,0-1-1,-1 1 1,1 0 0,0 0-1,0 0 1,-6 5 0,2 0-8,0 0 1,0 1 0,1-1-1,0 1 1,1 1-1,0-1 1,0 1 0,0 0-1,2 0 1,-1 1-1,1 0 1,0 0 0,1 0-1,0 0 1,1 0-1,-2 16 1,4-25 4,1 0-1,-1 1 1,1-1-1,-1 0 1,1 0 0,-1 0-1,1 0 1,0 0 0,0 0-1,0 0 1,-1 0-1,1 0 1,0 0 0,0 0-1,0-1 1,0 1-1,0 0 1,1-1 0,-1 1-1,0-1 1,0 1 0,0-1-1,0 1 1,1-1-1,-1 0 1,0 0 0,0 0-1,1 1 1,-1-1 0,2-1-1,47 4-62,-42-3 45,9 0-51,0 0 1,0-1 0,0 0 0,0-2 0,0 0 0,-1 0 0,1-2-1,-1 0 1,0-1 0,18-9 0,-33 14 80,0 1 0,0 0 0,0-1 0,-1 1 0,1-1 0,0 1 0,0-1 0,0 0 0,0 1 0,-1-1 0,1 0 0,0 0 0,-1 1 0,1-1 1,0 0-1,-1 0 0,1 0 0,-1 0 0,1 0 0,-1 0 0,0 0 0,1 0 0,-1 0 0,0 0 0,0 0 0,0 0 0,0 0 0,1 0 0,-1 0 0,-1-2 0,0 3 113,9 17-142,-5-11-68,1 0 0,0 0-1,1 0 1,0 0 0,0-1-1,0 1 1,0-1 0,1 0-1,0-1 1,0 0 0,0 0-1,0 0 1,13 5-1,-5-6-1348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3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1 136 1136,'0'0'2555,"0"0"-1069,0 0-627,0 0-248,0 0-243,0 0-215,8-11-47,-4 5-89,-2 2-12,0 1 0,0-1 0,0 1 0,1 0 0,-1 0 0,1 0 0,0 0 0,0 0 1,0 1-1,0-1 0,1 1 0,-1 0 0,0 0 0,1 0 0,0 0 0,-1 1 1,1-1-1,0 1 0,0 0 0,0 0 0,0 0 0,4 1 0,76 1 98,-55 1-105,0-2 0,1 0 1,-1-2-1,0-2 0,47-10 0,-75 13 65,-1 1 62,0 0 202,0 0 80,0 0-96,1 12-130,1 1-249,1-1 0,1 1 0,1-1 0,0 0 0,0 0 0,1-1 0,0 0 0,1 0 1,0 0-1,1-1 0,1 0 0,-1 0 0,1-1 0,15 12 0,-21-19 50,-1-1 0,1 1-1,0-1 1,0 0 0,0 0 0,0 0 0,-1 0-1,1 0 1,0-1 0,1 0 0,-1 1 0,0-1-1,0 0 1,0 0 0,0 0 0,0-1 0,0 1 0,0-1-1,0 0 1,0 0 0,0 0 0,0 0 0,-1 0-1,1-1 1,0 1 0,-1-1 0,1 0 0,-1 1-1,1-1 1,-1-1 0,0 1 0,0 0 0,0 0-1,0-1 1,0 1 0,2-6 0,-2 5 45,0-1 0,0 1 0,-1 0 1,1-1-1,-1 0 0,0 1 0,0-1 1,0 0-1,-1 0 0,1 0 0,-1 1 0,0-1 1,0 0-1,0 0 0,-1 0 0,1 0 0,-1 1 1,0-1-1,0 0 0,0 1 0,0-1 1,-1 0-1,0 1 0,1 0 0,-1-1 0,-1 1 1,1 0-1,-4-4 0,-6-3 31,-1 0 0,-1 0 0,1 1 0,-2 1 0,1 1 1,-1 0-1,0 0 0,-21-5 0,12 6-372,-1 0 0,1 1 1,-1 2-1,-41-2 0,36 5-1410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4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4521,'0'0'1520,"0"0"-960,0 0-216,0 0-111,0 0-185,0 0-48,0 0 0,9 0 0,-4 4 0,-5 11-241,0-1-479,0 1-1208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4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5537,'0'0'1480,"0"0"-991,0 0-249,0 0 152,0 0 120,0 0-248,0 0-40,4 0-88,-4 0 0,0 0-136,0 0-208,0 0-416,0 2-1185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8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1 425 2529,'0'0'1464,"0"0"-508,0 0-460,0 0-74,0 0-118,0 0-88,0 0-127,0 0-13,0 0 49,0 0 110,0 0 84,0 0-90,0 0-55,0 0-41,0 0-20,0 0-5,0 0 16,0 0 20,0 0-58,0 0-110,0 0 26,0 0 33,0 0-8,0 0 37,2-27 4,9-30-183,-3 1 1,-3-1 0,-2 0-1,-7-90 1,2 135 310,2 12-209,0-1-1,-1 1 0,1 0 1,0-1-1,0 1 0,0-1 1,0 1-1,0 0 1,0-1-1,0 1 0,0-1 1,0 1-1,1 0 0,-1-1 1,0 1-1,0 0 1,0-1-1,0 1 0,1-1 1,-1 1-1,0 0 1,0-1-1,0 1 0,1 0 1,-1 0-1,0-1 0,1 1 1,-1 0-1,0 0 1,1-1-1,-1 1 0,0 0 1,1 0-1,-1 0 0,0-1 1,1 1-1,-1 0 1,1 0-1,8 32-47,4 18 162,-2 0 1,-2 1-1,3 102 1,-9-100-21,1 0 0,3-1 0,20 78 0,-26-126-105,10 23 34,-10-26-15,-1 0 0,0-1 0,1 1 0,-1-1 0,0 1 1,1-1-1,-1 1 0,1-1 0,-1 0 0,1 1 0,-1-1 0,1 1 0,-1-1 0,1 0 0,0 1 0,-1-1 0,1 0 0,-1 0 0,1 1 0,0-1 0,-1 0 0,1 0 0,-1 0 0,1 0 0,0 0 0,-1 0 0,1 0 0,0 0 0,-1 0 0,1 0 0,0 0 0,-1-1 0,1 1 0,-1 0 0,1 0 0,0-1 0,-1 1 0,1 0 0,0-1 0,0-1-49,0 1 1,0-1-1,0 0 0,-1 0 0,1 1 1,-1-1-1,1 0 0,-1 0 0,0 0 1,1 1-1,-1-1 0,0 0 0,0 0 1,-1 0-1,1 0 0,-1-2 0,1-4-618,0-7-1116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49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1 264 1272,'0'0'1813,"0"0"-497,0 0-287,0 0-247,0 0-235,0 0-103,6-10 912,1-3-1359,55-101-172,-57 101 160,0 0 1,0 0 0,-1 0 0,-1-1 0,0 1-1,-1-1 1,0-19 0,10 45-134,-4 3 174,67 157 210,-67-149-233,-1 0 1,-2 1-1,0 0 1,-1 0-1,0 44 1,-5 32 1,3 111-88,7-170-50,-8-40 53,-1 0 0,0 0 1,1 0-1,-1-1 0,1 1 1,-1 0-1,1 0 0,-1 0 0,1 0 1,0-1-1,-1 1 0,1 0 0,0 0 1,0-1-1,0 1 0,-1-1 0,1 1 1,0-1-1,0 1 0,0-1 1,0 1-1,0-1 0,0 0 0,0 0 1,0 1-1,0-1 0,0 0 0,0 0 1,0 0-1,0 0 0,0 0 1,0 0-1,0 0 0,0-1 0,0 1 1,0 0-1,2-1 0,8-6-2560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0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31 192 1512,'0'0'2824,"0"0"-1365,0 0-841,0 0-3,0 0-28,0 0-204,0 0-365,0 0 0,0 0 0,0 0 1,0 0-1,0 0 0,0 0 1,0 0-1,0-1 0,0 1 0,0 0 1,0 0-1,0 0 0,0 0 0,-1 0 1,1 0-1,0 0 0,0 0 0,0 0 1,0 0-1,0 0 0,0 0 0,0 0 1,0 0-1,0 0 0,0 0 0,0 0 1,0 0-1,0 0 0,0 0 0,-1 0 1,1 0-1,0 0 0,0 0 0,0 0 1,0 0-1,0 0 0,0 0 1,0 0-1,0 0 0,0 0 0,0 0 1,0-16 6,1 1-11,-1-1 1,0 0-1,-1 0 0,-1 0 0,0 1 1,-1-1-1,-1 1 0,0 0 0,-9-20 1,27 63-5,-2 0 0,-1 1 0,0 0 1,-3 1-1,6 32 0,17 164-36,-26-178-8,-4-45 17,-1-2-28,0 0 0,0-1 0,-1 1-1,1-1 1,0 1 0,0-1 0,1 1 0,-1-1 0,0 1 0,0-1 0,0 1 0,0-1 0,0 1-1,1-1 1,-1 1 0,0-1 0,0 1 0,1-1 0,-1 1 0,0-1 0,1 0 0,-1 1 0,0-1-1,1 1 1,-1-1 0,1 0 0,-1 1 0,1-1 0,-1 0 0,0 0 0,1 1 0,-1-1 0,1 0-1,-1 0 1,1 0 0,0 0 0,-1 0 0,1 0 0,-1 1 0,1-1 0,-1 0 0,1-1 0,-1 1 0,1 0-1,-1 0 1,1 0 0,0 0 0,4 0-1946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2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409 195 5721,'0'0'1323,"0"0"-697,0 0-192,0 0-44,0 0-165,0 0-118,0-9-58,1 1 8,-1 0-1,0 0 1,-1 0 0,0 0-1,0 0 1,0 0-1,-1 0 1,-1 0-1,1 1 1,-1-1 0,0 1-1,-1 0 1,0-1-1,0 2 1,-1-1-1,1 0 1,-1 1 0,-12-11-1,12 13-55,1 0-1,-2 1 1,1 0-1,0 0 1,0 0-1,-1 1 1,0-1-1,1 1 1,-1 1-1,0-1 1,0 1 0,0 0-1,0 0 1,0 1-1,0 0 1,0 0-1,-1 0 1,1 1-1,0 0 1,0 0-1,0 0 1,1 1-1,-1 0 1,0 0-1,1 1 1,-1-1 0,1 1-1,0 0 1,0 1-1,0-1 1,0 1-1,0 0 1,1 0-1,-5 6 1,-6 6-23,0 0 0,1 2 0,1-1 0,0 2 0,2-1 0,0 2 0,1-1 0,1 2 0,1-1 0,0 1 0,2 0 0,1 1 0,0-1 0,1 1 0,2 0 0,0 41 0,2-36-1,-1-9-142,1 1 0,1-1 0,0 0 0,7 28 1,-6-40 117,-1-1 1,1 0 0,1 1 0,-1-1-1,1 0 1,0 0 0,0-1 0,0 1 0,1-1-1,-1 1 1,1-1 0,0 0 0,1 0-1,-1-1 1,1 0 0,-1 1 0,1-1-1,0-1 1,6 3 0,3 1 28,1-1 1,0-1-1,0-1 1,0 0-1,0-1 0,0 0 1,0-1-1,1-1 1,25-3-1,-14-1-100,-1 0 0,0-2 0,0-1 0,41-16 1,-64 22 123,9-4-96,0 0 0,-1-1 1,1 0-1,12-9 0,-22 13 176,1 0 0,0-1 0,-1 1 0,1-1 0,-1 0 0,0 0 0,0 1 0,0-1 0,0-1 0,-1 1 0,1 0 0,-1 0 0,1-1 0,-1 1 0,0 0 0,-1-1 0,1 1 0,-1-1 0,1-6 0,-2 0-30,1 8-111,-1 0 1,1 1-1,0-1 0,-1 0 1,1 1-1,0-1 1,0 0-1,0 1 0,0-1 1,0 0-1,1 1 0,-1-1 1,0 0-1,1 1 1,-1-1-1,1 1 0,0-1 1,-1 1-1,1-1 0,0 1 1,0-1-1,0 1 0,0 0 1,0-1-1,0 1 1,0 0-1,1 0 0,-1 0 1,0 0-1,1 0 0,1-1 1,2 1-3564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3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71 4913,'0'0'1242,"0"0"-700,0 0-226,0 0 178,0 0-198,0 0-121,-3-8-25,3 5-123,-1 0-1,1 0 0,-1 1 0,0-1 0,0 0 1,0 1-1,0-1 0,0 0 0,-1 1 0,1-1 0,-1 1 1,0 0-1,0 0 0,0-1 0,0 1 0,0 1 1,0-1-1,0 0 0,-1 0 0,1 1 0,-1-1 1,1 1-1,-1 0 0,1 0 0,-1 0 0,0 0 0,0 0 1,0 0-1,1 1 0,-1 0 0,0-1 0,-4 1 1,-4-1-99,-1-1 0,0 2 0,0-1 0,1 2 0,-1 0 0,-19 3 0,28-3 57,-1 1 0,1-1-1,0 0 1,0 1 0,0 0-1,0 0 1,0 0 0,0 0-1,0 0 1,1 1 0,-1-1-1,1 1 1,-1 0-1,1-1 1,0 1 0,0 0-1,0 0 1,1 1 0,-1-1-1,1 0 1,0 1 0,0-1-1,0 0 1,0 1 0,0-1-1,1 5 1,-3 6-31,1-1 0,1 1 1,0 0-1,1 0 0,0 0 0,3 14 1,-3-25 32,1 0 1,0-1-1,0 1 1,0 0-1,0 0 1,0 0-1,0-1 1,1 1-1,-1 0 1,1-1-1,0 0 1,0 1-1,0-1 1,0 0-1,0 0 1,1 0-1,-1 0 1,0 0-1,1-1 1,-1 1-1,1-1 1,0 1-1,0-1 1,-1 0-1,1 0 1,0 0-1,0-1 1,0 1-1,0-1 1,0 0-1,0 1 1,0-1-1,3-1 1,4 1-19,-1-1 0,0 0 0,1-1 1,-1 0-1,0 0 0,0-1 0,-1-1 1,1 1-1,-1-1 0,1 0 0,-1-1 1,9-7-1,-2 1 15,0-2 1,0 0-1,-2-1 1,24-29-1,-36 41 109,1 0 0,-1 0 0,1 0 0,-1-1 0,0 1 0,0 0 0,0-1 0,0 1 0,0 0-1,0-1 1,-1 1 0,1-1 0,-1 1 0,0-1 0,0-4 0,0 6-40,19 16-739,-15-10 682,0 0 0,1-1 0,-1 0 1,1 1-1,0-1 0,0-1 0,0 1 1,1-1-1,-1 0 0,1 0 0,0-1 1,8 3-1,0-2 24,1 0-1,-1-2 1,1 0-1,18-1 1,-30 0-139,0-1 0,-1 0-1,1-1 1,0 1 0,-1 0 0,1-1 0,-1 0-1,1 1 1,-1-1 0,0 0 0,0 0 0,1-1-1,-2 1 1,1 0 0,0 0 0,0-1 0,-1 0-1,1 1 1,-1-1 0,2-4 0,-2 4 103,1-1 0,0 0 0,1 1 0,-1 0 0,0-1 0,1 1 1,0 0-1,0 0 0,0 1 0,5-5 0,-7 7 21,-1 0 0,1 0 0,-1 0 1,1 0-1,-1 0 0,1 0 0,-1 0 0,1 0 0,-1 0 0,1 0 0,-1 1 0,1-1 0,-1 0 1,1 0-1,-1 1 0,1-1 0,-1 0 0,1 0 0,-1 1 0,0-1 0,1 1 0,-1-1 0,1 0 1,-1 1-1,0-1 0,0 1 0,1-1 0,-1 0 0,0 1 0,0-1 0,1 1 0,-1-1 1,0 1-1,0-1 0,0 1 0,0 0 0,0-1 0,0 1 0,0-1 0,0 1 0,0-1 0,0 1 1,0-1-1,0 2 0,1 36 530,-1-25-309,0-6-263,1 0 1,0 0 0,1 0-1,-1 0 1,1 0-1,1 0 1,-1-1-1,1 1 1,0-1-1,1 0 1,-1 0-1,1 0 1,1 0-1,-1-1 1,1 0-1,0 0 1,0 0-1,0 0 1,1-1-1,-1 0 1,1 0-1,0 0 1,0-1-1,1 0 1,-1 0-1,1 0 1,-1-1-1,1 0 1,0 0 0,13 1-1,87 2-1387,-64-5-97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3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5841,'0'0'1265,"0"0"-737,0 0 40,0 0-120,0 0-216,0 0-232,0 0-8,7-6-72,-2 8-16,2 9 40,2 3-176,2-1-80,1 2-24,7 1-256,-1-5-489,-4-1-2167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3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4337,'0'0'1726,"0"0"-770,0 0-417,0 0-109,0 0 24,0 0-241,6 5-111,35 28-88,-2 2 0,-2 1 1,-1 2-1,47 65 1,-23-29-1016,-59-73 890,0-1-1,-1 1 1,1 0-1,0 0 1,0 0-1,0 0 1,0-1 0,0 1-1,0 0 1,0-1-1,0 1 1,0-1-1,0 1 1,0-1-1,0 0 1,0 1-1,0-1 1,1 0-1,-1 0 1,0 0-1,2 0 1,1 0-1768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4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296 224 2537,'0'0'857,"0"0"-428,0 0-176,0 0-32,0 0 2,0 0-86,-42-5 352,31 2-488,1 1 0,-1-1 0,0 1 0,0 1-1,1 0 1,-1 1 0,0 0 0,0 0-1,-13 3 1,18-1-2,0 0-1,0 1 1,0-1-1,0 1 1,0 0-1,0 0 1,1 1-1,-1 0 1,1 0-1,0 0 1,1 1-1,-1-1 1,1 1 0,0 0-1,0 1 1,-5 8-1,3-5-8,1 0 0,0 0 0,1 0-1,0 1 1,0 0 0,1 0 0,1 0 0,-1 0 0,2 0 0,-1 1-1,1-1 1,1 21 0,1-29 10,0-1 1,0 1-1,0 0 0,0-1 1,1 1-1,-1-1 0,0 1 1,1-1-1,-1 0 0,1 0 0,-1 1 1,1-1-1,0 0 0,-1 0 1,1-1-1,0 1 0,0 0 1,0-1-1,-1 1 0,1-1 1,0 1-1,0-1 0,0 0 1,0 0-1,0 0 0,0 0 0,0 0 1,2 0-1,61-3 162,-52 1-150,-1-1 1,0-1-1,0 0 0,0 0 1,-1-1-1,1-1 1,-1 0-1,-1-1 0,1 0 1,-1 0-1,14-13 1,-6 3 9,-1 0 1,0-1 0,-1-1 0,26-41-1,-37 49 38,0 0 0,0 0 0,-1 0-1,-1-1 1,0 0 0,0 0-1,-1 1 1,1-24 0,-3 29-49,1-1 0,-1 0 1,-1 1-1,1-1 0,-1 0 0,0 1 1,-1-1-1,1 1 0,-1 0 0,-1-1 1,1 1-1,-1 0 0,0 0 1,0 1-1,-1-1 0,0 1 0,-5-7 1,8 11-31,1 1 1,0 0 0,0 0 0,-1 0 0,1-1-1,0 1 1,-1 0 0,1 0 0,0 0 0,-1 0-1,1 0 1,0-1 0,-1 1 0,1 0 0,0 0-1,-1 0 1,1 0 0,0 0 0,-1 0 0,1 0-1,-1 0 1,1 0 0,0 0 0,-1 1-1,1-1 1,0 0 0,-1 0 0,1 0 0,0 0-1,-1 0 1,1 1 0,0-1 0,0 0 0,-1 0-1,1 0 1,0 1 0,0-1 0,-1 0 0,1 1-1,0-1 1,0 0 0,0 0 0,-1 1 0,1-1-1,0 0 1,0 1 0,0-1 0,0 0 0,0 1-1,0-1 1,0 0 0,0 1 0,0 0-1,-7 26-22,5-16-52,-18 50-2,12-40 85,0 1-1,1 0 1,2 0 0,0 1-1,1 0 1,1 0 0,2 0-1,1 41 1,1-59 1,1-1-1,-1 0 1,1 0-1,-1 0 0,1 0 1,1 0-1,-1 0 1,0-1-1,1 1 1,0-1-1,0 1 1,0-1-1,0 0 1,0 0-1,1-1 1,-1 1-1,1-1 1,0 1-1,0-1 1,0 0-1,0-1 1,0 1-1,0-1 1,0 1-1,0-1 1,1-1-1,4 2 1,6 0 1,1 0 0,0 0 0,-1-2 0,1 0 0,0 0 1,22-5-1,-28 3-18,1-1 0,0 0 1,-1-1-1,0-1 1,0 1-1,0-1 0,15-11 1,-21 14 12,-1 0 0,1-1 0,-1 0 1,0 1-1,0-1 0,0 0 0,0-1 0,0 1 1,-1 0-1,0-1 0,1 1 0,-1-1 1,0 0-1,-1 0 0,1 0 0,-1 0 1,0 0-1,0 0 0,0 0 0,0 0 0,-1-1 1,1-6-1,-1 10 26,0 1 1,0-1-1,0 0 1,0 1 0,0-1-1,0 1 1,0-1-1,0 0 1,0 1-1,-1-1 1,1 1-1,0-1 1,0 1-1,0-1 1,-1 1-1,1-1 1,0 0-1,-1 1 1,1 0 0,0-1-1,-1 1 1,1-1-1,-1 1 1,1-1-1,-1 1 1,1 0-1,-1-1 1,1 1-1,-1 0 1,1 0-1,-1-1 1,1 1 0,-1 0-1,1 0 1,-1 0-1,0 0 1,1-1-1,-1 1 1,1 0-1,-1 0 1,0 0-1,1 0 1,-1 1-1,1-1 1,-2 0-1,1 1-22,0-1 0,-1 1-1,1 0 1,0 0 0,0-1-1,0 1 1,0 0-1,0 0 1,0 0 0,0 0-1,0 1 1,0-1-1,0 0 1,0 0 0,1 0-1,-1 1 1,1-1-1,-1 0 1,0 2 0,-2 13-25,1-1 1,1 1 0,0 27-1,1-35-2,1-7 39,-1 0 0,1 0-1,0 0 1,0 0 0,0 0 0,0-1-1,0 1 1,0 0 0,0 0 0,0-1-1,0 1 1,0-1 0,0 1 0,0-1-1,1 1 1,-1-1 0,0 0 0,0 1-1,0-1 1,1 0 0,-1 0 0,0 0-1,0 0 1,1 0 0,-1 0-1,2-1 1,38-2 109,-36 1-111,-1 0-1,0 0 1,0 0 0,0 0 0,-1 0 0,1-1 0,-1 0 0,1 0 0,-1 0 0,0 0-1,0 0 1,0 0 0,0-1 0,-1 0 0,1 1 0,-1-1 0,0 0 0,3-8 0,-3 5 94,0 0 1,0 0 0,0 0-1,-1-1 1,0 1 0,-1-1-1,1 1 1,-2 0 0,1-1-1,-3-13 1,2 17-122,0-1-1,-1 1 1,0-1 0,1 1-1,-1 0 1,-1 0 0,1 0-1,-1 0 1,0 0-1,0 0 1,0 1 0,0-1-1,0 1 1,-1 0 0,0 0-1,1 0 1,-1 0-1,-5-2 1,6 4 1,0 0 0,0-1-1,0 1 1,0 0 0,0 0 0,0 0 0,0 1 0,-1-1-1,1 1 1,0 0 0,-1 0 0,1 0 0,0 0-1,0 1 1,-1-1 0,1 1 0,0 0 0,0 0-1,0 0 1,0 0 0,0 0 0,0 1 0,0-1-1,0 1 1,-4 4 0,-1 1 30,0 0 0,1 1 0,0 0 0,0 0 0,0 1 0,2 0 0,-9 15 0,12-20-3,0 0 0,0 1 0,0 0 0,1-1 0,0 1 1,0 0-1,0 0 0,0 0 0,1-1 0,-1 1 0,1 0 0,1 0 0,-1 0 0,1 0 1,0 0-1,0 0 0,0-1 0,4 10 0,-3-10-1,1 0-1,0 0 1,0 0 0,0 0-1,1-1 1,-1 0 0,1 1 0,0-1-1,0-1 1,0 1 0,0 0-1,1-1 1,-1 0 0,1 0 0,-1 0-1,1-1 1,0 1 0,-1-1-1,6 0 1,13 3 3,-1-2 0,41-1 0,-49-1-5,3-1-21,1-2-1,-1 0 0,0-1 0,0 0 1,0-2-1,0 0 0,-1-1 0,0 0 1,0-1-1,-1-1 0,0-1 0,0 0 1,-1-1-1,-1 0 0,0-1 1,0-1-1,-2 0 0,1 0 0,-2-2 1,15-23-1,-22 31 90,-1 1 1,0-1-1,0 0 1,-1 0-1,0 0 0,0 0 1,-1 0-1,0 0 1,-1-9-1,1-3-1,-6 19-794,17 0 294,-10 0 480,-1 1 0,1-1-1,0 1 1,-1-1-1,1 1 1,0 0-1,-1-1 1,1 1-1,-1 0 1,1 0 0,-1-1-1,0 1 1,1 0-1,-1 0 1,0-1-1,1 1 1,-1 0 0,0 0-1,0 0 1,0 0-1,0 0 1,0-1-1,0 1 1,0 0-1,0 0 1,0 0 0,0 0-1,0 0 1,0-1-1,-1 1 1,1 0-1,0 0 1,-1 1 0,-11 48-143,7-31 185,2 6-79,0 0 0,2 44 0,1-44-20,1-24 13,-1 1 1,0-1 0,1 0-1,-1 0 1,1 0 0,0 0-1,-1 0 1,1 0 0,0-1-1,0 1 1,-1 0 0,1 0-1,0 0 1,0-1 0,0 1-1,0 0 1,0-1 0,0 1-1,0-1 1,0 1 0,0-1-1,0 0 1,1 1 0,-1-1-1,0 0 1,0 0 0,0 0-1,0 1 1,2-2 0,41 4 124,-39-3-114,2 0-5,-1 0 1,0-1 0,0 1-1,0-1 1,0 0-1,0-1 1,0 1-1,0-1 1,0 0 0,0-1-1,-1 1 1,1-1-1,-1 0 1,0-1-1,0 1 1,0-1 0,0 0-1,-1 0 1,1-1-1,-1 1 1,0-1-1,-1 0 1,1 0 0,-1 0-1,0-1 1,0 1-1,2-8 1,-1 3-4,0 0 0,-1-1-1,-1 1 1,0-1 0,0 0 0,-1 1 0,-1-1-1,0-12 1,0 17 5,0 0 0,0 0 0,-1-1 0,0 1 0,0 0 0,-1 0 0,0 0 0,0 0 0,0 1 0,-1-1 0,1 0 0,-1 1 0,-1 0 0,1 0 0,-7-7 0,9 18-174,0 1 1,0 0-1,1 0 1,0-1-1,0 1 1,2 10-1,5 72-187,-6-68 304,0 0 0,1 1 1,11 40-1,-11-55 19,0-1 0,1 1-1,0-1 1,1 0 0,-1 1 0,1-2 0,0 1 0,0 0 0,1-1 0,0 0 0,0 0 0,0 0-1,1 0 1,-1-1 0,1 0 0,7 4 0,22 9-588,-2-6-626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4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3 208,'0'0'4505,"0"0"-2858,0 0-1078,0 0-48,0 0-280,0 0-156,0 0-74,-1 0-1,1-1 1,0 1-1,0 0 0,-1 0 1,1 0-1,0-1 1,0 1-1,-1 0 0,1 0 1,0 0-1,-1 0 1,1 0-1,0 0 0,-1-1 1,1 1-1,0 0 1,-1 0-1,1 0 1,0 0-1,-1 0 0,1 0 1,0 1-1,-1-1 1,1 0-1,0 0 0,0 0 1,-1 0-1,1 0 1,0 0-1,-1 0 0,1 1 1,0-1-1,-1 0 1,1 0-1,0 0 0,0 1 1,0-1-1,-1 0 1,1 1-1,-18 20 108,1 1 0,1 1 0,2 0 0,-15 30 0,-5 7 27,12-23-98,2 0 0,-17 43 0,30-61-172,1 0 0,1 1 0,0-1-1,1 1 1,2 0 0,-1 31 0,2-17-174,0-17-19,1 1 0,1-1 0,2 18 0,-3-34 256,0-1 0,0 1 1,0 0-1,0-1 0,0 1 0,1 0 0,-1-1 0,0 1 1,0 0-1,0-1 0,1 1 0,-1-1 0,0 1 0,1 0 1,-1-1-1,1 1 0,-1-1 0,0 1 0,1-1 1,-1 1-1,1-1 0,-1 0 0,1 1 0,0-1 0,-1 1 1,1-1-1,-1 0 0,1 0 0,0 1 0,-1-1 0,1 0 1,-1 0-1,1 0 0,0 0 0,-1 0 0,1 0 0,0 0 1,-1 0-1,1 0 0,0 0 0,-1 0 0,1 0 0,0 0 1,-1 0-1,1-1 0,1 1 0,5-6-1544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4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33 5297,'0'0'1292,"0"0"-758,0 0-319,0 0 5,0 0-86,0 0-103,1 0 103,0-1-1,0 0 1,0 0 0,0 0 0,-1 0-1,1 0 1,0 0 0,0 0-1,-1 0 1,1 0 0,-1 0 0,1-1-1,-1 1 1,1-1 0,-3 0-126,-1 0 0,1 0 0,-1 0 1,1 1-1,-1-1 0,0 1 0,1 0 0,-1 0 0,0 0 1,-5-1-1,7 2-21,-1 1 0,0-1 0,0 0 0,1 1 0,-1-1 0,0 1 0,1 0 0,-1-1 0,1 1 0,-1 0 0,1 0 0,-1 0 0,1 0 0,0 0 0,-1 0 0,1 1 0,0-1 0,0 0 0,-2 3 0,-5 5-30,1 0-1,1 0 0,-1 0 0,2 1 0,-1-1 1,1 1-1,1 1 0,0-1 0,0 1 1,1 0-1,0 0 0,1 0 0,0 0 0,1 0 1,0 0-1,1 0 0,2 22 0,-1-28-9,1 1 0,0-1 0,0 0 0,0 0 1,1 0-1,-1 0 0,1 0 0,0 0 0,1-1 0,-1 1 0,1-1 0,0 0 0,0 0 0,0-1 0,1 1 0,-1-1 0,6 4 0,-2-3 9,-1 1 0,1-1 0,0-1 0,0 1-1,0-1 1,1-1 0,-1 1 0,0-1 0,1-1-1,12 1 1,-14-2 22,-1-1 0,0 1 0,0-2 0,0 1-1,0-1 1,-1 1 0,1-1 0,0-1 0,-1 1 0,1-1 0,-1 0-1,0-1 1,0 1 0,0-1 0,0 0 0,7-9 0,-5 5 362,0 0 1,0-1-1,-1 0 1,-1 0-1,0-1 1,0 1 0,0-1-1,5-20 1,-10 30-322,0 0 0,0-1 1,1 1-1,-1 0 0,0 0 0,0 0 1,0-1-1,1 1 0,-1 0 0,0 0 1,1 0-1,-1 0 0,0 0 0,0 0 1,1-1-1,-1 1 0,0 0 0,1 0 1,-1 0-1,0 0 0,1 0 0,-1 0 1,0 0-1,0 0 0,1 0 0,-1 0 1,0 1-1,1-1 0,-1 0 1,0 0-1,1 0 0,-1 0 0,0 0 1,0 0-1,1 1 0,-1-1 0,0 0 1,0 0-1,0 0 0,1 1 0,-1-1 1,0 0-1,0 0 0,0 1 0,1-1 1,-1 0-1,0 0 0,0 1 0,14 15-218,-12-15 276,61 62 35,-59-59-364,1-1-1,-1 1 1,1-1 0,0 0 0,0 0-1,0-1 1,1 1 0,-1-1 0,1 0 0,-1 0-1,1-1 1,10 2 0,-10-3-3382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7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380 11 2577,'0'0'814,"0"0"-87,0 0 223,0 0-154,0 0-253,-33-11 3544,7 11-4026,1 2 0,-1 0-1,1 2 1,0 0 0,-30 11-1,43-12-74,0 2 1,0 0-1,1 0 0,-1 1 0,1 1 0,1-1 0,-1 2 0,1 0 1,0 0-1,1 0 0,0 1 0,-11 16 0,18-24 1,1 1 0,-1-1 0,1 1 0,0 0 0,-1 0 0,1 0 0,0 0 0,0 0 0,1 0 0,-1 0 0,0 0 0,1 0 0,-1 0 0,1 0 0,0 1 0,-1-1 0,1 0 0,0 0 0,1 0 0,-1 0 0,0 1 0,0-1 0,1 0-1,0 0 1,-1 0 0,1 0 0,0 0 0,0 0 0,0 0 0,0 0 0,0 0 0,0 0 0,1-1 0,-1 1 0,1 0 0,-1-1 0,3 2 0,5 4-5,1-1 0,0 0 0,0-1 0,1 0 0,19 7 0,-18-8 42,116 39-17,41 15-268,-146-48 161,0 1 1,0 0-1,-2 2 1,39 28-1,-56-37 91,-1-1 0,1 1-1,-1-1 1,1 1 0,-1 0-1,0 0 1,0 0-1,-1 1 1,0-1 0,1 1-1,-1-1 1,-1 1 0,1 0-1,-1 0 1,2 6 0,-3-8 43,0 0 1,0 0-1,0 0 1,0 0-1,-1 0 1,1 0-1,-1 0 1,0 0-1,1 0 1,-1 0-1,-1-1 1,1 1 0,0 0-1,-1-1 1,1 1-1,-1-1 1,0 1-1,0-1 1,0 0-1,0 1 1,0-1-1,0 0 1,-1-1-1,1 1 1,-5 2-1,-7 4 49,-1-1-1,0-1 1,0-1-1,0 0 1,-1 0-1,0-2 0,0 0 1,-16 1-1,-133-2 3,146-2-29,3-1-53,1 0-1,-1-1 1,-17-5-1,29 6-23,1 1-1,-1-1 1,1 0 0,0 0-1,-1 0 1,1-1 0,0 1-1,0-1 1,0 0 0,0 0-1,0 0 1,1 0-1,-1 0 1,0-1 0,1 1-1,0-1 1,0 0 0,-1 1-1,2-1 1,-4-6 0,5 9 8,0-1 1,0 0-1,0 0 1,0 0 0,0 0-1,0 0 1,0 0-1,1 1 1,-1-1 0,0 0-1,0 0 1,1 0-1,-1 0 1,1 1 0,-1-1-1,1 0 1,-1 0 0,1 1-1,-1-1 1,1 0-1,0 1 1,-1-1 0,1 1-1,0-1 1,-1 1-1,1-1 1,0 1 0,0-1-1,0 1 1,0 0-1,-1-1 1,1 1 0,0 0-1,0 0 1,0 0-1,0 0 1,0 0 0,0 0-1,-1 0 1,3 0-1,46-2-503,-39 3 266,-7-2 101,0 1 0,1 0 0,-1 1 0,0-1 0,1 0 0,-1 1 0,0 0 0,1 0 0,-1 0 0,0 0 1,0 0-1,0 1 0,0-1 0,5 4 0,2 4-1433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58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31 1272,'0'0'834,"0"0"-471,0 0-243,0 0-95,-6-2 22,-19-6-35,24 7 88,0 0 0,0 1 1,1-1-1,-1 0 1,0 1-1,1-1 1,-1 0-1,0 0 1,1 0-1,-1 0 1,1 0-1,-1 0 0,1 1 1,-1-1-1,1 0 1,0 0-1,0 0 1,-1-2-1,-1 0 1344,0 19-770,-6 50-374,4 1 0,4 92 0,27 133 428,28-11-502,-12-80-137,-38-168-267,-2 0 1,0 1 0,-5 50-1,2-79 48,-1 0 0,0 0-1,-1 0 1,1 0-1,-1-1 1,0 1 0,0-1-1,0 1 1,-1-1 0,0 0-1,0 0 1,0 0-1,0 0 1,0 0 0,-1-1-1,-6 6 1,-9 5-1553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0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0 936,'0'0'1605,"0"0"-508,0 0-290,0 0-92,0 0-170,0 0-175,-32 22 2330,33-15-2703,1-1 1,0 1-1,1 0 0,-1-1 0,1 1 0,1-1 0,7 11 0,7 17-4,-16-29-3,-1-1 1,1 0-1,0 0 1,0 1 0,1-2-1,-1 1 1,1 0-1,0 0 1,0-1 0,0 0-1,1 1 1,-1-1-1,1 0 1,-1-1 0,8 5-1,-4-5-26,1 1 1,0-1-1,-1 0 0,1-1 0,0 0 1,0 0-1,0-1 0,10 0 0,146-6-241,-163 6 193,-1 0 29,0 0 26,0 0-3,0 0 67,0 0 19,0 0-60,0 0-57,0 0 0,0 0-89,0 0-250,0 0-81,-2 0 456,1 0 1,0 0 0,-1 1-1,1-1 1,0 1 0,-1-1-1,1 1 1,0-1 0,-1 1-1,1 0 1,0 0-1,0 0 1,0-1 0,0 1-1,0 0 1,0 0 0,0 1-1,-2 1 1,3-3 25,-1 0 0,1 1 0,-1-1 0,1 0 0,0 1 0,-1-1 0,1 0 0,-1 1 0,1-1 0,-1 1 0,1-1 0,0 0 0,-1 1 0,1-1 0,0 1 0,0-1 0,-1 1 0,1-1 0,0 1 0,0-1 0,0 1 0,0 0 0,0-1 0,0 1 0,-1-1 0,1 1 0,0-1 0,0 1 0,1-1 0,-1 1 0,0 0 0,0-1 0,0 1 0,0-1 0,0 1 0,1-1 0,-1 1 1,0-1-1,0 1 0,1-1 0,-1 1 0,0-1 0,1 1 0,-1-1 0,1 0 0,-1 1 0,1-1 0,4 1 15,-1 1 1,0-1 0,1 1-1,-1-1 1,0 1 0,0 0-1,0 1 1,0-1-1,0 1 1,-1-1 0,1 1-1,-1 1 1,6 5 0,-5-2 69,0 0-1,0 0 1,0 0 0,-1 0 0,-1 0 0,1 1 0,2 12 0,9 64 602,-2 0 0,-1 156-1,-4-53-304,-7-184-249,-2 23-1128,2-25 904,-1 0-1,0 0 0,1-1 0,-1 1 1,0-1-1,1 1 0,-1 0 0,0-1 1,0 1-1,0-1 0,1 0 0,-1 1 1,0-1-1,0 0 0,0 1 0,0-1 1,0 0-1,0 0 0,0 0 0,0 0 1,0 0-1,0 0 0,1 0 0,-3 0 1,-17 0-1286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0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5129,'0'0'1016,"0"0"-556,0 0-125,0 0 220,26-1 4,-8-1-472,20-1 61,0 1 0,1 2 1,62 8-1,-70-4-102,-1-1 0,37-1 1,33 2-708,-99-3 538,-1-1-1,1 1 1,0-1-1,-1 1 1,1-1-1,0 1 1,-1 0-1,1-1 1,-1 1-1,1 0 1,-1-1-1,0 1 0,1 0 1,-1-1-1,0 1 1,1 0-1,-1 0 1,0 0-1,0-1 1,0 1-1,1 0 1,-1 0-1,0 0 1,0 0-1,0-1 1,-1 1-1,1 0 0,0 0 1,0 0-1,0 0 1,0-1-1,-1 1 1,1 0-1,0 0 1,-1-1-1,1 1 1,-1 1-1,-2 2-3394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1.5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135 103 3569,'0'0'821,"0"0"-233,0 0 25,0 0-171,0 0-188,0 0-98,5-17 9,15-50-22,-11 48 377,-2 21-373,-2 19-96,-5-20 15,0 8 68,-1 1-1,0 0 1,-1 0 0,0-1-1,-1 1 1,0-1 0,-1 0-1,1 0 1,-7 10 0,-8 12 323,-26 34 1,-6 10 21,44-67-469,2 0 0,-1 0 0,1 1 0,0-1 0,0 1 0,1 0 0,1 1 0,0-1 0,0 0 0,0 1 0,1-1 0,1 1 0,-1-1 0,2 1 0,1 15 0,-1-23-12,0 0-1,0 1 0,1-1 1,-1 0-1,1 0 0,-1 0 1,1 0-1,-1-1 0,1 1 1,0 0-1,0-1 0,0 1 1,0-1-1,0 1 0,0-1 1,0 0-1,1 0 0,-1 0 1,0 0-1,1 0 0,-1-1 1,0 1-1,1-1 0,-1 0 1,5 1-1,10 0 25,0 0 0,30-4-1,-16 1-77,-19 2 372,-12 0-438,1-1 1,0 1-1,0 0 0,0 0 0,0-1 1,-1 1-1,1 0 0,0 0 1,0 0-1,0 0 0,0 0 1,0 0-1,0 0 0,0 0 1,-1 1-1,1-1 0,0 0 0,0 0 1,0 1-1,0-1 0,-1 1 1,1-1-1,0 0 0,0 1 1,-1 0-1,1-1 0,0 1 1,-1-1-1,1 1 0,-1 0 0,1-1 1,0 1-1,-1 0 0,0 0 1,1-1-1,-1 1 0,1 0 1,-1 0-1,0 0 0,0 0 1,1-1-1,-1 1 0,0 0 0,0 0 1,0 0-1,0 0 0,0 0 1,0 0-1,0 0 0,-1 0 1,1 8-1562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1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8 1720,'0'0'1590,"0"0"-628,0 0-80,0 0-72,0 0-317,0 0-218,0-7-136,8 48-198,0 43 326,-8-26 10,-2 0 0,-12 73 0,13-126-356,-8 63 320,9-65-337,-1-1-1,1 1 1,0-1 0,0 1 0,0 0 0,0-1 0,0 1 0,0-1 0,1 1 0,0-1-1,-1 1 1,1-1 0,0 1 0,0-1 0,0 0 0,0 0 0,1 1 0,-1-1 0,1 0-1,-1 0 1,3 2 0,4-1-2164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85 221 3393,'0'0'751,"0"0"-433,0 0-238,0 0 68,0 0 7,0 0 6,3 3 38,1 4-28,0-1-1,0 0 1,-1 1-1,0 0 1,0 0-1,0 0 1,-1 0-1,0 0 1,-1 0-1,1 0 1,-1 16-1,1-10 26,0 0 0,1 0 0,6 19 0,-6-24-131,0-1 0,0 0-1,1 0 1,0 0 0,1 0 0,-1-1 0,1 1-1,0-1 1,9 8 0,-9-11-43,0 0-1,0 1 1,0-2 0,0 1 0,0 0-1,1-1 1,-1 0 0,1-1 0,0 1-1,0-1 1,-1 0 0,1 0 0,9-1-1,14 1 42,-1-1 0,0-1 0,34-7 0,-54 7-60,-1-1 0,1 1 0,0-2-1,-1 1 1,1-1 0,-1 0 0,0-1 0,0 0 0,0 0-1,0-1 1,-1 1 0,0-1 0,0-1 0,0 1 0,0-1-1,5-7 1,-9 8 0,1 0 0,-1 0-1,0 0 1,0-1 0,0 1 0,-1-1-1,0 1 1,0-1 0,0 1-1,-1-1 1,1 0 0,-2 1 0,1-1-1,0 0 1,-1 1 0,0-1-1,-1 1 1,-1-7 0,-2-2-9,0 0-1,-1 1 1,-1-1-1,0 1 1,-15-21 0,4 10-107,-2 1-1,0 1 1,-31-27 0,37 38-4,0 0 0,-1 0 0,0 2 0,0 0 0,-1 0 0,0 2 0,-18-7 0,29 13-21,-1-1-1,1 1 1,0 0-1,-1 0 0,1 1 1,-1 0-1,1 0 0,-1 0 1,1 0-1,-1 1 1,1 0-1,-1 0 0,1 1 1,0-1-1,-1 1 1,1 0-1,0 1 0,0-1 1,1 1-1,-1 0 0,0 0 1,1 0-1,0 1 1,0 0-1,0 0 0,0 0 1,1 0-1,-1 0 1,1 1-1,-4 7 0,-7 13-71,1 1-1,1 1 1,1 0-1,-10 44 1,13-47 356,-9 39-494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2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16 5417,'0'0'1721,"0"0"-1049,0 0 520,0 0-104,0 0-376,0 0-344,0 0-88,-14-15-176,14 15-104,0 0-56,0 0-640,0 8-392,5 9-176,2 0-96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5.7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 11 72,'0'0'1122,"0"0"-336,0 0-152,0 0-34,0 0-145,0 0-83,-35-10 841,30 10-1205,0 0-1,0 0 0,0 1 0,0-1 0,0 1 0,0 0 0,1 1 0,-1-1 0,0 1 0,0 0 1,1 0-1,-8 5 0,6-1 14,0-1-1,0 1 1,0 0 0,1 0 0,0 1 0,0-1-1,-5 10 1,6-9-29,-4 5-20,0 0-1,1 0 1,1 0 0,-1 1 0,2 0-1,0 1 1,1-1 0,0 1 0,-2 19-1,39-33-303,-25-1 337,1-1-1,-1 0 0,1 0 0,-1-1 1,0 0-1,0-1 0,-1 1 1,1-2-1,12-8 0,2-2-148,35-34 0,-53 46 228,-1 0 0,0 0-1,0-1 1,-1 1 0,1-1 0,-1 1 0,1-1-1,-1 0 1,0 0 0,0 0 0,1-6 0,-2 13-125,0 1 0,0-1 0,0 1 0,0-1 0,1 1 1,-1-1-1,1 0 0,0 0 0,0 0 0,0 0 0,1 0 1,-1 0-1,1 0 0,-1-1 0,1 1 0,0-1 0,3 2 1,0 1-50,1 0 0,0-1 0,0 0 0,0 0 0,0-1 1,0 0-1,9 3 0,-12-5 44,-1-1 1,1 1 0,-1-1-1,0 1 1,1-1-1,-1 0 1,1 0-1,-1-1 1,1 1 0,-1-1-1,0 1 1,1-1-1,-1 0 1,0 0-1,1-1 1,-1 1-1,0-1 1,0 0 0,0 1-1,0-1 1,2-3-1,2-3 55,0 0 0,0 0 0,-1-1 0,0 0 0,7-13 0,1-3-45,-5 12-7,-9 11 48,1-1 0,0 1 0,0 0 0,0 0 0,0 0 0,0 0 0,1 0 0,-1 1 0,0-1 0,1 0 0,0 1 0,-1-1 0,1 1 0,0-1 0,0 1 0,0 0 0,0 0 0,0 0 0,0 0 0,0 0 0,0 0-1,0 0 1,0 1 0,0-1 0,1 1 0,-1-1 0,0 1 0,0 0 0,1 0 0,-1 0 0,5 1 0,1 1-72,-1 0-1,1 1 0,0 0 0,-1 0 0,0 0 1,0 1-1,0 0 0,0 1 0,0-1 1,-1 1-1,11 11 0,-9-8-42,0 0 0,0 1 0,-1-1 0,-1 2 0,1-1 0,-1 1 0,9 20 0,-13-23 256,0-1 0,-1 1 0,0 0 0,0 0 0,0 0 1,-1 0-1,0 0 0,0-1 0,-1 1 0,0 0 0,-2 10 0,2-17-49,1 1-1,-1 0 0,0 0 0,0-1 1,1 1-1,-1-1 0,0 1 0,0-1 0,0 1 1,1-1-1,-1 1 0,0-1 0,0 0 1,0 0-1,0 1 0,0-1 0,0 0 0,0 0 1,0 0-1,0 0 0,0 0 0,0 0 1,0 0-1,0 0 0,0-1 0,0 1 0,1 0 1,-1 0-1,0-1 0,0 1 0,-1-2 1,-34-19 164,20 11 289,13 9-573,0 0 0,0 0 0,-1 0 0,1 1 0,0-1 0,0 1 0,-1 0 0,1 0 0,-4 0 0,-3 1-456,-7-1-1029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8:04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32 4913,'0'0'1280,"0"0"-658,0 0-102,0 0 40,0 0-153,0 0-414,0-1 0,0 1 1,0 0-1,0 0 0,0 0 0,0 0 1,0-1-1,0 1 0,0 0 1,0 0-1,-1 0 0,1 0 1,0 0-1,0-1 0,0 1 0,0 0 1,0 0-1,0 0 0,0 0 1,0 0-1,-1 0 0,1 0 0,0-1 1,0 1-1,0 0 0,0 0 1,0 0-1,-1 0 0,1 0 0,0 0 1,0 0-1,0 0 0,0 0 1,-1 0-1,1 0 0,0 0 0,0 0 1,0 0-1,0 0 0,-1 0 1,1 0-1,0 0 0,0 0 0,0 0 1,0 0-1,0 0 0,-1 0 1,1 0-1,0 1 0,0-1 0,0 0 1,0 0-1,0 0 0,0 0 1,-1 0-1,1 0 0,0 0 0,0 1 1,0-1-1,-2 39 120,-14 76-1,8-73-67,-3 63 0,10-76-13,-1-16-67,2 0 0,0 0 1,0 0-1,1 0 0,4 17 0,-5-27 32,1 0 0,0 0-1,0-1 1,0 1 0,1-1-1,-1 1 1,1-1 0,-1 1 0,1-1-1,0 0 1,0 0 0,0 1 0,0-2-1,0 1 1,0 0 0,1 0 0,-1-1-1,1 1 1,-1-1 0,1 0-1,-1 1 1,1-1 0,0 0 0,0-1-1,0 1 1,-1-1 0,1 1 0,0-1-1,3 0 1,14 1 5,-1 0 0,0-2 0,1-1 0,-1 0 0,0-1 0,23-7 0,-32 7-7,1-1 1,-1 0-1,0-1 1,0 1-1,-1-2 1,0 0 0,1 0-1,-2 0 1,1-1-1,-1 0 1,0-1-1,11-14 1,-16 17 31,0 0 0,0 0 0,0-1-1,0 1 1,-1-1 0,0 0 0,0 0 0,-1 0 0,1 0 0,-1 0-1,-1 0 1,1 0 0,-1 0 0,0 0 0,0 0 0,-1 0 0,-2-10-1,1 7 17,0 0 0,-1 0 0,-1 1 0,1-1 0,-1 1 0,-1 0-1,1 0 1,-2 0 0,1 0 0,-12-11 0,1 2-52,0 1 0,-2 0 0,0 2 0,-1 0 0,0 1 0,-1 1 0,-29-13 0,47 24-3,0 0 0,0 0 0,-1 1 0,1-1 0,-1 1 0,1-1 0,0 1 0,-1 0 0,1 0 0,-1 0 0,1 1 0,0-1 0,-1 1 0,1-1 0,0 1 0,-1 0 0,1-1 0,0 1 0,0 0 0,-1 1 0,1-1 0,0 0 0,0 1 0,0-1 0,1 1 0,-1-1 0,-2 4 0,-3 4-86,0 0 1,0 1-1,1 0 1,-7 17-1,3-8 38,-13 23 30,1-5-9,2 1 1,1 1-1,-22 71 1,40-107-23,0-1 0,0 0 0,1 1 0,-1-1 0,0 1 0,1-1 0,0 1 0,0-1 0,0 1 0,0-1 0,0 1 0,0-1 0,0 1 0,1-1 0,-1 1 0,1-1 0,0 0 0,0 1 0,0-1 0,0 0 0,0 0 0,0 1 0,1-1 0,-1 0 0,4 3 0,0-2-18,0-1 0,0 1 0,0-1 0,1-1 0,-1 1 0,1-1 0,-1 0 0,1 0 0,-1 0 0,11-1-1,44 4-882,-1-4 0,0-1 0,97-16 0,-131 12 907,0-1 1,0-2-1,0 0 1,34-18-1,-44 18 644,0-1 0,-1 0 0,0-1-1,-1 0 1,0-2 0,0 1 0,19-24 0,-26 26-137,0-1 0,-1 0 0,0 0 0,-1 0 1,6-17-1,-8 18-363,1 1 0,0-1 1,0 1-1,1 0 0,0 0 1,1 0-1,0 1 0,0 0 1,8-10-1,-12 17-84,-1 0-31,-17 173-302,17-166 303,0 0 0,1 0 0,-1 0 0,1 0 0,0 0 0,1-1 0,0 1 0,5 12 1,-5-16-4,0 0 0,0 0 1,0 0-1,1 0 1,-1 0-1,1 0 0,0-1 1,0 1-1,0-1 1,0 0-1,0 0 1,0 0-1,1 0 0,-1-1 1,1 1-1,-1-1 1,1 0-1,3 1 0,7 1-24,1 0-1,-1-2 0,0 1 1,0-2-1,1 0 0,-1 0 1,0-1-1,1-1 0,-1-1 1,0 0-1,0-1 0,-1 0 1,1-1-1,-1 0 0,0-1 1,0-1-1,0 0 0,-1-1 1,-1 0-1,1-1 0,-1 0 1,-1-1-1,15-16 0,-22 23 80,0 0-1,-1-1 0,1 0 1,-1 1-1,0-1 0,0 0 1,0 0-1,0 0 0,-1 0 1,0 0-1,0 0 1,0 0-1,0-1 0,-1 1 1,1 0-1,-1-1 0,0 1 1,0 0-1,-1-1 0,1 1 1,-1 0-1,0 0 1,0-1-1,-1 1 0,1 0 1,-1 0-1,0 0 0,0 0 1,0 1-1,0-1 1,-1 0-1,1 1 0,-1 0 1,0 0-1,0 0 0,0 0 1,-8-5-1,-6-5 107,0 2-1,-2-1 1,1 2-1,-1 1 1,-1 0-1,-27-8 1,44 16-133,-115-32-43,105 30 31,0 1 0,0 0 0,0 1 0,0 0 0,0 1 0,0 1 0,-17 3 0,25-3-17,1 1-1,0 0 1,0 0-1,0 0 1,0 0 0,0 1-1,0-1 1,1 1-1,-1 0 1,1 1-1,0-1 1,0 0-1,0 1 1,0 0 0,0 0-1,1-1 1,0 1-1,0 1 1,0-1-1,0 0 1,1 0-1,-1 1 1,1-1 0,0 1-1,1-1 1,-1 8-1,-1 4 29,1 0 0,0 1 0,1-1 0,1 1 0,1-1 0,4 21-1,-1-17 17,0 0 0,2-1-1,0 0 1,17 31-1,-21-44-59,0-1 0,0 1 0,1-1 0,0 0 0,0 0 0,0 0 0,1 0-1,-1-1 1,1 0 0,0 0 0,0 0 0,1 0 0,-1-1 0,1 0 0,0 0-1,0-1 1,0 1 0,0-1 0,7 1 0,10-1-275,-1-1-1,1-2 1,0 0 0,-1-1 0,1-1-1,-1-2 1,0 0 0,0-1-1,0-1 1,-1-1 0,27-14 0,-16 5 153,-2 0 1,41-31 0,-43 26 1198,-1-1-1,27-31 1,-53 53-956,0 0 165,1 0 0,-1-1 0,1 1 0,-1-1-1,0 1 1,0-1 0,0 0 0,0 1 0,0-1 0,0 0 0,0 0-1,0 0 1,-1 0 0,1 0 0,-1 0 0,1 0 0,-1-2 0,11 21-708,-8-6 460,1 0 1,0 0 0,0 0-1,1-1 1,0 1-1,1-1 1,0 0 0,1-1-1,0 1 1,0-1-1,1-1 1,1 0 0,-1 0-1,18 12 1,-14-12-63,0-1 0,1-1 1,0 0-1,0 0 0,0-2 1,1 1-1,0-2 0,0 0 1,0-1-1,0 0 0,25 0 1,-29-2 81,0 0 1,1-1 0,-1 0-1,0 0 1,1-1 0,-1-1-1,0 0 1,0 0 0,0-1-1,-1 0 1,0-1 0,1 1-1,-1-2 1,-1 0 0,1 0-1,-1 0 1,0-1 0,-1 0-1,1-1 1,-2 0 0,1 0-1,-1 0 1,8-15 0,-7 11 125,-1 0 0,0-1 0,-1 0 1,0 0-1,-1 0 0,-1-1 0,0 0 0,-1 1 1,0-1-1,-1 0 0,-1 0 0,-2-23 0,1 30-139,0 1 0,0-1 0,-1 1 0,0 0 0,0-1-1,-1 1 1,0 0 0,0 1 0,0-1 0,-1 0 0,1 1 0,-1 0-1,-1 0 1,1 0 0,-1 0 0,0 1 0,0-1 0,0 1-1,-1 1 1,1-1 0,-1 1 0,0 0 0,0 0 0,-11-3 0,-3-1-125,0 1 1,0 0-1,-1 2 1,0 0-1,0 2 1,-32-1 0,35 5 5,1 0 1,-1 1 0,1 0 0,0 1 0,0 2 0,1-1 0,-1 2-1,1 0 1,1 1 0,-1 1 0,1 0 0,1 1 0,-22 18 0,14-8-268,0 1 1,1 0 0,1 2 0,1 0 0,1 2-1,1 0 1,-14 28 0,8-2-1366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1:33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12565 10280 58 0,'0'0'102'0,"0"0"-57"0,0 0-15 16,0 0-8-16,0 0-15 16,0 0-7-16,0-2 0 15,0 2 10-15,0 0 41 16,0 0-24-16,0 0 5 16,0 0-3-16,0 0 10 15,0 0 8-15,0 0-19 16,0 0-7-16,0 0-19 15,0 0 30-15,0 0-15 16,0 0 7-16,0 0-18 16,0 0-4-16,0 0-2 15,0 0 0-15,0 0 1 0,0 0-1 16,0 0 0-16,0 0 7 16,0 0-13-16,0 0 8 15,0 0-2-15,0 0 0 16,1 0-7-16,2 0 1 15,2 7-3-15,-2 5 9 16,4 5 0-16,-3 4 26 16,1 4-14-16,-2 1 8 15,0 3-8-15,2 0 2 16,-4 1-2-16,-1 1-2 16,2 3 4-16,-1-1-12 15,1 1 19-15,-2-1-20 16,0 2 23-16,0-2-17 0,0 3 6 15,0 0-5-15,0-1 2 16,0 1-2-16,0-3-8 16,0-2 2-16,0-2-2 15,1-4 1-15,2-4 5 16,0-2-7-16,-2-4 2 16,1-2-1-16,-1-2 0 15,-1-4 0-15,0 0 0 16,2-3 1-16,-2-1-1 15,0 0 0-15,0-1 0 16,0-2 8-16,0 1-9 16,0-1 2-16,0 0-1 15,0 0 5-15,0 0-4 0,0 0 3 16,0 0-3 0,0 0-2-16,0 0-14 0,0 0-9 15,0 2-86-15,0-2-242 0</inkml:trace>
  <inkml:trace contextRef="#ctx0" brushRef="#br0" timeOffset="1262.34">12436 10422 162 0,'0'0'135'15,"0"0"-87"-15,0 0 8 16,0 0 8-16,0 0 5 0,0 0-19 16,0 0-9-16,0-14-28 15,0 12 13-15,0-1-2 16,0 1 10-16,0-1-14 15,0 2-12-15,0 0 1 16,0-1-9-16,0-1 7 16,0 1-6-16,2-4 2 15,4-1-2-15,1-2-1 16,5 0 0-16,0-2 1 16,3 2 5-16,5-3-6 15,2 2 0-15,0 1 0 16,5-1 0-16,0 3 1 15,1 2-2-15,2-2 2 0,2 1-1 16,-4 2 0 0,0 1-7-16,-4 1 7 0,-2 2-7 15,-5 0 6-15,-4 0-19 16,2 9 14-16,-2 6-20 16,-1 0 14-16,1 2 1 15,0 3 10-15,-3-1 0 16,-2 1-8-16,-1 2 9 15,-1-4 0-15,-4 1 2 16,-2 1-1-16,0 3 9 16,-18 2-4-16,-9 5 6 15,-9 0 3-15,-6 1-14 16,-5-6 8-16,0-3-9 16,1-8 12-16,3-3-11 15,5-5 8-15,3-4-9 0,12-1 27 16,6-1 1-16,7 0 11 15,6 0 0-15,4 0-21 16,0 0-18-16,0-1 2 16,4-6-2-16,9 0 0 15,4-1 2-15,1-1-1 16,2 3-1-16,-4 2 1 16,-4 1 0-16,-4 3-1 15,-2 0-1-15,-1 0 0 16,0 0-14-16,-1 0 14 15,2 0-13-15,2 6 13 16,-1 3-16-16,5 1 17 0,-1 2 0 16,3 4 0-16,3 0 0 15,2 4 7-15,2-1-15 16,0 2 16-16,3 0-6 16,-2 0-1-16,-1-2-2 15,-1 3 2-15,-3-2-1 16,0-1 0-16,-2 0 0 15,-3-3-1-15,-1-1 2 16,0-1-2-16,-2-1 8 16,1-1-14-16,-4-3 14 15,0-1-7-15,-3-5 0 16,-1 0 0-16,-2-1 1 16,0-1-1-16,0-1 14 0,0 0-6 15,0 0 15 1,0 0-2-16,0 0 13 0,0 0-21 15,0 0-2-15,0 0 4 16,0 0-14-16,3 0 10 16,-3 0-10-16,0 0 7 15,0 0-1-15,0 0-14 16,0 0 8-16,0 0-2 16,0 0 0-16,0 0-29 15,0 0-44-15,-6 7-77 16,-5 2-60-16,-2-1-187 0</inkml:trace>
  <inkml:trace contextRef="#ctx0" brushRef="#br0" timeOffset="3941.41">19650 10199 373 0,'0'0'91'0,"0"0"-63"16,0 0 5-16,0 0-1 15,0 0 18-15,0 0-34 0,0 0 29 16,34-47-8-16,-34 44 8 16,0 3 0-16,0 0-5 15,0 0 2-15,0 0-30 16,0 0 12-16,0 0-24 16,0 0 0-16,0 0-2 15,0 0 2-15,0 11-12 16,0 7 6-16,0 6 6 15,-6 9 12-15,-3 6 7 16,-3 5-18-16,-3 5-1 16,0 3 13-16,-1 3-13 15,-3 0 1-15,-1 1-1 16,-2-4 0-16,-4-3 0 16,-2-5 6-16,-2 0-5 15,1-5 3-15,2-6 3 0,4-7-7 16,7-7 1-16,5-8-1 15,7-5 0-15,2-4 0 16,2-2 9-16,0 0-8 16,0 0 14-16,0 0-14 15,0-2 6-15,0-5-6 16,0-3-1-16,2 1 0 16,-1-1 1-16,1 2-1 15,-2 0 0-15,0-1-1 16,0 1 1-16,0-2-7 15,0-3 7-15,0 0-2 16,0-4-45-16,1-1 34 16,7-3-12-16,4-3-2 0,6-1 4 15,-1-4 2 1,3-2 14-16,1 0-6 0,-2-1 12 16,-2-1 2-16,-3 5-4 15,-3 1 9-15,0 4-5 16,-3 1-1-16,0 3 0 15,1 4-1-15,-2 3 2 16,3 0-2-16,-2 2 8 16,0 2-14-16,-2 2 9 15,1 1-3-15,-1-2 1 16,1 3 0-16,1 2 0 16,2-2 0-16,-1 1 0 0,-1-2 1 15,-1 3-4 1,-1-1 12-16,-2 2-15 0,-2-1 13 15,0 1-5-15,-2 1-2 16,1 0 0-16,-1 0 1 16,0 0-1-16,0 0 1 15,0 0 6-15,0 0 14 16,0 0-8-16,0-2 15 16,0 2-13-16,0-1 1 15,0-1-8-15,0 0-7 16,2-1 0-16,-1 2-1 15,1-4 0-15,-1 2 7 16,1-2-10-16,-1 2 5 16,1-1-2-16,-1-1 0 15,-1 0 0-15,0-3 2 0,0 1-2 16,0 0 17-16,0-2-17 16,0 0 3-16,0 2 3 15,0 1-9-15,0 1 3 16,0 2 0-16,0 0-1 15,0 2-5-15,0-1-6 16,0 2-32-16,0 0-17 16,0 0-18-16,-6 0-21 15,-1 0-153-15</inkml:trace>
  <inkml:trace contextRef="#ctx0" brushRef="#br0" timeOffset="4768.02">19680 10152 71 0,'0'0'76'15,"0"0"-55"-15,0 0-13 0,0 0 41 16,0 0-4 0,0 0-15-16,0 0-29 0,3-3 10 15,-3 3-10-15,0 0 45 16,0 0-3-16,0 0-10 15,0 0-15-15,0 0-18 16,0 0 0-16,0 0 0 16,0 2 11-16,0 1-11 15,0 2 14-15,0-2-13 16,0 1 0-16,0 1-1 16,1 0 0-16,3-2 0 15,-2 1 0-15,-1 3 4 16,2-2 3-16,0 1-14 15,0-1 2-15,0 4 4 0,2-2-5 16,0 6 6-16,3 1 0 16,1 5 6-16,3 3 10 15,1 4 12-15,1 5 23 16,1 0-42-16,-2 4 11 16,1-4 0-16,-2 1 2 15,-3 2-14-15,1-2-8 16,-1-4 2-16,-1-1-2 15,-2 0 7-15,-1-4-6 16,-2-1 3-16,0-2-3 16,-1-2-1-16,-2-1 0 15,1-3 9-15,-1-1-8 16,0-4 0-16,0-2 10 0,0-3-11 16,2-1 6-16,-2-1-5 15,1 1-2-15,1 0 2 16,-1 0-1-16,1 0 0 15,-1 2 0-15,1-5 0 16,-1 3 0-16,1-2 1 16,-2-1 1-16,0 2 3 15,0-2-4-15,0 0 10 16,0 0-11-16,0 0 13 16,0 0-12-16,0 0 0 15,0 0-1-15,0 0-43 16,0 0-44-16,0 0-79 15,0 0-36-15</inkml:trace>
  <inkml:trace contextRef="#ctx0" brushRef="#br0" timeOffset="5435.81">19583 10657 12 0,'0'0'0'16,"0"0"-12"-16,0 0 12 16,0 0 7-16,0 0 18 15,0 0 15-15,0 0-5 16,-17 0 26-16,17 0 11 16,0 0-10-16,0 0-15 15,0 0-19-15,0 0-7 16,0 0-19-16,0 0 19 15,0 0-8-15,0 0 25 16,0 0-8-16,0 0 15 0,0 0-6 16,0 0-3-16,0 0-10 15,0 0-17-15,0 0 1 16,3 0 3-16,3 0 21 16,5-3-11-16,3 0-6 15,3 0-16-15,4 0 8 16,2-2-3-16,4 3-6 15,2-1 0-15,2 2 2 16,2-1-4-16,0 2 9 16,-4 0-15-16,-6 0 8 15,-5 0 0-15,-8 0-16 16,-2 0 3-16,-7 0 3 16,-1 0-5-16,0 0 5 0,0 0 10 15,0 0 42-15,0 0 13 16,-1 0 4-16,-1 0-34 15,1 0-9-15,1 0-15 16,0 0-1-16,0 0-14 16,0 0-68-16,0 0-145 0</inkml:trace>
  <inkml:trace contextRef="#ctx0" brushRef="#br0" timeOffset="7270">27906 9296 12 0,'0'0'118'16,"0"0"-66"-16,0 0 3 16,0 0-5-16,0 0-30 15,0 0 21-15,0 0 11 16,-3-44-3-16,1 36-15 16,1 4 0-16,1-1-13 15,-2-2 17-15,2 3-4 16,-1 0-18-16,-1-1 4 0,2 1-18 15,-1 0 4 1,-1-2-5-16,1 3-1 0,-1-2 0 16,1 0 0-16,-1 1 1 15,1-1 8-15,-1 2 7 16,-1 1-15-16,2 0 23 16,-1 1-14-16,2 1 2 15,0 0-12-15,0 0-10 16,0 0-6-16,0 3-19 15,0 11 22-15,0 9 9 16,0 10-3-16,0 13 14 16,0 20-7-16,0-3 1 15,0 4-1-15,-1 0 1 16,-5-13 0-16,0 2 7 0,-2-7-8 16,0-9 7-16,0-7-6 15,-1-7-1-15,1-5 9 16,-2-6-7-16,3-4-1 15,1-5 7-15,1 1-7 16,0-4-1-16,1-2 9 16,4 0-8-16,-1-1-2 15,1 2 7-15,0-2-11 16,0 0 13-16,0 0-8 16,0 0 0-16,0 0-1 15,0 0-9-15,0 0-11 16,0 0-22-16,0-2-78 15,-2-5-292-15</inkml:trace>
  <inkml:trace contextRef="#ctx0" brushRef="#br0" timeOffset="8211.54">27777 9218 350 0,'0'0'58'16,"0"0"-58"-16,0 0 0 15,0 0-11-15,0 0 3 16,0 0 8-16,0 0 11 16,9-50 5-16,-1 46-7 15,-4 0 21-15,-1 1-1 16,-1 3 24-16,-1-2-12 16,1 2-4-16,-2-1-14 15,1-1 8-15,1 1-13 16,1 1-17-16,-2-2 8 15,1 2-7-15,-1-1-4 16,1 1 4-16,-1 0-4 0,2 0 2 16,0 0-1-16,0 0-1 15,3 0-3-15,0 0 4 16,0 4 2-16,1-1-10 16,-4-1 9-16,0 1-1 15,0 1-16-15,-1-2 17 16,1 1-1-16,0 2 1 15,1 0 0-15,2 1 0 16,2 0 6-16,-4 2-5 16,2-3-2-16,-1 1 8 15,-2-1-14-15,0-2 14 16,-2-3-8-16,-1 2 1 16,3 1-2-16,0-1 2 0,3 5 0 15,2 1-2 1,2 1 9-16,5 6-14 0,0 3 13 15,4 5-13-15,0 3 7 16,1 8-1-16,2 6-4 16,1 2 5-16,-1 3 7 15,-2-2-6-15,0-2 8 16,-2-3-9-16,0-4 0 16,-3-5 0-16,-5-4 8 15,0-4-7-15,-4-8 0 16,-3-3 6-16,2-1-6 15,-2-2 4-15,0-2-4 16,0 2 4-16,0 1-4 0,2-4 7 16,-1 4-8-1,-1-1 1-15,3-2 10 0,-3 2-10 16,-1-5 1-16,-2 0 5 16,0-1-6-16,0-1 5 15,0 0 29-15,0 0-12 16,0 0 27-16,0 0-6 15,0 0-20-15,-2-3-24 16,-3-6-1-16,0 2-19 16,0-1-35-16,1 2 16 15,-4-2-39-15,4 3-51 16,-3 0-218-16</inkml:trace>
  <inkml:trace contextRef="#ctx0" brushRef="#br0" timeOffset="8928.68">27816 9629 129 0,'0'0'131'0,"0"0"-89"15,0 0-26-15,0 0 27 16,0 0 9-16,0 0 4 16,0 0-39-16,-1-11 5 15,1 10-21-15,0-1 47 16,0 1-5-16,0-1-1 15,1 2-18-15,-1 0-6 16,0 0-1-16,0 0-4 16,0 0 11-16,2 0-11 15,-2 0 15-15,0 0-18 16,0 0 16-16,0 0-12 16,1-2 7-16,-1 2-10 15,3 0-9-15,-3 0 8 0,1 0-9 16,-1 0 1-1,0 0 5-15,2 0-4 0,-2 0-1 16,0 0 5-16,0 0-6 16,0 0 22-16,0 0 2 15,3 0-11-15,3 0 17 16,5 0-25-16,8 0 1 16,6 0 3-16,8 0-11 15,6 0 1-15,4 0-1 16,0 0 1-16,-1 0-6 15,-3 0 5-15,-8 0-5 16,-7 0 4-16,-6 2-1 16,-9 0-6-16,-2-2 7 15,-5 1 1-15,-2-1-7 16,0 0-12-16,0 0 20 0,0 0 21 16,0 0 17-16,0 0-22 15,0 0 9-15,0 0-24 16,0 0 6-16,0 0-7 15,0 0-12-15,0 2-31 16,-9 3-99-16,1 0-77 16,-1 0-61-16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3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1 704,'0'0'600,"0"0"-600,0 0-576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4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68 277 640,'-57'89'836,"46"-71"-389,11-18-11,0 0 175,0 0-74,0 0-153,0 0-89,0 0-47,0 0-32,0 0 2,0 0 32,0 0 69,0 0-29,0 0 71,0 0-65,0 0 0,0 0 21,0 0 72,0 0-41,0 0-106,0 0 14,0 0-57,0 0-19,17-35 700,5-8-864,-1 8 11,-2-2-1,-2 0 1,-1-1-1,-2 0 1,11-48-1,-21 51 173,-8 56-390,-7 192 303,11-147-88,-4 0 1,-13 77-1,12-113-55,0 0-1,1 42 1,4-72 4,0 0 31,0 0 39,0 0-18,0 0 3,0 0-85,0 0-154,3-11-4137,1 3-730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4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1696,'0'0'2417,"0"0"-818,0 0-506,0 0-63,0 0-56,0 0-286,-1 4 127,-2 6-5280,3-5 1715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5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0 555 4177,'0'0'1103,"0"0"-507,0 0-160,0 0 127,0 0-122,0 0-121,0 0-126,0-20 1946,3-2-1998,0 1-1,2 0 1,0 0-1,1 0 0,16-35 1,-6 14-85,-8 23 32,-2-1 0,0 0 0,-1 0 0,-1 0 0,-1 0-1,1-22 1,-4 27-198,2 1-1,0-1 1,1 1-1,0 0 0,1 0 1,8-19-1,5-17 28,-26 204-1493,-6-54 1786,-7 197-1,25-281-117,4-19-519,11-28-1297,-10 17 624,3-1-536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5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6065,'0'0'1641,"0"0"-913,0 0 200,0 0-48,0 0-320,0 0-272,0 0-280,-12 0-8,12 0 0,0 0 24,0 0-24,0 0-8,0 0-384,-2 0-608,-3 9-776,0 5-369,-2-1-735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6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2 141 4729,'0'0'956,"0"0"-544,0 0-172,0 0 99,0 0 47,0-7-214,0 2-151,-1 3-16,1 1-1,0-1 1,0 0 0,-1 0-1,1 1 1,0-1 0,1 0-1,-1 0 1,0 0-1,0 1 1,1-1 0,-1 0-1,1 1 1,0-1 0,-1 0-1,1 1 1,0-1-1,0 1 1,0-1 0,2-2-1,-2 4 188,-1 0 168,0 0 76,0 0-42,0 0-50,0 0-85,0 0-35,0 0-54,0 0-79,28-13-370,28-12 99,-40 16 83,0 1-1,1 1 1,0 1-1,0 0 1,0 1-1,0 1 1,35-3-1,-51 11 3,0 0-1,-1 0 1,0 0-1,1 1 1,-1-1-1,-1 0 1,1 0-1,0 0 1,-1 1-1,0-1 1,0 0-1,-2 4 1,-3-1 140,0-1 0,-1 0 1,0 0-1,0 0 0,0-1 1,-1 0-1,0-1 0,0 1 1,0-1-1,-16 4 0,-36 22 527,60-30-588,0 1 0,-1-1 0,1 1-1,0-1 1,-1 0 0,1 1 0,0-1-1,-1 1 1,1-1 0,0 1 0,0-1-1,0 1 1,-1-1 0,1 1-1,0-1 1,0 1 0,0-1 0,0 1-1,0-1 1,0 1 0,0-1 0,0 1-1,0-1 1,0 1 0,0-1 0,1 1-1,-1-1 1,0 1 0,0-1-1,0 1 1,1-1 0,-1 1 0,0-1-1,0 0 1,1 1 0,-1-1 0,0 1-1,1-1 1,-1 0 0,1 1 0,-1-1-1,1 1 1,20 15 58,-19-14-78,190 155-396,-191-157 437,-1 1 1,1-1-1,-1 0 1,1 1-1,-1-1 1,1 1-1,-1-1 1,1 1-1,-1-1 0,0 0 1,1 1-1,-1-1 1,0 1-1,1 0 1,-1-1-1,0 1 1,0-1-1,1 1 1,-1-1-1,0 1 1,0 0-1,0-1 0,0 1 1,0-1-1,0 1 1,0 0-1,0-1 1,0 1-1,0 0 1,0-1-1,0 1 1,0-1-1,-1 1 1,1-1-1,0 1 0,0 0 1,-1-1-1,1 1 1,0-1-1,-1 1 1,1-1-1,-1 1 1,1-1-1,0 0 1,-1 1-1,1-1 1,-1 1-1,1-1 0,-1 0 1,1 0-1,-1 1 1,0-1-1,1 0 1,-1 0-1,1 1 1,-1-1-1,0 0 1,1 0-1,-1 0 1,1 0-1,-2 0 0,-45 12 670,41-11-569,-29 4 357,-1-2 1,0-2 0,-38-2-1,8-1-5,53 1-628,16-2-917,22-1-402,5 4-262,-4 0-669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8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186 204 408,'0'0'2485,"0"0"-1362,0 0-673,0 0 77,0 0 143,0 0-208,-4-2-256,4 2-129,-2 0 29,1 0 1,-1-1-1,1 1 1,0 0 0,-1-1-1,1 1 1,0-1-1,0 0 1,-1 0-1,1 1 1,0-1-1,0 0 1,0 0 0,0 0-1,0 0 1,0 0-1,-2-2 1,-17 44 70,-19 79 8,-32 180 1,44-172-115,30-202 577,-2 17-847,15-96 133,7-150 156,-23 175-478,0 128 243,0 0 59,0 0 40,0 0 34,0 0 25,0 20-200,2 1 183,0 0-1,1 0 1,0 0-1,14 38 0,35 77 39,-38-103-55,21 36 0,-30-60 16,0-1-1,1 0 0,0 0 1,0-1-1,1 1 1,0-1-1,0 0 1,0-1-1,12 8 0,-16-13-12,-1 1 0,1-1 0,0 0 0,-1 0 0,1 0 0,0 0-1,0 0 1,0 0 0,0-1 0,0 0 0,0 1 0,0-1 0,0 0-1,0-1 1,0 1 0,0 0 0,0-1 0,0 0 0,3-1 0,-1 0-7,-1 0 1,1-1 0,-1 0 0,0 1 0,0-2 0,0 1 0,0 0 0,0-1 0,-1 0 0,5-6 0,1-2-53,-2-1-1,1 0 0,-2 0 1,1-1-1,-2 1 0,7-28 1,-6 10 54,-3-1 1,0 0 0,-2 0 0,-2 0 0,-1 0-1,-1 1 1,-2-1 0,-1 1 0,-1 0 0,-15-39 0,21 64 86,-1 162 404,-1-43-39,16 165 0,-2-216-430,2 0-1,3-1 0,31 75 1,-44-127-344,-3-13-2091,0 2 2267,0-15-2218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49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60 155 3305,'0'0'864,"0"0"-357,0 0-209,0 0 60,0 0 29,-1 0-167,33 11-58,-27-8-159,1 0 0,0 0 0,0 0 0,0-1 0,1 0 0,-1 0 0,0 0-1,1-1 1,-1 0 0,1-1 0,0 1 0,-1-1 0,13-1 0,-16 0-3,0 1 0,0 0-1,0-1 1,-1 0 0,1 0 0,0 0 0,0 0 0,-1 0 0,1 0-1,-1 0 1,1-1 0,-1 0 0,0 1 0,0-1 0,0 0 0,1 0 0,-2 0-1,1 0 1,0-1 0,0 1 0,-1 0 0,1-1 0,-1 1 0,0-1 0,0 1-1,0-1 1,0 0 0,0 0 0,0 1 0,-1-1 0,1 0 0,-1 0-1,0-4 1,0 4 27,0 0 0,0 0 0,0 0 0,0 0 0,-1 0 0,1 0 0,-1 0 0,0 0 0,0 0-1,0 0 1,0 1 0,0-1 0,0 0 0,-1 1 0,0-1 0,1 1 0,-1 0 0,0-1 0,0 1 0,0 0 0,-1 0 0,1 0-1,0 0 1,-6-2 0,-15-15 805,23 19-840,-1 0 1,0 0 0,1-1 0,-1 1 0,0 0 0,1 0-1,-1 0 1,0 0 0,0 0 0,1 0 0,-1 0 0,0 1 0,1-1-1,-1 0 1,0 0 0,1 0 0,-1 1 0,0-1 0,1 0-1,-1 1 1,1-1 0,-1 0 0,0 1 0,1-1 0,-1 1-1,0 0 1,-18 17-42,15-14 30,-29 25 21,15-15 20,2 0 1,0 2 0,-23 27-1,35-38-23,1 0 0,-1 1-1,1-1 1,0 1-1,1-1 1,0 1-1,0 0 1,0 0 0,0 0-1,1 0 1,0 0-1,0 0 1,1 0 0,-1 1-1,2-1 1,-1 0-1,2 11 1,-1-14-5,0-1 0,0 1 1,1 0-1,-1-1 0,1 1 1,-1-1-1,1 1 0,0-1 0,0 0 1,0 1-1,0-1 0,1 0 1,-1-1-1,0 1 0,1 0 0,-1-1 1,1 1-1,0-1 0,-1 0 0,1 0 1,0 0-1,5 1 0,6 2 0,1-1 0,-1-1 0,20 1 0,-12-2-23,1 0 0,0-2 0,0 0 1,-1-2-1,1 0 0,37-12 0,-52 13 31,-1-1-1,0 1 1,-1-1-1,1-1 1,-1 1-1,1-1 1,-1 0 0,0-1-1,0 1 1,-1-1-1,1-1 1,-1 1-1,0-1 1,-1 1 0,1-1-1,-1-1 1,0 1-1,-1 0 1,0-1-1,0 0 1,0 0 0,-1 0-1,0 0 1,2-11-1,0-22 39,-3-64 0,-1 58 248,37 46-645,-37 4 358,1-1 1,-1 0 0,1 1-1,0-1 1,0 0 0,0 0-1,0 0 1,1 0-1,-1 0 1,1 0 0,0 0-1,0 0 1,0-1-1,0 1 1,0-1 0,0 1-1,1-1 1,3 3 0,-5-3-22,0-1 1,0 1 0,-1 0-1,1 0 1,0-1 0,-1 1-1,1 0 1,-1 0 0,0 0-1,1 0 1,-1 0 0,0 0 0,0 0-1,0-1 1,-1 1 0,1 0-1,0 0 1,-2 4 0,-11 33 205,8-29-189,1 1 0,0 0-1,0 0 1,1 0-1,0 1 1,1-1-1,1 1 1,0-1-1,0 1 1,1 0-1,1-1 1,2 16-1,-2-24-18,-1-1-1,1 1 0,0-1 1,0 0-1,1 0 1,-1 0-1,0 0 1,1 1-1,-1-2 0,1 1 1,0 0-1,0 0 1,-1 0-1,1-1 1,0 1-1,1-1 0,-1 0 1,0 1-1,0-1 1,0 0-1,1 0 0,-1-1 1,1 1-1,-1 0 1,0-1-1,1 1 1,-1-1-1,1 0 0,4 0 1,1 0-112,1 0 0,-1 0 0,1-1 0,-1 0 0,1 0 1,-1-1-1,13-5 0,12-9-1309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4.7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1 434 592,'0'0'644,"0"0"-266,0 0-32,0 0 80,0 0 31,1-5-503,5-13 6442,19 3-6452,0 2 1,1 1 0,0 1-1,1 1 1,51-11 0,-10 3-4,-38 11-2,1 2 0,0 2 0,0 0 0,0 2 0,45 5 0,3-2-4,-13-3 72,87-13 1,-4-16 42,-98 18-57,0 2 0,0 2 0,59-1 0,-55 7 59,81-15 0,30-2 30,156-20-89,-222 22 2,174-6 1,-195 19 50,104-18-1,-71 6-16,810-26 14,-543 30-238,30 34 78,-198-7-369,99-10 481,64 5-313,129 26 133,-455-33 192,258 27-23,-68-5-128,-279-23 422,35-2-2453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0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38 2705,'0'0'878,"0"0"-417,0 0 47,0 0 73,0 0-203,0 0-114,4-26 2566,-5 25-2818,0 0 0,0 0 1,0 0-1,0 0 1,0 1-1,0-1 1,0 0-1,-1 0 1,1 1-1,0-1 1,-1 0-1,1 1 1,0 0-1,-1-1 1,1 1-1,-1 0 1,1-1-1,0 1 1,-1 0-1,1 0 1,-1 0-1,1 0 1,-1 1-1,1-1 1,0 0-1,-1 1 1,1-1-1,-1 1 1,1-1-1,0 1 1,0-1-1,-1 1 1,1 0-1,0 0 1,0 0-1,0 0 1,0 0-1,0 0 1,0 0-1,0 0 1,0 0-1,0 0 1,-1 2-1,-5 7-217,0 0-1,0 0 1,-9 21-1,14-28 249,-5 15-165,0 1 0,1 0-1,2 0 1,-1 0 0,2 0 0,1 1-1,0 0 1,3 37 0,-1-55 66,0 0 0,0 1 1,0-1-1,0 0 0,0 0 1,1 0-1,-1 0 0,1 0 0,-1 0 1,1 0-1,0-1 0,0 1 0,0 0 1,0 0-1,0 0 0,0-1 0,0 1 1,1-1-1,-1 1 0,1-1 1,-1 1-1,1-1 0,2 2 0,0-1 0,0-1-1,0 1 0,0-1 0,0 0 1,0 0-1,0-1 0,0 1 0,0-1 1,0 0-1,0 0 0,6-1 1,7-1-138,1-1 0,-1-1 0,0-1 0,23-10 1,24-14-1125,-8 0-316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0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 42 3065,'0'0'1653,"0"0"-906,0 0-187,0 0 107,0 0-181,0 0-141,-17-6-234,-7-3-98,11 3 14,-1 0 0,0 2 0,-21-5 0,30 8-58,0 1 0,0 0 0,0 0 1,0 0-1,1 1 0,-1-1 0,0 1 0,0 0 0,0 1 0,1-1 0,-1 1 1,0 0-1,1 0 0,0 0 0,-1 1 0,1 0 0,0 0 0,0 0 0,1 0 1,-1 0-1,1 1 0,-1-1 0,1 1 0,0 0 0,0 0 0,1 1 0,-1-1 1,1 0-1,0 1 0,0-1 0,1 1 0,-1 0 0,1 0 0,0-1 0,0 1 1,1 0-1,-1 0 0,1 0 0,1 8 0,0-11-5,0 0 0,0 0-1,0 0 1,0 0 0,1 0 0,-1 0-1,1 0 1,0 0 0,-1 0 0,1-1-1,0 1 1,0-1 0,0 1 0,0-1-1,0 0 1,1 0 0,-1 0 0,0 0-1,1 0 1,-1 0 0,0-1 0,1 1-1,4 0 1,59 5-310,-30-4 213,43 1-26,-73-3 175,1-1-1,-1 0 1,1 0-1,-1 0 1,1 0-1,-1-1 1,0 0-1,12-6 1,-18 8 37,1-1 0,-1 1 0,1-1 0,-1 1 0,1-1 0,-1 1 1,1-1-1,-1 0 0,1 1 0,-1-1 0,0 1 0,1-1 0,-1 0 0,0 0 1,0 1-1,0-1 0,1 0 0,-1 1 0,0-1 0,0 0 0,0-1 0,0 2-29,0 0 0,0-1 0,-1 1 0,1 0 0,0 0 0,0-1 0,0 1 0,0 0 0,1-1 0,-1 1 0,0 0 0,0-1 0,0 1 0,0 0 0,0 0 0,0-1 0,0 1 0,0 0 0,1 0 0,-1-1 0,0 1 0,0 0 0,0 0 0,1-1 0,-1 1 0,0 0 0,0 0 0,1 0 0,-1-1 0,0 1 0,0 0 0,1 0 0,-1 0 0,0 0 0,0 0 0,1 0 0,-1 0 0,0 0 0,1 0 0,-1-1 0,0 1 0,1 0 0,-1 0 0,0 1 0,0-1 0,1 0 0,-1 0 0,0 0 0,1 0 0,-1 0 0,0 0 0,0 0 0,1 0 0,-1 1 0,0-1 0,1 0 0,-1 0 0,0 0 0,0 0 0,0 1 0,1-1 0,-1 0 0,0 0 0,0 1 0,1-1 0,16 9-312,0-1 0,1 0 0,1-2 0,-1 0 0,1-1 0,0-1 0,0-1 0,37 2 0,-36-5-3440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1.9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262 367 936,'0'0'1774,"0"0"-995,0 0-386,0 0 254,0 0 104,0 0-134,7-16-78,21-49 69,-27 64-559,0-1 0,-1 1 0,0-1 0,1 1 0,-1-1 0,0 1 0,0-1 0,1 1 0,-1-1 0,0 0 0,-1 1 0,1-1 0,0 1-1,0-1 1,-1 1 0,1-1 0,-1 1 0,1-1 0,-1 1 0,0-1 0,0 1 0,1 0 0,-1-1 0,0 1 0,0 0 0,0 0 0,0 0 0,0 0 0,-2-2 0,-37-18 347,33 18-318,4 2-85,-1 0-1,1 0 1,-1 0-1,0 0 1,1 0-1,-1 1 1,0 0 0,1 0-1,-1 0 1,0 0-1,0 0 1,1 1-1,-1 0 1,0-1-1,1 2 1,-1-1-1,1 0 1,-1 1-1,1-1 1,0 1-1,0 0 1,0 0 0,0 0-1,0 0 1,0 1-1,-3 2 1,-8 10-110,1-1 0,0 2 0,-18 30 0,13-20 215,-23 42-162,38-64 39,2 0 0,-1 0-1,0 1 1,1-1-1,0 0 1,0 1-1,0-1 1,1 1 0,-1-1-1,1 1 1,0 0-1,0-1 1,1 1 0,-1-1-1,2 6 1,-1-9-11,0 1 1,0-1 0,1 1 0,-1-1-1,0 1 1,1-1 0,-1 0 0,0 0 0,1 0-1,-1 0 1,1 0 0,0 0 0,-1 0-1,1 0 1,0 0 0,0-1 0,0 1-1,-1-1 1,1 1 0,0-1 0,4 0-1,44 3 16,-41-3-6,0 0 31,1-1-1,0 1 1,0-2-1,-1 1 0,1-1 1,0-1-1,-1 0 1,0 0-1,0 0 1,0-2-1,0 1 1,0-1-1,-1 0 0,0-1 1,0 1-1,0-2 1,-1 1-1,0-1 1,0 0-1,5-9 1,-5 7 18,0 0 1,-1 0 0,0-1-1,-1 0 1,0 0 0,-1 0-1,0-1 1,-1 0 0,0 0 0,0 1-1,-1-2 1,1-18 0,-2-8 175,-3 0 1,-7-54 0,0 5 75,8 62 300,-10 74-1402,0 28 688,-2 6 120,-2 159-1,15-230-26,2 0 0,0-1 1,0 1-1,1-1 0,0 1 1,1-1-1,0 0 0,1-1 0,0 1 1,1-1-1,12 17 0,-16-24 43,1 1 0,-1-1 1,1 0-1,0 0 0,0 0 0,0-1 0,0 1 0,0-1 0,1 0 0,-1 0 0,1 0 0,-1 0 0,1 0 0,0-1 0,0 1 0,-1-1 0,1 0 0,0 0 0,0-1 0,0 1 0,0-1 0,1 0 1,-1 0-1,0 0 0,0-1 0,0 1 0,0-1 0,0 0 0,0 0 0,-1-1 0,1 1 0,0-1 0,-1 0 0,1 0 0,0 0 0,5-5 0,-2 3 79,-1-1 0,0-1 0,0 1-1,0-1 1,-1 0 0,0 0 0,0-1 0,0 0-1,-1 0 1,0 0 0,-1 0 0,1 0-1,-1-1 1,-1 0 0,1 1 0,-1-1 0,-1 0-1,1 0 1,-1 0 0,-1 0 0,1 0-1,-3-13 1,2 20-42,24 12-297,-1 15 152,-19-22 54,-1 1 0,1 0 0,0-1 0,0 0 0,0 0 0,1 0 1,0-1-1,-1 1 0,1-1 0,0 0 0,1 0 0,-1-1 0,0 0 0,1 0 0,-1 0 0,1 0 0,0-1 1,-1 0-1,1 0 0,0-1 0,6 1 0,-2-2 9,-1 0 0,1 0 0,0-1 0,-1-1 0,0 1 1,1-2-1,-1 1 0,0-1 0,0 0 0,-1-1 0,14-10 0,-16 12 86,-1-1 1,-1 0-1,1 0 0,0 0 0,-1 0 0,0-1 1,0 0-1,-1 0 0,1 0 0,-1 0 0,0-1 1,0 1-1,-1-1 0,1 0 0,-1 0 0,-1 1 1,1-1-1,-1-1 0,1-8 0,-3 12 16,1-1 0,-1 1 0,0-1 0,-1 1 0,1-1 0,0 1-1,-1 0 1,0 0 0,0 0 0,0 0 0,0 0 0,0 0 0,-1 0-1,1 1 1,-1-1 0,0 1 0,0 0 0,0-1 0,0 2 0,0-1 0,0 0-1,0 0 1,-1 1 0,-4-2 0,-8-3-33,1 1 0,-1 0-1,-33-5 1,30 7-46,0 1 0,-1 0 0,1 2 0,0 0 0,-23 4 1,40-4-27,0 1 1,0 0 0,0 0 0,0 0 0,1 0 0,-1 1 0,0-1 0,1 0 0,-1 1 0,1-1 0,0 1 0,-1-1-1,1 1 1,0 0 0,0-1 0,0 1 0,0 0 0,0 0 0,0 0 0,1 0 0,-1 0 0,1 0 0,-1 0 0,1 0-1,0 2 1,-5 64-1004,4-42 721,-1-1 43,0-17 148,1 0-1,0 1 1,0-1 0,1 1 0,0-1 0,0 0 0,1 1 0,0-1-1,0 0 1,1 0 0,1 1 0,3 8 0,11 3-1434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2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2 880,'0'0'1946,"0"0"-827,0 0-394,0 0 144,0 0-23,0 0-228,0 0-616,0 0 1,0 0-1,0 0 0,0 0 1,0 0-1,0 0 1,0 0-1,0 0 0,0 0 1,0 0-1,0 0 0,0 0 1,0 0-1,0 0 1,1 0-1,-1 0 0,0 0 1,0 0-1,0 0 1,0 0-1,0 0 0,0 0 1,0 0-1,0 0 0,0 0 1,0 0-1,0 0 1,0 0-1,0 0 0,0 0 1,0 0-1,0 0 1,0-1-1,0 1 0,0 0 1,0 0-1,0 0 0,0 0 1,0 0-1,0 0 1,0 0-1,0 0 0,0 0 1,0 0-1,0 0 1,0 0-1,0 0 0,0 0 1,0 0-1,0 0 0,0-1 1,10 8-47,0-1 1,0 0 0,1-1-1,0-1 1,0 1-1,0-2 1,0 1 0,17 1-1,76 7-911,-104-12 960,0 0 0,0 0 0,1 1-1,-1-1 1,0 0 0,0 0 0,1 0-1,-1 1 1,0-1 0,0 0 0,0 0-1,0 1 1,1-1 0,-1 0 0,0 0-1,0 1 1,0-1 0,0 0 0,0 1-1,0-1 1,0 0 0,0 0 0,0 1-1,0-1 1,0 0 0,0 1 0,0-1-1,0 0 1,0 0 0,0 1 0,0-1-1,0 0 1,0 1 0,0-1 0,0 0 0,-1 0-1,1 1 1,0-1 0,0 0 0,0 0-1,0 1 1,-1-1 0,1 0 0,0 0-1,0 0 1,-1 0 0,1 1 0,0-1-1,0 0 1,-1 0 0,1 0 0,0 0-1,-1 0 1,-14 16-46,13-15 75,-4 6-14,1 0 0,-1 0 0,1 1 0,0-1 1,1 1-1,0 0 0,0 1 0,0-1 1,1 1-1,1-1 0,0 1 0,0 0 0,0 0 1,1 0-1,0 0 0,1 0 0,0 0 0,1 9 1,0-16-26,0-1 0,0 1 1,0-1-1,0 0 1,0 1-1,0-1 0,0 0 1,0 0-1,0 1 1,1-1-1,-1 0 0,0 0 1,1-1-1,-1 1 0,1 0 1,-1 0-1,1-1 1,-1 1-1,1 0 0,-1-1 1,1 0-1,0 1 0,-1-1 1,1 0-1,0 0 1,-1 0-1,4 0 0,2 0-10,0 0 1,0 0-1,0 0 0,1-1 0,9-2 0,-9 0 43,0 0 1,0-1-1,0 0 0,0-1 0,-1 1 1,0-1-1,1-1 0,-2 1 0,1-1 1,-1-1-1,0 1 0,0-1 0,-1 0 1,1 0-1,5-12 0,-5 7 24,0 0-1,-1 0 1,0-1 0,0 0-1,-2 0 1,0-1-1,0 1 1,-1-1 0,0-22-1,-1 50-179,1 0 0,1 0 0,4 14 0,3 18 113,-7-29-134,0 0 1,1-1-1,0 0 0,2 0 0,-1 0 0,2 0 0,0-1 0,1 0 0,1-1 0,0 1 0,17 18 0,-5-13-1908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3.7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84 1824,'0'0'1194,"0"0"-633,0 0-130,0 0 72,0 0 17,0 0-32,-3-11-90,0 1-246,3 7-98,-1-1 0,1 1-1,-1-1 1,0 1 0,0 0 0,-1-1 0,1 1 0,-1 0 0,1 0-1,-1 0 1,0 0 0,0 0 0,-1 0 0,-2-2 0,3 3-15,0 1 1,0 0-1,0-1 0,0 1 1,-1 0-1,1 0 1,0 0-1,-1 1 0,1-1 1,0 0-1,-1 1 1,1 0-1,-1-1 0,1 1 1,-1 0-1,1 0 1,-1 1-1,1-1 0,-1 0 1,1 1-1,0 0 1,-1-1-1,1 1 0,0 0 1,-1 0-1,1 0 1,0 1-1,0-1 0,0 0 1,0 1-1,0-1 1,-3 4-1,-5 4-58,-1 1 1,2 0-1,-1 1 0,-9 14 1,11-15-14,1-1 1,1 1 0,0 1-1,0-1 1,1 1 0,0 0-1,1 0 1,0 0 0,1 1-1,0 0 1,-1 17 0,4-28-22,0 0 0,0 0 1,0 0-1,1 0 1,-1 0-1,0-1 1,1 1-1,-1 0 0,1 0 1,-1 0-1,1-1 1,-1 1-1,1 0 0,-1-1 1,1 1-1,0 0 1,-1-1-1,1 1 0,0-1 1,-1 1-1,1-1 1,0 1-1,0-1 0,0 1 1,-1-1-1,1 0 1,0 0-1,0 1 0,0-1 1,0 0-1,0 0 1,0 0-1,1 0 1,39-1-161,-30 0 44,3-1 128,0 0-1,0-1 1,0-1-1,0-1 1,-1 0 0,1 0-1,-1-2 1,-1 1 0,1-2-1,-1 0 1,0 0 0,-1-1-1,16-16 1,-20 18 1173,6-2 1908,10 17-2890,-11-2-388,1-1 0,-1 0-1,1 0 1,0-1-1,0-1 1,0 0-1,1-1 1,-1 0 0,1-1-1,-1-1 1,1 0-1,-1-1 1,1 0 0,-1-1-1,0-1 1,22-6-1,-30 7 292,1-1-1,0 1 0,0 0 0,0 0 0,0 1 0,1 0 0,-1 0 0,0 0 0,1 1 0,9 0 0,-12 1-13,-1 0-1,1 1 1,-1-1-1,0 1 1,0 0-1,1 0 1,-1 0-1,0 0 1,0 0-1,-1 0 1,1 1-1,0 0 1,-1-1-1,0 1 1,1 0-1,-1 0 1,0 0-1,-1 1 1,3 4-1,4 10 37,0-1 0,-2 1 0,0 0 0,-1 1 0,-1 0 1,0-1-1,-2 1 0,0 0 0,-1 1 0,-1-1 0,-4 31 0,4-48-41,0 0-1,0-1 1,-1 1 0,1 0 0,0 0 0,0-1 0,-1 1 0,1 0 0,-1-1 0,0 1 0,1-1 0,-1 1 0,0-1-1,0 1 1,0-1 0,0 1 0,0-1 0,-3 3 0,3-4 35,0 0 1,0 0-1,0 0 0,0 0 0,0 1 1,0-1-1,1-1 0,-1 1 0,0 0 1,0 0-1,0 0 0,0 0 0,0-1 1,0 1-1,0 0 0,0-1 0,0 1 1,1-1-1,-1 1 0,0-1 0,0 1 1,1-1-1,-1 1 0,-1-2 1,-4-4 172,0-1 0,0 0 0,0 0 0,1 0 0,-7-13 0,11 19-2431,-1 4-619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8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509 38 1456,'0'0'1085,"0"0"-519,0 0-212,0 0-48,0 0-16,9-4 3856,39-13-4426,-25 11 263,1 2-1,0 1 1,45-1 0,-67 4 14,-1 1 1,1-1-1,0 1 0,0-1 1,0 1-1,-1 0 1,1 0-1,0-1 0,-1 1 1,1 0-1,-1 1 1,1-1-1,-1 0 0,1 0 1,-1 1-1,0-1 1,0 1-1,0-1 1,0 1-1,0-1 0,0 1 1,0 0-1,0-1 1,0 1-1,-1 0 0,1 0 1,-1-1-1,1 1 1,-1 0-1,0 3 0,5 61 32,-5-62-25,0 16 38,-2 0 1,-1 0-1,0 0 1,-1 0-1,-1-1 0,-1 0 1,-1 0-1,-1 0 1,0-1-1,-2 0 1,0 0-1,-18 23 1,14-22-30,0-1 1,-2-1-1,0 0 1,-1-1 0,-1-1-1,-1 0 1,0-2-1,0 0 1,-1-1-1,-1-1 1,-35 14-1,30-16 36,0 0-1,-1-2 0,1-1 0,-1-1 0,-1-2 0,1 0 0,0-2 1,-1-1-1,-44-5 0,67 4-74,1 0 0,-1 0 0,1 0 0,-1-1 0,1 0 0,0 1 0,0-2 0,0 1 0,0 0 0,0-1-1,1 0 1,-1 0 0,1 0 0,-1 0 0,1 0 0,0-1 0,0 1 0,1-1 0,-1 0 0,1 0 0,0 0 0,0 0 0,0 0 0,0-1 0,1 1 0,0-1 0,-1 1 0,2-1 0,-1 1 0,1-1 0,-1 1 0,1-1 0,0 0 0,1 1 0,-1-1-1,1 1 1,2-8 0,-2 10 19,0 0 0,0 0-1,0-1 1,0 1 0,0 0-1,1 1 1,-1-1 0,1 0-1,-1 0 1,1 0 0,0 1-1,0-1 1,-1 1 0,1 0-1,0-1 1,1 1 0,-1 0-1,0 0 1,0 0 0,0 0-1,0 1 1,1-1 0,-1 1-1,0-1 1,1 1 0,-1 0-1,0 0 1,1 0 0,2 0-1,1 0 9,0 0 0,1 1 0,-1 0-1,-1 0 1,1 0 0,0 1-1,0 0 1,0 0 0,-1 0 0,9 5-1,71 56 34,-51-37 13,57 34 0,-77-52-57,1-1 1,0-1-1,0 0 1,0-1 0,1 0-1,-1-2 1,29 4-1,-40-7 2,24 3-63,1-1 0,-1-1 0,1-2 1,30-4-1,-58 5 94,0 0 0,0-1 0,0 1 0,0-1 0,0 1 0,0-1 0,0 1 0,0-1 0,0 0 0,0 1 0,0-1 0,0 0 0,0 0 0,-1 1 0,1-1 0,0 0 0,-1 0 0,1 0 1,-1 0-1,1 0 0,-1 0 0,1 0 0,-1 0 0,1 0 0,-1 0 0,0-1 0,0 1 0,0 0 0,0 0 0,0 0 0,0 0 0,0-2 0,0 1 11,0 0 0,0-1 0,-1 1 0,1 0-1,-1 0 1,1 0 0,-1 0 0,0 0 0,0 0 0,0 0-1,0 0 1,0 0 0,0 0 0,-3-2 0,4 2 32,0 2-3389,4 0 655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9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546 1 1632,'0'0'1670,"0"0"-872,0 0-224,0 0-59,0 0-67,0 0-160,-14 5-92,-22 9 64,-54 31-1,78-38-161,-51 33 187,59-37-294,1 0 0,-1-1-1,1 1 1,0 1 0,0-1 0,0 0-1,0 1 1,1-1 0,-1 1 0,1 0-1,0 0 1,0 0 0,-2 7-1,4-9-9,0 0-1,0-1 1,0 1-1,1-1 0,-1 1 1,1 0-1,-1-1 0,1 1 1,-1-1-1,1 0 0,0 1 1,0-1-1,0 1 0,-1-1 1,1 0-1,1 0 1,-1 1-1,0-1 0,0 0 1,0 0-1,1 0 0,1 1 1,38 23 292,-28-19-317,16 11 51,82 53-2,-102-63 4,1 0 0,-2 1 0,1 0 0,-1 0-1,0 1 1,0 1 0,-1-1 0,9 18 0,-14-24 13,-1-1 0,1 1-1,-1-1 1,0 1 0,0 0 0,0 0 0,-1-1 0,1 1 0,-1 0 0,1 0 0,-1 0-1,0 0 1,0 0 0,0-1 0,-1 1 0,1 0 0,-1 0 0,1 0 0,-1 0 0,0-1-1,0 1 1,0 0 0,-1-1 0,1 1 0,0-1 0,-1 1 0,0-1 0,0 0 0,1 0-1,-1 1 1,-1-1 0,1-1 0,0 1 0,0 0 0,-1 0 0,1-1 0,-1 1 0,1-1-1,-1 0 1,0 0 0,1 0 0,-4 1 0,-9 3 157,-1-1 0,1 0 0,-1-1 1,0-1-1,0-1 0,-19 1 0,-5-2-122,0-2 1,0-2-1,0-1 0,0-2 1,1-1-1,0-3 0,1-1 1,-40-18-1,76 29-47,1 1 0,-1-1 0,1 0-1,0 0 1,-1 1 0,1-1 0,0 0 0,-1 0 0,1 0-1,0 0 1,0 0 0,0-1 0,0 1 0,0 0 0,-1-2 0,2 2-18,0 1 1,0 0-1,0-1 1,0 1-1,1-1 1,-1 1-1,0-1 1,0 1-1,0 0 1,1-1-1,-1 1 1,0-1-1,0 1 1,1 0-1,-1-1 1,0 1 0,1 0-1,-1-1 1,0 1-1,1 0 1,-1 0-1,0-1 1,1 1-1,-1 0 1,1 0-1,-1 0 1,1 0-1,-1-1 1,1 1-1,-1 0 1,1 0-1,48-5-1093,-15 4 385,46 3-1797,-55 5 612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9:59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3001,'0'0'1903,"0"0"-1012,0 0-545,0 0-40,0 0 43,0 0-166,7-10 186,405 10 10,-420 0 273,1 0-2687,12 8-408,2-1 750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00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10 113 784,'0'0'1382,"0"0"-489,0 0-397,0 0-242,0 0-82,0 0-155,2 30 250,-13 339 1595,11-366-1829,0 0 0,0 0 0,1 0 0,-1 0 0,1 0 0,0-1 1,0 1-1,0 0 0,0 0 0,0-1 0,0 1 0,1-1 0,-1 1 1,1-1-1,0 1 0,0-1 0,0 0 0,0 0 0,0 0 0,0 0 0,1 0 1,-1-1-1,1 1 0,-1-1 0,1 1 0,-1-1 0,1 0 0,0 0 1,0 0-1,0-1 0,-1 1 0,1 0 0,0-1 0,4 0 0,1 1-9,0-1 0,0 1-1,0-2 1,0 1-1,0-1 1,0-1 0,0 1-1,0-2 1,0 1-1,-1-1 1,14-6 0,-9 2 1,0-2 0,-1 1 1,1-1-1,-2-1 1,1 0-1,-1-1 0,-1 0 1,0 0-1,-1-1 0,0 0 1,0 0-1,-2-1 1,9-20-1,-6 8 17,-1 1 0,-2-2 1,0 1-1,-2 0 0,0-1 0,-1-45 0,-4 66-66,0 0 0,0 0 0,0 0 0,-1 1 0,1-1-1,-1 0 1,-1 1 0,1-1 0,0 1 0,-1 0 0,0 0-1,0 0 1,0 0 0,-1 0 0,1 1 0,-1-1 0,0 1-1,0 0 1,-9-5 0,-8-5-483,-2 0 0,-35-14 1,55 26 381,-10-5-420,-1 2 0,1 0 1,-1 0-1,0 1 0,-22-1 0,7 1-1406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00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6489,'0'0'1561,"0"0"-1073,0 0-272,0 0-32,0 0 72,0 0-256,0 0-72,-7 0-112,7 0 48,5 0 32,-5 0 88,0 0-280,0 0-288,0 0-104,0 0-321,0 0-943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6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48 128,'0'0'597,"0"0"-292,0 0 97,0 0 146,0 0-77,0 0-167,-1-5-150,0 1 77,-1-13-481,-5 6 3056,6 10-2808,0 0 0,0 0 1,0 0-1,0 0 0,0 1 0,0-1 1,0 0-1,0 1 0,0-1 0,-1 1 1,1-1-1,0 1 0,0-1 0,-1 1 1,1 0-1,0 0 0,0 0 0,-1-1 1,1 1-1,0 1 0,0-1 0,-1 0 1,1 0-1,0 0 0,0 1 0,-1-1 1,1 0-1,0 1 0,0-1 0,0 1 1,0 0-1,-1-1 0,1 1 0,0 0 1,0 0-1,0-1 0,1 1 0,-1 0 1,0 0-1,0 0 0,0 0 0,1 0 1,-1 1-1,0-1 0,1 0 0,-1 0 1,1 0-1,-1 0 0,1 1 1,0-1-1,0 0 0,-1 0 0,1 1 1,0-1-1,0 0 0,0 1 0,1 0 1,-1 1049 1175,14-843-1290,-6-131 69,-3 96 0,-7-152 38,-1-1 0,-1 1 0,-12 34 1,-7 38-8,20-75 19,1 1-1,1 0 1,1 0-1,0 0 1,1-1-1,2 1 1,0 0 0,0-1-1,2 0 1,0 0-1,16 33 1,50 122 86,-63-149-77,-2 1 0,0 0 0,-2 0 0,0 1 0,-1 33 0,-5 19 16,0-33 6,7 80-1,1-91 80,18 55 1,-16-63-62,0 1 0,-2 0 1,4 47-1,-8-11-15,-2-27 91,8 59 0,-6-83-66,1 0 0,0 0 0,1 0 0,0-1 0,1 0 0,0 0 0,0 0 0,14 19 0,-7-14-78,9 13 276,-14-23-371,-5-12-402,-4-10-1468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01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208 107 992,'0'0'886,"0"0"-456,0 0-156,0 0 198,0 0-56,0 0-85,-5 2 338,-1 1-573,-1 1 0,1 0-1,0 0 1,0 1 0,0 0-1,1 0 1,-1 0 0,1 0 0,0 1-1,1 0 1,0 0 0,0 0-1,0 1 1,0 0 0,1-1-1,0 1 1,1 0 0,-1 0-1,-1 13 1,2-11-86,0 0 0,0 0 0,1 0 0,0 0 0,1 0-1,0 0 1,0 0 0,1 1 0,1-1 0,-1 0 0,1 0 0,1 0 0,0-1-1,0 1 1,0-1 0,7 11 0,2-2 134,1 0 0,1-1-1,18 17 1,-26-27-122,0-1 0,1 1 0,-1-1 0,1 0 0,0-1 0,1 0 0,-1 0-1,1 0 1,0-1 0,14 4 0,-21-7 0,0 0-1,0-1 1,-1 1-1,1 0 1,0 0-1,-1-1 1,1 1 0,0-1-1,-1 1 1,1 0-1,-1-1 1,1 1-1,0-1 1,-1 1-1,1-1 1,-1 0-1,0 1 1,1-1-1,-1 0 1,1 1 0,-1-1-1,0 0 1,1 1-1,-1-1 1,0 0-1,0 1 1,0-1-1,0 0 1,0 0-1,0 1 1,0-1-1,0-1 1,3-33-3,-2 28 6,5-77 56,3-20-613,-6-115-1,-3 217 522,-1 0 0,1 0 0,0 0-1,-1 0 1,0 0 0,1 0 0,-1 0 0,0 0 0,0 1 0,0-1 0,0 0 0,0 0 0,0 1-1,-1-1 1,1 1 0,-1-1 0,1 1 0,-1 0 0,-2-2 0,0 0 16,-1 0 0,-1 0 1,1 1-1,0 0 0,0 0 0,-11-2 1,-5 0 37,1 2 0,-38-1 0,50 4-60,1 0 0,0 0 0,-1 1 0,1-1 0,0 1 0,0 1-1,0 0 1,0 0 0,1 0 0,-1 1 0,1 0 0,0 0 0,0 0 0,0 1 0,1 0 0,0 0 0,-1 0 0,2 1 0,-1 0 0,1 0 0,0 0 0,0 0 0,0 1 0,1-1-1,0 1 1,1 0 0,-1 0 0,1 0 0,1 0 0,-1 1 0,1-1 0,0 9 0,1 6-139,1 1 0,1-1 0,1 0 0,1 0 0,1 0 0,1 0 0,1-1 0,1 0 0,0 0 0,22 37 0,-28-56 80,-1 0 0,1 0 0,0-1 0,0 1 0,0 0 0,0 0 0,0-1 0,0 1 0,0-1 0,0 0 0,0 0 0,1 1 0,-1-2 0,1 1 0,-1 0 0,1 0 0,-1-1 0,1 1 0,-1-1 0,1 0 1,-1 0-1,4 0 0,0 0 33,1-1 0,0 0 1,-1 0-1,1-1 0,-1 0 1,1 0-1,7-4 0,21-13-640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02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204 194 1464,'0'0'1614,"0"0"-747,0 0-422,0 0-22,0 0 58,0 0-115,0 0-167,0 0-98,0 0 100,0 0 113,0 0-132,0 0-86,-23 28 110,6-3-55,2 1 0,1 1 0,-18 45 0,27-60-145,1 0-1,1 1 1,-1-1-1,2 1 1,0 0-1,1 0 1,0 0 0,0 0-1,2 0 1,3 25-1,-3-33 2,1-1-1,0 0 0,0 0 1,1 0-1,-1 0 1,1 0-1,0 0 0,0 0 1,0-1-1,0 0 0,1 1 1,-1-1-1,1-1 1,0 1-1,0 0 0,0-1 1,0 0-1,0 0 1,0 0-1,1 0 0,-1-1 1,9 2-1,4 1-5,0-1 0,0-1 0,0 0 0,31-1 0,-43-1 2,0-1 0,-1 1 0,1-1 0,0 0 0,0-1 0,-1 1 0,1-1 0,-1 0 0,1 0-1,-1 0 1,0-1 0,0 1 0,0-1 0,0 0 0,0 0 0,-1 0 0,1-1 0,-1 1 0,0-1 0,0 0 0,0 0-1,-1 0 1,1 0 0,-1-1 0,0 1 0,0-1 0,-1 1 0,1-1 0,-1 0 0,1-4 0,2-14 2,-1 1 1,0-1 0,-2 1-1,-1-1 1,-2-25-1,-2 15 20,-1 1 0,-1-1-1,-2 1 1,-1 0-1,-2 0 1,-1 1 0,-1 1-1,-25-42 1,36 69-33,0 0 0,-1 0-1,1 0 1,-1 1 0,0-1 0,1 1 0,-1-1 0,0 1 0,-1 0 0,1 1-1,0-1 1,0 0 0,-1 1 0,1 0 0,-1-1 0,1 2 0,-1-1 0,0 0 0,1 1-1,-1-1 1,0 1 0,1 0 0,-1 0 0,0 1 0,1-1 0,-1 1 0,0 0 0,1-1-1,-1 2 1,1-1 0,-1 0 0,-3 3 0,-8 3 4,1 0 1,0 0-1,1 1 0,0 1 1,0 1-1,-14 12 0,20-14-41,0 0 1,0 0-1,0 0 0,1 1 0,0 0 0,1 0 0,0 0 0,1 1 0,0-1 1,0 1-1,-2 12 0,4-17-8,1 1 1,0-1-1,0 1 0,1-1 1,-1 1-1,1 0 1,1-1-1,-1 1 0,1 0 1,0-1-1,0 1 1,1-1-1,-1 0 0,1 1 1,0-1-1,1 0 1,-1 0-1,1 0 0,0 0 1,1-1-1,-1 1 1,5 4-1,7 5 46,1-1 0,-1-1 0,2-1 0,0 0 0,0-2 0,1 0 0,0 0 0,26 7 0,-17-8-71,0-1-1,1-1 1,0-1 0,0-2-1,37 0 1,-63-3 78,0 0 0,1 0 0,-1 0 0,0 0 0,0-1 0,1 1 0,-1-1 1,0 1-1,0-1 0,0 0 0,0 0 0,0 0 0,0 0 0,0 0 0,0 0 1,0-1-1,-1 1 0,1 0 0,0-1 0,-1 0 0,3-2 0,-1-2 222,0 0-1,0 0 0,-1 0 0,1-1 0,1-11 0,-2 11-63,-1 1 0,1 0 0,0 1-1,0-1 1,0 0 0,1 0 0,0 1-1,0 0 1,5-7 0,-7 10-162,1 0 0,-1 1-1,1-1 1,0 0 0,0 1 0,-1-1 0,1 1 0,0-1-1,0 1 1,1 0 0,-1 0 0,0 0 0,0 0 0,0 0 0,1 1-1,-1-1 1,0 1 0,1-1 0,-1 1 0,5 0 0,-5 1-12,0 0 1,0 0 0,0 0 0,-1 0-1,1 0 1,0 0 0,0 0 0,-1 1 0,1-1-1,-1 0 1,0 1 0,1 0 0,-1-1-1,0 1 1,0 0 0,0-1 0,0 1-1,0 0 1,0 0 0,-1 0 0,1 0-1,0 0 1,-1 0 0,1 3 0,7 61-105,-7-54 121,0 0 0,1 0 0,0-1 0,6 22 0,-6-28-5,1-1 0,-1 0-1,0 1 1,1-1 0,0 0 0,0 0-1,0 0 1,1-1 0,-1 1 0,1-1-1,0 0 1,0 0 0,0 0 0,0 0-1,8 3 1,-1-2-9,1 1 1,-1-2-1,1 0 1,-1 0-1,1-1 0,0 0 1,0-1-1,0 0 1,0-1-1,0 0 1,0-1-1,17-4 0,-23 4 22,-1 0-1,1 0 0,0-1 0,-1 1 1,1-1-1,-1-1 0,0 1 0,0-1 0,0 0 1,0 0-1,0-1 0,0 1 0,-1-1 1,0 0-1,0 0 0,0-1 0,0 1 1,-1-1-1,1 0 0,-1 0 0,0 0 1,-1 0-1,1 0 0,-1-1 0,0 1 0,2-12 1,-2 1 84,-1 1 0,-1-1 1,0 0-1,-1 0 1,0 1-1,-1-1 0,-1 1 1,-1-1-1,-9-23 0,-5-5-48,-44-76 0,18 38-95,43 81 6,0 0-1,1 0 1,-1 0 0,0 0-1,0 1 1,0-1 0,0 0-1,1 0 1,-1 0-1,0 1 1,0-1 0,0 1-1,-1-1 1,1 1-1,0-1 1,0 1 0,0 0-1,0-1 1,0 1-1,0 0 1,-1 0 0,1 0-1,0 0 1,0 0 0,0 0-1,0 0 1,-1 0-1,1 0 1,0 1 0,0-1-1,0 0 1,-2 2-1,-44 21-463,37-18 493,-158 85-1317,84-48-214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19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1136,'0'0'496,"0"0"-496,0 0-536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1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16 600,'0'0'1248,"0"0"-433,0 0-316,0 0-158,0 0-74,0 0 40,5-15 3230,-18 49-3495,-1 0 1,-1 0 0,-2-1-1,-35 49 1,-25 51 154,69-117-203,-6 11-4,1 1 0,2 1 0,-15 55 0,28-82-20,1 0 1,-1 0-1,1 0 1,0 0 0,-1-1-1,1 1 1,0-1-1,0 0 1,0 1-1,1-1 1,-1-1 0,0 1-1,5 0 1,-4 0 3,21 5 7,1-1 0,0-2 0,0 0-1,1-2 1,-1-1 0,30-3 0,-54 2 14,0 0 0,0 0 0,0 0 0,0-1 1,0 1-1,0 0 0,0-1 0,-1 0 1,1 1-1,0-1 0,-1 0 0,1 0 1,-1 0-1,0 0 0,0 0 0,0 0 0,0 0 1,0 0-1,0 0 0,0 0 0,-1-1 1,2-3-1,10-55 237,-36 110-573,12-14 380,1 0 1,2 1 0,1 0-1,2 0 1,1 1 0,0 58-1,5-86-40,1 15-159,-2 1-1,-1-1 1,-5 26-1,7-66-2196,2-6-1323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1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17 4081,'0'0'1288,"0"0"-704,0 0-96,0 0 193,0 0-209,0 0-168,0 0-144,-7-17-160,7 17 0,0 0 0,0 0-160,0 0-624,0 0-1265,0 3-1112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2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32 153 1304,'0'0'1759,"0"0"-557,0 0-237,0 0-302,0 0-228,0 0-186,24-28 758,3 9-1067,1 1 0,0 2 0,1 1-1,1 1 1,0 1 0,60-16 0,-90 29 42,1-1 0,-1 1 0,0 0 0,1 0 0,-1 0 0,0 0 0,1 0 0,-1 0 0,0 0 0,1 0 0,-1 0 0,1 0 0,-1 0 0,0 0 0,1 1 0,-1-1-1,0 0 1,1 0 0,-1 0 0,0 0 0,1 1 0,-1-1 0,0 0 0,0 0 0,1 1 0,-1-1 0,0 0 0,1 0 0,-1 1 0,0-1 0,0 0 0,0 1 0,1-1 0,-1 0 0,0 1 0,0-1 0,0 0 0,0 1 0,0-1 0,0 0 0,0 1 0,0 0 0,-1 24-179,-13 26 269,-1-14-31,-1-1 1,-2-1 0,-1 0 0,-28 37-1,30-49-55,0-2 0,-2 0-1,0-1 1,-1 0-1,-1-2 1,-41 27 0,61-44 12,1 0 1,-1-1-1,0 1 0,0-1 1,1 1-1,-1-1 1,0 0-1,0 1 0,0-1 1,0 0-1,0 1 1,0-1-1,0 0 1,1 0-1,-1 0 0,0 0 1,0 0-1,0 0 1,0 0-1,-1 0 0,1-1-2,1 1 0,-1 0-1,1-1 1,0 1-1,0-1 1,-1 1-1,1-1 1,0 1 0,0-1-1,-1 1 1,1-1-1,0 1 1,0-1-1,0 1 1,0-1-1,0 1 1,0-1 0,0 1-1,0-1 1,0 1-1,0-1 1,0 1-1,0-1 1,0 1-1,0-2 1,1 0 0,-1-1 0,1 1 1,0 0-1,0-1 0,0 1 0,0-1 1,0 1-1,1 0 0,-1 0 0,1 0 1,-1 0-1,1 0 0,3-3 0,8-1-12,1 0 0,-1 2 0,1-1-1,0 2 1,0 0 0,0 0 0,1 1 0,-1 1-1,0 1 1,22 1 0,-35-1 12,2 1-50,-1 0 0,1 0 0,0 1 1,-1-1-1,1 1 0,-1-1 1,1 1-1,-1 0 0,0 0 1,1 0-1,-1 0 0,0 1 0,-1-1 1,1 0-1,0 1 0,-1 0 1,1-1-1,1 6 0,13 15-31,41 48-1845,-49-58 379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2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5145,'0'0'1384,"0"0"-607,0 0 55,0 0-96,0 0-328,0 0-224,0 0-168,0 0-16,0 0-128,0 0-600,0 8-776,0 2-417,0 1-383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3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0 504 4385,'0'0'1086,"0"0"-334,0 0-91,0 0-5,0 0-121,0 0-316,4-13-159,8-21-33,23-45 0,-24 54 1,-2 0 0,-1-1 0,0 0 0,3-32 0,15-47-89,-13 62 7,3-10 19,-8 37 215,-10 74-377,-2 1 0,-3 0-1,-3-1 1,-2-1 0,-28 82 0,35-123 25,1 0 1,0 1 0,1-1-1,1 1 1,0 0-1,1 0 1,1-1-1,1 1 1,0 0-1,1 0 1,1-1-1,0 1 1,10 26-1,-10-29 142,6 16-4,-9-30 30,0 2-661,0 0-995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5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422 136 2184,'0'0'983,"0"0"-521,0 0 2,0 0 103,0 0-141,0 0-131,0-18-99,2-99 1014,-2 116-861,-22 2-662,6 5 278,0 0 1,0 1-1,-26 16 1,0 0 78,17-11-36,-1 1 0,2 1-1,0 2 1,1 0 0,-40 36-1,55-43-23,0 1 0,0-1 0,0 1-1,1 1 1,1-1 0,0 1-1,0 0 1,1 1 0,0-1-1,1 1 1,1 0 0,0 0 0,0 0-1,1 1 1,0 21 0,1-20 4,1 0-1,1 1 1,0-1 0,1 0 0,1 0-1,0 0 1,1 0 0,0 0 0,1-1 0,1 0-1,0 0 1,1 0 0,0-1 0,1 0 0,0 0-1,1-1 1,0 0 0,19 17 0,-23-24 16,0-1 0,0 1 0,0-1 1,0 0-1,1 0 0,-1 0 1,1-1-1,0 0 0,0 0 0,0 0 1,0-1-1,0 0 0,0 0 0,0 0 1,0-1-1,0 0 0,0 0 0,1-1 1,-1 0-1,0 0 0,0 0 1,0-1-1,0 1 0,-1-1 0,9-5 1,12-5 4,-1-1 1,-1-1 0,0-1 0,25-21 0,-29 21-20,-1-1 1,0-1 0,26-31-1,-40 42 63,0 0 0,-1 0 0,0 0 0,0-1 0,0 1 0,-1-1 0,0 0 0,0 0 0,0 0 0,-1-1 0,0 1 0,-1 0 0,0-1 0,0 0 0,0 1 0,-1-10 0,0 16-68,0 0 0,0 1 1,0-1-1,-1 0 0,1 0 1,0 1-1,0-1 1,0 0-1,-1 1 0,1-1 1,0 0-1,0 1 1,-1-1-1,1 0 0,-1 1 1,1-1-1,-1 1 1,1-1-1,-1 0 0,1 1 1,-1-1-1,1 1 0,-1 0 1,1-1-1,-1 1 1,0 0-1,-1-1 0,2 1-21,-1 0 0,1 0 0,-1 0 0,1 1-1,-1-1 1,1 0 0,-1 1 0,1-1 0,-1 0-1,1 1 1,-1-1 0,1 0 0,0 1 0,-1-1-1,1 1 1,0-1 0,-1 1 0,1-1 0,0 1-1,-1-1 1,1 1 0,0-1 0,0 1 0,0-1-1,0 1 1,0 0 0,-1-1 0,1 1 0,0-1-1,0 1 1,0-1 0,0 1 0,1 0 0,-1-1-1,0 1 1,-19 129 204,20-128-166,0 0 0,0 0 0,-1-1 0,1 1-1,0-1 1,0 1 0,1 0 0,-1-1 0,0 0 0,0 1 0,1-1-1,-1 0 1,1 1 0,-1-1 0,1 0 0,0 0 0,-1 0-1,1-1 1,0 1 0,0 0 0,-1-1 0,4 1 0,47 15 50,-46-15-51,12 4-65,0-1-1,0-1 1,1-1 0,-1 0-1,1-1 1,33-4-1,-51 3 69,0-1 0,0 0 0,1 1 0,-1-1 0,0 0-1,0 0 1,0 0 0,0 0 0,0 0 0,0 0-1,0 0 1,0 0 0,-1 0 0,1 0 0,0-1-1,-1 1 1,1 0 0,-1-1 0,1 1 0,-1 0-1,1-1 1,-1 1 0,0 0 0,0-1 0,0 1-1,0-3 1,0-47 439,0 37-239,0-135 898,16 161-1599,-14-3 411,0-1 0,0 1-1,-1-1 1,0 1 0,0-1-1,-1 1 1,0 0 0,0-1-1,-3 11 1,2 13 213,0-26-113,1 1 0,1-1 0,-1 0-1,1 0 1,0 0 0,0 0 0,1 0-1,0 0 1,0 0 0,0 0 0,1-1 0,0 1-1,7 9 1,-7-11-3,0-1 0,1 0 0,0 0 0,0 0 0,0-1 0,0 1 0,0-1 0,1 0 1,-1 0-1,1 0 0,-1-1 0,1 1 0,-1-1 0,1 0 0,0-1 0,0 1 0,0-1 0,7 0 0,1 0 6,-1-1 0,0 0 0,0 0 1,0-1-1,0-1 0,0 0 0,0-1 0,16-7 0,-23 9-12,-1-1 0,0 1 0,1-1-1,-1 0 1,0 0 0,0 0 0,-1-1-1,1 0 1,-1 1 0,0-1-1,0 0 1,0-1 0,0 1 0,-1 0-1,1-1 1,-1 1 0,0-1 0,-1 0-1,1 0 1,-1 0 0,0 0 0,0 0-1,0-7 1,-3-103-146,38 117-734,-31 0 814,-1 0 0,1 0 0,0 1 0,-1-1 0,0 1 0,1 0 0,-1 1 0,0-1 0,-1 1 0,1-1 0,-1 1 0,1 0 0,-1 0 0,0 1 0,-1-1 0,1 1 0,-1-1 0,0 1 0,3 8 0,-2-2-50,0 0 0,0 0 0,-1 0 0,-1 0 0,0 0 0,0 0 0,-1 1 0,-1 12 0,0-21 176,1-1 0,-1 1 0,0-1 1,1 0-1,-1 1 0,0-1 0,0 0 0,-1 1 1,1-1-1,0 0 0,-1 0 0,1 0 0,-1 0 1,0-1-1,0 1 0,0 0 0,1-1 0,-1 1 1,-1-1-1,1 0 0,0 1 0,0-1 0,0 0 1,-1 0-1,1-1 0,-1 1 0,1 0 0,0-1 1,-1 1-1,1-1 0,-1 0 0,1 0 0,-1 0 1,1 0-1,-1-1 0,-3 0 0,3-1-32,1-1 0,0 1 0,0-1 0,0 0-1,0 0 1,0 0 0,0 0 0,1 0 0,0 0-1,-1-1 1,1 1 0,1 0 0,-1 0 0,0-7-1,-6-13 90,2 6-175,8 15-795,19 19-789,-11-7 1950,-4-3-538,1-1 0,1 0 0,-1 0 0,1-1 1,0 0-1,0 0 0,0-1 0,1 0 0,0-1 0,0 0 0,-1 0 0,2-1 0,-1-1 0,19 1 0,-3-1-455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5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76 356 808,'0'0'1043,"0"0"-217,0-22-89,0-9-503,5-132 675,11 70-402,-6 54-432,-7 32-286,-2 11-245,-4 39 488,-1-1 0,-20 78 0,4-21 65,0 6-18,-11 79 171,27-150-448,1 0 1,2 0-1,4 45 1,1-74-248,4-12 270,3-11-443,-4-8-1780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8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0 432 744,'0'0'1364,"0"0"-255,0 0-148,0 0-155,0 0-231,0 0-97,10-26 932,7 9-1393,0 0 0,-1-2 0,-1 0 0,-1 0 0,0-2 0,-2 1 0,0-2 0,-1 0 0,-2 0 0,0-1 0,-1 0 0,-2 0 0,0-1 0,-1 0 0,-2 0 0,2-42 0,-5 65-59,0 1-176,0 0-146,0 0-8,0 0 17,0 1 346,1-1-1,0 1 1,-1-1-1,1 0 1,0 1-1,-1-1 0,1 1 1,-1 0-1,1-1 1,-1 1-1,1-1 1,-1 1-1,0 0 0,1-1 1,-1 1-1,0 0 1,1-1-1,-1 1 1,0 0-1,0 0 0,1-1 1,-1 1-1,0 0 1,0 0-1,0 0 1,0-1-1,0 1 0,-1 1 1,1 31 159,0-24-135,-13 302 342,10-269-355,2-21-63,-3 28-192,2 0 0,2-1 1,9 64-1,-9-112 253,-3 4-2096,2-4 1761,-11 0-1850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6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15 824,'0'0'1586,"0"0"-670,0 0-415,0 0-35,0 0 41,0 0-178,0-9-164,0 9-162,0 0-1,0 0 0,0 0 0,-1-1 0,1 1 0,0 0 0,0 0 0,0 0 0,0 0 0,0 0 0,0-1 0,0 1 0,0 0 0,0 0 0,0 0 0,0 0 0,0 0 0,0 0 0,0-1 0,0 1 0,0 0 0,0 0 0,0 0 0,0 0 0,0 0 0,1 0 0,-1-1 0,0 1 0,0 0 0,0 0 0,0 0 0,0 0 0,0 0 0,0 0 0,0 0 0,0 0 0,1-1 0,-1 1 0,0 0 0,0 0 0,0 0 0,0 0 0,0 0 0,0 0 0,0 0 0,1 0 0,-1 0 0,0 0 1,0 0-1,0 0 0,0 0 0,0 0 0,1 0 0,-1 0 0,0 0 0,0 0 0,0 0 0,0 0 0,0 0 0,0 0 0,1 0 0,-1 0 0,0 0 0,14 14 39,1-1 1,1 0 0,0-1-1,0-1 1,1-1 0,35 15-1,-7-7 22,81 20-1,-121-36-64,1 1 1,0-1 0,-1 1-1,1 0 1,-1 1-1,0 0 1,0-1-1,0 2 1,4 4-1,-4-4-211,0-1 0,1 1 0,-1-1 0,1 0 0,0 0 0,11 5 0,-10-8 182,0 0 1,-1 0-1,1 0 0,0-1 0,-1 0 1,1 0-1,0-1 0,-1 0 0,1 0 1,0-1-1,-1 1 0,1-1 0,-1-1 1,7-3-1,-12 5 74,0-1 1,0 1-1,0-1 1,0 0-1,-1 1 1,1-1-1,-1 0 1,1 1-1,-1-1 1,0 0-1,0 0 1,0 0-1,0 1 1,0-1-1,0 0 1,0 0-1,0 1 1,-1-1-1,1 0 1,-1 0-1,1 1 1,-1-1-1,0 0 1,1 1-1,-1-1 1,0 1-1,-2-2 1,-30-39 1388,16 27-1261,0 0 1,-25-16-1,34 26-178,0 0 1,-1 0-1,0 1 0,1 0 0,-1 1 0,-1 0 1,1 0-1,-11-1 0,19 4-30,-1 0 0,0 0 0,0 1 0,0-1 1,1 1-1,-1-1 0,0 1 0,1 0 0,-1-1 0,0 1 0,1 0 0,-1 0 0,1 0 0,0 1 0,-1-1 0,1 0 0,0 0 1,-1 1-1,0 1 0,-28 40-852,6-9-66,-27 20-789,27-34-18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8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362 371 2833,'0'0'925,"0"0"-510,0 0-142,0 0 251,0 0 123,-6-1-163,4 1-437,1 0 0,-1 0 0,0 0 0,0 0 0,1-1 0,-1 1 0,0 0 0,1-1 0,-1 1 0,0-1 0,1 0 0,-1 1 0,1-1 0,-3-2-1,4 0 1,0-1 0,-1 0-1,1 1 1,-1-1-1,0 0 1,0 1 0,0-1-1,0 1 1,-1 0 0,1-1-1,-1 1 1,0 0-1,0 0 1,0 0 0,0 0-1,-1 0 1,1 0-1,-1 1 1,0-1 0,0 1-1,0 0 1,0 0-1,0 0 1,0 0 0,0 1-1,-1-1 1,1 1-1,-1-1 1,1 1 0,-7-1-1,-11-2-171,0 1-1,0 1 0,-1 0 1,-25 3-1,26-1 212,17 0-91,0 0 0,1 0 0,-1 0 0,0 1 0,0-1-1,1 1 1,-1 0 0,0 0 0,1 0 0,-1 1 0,1-1 0,-1 1 0,1 0-1,0 0 1,0 0 0,0 0 0,0 0 0,0 1 0,0 0 0,1-1-1,-1 1 1,1 0 0,0 0 0,0 0 0,0 1 0,-2 3 0,0 3-60,1 0 0,0 1 0,1 0 0,0 0 0,0 0 1,1-1-1,1 21 0,0-29 44,0-1 0,1 0 1,-1 1-1,1-1 0,0 0 0,-1 0 1,1 0-1,0 1 0,0-1 0,0 0 0,-1 0 1,1 0-1,0 0 0,1 0 0,-1 0 1,0-1-1,0 1 0,0 0 0,0-1 1,1 1-1,-1 0 0,0-1 0,0 0 1,1 1-1,-1-1 0,1 0 0,-1 1 1,0-1-1,3 0 0,44 3 119,-46-3-103,0 0 13,14 1 11,1 0 1,-1-2 0,0 0-1,1 0 1,-1-2 0,0 0 0,0-1-1,0-1 1,-1 0 0,18-8-1,-3-4-5,0-1 0,-1-2 0,30-25-1,-46 34-4,0-2 0,0 1 0,-1-1 0,-1-1 0,0 0 0,-1 0-1,-1-1 1,9-19 0,-15 24-13,0 1 0,-1-1 0,0-1 0,0 1 1,-1 0-1,0 0 0,-1-1 0,0 1 0,-1 0 0,0-1 0,-1 1 0,0 0 0,-1 0 0,1 0 0,-8-16 0,11 32-159,0 0 0,0 0 0,0 0 0,-1 0 0,0 0 0,0 0-1,0 0 1,-1 0 0,0 0 0,0 0 0,0 0 0,-1 0 0,0 0-1,0-1 1,-3 7 0,-8 15 615,-30 45 1,25-44-480,11-17 34,1 1 0,0 0 0,0 0 0,1 0 0,1 0 0,0 1 0,1 0 0,0 0 0,-1 16 0,4-24-9,0 0 1,0 0-1,0 0 1,1 0-1,0 0 1,0 0-1,0 0 1,1 0 0,-1-1-1,1 1 1,0-1-1,0 1 1,1-1-1,0 0 1,-1 0-1,1 0 1,0 0-1,1 0 1,-1-1-1,1 1 1,0-1-1,0 0 1,0 0-1,0 0 1,0-1-1,1 1 1,5 1-1,3 1 43,0-1 1,1 0-1,-1-1 0,1 0 1,-1-1-1,1-1 0,0 0 1,0-1-1,18-2 0,-8-1-213,-1-1 0,0 0 0,0-2-1,36-13 1,-20 0-1500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29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5 880,'0'0'556,"0"0"-292,0 0-149,0 0-27,0 0-7,0 0 2,10-5 885,-20 5-791,0 0 0,0 1 0,-1 0 0,1 0 0,0 1 0,1 0 0,-1 1 0,-12 5 0,18-6-171,0 0-1,0 1 0,0 0 1,0 0-1,1 0 0,-1 0 1,1 1-1,-1-1 0,1 1 0,1 0 1,-1 0-1,0 0 0,1 0 1,0 0-1,0 1 0,0-1 0,0 1 1,1 0-1,0-1 0,-1 6 1,0-4-1,1 0 0,0 0 1,0 1-1,1-1 0,0 0 0,0 1 1,0-1-1,1 0 0,0 1 0,2 7 1,-2-12-7,0 1-1,1 0 1,-1-1 0,1 1 0,-1-1 0,1 0 0,0 1 0,0-1-1,0 0 1,1 0 0,-1 0 0,0-1 0,1 1 0,-1-1 0,1 1-1,-1-1 1,1 0 0,0 1 0,0-2 0,-1 1 0,1 0 0,0 0-1,5 0 1,0 0 20,-1 0-1,1-1 1,0 0-1,-1 0 1,1-1-1,-1 1 1,1-2-1,-1 1 1,1-1-1,-1 0 1,0-1-1,0 1 0,0-2 1,0 1-1,0-1 1,9-6-1,-1-2-31,0-1-1,-1 0 0,-1-1 1,0-1-1,15-21 0,-16 17 17,-12 18-114,0 1-183,-2 29 286,2-26 4,-1 0 0,1 0 1,0-1-1,0 1 0,0 0 1,1 0-1,-1 0 0,0-1 0,1 1 1,0 0-1,0-1 0,0 1 1,0 0-1,0-1 0,0 1 1,1-1-1,1 3 0,0-3-8,-1 0 1,1 0-1,0 0 0,0-1 0,0 1 1,0-1-1,0 0 0,0 0 0,0 0 1,0 0-1,1 0 0,-1-1 0,0 1 1,7-1-1,5 1-68,1-1 0,0 0 0,0-1 1,0-1-1,0-1 0,26-7 0,-33 7-58,-1 0 0,1-1 1,0 0-1,-1 0 0,0-1 0,0 0 0,0 0 0,-1-1 0,0 0 0,0 0 1,0-1-1,10-13 0,-8 9 761,-2 18 440,2 5-1293,-3-5 285,0 0 1,0 0-1,0 0 1,-1 1-1,0 0 0,-1 0 1,0 0-1,0 1 0,0-1 1,-1 1-1,-1 0 1,0 0-1,0 0 0,0 0 1,-1 0-1,-1 0 1,1 1-1,-2 9 0,-1-18 55,0 0 1,0 0-1,0 0 0,0 0 0,-1 0 0,1 0 0,0-1 0,0 1 1,-1-1-1,1 1 0,0-1 0,-1 0 0,1 0 0,0 0 0,-1 0 1,1-1-1,-4 0 0,-1 1 0,-6 0 1,0-1 0,0-1 0,0 0 0,-16-4 1,23 5-78,1-1 1,-1 0-1,1 0 1,-1-1-1,1 1 0,0-1 1,0 0-1,0-1 1,1 1-1,-1-1 1,-7-8-1,8 1-507,8 5-2661,6 4 461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0.3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108 135 2777,'0'0'597,"0"0"-257,0 0-188,0 0-192,0 0-89,6-8 31,19-26 69,-23 54-205,-4 13 493,-114 405 682,109-419-844,4-12-15,0 0 1,1 0-1,0 0 1,0 0 0,1 0-1,0 1 1,0-1-1,1 15 1,16-49 846,-10 11-923,0 0-1,-1 0 0,-1-1 0,0 0 0,-2 0 0,0 0 1,0-22-1,-12-128-167,1 43-58,8-78 226,1 202-7,0 0 1,0-1 0,0 1 0,0 0 0,0 0 0,0 0-1,0 0 1,0-1 0,0 1 0,0 0 0,0 0-1,0 0 1,0-1 0,0 1 0,0 0 0,0 0 0,0 0-1,0-1 1,0 1 0,1 0 0,-1 0 0,0 0-1,0 0 1,0 0 0,0-1 0,0 1 0,0 0 0,0 0-1,1 0 1,-1 0 0,0 0 0,0 0 0,0-1 0,0 1-1,1 0 1,-1 0 0,0 0 0,0 0 0,0 0-1,0 0 1,1 0 0,-1 0 0,0 0 0,0 0 0,0 0-1,1 0 1,-1 0 0,0 0 0,0 0 0,0 0-1,1 0 1,-1 0 0,0 0 0,13 10-86,8 14-30,8 16 22,-3 1 1,27 56-1,-5-8-78,-46-86 129,0 0-1,-1 0 0,2 1 0,-1-1 0,0 0 1,1-1-1,-1 1 0,1 0 0,0-1 0,0 1 0,0-1 1,0 0-1,0 0 0,1 0 0,-1-1 0,0 1 0,7 1 1,-7-3 23,-1 0 0,1 0 0,-1 0 0,1 0 0,0 0 0,-1-1 0,1 0 1,-1 1-1,1-1 0,-1 0 0,1 0 0,-1 0 0,0-1 0,1 1 0,-1-1 1,0 1-1,0-1 0,0 0 0,0 1 0,0-1 0,-1 0 0,1 0 0,0-1 1,-1 1-1,2-3 0,5-9 81,-1 0 1,-1-1-1,0 0 0,-1 0 1,0 0-1,-1 0 0,-1-1 1,1-19-1,0 9 428,14-48 0,-18 73-502,0 0 1,0 0 0,1 0 0,-1 0 0,0 0 0,0 0 0,1 0 0,-1 0 0,1 1 0,-1-1 0,1 0 0,-1 0 0,1 0 0,-1 1 0,1-1 0,0 0 0,-1 1 0,1-1 0,0 0 0,0 1 0,0-1 0,-1 1 0,1-1 0,0 1 0,0 0 0,0-1 0,0 1 0,0 0-1,0-1 1,0 1 0,0 0 0,0 0 0,0 0 0,0 0 0,0 0 0,-1 0 0,1 0 0,0 0 0,0 1 0,0-1 0,0 0 0,0 1 0,0-1 0,1 1 0,0 0-28,0 1 1,0-1-1,-1 0 1,1 1-1,0-1 1,-1 1-1,1 0 1,-1-1-1,0 1 1,0 0-1,0 0 1,0 0-1,0 0 1,0 0-1,0 0 1,0 0-1,-1 0 1,1 4-1,1 73 292,-3 0 0,-4-1-1,-27 138 1,28-183-264,0 50 0,4-51-554,-7 46 0,-2-47-797,-2-9-1363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1.3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0 209 1776,'0'0'1470,"0"0"-687,0 0-340,0 0-209,0 0-171,0 0 29,27 10 205,-10-8-218,1-2 0,-1 0 0,1-1 0,33-5 0,-47 5-69,-1 0 0,1 0 1,-1 0-1,0 0 1,0 0-1,1-1 1,-1 1-1,0-1 0,0 0 1,0 0-1,0 0 1,-1 0-1,1 0 1,-1-1-1,1 1 1,-1-1-1,0 0 0,0 0 1,0 0-1,0 0 1,-1 0-1,1 0 1,-1 0-1,1-1 1,-1 1-1,0 0 0,-1-1 1,1 1-1,-1-1 1,1 1-1,-1-6 1,0 3 10,0-1 1,0 1 0,-1 0-1,0 0 1,0-1 0,0 1-1,-1 0 1,0 0 0,0 0-1,-1 1 1,-3-8 0,4 11-12,0 0 0,0-1 0,0 1 1,0 0-1,-1 0 0,1 0 0,-1 0 0,1 1 1,-1-1-1,0 1 0,1-1 0,-1 1 1,0 0-1,0 0 0,0 0 0,0 1 0,0-1 1,0 1-1,0-1 0,0 1 0,0 0 1,0 0-1,0 1 0,0-1 0,0 1 0,-4 0 1,3 1-21,0 0 0,0 0 0,1 0 0,-1 0 0,1 1 0,-1 0 0,1-1 0,0 1 0,0 0 0,0 1 0,1-1 0,-1 0 0,-2 5 0,-30 50-144,30-48 60,0 1 0,1-1 0,0 1 0,1 0 0,0 0 0,1 0 0,0 0-1,1 0 1,0 1 0,1-1 0,0 0 0,0 1 0,4 16 0,-2-24 47,-1-1 0,1 0 1,0 0-1,1 0 0,-1 0 1,0 0-1,1 0 0,0-1 1,-1 1-1,1-1 0,0 0 0,0 0 1,0 0-1,1 0 0,-1 0 1,0-1-1,1 1 0,-1-1 1,1 0-1,0 0 0,-1 0 1,1-1-1,0 1 0,-1-1 1,6 0-1,6 1 21,0-1 0,0 0 0,-1-1 0,1-1 0,18-4 0,-16 1-165,0-1 0,0-1-1,0-1 1,-1 0 0,0-1 0,-1-1 0,0 0 0,0-1-1,-1-1 1,18-19 0,-28 26 307,0-1 1,0-1 0,0 1-1,-1 0 1,0-1-1,0 0 1,-1 0-1,0 0 1,0 0-1,-1 0 1,0 0-1,0 0 1,0-13-1,-1 5 458,-1 0 0,0 0 0,-1 0 0,-1 0 0,-6-20-1,9 35-585,0 0-1,0 0 0,0-1 0,0 1 1,-1 0-1,1 0 0,0 0 1,0 0-1,0 0 0,0 0 0,0 0 1,0 0-1,0-1 0,0 1 0,0 0 1,0 0-1,0 0 0,0 0 1,0 0-1,0 0 0,0 0 0,0-1 1,0 1-1,0 0 0,0 0 1,0 0-1,0 0 0,0 0 0,0 0 1,0 0-1,0-1 0,0 1 0,0 0 1,0 0-1,0 0 0,0 0 1,1 0-1,-1 0 0,0 0 0,0 0 1,0 0-1,0 0 0,0-1 0,0 1 1,0 0-1,0 0 0,0 0 1,1 0-1,-1 0 0,0 0 0,0 0 1,0 0-1,0 0 0,0 0 1,0 0-1,0 0 0,1 0 0,-1 0 1,0 0-1,0 0 0,0 0 0,0 0 1,0 0-1,0 0 0,0 0 1,1 0-1,10 7-209,11 12 85,-20-16 86,0-1-1,0 1 1,-1-1-1,1 1 0,-1-1 1,1 1-1,-1 0 1,0 0-1,0 0 0,0 0 1,-1 0-1,1 0 1,-1 0-1,1 0 0,-1 0 1,0 0-1,0 0 1,-1 0-1,0 5 0,-2 3 191,0 0-1,-1 0 0,-1 0 0,-6 11 0,7-14-118,0 0-1,0 0 0,1 0 0,0 1 0,0 0 1,-2 17-1,4-20-50,0 0 1,1-1 0,0 1 0,1 0-1,-1 0 1,1 0 0,0 0 0,2 5-1,-2-9 5,0 0 0,1 0 0,-1 0-1,1-1 1,-1 1 0,1-1 0,-1 1-1,1-1 1,0 1 0,0-1 0,-1 0-1,1 0 1,0 0 0,0 0 0,0 0-1,1-1 1,-1 1 0,0 0 0,0-1-1,0 0 1,0 1 0,1-1 0,-1 0-1,0 0 1,3-1 0,4 2-274,1-1 0,-1-1 0,1 1 0,17-5 0,1-6-2065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1.8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81 124 3169,'0'0'1267,"0"0"-594,0 0-270,0 0-123,0 0-140,0 0-109,12-8-18,2 1-3,-9 5 3,0-1 0,0 0 0,-1 0 0,1 0 0,0 0 0,-1 0-1,0-1 1,0 0 0,0 0 0,6-9 0,-9 12 15,0 0 0,0 0 0,0 0-1,0 0 1,0 0 0,0 0 0,-1 0 0,1-1 0,0 1 0,-1 0 0,1-1-1,-1 1 1,1 0 0,-1-1 0,0 1 0,1 0 0,-1-1 0,0 1-1,0-1 1,0 1 0,0-1 0,0 1 0,-1 0 0,1-1 0,0 1 0,0 0-1,-1-1 1,1 1 0,-1 0 0,0-1 0,1 1 0,-1 0 0,0 0-1,0-1 1,1 1 0,-1 0 0,0 0 0,0 0 0,0 0 0,0 0 0,-1 0-1,1 1 1,0-1 0,0 0 0,0 1 0,-2-2 0,-2 1-83,0-1 0,0 1 0,0 0 0,0 0 0,0 0 0,0 1 0,0 0 0,0 0 0,0 0 0,0 0 0,0 1 0,-7 1 0,9 0 25,0-1 0,0 1 1,1 0-1,-1-1 1,0 1-1,1 0 0,-1 1 1,1-1-1,0 0 0,0 1 1,0-1-1,0 1 1,0 0-1,0 0 0,1 0 1,-2 4-1,-19 51-6,21-55 29,-3 9-29,0 0 0,1 1 1,1-1-1,0 1 0,1 0 0,0 16 0,1-26 17,0 0-1,1 0 0,-1 0 1,1 0-1,0 1 0,0-1 1,0 0-1,0 0 1,0 0-1,1-1 0,-1 1 1,1 0-1,0-1 0,0 1 1,0-1-1,0 1 0,0-1 1,1 0-1,-1 0 0,1 0 1,-1 0-1,1 0 0,0-1 1,0 1-1,0-1 0,-1 1 1,2-1-1,-1 0 0,5 1 1,16 2-162,1-1 0,-1 0 0,1-2 0,0-1-1,-1-1 1,1-1 0,-1-1 0,38-10 0,-24 1-1084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2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59 3849,'0'0'1173,"0"0"-454,0 0-124,0 0-126,0 0-156,0 0-136,-11-8-130,-2 0-47,8 6-7,1-1 0,-1 0 0,0 0 0,1-1 0,0 1 0,0-1 0,0 0 0,-4-5 0,6 8-19,1 1-1,0-1 1,-1 0-1,1 0 1,-1 1 0,1-1-1,-1 0 1,1 1-1,-1 0 1,0-1 0,1 1-1,-1 0 1,0 0-1,1 0 1,-1 0 0,1 0-1,-1 0 1,0 1 0,1-1-1,-1 0 1,1 1-1,-1-1 1,1 1 0,-1 0-1,1-1 1,-2 2-1,-40 22-192,42-24 224,-17 12-84,-40 27 147,55-37-101,1 0 0,-1 0 0,1 0 0,0 1 0,0-1 0,0 0 0,0 1 0,0 0 0,0-1 0,1 1 0,-1 0 0,1 0 0,0 0 0,0 0 0,0 0 0,0 0 0,0 4 0,1-6-4,1 0 0,-1 0 0,0-1 0,0 1 0,1 0 0,-1 0 0,1-1 0,-1 1 0,0 0 0,1-1 0,-1 1 0,1 0 0,0-1 0,-1 1 0,1-1 0,0 1 0,-1-1 0,1 1 1,0-1-1,-1 1 0,1-1 0,0 0 0,0 1 0,-1-1 0,1 0 0,0 0 0,0 0 0,1 1 0,28 2-137,-26-3 150,-1 0 25,144 3-608,-129-3 225,-1-2 0,0 0 0,0-1 0,1-1 0,-2 0-1,24-10 1,-32 31 4357,52 54-4160,-18-39-491,-27-23-545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3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339 424 2777,'0'0'1184,"0"0"-399,0 0-44,0 0-75,0 0-268,-3-2-334,-21-16-94,16 11-20,-1 0 1,0 0 0,0 1-1,0 0 1,0 1-1,-1 0 1,0 0 0,0 1-1,-1 0 1,1 1-1,-1 1 1,1-1 0,-21-1-1,22 4-17,1 0-1,-1 1 1,1 0 0,0 0-1,-1 1 1,1 0-1,0 0 1,0 1 0,-10 5-1,14-6 46,0 1-1,0 0 1,0 0 0,0 0-1,0 1 1,1-1 0,-1 1-1,1 0 1,0 0 0,0 0-1,1 0 1,-1 0 0,1 1-1,0-1 1,0 1 0,0-1-1,-1 8 1,2-8 11,-1 0 0,1 0 0,0 0 0,1 1 0,-1-1 0,1 0 0,0 0 0,0 1 0,0-1 0,1 0 0,-1 0 0,1 1 0,0-1-1,0 0 1,0 0 0,1 0 0,0 0 0,0 0 0,0-1 0,0 1 0,0 0 0,3 2 0,0-2 3,-1 0 0,1-1 0,0 1 1,0-1-1,0-1 0,0 1 0,0-1 0,0 0 0,1 0 0,-1 0 0,1-1 0,0 0 1,-1 0-1,1 0 0,11-1 0,-6 1-36,0-1 0,0-1 0,0 0 1,-1 0-1,1-1 0,0 0 0,-1-1 0,0 0 0,1-1 0,-1 0 0,-1 0 1,1-1-1,-1-1 0,1 1 0,-1-2 0,-1 1 0,0-1 0,0 0 1,0-1-1,0 0 0,-1 0 0,-1-1 0,0 0 0,0 0 0,0 0 1,7-19-1,-6 6 148,-1-1 1,-1 0-1,0-1 1,-2 1-1,-1-1 1,-1 1 0,-1-1-1,-1 0 1,-5-28-1,3 35 7,-1 1 0,-1 0-1,0 0 1,-2 0 0,1 0-1,-2 1 1,-11-17 0,22 82-573,10 49 420,-5 0 1,-5 109-1,-3-206 46,-5 33-43,3-31 19,1 1 1,0 0-1,1-1 0,-1 1 1,1 0-1,0 0 0,0-1 1,1 9-1,2-12 34,0 1 0,1-1 0,-1 0 0,0 0 1,1 0-1,-1 0 0,1 0 0,-1-1 0,0 0 0,1 0 0,-1 0 0,1 0 1,5-1-1,-4 1 12,75 0 293,-79 0-239,-1 0-7,3 34-1149,-1-31 1039,1 0 0,0 0 0,-1 0 0,1 0 0,1-1 0,-1 1 1,0-1-1,1 1 0,-1-1 0,1 0 0,-1-1 0,1 1 0,0-1 0,0 1 0,0-1 1,0 0-1,7 0 0,75 5-119,-80-6 105,13 0-73,-11 1 8,0-1 1,0 0-1,0 0 1,15-3-1,-21 2 97,-1 1 0,1-1 0,-1 1 0,1-1 0,-1 1-1,1-1 1,-1 0 0,1 0 0,-1 0 0,0 0 0,1 0-1,-1 0 1,0 0 0,0 0 0,0-1 0,0 1 0,0 0 0,0-1-1,0 1 1,0 0 0,-1-1 0,1 1 0,0-1 0,-1 1-1,1-1 1,-1 0 0,0 1 0,0-1 0,1-2 0,-1-2 103,-1 1-1,1-1 1,-1 0 0,0 0 0,0 1 0,-1-1-1,0 1 1,0-1 0,0 1 0,0-1-1,-1 1 1,-4-5 0,-48-62 813,20 30-635,30 34-208,0 1-1,-1 0 0,0 1 1,0-1-1,0 1 0,-1 0 1,0 1-1,0 0 0,-9-5 1,12 9-63,0-1 1,0 0-1,0 1 1,0 0-1,0 0 1,-1 1-1,1-1 1,0 1-1,-1 0 0,1 0 1,0 0-1,-1 0 1,1 1-1,0 0 1,0 0-1,-1 0 1,1 0-1,0 1 1,0 0-1,-7 4 1,-5 3-274,0 1 0,0 1 0,1 0 0,1 1 0,-18 18 0,26-24 266,0 0 1,1 0 0,0 1 0,0-1 0,1 1-1,0 0 1,0 0 0,1 1 0,0-1 0,0 1-1,0 0 1,1 0 0,0 0 0,-1 15 0,3-21 34,0 0 0,1 0 0,-1-1 1,0 1-1,1 0 0,-1 0 1,1 0-1,0 0 0,-1 0 0,1-1 1,0 1-1,0 0 0,0-1 1,0 1-1,1-1 0,-1 1 1,0-1-1,1 1 0,2 1 0,0 0 8,0 0 0,1-1 0,0 1 0,-1-1 0,1 0 0,0-1 0,7 3 0,6-1-13,1 0 0,0 0-1,21-2 1,-17 1-220,0-2 0,0-1 0,0-1 0,0-1 0,0 0 0,30-10 0,-2-6-1165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4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1 776,'0'0'482,"0"0"-297,0 0-101,0 0 81,0 0 15,0 0-81,11 12 36,35 38 78,-44-47-188,0-1-1,1 0 0,-1 0 1,0 0-1,1-1 0,-1 1 1,1-1-1,0 1 0,-1-1 1,1 0-1,0 0 1,0 0-1,0 0 0,0-1 1,0 1-1,5 0 0,-6-1-11,0 0-1,-1 0 0,1 0 1,0 0-1,-1 1 0,1-1 0,0 0 1,-1 1-1,1 0 0,-1-1 1,1 1-1,-1 0 0,1 0 1,1 1-1,-3-1 10,1 0 0,0 0 0,-1 0 0,1 0 0,-1 0 0,0 0 0,1 1 0,-1-1 0,0 0 0,0 0 0,0 0 0,0 0 0,0 0 0,0 1 0,0-1 0,0 0 0,0 0 0,-1 0 0,1 0 0,0 0 0,-1 0 0,0 2 0,-13 29 595,11-26-606,-6 12-110,2 0 1,1 1-1,0-1 1,1 1 0,1 0-1,1 0 1,-2 30 0,6-48 71,-1 0 1,1-1-1,-1 1 1,1 0-1,-1-1 1,1 1-1,0-1 1,-1 1-1,1-1 1,0 1-1,-1-1 1,1 1-1,0-1 1,0 0-1,-1 1 1,1-1-1,0 0 1,0 0-1,0 1 0,-1-1 1,1 0-1,0 0 1,0 0-1,0 0 1,0 0-1,-1 0 1,1 0-1,0-1 1,0 1-1,0 0 1,0 0-1,-1-1 1,1 1-1,1-1 1,32-9 188,-24 4-155,0-1 0,-1-1 1,1 1-1,-2-1 0,1-1 0,-1 0 0,0 0 0,-1 0 0,0-1 0,-1 0 1,0-1-1,0 1 0,-1-1 0,0 0 0,-1 0 0,-1-1 0,0 1 1,0-1-1,-1 0 0,0 0 0,-1 0 0,-1 0 0,0 0 0,0 0 0,-3-13 1,3 24 91,0-1 0,0 1 0,-1-1 1,1 0-1,-1 1 0,1 0 1,-1-1-1,1 1 0,-1-1 0,0 1 1,0 0-1,1-1 0,-1 1 1,-2-2-1,2 3-91,0 0 0,1 0 0,-1 1 0,1-1 0,-1 0 0,1 1 0,0-1 0,-1 0 0,1 1 0,-1-1 0,1 1 0,0-1 1,-1 1-1,1-1 0,0 1 0,-1-1 0,1 1 0,0-1 0,0 1 0,-1-1 0,1 1 0,0-1 0,0 1 0,0 0 0,0-1 0,0 1 0,0-1 0,0 1 0,0 0 0,0-1 0,0 1 0,0-1 0,0 1 0,1-1 0,-1 1 1,0-1-1,1 2 0,-2 8-58,2 1 1,-1-1-1,2 0 1,-1 1 0,1-1-1,1 0 1,0 0-1,0 0 1,1 0 0,0-1-1,1 0 1,0 1-1,1-2 1,-1 1 0,2-1-1,-1 1 1,1-2-1,0 1 1,1-1 0,0 0-1,0-1 1,1 0-1,15 9 1,-5-7-852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4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41 3577,'0'0'929,"0"0"-451,0 0-224,0 0 132,0 0-7,0 0-93,-3-6-106,2 3-165,-1 1 0,1-1 0,-1 1-1,0 0 1,0 0 0,0 0 0,0 0-1,0 0 1,0 0 0,0 1 0,0-1-1,-1 1 1,1-1 0,-1 1-1,1 0 1,-1 0 0,0 0 0,1 0-1,-1 1 1,0-1 0,1 1 0,-1-1-1,0 1 1,0 0 0,0 0 0,1 0-1,-1 1 1,0-1 0,0 1 0,1-1-1,-1 1 1,0 0 0,1 0-1,-1 0 1,1 0 0,-1 1 0,1-1-1,-3 3 1,-2 0-49,0 1 0,1 1 0,-1-1 0,1 1 0,1 0 0,-1 1-1,1 0 1,0-1 0,1 1 0,-1 1 0,2-1 0,-1 1 0,1-1 0,0 1 0,0 0 0,1 0-1,0 1 1,1-1 0,-1 0 0,1 17 0,1-24 12,1 1-1,-1-1 1,0 1 0,1-1-1,-1 0 1,1 1 0,0-1-1,-1 0 1,1 1 0,0-1-1,0 0 1,0 0 0,-1 0-1,1 0 1,1 0 0,-1 0-1,0 0 1,0 0 0,0 0-1,0 0 1,1-1 0,-1 1-1,0 0 1,1-1 0,-1 1-1,0-1 1,1 1 0,-1-1-1,1 0 1,-1 0 0,3 0-1,54 3-144,-45-3 115,-1 0-142,0-1 0,0 0 0,0-1 0,14-3 0,-24 4 214,0 1 0,1-1-1,-1 1 1,0-1 0,0 0 0,0 0-1,1 0 1,-1 0 0,0 0 0,0 0-1,0-1 1,-1 1 0,1-1 0,0 1-1,0-1 1,-1 0 0,1 0 0,-1 1-1,0-1 1,1 0 0,-1 0 0,0-1 0,0 1-1,0 0 1,0 0 0,-1 0 0,1-1-1,0-2 1,72 1 1026,-9-13-804,-54 13-272,0 0-1,1 1 1,-1 1 0,0-1-1,1 2 1,0-1 0,-1 1-1,21 2 1,-29 1 27,0 0 0,-1 0 0,1 1 1,0-1-1,-1 1 0,0-1 0,1 1 0,-1 0 0,0-1 1,-1 1-1,1 0 0,0 5 0,4 6 177,-2-6-97,2 2-30,-1-1-1,0 1 1,-1 0 0,0 0 0,0 0 0,2 20-1,-24-29-2115,-2-1-1503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8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3745,'0'0'1656,"0"0"-1056,0 0-376,0 0 88,0 0 104,0 0-183,0 0-17,9 0-208,-9 0 40,3 0-48,-3 0-8,0 2-400,0 2-561,0 4-199,0 1-112,0-3-1833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6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12 212 1464,'0'0'734,"0"0"-67,0 0 242,0 0 6,0 0-147,0-5-201,0-21 920,-12 27-880,13 66-601,2-1-1,19 109 1,-15-143-23,2 0 0,0 0-1,2-1 1,2 0-1,1-1 1,1 0 0,25 37-1,-40-67 22,0 0 1,0 0-1,0 0 0,0 1 0,1-1 0,-1 0 0,0 0 0,0 0 0,0 0 0,0 1 0,0-1 0,0 0 1,0 0-1,0 0 0,1 0 0,-1 0 0,0 0 0,0 1 0,0-1 0,0 0 0,0 0 0,1 0 0,-1 0 0,0 0 1,0 0-1,0 0 0,1 0 0,-1 0 0,0 0 0,0 0 0,0 0 0,0 0 0,1 0 0,-1 0 0,0 0 1,0 0-1,0 0 0,1 0 0,-1 0 0,0 0 0,0 0 0,0 0 0,0 0 0,1 0 0,-1 0 0,0 0 0,0-1 1,0 1-1,0 0 0,0 0 0,1 0 0,-1 0 0,0 0 0,5-16 120,-2-35-52,-2 35-69,11-60-134,3 0 0,3 1-1,3 1 1,31-72 0,-3 8-394,-44 125 129,-1-1-1,0 0 1,-1 0 0,-1 0-1,1-25 1,-3 39-734,-2 0 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6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1 282 384,'0'0'538,"0"0"-208,0 0-114,0 0 55,0 0 128,0 0 65,29 7 1228,-12-8-1682,0 0-1,0 0 0,-1-2 1,1 0-1,-1-1 0,0-1 1,30-12-1,-41 15-33,0 0 0,0-1 0,-1 1 0,1-1-1,0 0 1,-1 0 0,0-1 0,0 1 0,0-1 0,0 0 0,-1 0-1,1 0 1,-1-1 0,0 1 0,-1-1 0,1 0 0,-1 1-1,1-1 1,-2 0 0,1 0 0,0-1 0,-1 1 0,0 0 0,0-1-1,-1 1 1,1 0 0,-1-1 0,-1-6 0,-1 6 95,0 0 1,0-1-1,0 1 1,-1 0-1,0 1 1,0-1-1,-1 0 1,0 1-1,0 0 1,0 0-1,0 0 1,-1 0-1,0 1 1,0-1 0,0 1-1,-10-5 1,10 5-34,0 1 1,0 0 0,0 0 0,-1 0 0,0 0 0,1 1 0,-1 0 0,0 1 0,0-1 0,0 1 0,0 0-1,0 0 1,0 1 0,-1 0 0,1 0 0,0 0 0,0 1 0,-7 2 0,10-2-43,-1 2-1,1-1 1,-1 0 0,1 1-1,0 0 1,0-1 0,0 1-1,1 0 1,-1 1 0,1-1-1,0 0 1,0 1 0,0-1-1,0 1 1,0 0-1,1-1 1,-1 1 0,1 0-1,0 0 1,1 0 0,-2 6-1,-1 12-41,1 0-1,0 33 0,2-50 32,1 6-72,1-1 0,-1 0-1,2 0 1,-1 0 0,1 0 0,1-1-1,0 1 1,0-1 0,1 0 0,0 0-1,0 0 1,1-1 0,0 0 0,1 0-1,0 0 1,0-1 0,0 0 0,1 0 0,0-1-1,1 0 1,-1-1 0,1 1 0,0-2-1,1 1 1,-1-1 0,1-1 0,-1 0-1,1 0 1,0-1 0,18 2 0,-8-3-2102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7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5217,'0'0'798,"0"0"-446,0 0-180,0 0-70,0 0-306,16-7-732,-10 6 957,0-1-1,0 1 1,0 1-1,0-1 1,0 1 0,0 0-1,0 1 1,0-1-1,0 1 1,10 3-1,-14-3-17,0-1 0,1 1-1,-1 0 1,0 1 0,1-1-1,-1 0 1,0 1 0,0-1 0,0 1-1,0-1 1,0 1 0,-1 0-1,1 0 1,0 0 0,-1 0-1,1 0 1,-1 0 0,0 1-1,0-1 1,0 0 0,0 1-1,0-1 1,0 1 0,-1-1 0,1 1-1,-1-1 1,0 4 0,1-1 7,-1 0 0,0 0 1,-1 0-1,1 0 1,-1 1-1,0-1 0,0 0 1,-1-1-1,1 1 0,-1 0 1,0 0-1,-5 8 1,0-3 94,-1-1 0,0 0 0,-18 16 0,3-3-4,21-21-125,1 0 1,-1 0 0,1 1 0,-1-1-1,1 1 1,0-1 0,-1 1 0,1 0-1,0-1 1,0 1 0,0 0 0,1 0-1,-1 0 1,0 0 0,1 0 0,-1 0 0,1 0-1,-1 2 1,2-3-17,-1 0-1,1 0 1,0 0 0,-1 0 0,1 0-1,0 0 1,0 0 0,0-1 0,0 1-1,0 0 1,-1 0 0,1-1 0,0 1-1,1-1 1,-1 1 0,0-1-1,0 1 1,0-1 0,0 0 0,0 1-1,0-1 1,0 0 0,1 0 0,-1 0-1,0 0 1,0 0 0,0 0 0,0 0-1,2-1 1,5 1 56,0 0 0,0-1 0,-1 1 0,1-2 0,0 1 1,-1-1-1,1 0 0,-1-1 0,0 0 0,9-4 0,-13 5 12,0 0 0,1-1 0,-1 1 0,0-1-1,0 0 1,-1 0 0,1 0 0,-1 0 0,1-1 0,-1 1 0,0-1 0,0 1 0,0-1 0,-1 0 0,1 1-1,-1-1 1,0 0 0,0 0 0,-1 0 0,1 0 0,0-7 0,-3-48-264,0 48-73,1 41 270,1-9 137,1 0 0,1 0 0,9 42 0,-9-56-174,0 1 1,1-1-1,-1 0 0,1 0 0,1 0 0,-1 0 1,1-1-1,1 1 0,-1-1 0,1 0 1,0 0-1,0-1 0,1 1 0,9 6 1,3-3-1516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8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227 282 4137,'0'0'1244,"0"0"-608,0 0-340,0 0-102,0 0-126,1-30 344,-4 27-414,0 1 0,0-1 0,0 0 0,0 1 1,-1 0-1,1 0 0,0 0 0,-1 0 0,0 1 0,1-1 1,-1 1-1,0 0 0,0 0 0,0 0 0,0 1 0,-5-1 1,-67 0-128,74 1 127,-1 0-8,-1 0-1,1 1 0,0-1 1,-1 1-1,1 0 0,0 0 1,-1 0-1,1 0 0,0 1 1,0-1-1,0 1 0,0 0 1,0 0-1,1 0 0,-1 0 1,1 0-1,-1 1 0,1-1 0,0 1 1,-1-1-1,1 1 0,1 0 1,-1 0-1,0 0 0,1 0 1,-1 0-1,0 6 0,-1 2-67,0 0 1,1 0-1,1 0 0,0 0 0,0 0 1,1 0-1,2 16 0,-1-25 21,-1 1 1,0-1-1,1 0 0,0 0 0,-1 0 1,1 1-1,0-1 0,0 0 1,1 0-1,-1 0 0,0 0 1,0-1-1,1 1 0,0 0 1,-1 0-1,1-1 0,0 1 0,-1-1 1,4 2-1,0 0-1,0-1 0,0 0 0,0 0-1,0 0 1,0 0 0,0-1 0,1 0 0,6 1 0,-4-1 42,0 0 0,1-1 0,-1 0 0,1-1 0,-1 0 0,0 0 0,1 0 0,-1-1 0,0-1 0,15-5 1,-17 3 25,0 1 0,0-1 0,0 0 0,-1 0 0,0-1 0,0 0 0,0 0 0,-1 0 0,0 0 0,0 0 0,0-1 0,-1 0 0,0 0 0,-1 0 0,1 0 0,-1 0 0,-1 0 1,2-9-1,1-17 298,-1 0 0,-4-62 1,0 45 123,0 7 152,1-1-896,0 41 115,0 7-39,2 24-339,7 266 916,-8-285-335,0 1-1,0-1 0,1 1 1,1-1-1,-1 0 1,2 1-1,-1-1 0,6 9 1,-7-14-42,1 0 1,-1-1-1,0 0 1,1 0-1,0 0 1,0 0-1,0 0 0,0 0 1,0-1-1,1 0 1,-1 1-1,1-1 1,0-1-1,-1 1 1,1 0-1,0-1 0,0 0 1,0 0-1,0 0 1,0 0-1,6 0 1,-1-1 66,0 0 1,1-1 0,-1 1 0,1-2 0,-1 1 0,0-2-1,0 1 1,0-1 0,0 0 0,-1-1 0,1 0-1,-1 0 1,0-1 0,0 0 0,0-1 0,-1 0 0,0 0-1,0 0 1,0-1 0,-1 0 0,0 0 0,0-1-1,-1 1 1,0-1 0,0 0 0,-1-1 0,0 1-1,0-1 1,-1 0 0,0 0 0,-1 0 0,0 0 0,-1-1-1,1-10 1,-6-38 1513,4 58-1635,0 0-134,0 43-275,-1-23 506,1 1-1,1-1 1,0 1-1,2-1 1,0 0-1,2 1 1,0-2 0,9 22-1,-11-36-140,0 0 0,0-1 0,1 0-1,0 1 1,0-1 0,0 0 0,0-1 0,0 1 0,1-1-1,0 0 1,0 0 0,0 0 0,0-1 0,0 1 0,0-1-1,1 0 1,-1-1 0,1 0 0,10 2 0,22 1-3339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8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248 343 4489,'0'0'1016,"0"0"-581,0 0-150,0 0 65,0 0 12,0 0-81,-26-25 869,23 21-1043,-7-8-266,-1 0 0,0 2 0,-1-1 0,-13-8 0,23 17 112,0 0 0,0 1-1,0 0 1,0-1 0,0 1-1,0 0 1,0 0 0,0 0-1,-1 0 1,1 1 0,0-1-1,-1 1 1,1-1 0,-1 1-1,1 0 1,0 0 0,-1 0-1,1 0 1,-1 0 0,1 1-1,0-1 1,-1 1 0,1-1-1,0 1 1,-1 0 0,1 0 0,0 0-1,0 0 1,0 0 0,0 1-1,0-1 1,0 1 0,0-1-1,-2 4 1,-4 3 19,1 1 0,0 0 0,1 1 0,0-1 0,0 1-1,1 0 1,1 0 0,-1 1 0,2 0 0,-1 0 0,2 0 0,-1 0 0,1 0 0,1 0 0,0 0 0,1 1 0,1 16 0,0-26 10,0 0 1,-1 1-1,1-1 1,0 0 0,0 0-1,0 0 1,1 0 0,-1 0-1,0-1 1,1 1-1,-1 0 1,1 0 0,0-1-1,-1 1 1,1-1-1,0 0 1,0 1 0,0-1-1,0 0 1,0 0 0,0 0-1,0 0 1,1-1-1,-1 1 1,0-1 0,4 1-1,7 1 10,1 0-1,-1-1 0,19-1 1,-21 0-5,-2 0 9,-1-1 1,1 0-1,0-1 0,-1 0 0,1 0 0,-1-1 0,0 0 0,0 0 0,0-1 0,0 0 0,0 0 0,-1-1 1,0 0-1,0 0 0,0-1 0,-1 0 0,1 0 0,-1-1 0,8-11 0,-6 6-39,0 0 0,-1-1 1,0 1-1,-1-1 0,-1-1 0,0 1 0,0-1 1,-2 0-1,1 0 0,-2 0 0,2-20 0,-4 16 115,0 0-1,-1-1 1,0 1-1,-2 0 1,0 0-1,-1 0 1,-1 0 0,-1 1-1,0-1 1,-17-31-1,20 42 46,8 65-433,29 251 506,-34-303-203,0-1 0,1 1 0,0 0 0,0-1 0,0 1 0,1-1 0,0 1 0,0-1 0,0 0 0,0 0 1,1 0-1,0 0 0,0 0 0,0 0 0,5 4 0,-2-5-178,-1 1-1,1-1 1,0 0-1,1-1 1,-1 0 0,1 0-1,-1 0 1,1 0 0,0-1-1,0 0 1,10 1 0,20 2-1582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39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157 179 4137,'0'0'1191,"0"0"-399,0 0-299,0 0-214,-8-22-75,-5-16-170,3 8-35,-21-43 0,31 72-7,0 0 1,-1 1-1,1-1 0,0 0 1,0 0-1,-1 1 0,1-1 0,0 0 1,-1 1-1,1-1 0,-1 0 1,1 1-1,-1-1 0,1 1 0,-1-1 1,0 1-1,1-1 0,-1 1 1,0-1-1,1 1 0,-1-1 0,0 1 1,0 0-1,1 0 0,-1-1 1,0 1-1,0 0 0,1 0 0,-1 0 1,0 0-1,0 0 0,0 0 1,1 0-1,-2 0 0,0 1 1,0 0-1,0 0 1,0 0-1,1 1 1,-1-1-1,0 1 1,1-1-1,-1 1 1,1 0-1,0-1 1,-1 1-1,0 2 1,-27 56-79,24-44 32,0 1 0,1-1 1,1 1-1,1-1 0,0 1 1,1 0-1,2 28 0,-1-44 34,0 1 0,0 0 0,1-1 0,-1 1-1,1-1 1,-1 1 0,1 0 0,0-1 0,-1 1 0,1-1-1,0 0 1,0 1 0,0-1 0,0 0 0,0 1-1,0-1 1,0 0 0,1 0 0,-1 0 0,0 0 0,3 2-1,0-1 19,1 0 0,-1-1 0,0 1 0,1-1 0,-1 0-1,1 0 1,-1 0 0,6 0 0,0-1 21,1 0-1,-1 0 1,1-1 0,-1 0 0,0-1 0,18-5-1,-24 6 42,1-1 0,0 0 0,-1 0-1,1-1 1,-1 1 0,0-1 0,0 0-1,0 0 1,0 0 0,-1-1 0,1 1-1,-1-1 1,0 0 0,0 0 0,0 0-1,-1 0 1,1-1 0,-1 1 0,0-1-1,0 1 1,-1-1 0,1 0 0,-1 0-1,0 0 1,1-8 0,52 8-296,121 0 245,-173 5-17,0 0 0,0 0 0,0 1 0,0-1 0,0 0 0,0 1 0,0 0-1,0-1 1,0 1 0,-1 0 0,1 0 0,0 0 0,-1 0 0,1 0 0,0 0 0,-1 1 0,1-1-1,-1 0 1,2 3 0,0 0 1,-1 0-1,1 0 0,-1 1 1,0-1-1,0 1 0,0-1 1,1 10-1,0 4 3,0 1 0,-2 0-1,0 20 1,-1-35 2,2 30-1015,-2-43-3613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4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0 1424,'0'0'1459,"0"0"-553,0 0-247,0 0-142,0 0-9,0 0-125,0 0-186,0 0-22,0 0 46,0 0 111,0 0-41,0 0-1,0 0-29,0 0-40,0 0-85,0 0-8,0 0-9,0 0-88,0 0-26,-19 8-49,12 1 59,0 1 1,1-1-1,0 2 0,1-1 1,0 1-1,1-1 0,-6 20 1,-14 85-107,15-69 83,-33 196 140,35-188-240,3-1 0,4 87 0,2-130 59,1 1 0,0-1-1,0 0 1,1 0 0,0 0 0,1-1 0,0 1-1,1-1 1,0 0 0,0-1 0,1 1 0,0-1 0,0-1-1,1 1 1,0-1 0,0-1 0,15 10 0,-22-15-39,1-1 0,-1 1 1,0-1-1,0 0 0,0 1 1,0-1-1,1 0 0,-1 0 1,0 1-1,0-1 0,0 0 1,1 0-1,-1-1 0,0 1 1,0 0-1,1 0 0,-1 0 1,0-1-1,0 1 0,0-1 1,0 1-1,0-1 0,0 1 1,0-1-1,0 0 0,0 1 1,0-1-1,0 0 0,1-1 1,6-10-1440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4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51 1216,'0'0'1359,"0"0"-235,0 0-109,0 0-153,0 0-159,0 0-166,-1-6-149,0 3-303,1 1 1,-1-1-1,1 1 0,-1-1 0,0 1 1,0-1-1,0 1 0,0-1 0,0 1 1,-1 0-1,1 0 0,-1 0 1,1 0-1,-5-4 0,5 5-70,0 1 0,-1-1 1,1 0-1,-1 1 0,1-1 0,-1 1 1,0-1-1,1 1 0,-1 0 0,1 0 1,-1 0-1,0 0 0,1 0 0,-1 0 1,0 0-1,1 0 0,-1 1 0,1-1 0,-1 1 1,0-1-1,1 1 0,-1 0 0,1-1 1,0 1-1,-1 0 0,1 0 0,0 0 1,-1 0-1,1 0 0,-2 3 0,-19 14-17,0 2-1,2 1 1,0 0 0,1 1-1,2 1 1,-21 35 0,28-40-39,1 0 1,0 0 0,1 1-1,1 0 1,1 1 0,1 0-1,1 0 1,0 0-1,-1 39 1,5-55 28,0 1-1,1 0 1,-1-1-1,1 1 1,0-1-1,0 1 1,1-1-1,-1 0 1,1 1-1,0-1 1,0 0-1,0 0 1,1 0-1,-1 0 1,1-1-1,0 1 1,4 3-1,-1-2 4,1 0-1,0 0 1,0 0-1,0-1 1,0 0-1,1-1 1,-1 1 0,16 3-1,6 0-108,1-2 0,-1-1 0,1-1 0,37-2 0,-68-43-2684,1 42 2780,0-1 1,0 1-1,0-1 1,0 1-1,0-1 1,0 1-1,0 0 1,0-1-1,0 1 1,0-1-1,0 1 1,0-1-1,0 1 1,0 0-1,0-1 0,0 1 1,1-1-1,-1 1 1,0 0-1,0-1 1,0 1-1,1 0 1,-1-1-1,0 1 1,0 0-1,1-1 1,-1 1-1,0 0 1,1 0-1,-1-1 0,1 1 1,-1 0-1,1-1 1,11-3-1007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5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34 3977,'0'0'928,"0"0"-266,0 0-6,0 0-116,0 0-314,0-4-343,0 6-24,-3 42 64,-1 0-1,-12 53 1,7-54 98,2 1-1,-1 57 0,8-86 7,0-12-38,-1 1 0,1-1 1,0 1-1,1-1 1,-1 1-1,1 0 0,-1-1 1,1 1-1,2 3 1,-2-5 2,0-1 0,0 0 0,0 0 0,1 0 0,-1 0 0,0 0 1,1 0-1,-1 0 0,1 0 0,-1 0 0,1-1 0,-1 1 0,1 0 1,-1-1-1,1 0 0,0 1 0,-1-1 0,1 0 0,0 0 0,0 0 1,-1 0-1,1 0 0,2 0 0,-1-1 4,1 0-1,-1 1 1,1-1 0,-1-1-1,1 1 1,-1 0 0,0-1 0,0 0-1,0 1 1,0-1 0,0-1-1,0 1 1,0 0 0,0-1-1,-1 1 1,1-1 0,-1 0 0,0 0-1,0 0 1,0 0 0,0 0-1,2-6 1,2-3-33,-1 0 0,0 0 0,-1-1 1,-1 1-1,3-16 0,0-26 137,-3-1 1,-5-69-1,1 32 661,1 92-771,0-1 0,1 1 1,-1-1-1,0 1 1,1 0-1,-1-1 1,1 1-1,-1-1 1,1 1-1,-1 0 1,1-1-1,-1 1 1,1 0-1,0 0 1,-1 0-1,1-1 1,-1 1-1,1 0 0,-1 0 1,1 0-1,0 0 1,-1 0-1,1 0 1,-1 0-1,1 0 1,0 0-1,-1 0 1,1 0-1,0 1 1,21 3-128,-17 0 138,0-1 1,0 1-1,0 0 1,0 1-1,0-1 1,-1 1 0,0 0-1,0 0 1,0 0-1,-1 0 1,0 1-1,0-1 1,0 1-1,4 11 1,-3-3 20,0-1 0,-1 1 0,-1 0 0,0 0 1,1 24-1,-1-37-40,1 0-1,0-1 1,0 1 0,0-1 0,0 0 0,0 0 0,0 0 0,0 0-1,0 0 1,0-1 0,0 1 0,4-3 0,1 0 45,-1-2-1,1 1 1,-1-1 0,0 0 0,0 0-1,0-1 1,-1 0 0,0 0 0,0-1-1,-1 1 1,0-1 0,9-15 0,-16 62-65,-13 32-103,7-41 139,2 1 1,1 0-1,-1 42 0,5-59 1,1 0-1,1 0 0,0-1 0,1 1 0,1 0 0,0-1 0,1 0 0,0 0 1,8 16-1,-10-26-280,3 7 492,-4-4-3676,-1-9 529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6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9 244 2801,'0'0'1288,"0"0"-407,0 0-211,0 0-150,0 0-145,0 0-101,-1-7-20,-5-21-54,4 20-243,5 25-146,13 109 218,-12-82 2,2-1 1,2 1-1,22 70 1,-26-113 208,0-12 299,2-11 339,8-65-777,2-15-116,4 1-1,48-144 1,-68 244-124,0 0 0,1 0 1,-1 0-1,0 0 0,0 0 1,1 0-1,-1 0 0,1 0 0,-1 0 1,1 0-1,-1 0 0,1 0 0,0 1 1,-1-1-1,1 0 0,0 0 1,0 1-1,-1-1 0,1 0 0,0 1 1,0-1-1,0 1 0,0-1 1,0 1-1,0-1 0,0 1 0,0 0 1,0 0-1,0-1 0,0 1 0,0 0 1,0 0-1,0 0 0,0 0 1,0 0-1,0 0 0,0 0 0,2 1 1,8-1-521,-1 0-1002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8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0 150 2713,'35'10'1680,"-35"-10"-1168,0 0-464,0-2 16,0 2-56,5 0-8,-5 0-216,4 0-192,-4-2 120,3 0 288,1-5 8,3-1 88,5-5-96,2-5 0,5-1-96,6-15-296,-4 5-704,-5 4-809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7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2801,'0'0'1235,"0"0"-341,0 0-99,0 0-117,0 0-212,0 0-203,0 0-116,0 0-2,0 0 6,0 4 32,2 9-180,0 0 0,1-1-1,1 1 1,0-1 0,0 0 0,1 0 0,1 0 0,0-1 0,1 0 0,10 15 0,8 13 14,7 20 34,-2 0 0,-2 2 1,24 82-1,-39-100-78,-3 1 1,-2 0-1,-1 0 1,-3 1-1,-2 84 0,-3-117-30,0 0-1,-1-1 0,0 1 0,-1 0 0,0-1 1,-1 1-1,0-1 0,-1 0 0,0 0 1,-1-1-1,-14 20 0,15-23 110,-1 0 0,0-1 1,-1 0-1,1 0 0,-1 0 0,-1-1 1,1 0-1,-1 0 0,1-1 0,-1 0 1,-1 0-1,1-1 0,0 0 0,-1-1 1,0 1-1,-13 0 0,16-1 3,12 4-2704,5-6-75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3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1 408 2785,'0'0'1042,"0"0"-505,0 0-148,0 0-34,0 0-135,0 0-72,0 0 111,0 0 121,4 1 2445,18 1-2850,135-2 78,430-13 1860,31 0-1787,-179 11-89,-236-8-6,151-3-21,246-24 13,-289 11 23,-180 11-39,170-41 0,99-13 51,-230 53-82,308-16-8,124-6 62,-471 26-28,219-4 11,-24 2-2,57 5-42,-66 4 30,52 1-84,-213 6 66,-133-1 17,-1 1-1,23 5 0,43 4-474,-88-12 395,1 1 0,-1 0 0,1 0 0,-1 0 1,1-1-1,-1 1 0,1 0 0,-1-1 0,0 1 0,1 0 0,-1-1 1,0 1-1,1 0 0,-1-1 0,0 1 0,1-1 0,-1 1 0,0-1 0,0 1 1,1-1-1,-1 1 0,0-1 0,0 1 0,0-1 0,0 1 0,0-1 1,0 1-1,0-1 0,0 0 0,0 0-336,3-19-5697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5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19 1712,'0'0'835,"0"0"-424,0 0-35,0 0 128,0 0 98,0 0-153,-16-19 2478,20 28-2928,-1 0-1,-1-1 0,0 1 0,0 0 0,0 0 0,-1 0 0,0 1 1,-1 14-1,-9 78 25,-1-41 30,4-24-31,-5 75 0,28 139 77,-13-216-48,2 63 6,-8 103 1,-2-122-92,4 0 1,17 133-1,12 125 103,-12-86-7,-12-190-34,-4 1-1,-2-1 1,-3 0-1,-2-1 1,-16 67-1,8-35 4,-4 137 0,19 95 34,1-130 77,-13 33-14,8-188 224,4 51 0,1-26-87,-2-64-250,0 0 10,0 0-50,0 0-9,0 0-56,-9 0-116,2-1-42,-1 0 0,1 0 0,0 0 0,-1-1-1,1 0 1,0-1 0,0 0 0,0 0 0,-9-6-1,-13-9-2387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7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418 43 3329,'0'0'1357,"0"0"-442,0 0-156,0 0 9,0 0-130,0-6-112,0-30 349,0 36-829,0 0-36,0 0-15,0 0-3,0 0-12,0 0-36,0 0 36,0 0-8,0 0-115,-6 3-684,-202 231 1090,94-99-49,97-112-197,1 0-1,1 1 1,1 1 0,-12 30 0,25-55-28,1 1 1,0-1-1,0 1 1,0-1 0,0 1-1,0-1 1,0 1 0,-1 0-1,1-1 1,0 1-1,1-1 1,-1 1 0,0-1-1,0 1 1,0-1 0,0 1-1,0 0 1,0-1 0,1 1-1,-1-1 1,0 1-1,0-1 1,1 0 0,-1 1-1,0-1 1,1 1 0,-1-1-1,1 1 1,-1-1 0,0 0-1,1 1 1,-1-1-1,1 0 1,-1 0 0,1 1-1,-1-1 1,1 0 0,-1 0-1,1 0 1,-1 1-1,2-1 1,36 3 125,39-14 228,-56 4-248,18-3-203,-39 10-83,0 0 19,0 0 84,0 0 159,26-4-135,48 0-1883,-74 4 1471,0 0-26,-11 0-2603,4 0 1413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7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44 3649,'0'0'1148,"0"0"-292,0 0-208,0 0-278,0 0-146,0 0-68,0-7-23,0-30 178,0 37-206,0 0-50,0 20-166,-1 8 173,-2 0 0,0-1-1,-2 1 1,-8 27-1,5 20 271,3-20-2732,3-48 329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7.9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6585,'0'0'1497,"0"0"-833,0 0 56,0 0-192,0 0-240,0 0-288,0 0-272,17-7-816,-6 7-1129,-1 0-2087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8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88 1744,'0'0'1801,"0"0"-710,0 0-191,0 0-3,0 0-111,0 0-163,0 1-257,32-1-1316,-8-7 857,-1 0 0,42-20-1,-49 19 111,0 1-1,0 0 0,1 1 0,0 1 1,1 0-1,-1 2 0,31-4 0,-47 8-17,0-1-1,0 0 0,0 1 1,0-1-1,0 0 0,0 1 1,0-1-1,-1 1 0,1-1 1,0 1-1,0 0 0,0-1 1,-1 1-1,1 0 1,0-1-1,-1 1 0,1 0 1,-1 0-1,1 0 0,-1 0 1,1 0-1,-1-1 0,0 1 1,1 0-1,-1 0 0,0 0 1,0 0-1,0 0 1,0 0-1,1 0 0,-2 1 1,3 39-26,-2-32 14,-1 7 57,0-1 0,-1 0 1,-1 1-1,-1-1 0,0 0 0,0-1 0,-2 1 0,0-1 0,0 0 1,-1 0-1,-1-1 0,0 0 0,-1-1 0,-1 1 0,-16 16 0,10-13 12,-1-1-1,-1 0 0,0-1 0,-1-1 1,0-1-1,-1-1 0,0 0 1,-1-2-1,-43 14 0,29-19-339,35-4 259,-1 0-1,1 0 1,-1 0 0,0-1-1,1 1 1,-1 0 0,1-1-1,-1 1 1,1 0-1,-1-1 1,1 1 0,-1-1-1,1 1 1,-1 0 0,1-1-1,-1 1 1,1-1-1,0 0 1,-1 1 0,1-1-1,0 1 1,-1-1 0,1 0-1,0 1 1,0-1 0,0 1-1,0-1 1,0 0-1,-1 1 1,1-1 0,0 0-1,0 1 1,1-1 0,-1 0-1,0 1 1,0-1-1,0 0 1,0 1 0,0-1-1,1 1 1,-1-1 0,0 0-1,1 1 1,-1-1 0,0 1-1,1-1 1,2-4-45,1 0-1,-1 0 1,1 0 0,0 1 0,0 0 0,0 0 0,0 0-1,1 0 1,0 1 0,0 0 0,0 0 0,10-5 0,-10 5-16,0 1 0,0 0 0,0 0 0,0 0 0,1 0 0,-1 1 0,0 0 0,1 0 0,-1 0 0,1 1 0,-1 0 0,1 0 0,-1 0 0,8 2 0,-8 1 102,1 1-1,-1 0 1,0 1 0,0-1 0,0 1 0,-1 0-1,1 0 1,-1 1 0,3 5 0,14 15 181,-15-20-134,0-1 1,0 0 0,1 0 0,0-1-1,0 1 1,0-1 0,0-1 0,0 1-1,1-1 1,0-1 0,-1 0 0,1 0-1,10 2 1,9-2-95,0 0-1,44-4 0,-15 1-657,-51 1-279,-5 2-1196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9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5153,'0'0'1929,"0"0"-1129,0 0-416,0 0 16,0 0-400,0 0-360,0 0-993,42 40-575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49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1 346 3929,'0'0'445,"0"0"-110,0 0 324,0 0 57,0 0-255,0 0-131,7-10-17,8-12-184,-1-1-1,0-1 0,-2 0 1,-1 0-1,-1-1 0,-2-1 1,0 1-1,-1-1 0,-2-1 1,-1 1-1,2-37 1,-6 62-356,0 1-40,0 19 80,0 65 475,-16 122 1,4-141-231,7-40-157,0 0 0,1 1 0,1-1 0,2 1 0,1 0 0,3 29 0,3-44-1746,5-9-2284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0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545 108 4385,'0'0'913,"0"0"-463,0 0-70,0 0 25,0 0-51,0 0-98,-5-12-187,-15-35-63,18 43 21,0 1 0,0 0 0,0 0 1,-1 0-1,1 0 0,-1 0 1,0 1-1,0-1 0,0 1 1,0-1-1,0 1 0,0 0 0,-1 0 1,1 1-1,-1-1 0,1 1 1,-1 0-1,0 0 0,0 0 1,-7-1-1,3 1-20,-1 1 0,0-1 0,1 2 1,-1-1-1,1 1 0,-1 0 0,-10 4 0,6-1 2,0 2-1,1 0 0,0 0 0,0 1 0,0 0 1,1 1-1,0 1 0,-17 17 0,-3 6 59,-37 50 0,37-42 101,-34 58-1,57-85-137,1 0 0,1 1 0,0 0 0,1 0 0,0 1-1,1-1 1,1 1 0,0 0 0,0 16 0,3-27-15,0 0 1,0 1-1,1-1 1,-1 1-1,1-1 1,0 0 0,1 0-1,-1 1 1,1-1-1,0 0 1,0 0-1,0 0 1,0-1-1,1 1 1,-1 0-1,1-1 1,0 0-1,0 0 1,1 0-1,-1 0 1,0 0-1,1 0 1,0-1 0,6 3-1,7 4 17,0-2 0,1-1 0,0 0 0,26 5 0,-42-11-32,74 13-137,0-4-1,1-3 1,128-6 0,-198 0 82,-1 0-61,41-3-492,-46 3 569,0 0-1,-1 0 1,1 0 0,0 0 0,0 0-1,0 0 1,-1 0 0,1 0 0,0 0-1,0-1 1,0 1 0,-1 0 0,1-1-1,0 1 1,0 0 0,-1-1 0,1 1 0,0-1-1,-1 1 1,1-1 0,-1 1 0,1-1-1,0 0 1,-1 1 0,0-1 0,1 1-1,-1-1 1,1 0 0,-1 0 0,0 1-1,1-1 1,-1 0 0,0 0 0,0 1-1,1-1 1,-1 0 0,0 0 0,0 0-1,0 1 1,0-1 0,0 0 0,0 0-1,0 0 1,-1-1 0,-1 0-23,0-1 0,0 1 0,0-1 0,-1 1 0,1 0 0,-1 0 0,1 0 0,-1 0-1,0 1 1,0-1 0,0 1 0,0 0 0,0 0 0,0 0 0,0 0 0,0 0 0,0 0 0,-5 1 0,4-1 64,0 0 0,1 1 0,-1-1 1,0 0-1,1-1 0,-1 1 0,1-1 0,-1 0 0,1 1 1,0-1-1,0-1 0,-6-4 0,8 5-195,1 2-774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09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1 214 1560,'0'0'786,"0"0"-733,0 0-318,0 0-97,0 0-88,5-15 24,15-45 199,-17 49 749,-1 1-1,0-1 0,-1 1 0,0-1 0,0 1 0,-1-1 0,-3-18 0,1-6 1173,2 34-1594,0 1-113,0 0-86,0 0 63,0 0 7,0 0 9,0 0-15,0 0 19,0 0-9,0 0-23,0 0 82,0 0 40,0 0-36,0 0 49,0 0 17,0 0 47,0 83 398,-1-53-570,5 57 0,21 190 91,-25-272-81,1 1-1,-1-1 1,1 1 0,0-1-1,0 0 1,0 1-1,1-1 1,3 7 0,-2-8-4285,-9-2 1518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1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60 3569,'0'0'1049,"0"0"-362,0 0-47,0 0-112,0 0-258,0 0-25,-2 5 73,-12 37-219,-34 72 1,31-80-26,2 0 0,2 0 0,-14 59 1,21-67-107,2 1 1,2 0-1,0 0 0,1 0 1,7 51-1,-6-76 35,0 0 1,1 0-1,-1 0 0,1 0 0,-1 0 0,1 0 1,0 0-1,0-1 0,0 1 0,0 0 0,0 0 0,1-1 1,-1 1-1,0-1 0,1 1 0,-1-1 0,1 1 0,-1-1 1,1 0-1,3 2 0,-4-4 10,-1 0 0,1-1 0,-1 1 1,1 0-1,-1-1 0,1 1 0,-1 0 0,0-1 0,0 1 0,0-1 0,0 1 1,0 0-1,0-1 0,-1-1 0,1 1 3,-6-136-197,1 89 29,3 0 0,8-95 0,-2 127 11,1-1 0,1 1-1,0 0 1,1 1 0,1 0 0,9-16 0,-4 9 301,16-42 0,-26 40 949,-2 11-276,6 24-772,7 24-55,1 1 0,1-2 1,3 0-1,0-1 0,2-1 0,1-1 0,2-1 1,47 46-1,-69-73-9,-1-1 0,0 0 0,1 0-1,-1 0 1,1 0 0,-1 0 0,1 0 0,-1 0 0,1 0 0,0-1 0,-1 1 0,1-1-1,0 1 1,-1-1 0,1 0 0,0 1 0,0-1 0,2 0 0,-3-1 12,0 1-1,0-1 1,1 1 0,-1-1 0,0 1 0,0-1-1,0 0 1,0 0 0,-1 1 0,1-1 0,0 0 0,0 0-1,0 0 1,-1 0 0,1 0 0,0 0 0,-1 0-1,1 0 1,-1 0 0,1-2 0,2-8 45,0 0 0,-1 0 0,0 0-1,0-20 1,-1 12-198,1-2 144,-2 9-2,1-1 0,0 1 0,1-1 0,1 1 0,0 0 0,0 0 0,1 0 0,7-14 0,-10 25-5,-1 1-1,1 0 0,-1-1 0,0 1 1,1 0-1,-1 0 0,1-1 1,-1 1-1,1 0 0,-1 0 0,1 0 1,-1 0-1,1 0 0,-1 0 1,1 0-1,-1 0 0,1 0 0,-1 0 1,1 0-1,-1 0 0,1 0 1,-1 0-1,1 0 0,-1 0 0,1 1 1,-1-1-1,1 0 0,-1 0 1,1 1-1,-1-1 0,1 0 0,-1 1 1,0-1-1,1 0 0,-1 1 1,0-1-1,1 0 0,-1 1 0,0-1 1,1 1-1,-1-1 0,0 1 1,0-1-1,0 1 0,1-1 0,-1 1 1,0-1-1,0 1 0,0 0 1,13 24-144,-5-1 118,-1-1 0,-2 1-1,0 0 1,3 49 0,-8 104 342,-2-79-376,1-75 60,3 38-253,-2-59 141,0 1 1,1 0-1,0-1 1,-1 1-1,1 0 1,0-1-1,1 1 1,-1-1-1,0 1 1,1-1-1,-1 0 1,1 0-1,0 1 1,-1-1-1,1 0 1,0-1-1,5 4 1,16 4-2476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0:5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1 363 4929,'0'0'1176,"0"0"-676,0 0-381,0 0 60,0 0-146,17 4-97,-12 3 88,0-1-1,0 0 1,0 1 0,-1 0-1,0 0 1,0 1-1,-1-1 1,0 1-1,4 12 1,-2-6 36,29 97 315,-29-87-350,1-1 1,1 1-1,1-2 0,0 1 1,2-1-1,1-1 0,1 0 1,17 23-1,-28-43-12,-1 0 0,0-1 0,1 1 0,0 0 0,-1-1 0,1 1 0,-1-1-1,1 1 1,0-1 0,-1 0 0,1 1 0,0-1 0,-1 1 0,1-1 0,0 0 0,0 0 0,-1 1 0,1-1 0,0 0 0,0 0 0,-1 0 0,1 0 0,0 0-1,0 0 1,0 0 0,-1 0 0,1 0 0,0-1 0,0 1 0,-1 0 0,1 0 0,0-1 0,0 1 0,-1 0 0,1-1 0,0 1 0,-1-1 0,1 1-1,0-1 1,-1 1 0,1-1 0,-1 1 0,1-1 0,-1 1 0,1-2 0,19-34 618,-19 34-658,12-31 207,-1 0-1,-2 0 1,9-55 0,4-107 168,-18 133-279,2-1 1,3 1-1,23-75 0,-15 98 24,-3 24-394,-15 15 264,1 0 0,-1 0 1,0-1-1,1 1 1,-1 0-1,1 0 0,-1 0 1,1 0-1,-1 0 0,1 0 1,-1 0-1,0 1 1,1-1-1,-1 0 0,1 0 1,-1 0-1,1 0 0,-1 1 1,0-1-1,1 0 1,-1 0-1,0 0 0,1 1 1,-1-1-1,0 0 0,1 1 1,-1-1-1,0 0 1,1 1-1,-1-1 0,0 0 1,0 1-1,0-1 0,1 1 1,-1-1-1,0 1 0,0 0 1,2 3-250,-1 1 0,0 0 0,-1 0 0,1 0 0,-1-1 0,0 1 0,0 0 0,0 0 0,-1 0 0,-1 5 0,-4 7-2521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3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 86 2777,'0'0'1540,"0"0"-242,0 0-110,0 0-180,0 0-173,9-56 760,-8 54-1604,-1 0 1,1 1 0,0-1-1,0 0 1,0 1-1,0-1 1,0 1-1,0-1 1,1 1-1,-1-1 1,0 1 0,1 0-1,-1 0 1,1 0-1,-1 0 1,1 0-1,0 0 1,-1 0-1,1 0 1,0 1 0,0-1-1,-1 1 1,4-1-1,-1 1-28,-1 0 0,1 0 0,0 1 1,-1-1-1,1 1 0,-1 0 0,1 0 0,-1 0 0,0 1 0,1-1 0,4 4 0,5 3-70,-1 0-1,-1 1 1,0 1 0,0 0 0,12 14-1,-16-16 97,-1 1 0,0-1 0,0 1-1,-1 1 1,0-1 0,-1 1 0,0 0 0,0 0-1,-1 0 1,0 0 0,2 17 0,-5-20 6,1 0 1,-1 0-1,0 0 0,-1 0 1,1 0-1,-2 0 0,1 0 1,-1 0-1,0 0 0,0-1 1,0 1-1,-1-1 0,0 1 1,-1-1-1,1 0 0,-1 0 1,0-1-1,-8 8 1,-6 4 84,-1-1 1,0-2 0,-1 0 0,-1-1 0,0 0 0,0-2 0,-2-1 0,-35 12 0,10-7-12,-1-2-1,0-2 1,-56 4-1,-3-12 154,108-3-231,-1 0 0,1 0 0,-1-1 0,1 1 1,-1 0-1,1-1 0,-1 1 0,1-1 0,0 1 0,-1 0 0,1-1 1,-1 1-1,1-1 0,0 1 0,-1-1 0,1 1 0,0-1 0,0 0 1,0 1-1,-1-1 0,1 1 0,0-1 0,0 1 0,0-1 0,0 0 1,0 1-1,0-1 0,0 1 0,0-1 0,0 0 0,0 1 0,0-1 1,1 1-1,-1-1 0,0 1 0,0-1 0,1 0 0,-1 1 0,0-1 1,1 0-1,12-26-464,-1 14 205,1 2 1,0 0 0,1 0-1,1 1 1,29-15-1,-25 15 268,0-2 0,-1 0 0,18-15 0,-36 27 110,0 0 98,0 0-72,0 0-86,0 1-46,0 0 0,0 0 0,0 0 0,0 0 0,0-1 0,0 1-1,0 0 1,0 0 0,0 0 0,1 0 0,-1 0 0,0 0 0,1 0-1,-1-1 1,1 1 0,-1 0 0,1 0 0,-1 0 0,1-1 0,-1 1-1,1 0 1,0-1 0,-1 1 0,1 0 0,0-1 0,1 1 0,21 19 67,-10-11-22,1 0-1,0-1 0,0-1 1,0 0-1,1-1 0,0-1 1,0 0-1,1-1 0,24 4 1,13-3 182,81-1 0,-131-4-231,22-2-788,1-2 0,-1-1 0,0-1 0,47-18 0,-57 15-27,-14 2-45,-3 6 749,0-1 0,0 1 0,0 0 0,0 0 0,0 1-1,0-1 1,0 0 0,-1 1 0,1-1 0,0 1 0,-3-1 0,-26-3-1311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4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3 5697,'0'0'1421,"0"0"-799,0 0-374,0 0-122,0 0-272,-1-1 110,1 1-1,-1 0 1,1 0-1,-1-1 1,0 1-1,1 0 0,-1 0 1,1 0-1,-1 0 1,0 0-1,1 0 1,-1 0-1,0 0 1,1 0-1,-1 0 1,1 0-1,-1 0 0,0 0 1,1 0-1,-1 1 1,0-1-1,0 7 61,0-1 1,0 0-1,0 0 0,0 0 1,-1 0-1,0 0 0,-1-1 0,1 1 1,-1-1-1,0 1 0,-1-1 1,1 0-1,-1 0 0,0 0 0,-6 5 1,-3 6 121,12-14-149,1-1 0,-1 1 1,0-1-1,1 1 0,0-1 0,-1 1 1,1 0-1,0-1 0,0 1 0,0-1 1,0 1-1,0 0 0,0-1 0,0 1 1,0-1-1,1 1 0,-1 0 0,1-1 1,-1 1-1,1-1 0,-1 1 0,1-1 1,0 0-1,0 1 0,0-1 0,2 3 1,35 40-168,-24-28 138,3 3-158,2-1-1,0 0 1,40 28 0,-28-22 105,-30-24 92,0 1-1,0 0 0,0-1 0,-1 1 1,1-1-1,0 1 0,0 0 0,-1 0 0,1-1 1,0 1-1,-1 0 0,1 0 0,-1 0 1,1 0-1,-1 0 0,0 0 0,1 0 0,-1-1 1,0 1-1,0 0 0,0 0 0,1 0 1,-1 0-1,0 0 0,0 0 0,0 0 1,-1 1-1,1-2 0,0 1 0,0 0 0,0 0 1,-1 0-1,1 0 0,-1 0 0,1 0 1,0 0-1,-1 0 0,0 0 0,1 0 0,-1-1 1,1 1-1,-1 0 0,0-1 0,0 1 1,-1 1-1,-1 0 134,1 0 1,-1 0-1,0 0 1,0 0-1,0-1 1,0 0-1,0 1 1,-1-1-1,1 0 0,0 0 1,-1-1-1,-5 2 1,-36-3 249,-77-10 1,104 9-414,1-2 0,-1 0 0,1-2 1,0 0-1,0 0 0,1-2 0,-21-11 1,38 19-14,-1 0-1,0 0 1,0 0 0,0-1 0,0 1 0,0 0 0,0 0 0,1 0 0,-1 0 0,0 0-1,0 0 1,0 0 0,0-1 0,0 1 0,0 0 0,0 0 0,0 0 0,0 0 0,0 0-1,0-1 1,0 1 0,0 0 0,0 0 0,0 0 0,0 0 0,0-1 0,0 1 0,0 0-1,0 0 1,0 0 0,0 0 0,0 0 0,0-1 0,0 1 0,0 0 0,0 0 0,0 0-1,0 0 1,0 0 0,0-1 0,0 1 0,-1 0 0,1 0 0,0 0 0,0 0-1,0 0 1,0 0 0,0 0 0,0 0 0,-1 0 0,1-1 0,0 1 0,0 0 0,0 0-1,0 0 1,0 0 0,-1 0 0,1 0 0,0 0 0,0 0 0,0 0 0,0 0 0,-1 0-1,9 0-2083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5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87 1008,'0'0'1482,"0"0"-350,0 0 20,0 0-33,0 0-244,0 0-239,18-3-49,-3 1-569,0 2-1,0 0 1,1 1-1,-1 0 1,0 1 0,22 6-1,86 33-101,-88-28 132,1-11 1023,-35-2-1057,0 0-1,0-1 0,0 1 1,0 0-1,0 0 1,0 0-1,0 0 1,0 0-1,0 0 1,0 0-1,0 0 1,0 0-1,0 0 1,1 0-1,-1 1 0,0-1 1,0 0-1,-1 1 1,1-1-1,0 1 1,0-1-1,0 1 1,0-1-1,0 1 1,0 0-1,-1-1 1,2 2-1,1 67 145,15 91 0,-17-156-166,-1 0-1,1 0 1,0 0 0,0 0 0,0 0-1,0-1 1,1 1 0,-1 0-1,1-1 1,0 1 0,0-1-1,0 1 1,1-1 0,-1 0-1,4 3 1,-2-3-20,0-1 1,0 0-1,0 0 0,1 0 0,-1 0 1,0-1-1,1 0 0,-1 1 1,1-2-1,0 1 0,-1 0 0,9-1 1,2 1-109,-4 0-46,1-1 1,0 0 0,0 0 0,0-1-1,19-4 1,-28 4 170,0-1 0,1 1-1,-1-1 1,0 1 0,0-1 0,0 0 0,0 0-1,0 0 1,0-1 0,0 1 0,-1-1-1,1 1 1,-1-1 0,0 0 0,0 0 0,0 0-1,0 0 1,0 0 0,-1-1 0,1 1-1,-1 0 1,2-8 0,2-20 77,0-1-1,-2 1 1,-1-1-1,-5-62 1,0 15-102,3-7-376,0 86 389,0-1 1,0 0-1,0 1 0,0-1 0,-1 1 1,1-1-1,0 1 0,0-1 0,-1 1 1,1-1-1,0 1 0,-1 0 0,1-1 1,-1 1-1,1-1 0,0 1 1,-1 0-1,1-1 0,-1 1 0,1 0 1,-1 0-1,1-1 0,-1 1 0,1 0 1,-1 0-1,1 0 0,-1-1 0,1 1 1,-2 0-1,-25-2-230,-28 10 158,15 6-135,1 2-1,1 1 0,0 2 1,-60 42-1,56-34-1468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5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2977,'0'0'1320,"0"0"-640,0 0 240,0 0-40,0 0-71,0 0-65,0 0 16,0 0 8,0 0-224,0 0-288,0 0-256,0 0-40,0 0-672,0 0-712,4 7-641,8 1-607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6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45 1360,'0'0'864,"0"0"-381,0 0-61,0 0 78,0 0-71,0 0-83,10 25 635,-12-2-857,0-1-1,-2 0 0,-7 30 1,6-37-107,1 0-1,1 1 1,0 0 0,1 0 0,1-1 0,1 1 0,0 0 0,3 20 0,-2-32-14,1 0 1,-1 0 0,1 0 0,0-1 0,0 1 0,0-1 0,0 0 0,0 1-1,1-1 1,0 0 0,-1 0 0,1-1 0,0 1 0,1-1 0,-1 1 0,0-1-1,1 0 1,-1 0 0,1 0 0,0-1 0,-1 1 0,1-1 0,0 0 0,0 0-1,0 0 1,0-1 0,0 1 0,0-1 0,0 0 0,4-1 0,1 2 4,-1-2 0,1 1 0,0-1 0,-1 0 0,1-1 0,-1 0 0,1-1 0,-1 1 1,0-1-1,0-1 0,0 0 0,14-9 0,-18 10 0,-1 1-1,0-1 1,1 0 0,-1-1 0,0 1-1,-1 0 1,1-1 0,0 0-1,-1 1 1,0-1 0,0 0 0,0 0-1,0 0 1,-1-1 0,0 1-1,0 0 1,0 0 0,0-1 0,0 1-1,-1-1 1,0 1 0,0 0-1,-1-9 1,-1 5 44,-1 0-1,0-1 1,0 1-1,-1 0 1,0 1-1,0-1 1,-1 1 0,0 0-1,0 0 1,-13-13-1,-107-134 199,122 152-284,0-1 0,0 0 0,0 0 0,0 1 1,0 0-1,0 0 0,-1 0 0,1 0 1,-1 0-1,1 1 0,-1-1 0,0 1 1,1 0-1,-1 0 0,0 0 0,0 1 0,0-1 1,0 1-1,-5 0 0,3 1-6,-1 1 0,1-1 0,0 1 0,0 0 0,0 0 0,0 1 0,1 0 0,-1 0 0,1 0-1,-1 1 1,-4 4 0,-3 4 5,0 0-1,1 1 0,0 0 1,1 1-1,0 0 0,2 1 1,-16 29-1,21-35-78,-1 1 1,2 0-1,-1 0 1,2 1 0,-1-1-1,1 1 1,0 12-1,2-20 79,0-1 0,0 1-1,0 0 1,0 0 0,1 0 0,-1 0-1,1 0 1,0-1 0,0 1 0,0 0-1,0-1 1,0 1 0,0-1 0,1 1-1,-1-1 1,1 1 0,0-1 0,0 0-1,0 0 1,0 0 0,0 0 0,0 0-1,1 0 1,-1-1 0,1 1 0,-1-1-1,1 0 1,-1 1 0,1-1 0,4 1-1,17 3 7,1-1-1,-1-1 1,1-1-1,0-2 1,32-2-1,-23 1-106,55-4-791,-10-8-424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07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64 280 1560,'0'0'1389,"0"0"-417,0 0-317,0 0-229,0 0-210,0 0-37,-9-13-111,-29-39-77,27 43 554,6 19-381,5 25-93,0-30 69,0 0-88,0 1 0,0-1 0,0 1 0,1-1 0,0 0 0,0 1 0,0-1 0,0 0 0,1 1-1,0-1 1,5 9 0,-4-11-20,0 1 0,1-1-1,-1 0 1,1 0-1,0 0 1,0 0 0,0-1-1,0 1 1,0-1 0,1 0-1,-1 0 1,1-1-1,-1 1 1,8 0 0,7 3-22,1-2 0,0 0 0,0-1 0,0-1 1,0-1-1,1-1 0,-1 0 0,21-5 1,-36 4-12,0 0 1,0 0-1,-1-1 1,1 1-1,0-1 1,-1 0-1,0 0 1,0 0-1,0-1 1,0 0-1,0 1 1,-1-1-1,1-1 1,-1 1-1,0 0 1,-1-1-1,1 1 1,-1-1-1,0 0 1,0 0-1,0 0 1,0 0-1,-1 0 1,0-1-1,0 1 1,-1 0-1,1-7 1,-1 1 25,1-1 1,-2 1-1,0 0 1,0-1 0,-1 1-1,0 0 1,-1 0 0,0 0-1,-1 0 1,0 1-1,-10-18 1,-4-6 54,12 23-97,0 0 0,0 0 0,-16-18 0,21 28-31,-1 0-1,1 0 1,0 0-1,-1 1 1,1-1-1,-1 0 1,1 1 0,-1-1-1,0 1 1,1-1-1,-1 1 1,0 0-1,1 0 1,-1 0 0,0 0-1,1 0 1,-1 0-1,1 0 1,-1 1-1,0-1 1,1 0 0,-1 1-1,1 0 1,-1-1-1,1 1 1,-4 1-1,-38 26-411,39-25 488,-18 12-32,1 1 1,0 0 0,2 2 0,0 0 0,0 2 0,2 0-1,-20 29 1,36-48 4,0 1 0,0-1 0,0 0-1,0 1 1,1-1 0,-1 1-1,0-1 1,1 1 0,-1-1 0,1 1-1,-1-1 1,1 1 0,0 0 0,-1-1-1,1 1 1,0 0 0,0-1 0,0 1-1,0-1 1,1 1 0,-1 0 0,0-1-1,1 1 1,-1-1 0,1 1 0,0-1-1,-1 1 1,1-1 0,0 1 0,0-1-1,0 0 1,0 1 0,0-1 0,0 0-1,0 0 1,0 0 0,1 0 0,-1 0-1,0 0 1,1 0 0,2 1-1,5 2 10,1-1-1,0 0 0,0-1 1,0 0-1,17 1 0,-11-2 2,23 4-12,1-2 0,-1-1 0,62-7 0,-97 5 10,0-1 1,-1 1 0,1-1-1,0 0 1,-1 0 0,1 0-1,-1-1 1,1 0 0,-1 1-1,0-1 1,1 0 0,-1 0-1,0-1 1,0 1 0,-1-1-1,1 1 1,0-1 0,-1 0-1,0 0 1,4-5 0,-2-2 205,0 0 1,0 0-1,-1-1 1,0 1-1,2-18 1,-4 18-23,0 8-133,-1 1-46,0 0-1,0-1 0,0 1 0,0 0 0,1 0 1,-1-1-1,0 1 0,1 0 0,-1 0 0,1 0 1,-1-1-1,1 1 0,0 0 0,0 0 0,-1 0 1,1 0-1,0 0 0,0 0 0,1 0 0,-1 2-66,0 0 0,1 1 0,-1-1 0,0 1 0,-1-1 0,1 1 0,0-1 0,0 1 0,-1 0 0,1-1 0,-1 1 0,1 0 0,-1 0 0,0-1 0,1 1 0,-1 2 0,2 37 7,-2-32 17,1-1 63,-1 2-15,1 0 0,0 0 0,0 0 1,1-1-1,4 14 0,-5-20-20,0-1 1,0 1-1,1-1 0,-1 1 1,1-1-1,0 1 1,0-1-1,0 0 0,0 0 1,0 0-1,0 0 1,0 0-1,1-1 0,-1 1 1,1 0-1,-1-1 1,1 0-1,0 0 0,-1 0 1,1 0-1,0 0 1,5 1-1,12 1 62,0-1 0,0-1 0,0-1 0,0 0 0,29-5 0,-40 4-65,1-1 0,-1 0 0,1 0 0,-1-1 0,0 0 1,0-1-1,0 0 0,-1 0 0,1-1 0,-1 0 0,0-1 1,0 0-1,8-8 0,-14 12 17,-1 0 1,1 1-1,-1-1 0,1 0 0,-1 0 1,0-1-1,1 1 0,-1 0 0,0 0 1,-1-1-1,1 1 0,0 0 0,-1-1 1,1 1-1,-1-1 0,1 1 1,-1-1-1,0 1 0,0-1 0,-1 1 1,1 0-1,0-1 0,-2-2 0,0 0 5,0 0-1,0 1 0,-1 0 0,1-1 0,-1 1 1,0 0-1,-1 0 0,1 0 0,-1 1 0,-6-6 1,-9-5 28,-1 1 1,0 1 0,-36-16 0,56 28-47,-24-12-453,0 2-1,0 1 1,-1 0 0,-36-6 0,48 13-1042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0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47 3689,'0'0'1379,"0"0"-452,0 0-309,0 0-169,2 0-235,6 0-172,-6 0 42,-2 0 46,0 0 148,0 0 168,0 0-43,0 0-95,0 0-96,0 0-54,0 0-46,0 0-12,0 0-8,0 0-67,0 0-17,16-8-67,2 0 23,1 1-1,0 1 1,0 1-1,0 1 1,1 1-1,-1 0 1,22 1-1,-40 2 6,0 1 0,-1-1-1,1 1 1,0-1 0,0 1 0,0 0-1,0-1 1,-1 1 0,1 0-1,0 0 1,0-1 0,-1 1 0,1 0-1,-1 0 1,1 0 0,-1 0-1,1 0 1,-1 0 0,0 0 0,1 0-1,-1 0 1,0 0 0,0 0 0,0 0-1,0 0 1,0 0 0,0 0-1,0 0 1,0 0 0,0 0 0,-1 2-1,-3 38-356,-6-15 424,-1-1 0,-1-1 0,-1 0 1,-2 0-1,0-2 0,-27 32 0,16-20 7,-181 253 209,207-287-242,0 1 1,-1-1-1,1 0 0,0 0 1,0 1-1,-1-1 1,1 0-1,0 0 0,-1 0 1,1 0-1,0 1 1,-1-1-1,1 0 0,-1 0 1,1 0-1,0 0 1,-1 0-1,1 0 0,0 0 1,-1 0-1,1 0 1,-1 0-1,1 0 1,0 0-1,-1 0 0,1 0 1,0 0-1,-1 0 1,1-1-1,0 1 0,-1 0 1,1 0-1,0 0 1,-1-1-1,1 1 0,0 0 1,-1 0-1,1-1 1,0 1-1,0 0 0,-1 0 1,1-1-1,0 1 1,0 0-1,0-1 0,0 1 1,-1 0-1,1-1 1,-12-20-2,11 18-15,-11-19-184,8 17 93,1 0 0,0-1 0,0 1 0,0-1 0,1 0 0,0 0 0,0 0 0,0 0 0,1 0 0,-1-9 0,3 14 82,0 0 0,0 1 0,0-1 0,0 0-1,0 0 1,0 1 0,1-1 0,-1 0 0,0 1 0,0-1 0,1 1 0,-1 0 0,0 0 0,1-1 0,-1 1 0,0 0 0,1 0 0,-1 0 0,1 0 0,1 1 0,2-2 12,52-2 47,0 2 0,0 3 0,77 11 0,-115-9-220,-17-3 149,-1 0 0,1-1 0,-1 0 0,1 1 0,-1-1-1,1 0 1,-1 0 0,0 0 0,1 0 0,-1 0 0,1 0-1,-1 0 1,1-1 0,-1 1 0,1 0 0,-1-1 0,1 1-1,-1-1 1,0 0 0,1 1 0,-1-1 0,0 0 0,0 0-1,1 0 1,-1 0 0,0 0 0,2-2 0,7-5 68,8-9-89,-20 12-393,-12 3-513,2 2-758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0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73 3673,'0'0'492,"0"0"-309,0 0-99,0 0 2,0 0 58,17-12 63,48-37 166,-49 37 240,-16 12 101,0 0-47,0 0-261,0 0-161,-21 23-45,-7 17-115,20-32-87,1 1 1,0 0 0,1 0 0,0 1-1,1 0 1,0 0 0,0 0-1,1 1 1,0 0 0,1-1 0,0 1-1,-1 13 1,4-23-6,1-1-1,-1 1 0,1 0 1,0-1-1,-1 1 1,1-1-1,0 1 1,0-1-1,-1 1 1,1-1-1,0 1 1,0-1-1,0 1 1,-1-1-1,1 0 1,0 0-1,0 0 1,0 1-1,0-1 0,0 0 1,0 0-1,-1 0 1,3 0-1,27 1 92,-26-1-90,6 1 42,9-1-8,0 1 1,0 1 0,34 8-1,-47-9-52,0 1-1,0 1 1,0-1-1,0 1 1,-1 0-1,1 1 1,-1-1-1,0 1 0,0 0 1,-1 0-1,1 1 1,-1-1-1,0 1 1,0 0-1,6 9 1,0 1 50,11 18-97,-20-32 60,-1 1 0,0-1 1,1 0-1,-1 0 0,0 1 0,0-1 0,0 0 0,0 0 0,0 1 0,0-1 0,0 0 1,0 1-1,0-1 0,-1 0 0,1 0 0,0 0 0,-1 1 0,1-1 0,-1 0 0,0 0 0,1 0 1,-1 0-1,0 0 0,1 0 0,-1 0 0,0 0 0,-2 1 0,-8 7 85,-2 0 1,1-1-1,-1 0 0,0-1 0,-1-1 0,1 0 0,-17 4 0,3-2 186,-1-1 1,-49 6-1,77-12-267,-1-1 1,1 0-1,0 0 0,0 0 1,-1 1-1,1-1 1,0 0-1,-1 0 0,1 0 1,0 0-1,-1 0 1,1 0-1,0 0 0,-1 0 1,1 0-1,0 0 1,-1 0-1,1 0 0,0 0 1,-1 0-1,1 0 1,0 0-1,-1 0 0,1 0 1,0 0-1,-1 0 1,1-1-1,0 1 0,-1 0 1,1 0-1,0 0 1,0-1-1,-1 1 0,1 0 1,0 0-1,0-1 1,-1 1-1,1 0 0,0 0 1,0-1-1,0 1 1,0 0-1,-1-1 0,1 0 1,14-11-145,-9 8-437,0 1 0,0 0 0,0 1 0,0-1 0,1 1 0,6-2 0,-11 4-1554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0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1 864,'0'0'911,"0"0"-391,0 0-124,0 0-73,0 0 17,0 0-41,-21 0-35,-156 0 125,173 0-395,0 1 1,-1 0-1,1 1 0,1-1 0,-1 1 1,0 0-1,0 0 0,1 0 0,-1 0 1,1 1-1,-1-1 0,1 1 0,0 0 0,0 0 1,0 0-1,1 0 0,-1 1 0,1-1 1,-1 1-1,1-1 0,0 1 0,-1 4 0,-2 3-36,-1 0 0,2 1-1,0 0 1,0-1 0,1 2-1,-2 16 1,4-25-29,1 0 0,-1 0 1,1 0-1,0 0 0,0 0 0,1 0 0,-1-1 1,1 1-1,0 0 0,0 0 0,0 0 1,0-1-1,1 1 0,-1 0 0,1-1 0,4 6 1,-3-6-16,1 0-1,0 1 1,0-2 0,1 1 0,-1 0 0,1-1 0,-1 0-1,1 0 1,0 0 0,-1-1 0,1 0 0,6 2 0,24 4-572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0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5 3169,'0'0'1656,"0"0"-760,0 0-168,0 0-111,0 0-65,0 0-112,0 0-176,0-5-248,0 5-16,0 0-56,0 0 8,0 0 40,0 0-256,-5 9-208,3-1-457,2 5-327,0-3-536,0-4-1313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1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2 102 1720,'0'0'1183,"0"0"-483,0 0-78,0 0 118,0 0-45,0 0-154,0-3-103,-1 0-265,1 0 1,0 0-1,0 0 1,0 0-1,0 1 1,1-1-1,-1 0 1,1 0-1,-1 0 1,1 1-1,0-1 1,0 0-1,1 1 0,-1-1 1,0 1-1,1-1 1,-1 1-1,5-5 1,-2 3-196,1 1 0,-1-1 0,1 1 0,0 0-1,0 0 1,0 1 0,0 0 0,0-1 0,10-1 0,8-1 6,0 2 0,0 1 0,1 0 0,-1 2 0,33 3 0,12 0 23,161-7-1246,-228 4 1253,-18 0 927,-73 8-1088,95 9-4001,1-9 1438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2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305 1 3873,'0'0'1511,"0"0"-660,0 0-209,0 0 28,0 0-51,0 0-184,0 0-173,0 0-54,-12 2 51,5 2-259,1 0-1,0 1 1,0 0 0,1 0 0,-1 1-1,1-1 1,0 1 0,0 1-1,1-1 1,0 0 0,0 1-1,1 0 1,-6 14 0,5-9-26,1 0-1,0 0 1,0 0 0,1 1-1,1-1 1,0 1 0,1 22-1,1-29 31,1-1 0,-1 1-1,1-1 1,0 1 0,1-1-1,-1 0 1,1 0 0,0 0-1,0 0 1,1 0 0,-1-1-1,1 0 1,0 1 0,0-1-1,0-1 1,1 1 0,0-1-1,-1 1 1,1-1 0,0-1-1,0 1 1,11 3 0,0 0 10,1 0 0,-1-1 0,1-1 0,0 0 0,0-1 0,25 0 0,-26-2 7,0-2-1,-1 0 1,1-1 0,0 0-1,-1-1 1,1-1 0,26-10-1,-37 12-12,-1 0-1,1 0 0,-1 0 1,0-1-1,1 0 1,-1 0-1,-1 0 0,1 0 1,0 0-1,-1-1 0,1 0 1,-1 1-1,0-1 0,0 0 1,-1-1-1,1 1 0,-1 0 1,0-1-1,0 0 1,0 1-1,-1-1 0,0 0 1,0 0-1,0 0 0,0 0 1,-1 0-1,0 1 0,0-10 1,-2 9 0,1 0 1,-1 0 0,0 1-1,0-1 1,-1 1 0,1-1-1,-1 1 1,0 0 0,0 0-1,0 0 1,0 0 0,-1 1-1,0-1 1,0 1 0,0 0-1,0 0 1,-6-3 0,-14-8-18,-45-21 0,62 32-8,-24-11-84,-1 2 0,0 1 0,-1 2 0,0 1 1,-1 1-1,1 2 0,-1 2 0,-67 1 0,92 2 60,0 1 0,1-1 0,-1 2 0,0-1 0,1 2 1,0-1-1,-1 1 0,-14 7 0,20-8-6,0 0-1,-1 0 1,1 0 0,0 1-1,1-1 1,-1 1 0,0 0 0,1 0-1,-1 0 1,1 0 0,0 0-1,0 0 1,0 1 0,1-1 0,-1 1-1,1 0 1,0-1 0,0 1-1,0 0 1,0-1 0,0 7 0,0 32-1390,1-4-583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2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1688,'0'0'4745,"0"0"-3928,0 0-609,0 0-168,0 0-40,0 0-248,0 0-417,-5 0-287,10 0 408,4 2 464,3 6-24,2-2-872,-3 1-2953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3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7 592,'0'0'4326,"0"0"-2629,0 0-868,0 0-65,0 0-249,0-1-331,-3-3-188,2 3-53,-1 3-2,-1 0-1,1 1 1,0-1 0,0 0-1,0 1 1,1 0 0,-1 0-1,1-1 1,-1 1 0,0 4-1,1-7 42,-5 14 43,1 1 0,0 0-1,1-1 1,0 2 0,1-1 0,1 0 0,0 0 0,1 1-1,2 23 1,-1-36-25,0 1 0,1-1 0,0 0 0,0 0 0,0 0 0,0 0 0,0 1 0,1-2 0,-1 1 0,1 0 0,0 0 0,0 0 0,0-1 0,0 1 0,0-1 0,0 1 0,1-1 0,-1 0 0,1 0 0,0 0 0,-1-1 0,1 1 0,0 0 0,0-1 0,0 0 0,0 0 0,1 0 0,-1 0 0,4 0 0,12 3-14,-1-1 0,1-1 0,36-1 0,-43-1-11,6-1-63,-1 0 0,1-1 0,-1-1 0,0 0 0,19-7 0,-29 8 50,0 0-1,0-1 1,0 0 0,-1 0-1,1-1 1,-1 1 0,0-2-1,0 1 1,0-1 0,0 1-1,-1-2 1,0 1 0,0 0-1,7-11 1,-11 13 27,1 1-1,-1 0 1,0-1 0,0 1-1,0-1 1,-1 1-1,1-1 1,0 1 0,-1-1-1,0 1 1,0-1 0,0 0-1,0 1 1,0-1 0,0 1-1,0-1 1,-1 0 0,0 1-1,1-1 1,-3-3 0,1 2 7,0 0 0,-1 0 1,0 0-1,0 1 1,0-1-1,0 1 0,-1-1 1,1 1-1,-1 0 1,-6-3-1,-8-5 43,-1 1 0,-1 1 0,-38-11 0,55 18-34,-25-6-21,0 0 1,-1 1 0,0 2 0,0 1 0,0 1 0,0 2 0,0 1 0,-41 4-1,66-3-70,-1 0-1,0 1 1,0-1-1,0 1 0,1 0 1,-1 0-1,1 1 1,-1-1-1,1 1 0,0 0 1,0 0-1,0 0 0,1 1 1,-1-1-1,1 1 1,0 0-1,0 0 0,0 0 1,0 0-1,1 1 1,-1-1-1,1 1 0,0-1 1,1 1-1,-1 0 0,1 0 1,-1 5-1,1-4 58,0 1 0,1-1 0,-1 0 0,1 1 0,1-1 0,-1 1 0,1-1 0,0 0 0,1 0 0,-1 1 0,1-1 0,0 0 0,1 0 0,0-1 0,-1 1 0,2 0 0,-1-1 0,1 0 0,0 0 0,9 9 1,-2-5 38,0-1 1,0-1-1,1 0 1,0-1-1,1 0 1,-1-1-1,1 0 1,0-1 0,0-1-1,1 0 1,-1-1-1,21 2 1,-10-3-147,1 0-1,-1-2 1,1-1 0,-1 0 0,0-2 0,26-8-1,4-6-1478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14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240 105 3121,'0'0'1080,"0"0"-369,0 0 69,0 0-65,0 0-289,0 0-233,0-1-117,0-5-66,0 5-31,-1 16 22,2 1 0,0-1 0,0 1 0,2-1 0,0 0 1,6 18-1,-7-28 15,0 1 0,1-1 1,-1 0-1,1 0 0,1 0 0,-1 0 1,1 0-1,0-1 0,0 0 0,0 1 1,0-2-1,1 1 0,0 0 1,0-1-1,0 0 0,0 0 0,0 0 1,0-1-1,9 3 0,1-1 40,1 0 0,1-1 0,-1-1 0,0 0 0,0-1 0,1-1 0,-1-1 0,1 0 0,-1-1-1,0 0 1,0-2 0,0 0 0,26-10 0,-39 12-58,0 1-1,0-1 1,1 0 0,-1 0-1,-1 0 1,1 0-1,0 0 1,-1-1 0,1 1-1,-1-1 1,1 0 0,-1 0-1,0 1 1,-1-2-1,1 1 1,0 0 0,-1 0-1,1 0 1,-1-1 0,0 1-1,0-1 1,-1 1-1,1-1 1,-1 1 0,1-1-1,-1 1 1,0-1-1,-1 1 1,1-1 0,-1 1-1,1-1 1,-1 1 0,0-1-1,0 1 1,0 0-1,-1-1 1,-1-2 0,-3-6 35,-1 0-1,0 1 1,0 0 0,-1 1 0,0-1 0,-1 1 0,-1 1 0,-17-15-1,15 16-53,-1 0 0,0 0 0,-1 1 0,0 1 0,0 0 0,0 1 0,0 1 0,-1 0 0,0 1-1,-16-1 1,5 1-37,0 2-1,-1 0 0,1 2 1,-52 9-1,64-7 23,1 1 1,-1 1-1,0 0 1,1 1-1,0 0 1,1 1-1,-1 0 1,-19 17-1,27-21 5,1 0 0,-1 1 1,1-1-1,0 1 0,1 0 0,-1 1 0,0-1 0,1 1 0,0-1 0,0 1 0,1 0 1,-1 0-1,1 0 0,0 0 0,0 1 0,1-1 0,0 0 0,0 1 0,0-1 0,0 1 1,1-1-1,0 1 0,0 0 0,1-1 0,1 8 0,-1-10 19,0 0 1,1 0-1,-1-1 1,1 1-1,0 0 0,0-1 1,0 1-1,0-1 0,0 0 1,1 1-1,-1-1 0,1 0 1,-1 0-1,1-1 0,0 1 1,-1-1-1,1 1 1,6 1-1,60 15 32,-61-16-28,59 7-107,1-4 0,-1-2 0,83-7 0,-140 4 79,-1-1 1,0 0-1,0 0 1,0-1-1,16-5 1,-22 6 52,-1 0 0,1-1 1,-1 1-1,1 0 0,-1-1 0,0 0 1,0 1-1,0-1 0,0 0 0,0 0 1,0 0-1,0 0 0,-1 0 0,1-1 1,-1 1-1,0 0 0,1-1 0,-1 1 1,0-1-1,0 0 0,-1 1 1,1-1-1,0-3 0,1-4 61,0 1 1,0 0-1,1-1 1,0 1-1,1 1 1,0-1-1,8-12 0,-9 16-53,-1 1-1,1 0 0,1 0 0,-1 0 0,0 0 0,1 0 0,0 1 0,0 0 0,0 0 0,0 0 0,1 0 0,-1 1 0,1-1 0,0 1 0,8-2 0,-10 48 376,-3-34-392,1-1-1,1 1 1,0 0-1,0 0 1,0-1-1,1 1 1,1-1-1,0 0 0,0 0 1,1 0-1,0-1 1,0 0-1,1 0 1,0 0-1,1 0 1,-1-1-1,1 0 1,1 0-1,-1-1 1,1 0-1,0-1 0,1 1 1,-1-2-1,1 1 1,0-1-1,0 0 1,1-1-1,-1 0 1,1-1-1,0 0 1,12 2-1,-2-3 3,0-1 0,-1 0 0,1-2 1,26-4-1,-39 5-18,-1-1 0,1 0 0,-1 0 0,1-1 0,-1 1 1,0-1-1,0-1 0,-1 1 0,1-1 0,0 0 0,-1 0 1,0-1-1,0 1 0,-1-1 0,1-1 0,5-6 0,-8 8 6,0 1 0,-1 0 0,1 0-1,-1-1 1,1 1 0,-1-1-1,0 1 1,0-1 0,0 0 0,-1 1-1,0-1 1,1 0 0,-1 0 0,0 1-1,-1-1 1,1 0 0,-2-5 0,0 3 14,0 0 0,-1 0 1,1 1-1,-1 0 1,0-1-1,-1 1 1,1 0-1,-1 1 1,-8-9-1,-3-1 35,-1 2 1,0 0-1,-1 1 0,0 0 0,-26-11 0,17 10-2,0 2-1,-50-14 0,64 21-52,0 1 0,0 0-1,0 1 1,0 0-1,0 1 1,0 0 0,0 1-1,0 0 1,-15 4-1,19-1-65,0 0 0,0 0 0,1 1 0,0 0 0,0 0 0,0 1 0,0 0 0,1 0 0,0 0 0,0 1-1,0 0 1,-8 14 0,-6 5-534,-17 20-948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2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326 70 1792,'0'0'1618,"0"0"-519,0 0-391,0 0-36,0 0-197,4-21 516,-18 51-920,-1-1 1,-1-1 0,-2 0-1,-36 43 1,-97 92 255,102-114-193,37-31-25,21-17 90,28-17 68,-6-3-270,-1 0 0,-1-2 0,-1 0 0,47-48 0,-66 59 31,0-1 0,-1 0 0,1-1-1,-2 0 1,0 0 0,-1-1 0,0 1 0,0-1 0,-2-1-1,1 1 1,-2-1 0,0 1 0,-1-1 0,0 0-1,0-18 1,-7-6 532,5 38-558,-3 12-418,-5 15 360,0-1 1,-2 0 0,0-1 0,-2 0-1,-1-1 1,-18 25 0,-19 39-156,49-87 191,-1 2-158,0 1-1,0 0 1,1 0 0,-1 0 0,1 0 0,0 0 0,0 0 0,0 0 0,0 7-1,1-11-338,0-11 357,3-5 245,-2 0-1,-1-1 1,0 1 0,0 0-1,-2 0 1,0 0 0,-1 0-1,-1 0 1,-8-23 0,6 16 218,1 0 0,1-1 0,1 0 1,1 0-1,1-28 0,1 50-303,1 1 1,-1 0-1,1-1 0,0 1 0,-1 0 1,1-1-1,0 1 0,0 0 1,-1 0-1,1 0 0,0 0 1,0 0-1,0 0 0,0 0 0,1 0 1,-1 0-1,0 0 0,0 0 1,1 1-1,-1-1 0,0 0 1,1 1-1,-1-1 0,0 1 1,1 0-1,-1-1 0,1 1 0,-1 0 1,1 0-1,-1 0 0,3 0 1,48 0-72,-50 0 76,0 0-20,0 1-1,0 0 1,0-1 0,0 1 0,0 0-1,0 0 1,0 0 0,-1 0-1,1 0 1,0 1 0,0-1 0,-1 0-1,1 1 1,-1-1 0,1 1 0,-1 0-1,0 0 1,0-1 0,0 1 0,0 0-1,2 4 1,17 52-119,-11-31 202,4 7-3,9 24 19,36 69 1,-58-126-86,1-1-1,0 1 1,-1-1 0,1 1-1,-1 0 1,1-1 0,-1 1 0,1 0-1,-1 0 1,1-1 0,-1 1-1,0 0 1,1 0 0,-1 0 0,0 0-1,0-1 1,1 1 0,-1 0-1,0 0 1,0 0 0,0 0 0,0 0-1,0-1 1,-1 1 0,1 0-1,0 0 1,0 0 0,-1 1 0,-28-17 417,-115-92-167,128 94-245,1-1 1,0-1 0,1-1-1,1 0 1,0-1-1,-16-27 1,19 17-328,10 26 269,0 1-40,0 0 54,0 0-10,0 0 34,0 0 21,0 0 11,0 0 25,0 0-58,0 0-127,1 14 120,-1-10 16,1 0-1,1-1 1,-1 1 0,0 0 0,1 0-1,0-1 1,0 1 0,0-1 0,0 1-1,0-1 1,1 0 0,4 5 0,42 36-9,-39-36 31,24 20-28,1-1 0,1-3-1,1 0 1,41 17-1,-84-48 11,1-1 0,1 0-1,-1-1 1,1 1-1,-4-15 1,6 18-8,-9-29-152,9 26 160,0 1 1,0 0-1,-1 0 0,0 0 0,-3-7 0,4 12-64,1 0 1,0 0 0,-1 1 0,1-1 0,-1 0-1,0 1 1,0-1 0,1 1 0,-1 0 0,0 0-1,0-1 1,0 1 0,0 0 0,0 1 0,0-1-1,-1 0 1,1 1 0,0-1 0,0 1 0,-1-1-1,-1 1 1,-29 0-952,1 1 1,-44 8-1,38-4 1518,-43 1 0,81-6-479,0 0-30,0 0-20,0 2 20,0-2 15,0 0 26,0 0 105,0 0 86,0 0 9,256-15 604,-9 1-4711,-247 14 3854,0 0 0,1 1 0,-1-1 0,0 0 0,0 1 0,0-1 0,0 0 0,0 1 0,0-1 0,0 0 0,-1 1 0,1-1-1,0 1 1,0-1 0,0 0 0,0 1 0,0-1 0,0 0 0,-1 0 0,1 1 0,0-1 0,0 0 0,-1 1 0,1-1 0,0 0-1,0 0 1,-1 1 0,1-1 0,0 0 0,0 0 0,-1 0 0,1 1 0,0-1 0,-1 0 0,0 0 0,-31 13 380,-2-2 1,1-2 0,-2 0 0,-50 4 0,7 0 10,-119 18 1455,214-33-2012,-1 1-1,1 1 1,28 3-1,13 1 234,64-4-288,-121 0 712,-11-13 1248,-11 8-1592,0 2 0,0 0 1,-41-1-1,348 4-1729,-283 0 382,-7 2 1042,0-1 0,0 1 1,0-1-1,0 0 0,0-1 0,0 1 0,0-1 0,0 1 0,-7-2 0,-4 2 131,-145 17-285,114-13-1846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8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1 213 1192,'0'0'1463,"0"0"-541,0 0-261,0 0-169,0 0-84,0 0 11,41 0 2747,-27-3-2981,0 0-1,0 1 1,29-1-1,-36 4-191,0 0 0,0 0-1,1 0 1,-1 1-1,-1 0 1,1 0 0,0 1-1,-1 0 1,13 7-1,8 3 12,1-1-1,1-1 0,-1-2 0,2-1 1,-1-1-1,60 6 0,13 4 30,-67-13-23,-1-1-1,0-1 1,51-5-1,-31 1 24,29 0 51,160 0-32,-166 15-50,-61-8-1,-1-2 0,1 0 0,25 0 1,67-4 138,122-18 0,353-63 116,-323 60-211,274 13 0,-182 8-27,-7-25 64,-102 4-23,332 17 141,-538 6-100,0-1 0,0-2 0,0-2 0,57-14 0,68-16-30,1 8-1,1 6 0,206 2 1,104 18-48,-193 2-6,-43-22 632,-86 3 103,-143 16-860,-26 1-771,-39 4-2221,6 3-577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52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291 1 1640,'0'0'1519,"0"0"-485,0 0-157,0 0-203,0 0-301,0 0-99,0 0-68,0 0 22,0 0-18,0 0-9,0 0-25,0 0-26,0 0-4,0 0-2,0 0-62,0 0-65,0 0-42,0 0-91,-15 9-475,-73 68 560,50-46 265,-34 37 0,69-63-163,30-5 69,176-6-9,-199 6-160,1 1 1,-1 0-1,1 0 1,-1 0-1,0 1 1,1-1-1,-1 1 1,0 0-1,0 0 1,0 0 0,0 1-1,0-1 1,-1 1-1,1 0 1,-1 0-1,0 1 1,1-1-1,-2 1 1,1-1-1,0 1 1,2 5-1,-3-7 35,-1 1 0,1-1 0,-1 1 0,0 0 0,1 0 0,-1 0-1,-1 0 1,1 0 0,0 0 0,-1 0 0,1 0 0,-1 0 0,0 0-1,0 0 1,0 0 0,-1 0 0,1 0 0,-1 0 0,1 0 0,-1 0-1,0 0 1,0 0 0,0-1 0,-1 1 0,1 0 0,-1 0 0,0-1 0,1 1-1,-1-1 1,0 0 0,-3 3 0,-10 5 161,1 0 0,-1-2 0,-1 0-1,0 0 1,0-2 0,0 0 0,-1 0 0,0-2 0,0 0 0,0-1 0,0-1-1,-1 0 1,1-2 0,0 0 0,-35-4 0,47 2-249,0 0 1,0 0-1,0 0 1,1-1-1,-1 0 0,1 0 1,0 0-1,0 0 1,0-1-1,0 1 1,0-1-1,1 0 1,0 0-1,0-1 0,0 1 1,0-1-1,1 1 1,-1-1-1,1 0 1,1 0-1,-1 0 0,1 0 1,-1 0-1,0-8 1,2 12-291,6 1-1974,2 0 643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52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24,'0'0'3641,"0"0"-2056,0 0-879,0 0-78,0 0-211,0 0-210,3 0-155,282 0-472,-278 8-1790,0-4 645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53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6 1512,'0'0'1854,"0"0"-720,0 0-345,0 0-165,0 0-196,0 0-236,-19 27 40,9-7-173,0 1-1,2 0 1,0 0-1,1 0 1,2 1-1,0 0 0,1 0 1,1 1-1,0 41 1,3-62-54,1 0 1,-1 1 0,1-1 0,-1 0-1,1 1 1,0-1 0,0 0 0,0 0-1,0 1 1,0-1 0,0 0 0,1 0-1,-1-1 1,1 1 0,0 0 0,-1 0-1,1-1 1,0 1 0,0-1 0,0 1-1,0-1 1,0 0 0,0 0 0,0 0-1,0 0 1,1 0 0,-1 0 0,0-1-1,1 1 1,-1-1 0,5 1 0,10 1 15,0 0 1,1-1-1,23-2 1,-21 1-70,-16 0 35,0 0 0,0 0 1,0 0-1,1-1 0,-1 1 0,0-1 0,0 0 0,0 0 0,0-1 0,0 1 0,-1-1 0,1 0 0,0 0 0,-1 0 1,1 0-1,-1-1 0,0 1 0,0-1 0,0 0 0,5-5 0,-5 2 18,0 0 0,0 0 0,0 0 0,-1 0 0,0 0 0,0-1 0,-1 1 1,1-1-1,-1 1 0,-1-1 0,1 1 0,-2-9 0,1 7-47,-1 0 0,0 0-1,0-1 1,-1 1 0,0 0 0,-1 1 0,0-1-1,0 0 1,0 1 0,-1-1 0,0 1 0,-1 0 0,1 1-1,-1-1 1,-1 1 0,-9-9 0,10 8 60,-2-1-127,1 0 1,-1 1-1,0 0 1,-1 0-1,1 1 0,-1 0 1,-1 0-1,-14-7 1,19 11-44,-1 1 0,0-1 0,0 1 0,0 0 1,0 0-1,0 1 0,0-1 0,0 1 1,0 0-1,1 1 0,-1-1 0,0 1 1,0 0-1,0 0 0,0 1 0,0-1 1,1 1-1,-1 0 0,-5 3 0,-20 12-1823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1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3 416,'0'0'982,"0"0"-496,0 0-176,0 0 327,0 0 249,0 0 41,0 0-211,0 0-209,0 0-57,29 0 146,22-2-713,51 1 136,-95 2-46,1 0 1,0 0-1,0 0 1,-1 1 0,1 0-1,-1 1 1,0 0-1,0 0 1,0 0-1,7 5 1,-11-6-7,0 0 1,-1 1-1,1-1 0,-1 1 0,0-1 0,1 1 1,-1 0-1,-1 0 0,1 0 0,0 0 1,-1 0-1,1 0 0,-1 1 0,0-1 0,0 0 1,0 1-1,-1-1 0,1 0 0,-1 1 1,0-1-1,0 1 0,0-1 0,0 1 0,-1 5 1,0-4 25,-1 0 1,1 1 0,-1-1 0,0 0-1,0 0 1,0 0 0,-1 0-1,0 0 1,0-1 0,0 1 0,-1-1-1,1 0 1,-1 0 0,-6 6 0,-14 6 114,-1-2 1,0 0 0,-1-1 0,0-2 0,-1-1 0,0-1 0,0-1 0,-1-1-1,0-2 1,-32 3 0,53-8 56,186-13-633,-11-1-161,-154 14 600,8-1-222,0 1 0,-1 1 0,1 1-1,37 8 1,-56-10 188,0 1 1,1 0-1,-1 0 1,0 0-1,0 0 0,0 1 1,0-1-1,0 1 0,0 0 1,0 0-1,0 0 1,-1 0-1,1 0 0,-1 0 1,1 1-1,-1-1 0,0 1 1,0 0-1,0 0 0,-1 0 1,1 0-1,-1 0 1,1 0-1,-1 0 0,0 0 1,0 0-1,0 1 0,-1-1 1,1 0-1,-1 1 1,0-1-1,0 1 0,0-1 1,0 0-1,0 1 0,-1-1 1,0 0-1,-1 6 0,-1-4 94,1 0-1,-1 1 0,0-1 1,0-1-1,0 1 0,-1 0 1,0-1-1,0 0 0,0 0 0,0 0 1,-1 0-1,1-1 0,-1 1 1,-8 3-1,-79 38 1383,85-42-1296,-179 67 2158,156-62-2018,1-2 1,-1 0-1,0-2 1,-46 1-1,75-5-292,1 0 1,-1 0-1,0 0 0,0 0 1,0 0-1,1 0 1,-1 0-1,0 0 0,0 0 1,1 0-1,-1-1 0,0 1 1,0 0-1,1-1 1,-1 1-1,0 0 0,1-1 1,-1 1-1,0 0 0,1-1 1,-1 1-1,0-1 1,1 0-1,-1 1 0,1-1 1,-1 1-1,1-1 0,0 0 1,-1 1-1,1-1 0,-1 0 1,1 0-1,0 1 1,0-1-1,0 0 0,-1 0 1,1 1-1,0-1 0,0 0 1,0 0-1,0 1 1,0-1-1,0 0 0,0 0 1,0 0-1,1 1 0,-1-1 1,0 0-1,0 0 1,1 1-1,-1-1 0,0 0 1,1 1-1,-1-1 0,1 0 1,-1 1-1,1-1 1,0 0-1,1 0-130,1 0 0,-1 0-1,1 1 1,-1-1 0,1 1 0,0 0 0,-1-1 0,1 1 0,-1 0 0,1 1 0,3 0-1,5-1-690,6 0-678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53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4849,'0'0'1272,"0"0"-952,0 0-136,0 0-184,0 0-40,0 0-712,0 0 360,12 4 392,-3-1 56,0 1-56,1-2-264,-3 2-440,-5 0-440,-2-2-297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55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70 150 4321,'0'0'1323,"0"0"-939,0 0-221,0 0-102,0 0-29,0 0 53,1 0-54,0 0-1,0 0 0,0 0 1,0 0-1,1 1 1,-1-1-1,0 0 0,0 1 1,0-1-1,0 0 0,0 1 1,0-1-1,-1 1 0,1-1 1,0 1-1,1 1 0,-11 23 435,6-17-439,0 0 0,0 0 0,1 0 0,0 0 0,1 1 0,-1 7 0,2-13-19,0 0 0,1 0 0,-1 0 0,1 0 0,0 0 0,-1 0 0,1 0 0,1-1 0,-1 1-1,0 0 1,1-1 0,-1 1 0,1-1 0,0 1 0,0-1 0,0 0 0,0 0 0,0 0 0,0 0-1,0 0 1,5 2 0,1 1 4,0-1 0,0 0 0,1 0 0,0-1 0,0 0 0,0-1 0,0 0 0,0 0 0,15 1 0,-2-2-52,-1-1-1,1-1 1,24-3-1,-40 3-30,1-1 1,-1 1-1,1-1 0,-1 0 0,0-1 0,0 0 0,0 0 0,0 0 1,0-1-1,5-4 0,-10 7 68,1 0 0,-1 0 0,0 0 0,1 0 0,-1-1 0,0 1 0,0-1 0,0 1 0,0-1 0,0 1 0,-1-1 0,1 1 0,0-1 0,-1 0 0,1 1 0,-1-1 0,1 0 0,-1 0 0,0 1 0,0-1 0,0 0 0,0 0 0,0 1 0,0-1 0,0 0 0,-1 0 0,1 1 0,-1-1 0,1 0 0,-1 1 0,1-1 0,-1 0 0,0 1 0,0-1-1,0 1 1,0-1 0,0 1 0,0 0 0,-1-1 0,1 1 0,-2-1 0,-27-31 130,12 13-260,0 1 0,-27-22 0,39 37-58,0-1 0,0 1 1,0 1-1,0-1 1,-1 1-1,1 0 0,-1 1 1,0-1-1,0 1 1,0 1-1,0-1 0,0 1 1,-9 0-1,6 1 92,1 1 0,-1 0 0,0 0 0,1 1 0,-1 0 0,1 0 0,0 1 0,-1 1 0,1 0 0,-11 6-1,16-8 125,0 1 0,0 0 1,0 0-1,1 0 0,-1 1 0,0-1 0,1 1 0,0 0 0,0 0 0,0 0 0,1 0 0,-1 0 0,1 1 0,0-1 0,0 1 0,1 0 0,-1-1 0,1 1 0,0 0 0,0 0 0,1 0 0,-1 7 0,1-9 17,0 0-1,0 0 1,1 0-1,-1 0 1,1 0-1,-1 0 1,1 0-1,0 0 1,0 0-1,0 0 1,0 0-1,1-1 1,-1 1-1,1 0 1,0-1-1,0 1 1,0-1-1,0 0 1,5 4-1,-2-2-4,2 0 0,-1-1 0,0 0 0,1 0 1,-1-1-1,1 1 0,0-2 0,7 2 0,5 2-11,0-2 0,0-1 1,1 0-1,-1-1 0,0-2 0,0 0 1,26-4-1,-33 2-18,1 0 0,-1 0-1,0-2 1,0 1 0,-1-2 0,1 1 0,-1-2 0,0 1-1,-1-2 1,0 1 0,19-19 0,-23 20 43,7-6 273,-1-1 0,-1 0 0,19-28 0,-30 40-98,0 1-53,0 0-232,0 0-48,0 0-5,-8 35 50,5-26 85,1 0-1,1 1 1,0-1-1,0 1 1,0-1-1,2 1 1,-1-1 0,1 1-1,0-1 1,6 19-1,-6-24-3,1 0 0,0 0 0,0 0 0,1 0 0,-1 0-1,1 0 1,-1-1 0,1 1 0,0-1 0,1 0 0,-1 0 0,0 0 0,1 0-1,0-1 1,0 0 0,0 1 0,0-1 0,0 0 0,0-1 0,0 1 0,0-1-1,1 0 1,-1 0 0,9 1 0,-4-2-10,-1 1 0,0-1 0,0-1 0,1 0 0,-1 0-1,0 0 1,0-1 0,0 0 0,0-1 0,0 1 0,0-2 0,-1 1 0,0-1 0,1 0 0,6-6-1,-11 8-12,0-1-1,1 0 0,-1 0 1,0 0-1,-1 0 1,1 0-1,0-1 0,-1 1 1,0-1-1,0 0 0,0 1 1,0-1-1,-1 0 0,1 0 1,-1 0-1,0-1 0,0 1 1,-1 0-1,1 0 0,-1 0 1,0-1-1,0 1 0,0 0 1,-1-1-1,1 1 0,-1 0 1,0 0-1,0 0 0,-1 0 1,1 0-1,-3-5 0,-10-16 120,-2 0 0,-34-43 1,24 34-68,23 31-72,0 0 0,-1 1 0,1-1 0,-1 1 0,0 0 0,0 0-1,0 0 1,0 0 0,0 1 0,0-1 0,0 1 0,0 0 0,-1 1 0,1-1 0,0 1 0,-1-1 0,1 1 0,0 1 0,-1-1 0,-8 2 0,-8 2 21,-1 0 0,-36 12 0,53-14-3,-1 0-1,1 1 1,0-1-1,0 1 0,0 0 1,1 1-1,-1-1 1,1 1-1,-6 6 0,9-9-5,0 0-1,0 0 1,0 0-1,0 1 1,0-1-1,0 0 0,0 0 1,1 1-1,-1-1 1,1 0-1,-1 1 1,1-1-1,-1 1 1,1-1-1,0 1 0,0-1 1,0 1-1,0-1 1,0 1-1,0-1 1,0 1-1,0-1 0,0 0 1,1 1-1,-1-1 1,1 1-1,-1-1 1,1 0-1,0 1 0,-1-1 1,1 0-1,0 1 1,0-1-1,0 0 1,0 0-1,0 0 1,0 0-1,0 0 0,0 0 1,3 1-1,7 6 27,1-1 0,0 0 0,1-1 0,-1-1-1,1 0 1,0 0 0,1-1 0,-1-1 0,24 3 0,15-2-80,61-1 0,-102-3 39,-3 0 1,1-1 0,0 0 0,0-1 1,0 0-1,-1-1 0,1 1 0,-1-2 0,12-5 0,-16 7 28,1 0 0,-1-1 0,1 0 0,-1 0-1,0 0 1,0 0 0,0-1 0,-1 1 0,1-1-1,-1 0 1,0 0 0,0 0 0,0-1-1,-1 1 1,0-1 0,3-5 0,-3-6 876,-8 22-414,-10 26-384,14-26-80,0 0-1,1 0 1,-1 0 0,2 0 0,-1 1 0,1-1-1,0 0 1,0 1 0,0-1 0,1 0 0,0 0-1,0 1 1,1-1 0,3 7 0,-3-8 8,0-1 0,1 0 0,0 0 1,0 0-1,0 0 0,0 0 0,1-1 0,-1 1 1,1-1-1,0 0 0,0 0 0,0 0 0,0-1 1,1 0-1,-1 0 0,1 0 0,-1 0 0,10 2 1,-2-1-9,0-1 0,0 0 1,1-1-1,-1 0 0,1-1 1,-1 0-1,1-1 1,-1-1-1,1 0 0,-1 0 1,0-2-1,16-5 0,-23 7-21,0 0 0,0 0 0,0 0 0,0-1 0,-1 0 0,1 0 0,-1 0 0,0 0 0,0-1 0,0 0 0,0 0 0,0 0 0,-1 0 0,0 0-1,0-1 1,0 0 0,-1 1 0,1-1 0,-1 0 0,0 0 0,0 0 0,-1-1 0,0 1 0,0 0 0,0-1 0,0 1 0,-1 0 0,0-1 0,0 1-1,-1-8 1,-1 8 20,0 0-1,1 0 0,-2 0 0,1 0 1,-1 1-1,1-1 0,-1 1 1,0-1-1,-1 1 0,1 0 0,-1 0 1,0 1-1,0-1 0,0 1 1,0 0-1,-7-4 0,-7-4 37,0 1 0,-35-15 0,41 20-137,0 1-1,-1 0 0,1 1 1,-1 0-1,0 1 0,0 0 1,0 1-1,0 1 0,0 0 1,0 0-1,0 2 0,1-1 1,-1 2-1,0 0 1,1 0-1,-1 1 0,1 1 1,0 0-1,0 0 0,1 1 1,-20 14-1,-1 5-1921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5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298 263 3425,'0'0'517,"0"0"-279,0 0-136,0 0-75,-11 2-51,-34 8-71,33-5 88,13-1 71,10 0-109,4-7 112,-1 0 0,0-1 0,0 0 0,0-1-1,0-1 1,-1 0 0,0-1 0,17-10 0,-1 0-85,71-39 500,-155 76 297,-35 25-385,2 3 0,-141 104 1,223-147-387,3-3-14,-1 0 0,1 1 1,0-1-1,0 0 0,0 1 0,1 0 1,-1 0-1,1 0 0,-1 0 1,1 0-1,0 0 0,0 1 0,0-1 1,1 1-1,-1-1 0,1 1 1,-2 6-1,22-10-648,-8-3 706,0 1 0,0-2 0,0 1 0,-1-1 0,1-1-1,-1 0 1,11-8 0,70-51 391,-76 53-408,-1 1 36,1-1-19,-1 0 0,0-1-1,19-21 1,-30 30-34,0 0 1,0-1-1,-1 1 0,1-1 1,-1 0-1,0 0 0,0 0 0,-1 0 1,1 0-1,-1 0 0,0 0 1,0 0-1,0-1 0,0 1 1,-1 0-1,0-1 0,0 1 0,0 0 1,0-1-1,-2-6 0,2 10-21,0 0 1,0 0-1,0 0 0,-1 0 0,1 0 0,0 0 0,0 0 0,-1 0 0,1 0 0,0 0 0,-1 0 1,1 0-1,-1 0 0,1 0 0,-1 0 0,0 0 0,1 0 0,-1 0 0,0 0 0,0 1 0,0-1 1,1 0-1,-1 1 0,0-1 0,0 0 0,0 1 0,0-1 0,0 1 0,0 0 0,0-1 0,0 1 1,-1 0-1,1-1 0,0 1 0,0 0 0,0 0 0,0 0 0,0 0 0,0 0 0,0 0 0,-2 1 1,0 1-24,0-1 1,0 1-1,0 0 1,0 0 0,1 0-1,-1 0 1,1 0-1,0 1 1,-1-1-1,1 1 1,0-1 0,-2 6-1,-1 0 11,1-1-17,-1 0 0,1 0 0,0 0 0,1 1 0,0-1 0,0 1-1,1 0 1,-1 0 0,0 12 0,3-19-299,2-2 321,-1 1 0,1-1-1,0 0 1,-1 0-1,1 0 1,0 0-1,-1 0 1,1 0-1,-1 0 1,1 0-1,-1-1 1,0 1-1,0 0 1,1-1-1,-1 1 1,0-1-1,0 0 1,-1 1 0,1-1-1,0 0 1,0 1-1,-1-1 1,1 0-1,-1 0 1,1 0-1,-1 1 1,0-1-1,0-4 1,1 0 89,0 0 1,-1-1 0,1 1-1,-1-1 1,-1 1 0,1 0-1,-3-11 1,-3 4-96,-1 0 1,0 1-1,-1 0 0,-15-19 1,-12-18-38,34 48 50,-3-5-15,0 0 1,1 0 0,-1-1 0,1 0-1,1 0 1,-1 0 0,1 0 0,-2-14-1,4 21 81,0 5-140,2 0 86,1 1 1,-1-1-1,1 0 0,0 0 1,0 0-1,0 0 0,1 0 1,0-1-1,0 1 1,0-1-1,5 4 0,58 45 225,-53-43-201,43 29 117,52 42 56,-98-72-264,0 1 1,-1 0 0,0 1 0,-1 1 0,0-1 0,14 24 0,-13-20-14,-11-31 196,-1-3-359,1 7 258,-1 1 0,0-1 0,-1 0 1,0 1-1,-1 0 0,0 0 1,-1 0-1,0 0 0,-1 1 1,0 0-1,0 0 0,-1 0 1,0 1-1,-14-14 0,-10-5 43,0 0-1,-60-38 1,90 65-66,-11-9 73,-2 0 34,14 10-109,0 0 0,-1 1 0,1-1 0,0 0 0,-1 0 0,1 0 0,0 0 0,-1 1 0,1-1 0,0 0 0,-1 0 0,1 1 0,0-1 0,0 0 0,-1 1 0,1-1 0,0 0 0,0 1 0,0-1 0,-1 0 0,1 1 0,0-1 0,0 0 0,0 1 0,0-1 0,0 1 0,0-1 0,0 0 0,0 1 0,0-1 0,0 1 0,0-1 1,0 0-1,0 1 0,0-1 0,0 0 0,0 1 0,0-1 0,1 1 0,-1 24 21,-2-11-20,2 1 1,0 0-1,1 0 0,0-1 0,1 1 0,1-1 0,0 1 1,1-1-1,0 0 0,2 0 0,7 16 0,33 36-161,-43-62 17,0-1 0,-1 0 0,1 1 0,0-1-1,1-1 1,-1 1 0,1 0 0,-1-1 0,1 0 0,0 0 0,-1 0 0,1 0 0,0 0-1,0-1 1,0 0 0,6 1 0,-8-3 31,-1 0 0,1 0 0,-1 0 0,0-1 0,0 1 0,1 0 0,-1-1 0,0 1 0,0-1 0,-1 1 0,1-1 0,0 0 0,0 1 0,-1-1 0,1 0 0,-1 0 0,1 1 0,-1-1 0,0 0 0,0 0 0,0 0 0,0-1 0,1 0-143,1-20-1454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6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259 226 520,'0'0'1116,"0"0"-666,0 0-330,0 0-56,0 0-7,0 0 11,-15 5-40,7-2-43,-56 25 176,58-25-75,1 1 1,-1-1-1,1 1 1,0 0 0,0 0-1,1 0 1,-1 1-1,1-1 1,0 1-1,0 0 1,-5 8-1,9-12-96,-1 0 0,1 0 0,-1 0 0,1 0 0,-1 0 0,1 0 0,0 0 0,-1 0 0,1 0 0,0 0 0,0 1 0,0-1 0,0 0 0,0 0 0,0 0 0,0 0 0,0 0 0,0 0 0,1 0 0,-1 0 0,0 1 0,2 1 0,-2-3 15,1 0 0,0 0 0,0 1 0,-1-1 0,1 0 0,0 0 0,0 0 0,-1 0 0,1 0 0,0 0 0,0 0 0,-1 0 0,1 0 0,0 0 0,0-1 0,-1 1 0,1 0 0,0 0 0,-1-1 0,1 1 0,0 0 0,-1-1 0,1 1 0,0-1 0,-1 1 0,1-1 0,-1 1 0,1-1 0,-1 1 0,1-1 0,-1 1 0,1-1 0,-1 0 0,0 1 0,1-2 0,50-60 313,43-71 0,-60 69-378,-33 60 31,1 0 0,-1 0 0,1-1 0,-1 1 0,0 0 0,-1-1 0,1 1 0,-1-1-1,0 0 1,0 1 0,0-1 0,-1 1 0,-1-9 0,1 13 38,1-1-1,-1 1 1,1-1-1,-1 0 1,0 1 0,1-1-1,-1 1 1,0-1-1,1 1 1,-1 0-1,0-1 1,1 1 0,-1 0-1,0-1 1,0 1-1,0 0 1,1 0-1,-1 0 1,0 0-1,0 0 1,0 0 0,1 0-1,-1 0 1,0 0-1,0 0 1,0 0-1,1 0 1,-1 1 0,0-1-1,0 0 1,1 1-1,-2-1 1,-24 14 120,-5 23-36,-37 57-1,48-63-72,-3 0-1,0-1 0,-42 41 1,58-66-13,5-3-4,-1-1 1,0 1-1,1 0 1,0 1-1,-1-1 0,1 0 1,0 1-1,0-1 1,0 1-1,0 0 1,-1 3-1,3-6-108,16-12-1034,-12 7 952,159-126-1735,-167 135 1971,0 1-1,0-1 1,1 0-1,-1 1 1,1 0-1,0 0 1,0 0-1,1 0 1,-1 0 0,1 1-1,-2 7 1,3-10-46,0 0 1,1 0 0,-1 0 0,1 0 0,-1-1 0,1 1-1,0 0 1,0 0 0,0 0 0,0 0 0,1 0 0,-1 0-1,1 0 1,0 0 0,-1 0 0,1-1 0,1 1-1,-1 0 1,0-1 0,1 1 0,-1-1 0,1 1 0,0-1-1,0 0 1,0 1 0,0-1 0,3 2 0,10 5 92,-11-6-121,1 0 0,0 0 0,-1 0 0,1 1 0,-1 0 0,6 6 0,-9-8-67,-2-5 174,1-1 0,-1 0 0,0 0 0,0 1 0,-1-1 0,1 1 0,-1-1 0,1 1 0,-1 0 0,0-1 0,-1 1 0,1 0 0,0 0 0,-1 1 0,0-1 0,-3-3 0,-58-42 1104,37 30-675,26 17-490,-1 0-1,1 0 1,-1-1-1,1 1 1,-1-1-1,1 1 0,0-1 1,-1 1-1,1-1 1,0 0-1,0 1 1,0-1-1,1 0 0,-1 0 1,0 0-1,1 0 1,-1 0-1,1 1 1,-1-1-1,1 0 0,0 0 1,0 0-1,0 0 1,0 0-1,0 0 1,0 0-1,2-3 0,-1-15 357,-1 20-184,0 0 48,0 0-79,6 0-166,0 1 0,0 1 0,-1-1 0,1 1 0,0 0 0,-1 0 0,8 4 1,17 5-32,275 58-1476,-301-69 1223,-3 0 207,-7 1-181,0-1 0,0 1 0,0-1 0,0-1 0,0 1 0,0-1-1,-9-2 1,-19-2-528,-10 5-532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6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25 208,'0'0'712,"0"0"54,-21 4 69,-104 15 604,110-18-36,26-5-1406,29-5-27,-8 6 78,17 1 10,0-3 1,88-21-1,-202 34-1549,45-1-90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7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59 151 208,'0'0'548,"0"0"-262,0 0 52,0 0 364,0 0 187,3-19 145,4-9-527,2-19-110,-7-9 3198,-2 55-3421,0 1-27,0 0-58,0 0-145,0 9-479,-2 15 631,-1 0 0,-1-1-1,-1 1 1,-1-1 0,-13 34 0,10-34-166,1 1 1,2 0 0,0 0-1,2 0 1,-3 39 0,7-62 17,0 0 0,0-1-1,0 1 1,1 0 0,-1-1 0,0 1 0,1 0 0,-1-1 0,0 1 0,1 0 0,-1-1 0,1 1-1,-1-1 1,1 1 0,-1-1 0,1 1 0,-1-1 0,1 1 0,0-1 0,-1 1 0,1-1-1,0 0 1,-1 1 0,1-1 0,0 0 0,-1 0 0,1 0 0,0 0 0,0 1 0,-1-1-1,1 0 1,0 0 0,1 0 0,27-3-1925,-17-2-1524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8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0 150 4417,'0'0'924,"0"0"-484,0 0-84,0 0-64,0 0-170,0 0 23,10-32 994,-6 26-1124,1 0 0,1 0-1,-1 1 1,1-1 0,0 2 0,0-1 0,0 0-1,1 1 1,0 0 0,-1 1 0,10-4-1,84-27-196,-92 32 158,10-4-160,1 2 1,-1 0-1,1 1 1,26 0-1,-44 45-143,-4-28 450,0 0-1,-2-1 1,1 0-1,-2 0 0,1 0 1,-2 0-1,0-1 1,-11 15-1,-15 30 41,32-57-178,1 0 0,0 0 0,0 1 0,0-1 1,0 0-1,0 0 0,0 0 0,-1 0 0,1 0 0,0 0 1,0 0-1,0 1 0,0-1 0,0 0 0,0 0 1,0 0-1,0 0 0,0 0 0,0 0 0,0 1 1,0-1-1,-1 0 0,1 0 0,0 0 0,0 0 0,0 1 1,0-1-1,0 0 0,0 0 0,0 0 0,1 0 1,-1 0-1,0 1 0,0-1 0,0 0 0,0 0 0,0 0 1,0 0-1,0 0 0,0 1 0,0-1 0,0 0 1,0 0-1,1 0 0,-1 0 0,0 0 0,0 0 0,0 0 1,0 1-1,0-1 0,0 0 0,1 0 0,-1 0 1,0 0-1,0 0 0,0 0 0,0 0 0,1 0 0,11-5-130,14-13 328,-8 0-103,0-1-1,-1 0 1,-1-1-1,-1-1 1,-1-1-1,-1 0 0,-1-1 1,11-27-1,-24 58-188,0 0-1,1 0 0,0 0 1,1 0-1,0 0 1,0 0-1,1 0 0,0 0 1,0-1-1,0 1 0,5 8 1,4 11 218,1 0 1,19 32-1,-20-40-86,1-1-1,28 33 0,-36-46-268,0-2-1,0 1 0,0 0 0,1-1 1,-1 1-1,1-1 0,0-1 1,0 1-1,0-1 0,0 1 0,0-1 1,0-1-1,1 1 0,-1-1 0,1 0 1,9 1-1,-3-2-1871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9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10 175 3025,'0'0'2137,"0"0"-1118,0 0-513,0 0-13,0 0-155,-2-4-288,-6-13-116,10 13 4,10 13-39,-11-8 81,5 12 40,-1 1 0,0 0 0,5 22 0,-7-21 54,2 1 1,0-1-1,13 29 1,-16-41-84,0 1 0,0-1 0,0 0 0,1 1 0,-1-1 0,1 0 0,0-1 0,0 1 0,0 0 0,0-1-1,1 1 1,-1-1 0,1 0 0,-1-1 0,1 1 0,0 0 0,-1-1 0,1 0 0,0 0 0,5 1 0,0-1 22,0 0 0,0-1 0,0 0 0,0 0 0,1-1 0,-1 0 0,0-1 0,0 0 0,-1 0 0,1-1 0,0 0 0,-1-1 0,1 0 0,-1 0 0,0-1 0,10-7 0,-4 1-16,-1-1 0,-1-1 0,0 0 1,0 0-1,-1-1 0,-1-1 0,15-26 1,-18 27-33,0 0 0,-1-1 0,0 0 0,-1 0 0,0-1 0,-2 1 0,0-1 0,0 0 0,-2 0 0,0-21 1,-8 25 152,7 11-122,-1 1 0,1 0 0,0 0 1,0 0-1,0 0 0,0 0 0,-1-1 0,1 1 0,0 0 0,0 0 0,0 0 0,-1 0 1,1 0-1,0 0 0,0 0 0,0 0 0,-1 0 0,1 0 0,0 0 0,0 0 0,0 0 1,-1 0-1,1 0 0,0 0 0,0 0 0,-1 0 0,1 0 0,0 0 0,0 0 0,0 0 1,0 1-1,-1-1 0,1 0 0,0 0 0,0 0 0,0 0 0,0 0 0,-1 1 0,1-1 1,0 0-1,0 0 0,0 0 0,0 0 0,0 1 0,0-1 0,-1 0 0,1 0 0,0 0 1,0 1-1,0-1 0,0 0 0,0 0 0,0 0 0,0 1 0,0-1 0,0 0 0,0 0 1,0 1-1,0-1 0,0 0 0,0 42-1375,0-23-156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29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 4601,'0'0'964,"0"0"-602,0 0-54,0 0 68,0 0-86,0 0-91,23 0-100,74-1-43,-78 0-97,-1-2 1,0-1-1,1 0 0,-1-1 1,-1-1-1,1-1 1,-1 0-1,0-2 0,-1 0 1,19-13-1,-3-3-236,-31 25 270,-1-1 0,1 1 0,-1-1 0,1 1 0,-1-1-1,1 1 1,-1-1 0,0 1 0,1-1 0,-1 1 0,0-1-1,1 0 1,-1 1 0,0-1 0,0 1 0,1-1 0,-1 0-1,0 1 1,0-1 0,0 0 0,0 1 0,0-1 0,0 0 0,0 1-1,0-1 1,0 0 0,0 1 0,0-1 0,0 0 0,-1 1-1,1-1 1,0 1 0,0-1 0,-1 0 0,1 1 0,0-1-1,-1 1 1,1-1 0,-1 1 0,1-1 0,-1 1 0,1-1-1,-1 1 1,1-1 0,-1 1 0,1 0 0,-1-1 0,1 1-1,-1 0 1,0 0 0,1-1 0,-1 1 0,0 0 0,1 0-1,-1 0 1,0 0 0,0 0 0,-25-5 64,0 2 1,0 0-1,0 2 0,0 1 1,-49 6-1,67-4-13,0 0 0,-1 0 0,2 0 0,-1 1 0,0 0 0,0 1 0,1-1 0,-14 11 0,19-13-40,0 0-1,1 0 1,-1 0-1,0 1 1,0-1-1,1 1 1,-1 0-1,1-1 1,0 1-1,-1 0 1,1 0 0,0 0-1,0 0 1,0 0-1,0 0 1,0 0-1,1 0 1,-1 0-1,1 0 1,-1 0-1,1 0 1,0 1-1,0-1 1,0 0-1,0 0 1,0 1-1,0-1 1,1 0-1,-1 0 1,1 0-1,-1 0 1,1 0-1,0 0 1,0 0-1,0 0 1,0 0-1,0 0 1,2 3-1,3 1 29,0 0 0,1 0-1,-1-1 1,1 0-1,0 0 1,1-1-1,-1 1 1,1-2-1,-1 1 1,13 3-1,2 0-26,1 0-1,38 5 1,-48-9-300,0-2 0,1 0-1,-1 0 1,0-1 0,0-1 0,0 0 0,1-1 0,23-6 0,-12-5-3699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0.1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 4945,'0'0'1428,"0"0"-591,0 0-195,0 0-278,14-5-397,-7 3 18,77-24 90,-75 24-98,0 0 0,1 0 0,-1 1 0,0 1 0,1 0-1,-1 0 1,1 1 0,17 3 0,-25-3 9,0-1 0,0 1-1,1 1 1,-1-1 0,0 0 0,0 0 0,0 1 0,0-1-1,-1 1 1,1 0 0,0-1 0,-1 1 0,1 0-1,-1 0 1,1 0 0,-1 0 0,2 4 0,0 0 0,-1 0 0,0 0 0,-1 1 0,1-1 0,-1 0 0,1 12 0,-2-7 31,0-1 1,0 0-1,-1 1 0,0-1 1,-1 0-1,0 0 0,-1 1 0,-5 12 1,-2-3 25,6-10-11,-1 1-1,0-1 0,-1-1 0,0 1 0,-11 13 0,56-48-651,-19 10 516,66-52-995,154-91 0,-276 218 3079,33-55-1964,1 1 1,-1-1 0,1 1 0,0 0 0,0 0 0,1 0 0,0 0 0,0 0 0,0 0 0,1 1 0,0-1 0,0 0 0,0 0 0,2 7-1,-1-10-19,0 0 0,1 0-1,-1 0 1,1 0-1,0 0 1,0 0-1,0-1 1,0 1-1,0-1 1,0 0-1,1 1 1,-1-1-1,1 0 1,-1 0-1,1-1 1,0 1 0,0-1-1,0 1 1,0-1-1,0 0 1,0 0-1,0 0 1,0 0-1,0-1 1,1 1-1,-1-1 1,0 0-1,4 0 1,19 2-90,0-2-1,0 0 1,0-2-1,0 0 1,-1-2 0,1-1-1,-1-2 1,0 0 0,33-14-1,-28 7-1306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3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58 576,'0'0'942,"0"0"-289,0 0-25,0 0 44,0 0 37,0 0-19,0-5-171,0 56-293,-2 85-156,16 145 0,-13-275-129,4 20 175,-5-25-151,0 0-1,0 0 0,0-1 1,1 1-1,-1 0 1,0 0-1,1-1 0,-1 1 1,0 0-1,1-1 1,-1 1-1,1-1 1,-1 1-1,1 0 0,-1-1 1,1 1-1,-1-1 1,1 1-1,0-1 0,-1 0 1,1 1-1,0-1 1,-1 0-1,1 1 0,0-1 1,0 0-1,0 0 1,0-25 100,-2 8-21,-1-1-1,-1 1 0,-1 0 1,-7-23-1,6 21-65,0 0 0,0-1 0,0-20 0,-12-216-88,17 235 826,5 43-596,4 18 81,-5-30-217,0 0 0,1-1 0,0 0 0,1 1 0,-1-2 1,2 1-1,-1-1 0,1 0 0,1 0 0,-1-1 0,1 0 0,0 0 0,1-1 0,0 0 0,0 0 0,0-1 0,0-1 0,1 1 0,0-1 0,0-1 0,0 0 0,0 0 0,1-1 0,-1-1 0,1 1 0,11-1 1,-17-1 12,0 0 1,-1 0 0,1 0 0,0-1 0,-1 1 0,1-1-1,-1 0 1,1 0 0,-1-1 0,1 1 0,-1-1 0,0 0-1,5-3 1,-7 3-1,0-1 0,0 1 0,0-1 0,0 0-1,0 0 1,0 0 0,-1 0 0,0 0 0,1 0-1,-1 0 1,0-1 0,-1 1 0,1 0 0,0-1 0,-1 1-1,0 0 1,0-1 0,0-6 0,0-4 3,-1 0 0,0 0 0,-1-1 0,-1 1 0,0 0 0,-1 1 0,0-1 0,-9-17 0,0-12 335,9 28-171,9 30-531,103 254 335,-62-156 103,-21-55-45,-2 1 1,20 84 0,-43-128-175,-5-12-592,-15-16-1138,17 12 1731,-11-10-1127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0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1 784,'0'0'1056,"0"0"-167,0 0 135,-7 123-320,2-77-128,-2 6-112,2 3 104,-2 4-120,3 1-112,-5 3-23,-1-2-97,1-5-200,-3-1-8,3-7-8,-3-2-256,5-12-825,0-13-2095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1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4217,'0'0'1627,"0"0"-1094,0 0-207,27-1 51,220-3 658,48-6-802,-288 10-287,1-1-1,-1 1 0,0 0 1,0 0-1,1 1 0,-1 0 1,0 1-1,11 2 0,-16-2-1,0-1 0,0 0 0,0 0 0,0 1-1,0-1 1,0 1 0,0 0 0,0 0 0,-1-1-1,1 1 1,-1 0 0,1 1 0,-1-1-1,0 0 1,0 0 0,0 0 0,0 1 0,0-1-1,0 0 1,0 1 0,-1-1 0,0 1 0,1-1-1,-1 1 1,0-1 0,0 6 0,0-8 649,0 0-135,0 0-30,0 0-38,0 0-62,-6 22 115,-2-8-397,-1 0-40,0 1 0,1 0 0,1 0 0,0 1 0,1 0 0,1 0 0,1 0 0,0 0 0,-3 29 0,8-45-35,-1 1 0,1 0 0,-1 0 1,1-1-1,0 1 0,-1 0 1,1-1-1,0 1 0,0 0 0,-1-1 1,1 1-1,0-1 0,0 1 1,0-1-1,-1 0 0,1 1 1,0-1-1,0 0 0,0 1 0,0-1 1,0 0-1,0 0 0,0 0 1,0 0-1,0 0 0,0 0 0,1 0 1,36 0 216,-29-1-209,-2 1 35,1-1 0,-1 1 0,1-2 0,-1 1-1,1-1 1,-1 0 0,0-1 0,0 0-1,0 0 1,0 0 0,-1-1 0,13-9-1,-15 10 13,0-1 0,0 1 0,0-1-1,0 0 1,-1 0 0,0-1 0,0 1-1,0-1 1,0 1 0,0-1 0,-1 0-1,0 0 1,0 0 0,-1 0 0,1 0-1,-1-1 1,0 1 0,0-11 0,-1-57 268,0 73-366,0 0-174,-4 24-429,3-15 532,1 0 1,0 0 0,0 0-1,1 0 1,0 0 0,1 0-1,0 0 1,0 0-1,1-1 1,0 1 0,1-1-1,-1 0 1,2 0 0,-1 0-1,1-1 1,0 1-1,1-1 1,-1 0 0,1-1-1,1 1 1,0-1 0,-1 0-1,2-1 1,7 5-1,9 6-3475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1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5265,'0'0'1704,"0"0"-1031,0 0-185,0 0-336,0 0-88,0 0-48,0 0 88,-12 78-96,10-40 48,-5-1-56,2 1 0,-4 2 0,-10 18-224,5-11-408,-5-6-1377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3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99 1744,'0'0'1439,"0"0"-492,0 0-115,0 0 61,0 0-260,-3-4-185,-1 0-250,3 3-117,0 0-1,0 0 0,0 0 1,0-1-1,0 1 1,0 0-1,1 0 1,-1-1-1,0 1 1,1 0-1,-1-1 1,1 1-1,-1 0 1,1-1-1,0 1 1,0-1-1,-1 1 1,1-4-1,-11 146-107,3-73 221,-2-19-42,0 11 256,10-59-364,0-1 40,0 0 8,0 0 41,-7-24 272,6 14-506,0-1 1,1 1 0,0 0 0,1 0 0,0 0 0,0 0 0,1 0 0,0 0 0,1 0 0,0 0 0,1 1 0,0 0 0,0-1 0,1 1 0,0 1 0,1-1 0,12-14 0,0 2-156,0 1 0,2 1-1,1 1 1,0 0 0,1 2 0,0 1 0,43-22-1,-64 36 255,-1 1-1,1-1 1,-1 1 0,1-1-1,0 1 1,-1-1-1,1 1 1,0 0-1,-1-1 1,1 1 0,0 0-1,0 0 1,-1-1-1,1 1 1,0 0-1,0 0 1,0 0 0,-1 0-1,1 0 1,0 0-1,0 0 1,-1 0-1,1 0 1,0 1 0,0-1-1,-1 0 1,1 0-1,0 1 1,0-1-1,-1 0 1,1 1 0,0-1-1,-1 1 1,1-1-1,-1 1 1,1-1-1,0 1 1,-1-1 0,1 1-1,-1 0 1,1 0-1,0 35 437,-2-18 197,1-18-469,0 0-46,0 0-71,5-8-1859,-3 2-290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3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4865,'0'0'1456,"0"0"-651,0 0-275,0 0-340,0 0-314,8-1 40,-2 0 88,1 0 0,-1 1 0,0 0 0,1 0 0,-1 1 0,0 0 0,0 0 0,1 0 0,7 3 0,-11-3-3,0 1 0,0-1 0,0 1 0,0 0 0,-1 0 0,1 0 0,0 0 0,-1 0 0,0 0 0,1 1 0,-1-1 0,0 1 0,0 0 0,0 0 0,-1-1 0,1 1 0,-1 0 0,1 1 0,-1-1 0,0 0 0,0 0 0,0 0 0,0 6 0,0 11 133,0 0 0,-1 0 1,-1 0-1,-1 0 0,-1 0 1,-1-1-1,0 1 0,-10 23 1,4-4-83,8-34-86,1 1 0,0-1 0,0 1 0,0-1 0,1 12 0,0-15-5,0-1 0,0 0 0,0 0 0,0 1 1,1-1-1,-1 0 0,1 0 0,-1 0 0,1 1 0,-1-1 0,1 0 0,0 0 0,-1 0 0,1 0 0,0 0 0,0 0 1,0 0-1,0 0 0,0-1 0,0 1 0,0 0 0,0-1 0,0 1 0,0 0 0,0-1 0,0 1 0,1-1 1,-1 0-1,0 1 0,0-1 0,1 0 0,1 1 0,80 0-1271,-45-1-158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4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33 125 5129,'0'0'1518,"0"0"-782,0 0-353,0 0-195,0 0-215,0 9-36,0 3 16,1-1 0,0 0-1,1 1 1,0-1-1,1 0 1,1-1-1,-1 1 1,11 19 0,-2-6 322,-4-7-269,0-1 0,1-1 0,1 1 0,0-1 0,13 13-1,-20-25-12,-1-1-1,1 1 1,-1-1-1,1 0 1,0 0-1,-1 0 1,1 0-1,0 0 1,0-1-1,1 1 1,-1-1-1,0 0 1,0 0-1,1 0 1,-1-1-1,1 1 1,-1-1-1,0 1 1,1-1-1,-1 0 1,1-1-1,-1 1 0,1 0 1,-1-1-1,0 0 1,1 0-1,-1 0 1,0 0-1,0-1 1,0 1-1,0-1 1,5-3-1,0 0 4,0-1 0,-1 0 0,0-1 0,-1 1 0,1-1 0,-1 0 0,-1-1 0,1 0 0,-1 1 0,0-2 0,-1 1 0,0 0 0,-1-1 0,1 0 1,2-14-1,-4 16-37,-1 0 1,0 0 0,0-1 0,-1 1-1,1 0 1,-2-1 0,1 1 0,-1 0 0,0-1-1,-1 1 1,1 0 0,-2 0 0,1 0 0,-1 0-1,0 0 1,0 1 0,0-1 0,-1 1-1,0 0 1,-7-7 0,-1 0 78,0 1 1,-2 0-1,1 1 1,-1 1-1,-31-18 0,39 24 3,-1 1-1,0 0 0,-1 0 1,1 0-1,0 1 1,-1 0-1,0 1 0,1-1 1,-1 2-1,0-1 0,1 1 1,-1 0-1,0 0 0,0 1 1,1 0-1,-9 3 0,13-3-38,0 0 0,1 1 0,-1-1 0,0 1-1,1 0 1,-1 0 0,1 0 0,0 0 0,-1 0-1,1 0 1,0 1 0,1-1 0,-1 1 0,0-1 0,1 1-1,-2 3 1,-15 49-477,14-22-828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8 2985,'0'0'1285,"0"0"-459,0 0-127,0 0-86,0 0-250,0 0-115,10-7 1850,-12 29-2025,-1 0 0,-1 0 0,-12 38 0,5-19 15,-53 165 273,-3 10-276,64-190-369,3-15-2591,0-9 2095,0-1-3224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8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1 147 4065,'0'0'873,"0"0"-332,0 0 4,0 0 134,0 0-103,0 0-83,0-8-149,0 4-291,0-1-1,0 1 0,0 0 0,0-1 0,1 1 1,0 0-1,-1-1 0,2 1 0,-1 0 1,0 0-1,1 0 0,0 0 0,0 0 0,0 0 1,0 0-1,1 1 0,0-1 0,-1 1 0,5-5 1,0 2-69,1 1 1,-1-1 0,1 1-1,0 1 1,0-1 0,1 1-1,-1 1 1,1-1 0,0 1-1,-1 1 1,2 0 0,-1 0 0,0 1-1,0 0 1,0 1 0,1 0-1,-1 0 1,0 1 0,0 0-1,0 0 1,0 1 0,0 0-1,0 1 1,0 0 0,0 1-1,-1 0 1,0 0 0,0 0-1,0 1 1,8 7 0,-6-3 20,1 0 0,-2 2 0,1-1 0,-2 1 0,1 0 0,-1 1 0,-1 0 0,0 0-1,-1 0 1,0 1 0,7 26 0,-11-32 22,-1 0 0,0 0 0,0 0 0,0 1 0,-1-1-1,0 0 1,-1 0 0,0 0 0,0 1 0,0-1 0,-1 0 0,0 0-1,0-1 1,-1 1 0,0 0 0,0-1 0,0 1 0,-1-1 0,0 0-1,-1 0 1,1-1 0,-1 1 0,0-1 0,-9 8 0,7-8 3,1 0 0,-1 0 1,0 0-1,0-1 0,-1 0 0,1 0 1,-1-1-1,0 0 0,0 0 1,0-1-1,0 0 0,0-1 1,0 1-1,-1-2 0,1 1 1,-1-1-1,-13-2 0,20 2-41,0-1-1,0 1 1,1-1-1,-1 0 0,1 0 1,-1 0-1,1 0 1,-1 0-1,1 0 1,-1-1-1,1 1 1,0 0-1,0-1 1,0 1-1,0-1 1,0 1-1,0-1 1,0 0-1,0 1 0,0-1 1,1 0-1,-2-3 1,-4-41-1970,20 44-1662,-7 2 674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8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1 201 5841,'0'0'986,"0"0"-458,0 0-153,0 0 1,0 0-220,40 0-128,44 5 121,-66-3-142,0 0 1,1-1-1,-1-1 1,0-1 0,1 0-1,-1-2 1,0 0 0,22-6-1,-33 6-7,89-35 18,-86 33-22,-1 0 0,0 0 1,0 0-1,-1-1 0,0-1 1,0 1-1,12-14 0,-19 19 5,0 0 0,0 0 1,0 0-1,0 0 0,0-1 0,-1 1 0,1 0 0,0-1 0,-1 1 0,1 0 0,-1-1 1,1 1-1,-1-1 0,0 1 0,0-1 0,0 1 0,0-1 0,0 1 0,0-1 1,0 1-1,0-1 0,0 1 0,-1 0 0,0-3 0,0 2 7,-1-1 0,1 1 0,-1 0 0,0 0 0,1-1-1,-1 1 1,0 1 0,-1-1 0,1 0 0,0 0 0,0 1 0,-4-2 0,-3-2 20,-1 1 1,0 0 0,0 0-1,0 1 1,-17-3 0,10 4-53,0 0-1,0 2 1,0 0 0,0 1-1,0 0 1,0 2 0,0 0 0,0 0-1,1 2 1,0 0 0,-27 13-1,35-14 14,0 0-1,0 1 0,0 0 1,1 0-1,0 1 0,0 0 1,0 0-1,1 0 0,0 1 0,1 0 1,-1 1-1,1-1 0,0 1 1,1 0-1,0 0 0,0 0 1,1 1-1,0-1 0,0 1 1,1 0-1,0 0 0,1 0 0,-1 14 1,2-17 14,1 0 1,-1 0-1,1 0 1,0 0-1,1-1 0,0 1 1,0 0-1,0-1 1,0 1-1,1-1 1,0 1-1,0-1 0,0 0 1,1 0-1,-1-1 1,1 1-1,0-1 1,1 0-1,-1 0 1,1 0-1,0-1 0,0 1 1,0-1-1,0 0 1,1-1-1,6 3 1,11 5 32,1-2 1,0 0 0,1-2 0,48 6 0,-22-6-644,-1-2-1,1-2 1,95-9-1,-102-4-3337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39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 5265,'0'0'1442,"0"0"-514,0 0-68,0 0-190,0 0-473,0 0-213,0 0-1,0 0 1,0 0 0,0 0 0,-1 0-1,1 0 1,0 0 0,0 0 0,0 0-1,0 0 1,0 0 0,-1 0 0,1 0-1,0 0 1,0 0 0,0-1 0,0 1-1,0 0 1,0 0 0,0 0 0,-1 0-1,1 0 1,0 0 0,0-1 0,0 1-1,0 0 1,0 0 0,0 0 0,0 0-1,0 0 1,0-1 0,0 1 0,0 0-1,0 0 1,0 0 0,0 0 0,0-1-1,0 1 1,0 0 0,0 0 0,0 0-1,0 0 1,0 0 0,0-1 0,0 1-1,0 0 1,0 0 0,0 0-1,1 0 1,-1 0 0,0 0 0,0-1-1,323-3 594,-322 4-596,0 0 1,0 0 0,-1 0 0,1 0 0,0 1 0,0-1-1,0 0 1,-1 0 0,1 1 0,0-1 0,-1 1 0,1-1-1,0 0 1,-1 1 0,1-1 0,0 1 0,-1-1-1,1 1 1,-1 0 0,1-1 0,-1 1 0,1 0 0,-1-1-1,1 1 1,-1 0 0,0-1 0,1 1 0,-1 1 0,3 31-235,-4-25 277,0 0 1,0 0 0,-1 0-1,0 0 1,-5 12-1,-23 30 195,-15 32 184,42-74-393,0-1 1,0 1 0,1 0-1,0 0 1,0 0 0,1 0 0,0 0-1,1 0 1,0 10 0,0-17-31,1 1 0,0-1 1,-1 1-1,1-1 1,0 1-1,0-1 0,0 1 1,0-1-1,0 0 0,0 0 1,0 1-1,1-1 1,-1 0-1,0 0 0,1 0 1,-1 0-1,0-1 0,1 1 1,-1 0-1,1-1 1,0 1-1,-1-1 0,1 1 1,-1-1-1,1 1 0,2-1 1,48 6 89,-49-5-58,10 0 3,0-1 1,-1 0 0,1-1-1,-1 0 1,1-1 0,-1 0-1,1-1 1,-1 0 0,21-9-1,-23 7-14,-1-1-1,0 0 1,-1 0 0,1-1-1,-1 0 1,-1 0-1,1-1 1,-1 0-1,-1 0 1,1 0-1,-1-1 1,5-11 0,-5 10 11,-1 0 0,1 0 0,-2 0 0,0-1 0,0 0 0,-1 0 0,0 0 0,0 0 0,-2 0 1,1-1-1,-2 1 0,1 0 0,-3-22 0,14 44-79,-1-1 1,-1 2-1,13 15 0,-15-12 73,0 0-1,-1 0 0,10 30 0,4 11 60,-19-53-108,0 0 1,1-1 0,-1 1-1,1 0 1,-1-1 0,1 0-1,0 0 1,0 0 0,0 0-1,0 0 1,0 0 0,0-1-1,1 1 1,-1-1 0,1 0 0,-1 0-1,0 0 1,1-1 0,0 1-1,-1-1 1,1 0 0,-1 0-1,1 0 1,5-1 0,14-1-552,-1-1 0,34-8 1,-52 10 494,84-18-3337,-73 17 1829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4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1 206 3697,'0'0'1428,"0"0"-757,0 0-352,0 0-162,0 0-158,4 0-55,53 2-44,-26 0 101,-1-1 0,1-2 1,32-4-1,-56 4-3,0 0 0,0 0 0,-1-1 0,1 0 0,-1 0 0,1-1 0,-1 0 0,0 0 0,0 0 0,0-1 0,0 0 0,-1 0 0,1 0 0,-1-1 0,0 0 0,0 0 0,-1 0 0,0 0 0,4-7 0,-6 9-2,0 0 0,-1 0 0,0 0-1,1 1 1,-1-1 0,0 0 0,-1 0 0,1-1 0,0 1 0,-1 0-1,0 0 1,0 0 0,0 0 0,0 0 0,0-1 0,-1 1-1,1 0 1,-1 0 0,0 0 0,0 0 0,0 0 0,0 0 0,0 0-1,-1 1 1,1-1 0,-1 0 0,0 1 0,0-1 0,0 1 0,0-1-1,0 1 1,-1 0 0,1 0 0,-1 0 0,1 0 0,-1 1 0,-4-3-1,0 0 0,0 1-1,0 0 1,0 0-1,0 0 1,-1 1-1,1 0 1,-1 1-1,0-1 1,1 2-1,-1-1 1,0 1-1,0 0 1,1 0-1,-12 3 1,16-2-9,0 0 0,1 1 0,-1-1 0,1 1 0,-1-1-1,1 1 1,0 0 0,-1 0 0,1 0 0,0 0 0,1 1 0,-1-1 0,-2 4 0,-23 40-14,18-28 22,4-11-7,1 0-1,0 1 1,1-1 0,0 1-1,0 0 1,1 0-1,0 0 1,0 0 0,1 0-1,0 1 1,0-1 0,1 0-1,1 9 1,0-12 11,0 0 1,0-1 0,0 1 0,1-1-1,0 1 1,0-1 0,0 0-1,0 0 1,1 0 0,-1 0-1,1 0 1,0 0 0,1-1 0,-1 1-1,0-1 1,1 0 0,0 0-1,0 0 1,0-1 0,0 0-1,0 1 1,0-1 0,8 2-1,2 1 10,0-1 0,0-1 0,1 0 0,-1-1 0,1 0 0,0-1 0,22-2 0,-27 1-6,-1-1 1,1 0 0,0-1-1,-1 0 1,1-1 0,-1 0-1,0 0 1,0-1-1,0 0 1,0 0 0,-1-1-1,10-7 1,-15 9-3,0 0 0,0 0 0,0 0 0,0-1 0,-1 1 0,1-1 0,-1 1 1,0-1-1,-1 0 0,1 0 0,0 0 0,-1 0 0,0 0 0,0 0 0,0 0 0,-1-1 0,1 1 0,-1-6 0,-1-8-105,-1 1-1,0 0 0,-7-24 0,5 25 95,0 0 0,-1-33 0,5 49-5,0 0-99,0 0 30,0 0 24,0 0 42,40 6 486,-2-6-129,53-7 0,-97 11-303,0 0 0,0 0 0,0 1 1,0 0-1,1 0 0,0 0 0,0 1 0,1-1 0,-1 1 1,1 0-1,0 1 0,1-1 0,-6 12 0,5-5-39,1 1-1,0-1 0,0 1 1,1-1-1,1 1 1,1 19-1,0-29 13,1 0 1,0 0-1,-1 0 0,2 0 1,-1-1-1,0 1 1,1 0-1,0-1 0,0 1 1,0-1-1,0 1 0,0-1 1,1 0-1,0 0 0,-1 0 1,1 0-1,0-1 1,0 1-1,1-1 0,-1 0 1,0 0-1,1 0 0,0 0 1,5 2-1,1 0-27,1 0 0,0 0 0,0-1 0,0 0 0,0-1 0,1 0 0,15 0 0,-25-2-60,0 0-1,0-1 0,0 1 0,0 0 0,0-1 0,0 1 0,-1-1 1,1 1-1,0-1 0,0 0 0,-1 1 0,1-1 0,0 0 1,-1 0-1,1-1 0,-1 1 0,1 0 0,-1 0 0,0-1 0,0 1 1,1-1-1,-1 1 0,0-1 0,0 1 0,0-1 0,-1 0 1,1 1-1,0-1 0,-1 0 0,2-3 0,3-16-2450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0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18 107 2088,'0'0'1377,"0"0"-148,0 0-139,0 0-205,0 0-256,0 0-181,-3-5-291,0-1-107,-4-6-173,4 31 132,2-14-12,1 1 0,0-1-1,0 1 1,0-1 0,1 0 0,0 1 0,0-1-1,0 0 1,1 0 0,-1 0 0,1 0 0,1 0 0,-1 0-1,0 0 1,1-1 0,0 1 0,0-1 0,1 0-1,-1 0 1,1 0 0,0 0 0,0-1 0,0 1-1,1-1 1,-1 0 0,1 0 0,-1-1 0,1 1-1,0-1 1,0 0 0,0-1 0,6 2 0,8 1 7,1-1 1,-1-1 0,0-1 0,1-1-1,-1 0 1,1-1 0,-1-1 0,0-2 0,0 1-1,0-2 1,-1-1 0,1 0 0,-1-1-1,0-1 1,-1 0 0,0-2 0,0 0-1,-1-1 1,-1 0 0,16-15 0,-26 21 3,0 1 1,-1-1 0,1 0-1,-1 0 1,0 0 0,3-7-1,-6 11-8,0 0-1,-1-1 0,1 1 1,0 0-1,-1 0 1,1 0-1,-1-1 0,0 1 1,1 0-1,-1-1 1,0 1-1,0 0 0,0-1 1,0 1-1,0 0 0,0-1 1,0 1-1,0 0 1,-1-1-1,1 1 0,0 0 1,-1 0-1,1-1 1,-1 1-1,1 0 0,-1 0 1,0 0-1,0-1 1,1 1-1,-1 0 0,0 0 1,0 0-1,0 0 0,0 1 1,0-1-1,0 0 1,-2-1-1,-9-4 21,0 0 1,-1 1-1,0 1 0,0 0 1,0 0-1,-1 1 0,-18-1 1,-102-3 106,101 7-102,-106 0 108,138 0-187,0 0 0,0 1-1,0-1 1,1 0 0,-1 1 0,0-1-1,0 1 1,0 0 0,1-1 0,-1 1 0,0-1-1,1 1 1,-1 0 0,1 0 0,-1-1-1,1 1 1,-1 0 0,1 0 0,-1 0-1,1 0 1,0 0 0,-1-1 0,1 1 0,0 0-1,0 0 1,0 0 0,0 0 0,0 0-1,0 0 1,0 0 0,0 0 0,0 0-1,0 1 1,4 34-1281,10-7 109,5-3-888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0.7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0 6009,'0'0'1713,"0"0"-825,0 0-311,0 0-146,0 5-287,0 12-102,-1-9-267,1 0 0,-1-1 0,2 1 0,-1 0 0,1 0 0,0-1 1,1 1-1,0-1 0,4 11 0,-5-15 83,0 0 0,0-1 0,0 1 0,0 0 0,-1 0 0,1-1-1,-1 1 1,1 0 0,-1 0 0,0 0 0,0 0 0,-1 0 0,1-1 0,-1 1 0,1 0 0,-1 0 0,0-1 0,0 1 0,0 0 0,0-1-1,-1 1 1,-1 3 0,-5 6 19,-1 0 1,0-1-1,-13 14 0,4-6-122,-3 5-1018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1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312 289 3449,'0'0'1123,"0"0"-581,0 0 4,0 0 291,0 0-178,0 0-223,-8-7-132,3 3-260,1-1-1,-1 1 1,-1 1-1,1-1 1,0 1-1,-1 0 1,0 0-1,0 0 1,0 1-1,0 0 1,0 0-1,0 0 1,-1 1-1,1 0 1,-12 0 0,10 1-36,-1 1 0,1 1 0,-1 0 0,1 0 0,-1 0 0,1 1 0,0 1 0,0-1 1,1 1-1,-1 1 0,1-1 0,0 1 0,0 0 0,0 1 0,1 0 0,0 0 0,0 0 1,0 1-1,-8 13 0,8-12 6,1 0-1,0 1 1,0 0 0,1 0-1,0 0 1,1 0 0,0 0 0,0 1-1,1 0 1,0-1 0,1 1 0,0 0-1,1 0 1,0 0 0,0 0-1,1 0 1,3 15 0,-2-21-25,0 0 0,0-1 1,0 1-1,0-1 0,1 1 0,-1-1 0,1 0 1,0 0-1,0-1 0,0 1 0,0 0 1,0-1-1,1 0 0,-1 0 0,1 0 1,0 0-1,-1 0 0,1-1 0,0 0 0,0 1 1,0-2-1,0 1 0,0 0 0,7-1 1,-2 2-9,0-2 1,1 1-1,-1-1 1,1-1-1,-1 0 1,0 0 0,0-1-1,0 0 1,0 0-1,10-5 1,-4-1-15,1-2 0,-2 0 0,1-1 0,-1 0 1,-1-1-1,0-1 0,-1 0 0,0 0 0,16-26 0,8-18 98,34-72-1,-66 121-46,22-42 63,-10 23-9,-2-2 0,0 0 0,-2 0 1,8-32-1,-79 248-1262,-1-5 1533,55-159-338,0 1 0,1-1 1,2 1-1,0 0 0,3 45 0,0-66-11,0 0-1,0 0 1,0 0 0,0 0 0,0-1 0,0 1 0,1 0 0,-1-1-1,1 1 1,0-1 0,0 1 0,0-1 0,0 0 0,0 0 0,0 0-1,1 0 1,-1 0 0,1 0 0,-1-1 0,1 1 0,0-1 0,0 0-1,-1 0 1,1 0 0,0 0 0,0 0 0,0-1 0,0 1 0,0-1-1,5 0 1,6 1 10,0 0-1,0-1 0,0-1 0,0 0 1,19-5-1,-19 3-4,1-1 0,-1-1 0,0 0 0,-1-1 0,0-1 0,1 0 1,-2-1-1,1 0 0,-1-1 0,-1 0 0,1-1 0,9-11 0,-13 12 32,0 0-1,-1-1 1,0 0 0,-1 0 0,0-1 0,0 1-1,-1-1 1,-1-1 0,1 1 0,-2 0-1,0-1 1,0 0 0,-1 0 0,-1 0-1,1-13 1,-2-22 1233,21 65-1480,-13-4 104,0 2 1,0-1-1,-2 1 0,0 0 0,7 32 0,-8-29 17,0 0 0,1 0-1,16 32 1,-18-46-179,-1 1-1,1-1 1,0 0-1,0 0 1,8 7-1,0-6-2356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2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5753,'0'0'760,"0"0"-760,0 0 0,0 0 88,0 0-16,121 57-72,-79-30-216,-7-4-624,-7-2-1168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1:42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61 1200,'0'0'1321,"0"0"-385,0 0 153,0 0 66,0 0-216,0 0-388,-8-5-187,4 2-337,-4-3 96,0 0-1,-1 0 1,0 1-1,-1 0 1,1 1 0,-1 0-1,1 0 1,-1 1-1,0 0 1,-1 1-1,1 0 1,0 1-1,-11-1 1,18 3-122,1 0-1,-1 0 1,1 0 0,-1 0-1,1 0 1,-1 1 0,1-1 0,0 1-1,0-1 1,0 1 0,0 0-1,0 0 1,0 0 0,0 0 0,0 0-1,1 1 1,-1-1 0,1 0-1,0 1 1,0-1 0,0 1-1,0-1 1,0 1 0,0 0 0,1-1-1,-1 1 1,1 5 0,-2 3-75,0 1 0,1-1 0,1 1 1,0-1-1,2 19 0,2-16 75,1 0-1,0-1 1,0 1-1,2-1 1,0-1 0,0 1-1,1-1 1,0 0-1,1-1 1,1 0-1,14 14 1,-19-22-33,0 1-1,0-1 1,0 0 0,1 0-1,0 0 1,-1-1-1,1 0 1,0 0 0,0-1-1,0 1 1,0-1 0,1 0-1,-1-1 1,0 0 0,0 0-1,0 0 1,1-1 0,-1 1-1,12-5 1,1 0 25,0-1 1,0 0-1,0-2 0,31-17 1,-35 16-20,-8 6 3,0 0 1,1-1 0,-2 0 0,1 0-1,0-1 1,-1 0 0,0 0-1,0 0 1,0-1 0,-1 0 0,5-6-1,-10 14 68,0 0-1,0 0 0,0 0 0,1-1 1,-1 1-1,1 0 0,-1 0 1,1 0-1,0-1 0,0 1 0,-1 0 1,1 0-1,0-1 0,1 1 0,-1-1 1,0 1-1,0-1 0,1 0 1,-1 1-1,1-1 0,2 2 0,38 27-85,-30-24 58,0-2 1,-1 1 0,2-1-1,-1-1 1,0 0 0,1-1 0,-1 0-1,1-1 1,-1-1 0,1 0-1,21-2 1,-24 1 0,0-1-1,0 1 0,-1-1 1,1-1-1,-1 0 1,0 0-1,0-1 1,0 0-1,0-1 1,0 0-1,-1 0 1,0-1-1,0 0 1,-1 0-1,11-11 1,-17 15-17,0 0 0,1 1-1,-1-1 1,0 0 0,0 0 0,0 0 0,0 0 0,0 0 0,0 0 0,0 0 0,-1 0 0,1 0 0,-1 0 0,0 0 0,0-1 0,1 1 0,-1 0 0,-1 0-1,1 0 1,0 0 0,0-1 0,-1 1 0,1 0 0,-2-2 0,0 0-6,0 0-1,-1 1 0,1-1 1,-1 1-1,0-1 1,0 1-1,0 0 0,0 0 1,0 0-1,-1 1 1,-5-4-1,-6-2-1,0 0 1,-1 1-1,0 0 1,-1 2-1,-16-5 1,22 7-75,-1 1 1,0-1 0,1 2-1,-1 0 1,0 0-1,0 1 1,1 1-1,-1 0 1,0 0-1,1 1 1,-1 0-1,1 1 1,-1 1-1,1 0 1,0 0-1,-12 8 1,-13 14-1729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5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704 3 3633,'0'0'968,"0"0"-463,0 0-46,0 0 12,30 0 2242,-112 0-2801,24-2 28,-1 2 0,-109 17 0,149-14 84,0 2-1,0 0 0,1 2 1,-1 0-1,1 1 0,1 0 1,-1 2-1,2 0 0,-1 1 1,1 0-1,1 2 0,-24 23 1,27-22 25,1-1 0,1 1 0,0 1 0,1 0 0,0 0 0,1 1 0,1 0 0,-9 29 0,9-18 20,1 1 0,1-1 0,2 1 0,0 47 0,3-72-69,0 0-1,0-1 0,0 1 1,1 0-1,-1-1 1,1 1-1,0 0 0,0-1 1,0 1-1,0-1 0,0 0 1,0 1-1,1-1 0,-1 0 1,1 0-1,0 0 1,-1 0-1,4 3 0,-1-2-1,0 0 0,0 0-1,1-1 1,0 1 0,-1-1-1,1 0 1,0-1 0,0 1-1,6 1 1,12 0-5,0 0-1,0-2 1,36-1-1,-34-1 15,89-1-1472,0-4-1,203-40 1,-271 35-667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5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46 1880,'0'0'2113,"0"0"-1289,0 0-328,0 0 392,0 0-152,0 0-327,0 0-409,-86-35-761,107 24-2151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6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40 109 6273,'0'0'628,"0"0"-347,0 0-15,0 0-38,3-5-208,20-21 250,-36 63 585,4-16-667,1 0-1,0 1 1,2 0 0,0 0 0,2 0 0,-3 29 0,2 138 83,6-129-264,-1-58-29,0 1 0,0-1 0,0 0 0,0 1 1,0-1-1,1 0 0,0 0 0,-1 1 0,1-1 0,0 0 0,0 0 0,0 0 0,2 3 0,7-4-339,3-17 237,-4-2 32,-2-1 0,0 0 0,-1 0-1,-1 0 1,-1-1 0,2-21 0,0-123-356,-4 71 589,-2 88-125,0 0 1,1 0 0,0 0-1,0 0 1,0 0-1,1 0 1,-1 0-1,1 1 1,0-1 0,0 0-1,1 1 1,0 0-1,0-1 1,0 1-1,0 0 1,0 1 0,1-1-1,5-4 1,4-1-22,0 1 0,0 0 0,1 1 0,24-9 0,-7 2 39,-28 80 807,-2-56-832,1 0 0,0-1 0,0 1-1,1 0 1,0-1 0,0 1-1,1-1 1,0 0 0,1 0 0,0 0-1,7 8 1,-4-5-1,1-1 1,0 0-1,0-1 1,1 0-1,1 0 1,-1-1-1,18 11 0,-23-17-24,0-1 0,0 1 0,0-1 0,0 0 0,0 0 0,0 0 0,0-1 0,1 0-1,-1 0 1,0 0 0,1-1 0,-1 0 0,1 0 0,-1 0 0,1-1 0,5 0-1,-8-1 14,1 1 0,-1 0 0,0-1 0,1 0 0,-1 1 0,0-1 0,0-1 0,0 1 0,-1 0 0,1-1 0,0 1 0,-1-1 0,0 0-1,0 0 1,0 0 0,0 0 0,0 0 0,0 0 0,-1 0 0,1-1 0,-1 1 0,0-1 0,0 1 0,0-6 0,2-11 4,0-1 0,-2-24 0,4-29-26,-5 74 23,0 0-1,0 0 1,0 0 0,0-1-1,0 1 1,0 0-1,0 0 1,0-1-1,0 1 1,0 0-1,0 0 1,0 0-1,0-1 1,1 1 0,-1 0-1,0 0 1,0 0-1,0-1 1,0 1-1,0 0 1,1 0-1,-1 0 1,0 0-1,0-1 1,0 1 0,0 0-1,1 0 1,-1 0-1,0 0 1,0 0-1,0 0 1,1 0-1,-1 0 1,0 0-1,0 0 1,1 0-1,-1-1 1,0 1 0,0 0-1,0 0 1,1 1-1,10 6-67,5 12 51,-8-4 62,-1-1-1,0 1 1,-1 0-1,-1 0 0,0 1 1,-1 0-1,-1 0 1,2 22-1,-1 139-279,-5-116-516,1-10-1511,0-32-58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6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0 252 5881,'0'0'891,"0"0"-581,0 0-218,0 0-54,12-6 29,36-18 9,-48 24-69,1 0 0,-1-1 0,1 1 0,-1 0 0,1-1 0,-1 1 1,1 0-1,0 0 0,-1 0 0,1-1 0,0 1 0,-1 0 0,1 0 0,-1 0 0,1 0 0,0 0 0,-1 0 1,1 0-1,0 0 0,-1 1 0,1-1 0,0 0 0,-1 0 0,1 0 0,-1 1 0,1-1 0,-1 0 0,1 1 1,-1-1-1,1 0 0,-1 1 0,1-1 0,-1 1 0,1-1 0,-1 1 0,1 0 0,4 20 170,-4-15-111,15 73 443,-8-37-454,1-2 1,2 1 0,30 73-1,-40-111-40,0-1 0,1 1 0,-1 0 0,1-1 0,-1 1 0,1-1 0,0 0 0,0 0 0,0 1 0,0-1-1,0 0 1,0-1 0,1 1 0,-1 0 0,0-1 0,1 1 0,0-1 0,-1 0 0,1 0 0,0 0 0,0 0 0,-1 0 0,1-1 0,0 1 0,0-1-1,0 0 1,0 1 0,0-2 0,3 1 0,-1-1 8,-1-1-1,1 1 0,-1-1 1,1 0-1,-1 0 0,0 0 1,0-1-1,0 0 0,0 1 1,0-1-1,-1-1 1,1 1-1,-1 0 0,0-1 1,0 0-1,5-7 0,5-12 51,-1 1-1,-2-1 1,0-1-1,-1 0 1,-1-1-1,-2 1 1,6-41-1,-6 14 19,-3 0 1,-5-92-1,-9 100-205,0 1-479,17 45-223,41 27-1123,-26-15-2576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7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7218,'0'0'984,"0"0"-984,0 0-8,0 0 8,0 0 56,0 0-40,135 0-8,-100 0 48,0 0 16,-5 0-72,-7 0-16,-2-2-360,-2 0-64,2 2-433,-5 0-479,-7 0-1480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4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75 3265,'0'0'1065,"0"0"-449,0 0-214,0 0-344,0 0-202,-2-10-126,-1-4 168,1 8 136,0-1 0,1 0 0,0 0 0,1 0 0,-1-10 0,-1 17 32,-1 0 0,0 0 0,0 0-1,1 0 1,-1 1 0,0-1-1,1 1 1,-1 0 0,0-1 0,-2 3-1,0 1-107,1 0 1,0 1-1,1 0 0,-1-1 0,1 2 0,0-1 0,0 0 1,0 0-1,1 1 0,-1 0 0,2-1 0,-1 1 0,-2 12 0,3-13 5,0 0 0,0 1-1,1-1 1,0 0-1,0 0 1,0 1 0,0-1-1,1 0 1,0 0-1,0 1 1,0-1 0,0 0-1,1 0 1,0 0-1,0 0 1,5 6 0,0-3 38,1 0 1,1-1-1,-1 0 0,1-1 1,0 0-1,1 0 1,-1-1-1,1 0 1,0 0-1,0-1 1,15 3-1,4 0-11,0 0 0,0-2 0,34 1 0,99-4-1681,-101-2-127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07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3569,'0'0'1676,"0"0"-884,0 0-392,0 0 239,0 0-76,22-2-216,172-16-25,-188 17-332,29-3-97,1 2 1,63 4 0,-98-1 29,0-1 0,-1 1 0,1 0 0,0 0 1,-1-1-1,1 1 0,-1 0 0,0 0 0,1 0 0,-1 0 0,1 0 0,-1-1 0,0 1 1,0 0-1,0 0 0,0 0 0,1 0 0,-1 0 0,0 0 0,-1 0 0,1 0 0,0 0 1,0 0-1,0 0 0,0 0 0,-1 0 0,1-1 0,-1 2 0,-5 3-1543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1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29 2657,'0'0'866,"0"0"-219,0 0-56,0 0 52,0 0-184,3-3-263,-3 2-349,21-19 1250,-12 15 79,-13 20-927,-20 31-208,-31 46-1,26-48 94,-22 49 1,51-91-129,-1-1 0,1 0-1,0 1 1,-1-1 0,1 1 0,0-1 0,0 1 0,0-1-1,0 1 1,0-1 0,0 1 0,1-1 0,-1 1 0,0-1-1,1 1 1,-1-1 0,1 1 0,-1-1 0,1 0 0,0 1 0,0-1-1,0 0 1,-1 1 0,1-1 0,0 0 0,1 0 0,-1 0-1,0 0 1,0 0 0,0 0 0,0 0 0,1-1 0,-1 1-1,2 0 1,8 5 42,1 0-1,-1-1 0,17 5 1,-9-4-49,4 4-84,0-2 0,1 0 0,0-2 0,0-1 0,1 0 0,0-2 0,0-1 0,0-1 0,33-3-1,-57 2 25,0 0 0,0-1 0,0 1 0,0-1 0,0 1 0,0-1 0,0 1 0,0-1 0,0 1 0,0-1 0,0 0 0,0 0 0,0 1 0,-1-1 0,1 0 0,0 0 0,0 0 0,-1 0 0,1 0 0,-1 0 0,1 0 0,-1 0 0,1 0 0,-1 0 0,0 0 0,1 0-1,-1 0 1,0 0 0,0-2 0,2-7-2131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1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91 3697,'0'0'1252,"0"0"-446,0 0-250,0 0 101,0 0 9,0 0-109,-30-21 1761,28 19-2245,2 2-112,0-1 0,-1 1 0,1 0 0,0-1 1,0 1-1,0 0 0,0-1 0,0 1 0,-1 0 0,1-1 0,0 1 0,0 0 0,0-1 0,0 1 0,0 0 0,0-1 0,0 1 0,0-1 0,0 1 0,0 0 0,0-1 0,1 1 1,-1 0-1,0-1 0,0 1 0,0 0 0,0-1 0,0 1 0,1 0 0,-1 0 0,0-1 0,0 1 0,1 0 0,-1-1 0,0 1 0,0 0 0,1 0 0,-1 0 0,0-1 0,1 1 1,-1 0-1,0 0 0,1 0 0,15-9 104,-16 9-90,25-10-188,1 2-1,0 0 1,0 2 0,1 1 0,-1 1 0,1 1 0,53 2 0,-79 1-18,-1 0-70,0 0-68,-4 0-1346,-4 0 392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2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2969,'0'0'1216,"0"0"-520,0 0-56,0 0-78,0 0-206,0 0-194,0 0-168,0-1 0,0 1 0,0 0 0,0 0 0,0-1 0,0 1 0,0 0 0,1-1 0,-1 1 0,0 0 0,0 0 0,0-1 0,0 1 0,1 0 0,-1 0 0,0 0 0,0-1 0,0 1 0,1 0 0,-1 0 0,0 0 0,0-1 0,1 1 0,-1 0 0,0 0 0,0 0 0,1 0 0,-1 0 0,0 0 0,1 0 0,-1 0 0,0 0 0,0 0 0,1 0 0,-1 0 0,1 0 0,143-1 388,-1 0-3049,-133 1 581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3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0 3065,'0'0'541,"0"0"-413,0 0-56,0 0 9,0 0 18,0 0-19,21 1 7,99 2 710,-119-3-88,-1 0 229,0 0-92,-45 0-30,38 2-814,-1-1 0,0 1-1,1 0 1,0 1 0,-1 0-1,1 0 1,0 1 0,0-1 0,1 2-1,-1-1 1,1 1 0,0 0-1,-9 8 1,15-12-5,0-1-1,0 1 1,0-1-1,0 0 1,0 1 0,0-1-1,0 1 1,0-1-1,0 0 1,0 1 0,0-1-1,0 1 1,0-1-1,0 1 1,0-1-1,0 0 1,0 1 0,1-1-1,-1 0 1,0 1-1,0-1 1,0 1 0,1-1-1,-1 0 1,0 1-1,1-1 1,-1 0-1,0 0 1,1 1 0,-1-1-1,0 0 1,1 0-1,-1 1 1,0-1 0,1 0-1,-1 0 1,1 0-1,-1 0 1,0 0-1,1 0 1,-1 0 0,1 0-1,-1 0 1,1 0-1,0 0 1,22 8 24,-22-8-28,33 9 64,-3-2-101,-1 2 1,43 19-1,-66-26 29,-1 1-1,0 0 1,0 1 0,0 0-1,0 0 1,0 0-1,-1 1 1,0-1 0,0 1-1,0 0 1,-1 1-1,1-1 1,-1 1 0,-1 0-1,1 0 1,5 13-1,-9-18 12,1-1 0,-1 1 0,1 0 0,-1 0-1,1 0 1,-1 0 0,0 0 0,0 0-1,1 0 1,-1 1 0,0-1 0,0 0 0,0 0-1,0 0 1,0 0 0,0 0 0,-1 0 0,1 0-1,0 0 1,0 0 0,-1 0 0,1 0 0,0 0-1,-1 0 1,1 0 0,-1 0 0,0 0 0,1 0-1,-1-1 1,0 1 0,1 0 0,-1 0-1,-2 0 1,0 1 11,-1-2 0,1 1 0,-1 0-1,0-1 1,1 0 0,-1 0 0,0 0-1,-4 0 1,-9-1 70,-3 1-36,-108-4-52,112 2 18,0 0-1,1-1 1,-1 0-1,1-2 1,-29-11-1,43 16-12,0-1 0,0 1 0,1 0 0,-1 0 0,0-1 0,0 1 0,0 0 0,1-1 0,-1 1 0,0-1 0,1 1-1,-1-1 1,1 1 0,-1-1 0,0 0 0,1 1 0,-1-1 0,1 1 0,-1-1 0,1 0 0,0 0 0,-1 1 0,1-2 0,14-5-206,37 5-248,-47 2 394,2 0-142,-1 0-1,1 0 0,-1 0 1,1 0-1,-1 1 0,1 0 1,-1 0-1,1 0 0,-1 1 0,0 0 1,0 0-1,1 0 0,6 5 1,-1 2-1079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3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35 408,'0'0'430,"0"0"-30,0 0 129,0 0-121,0 0-173,0 0-42,12-6 106,39-18 200,-51 24-463,1-1 1,0 1 0,-1-1 0,1 1-1,-1 0 1,1-1 0,0 1 0,0 0-1,-1-1 1,1 1 0,0 0 0,-1 0-1,1 0 1,0 0 0,0 0 0,-1 0-1,1 0 1,0 0 0,0 0 0,-1 0-1,1 0 1,0 0 0,0 0-1,-1 0 1,1 1 0,0-1 0,-1 0-1,1 1 1,0-1 0,-1 0 0,1 1-1,0-1 1,-1 1 0,1-1 0,-1 1-1,1-1 1,-1 1 0,1 0 0,-1-1-1,1 1 1,-1 0 0,0-1 0,1 1-1,-1 1 1,0 31 669,-1-25-551,1 6-50,-1 1 1,-1-1-1,0 0 1,-1 0-1,-1 0 1,-8 22-1,-43 75 531,1 0-414,49-98-295,0 1 1,1 0 0,1 0 0,0 0 0,1 0 0,-1 24 0,4-26-203,-1 9-457,0-21 640,0 1 1,0-1 0,-1 1 0,1-1 0,0 1 0,0-1 0,0 1 0,-1-1-1,1 1 1,0-1 0,-1 0 0,1 1 0,0-1 0,-1 0 0,1 1 0,0-1-1,-1 0 1,1 1 0,-1-1 0,1 0 0,-1 0 0,1 1 0,-1-1-1,1 0 1,-1 0 0,1 0 0,-1 0 0,1 0 0,-1 1 0,1-1 0,-1 0-1,0 0 1,-13 0-1580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4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 3833,'0'0'1843,"0"0"-894,0 0-491,0 0-83,0 0-97,0 0-163,9 0-91,5 2-2,-1 0 1,1 2-1,0-1 1,-1 1-1,0 1 1,0 1-1,0 0 1,-1 0-1,22 16 1,-15-10-2,0-2-1,0 0 1,30 11 0,-21-15-194,1-1 0,-1-1-1,1-2 1,56-2 0,-45 0 18,-40 0 249,0 0 220,0 0-6,0 0-120,0 0-38,0 0-32,0 0 0,0 0-31,0 0-56,21 17-13,-19-15-35,-1-1-1,1 1 0,0 0 1,-1-1-1,1 1 1,0-1-1,0 1 1,0-1-1,1 0 0,-1 0 1,0 0-1,0 0 1,1 0-1,-1-1 1,4 2-1,5-1 6,1 0 1,0 0-1,0-1 0,-1 0 0,1-1 0,0-1 1,20-4-1,-28 5 14,-1 0 0,1-1 0,-1 1 0,1-1 1,-1 1-1,1-1 0,-1 0 0,0-1 0,0 1 0,0 0 0,0-1 0,-1 0 1,1 0-1,-1 1 0,1-2 0,-1 1 0,0 0 0,0 0 0,0-1 0,-1 1 1,1-1-1,-1 1 0,0-1 0,0 1 0,0-1 0,-1 0 0,1-7 0,0 7-10,0-1 0,-1 1 0,0-1-1,0 1 1,0-1 0,0 1 0,-1 0-1,1-1 1,-1 1 0,0 0-1,-1 0 1,1-1 0,-1 1 0,0 0-1,0 0 1,0 0 0,0 1 0,-1-1-1,0 1 1,1-1 0,-1 1 0,0 0-1,-1 0 1,1 0 0,-1 0-1,1 1 1,-1-1 0,0 1 0,0 0-1,0 0 1,0 0 0,0 1 0,0-1-1,-7 0 1,-2-3-15,-1 1 1,0 1-1,0 0 0,0 1 1,0 0-1,0 1 0,-21 1 0,31 0-25,0 1-1,0-1 0,0 1 0,1-1 1,-1 1-1,0 0 0,1 1 0,-1-1 1,0 1-1,1-1 0,0 1 0,-1 0 1,1 0-1,0 0 0,0 1 0,0-1 1,0 1-1,1 0 0,-1 0 0,1 0 1,0 0-1,-1 0 0,1 0 0,1 1 1,-1-1-1,0 0 0,1 1 0,0 0 1,0-1-1,0 1 0,-1 4 0,1 16-1399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14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67 3569,'0'0'1309,"0"0"-684,0 0-200,0 0-101,0 0-160,0 0-131,2-3-26,44-60 77,-45 62-76,-1 1-57,-47 0-638,42 1 656,-1 0 1,2 0 0,-1 1-1,0 0 1,0 0-1,0 0 1,1 0 0,-1 1-1,1-1 1,0 1-1,0 0 1,0 1 0,-7 6-1,-43 52 576,51-58-501,0-1 1,1 1-1,0-1 1,0 1-1,0 0 1,0 0-1,0 0 0,1 0 1,0 0-1,-1 1 1,2-1-1,-1 0 1,0 6-1,2-9-53,0 0 0,-1-1 0,1 1 1,0 0-1,0-1 0,0 1 0,0 0 0,0-1 0,0 0 0,0 1 0,0-1 0,1 1 0,-1-1 0,0 0 0,0 0 0,0 0 0,0 0 0,0 0 0,0 0 0,2 0 0,31 1-1,-31-1-2,1-1 8,0 1 1,0 0-1,0 0 0,0 1 1,0-1-1,0 1 1,0 0-1,0 0 1,0 0-1,5 3 0,-7-3 51,-1 1-1,0-1 0,1 1 0,-1-1 1,0 1-1,0 0 0,0 0 1,0 0-1,0 0 0,-1 0 0,1 0 1,0 0-1,-1 0 0,1 0 0,-1 0 1,0 0-1,0 0 0,0 0 0,0 0 1,-1 4-1,2 63 175,-3 1 0,-4-1 0,-2 0 0,-35 134 0,33-174-229,6-18-58,0-1 0,1 1 0,0 0 0,1 1 0,-2 17 0,9-31-539,4-3 295,0-1 1,0-1-1,-1 1 0,10-10 1,10-15-2033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1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1856,'0'0'1294,"0"0"-496,0 0-253,0 0 4,0 0-54,5-10 2883,-5 33-3376,-1-1 12,1-1 0,2 1 0,3 22 0,-4-38-11,1 0 0,0 0 0,0 0 0,0 0 0,1 0 0,0 0 0,0 0 0,0-1 0,1 1 0,-1-1 0,1 0 0,1 0 0,-1-1 0,10 8 0,-12-10-9,1 0 0,0 0 0,0-1 0,0 0 1,0 1-1,1-1 0,-1 0 0,0 0 0,0-1 0,1 1 0,-1-1 1,0 0-1,1 1 0,-1-1 0,1-1 0,-1 1 0,0 0 0,1-1 0,-1 0 1,0 0-1,0 0 0,1 0 0,-1 0 0,5-4 0,4-1-31,-1-2 0,0 1-1,-1-1 1,18-17 0,-24 21-7,0 0 0,0 0 1,-1 0-1,1-1 1,-1 0-1,0 0 1,0 0-1,0 0 1,-1 0-1,0 0 1,3-11-1,-3 3-75,0-1 0,-1 0 0,-1-21 1,0 17 15,4 15-3620,-5 12 2325,-9 4 967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2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 4545,'0'0'684,"0"0"-401,0 0-116,0 0-43,0 0 9,0 0 96,8 0 170,24 0 88,-24 0 28,-8 0-94,34 0 160,116 14-613,-148-14 24,0 0 0,-1-1 0,1 1 0,-1-1 0,1 0 0,-1 1 0,0-1 0,1 0 0,-1 0 0,0 0 0,1 0 0,-1 0 0,0 0 0,0 0 0,0 0 0,0-1 0,0 1 0,0 0-1,0-1 1,0 1 0,-1-1 0,1 1 0,0-1 0,-1 1 0,1-1 0,-1 1 0,0-1 0,1 0 0,-1 1 0,0-1 0,0 1 0,0-1 0,0 0 0,0 1 0,-1-1 0,1 1 0,0-1-1,-1 0 1,1 1 0,-1-1 0,0 1 0,1-1 0,-1 1 0,0 0 0,0-1 0,0 1 0,0 0 0,0 0 0,0-1 0,0 1 0,-3-1 0,-4-1-9,-1 0-1,1 1 1,-1 1 0,0-1 0,0 1 0,0 1 0,0 0 0,0 0-1,0 0 1,0 1 0,-17 5 0,23-6 25,0 1-1,1 0 1,-1-1-1,0 1 1,1 0 0,-1 1-1,1-1 1,-1 0-1,1 1 1,0-1 0,-1 1-1,1 0 1,0 0-1,0 0 1,0 0 0,0 0-1,1 0 1,-1 1-1,1-1 1,-1 0 0,1 1-1,0 0 1,0-1 0,0 1-1,0-1 1,0 1-1,0 0 1,1 0 0,0 0-1,-1-1 1,1 1-1,0 0 1,0 0 0,1 0-1,-1-1 1,0 1-1,1 0 1,0 0 0,0-1-1,0 1 1,0 0-1,1 2 1,5 6 57,0 0-1,0-1 0,1 0 1,1 0-1,0-1 1,0 0-1,1 0 0,16 11 1,-7-4-13,1 0-10,0 0-1,0-2 1,25 14-1,-35-23-100,0-1 1,1 1-1,0-2 0,0 1 1,0-2-1,0 1 0,0-1 0,0-1 1,14 0-1,-18-1-103,-7 1 113,1-1-1,-1 0 1,1 0-1,-1 0 1,1 1 0,0-1-1,-1 0 1,1 0-1,-1 0 1,1 0-1,0 0 1,-1 0 0,1 0-1,0 0 1,-1-1-1,1 1 1,-1 0-1,1 0 1,-1 0 0,1-1-1,0 1 1,-1 0-1,1-1 1,-1 1-1,1 0 1,-1-1 0,1 1-1,-1-1 1,0 1-1,1 0 1,-1-1-1,1 1 1,-1-1 0,0 1-1,0-1 1,1 0-1,-1 1 1,0-1-1,0 1 1,0-1 0,1 0-1,-1 1 1,0-2-1,0 0-3502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5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78 880,'0'0'1801,"0"0"-827,0 0-216,0 0-201,0 0-305,-16-10-152,-5-5-86,-53-29-4,73 43-17,-1 0-1,1 1 0,-1-1 0,1 0 0,-1 0 0,1 1 0,-1-1 0,1 0 0,-1 1 0,0 0 0,1-1 0,-1 1 0,0 0 0,1 0 0,-1 0 0,0 0 0,0 0 0,1 0 0,-1 1 1,0-1-1,1 1 0,-1-1 0,1 1 0,-1-1 0,0 1 0,1 0 0,-1 0 0,1 0 0,0 0 0,-1 0 0,1 0 0,0 0 0,0 0 0,-1 0 0,1 1 0,0-1 0,0 0 0,0 1 1,1-1-1,-1 1 0,0-1 0,0 1 0,1-1 0,-1 1 0,1 0 0,-1 2 0,-2 10-10,1 0-1,0 0 1,1 0-1,2 23 1,-1-24 135,0-9-124,0 0-1,0-1 1,0 1-1,1-1 0,-1 1 1,1-1-1,0 1 0,0-1 1,0 0-1,1 1 0,-1-1 1,1 0-1,0 0 1,0 0-1,0 0 0,0 0 1,0 0-1,1-1 0,-1 1 1,1-1-1,-1 1 0,1-1 1,0 0-1,0 0 1,0 0-1,1-1 0,-1 1 1,0-1-1,0 0 0,1 0 1,-1 0-1,1 0 1,-1 0-1,1-1 0,-1 1 1,1-1-1,0 0 0,3-1 1,2 1-17,1 0 0,-1-1 1,0-1-1,0 0 0,1 0 1,-1 0-1,0-1 0,-1-1 0,1 1 1,-1-1-1,1-1 0,-1 0 1,12-9-1,14 45 1082,9 17-3460,-40-41-239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2.7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4 4033,'0'0'1256,"0"0"-537,0 0-108,0 0-32,0 0-195,0 0-135,0-4 597,0 7-105,-2 26-760,-1 0 1,-2-1-1,-1 1 1,-18 50-1,14-51-91,2 1-1,1 0 1,1 0-1,-4 57 1,10-61-1277,2-9-1246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3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1 116 6065,'0'0'1413,"0"0"-745,0 0-290,0 0-120,0 0-238,2-3-193,3-3 160,0 1 1,-1 0-1,2 1 1,-1-1-1,0 1 1,1 0-1,0 1 1,9-5-1,-14 7 33,1 0 0,-1 0 0,1 0 0,0 1 0,-1-1-1,1 1 1,0-1 0,-1 1 0,1 0 0,0 0 0,0 0-1,-1 0 1,1 0 0,0 0 0,0 0 0,-1 0 0,1 1-1,0-1 1,-1 1 0,1-1 0,0 1 0,-1-1 0,1 1 0,-1 0-1,1 0 1,-1 0 0,1 0 0,-1 0 0,0 0 0,1 1-1,-1-1 1,0 0 0,0 1 0,0-1 0,0 0 0,0 1-1,0 0 1,0-1 0,0 3 0,4 11 33,-1 1-1,-1 0 1,-1-1-1,0 2 1,-1-1-1,0 0 1,-1 0 0,-4 22-1,2 20 6,2-58-104,0 0-20,0 0-92,5-1 109,-1 1-1,1-1 0,-1-1 0,1 1 0,-1 0 1,0-1-1,0 0 0,0 0 0,1-1 1,5-4-1,41-33 128,-35 26-125,-3 3 36,8-4-53,-2-2 0,-1 0 0,0-1 0,23-30 1,-41 47 80,-3 3 4,-1 0-1,1 0 1,0 0 0,0 0 0,-1 1-1,1-1 1,1 1 0,-1 0 0,0 0 0,1 0-1,-1 1 1,-2 5 0,3-7-10,-1 2-6,1-1-1,-1 1 1,1 0 0,0 0-1,0 0 1,0 0-1,1 0 1,-1 0-1,1 0 1,0 0 0,0 1-1,1-1 1,-1 1-1,1-1 1,0 0-1,0 1 1,0-1 0,1 0-1,-1 1 1,1-1-1,0 0 1,3 7-1,-2-7-16,1 0 0,-1 0 0,1 0 0,0-1 0,0 1 0,0-1 0,1 0 0,-1 0-1,1 0 1,-1-1 0,1 1 0,0-1 0,0 0 0,0 0 0,1 0 0,-1 0-1,0-1 1,1 0 0,-1 0 0,1 0 0,6 0 0,-1 1-20,-1-1 0,1-1 0,0 0 0,-1 0 0,1-1 0,-1 0 0,1-1 0,-1 0 0,0 0 0,1-1 0,-1-1 0,0 1 0,10-7 0,-8 3 26,-1 0-1,0-1 0,-1-1 1,0 1-1,0-1 1,-1-1-1,0 0 1,0 0-1,10-19 0,-12 19 38,-1 0-1,1 0 0,-2 0 0,1 0 0,-2-1 0,1 0 0,-1 0 0,-1 0 0,0 0 0,-1 0 1,0-1-1,0 1 0,-2-15 0,1 26-20,0-1 1,0 1-1,-1-1 0,1 0 1,0 1-1,0-1 0,-1 1 1,1-1-1,0 1 1,-1-1-1,1 1 0,0-1 1,-1 1-1,1-1 0,-1 1 1,1-1-1,-1 1 1,1 0-1,-1-1 0,1 1 1,-1 0-1,1 0 0,-1-1 1,0 1-1,1 0 1,-1 0-1,1 0 0,-1-1 1,0 1-1,1 0 0,-1 0 1,1 0-1,-1 0 1,0 0-1,1 0 0,-1 1 1,0-1-1,1 0 0,-1 0 1,1 0-1,-1 0 1,1 1-1,-1-1 0,0 0 1,1 1-1,-1-1 0,1 0 1,-1 1-1,1-1 1,-1 1-1,1-1 0,0 1 1,-1-1-1,1 1 0,0-1 1,-1 1-1,1-1 1,-1 1-1,0 7-22,1 0 1,-1 0-1,1 0 0,1-1 1,-1 1-1,1 0 1,1 0-1,-1-1 0,1 1 1,5 12-1,4 6-14,25 41 0,-23-47-662,-2 2 1,16 39-1,-22-49-1570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4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168 17 5753,'0'0'1282,"0"0"-710,0 0-113,0 0-101,0 0-252,-5-2-90,3 2-3,1 0 0,-1 0 0,0-1 0,1 1 0,-1-1 0,0 1 0,1-1 0,-1 0 0,1 0-1,-1 0 1,1 1 0,-1-1 0,1-1 0,0 1 0,0 0 0,-1 0 0,0-2 0,-35 8-165,29 0 158,1 0 0,0 0 0,0 1 0,1 0 0,-1 0 1,1 1-1,1-1 0,-1 1 0,1 0 0,0 1 0,1-1 0,0 1 0,0 0 0,0 0 0,1 0 0,-2 10 0,4-15-5,0 1 0,0 0-1,0 0 1,1 0 0,-1-1-1,1 1 1,0 0 0,0 0 0,1 0-1,-1 0 1,1-1 0,0 1-1,0 0 1,0 0 0,0-1 0,1 1-1,-1-1 1,1 1 0,0-1-1,0 0 1,0 0 0,0 1 0,1-1-1,0-1 1,-1 1 0,1 0-1,0-1 1,0 1 0,0-1-1,0 0 1,1 0 0,-1 0 0,1-1-1,-1 1 1,1-1 0,0 0-1,-1 0 1,6 1 0,3 0-9,0 0 1,0-1-1,0 0 1,0-1-1,0-1 1,0 0-1,0 0 1,0-1-1,0-1 1,0 0-1,-1-1 1,1 0-1,11-6 1,-10 4-1,0-1 0,0 0 0,-1-1 0,0 0 0,-1-1 0,1 0 0,-2-1 1,1-1-1,-1 1 0,13-21 0,-21 28 0,-1 0 0,0 0 0,1 0 0,-1 0 0,0 0 0,-1-1 0,1 1 0,-1 0 0,1-5 0,-1 7 29,0 1 0,0-1 0,0 0 0,0 0 0,0 0-1,0 1 1,0-1 0,0 0 0,0 0 0,0 0 0,0 1 0,0-1-1,-1 0 1,1 0 0,0 1 0,-1-1 0,1 0 0,0 1 0,-1-1-1,1 0 1,-1 1 0,1-1 0,-1 1 0,0-1 0,1 0 0,-1 1 0,1 0-1,-1-1 1,0 1 0,1-1 0,-1 1 0,0 0 0,0-1 0,1 1-1,-1 0 1,0 0 0,0 0 0,1-1 0,-1 1 0,0 0 0,0 0-1,-1 0 1,3 5-27,0-1 0,0 1-1,1-1 1,0 0 0,-1 0 0,5 6-1,13 33 1,8 16 169,-26-56-308,1-1 1,-1 1-1,1-1 1,0 1-1,0-1 1,0 0-1,0 1 1,0-1-1,1 0 1,-1-1 0,1 1-1,-1 0 1,1-1-1,-1 1 1,7 1-1,3-2-2598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4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215 258 6041,'0'0'1463,"0"0"-735,0 0-158,0 0-53,0 0-250,0 0-135,-8-2-71,-6-3-36,1 2-1,-1-1 0,1 2 0,-1 0 0,0 0 0,0 1 0,-16 2 0,27-1-27,0 0-1,-1 0 0,1 1 0,-1-1 1,1 1-1,-1 0 0,1 0 0,0 0 1,0 1-1,0-1 0,-1 1 1,1-1-1,1 1 0,-1 0 0,0 0 1,0 1-1,1-1 0,-1 1 0,1-1 1,0 1-1,0 0 0,0-1 0,0 1 1,0 0-1,0 0 0,1 1 0,0-1 1,0 0-1,-1 0 0,2 1 1,-1-1-1,0 1 0,1-1 0,0 0 1,-1 1-1,2 3 0,-2-2 13,1-1-1,0 0 1,0 1-1,1-1 1,-1 0-1,1 0 1,0 1-1,0-1 1,1 0-1,-1 0 1,1 0-1,0 0 1,0 0-1,2 3 1,-1-4-30,0-1 0,0 0 0,0 0 1,0 0-1,0 0 0,1 0 0,-1 0 1,1-1-1,-1 0 0,1 1 0,-1-1 1,1-1-1,0 1 0,-1 0 0,1-1 0,7 0 1,38 0-338,-49 0 552,0 0 127,0 0-50,0 0-142,29 9-145,0-1 10,0-1-1,1-2 1,0-1-1,0-1 1,0-2-1,0-1 1,50-6-1,-65 2-30,0 0-1,0-2 0,-1 0 1,1-1-1,-1 0 0,-1-1 1,1 0-1,14-13 0,-3 0-42,-1 0 0,-1-1-1,21-27 1,-37 40 26,0-1-1,0 0 1,-1-1-1,0 1 1,-1-1 0,0-1-1,-1 1 1,0 0-1,-1-1 1,0 0 0,2-20-1,-4 28-13,-1 0 0,0 0 0,0-1 0,0 1 0,-1 0-1,0 0 1,1 0 0,-1 0 0,-1 0 0,1 0 0,0 0 0,-1 1-1,0-1 1,0 0 0,0 1 0,0-1 0,-1 1 0,1 0 0,-1 0-1,0 0 1,0 0 0,0 0 0,0 1 0,-1-1 0,1 1 0,-1 0-1,1 0 1,-1 0 0,0 0 0,0 1 0,1 0 0,-1-1 0,0 1-1,0 1 1,-1-1 0,-6 0 0,5 0 132,0 1 0,0-1 0,0 1 0,-1 0 0,1 1 0,0 0 0,0 0 0,0 0 0,0 0 0,0 1 0,1 0 0,-1 0 0,0 1 0,1 0 0,-1 0 0,1 0 0,0 0 0,0 1 0,0 0 0,1 0 0,-1 0 0,1 1 0,0-1 0,0 1 0,1 0 0,-1 0 0,1 0 0,0 1 0,0-1 0,1 1 0,0 0 0,0 0 0,0-1 0,1 1 0,0 0 1,0 1-1,0 11 0,-1-4 13,2 0 1,0 1-1,1-1 1,0 0-1,1 1 1,0-1-1,2 0 1,-1 0-1,2 0 1,6 14-1,0-8-16,0 0 0,2 0-1,0-1 1,1-1-1,25 26 1,78 77-3490,-103-110 1042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5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5 864,'0'0'4991,"0"0"-3132,0 0-1082,0 0-87,0 0-108,0 0-231,24 1-61,350-6 15,-348 5-997,-19 0-1625,-7 0 578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5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4945,'0'0'2193,"0"0"-1329,0 0-536,0 0-120,0 0 8,0 0-32,0 0 240,47 80-184,-24-45-184,-6 3 48,-3-3-48,-5 3-40,-7 0-8,-2 0-8,0 1-8,0 12-664,-11-10-576,-3-5-3993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6.6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0 2457,'0'0'1133,"0"0"-382,0 0-40,0 0 26,0 0-115,0 0-77,-10 28 1200,-10 11-1111,1 1 0,-26 83 0,22-58-537,15-45-113,1 1 0,0 0 0,2 0 0,0 0 1,-2 43-1,7-62-6,0-1 0,0 1 0,0 0 0,1-1 0,-1 1 0,1-1 0,-1 1 0,1 0 0,-1-1 0,1 0 0,0 1 0,0-1 0,0 1 0,0-1 0,0 0 0,0 0 0,0 1 0,0-1 0,1 0 0,-1 0 0,0 0 0,1 0 0,-1-1 0,1 1 1,-1 0-1,1 0 0,-1-1 0,1 1 0,-1-1 0,1 0 0,0 1 0,1-1 0,8 2-71,0-1 1,1 0-1,19-2 1,-16 0 8,11-1 52,0-1 0,0-2 0,-1-1 0,0 0 0,0-2 0,0-1 0,-1-1 0,30-17 0,-54 27 30,0 0 1,1 0-1,-1-1 0,0 1 0,1 0 1,-1 0-1,0 0 0,1 0 1,-1 0-1,0-1 0,1 1 1,-1 0-1,0 0 0,0-1 0,1 1 1,-1 0-1,0 0 0,0-1 1,0 1-1,1 0 0,-1-1 0,0 1 1,0 0-1,0-1 0,0 1 1,0 0-1,1-1 0,-1 1 1,0 0-1,0-1 0,0 1 0,0-1 1,0 1-1,0 0 0,0-1 1,0 1-1,-1-1 0,-12-8-185,-28-2-517,37 10 500,-15-4-1366,0-1-1141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7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4257,'0'0'1444,"0"0"-714,0 0-369,0 0 50,0 0-50,0 0-130,11-7-152,24-10-38,0 1 0,1 2 0,0 1 0,46-9 0,-56 12-761,-52 7-1470,5 2 1266,-12-2-1409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7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 3545,'0'0'1032,"0"0"-656,0 0 368,0 0 232,0 0-55,0 0-193,0 0-216,84-42-224,-54 36 0,7 0-120,5-1-168,-2 3 72,-1 4-72,-6 0-184,-1 4-520,-8 13-536,-8 0-1729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7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4609,'0'0'1244,"0"0"-774,0 0-297,0 0-96,1 7-37,0-6-24,-1 1-1,0-1 1,1 1-1,-1-1 1,1 1-1,-1-1 1,1 1-1,0-1 1,-1 1-1,1-1 1,0 0-1,0 0 1,0 1-1,0-1 1,0 0-1,0 0 1,1 0-1,-1 0 1,0 0-1,0 0 1,1 0-1,1 0 0,2 1 155,1-1 0,-1-1 0,1 1-1,-1-1 1,1 0 0,10-1 0,44-10 312,-48 8-380,0 0 1,0 1-1,22-1 1,-33 3-103,-1 0 0,1 0 0,0 1 0,0-1 0,0 1 0,0-1 0,-1 1 0,1-1 0,0 1 0,0-1 0,-1 1 0,1-1 0,0 1 0,-1 0 0,1 0 0,-1-1 0,1 1 0,-1 0 0,1 0 0,-1-1 0,1 1 0,-1 0-1,0 0 1,0 0 0,1 0 0,-1 0 0,0 0 0,0 0 0,0 0 0,0-1 0,0 2 0,1 37 14,-1-30-3,0 27 32,-2 0-30,2 1-1,2-1 0,1 0 1,2 0-1,14 52 0,-19-87-20,0-1-1,0 0 1,0 1-1,0-1 1,1 1-1,-1-1 1,0 0 0,0 1-1,0-1 1,0 1-1,0-1 1,1 0-1,-1 1 1,0-1-1,0 0 1,1 1-1,-1-1 1,0 0-1,1 0 1,-1 1-1,0-1 1,1 0 0,-1 0-1,0 1 1,1-1-1,-1 0 1,0 0-1,1 0 1,-1 0-1,1 0 1,-1 1-1,0-1 1,1 0-1,-1 0 1,1 0-1,-1 0 1,0 0 0,1 0-1,-1 0 1,1-1-1,-1 1 1,0 0-1,1 0 1,-1 0-1,0 0 1,1 0-1,-1-1 1,1 1-1,-1 0 1,0 0-1,1 0 1,-1-1 0,0 1-1,0 0 1,1-1-1,-1 1 1,0 0-1,0-1 1,1 1-1,-1 0 1,0-1-1,1 0 1,16-26-449,-15 23 359,12-21-83,18-35 723,-6 95 346,-22-30-803,1 4-186,0 0 0,1-1 1,1 0-1,-1 0 0,1 0 1,1-1-1,-1 0 0,1 0 1,1-1-1,-1 0 0,1-1 1,0 1-1,0-2 0,1 1 1,-1-1-1,1-1 0,0 0 1,0 0-1,0-1 1,0 0-1,0-1 0,19 0 1,-9-2-1757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7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174 452 1008,'0'0'554,"0"0"-590,-1-16-38,-4-50 285,4 63-132,0 0 0,0 1-1,0-1 1,-1 0 0,1 1 0,-1-1-1,0 1 1,0-1 0,0 1 0,0 0-1,0 0 1,0 0 0,-1 0 0,1 0-1,-1 0 1,1 1 0,-1-1 0,-4-1-1,1 0 164,1 1-1,-1 0 0,0 0 0,0 1 0,1-1 1,-1 1-1,-7 0 0,11 2-263,0-1-1,0 1 1,0-1 0,0 1 0,0 0-1,0 0 1,1 0 0,-1 0-1,0 1 1,1-1 0,-1 0 0,1 0-1,-1 1 1,1-1 0,0 1-1,0 0 1,-1-1 0,1 1-1,0 0 1,1 0 0,-1 0 0,0-1-1,-1 4 1,-17 55-38,15-45 108,1-5-37,0 1 1,0 0-1,1 0 0,1 0 0,0 0 0,0 0 0,1 0 0,2 19 0,-1-28-11,0 0 0,0 0-1,1 1 1,-1-1-1,1 0 1,-1 0-1,1 0 1,0-1 0,0 1-1,0 0 1,0-1-1,0 1 1,0-1 0,1 0-1,-1 1 1,0-1-1,1 0 1,-1 0 0,1-1-1,-1 1 1,1-1-1,-1 1 1,1-1-1,-1 0 1,1 1 0,-1-1-1,1-1 1,3 1-1,3 0 9,0 0 0,0-1-1,0 0 1,0 0 0,0-1-1,0 0 1,8-3 0,-6-1 9,0 0 1,-1 0-1,0-1 1,-1 0-1,1 0 1,-1-1 0,-1-1-1,0 1 1,0-1-1,0-1 1,-1 1-1,-1-1 1,0-1 0,0 1-1,-1-1 1,0 0-1,-1 0 1,5-20-1,0-7-10,-2 0-1,-2-1 0,-2 0 1,-1-52-1,-2-37-30,0 128-21,0 0-49,0 19-187,-1 53 842,-1-28-438,2 1 0,2-1 0,2 0 0,1 1 0,13 43 0,-16-81-128,0-2 1,1 1 0,0 0-1,0 0 1,0-1-1,1 1 1,0-1-1,0 0 1,0-1-1,1 1 1,-1 0 0,1-1-1,0 0 1,0-1-1,1 1 1,-1-1-1,1 0 1,0 0-1,0 0 1,11 2 0,-12-3 15,1-1 1,-1 0-1,0 0 1,1 0-1,-1-1 1,1 1 0,-1-2-1,1 1 1,-1 0-1,0-1 1,1 0-1,-1-1 1,0 1 0,1-1-1,-1 0 1,0 0-1,0 0 1,-1-1 0,1 0-1,0 0 1,-1 0-1,0 0 1,0-1-1,6-5 1,-5 3 58,0 0 0,-1 0 0,1-1 0,-1 0 0,0 1 0,-1-1 0,0-1 0,0 1 0,0 0 0,-1-1 0,0 1 0,-1-1 0,0 0 0,1-13 0,-2 20 144,0 1-171,0 0-103,12 22-300,5 14 401,-11-22-75,0 0 0,1-1 1,13 20-1,-18-30-46,1 0 0,-1 0 0,1 0 0,0-1-1,0 1 1,0-1 0,0 1 0,0-1 0,0 0 0,1 0 0,-1-1 0,1 1 0,-1-1 0,1 1 0,0-1 0,-1 0 0,1 0 0,6 0 0,-6-1 73,0 1 0,0-1 0,0 0 1,0 0-1,0 0 0,0-1 0,0 1 0,0-1 1,0 0-1,-1 0 0,1-1 0,0 1 1,-1-1-1,1 0 0,6-4 0,-8 4 48,0-1 0,0 0 0,0 0 0,0 0 0,0-1 0,0 1 0,-1 0 0,0-1 0,1 1 0,-1-1 0,-1 0 0,1 1 0,0-1 0,-1 0 0,0 1 0,0-1 0,0-5 0,-1 2-21,0 1-1,-1-1 1,1 1-1,-1 0 0,-1-1 1,1 1-1,-1 0 1,0 0-1,0 0 0,-1 1 1,0-1-1,0 1 1,0 0-1,0 0 0,-1 0 1,-7-6-1,-10-7 15,-1 0 0,-34-20 0,54 36-39,0 0 0,0 0 0,-1 0 0,1 1 0,0-1 0,-1 1 0,1-1-1,-1 1 1,1 0 0,-1 0 0,1 1 0,-1-1 0,0 1 0,1 0 0,-1 0-1,0 0 1,1 0 0,-1 1 0,0-1 0,1 1 0,-1 0 0,1 0 0,-1 1-1,1-1 1,0 1 0,-1-1 0,1 1 0,0 0 0,0 0 0,0 0 0,0 1-1,1-1 1,-1 1 0,1 0 0,-1-1 0,1 1 0,0 0 0,-4 7 0,0 1-21,0 1 1,1-1 0,0 1 0,1 1 0,1-1 0,-1 1 0,2-1 0,0 1 0,-1 24 0,3-33 9,0-1 0,0 0-1,0 0 1,1 1 0,-1-1 0,1 0 0,-1 0 0,1 0 0,0 0 0,1 0 0,-1 0 0,0 0 0,1 0 0,3 5 0,-2-5 18,0-1 0,0 1 0,1-1 0,-1 0 0,1 0-1,-1 0 1,1 0 0,0 0 0,0-1 0,0 1 0,6 0 0,17 4 22,1-1 0,-1-2-1,0-1 1,1-1 0,0-1-1,-1-1 1,29-6 0,-45 5-27,0 0 0,0-2 0,0 1 0,-1-1 0,1-1 0,-1 0 0,0-1 0,0 1 0,-1-2 0,0 0 0,0 0 0,0 0 1,-1-1-1,0 0 0,0-1 0,-1 0 0,9-15 0,-7 9 25,-1-1 1,-1 0 0,0 0-1,-1-1 1,-1 0 0,-1 0-1,0 0 1,-1 0-1,-1-1 1,0-28 0,-1 19 53,-2-30 202,1 56-285,0 1 0,0-1-1,-1 1 1,1-1 0,0 1-1,0 0 1,-1-1-1,1 1 1,0-1 0,0 1-1,-1 0 1,1-1-1,0 1 1,-1 0 0,1-1-1,-1 1 1,1 0 0,0 0-1,-1-1 1,1 1-1,-1 0 1,1 0 0,-1 0-1,1-1 1,0 1 0,-1 0-1,1 0 1,-1 0-1,1 0 1,-1 0 0,1 0-1,-1 0 1,1 0 0,-1 0-1,1 0 1,-1 0-1,1 1 1,-1-1 0,1 0-1,-1 0 1,1 0 0,0 1-1,-1-1 1,1 0-1,-1 0 1,1 1 0,0-1-1,-1 0 1,1 1 0,0-1-1,-1 1 1,-18 19 14,17-16-28,0 0 0,1 0 0,-1 0 0,1 0 0,0 1 0,0-1 0,1 0 0,-1 0 0,1 1 0,0-1 0,0 0-1,0 0 1,1 1 0,0-1 0,-1 0 0,4 8 0,-2-9-36,0 1 0,0-1 0,1 0 1,-1 0-1,1 0 0,0 0 0,0-1 0,0 1 0,0-1 0,0 0 0,1 0 1,-1 0-1,0 0 0,1 0 0,0-1 0,-1 1 0,1-1 0,5 1 0,1 0 30,-9-2 29,0 0 0,0 0-1,0 1 1,0-1 0,0 0 0,0 0-1,0 1 1,1-1 0,-1 0-1,0 1 1,0-1 0,0 1 0,-1 0-1,1-1 1,0 1 0,0 0-1,0-1 1,0 1 0,0 0 0,-1 0-1,1 0 1,0 0 0,-1 0-1,1 0 1,-1 0 0,1 0-1,-1 0 1,1 0 0,-1 0 0,0 0-1,0 0 1,1 0 0,-1 0-1,0 0 1,0 1 0,0-1 0,0 0-1,0 0 1,-1 1 0,3 4 8,-1-1 0,1 0 1,0 0-1,1 0 0,-1-1 1,1 1-1,0 0 0,0-1 0,0 0 1,1 0-1,0 0 0,-1 0 1,1 0-1,1-1 0,-1 0 1,6 4-1,-6-5-11,1 1 0,-1 1 1,1-1-1,-1 1 0,0 0 0,0 0 1,-1 0-1,1 0 0,-1 1 0,0-1 0,0 1 1,0 0-1,-1 0 0,0 0 0,0 0 1,0 0-1,1 8 0,-2 2 68,-2-15-74,1 1 0,0 0 1,0 0-1,-1-1 0,1 1 1,0 0-1,0 0 0,0-1 1,0 1-1,0 0 0,0 0 1,0 0-1,0-1 0,0 1 1,0 0-1,1 0 0,-1-1 1,0 1-1,0 0 0,1 0 1,-1-1-1,0 1 0,1 0 1,-1-1-1,1 1 0,-1 0 1,1-1-1,-1 1 0,1-1 1,0 1-1,-1-1 0,1 1 1,-1-1-1,1 0 0,0 1 1,0-1-1,-1 0 0,1 1 1,0-1-1,0 0 0,-1 0 1,1 0-1,0 1 0,0-1 1,-1 0-1,1 0 0,0 0 1,0 0-1,0-1 0,-1 1 1,1 0-1,0 0 0,0 0 1,0-1-1,12-4-28,0 0-1,-1-1 1,0 0 0,0-1-1,-1 0 1,0-1 0,0 0-1,-1-1 1,0 0 0,0-1-1,15-20 1,-21 25 103,-1-1-1,1 0 1,-1 0 0,-1-1 0,1 1-1,-1-1 1,0 1 0,-1-1 0,1 0-1,-1 0 1,-1 0 0,1 0 0,-1 1-1,-1-10 1,1 17-61,0-1 0,-1 0 0,1 1 0,0-1-1,0 1 1,0-1 0,-1 0 0,1 1 0,0-1 0,-1 1 0,1-1-1,0 0 1,-1 1 0,1-1 0,0 0 0,-1 0 0,1 1 0,0-1-1,-1 0 1,1 0 0,-1 0 0,1 1 0,-1-1 0,1 0 0,0 0-1,-1 0 1,1 0 0,-1 0 0,1 0 0,-1 0 0,1 0 0,-1 0-1,1 0 1,-1 0 0,1 0 0,-1 0 0,1 0 0,0-1 0,-1 1-1,1 0 1,-1 0 0,1 0 0,0-1 0,-1 1 0,1 0 0,-1 0-1,1-1 1,0 1 0,-1 0 0,1-1 0,0 1 0,0-1 0,-1 1-1,1 0 1,0-1 0,0 1 0,0-1 0,-1 1 0,1-1 0,0 1-1,0 0 1,0-2 0,-3 17-37,2 0 0,0 1 0,0-1-1,1 0 1,1 0 0,5 28 0,-5-38 19,0 0-1,1 0 1,-1 0 0,1-1 0,0 1-1,0-1 1,0 1 0,0-1-1,1 0 1,0 0 0,0 0 0,0 0-1,0 0 1,1-1 0,0 1 0,-1-1-1,1 0 1,0 0 0,1 0 0,-1-1-1,0 0 1,1 0 0,-1 0 0,1 0-1,6 1 1,82 5-2100,-51-8-235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16 5569,'0'0'1003,"0"0"-740,0 0-218,0 0 44,0 0-145,-1-15-394,-13 51 291,-173 605 1182,186-635-1226,1-5 130,0 0 0,0 0 0,0 0 1,0-1-1,-1 1 0,1 0 0,0 0 1,0 0-1,0 0 0,-1-1 0,1 1 1,-1 0-1,1 0 0,0-1 0,-1 1 1,1 0-1,-1-1 0,1 1 0,-1 0 1,0-1-1,1 1 0,-1-1 0,0 1 1,1-1-1,-1 1 0,0-1 0,0 1 1,1-1-1,-1 0 0,0 0 0,-1 1 1,-3-1-1843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8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5297,'0'0'1444,"0"0"-670,0 0-199,0 0 4,0 0-294,19-2-104,17 1-45,-1 2-1,0 1 1,0 1-1,41 10 1,-54-7-201,6 2-374,1-2 0,-1 0 0,48 2 0,-76-8-2,0 0-76,-1 0 458,0-1 0,0 1 0,0 0 1,0 0-1,0 0 0,0 0 1,0 0-1,0 0 0,-1 1 1,1-1-1,0 0 0,0 1 1,0-1-1,0 0 0,0 1 1,0-1-1,0 1 0,0 0 1,0-1-1,0 1 0,1 0 1,-1-1-1,-1 2 0,2 7-2493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9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0 434 3833,'0'0'1792,"0"0"-642,0 0-693,0 0-271,20-21 23,-8 7-190,131-150-65,-75 52-1369,-4 6 902,-63 105 500,-1 0 1,1 0-1,0 0 1,0-1-1,0 1 1,0 0-1,0 0 1,0 0 0,0 1-1,0-1 1,0 0-1,0 0 1,1 1-1,-1-1 1,0 0-1,0 1 1,1 0-1,-1-1 1,1 1-1,-1 0 1,0-1-1,1 1 1,-1 0-1,2 0 1,-2 0-766,-1 0 484,-6 6 3095,5-4-2385,12-2-811,-4 0 298,0 0 1,1 1 0,-1-1 0,1 1 0,-1 1 0,0-1 0,1 1 0,7 4 0,-13-5 135,0 0 0,0 0 1,-1 0-1,1 1 0,0-1 0,-1 1 0,1-1 0,-1 1 0,0 0 0,1-1 0,-1 1 1,0 0-1,0 0 0,0 0 0,0 0 0,0 0 0,-1 0 0,1 0 0,0 0 0,-1 0 1,0 0-1,1 0 0,-1 0 0,0 0 0,0 1 0,0-1 0,-1 0 0,1 0 0,0 0 1,-1 0-1,1 0 0,-1 0 0,-1 3 0,-3 5 157,1 0-1,-1 0 1,-1-1-1,0 1 1,0-1-1,-1-1 1,-12 13 0,8-9-94,1 0 1,0 1 0,-10 18 0,18-27-114,0 0 0,0 1 0,0-1 1,1 0-1,-1 1 0,1-1 0,0 1 0,1 0 1,-1-1-1,1 1 0,0 0 0,0-1 0,0 1 1,1 0-1,1 7 0,0-7 5,1-1 0,-1 1 0,1-1 0,0 1 0,0-1 0,0 0 0,1 0 0,-1 0 0,1-1 0,0 1 0,0-1 0,0 0 0,1 0 0,7 4 0,-5-3-96,0 0-1,1 0 0,-1-1 1,1 0-1,0-1 0,0 0 1,-1 0-1,17 2 0,-19-4-110,0-1-1,0 1 0,-1 0 1,1-1-1,0 0 0,-1 0 1,1-1-1,-1 1 0,1-1 1,-1 0-1,0 0 0,1 0 0,-1-1 1,-1 0-1,1 0 0,7-6 1,14-15-2110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29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 49 1360,'0'0'5400,"0"0"-3606,0 0-1326,0 0-153,-4-7-170,3 5-179,-1-1 0,1 0 0,-1 0 0,0 1 0,0-1 0,0 1 0,0 0 0,0 0 0,0 0 0,-1 0 0,1 0 1,-1 0-1,1 0 0,-1 1 0,0-1 0,0 1 0,1 0 0,-1 0 0,0 0 0,0 0 0,0 1 0,0-1 0,-1 1 0,1-1 0,0 1 0,0 0 0,-6 1 0,-4-1-19,0 1 1,0 1-1,0 0 0,1 0 1,-1 1-1,0 1 0,1 0 0,0 0 1,0 2-1,0-1 0,1 2 1,0-1-1,0 2 0,0-1 0,1 1 1,-13 14-1,22-21 82,-1 0 0,1 1 0,-1-1 0,1 1 0,0 0 1,-1 0-1,1-1 0,0 1 0,0 0 0,0 0 0,0 0 0,1 0 0,-1 0 0,1 0 0,-1 0 0,1 0 1,0 0-1,-1 1 0,1-1 0,0 0 0,0 0 0,1 0 0,-1 0 0,0 0 0,2 3 0,-1-2-3,1 0-1,0 0 0,0-1 1,1 1-1,-1 0 0,0-1 1,1 0-1,0 0 0,-1 0 1,1 0-1,0 0 0,0 0 0,0-1 1,4 2-1,10 4-26,0-2 1,0 0-1,1-1 0,30 4 0,68-5-479,-116-3 508,0 0 1,1 0-1,-1 0 1,0 0-1,1 0 0,-1 0 1,1 0-1,-1 0 0,0 0 1,1 0-1,-1 0 1,0 0-1,1 0 0,-1-1 1,1 1-1,-1 0 0,0 0 1,1 0-1,-1 0 1,0-1-1,0 1 0,1 0 1,-1 0-1,0-1 0,1 1 1,-1 0-1,0 0 1,0-1-1,0 1 0,1 0 1,-1-1-1,0 1 0,0 0 1,0-1-1,0 1 1,1-1-1,-1 1 0,0 0 1,0-1-1,0 0 0,0 1 6,0-1 0,0 1-1,0 0 1,0-1-1,0 1 1,0 0-1,0-1 1,1 1-1,-1-1 1,0 1 0,0 0-1,0-1 1,0 1-1,1 0 1,-1 0-1,0-1 1,0 1-1,1 0 1,-1-1 0,0 1-1,1 0 1,-1 0-1,0 0 1,1-1-1,-1 1 1,0 0 0,1 0-1,-1 0 1,1 0-1,-1 0 1,0-1-1,1 1 1,-1 0-1,0 0 1,1 0 0,-1 0-1,1 0 1,-1 0-1,0 1 1,2-1-1,5 0-35,1 0 0,-1 1 0,1 0-1,0 1 1,-1 0 0,0 0 0,11 4-1,11 9-2461,-26-13-391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1.1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378 504 5153,'0'0'1255,"0"0"-743,0 0-262,0 0 124,0 0-80,0 0-29,-6-16-41,-30-95 470,35 110-652,0-1 0,0 1-1,0-1 1,-1 1 0,1 0 0,0 0 0,0-1 0,-1 1 0,1 0 0,-1 0 0,1 0 0,-1 1 0,1-1 0,-1 0 0,0 0 0,1 1 0,-1-1 0,0 1 0,0 0 0,1-1 0,-1 1 0,0 0 0,0 0 0,-3 0 0,-48 4-251,51-3 215,-13 1-26,-1 2-1,1 0 1,1 1-1,-1 0 0,1 1 1,0 1-1,0 0 0,1 1 1,-14 10-1,21-13 26,-1-1 0,1 1-1,0 1 1,1-1 0,-1 1-1,1 0 1,0 0 0,0 1 0,1-1-1,0 1 1,0 0 0,1 0-1,0 1 1,0-1 0,0 1 0,1-1-1,0 1 1,1 0 0,-1 9-1,2-15-3,1-1 0,-1 1-1,1 0 1,-1-1 0,1 1-1,0-1 1,0 0-1,0 1 1,0-1 0,0 1-1,0-1 1,0 0 0,0 0-1,1 0 1,-1 0 0,0 0-1,1 0 1,-1 0-1,1 0 1,-1 0 0,1-1-1,-1 1 1,1 0 0,-1-1-1,1 0 1,0 1-1,-1-1 1,1 0 0,0 0-1,-1 0 1,1 0 0,3 0-1,5 0 5,-1 0-1,1 0 0,0-1 1,15-3-1,-10-1 10,1-1 0,-2 0 0,1-1 0,-1 0 0,0-2 0,0 1 0,19-17 0,4-7 31,41-44-1,-59 56-189,-1-1-1,-1 0 1,0-1-1,-2-1 1,0-1-1,-2 0 1,-1-1-1,0 0 1,-2-1-1,-1 0 1,-2 0-1,0-1 0,-1 0 1,2-34-1,-4 48-38,2 24 268,4 26 240,-6 4-71,-2 1-1,-2 0 1,-2 0-1,-7 46 0,-1 14-44,10-99-206,-2 22 5,0 1-1,2-1 1,1 0-1,6 35 1,-6-55-41,0 0 1,0-1 0,0 1-1,1 0 1,-1 0 0,1-1-1,0 1 1,1-1 0,-1 0-1,1 1 1,0-1 0,0 0-1,0-1 1,0 1 0,1 0-1,-1-1 1,1 0 0,0 0-1,0 0 1,0 0 0,1-1-1,-1 1 1,1-1 0,-1 0-1,1-1 1,0 1 0,-1-1-1,1 0 1,6 1-1,-1-2 10,0 0 0,0 0-1,0-1 1,0 0-1,0-1 1,0 0-1,0 0 1,0-1 0,-1-1-1,1 1 1,-1-2-1,12-6 1,10-9 146,-1-1 0,30-28 1,-25 21-86,-26 20 2,0 1-1,0-1 0,-1-1 1,11-13-1,-17 19 37,0 1-1,0-1 0,-1 0 1,1-1-1,-1 1 1,1 0-1,-1 0 1,0 0-1,0-1 0,-1 1 1,1-1-1,-1 1 1,1-1-1,-1 1 0,0 0 1,-1-1-1,1 1 1,0-1-1,-3-5 1,2 7-85,0 1 1,0-1 0,-1 1 0,1 0-1,-1 0 1,1 0 0,-1 0 0,1 0 0,-1 0-1,1 0 1,-1 0 0,0 0 0,0 1-1,0-1 1,1 1 0,-1-1 0,0 1 0,0 0-1,0 0 1,0 0 0,-3 0 0,0 0-4,-1-1 0,0 1 0,1 1 1,-1-1-1,0 1 0,-6 2 0,7 0 26,0 0-1,-1 1 0,2 0 1,-1 0-1,0 0 0,1 0 1,0 1-1,0-1 0,0 1 1,1 0-1,0 1 0,0-1 1,0 0-1,0 1 0,1 0 1,0-1-1,0 1 0,0 0 1,1 0-1,0 0 0,0 0 1,1 0-1,-1 0 0,2 12 1,0-16-13,0-1 1,0 1-1,0 0 1,0 0-1,0 0 1,0-1-1,1 1 1,-1-1 0,1 1-1,-1-1 1,1 1-1,-1-1 1,1 0-1,0 0 1,0 0-1,0 0 1,-1 0-1,1 0 1,0 0 0,0-1-1,0 1 1,0-1-1,0 1 1,0-1-1,3 0 1,58 7 8,-59-7-7,0 1 79,31-1-235,-34 0 221,0 1-1,0-1 1,0 0-1,0 0 0,0 0 1,0 0-1,0 0 1,0 0-1,0-1 1,0 1-1,0 0 1,0 0-1,0-1 1,0 1-1,0-1 1,0 1-1,-1-1 1,1 1-1,0-1 1,0 1-1,1-2 1,-2 1 165,4 1-294,42 0-843,50-6 0,-79 4 699,1-2 1,-1 0-1,0-1 0,-1 0 1,1-1-1,17-10 0,-19 8 69,2-2-152,1 1 0,0 1 0,1 1-1,20-6 1,-34 12 345,0 0-1,0 0 0,0 1 1,0-1-1,0 1 0,0 0 1,0 1-1,0-1 0,0 1 0,0 0 1,0 0-1,0 0 0,0 1 1,0 0-1,0 0 0,-1 0 1,1 0-1,-1 1 0,0 0 0,8 6 1,-1 1 196,-4-5-189,0 1 1,0 1-1,0-1 1,-1 1-1,0 0 1,-1 1-1,1-1 1,-1 1-1,4 11 1,-25-15-1539,5-4-426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4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 4033,'0'0'999,"0"0"-627,0 0-157,0 0 174,0 0-26,-17 0-203,15 1 2615,18 7-2568,0-1 1,1 0-1,0-1 1,1-1-1,-1-1 0,34 4 1,110-3-1079,-111-6-279,-50 1-619,0-4-2478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6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80 3321,'0'0'792,"0"0"-524,0 0-181,0 0-7,0 0 76,0 0-72,7-12-10,-1-2-14,-4 9 3,0 0 1,0 0-1,0 1 0,1-1 0,0 0 0,0 1 0,0 0 1,0 0-1,1 0 0,4-4 0,-7 7 396,-1 1 44,0 0 8,0 0-83,0 0-227,0 43 86,-1-30-210,0-1 1,-1 1 0,0-1-1,-1 0 1,0 0-1,-1 0 1,-1 0 0,-7 14-1,-57 91 479,20-39-186,39-62-346,0 2 0,1-1-1,1 1 1,1 0 0,0 0 0,2 1-1,0 0 1,1 0 0,1 1 0,-2 22-1,6-39-26,0 0 0,0 0 0,0 0 0,0 0 0,0 0 0,0 0 0,1 0 0,0-1 0,-1 1 0,1-1 0,0 1 0,0-1-1,0 1 1,1-1 0,-1 0 0,0 0 0,1 0 0,0-1 0,-1 1 0,1-1 0,0 1 0,0-1 0,0 0 0,0 0 0,3 1-1,12 4-13,0-1 0,33 5-1,-7-4-97,1-2 0,0-2 0,0-2 0,44-6-1,-80 4 81,-1 1 0,0-1-1,0-1 1,0 1 0,0-1-1,-1-1 1,1 1 0,7-6-1,-14 8 33,1 0 0,-1 0 0,1 0 0,-1 0 0,1 0 0,-1 0 0,0 0 0,0 0 0,1-1 0,-1 1 0,0-1-1,0 1 1,0-1 0,-1 1 0,1-1 0,0 1 0,0-1 0,-1 0 0,1 1 0,-1-1 0,0 0 0,1 0 0,-1 1 0,0-1-1,0 0 1,0 0 0,0 0 0,0 1 0,-1-1 0,1 0 0,0 0 0,-1 1 0,0-1 0,1 0 0,-1 1 0,0-1-1,0 1 1,1-1 0,-1 1 0,-1-1 0,1 1 0,0-1 0,-2-1 0,1 1-87,0 0 0,0 0 0,1 0-1,-1 0 1,1 0 0,-1 0 0,1-1 0,0 1 0,0 0 0,0-1 0,0 1-1,1-1 1,-2-3 0,2-7-1393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6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57 5329,'0'0'1288,"0"0"-823,0 0-257,0 0 264,0 0 40,0 0-376,0 0-136,89-33 0,-38 26 0,5 1 0,-7 4 0,-7 0-160,-12 2-224,-11-2-176,-10 0-377,-7 0-983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7.2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6633,'0'0'1345,"0"0"-1193,0 0-96,0 0 0,0 0 0,158-32 72,-114 30-112,-4 2 48,-5 0-56,-5 0-8,-7 9-104,-4 1-96,2 9-240,-7-4-601,-5-1-951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7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0 3625,'0'0'1361,"0"0"-658,0 0-275,0 0-132,0 0-133,0 0-46,14 0-54,52 0 157,-74 9 228,-9 4-309,-1-1-1,-24 12 1,29-18-128,0 0 0,1 1 0,0 1 0,1 0 1,0 1-1,0 0 0,0 1 0,-11 14 0,21-23-29,-1 1 0,1 0-1,0 0 1,0 0 0,0 0 0,1 0-1,-1 0 1,0 0 0,1 0-1,-1 0 1,1 1 0,0-1 0,-1 0-1,1 0 1,0 0 0,1 1-1,-1-1 1,0 0 0,0 0-1,1 0 1,0 0 0,-1 1 0,1-1-1,0 0 1,0 0 0,0 0-1,0-1 1,0 1 0,1 0 0,-1 0-1,0 0 1,1-1 0,0 1-1,-1-1 1,1 1 0,0-1-1,3 2 1,8 6-75,2 0-1,-1-1 0,1 0 1,16 5-1,-9-4-160,15 7-94,-26-13 218,-1 1 0,0 0-1,0 1 1,0 0 0,-1 0 0,0 1 0,0 0-1,0 1 1,10 10 0,-19-16 154,1-1 0,-1 1 0,1 0-1,-1-1 1,1 1 0,-1 0 0,0-1 0,1 1 0,-1 0-1,0 0 1,0-1 0,0 1 0,1 0 0,-1 0 0,0 0-1,0-1 1,0 1 0,0 0 0,0 0 0,-1 0 0,1-1 0,0 1-1,0 0 1,0 0 0,-1-1 0,1 1 0,0 0 0,-1 0-1,1-1 1,-1 1 0,1-1 0,-1 1 0,1 0 0,-1-1-1,1 1 1,-1-1 0,0 1 0,1-1 0,-1 1 0,0-1 0,1 1-1,-1-1 1,0 0 0,1 1 0,-1-1 0,0 0 0,0 0-1,0 0 1,1 0 0,-2 1 0,-47 7 1184,45-7-1127,-19 1 257,0 0 0,1-1 1,-43-5-1,62 3-306,0 1-1,0-1 0,0-1 1,0 1-1,1 0 1,-1-1-1,0 1 1,1-1-1,-1 0 0,1 0 1,-1 0-1,1 0 1,0-1-1,0 1 0,0 0 1,-3-6-1,-21-47-1681,32 58 1554,1 0 1,0 0-1,1-1 1,-1-1-1,0 1 1,0-1-1,15 1 1,27 1-967,75-5 1,-63-3-1250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18.2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68 776,'0'0'875,"0"0"-490,0 0-103,0 0-105,0 0-43,0 0 82,1-9 96,0-29 117,-1 38-399,0-1 0,0 0 1,0 0-1,0 0 0,0 1 0,0-1 0,0 0 1,0 0-1,0 0 0,-1 1 0,1-1 0,0 0 0,-1 0 1,1 1-1,0-1 0,-1 0 0,1 1 0,-1-1 1,1 1-1,-1-1 0,1 0 0,-1 1 0,0-1 0,1 1 1,-1-1-1,0 1 0,1 0 0,-1-1 0,0 1 1,1 0-1,-1-1 0,0 1 0,0 0 0,1 0 0,-1 0 1,0-1-1,0 1 0,0 0 0,1 0 0,-1 0 1,0 1-1,0-1 0,0 0 0,-1 0 0,-29 11-21,24-5-4,0-1 0,1 1 0,0 0 0,0 1 0,0 0 0,1 0 0,0 0 0,0 0 0,1 1 0,0 0-1,0-1 1,1 2 0,-3 10 0,2-5 13,1 0 0,1 0-1,0 0 1,1 0 0,0 0-1,2 0 1,2 23 0,-2-35-36,0 1 1,0-1 0,0 1-1,0-1 1,0 0 0,1 1-1,-1-1 1,1 0 0,0 0-1,0 0 1,0 0 0,0 0-1,0-1 1,0 1 0,0-1-1,1 1 1,-1-1 0,0 0-1,1 1 1,-1-1 0,1-1-1,-1 1 1,1 0 0,0-1-1,-1 1 1,1-1 0,4 0-1,-1 1 14,1 0-1,-1-1 0,1 1 0,-1-2 0,1 1 0,-1-1 0,1 0 1,-1 0-1,0-1 0,11-3 0,-5-3 67,-1 0 0,1 0 1,-1-1-1,-1-1 0,1 0 0,-2 0 1,1-1-1,-2 0 0,1-1 0,-1 0 1,6-14-1,-11 24 1058,-2 11-761,-1-5-378,0 0 1,1 0 0,-1 0 0,1 0-1,0-1 1,0 1 0,0 0-1,1 0 1,-1-1 0,1 1 0,0-1-1,0 1 1,2 2 0,0-2 21,1-1 1,-1 0 0,0-1 0,1 1-1,-1-1 1,1 0 0,0 0-1,0 0 1,0 0 0,0-1-1,0 0 1,0 0 0,5 0 0,70 0 55,-78-1-61,2-1-12,-1 1 0,1-1 0,-1 0 0,1 0 0,-1 0-1,0 0 1,0 0 0,1-1 0,-1 1 0,0-1 0,0 0 0,0 0 0,0 0 0,-1 0 0,1-1 0,-1 1-1,1-1 1,-1 0 0,0 1 0,0-1 0,0 0 0,3-6 0,1-5-275,0 0 0,-1 0-1,6-29 1,-8 28-101,-2 15 340,-1-1 0,0 0 0,0 1-1,1-1 1,-1 1 0,1-1 0,-1 1 0,0-1 0,1 1-1,-1-1 1,1 1 0,-1 0 0,1-1 0,-1 1 0,1 0 0,-1-1-1,1 1 1,0 0 0,-1-1 0,1 1 0,-1 0 0,1 0 0,0 0-1,-1 0 1,1 0 0,0 0 0,-1 0 0,1 0 0,0 0-1,-1 0 1,1 0 0,-1 0 0,1 0 0,0 0 0,-1 1 0,1-1-1,0 0 1,0 1 0,25 14-320,-6 4 492,-2 2 0,0 0-1,-1 2 1,-2 0 0,21 37 0,-27-43 235,-1 1 1,-1 1-1,0-1 1,-1 1 0,-1 0-1,-1 1 1,-1-1-1,2 33 1,-6-52-262,0 0 1,0 0-1,-1 0 0,1 0 1,0 0-1,0 0 0,-1 0 1,1-1-1,0 1 0,0 0 1,0-1-1,0 1 0,0-1 1,-1 1-1,1-1 0,-1 0 1,-1-4-20,0 0 1,0 0 0,1 0-1,-1 0 1,1 0-1,0-1 1,1 1-1,-1-1 1,1 1 0,0-9-1,0 13-167,1 1-1,0-1 1,-1 0-1,1 0 0,-1 0 1,1 1-1,-1-1 1,1 0-1,-1 1 0,1-1 1,-1 0-1,0 1 1,1-1-1,-1 1 1,0-1-1,0 1 0,1-1 1,-1 1-1,0-1 1,0 1-1,0 0 1,1 0-1,-1-1 0,-1 1 1,-9-1-2160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8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198 111 1800,'0'0'1038,"0"0"-181,0 0-6,-4-18-191,-2-1-495,3 11-125,1 0 0,-1 0 0,2 0 0,-1 0 0,1 0 0,0 0 0,1-9 0,1 17-85,0 0 1,0 0-1,0 1 1,0-1 0,0 0-1,0 1 1,0-1-1,0 1 1,0-1 0,0 1-1,0-1 1,0 1-1,0 0 1,0-1 0,0 1-1,0 0 1,-1 0 0,1 0-1,0 0 1,0 1-1,2 5 102,0 0-1,-1 1 0,0-1 1,-1 1-1,0-1 1,0 1-1,0 0 0,-1 8 1,-6 63 1293,-1-46-1054,-2 0 1,-1-1-1,-1 0 0,-2 0 0,-17 30 0,-6 18-261,-36 85-2454,57-139 195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8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5281,'0'0'940,"0"0"-598,0 0-121,24 4 194,194 46 229,-163-36-479,106 14-1,-160-26-112,1 1 0,0-1 0,-1 0 0,1 1 0,-1 0 0,0-1 0,0 1 0,0 0 0,0 0 0,0-1 0,-1 1 0,1 4 0,11 29 3,-5-26-32,0 0 0,1 0 0,0-1 0,0 1 0,1-2 1,0 1-1,12 6 0,-17-11-35,2-1 1,-1 0 0,0 0 0,0-1 0,1 0 0,0 0-1,-1 0 1,1 0 0,0-1 0,0 0 0,0 0 0,0-1 0,0 1-1,0-1 1,0-1 0,11-1 0,-13 0 6,0 1-1,0-1 1,0 0 0,-1 0 0,1-1-1,0 1 1,-1-1 0,0 0-1,1 0 1,-1 0 0,0 0 0,-1 0-1,1-1 1,-1 1 0,1-1 0,-1 0-1,0 0 1,0 0 0,2-7-1,-2 5-121,1-1-1,-1 1 1,-1 0-1,1-1 1,-1 0-1,0 1 1,-1-1-1,0 0 1,0 1-1,0-1 1,-1 0-1,-2-10 1,1 13-64,0 0 0,-1 0 0,1 0 0,-1 1 0,0-1 0,0 1 0,-1 0 0,1-1 0,-1 1 0,1 1 0,-1-1 1,0 1-1,0-1 0,0 1 0,-1 0 0,1 0 0,-8-1 0,-3-3-362,-1 2 0,0 0 0,-29-3 0,-46 6 437,55 1 106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39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 44 1296,'0'0'1306,"0"0"-319,0 0-139,0 0-211,0 0-176,0 0-73,-13-7-22,-2-2-258,10 6-67,0-1-1,0 1 0,0 0 1,-1 1-1,0-1 0,1 1 0,-1 1 1,0-1-1,-10-1 0,6 2-10,1 1 0,-1 0 0,1 0 0,-1 1 0,1 0 0,0 1 0,-1 0 0,1 0 0,0 1 0,0 1 0,1-1 0,-1 1 0,1 1 0,-1-1 0,1 1 0,1 1 0,-1 0 0,1 0 0,0 0 0,0 1 0,1 0 0,0 0 0,-10 15 0,15-20-38,0 0 0,0-1 1,0 1-1,0 0 0,0 0 0,0-1 0,0 1 0,1 0 0,-1 0 0,1 0 0,-1 0 1,1 0-1,0 0 0,0 0 0,0 0 0,0 0 0,0 0 0,0 0 0,0 0 0,1 0 1,-1 0-1,2 3 0,0-2-6,-1-1 0,1 0 0,0 0 0,0 0-1,0 0 1,0 0 0,0-1 0,0 1 0,1 0 0,-1-1 0,0 0 0,1 1 0,-1-1 0,5 1 0,10 2-274,-1 0 0,1-1 0,0 0 0,20-1 0,-30-2 17,65 3-294,-71-3 1325,-2 12 2546,-14 7-3341,10-13 266,-15 24-211,1 2-1,2 1 1,1 0-1,2 1 1,1 0 0,-12 52-1,-34 85-832,58-169 171,3-3-834,8-5-1075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0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39 1824,'0'0'1234,"0"0"-714,0 0-329,0 0 113,0 0 279,0 0 23,-1 8-140,-7 53 1450,1 98-1,7-158-1904,0 0-1,1 1 0,-1-1 1,1 0-1,-1 0 0,1 1 0,-1-1 1,1 0-1,0 0 0,0 0 1,0 0-1,-1 0 0,1 0 1,0 0-1,0 0 0,0 0 0,1 0 1,-1-1-1,0 1 0,0 0 1,0-1-1,0 1 0,1-1 0,-1 1 1,0-1-1,0 0 0,1 1 1,-1-1-1,0 0 0,1 0 1,1 0-1,54 1 116,-43-1-104,-5-1-50,1-1 1,-1 1 0,0-1-1,0-1 1,0 0-1,0 0 1,0-1-1,-1 0 1,1-1 0,-1 1-1,0-2 1,0 1-1,-1-1 1,11-11-1,-12 12 89,0 0 0,0-1 0,-1 0 0,0 0 0,0 0 0,0 0 0,-1-1 0,0 0 0,0 0 0,-1 0 0,0-1 0,4-12 0,-7 25-53,0 0 0,0 0 0,1-1-1,0 1 1,0 0 0,0-1 0,0 1 0,1-1-1,0 1 1,0-1 0,0 0 0,0 1 0,1-1-1,0-1 1,-1 1 0,2 0 0,5 5 0,-3-4 0,1 0 0,-1 0 0,1-1 1,0 0-1,1 0 0,-1-1 1,1 0-1,0 0 0,14 2 0,-7-2-69,1 0 1,0-2-1,1 0 0,-1-1 0,0 0 0,0-1 0,0-1 0,0-1 0,0 0 0,18-6 0,-23 4-31,1 0-1,-1-1 0,0-1 0,0 1 0,-1-1 0,0-1 1,16-15-1,-23 21 75,-1-1 0,1 1 0,-1-1 0,1 0 0,-1 0 0,0 0 0,0 0 0,-1 0 0,1-1 0,0 1 0,-1-1 0,0 1 0,0-1 0,0 1 0,0-1 0,-1 1 0,1-1 0,-1 0 0,0 0 0,0 1 0,0-1 0,-1 0 0,1 1 0,-1-1 0,0 1 0,0-1 0,0 1 0,-1-1 0,1 1 0,-1-1 0,-2-2 0,-1-1-151,-1 1 1,0 1 0,0-1-1,0 1 1,-1 0 0,0 0 0,0 1-1,0 0 1,0 0 0,-1 1 0,1 0-1,-1 0 1,0 1 0,0 0-1,0 0 1,0 1 0,0 0 0,-1 0-1,1 1 1,0 0 0,0 1 0,-12 1-1,18 0 222,-1-1 1,0 0-1,1 1 0,0-1 0,-1 1 0,1 0 0,0 0 0,0 0 0,0 0 0,0 0 1,0 1-1,0-1 0,1 0 0,-1 1 0,1-1 0,-1 1 0,1 0 0,0-1 0,0 1 0,0 0 1,1 0-1,-1 0 0,1 0 0,-1-1 0,1 1 0,0 0 0,0 0 0,1 4 0,-1 1 68,0-1 0,0 1-1,1-1 1,0 0 0,1 1-1,0-1 1,0 0 0,0 0-1,1 0 1,4 10 0,2-7-36,-1-1 1,1 0 0,0 0 0,1 0 0,0-1 0,0-1 0,1 0-1,0 0 1,0-1 0,1-1 0,0 0 0,0 0 0,0-1 0,0 0-1,1-1 1,13 1 0,28 3-304,-1-2-1,80-2 0,-100-3 17,-32 0 227,0 0-1,1 0 0,-1-1 1,0 1-1,0 0 1,0 0-1,0 0 0,0-1 1,0 1-1,0-1 1,0 1-1,0-1 1,0 1-1,0-1 0,-1 1 1,1-1-1,0 0 1,0 1-1,0-1 1,-1 0-1,1 0 0,0 0 1,-1 1-1,1-1 1,-1 0-1,1 0 1,-1 0-1,1 0 0,-1 0 1,0 0-1,1 0 1,-1 0-1,0 0 1,0 0-1,0-1 0,0 1 1,0 0-1,0 0 1,0 0-1,0 0 1,0 0-1,0 0 0,-1 0 1,0-1-1,1-2-180,0-4-932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3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 3081,'0'0'1307,"0"0"-579,0 0-454,0 0-201,11 3 493,-11 609 1824,1-589-2389,-2 0 0,-1 0-1,-1 0 1,0 0 0,-2-1 0,-1 0-1,-1 0 1,-11 26 0,11-37 174,2-11-84,5-22-83,10-35-154,15-70-1465,12-158-1,-31 224 72,-4 46 1008,1 0 0,0 0 0,1 0 0,10-26 0,-8 28 597,0 1 0,1 0 0,0 0-1,1 1 1,1 0 0,-1 0 0,2 1 0,-1 0 0,2 0-1,-1 1 1,1 1 0,0 0 0,1 0 0,0 1 0,17-7-1,-2 9 29,-23 5-423,8 0-657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3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2841,'0'0'1372,"0"0"-492,0 0-366,0 0-164,0 0-150,7 0-106,29 2 111,0 2-1,48 12 1,54 6-3,-131-22-254,-6-1 22,0 1-1,-1 0 1,1 0 0,0 0-1,-1 0 1,1-1-1,0 1 1,-1 0 0,1 0-1,0 0 1,-1 1-1,1-1 1,0 0 0,-1 0-1,1 0 1,-1 0-1,1 1 1,0-1 0,-1 0-1,1 0 1,-1 1 0,1-1-1,0 0 1,-1 1-1,1-1 1,-1 1 0,0-1-1,1 1 1,-1-1-1,1 1 1,0 0 0,-1 1-1500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3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0 4993,'0'0'1674,"0"0"-599,0 0-395,0 0-171,0 0-173,0 0-177,-1 18-32,-11 25 28,6-21-120,0 1 0,1 0-1,1 0 1,-1 39 0,4-59-58,1 1 0,0 0 0,1-1 0,-1 1-1,1-1 1,-1 1 0,1 0 0,0-1 0,1 1 0,1 3 0,-2-5-81,0-1 1,1 1 0,-1-1-1,0 1 1,1-1 0,0 0-1,-1 0 1,1 0 0,-1 0-1,1 0 1,0 0 0,0 0-1,0 0 1,0-1 0,-1 1-1,1-1 1,0 1 0,0-1-1,0 0 1,3 0 0,7 1-1562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4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5697,'0'0'1521,"0"0"-759,0 0-374,0 0 7,0 0-27,0 0-206,7-1-134,13 0-12,-1 0 0,1 2 1,0 0-1,37 7 0,-44-5-11,0 0 0,-1 1-1,1 0 1,-1 1 0,0 0-1,0 1 1,-1 1 0,22 15 0,-31-20 24,0 0 0,1 0 1,-1 0-1,0 1 0,0-1 1,-1 1-1,1-1 1,-1 1-1,1 0 0,-1-1 1,0 1-1,0 0 0,0 0 1,0 0-1,0 0 0,-1 0 1,1 0-1,-1 0 1,0 0-1,0 0 0,0 0 1,-1 1-1,1-1 0,-1 0 1,1 0-1,-1 0 0,-2 5 1,-2 4 53,-1 0 0,0 0 0,-1-1 0,-15 21 0,22-33-104,0 1-1,0 0 1,0 0-1,1 0 1,-1 0 0,0 0-1,0 0 1,0 0-1,1 0 1,-1-1-1,0 1 1,0 0-1,0 0 1,1 0-1,-1 0 1,0 0 0,0 0-1,0 0 1,1 0-1,-1 0 1,0 0-1,0 0 1,0 1-1,1-1 1,-1 0-1,0 0 1,0 0-1,0 0 1,1 0 0,-1 0-1,0 0 1,0 0-1,0 1 1,0-1-1,0 0 1,1 0-1,-1 0 1,0 0-1,0 0 1,0 1 0,0-1-1,0 0 1,0 0-1,0 0 1,0 1-1,0-1 1,1 0-1,-1 0 1,0 0-1,0 1 1,0-1 0,0 0-1,0 0 1,0 0-1,0 1 1,0-1-1,0 0 1,-1 0-1,1 0 1,0 1-1,0-1 1,0 0-1,0 0 1,19-5-153,10-11 87,-2 0 1,0-1-1,0-2 0,-2-1 0,-1-1 0,0-1 0,23-28 0,-43 46 1288,-11 16-886,-25 43-442,27-43 129,1 1 1,1 0 0,0 0 0,1 0-1,0 0 1,1 1 0,0-1-1,1 0 1,2 15 0,-2-23-31,1-1 0,0 1 0,0-1 0,0 0 0,1 1 0,-1-1 0,1 0 0,0 0 0,0 0 0,1 0 0,-1 0 1,1-1-1,0 1 0,0-1 0,0 1 0,0-1 0,0 0 0,1 0 0,0-1 0,-1 1 0,1-1 0,0 0 0,0 0 0,0 0 0,1 0 1,-1-1-1,0 1 0,1-1 0,-1 0 0,7 0 0,78 1-1722,-53-2-673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2:45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145 352 2665,'0'0'4188,"0"0"-2734,0 0-1028,0 0-86,0 0-166,-3-5-230,0 2 14,0-1 0,-1 1 0,1 0 1,0 0-1,-1 0 0,0 1 0,1-1 0,-1 1 0,0 0 0,-6-2 0,8 3 37,0 0 1,0 0-1,-1 0 0,1 0 1,0 1-1,0-1 0,0 1 1,-1 0-1,1 0 0,0-1 1,0 1-1,-1 1 0,1-1 1,0 0-1,0 1 0,0-1 1,-1 1-1,1-1 0,0 1 1,0 0-1,0 0 0,0 0 1,0 0-1,0 0 0,0 1 1,1-1-1,-4 3 0,1 2 24,0 0-1,0 0 0,0 1 1,1-1-1,0 1 1,0 0-1,1 0 0,0 0 1,0 0-1,1 1 1,0-1-1,0 0 0,0 1 1,1 10-1,1-16-10,0 0 0,-1 0 0,1-1-1,0 1 1,0 0 0,0 0 0,0-1 0,0 1-1,1-1 1,-1 1 0,0-1 0,1 1-1,-1-1 1,1 0 0,-1 0 0,1 0 0,0 0-1,-1 0 1,1 0 0,0 0 0,0-1 0,0 1-1,0 0 1,0-1 0,-1 0 0,1 1-1,0-1 1,4 0 0,60 5 21,-53-4 14,24-1-226,-36 0 215,0 0 0,0 0-1,-1 0 1,1 0 0,0-1 0,0 1 0,0 0-1,-1 0 1,1-1 0,0 1 0,0 0-1,-1-1 1,1 1 0,0-1 0,-1 1-1,1-1 1,0 1 0,-1-1 0,1 1-1,-1-1 1,1 1 0,-1-1 0,1 0 0,-1 1-1,1-1 1,-1 0 0,0 0 0,1 1-1,-1-1 1,0 0 0,1 0 0,-1 0-1,0-1 1,0 2 552,0 0-189,0 0-226,0 0-159,24 9-300,-13-2 280,0-1 0,1 0-1,0-1 1,0 0 0,0-1-1,0 0 1,1-1 0,-1 0-1,1-1 1,0-1 0,18 1-1,-11-3-28,0-1-1,0-1 1,-1 0 0,1-2-1,-1 0 1,32-13 0,1-7-47,-2-2 1,0-3 0,-2-1 0,50-43 0,-93 70 71,19-15 18,0-1-1,38-40 1,-57 54-36,1-1 0,-1 0 0,-1 0 0,1 0 0,-1 0 0,0-1 0,-1 1 0,0-1 0,0 0 0,-1 0 0,0 0 0,0 0 0,-1-1 0,0 1 0,0-12 0,-1 18 20,0 0 1,0 0-1,-1 0 0,1 0 0,-1 1 1,1-1-1,-1 0 0,0 0 0,1 0 1,-1 1-1,0-1 0,0 0 0,0 1 1,-1-1-1,1 1 0,0-1 1,-1 1-1,1 0 0,-3-3 0,0 2-10,0 0-1,0 0 0,-1 0 0,1 0 1,0 1-1,-1-1 0,1 1 1,-6-1-1,-9 0-9,0 1 1,-1 1-1,-20 2 1,35-2 45,0 1-25,-1-1 0,1 1 0,0 0 0,0 1-1,0-1 1,0 1 0,0 0 0,0 0 0,0 0 0,1 1-1,-1 0 1,1 0 0,0 0 0,0 0 0,0 1-1,0 0 1,1-1 0,-1 1 0,1 1 0,0-1 0,0 0-1,0 1 1,1 0 0,0-1 0,-1 1 0,2 0 0,-1 0-1,-1 9 1,-3 12 228,2 0-1,1 1 1,1 0 0,2 37-1,0-41 130,1-13-313,-1 0 1,1-1-1,1 1 1,0-1 0,0 0-1,1 0 1,0 0 0,0 0-1,1 0 1,1 0 0,9 14-1,-5-10-32,1-1 0,1 0 0,0-1 0,0 0 0,1 0 0,23 14 0,-9-9-151,1-1-1,1-1 1,0-2 0,1 0 0,0-2 0,1-2 0,30 6 0,-27-9-31,-1-1 0,60 0-1,-76-5 189,0 0 0,-1-1 0,1 0 0,-1-1 0,1-1 0,-1-1 0,28-12 0,-35 13 439,-8 4-4132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1:49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11233 10195 54 0,'0'0'79'0,"0"0"-30"15,0 0-17-15,0 0 53 16,0 0-3-16,0 0-7 16,0-9-39-16,0 8-6 15,0-1 2-15,0 2 11 16,0 0 4-16,0 0-26 0,0 0 10 15,0 0-16-15,0 0 11 16,0 0-26-16,0 0 9 16,0 0-8-16,0 0 0 15,0 0 1-15,0 0-2 16,0 0 7-16,0 0-6 16,0 0 1-16,0 0-1 15,0 0-2-15,0 0-11 16,0 0 12-16,-5 13-9 15,-1 6 8-15,-4 6 1 16,-1 10 0-16,-5 6 6 16,-2 7 1-16,-1 6-10 0,-8 4 6 15,3 1-4 1,-6 0 2-16,-1-2 6 0,1-5-7 16,3-8 0-16,3-3 1 15,5-10-1-15,7-4 2 16,4-8 0-16,3-6-4 15,5-6-2-15,0-4 3 16,0-2-4-16,0-1-8 16,0 0-1-16,0 0 14 15,0 0 9-15,0 0-9 16,0 0 24-16,0 0-23 16,0 0 17-16,0 0-18 15,0 0 12-15,0 0-12 0,0 0 0 16,0 0 0-1,0 0-36-15,5 0-65 0,3 0-137 16,-1 0 17-16</inkml:trace>
  <inkml:trace contextRef="#ctx0" brushRef="#br0" timeOffset="1177.77">11252 10212 117 0,'0'0'146'0,"0"0"-80"16,0 0-41-16,0 0-25 16,0 0 0-16,0 0 7 15,0 0-14-15,0 0 14 16,0 0 3-16,0 0 24 15,0 0 22-15,0 0-16 16,0 0-18-16,0 0-3 16,0 0-19-16,0 0 17 15,0 0-16-15,0 0 25 0,0 0-20 16,0 0 19 0,0 0-18-16,0 0 0 0,0 0 5 15,0 0-12-15,0 0 10 16,0 0-8-16,0 0-4 15,0 0 9-15,0 0-7 16,0 0 2-16,0 0 2 16,0 0-2-16,0 0 8 15,0 0 4-15,0 0-14 16,0 0 1-16,0 0 6 16,0 0-14-16,0 0-2 15,1 0 8-15,7 4-5 16,7 11 6-16,1 3 13 15,5 5 6-15,2 7 14 16,2 3-32-16,0 4 12 0,-1 2-6 16,-3 0 2-16,-3 3-6 15,-2-5 1-15,-2 2-4 16,-1 0 0-16,-2-3 2 16,-2 2-2-16,-2-5 5 15,0 0 2-15,-1-1-1 16,-1-4-4-16,1-1-4 15,-3-5 4-15,0-1-2 16,1-4 2-16,-1-2-2 16,-1-2 0-16,-2-4 7 15,1-1-16-15,-1-3 20 16,0 1-20-16,0-3 16 16,0 1-7-16,0-3 0 0,0 2 0 15,0-2 0-15,2 1 0 16,-2-2-1-16,0 1 10 15,0-1-19-15,0 0 18 16,0 0-9-16,0 0 1 16,0 0 0-16,0 2 0 15,0-2 0-15,0 0-1 16,0 0 2-16,0 0-8 16,0 0 7-16,0 0-6 15,0 0-2-15,0 0 8 16,0 0-1-16,0 0 0 15,0 0 1-15,0 0-1 0,0 0 1 16,0 0 0-16,0 0-1 16,0 0 7-16,0 0-12 15,0 0-9-15,0-2-19 16,-3-2-70-16,-2 1-118 0</inkml:trace>
  <inkml:trace contextRef="#ctx0" brushRef="#br0" timeOffset="2281.25">11076 10724 45 0,'0'0'133'16,"0"0"-84"-16,0 0-12 16,0 0-18-16,0 0 1 15,0 0-20-15,0 0 0 16,0 0 1-16,0 0 5 15,0 0 20-15,0 0 11 16,0 0-2-16,0-1-8 0,0 1 14 16,0 0-20-16,0 0 8 15,0 0-27-15,0 0 18 16,0 0-19-16,0 0 15 16,0 0 4-16,0-2 9 15,0 2-13-15,3 0-16 16,6 0 0-16,6-3 8 15,3 0 14-15,10 1-22 16,5-3 11-16,3 1-11 16,1-1 0-16,2 0 0 15,-2 1 7-15,-2 1-14 16,-4 2 16-16,-7 0-12 16,-5 1 3-16,-8 0-1 15,-5 0-11-15,-1 0 11 16,-5 0 1-16,0 0 0 0,0 0 0 15,0 0 16 1,0 0 23-16,0 0-26 0,0 0 23 16,0 0-34-16,0 0-2 15,0 0-2-15,2 0-9 16,-2 0 5-16,0 0 6 16,0 0 6-16,0 0-5 15,0 0-2-15,0 0 8 16,0 0-15-16,0 0 9 15,0 0-2-15,0 0 1 16,0 0 0-16,0 0-1 16,0 0-16-16,0 0-42 15,0 2-120-15,0 4-105 0</inkml:trace>
  <inkml:trace contextRef="#ctx0" brushRef="#br0" timeOffset="5662.82">22188 9443 2 0,'0'0'60'0,"0"0"-14"16,0 0-7-16,0 0 0 15,0 0 49-15,0 0-44 16,0 0-14-16,30-49-1 16,-25 43 11-16,-2 3 12 15,-2 0-10-15,-1 3 7 16,0 0-32-16,0 0 12 15,0 0-16-15,0 0 0 0,0 0-4 16,0 0-9-16,0 0 10 16,0 0-8-16,0 0-4 15,0 0-5-15,0 10 1 16,3 7 3-16,0 9 3 16,1 4 1-16,1 8 0 15,-1 3 5-15,3-1-5 16,-1 0 15-16,0 4-15 15,-1-1-2-15,0 1 12 16,-1-2-11-16,-4 2 0 16,0-2 0-16,0-1 2 15,0-3-2-15,0-3 1 16,-6-4-1-16,2-5 3 16,0-6 7-16,1-5-16 15,0-5 15-15,1-3-18 0,1-3 3 16,-1-2 5-16,1-1-2 15,1-1 3-15,0 0 4 16,0 0-2-16,0 0-4 16,-2 0-19-16,2 0-10 15,-2 0-74-15,1 0-80 0</inkml:trace>
  <inkml:trace contextRef="#ctx0" brushRef="#br0" timeOffset="6844.82">21860 9557 165 0,'0'0'106'0,"0"0"-29"15,0 0-14-15,0 0-40 16,0 0 29-16,0 0-17 16,0 0 13-16,33-76-33 15,-25 64 7-15,0 1-10 16,-2 0 35-16,2 3-6 16,-2 0-23-16,4-1-10 15,2 1-7-15,3-1-2 16,3-2 2-16,3 0-7 15,1 1 12-15,-2 1-7 16,-1 1 1-16,0-1 0 16,-1 1 0-16,5 2 1 15,3 0-2-15,7-2 2 0,3 3-7 16,3 1 9-16,4 1-11 16,-1 3 7-16,4 0 0 15,-1 0 1-15,1 0-9 16,-3 9 7-16,-4 4-17 15,-4 2 6-15,-7 5-40 16,-9 2 10-16,-10 6 14 16,-7 3 29-16,-2 2-11 15,-14 0 4-15,-13-2 7 16,-5-3 10-16,-6-1-1 16,-8-2-8-16,-5-1 21 15,-7-2-17-15,-3-1-4 16,1-3-1-16,2-4 30 0,8-4-14 15,6-5 12-15,11-1 2 16,8-4-10-16,9 0 31 16,8 0-25-16,5-2 16 15,3-4-40-15,0 0-2 16,0-1-17-16,9-1 11 16,6 1 6-16,3 0 0 15,1 1 8-15,2 4-6 16,-4 0-4-16,0 2 12 15,-3 0-20-15,-1 0 1 16,-1 3 9-16,0 4-1 16,2 2-9-16,1 0 10 0,2 4 0 15,2 2-7-15,3-1 17 16,5 5-10-16,3 1 1 16,4 2 0-16,5 1-1 15,2 2 0-15,3 1 1 16,2 1 6-16,-3 1-6 15,0-2 0-15,-2 1-2 16,-6-3 2-16,0-3-7 16,-7-4 3-16,-3-5 2 15,-4-4-12-15,-6-3 13 16,-3-3-1-16,-7-1 2 16,-2-1 17-16,-3 0-9 15,0 0 35-15,0 0-19 0,0 0 15 16,0 0-32-1,0 0 10-15,0-1-18 0,1-2 0 16,1 1 12-16,-1 0-12 16,-1 1 14-16,0-1-13 15,0 2 2-15,0 0 4 16,0 0-14-16,0 0 6 16,0 0-8-16,0 0-28 15,-3 0-37-15,-6 0-14 16,-6 0-215-16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23.7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2 40,'0'0'1031,"0"0"-251,0 0-29,0 0-56,0 0-183,0 0-135,0 0-150,0 0-86,0 0-41,0 0-9,0 0 22,0 0-21,0 0-17,0 0-6,0 0 10,0 0 74,0 0 5,0 0-29,0 0-17,0 0 26,0 0 43,0 0-29,0 0 27,0 0 9,0 0 14,0 0-72,0 0-37,0 0-33,0 0-53,30 0-438,152-2-1339,-181 3 1768,-1 0 1,1 0-1,0 0 0,0 0 0,0 0 0,-1 0 0,1 0 0,-1 0 0,1 1 0,-1-1 0,1 0 0,-1 0 0,0 0 0,1 1 1,-1-1-1,0 0 0,0 1 0,0-1 0,0 0 0,0 0 0,0 1 0,0-1 0,-1 1 0,-4 37 286,0-31-212,-1-1 0,1 1 1,-1-1-1,0 0 0,-1-1 0,0 1 1,0-1-1,0-1 0,-1 1 0,0-1 1,-15 7-1,-14 6 292,-49 16-1,78-31-320,-18 6 133,-13 5-594,39-14 414,0 0-1,0 0 1,0 1 0,0-1-1,0 0 1,0 0 0,0 0-1,0 0 1,0 0-1,0 0 1,-1 0 0,1 0-1,0 1 1,0-1 0,0 0-1,0 0 1,0 0 0,0 0-1,0 0 1,0 0 0,0 1-1,0-1 1,0 0 0,0 0-1,0 0 1,0 0-1,0 0 1,0 0 0,0 0-1,0 1 1,0-1 0,1 0-1,-1 0 1,0 0 0,0 0-1,0 0 1,0 0 0,0 0-1,0 0 1,0 1-1,0-1 1,0 0 0,0 0-1,0 0 1,1 0 0,-1 0-1,0 0 1,0 0 0,0 0-1,0 0 1,0 0 0,0 0-1,0 0 1,1 0-1,-1 0 1,0 0 0,0 0-1,0 0 1,0 0 0,0 0-1,0 0 1,1 0 0,-1 0-1,0 0 1,0 0 0,0 0-1,0 0 1,0 0-1,0 0 1,30 2-191,134-9-554,-161 8 752,-1 0 0,0 0 0,1-1 0,-1 1 0,0 1-1,0-1 1,1 0 0,-1 0 0,0 1 0,0 0-1,-1-1 1,1 1 0,0 0 0,0 0 0,-1 0-1,1 0 1,-1 0 0,0 0 0,0 0 0,1 0-1,0 4 1,1 0 24,-1-1 0,1 1 0,-1 0 0,0 0 0,-1 1 0,0-1 0,1 8 0,-2-9 25,-1-1 0,0 1-1,-1-1 1,1 0 0,-1 0 0,0 0 0,0 1 0,0-2-1,0 1 1,-1 0 0,0 0 0,0-1 0,0 1 0,0-1 0,0 0-1,0 0 1,-1 0 0,0-1 0,0 1 0,1-1 0,-1 0 0,0 0-1,-7 2 1,-13 6 253,0 0 0,-43 9 0,60-17-270,0 0 1,0 0-1,0-1 0,0 0 0,0-1 1,0 0-1,0 0 0,0 0 1,0-1-1,0 0 0,0 0 0,0-1 1,0 0-1,1 0 0,-1 0 1,1-1-1,-1 0 0,1-1 0,0 1 1,0-1-1,0 0 0,1-1 1,-10-8-1,8 7 359,-14-17-1685,27 19-44,17 6 678,90 28-1523,-76-21 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09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72 688,'0'0'1035,"0"0"-128,0 0-218,0 0-177,0 0-151,-7 46 1202,7-17-1742,0-29 172,0 0-11,0 0-41,21-50 860,-17 42-1667,-11 14 1165,-6 5 1091,10-12-578,6-9-105,0 4-682,1 0-1,0 0 1,0 0 0,1 1-1,0-1 1,0 1 0,0 0-1,0 1 1,1-1 0,0 1-1,0 0 1,0 1-1,0-1 1,1 1 0,-1 0-1,1 1 1,8-3 0,-3 2-55,0 0 0,0 0 1,1 2-1,-1-1 0,0 1 1,1 1-1,-1 0 0,1 1 1,17 4-1,-28-5-22,0 1 1,-1 0-1,1 0 1,-1 1 0,1-1-1,-1 0 1,0 0-1,1 1 1,-1-1-1,0 1 1,0-1-1,0 1 1,0 0-1,0-1 1,0 1-1,-1 0 1,1-1-1,-1 1 1,1 3-1,11 45 16,-8-31 147,-1-4-94,0 0 0,-1 0-1,-1 0 1,0 0 0,-2 0 0,1 0 0,-2 1 0,0-1-1,-1 0 1,0-1 0,-1 1 0,-1-1 0,0 1-1,-1-1 1,-1-1 0,0 1 0,0-1 0,-2 0 0,-9 11-1,-20 23 16,-2-3-1,-2-1 1,-68 54-1,92-81-24,-3 2 35,12-9 20,-1 0 1,0 0 0,-1-1 0,0 0-1,0 0 1,-1-2 0,0 1-1,-17 6 1,26-13-43,1 0 0,-1 0 0,0 0 0,1 0 0,-1 0 0,1-1 0,-1 1 0,0-1 0,1 1 0,-1-1 0,1 0 0,-1 0 0,1 0 0,0-1 0,-1 1 0,1 0 0,0-1 0,0 0 0,0 1 0,0-1 0,0 0 0,0 0 0,1 0 0,-1 0 0,0 0 0,-1-5 0,-6-8-138,1-1 0,0 0 0,-6-18 0,2 3 95,-1 10 14,11 18 2,-1-1 0,1 1 0,0 0 0,0-1 1,1 1-1,-1-1 0,1 0 0,0 1 0,0-1 0,0 0 0,-1-5 0,5 8-107,0 0 0,0 0 0,0 0-1,0 0 1,0 1 0,0-1 0,0 1 0,0 0-1,0 0 1,1 0 0,4 1 0,-2-1 88,18 0-2,0 0 0,0 1 0,0 2 0,-1 0 0,1 2 0,-1 0 0,23 10 0,-6-2-167,-33-11 141,1 0 0,0 1-1,-1 0 1,0 0 0,0 0 0,0 1 0,0 0 0,0 1-1,-1-1 1,9 8 0,-12-9 89,0-1-1,0 0 1,0 0-1,0 0 1,0-1 0,1 1-1,-1-1 1,1 0 0,-1 0-1,1 0 1,0 0-1,-1 0 1,1-1 0,0 0-1,-1 0 1,1 0-1,5-1 1,-6 1 142,-2 0-21,-1 0-20,0 0-74,0 0 32,0 0-74,0 0-68,0 0-30,0 0 30,0 0-63,0 0 26,0 0-65,0 0-14,0 0 40,2 2-82,1-1-1,-1 0 1,1 0-1,0 0 1,0 0-1,0 0 1,-1-1 0,1 1-1,0-1 1,0 0-1,0 0 1,0 0-1,3 0 1,-6 0 136,16 0-3794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7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1 239 288,'0'0'762,"0"0"-284,0 0-146,0 0 155,0 0 68,5-8-75,48-66 123,-49 68-485,-1-1 0,1 1 0,1-1-1,-1 2 1,1-1 0,0 0 0,0 1 0,1 0 0,9-7 0,-10 8-96,-3 4-12,0-1-1,-1 0 1,1 0 0,0-1 0,-1 1-1,1 0 1,-1 0 0,0-1-1,1 1 1,-1-1 0,0 1 0,0-1-1,0 0 1,2-3 0,-3 5-105,0 0 22,37-31 261,-36 29-126,1 0 0,-1 0 0,0 1 1,0-1-1,0 0 0,0 0 0,-1 0 1,1 0-1,0 0 0,-1 0 0,1 0 0,-1-3 1,-2 0 81,-5 20-394,-76 301 200,71-279 67,-1 4 28,-1 0 1,-28 54 0,41-94-22,1 1-7,0-2 3,0 0 47,0 0-5,0-13-1513,0 1-846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8.3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27 321 3577,'0'0'633,"0"0"-213,0 0 68,-4-19-78,-11-58-205,14 72-211,0 0-1,1 0 1,-1 0-1,1 0 1,1 0 0,-1 0-1,1 0 1,-1 0-1,1 0 1,1 0-1,-1 0 1,1 1-1,0-1 1,0 1-1,0-1 1,0 1 0,1 0-1,0-1 1,0 1-1,0 1 1,1-1-1,-1 0 1,1 1-1,5-5 1,5-1-10,0 0-1,1 1 1,-1 1-1,2 0 1,20-6 0,-32 12 23,33-12-216,0 2-1,1 2 1,0 1-1,1 3 0,-1 0 1,1 3-1,60 3 1,-94-1 176,0 1 1,-1-1 0,1 1 0,0 0-1,-1 0 1,1 0 0,-1 1-1,0 0 1,1 0 0,-1 0-1,0 0 1,0 1 0,0-1-1,0 1 1,-1 0 0,1 0-1,-1 1 1,6 6 0,-5-5 18,-1 1 1,-1 0 0,1 0-1,-1-1 1,0 1 0,0 1-1,-1-1 1,0 0 0,0 0-1,0 0 1,-1 1 0,0 9-1,-1 1 35,-1-1 0,-1 0 0,-1 0-1,0 0 1,-1 0 0,0-1 0,-1 0 0,-1 0-1,-1-1 1,-11 18 0,-1-6 60,-2-1 0,-1-1 0,0-1 0,-2 0 0,-1-2 0,0-1 0,-37 20 0,29-20 158,-1-2 0,-1-2-1,-1-1 1,0-1 0,-68 14-1,46-21 529,58-7-773,1 0 0,0 0 0,0 0 0,0-1 0,-1 1 0,1 0 0,0 0 0,0 0 0,0-1 0,0 1-1,0 0 1,0 0 0,-1-1 0,1 1 0,0 0 0,0 0 0,0-1 0,0 1 0,0 0 0,0-1 0,0 1 0,0 0 0,0 0 0,0-1-1,0 1 1,0 0 0,0 0 0,1-1 0,-1 1 0,0 0 0,0 0 0,0-1 0,0 1 0,0 0 0,0 0 0,1-1 0,-1 1-1,0 0 1,0 0 0,0 0 0,1 0 0,-1-1 0,0 1 0,0 0 0,0 0 0,1 0 0,-1 0 0,0 0 0,0-1 0,1 1 0,-1 0-1,12-12-413,0 5 399,0-1 0,1 2-1,-1-1 1,2 2 0,-1 0 0,1 0 0,-1 2-1,1-1 1,0 2 0,20-2 0,19 2 106,77 5 0,-97-1-129,-5 0-202,0 2 0,-1 1-1,1 1 1,-1 1 0,0 1-1,0 2 1,38 20-1,-46-21-591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8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 1672,'0'0'1851,"0"0"-881,0 0-582,0 0-180,0 0-80,0 0 93,12-1-34,9-2-184,-1-1 1,0-1-1,0 0 0,0-1 0,-1-2 0,0 0 0,22-12 1,-41 20-4,1-1 1,0 1 0,-1 0-1,1 0 1,-1 0 0,1-1 0,0 1-1,-1 0 1,1-1 0,-1 1 0,1-1-1,-1 1 1,1 0 0,-1-1 0,0 1-1,1-1 1,-1 1 0,1-1 0,-1 0-1,0 1 1,0-1 0,1 1-1,-1-1 1,0 0 0,0 1 0,0-1-1,1 1 1,-1-1 0,0 0 0,0 1-1,0-1 1,0 0 0,0 1 0,0-1-1,-1 0 1,1 1 0,0-1 0,0 1-1,0-1 1,0 0 0,-1 1-1,1-1 1,0 1 0,-1-1 0,1 1-1,0-1 1,-1 1 0,1-1 0,-1 1-1,1-1 1,-1 1 0,1-1 0,-1 1-1,1 0 1,-1-1 0,1 1-1,-1 0 1,0 0 0,1-1 0,-1 1-1,1 0 1,-2 0 0,-40-9 169,23 9-56,10-1-86,1 1-1,0 0 0,-1 1 0,1 0 0,-1 0 0,-11 3 0,18-3-26,0 0-1,0 1 0,-1-1 0,1 0 0,0 1 0,0-1 1,1 1-1,-1-1 0,0 1 0,0 0 0,1 0 0,-1 0 1,1 0-1,0 0 0,-1 0 0,1 0 0,0 0 0,0 1 1,0-1-1,1 0 0,-1 1 0,1-1 0,-1 1 0,1-1 1,0 0-1,0 6 0,-1-4-6,1 0-1,0 0 1,1 0-1,-1 1 1,1-1-1,-1 0 1,1 0-1,0 0 1,1 0-1,-1 0 1,1 0 0,0-1-1,0 1 1,0 0-1,0-1 1,0 0-1,1 1 1,3 2-1,1 1-64,1-1 0,0-1 0,0 1 0,1-1 0,-1-1 0,17 7 0,1-1-578,1-1 1,-1-1 0,1-2-1,49 6 1,-56-12-1602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9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55 3089,'0'0'985,"0"0"-427,0 0-46,0 0 17,0 0-111,0 0-146,-3-7-162,-9-40 40,-25 47 68,28 3-222,0 1 0,0 0-1,0 0 1,1 0-1,-1 1 1,1 1 0,0-1-1,1 1 1,-1 1-1,1-1 1,0 1-1,1 1 1,0-1 0,0 1-1,1 0 1,-1 0-1,2 1 1,-8 17-1,11-24-12,0 0 0,1 0 0,-1 0-1,1 0 1,-1 0 0,1 0 0,0 1-1,0-1 1,0 0 0,0 0-1,0 0 1,0 0 0,1 1 0,-1-1-1,1 0 1,-1 0 0,1 0-1,0 0 1,0 0 0,0 0 0,0 0-1,0-1 1,0 1 0,1 0 0,-1 0-1,0-1 1,1 1 0,0-1-1,-1 1 1,1-1 0,2 2 0,3-1-134,0 1 0,0-1 1,1 0-1,-1-1 1,0 0-1,1 0 0,-1-1 1,9 0-1,-12 0 149,132-2-13,-123 0 46,0 1-1,0-1 1,0-1 0,0-1-1,-1 0 1,0 0-1,1-1 1,14-9 0,-26 14 7,-1 0 0,1-1 0,-1 1 0,1 0 0,-1 0 1,1-1-1,-1 1 0,1 0 0,-1-1 0,1 1 0,-1 0 1,0-1-1,1 1 0,-1-1 0,0 1 0,1-1 0,-1 1 0,0-1 1,0 1-1,1-1 0,-1 1 0,0-1 0,0 1 0,0-1 0,0 1 1,1-1-1,-1 1 0,0-1 0,0 0 0,0 1 0,0-1 0,0 1 1,-1-1-1,1 1 0,0-1 0,0 1 0,0-1 0,0 0 0,-1 1 1,1-1-1,0 1 0,0-1 0,-1 1 0,1 0 0,0-1 0,-1 1 1,1-1-1,-1 1 0,1 0 0,0-1 0,-1 1 0,1 0 0,-1-1 1,1 1-1,-1 0 0,1 0 0,-1-1 0,1 1 0,-1 0 1,0 0-1,1 0 0,-2 0 0,2 0 6,0 0-116,0 0-101,3 3 135,1 1 1,-1-1 0,1 1 0,0-1-1,0 0 1,0 0 0,1-1 0,-1 1 0,0-1-1,7 2 1,-9-3-3,5 2-76,0 0-1,0-1 1,0 1 0,0-1-1,1-1 1,-1 0 0,1 0 0,0 0-1,-1-1 1,1 0 0,-1 0-1,1-1 1,0 0 0,7-2-1,-12 2 133,0 0 0,0-1-1,1 1 1,-1 0 0,-1-1 0,1 0-1,0 0 1,0 1 0,-1-2-1,1 1 1,-1 0 0,1 0 0,-1-1-1,0 0 1,0 1 0,0-1-1,-1 0 1,1 0 0,-1 0 0,1 0-1,-1 0 1,0 0 0,0 0-1,0 0 1,-1-1 0,1 1-1,-1 0 1,1-1 0,-1 1 0,0 0-1,-1-1 1,1 1 0,0 0-1,-2-4 1,1 4 6,-1-1-1,1 1 0,-1-1 0,0 1 1,0 0-1,0 0 0,0 0 1,0 0-1,-1 0 0,0 1 0,1-1 1,-1 1-1,0 0 0,0-1 1,0 1-1,-1 0 0,1 1 0,0-1 1,-1 1-1,1-1 0,-5 0 1,-4-2 5,0 0 0,-1 1 1,1 0-1,-26-2 1,32 5-41,0 0 1,0 0 0,0 0-1,0 0 1,0 1 0,0 0-1,0 1 1,0-1 0,-11 5 0,15-4-51,-1-1 0,1 1 0,0 0 0,0 0 1,0 0-1,0 0 0,0 0 0,0 0 1,1 0-1,-1 1 0,1-1 0,-1 1 0,1-1 1,0 1-1,0-1 0,0 1 0,1 0 1,-1 0-1,0-1 0,1 1 0,0 0 1,0 0-1,0 3 0,-1 20-948,1-4-218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30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0 459 1512,'0'0'555,"0"0"-318,0 0 206,0 0-108,0 0-124,13 1-97,8 0-73,82-1 102,-91 0-133,0-2 0,0 1-1,0-1 1,-1-1 0,1 0-1,-1-1 1,13-5 0,-7 1-141,-1-2-1,1 0 1,-2-1 0,1-1 0,-2 0-1,1-1 1,-2-1 0,23-28 0,-28 30 200,0-1 1,-1 1-1,0-1 1,-2 0-1,1-1 1,-2 0-1,1 1 1,-2-1-1,0-1 1,-1 1-1,0 0 1,-1-21-1,0 28 36,-1 1 1,0 0-1,-1-1 0,1 1 0,-1 0 0,-1-1 0,1 1 0,-1 0 0,0 0 0,-5-10 0,5 14-80,0-1-1,0 1 1,-1-1-1,1 1 1,-1 0-1,0 0 1,0 0-1,1 0 1,-1 1-1,0-1 1,0 1-1,-1 0 1,1 0-1,0 0 0,0 0 1,-1 0-1,1 1 1,0-1-1,-1 1 1,1 0-1,0 0 1,-4 1-1,1-1-44,0 0-1,1 0 1,-1 1-1,0 0 1,1 0-1,-1 1 0,1 0 1,-1 0-1,1 0 1,0 0-1,-1 1 0,1 0 1,-8 6-1,4-1-11,0 0-1,1 1 0,0 1 1,0-1-1,-9 18 0,-10 13 5,3 2 0,-27 61 0,44-88 30,1 1 1,1 0-1,1 1 1,0-1-1,1 1 1,1 0-1,0-1 1,1 1-1,1 0 1,3 24-1,-2-37-22,0 0-1,0 0 1,1 0 0,-1 0 0,1-1-1,0 1 1,1 0 0,-1-1 0,0 1-1,1-1 1,0 0 0,0 0-1,0 0 1,0 0 0,0 0 0,0-1-1,1 1 1,0-1 0,-1 0 0,1 0-1,0-1 1,0 1 0,0-1 0,0 1-1,5 0 1,9 2-171,0-1 0,1-1-1,-1 0 1,22-1 0,18-2-297,-6-5-454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30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173 164 1320,'0'0'682,"0"0"-538,0 0-103,0-22 102,-1-5-88,0 10 5,1 0 0,1 1 1,4-31-1,2 30 406,-1 25-361,2 28-21,-8-22-20,0 0 0,0 0 0,-2 0 1,0 0-1,0 0 0,-2 0 0,0-1 1,-7 19-1,-1-6 57,-2-1 1,-1 0-1,-19 25 1,11-19-20,14-22-81,2 1-1,-1 0 1,1 0 0,1 0 0,0 1 0,0 0 0,1 0 0,0 0-1,1 0 1,1 1 0,-5 23 0,8-33-35,0 0 0,0 0 0,0 0 0,0 0 0,0 0 0,0 0 0,1 0 0,-1 0 0,1-1 0,0 1 0,-1 0 0,1 0-1,0 0 1,0 0 0,0-1 0,0 1 0,0-1 0,1 1 0,-1-1 0,0 1 0,1-1 0,-1 0 0,1 1 0,-1-1 0,1 0 0,0 0 0,0 0 0,-1 0 0,1 0 0,0-1 0,0 1 0,2 0 0,8 1-145,-1 0 0,0-1 0,1-1 0,20 0-1,-23-1 125,18 0-337,0-1 0,0-2 0,44-11 0,-9-6-1367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31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66 205 856,'0'0'1118,"0"0"-387,0 0-274,0 0 75,0 0-9,-11-5-188,-32-17-251,42 22-83,1-1 0,0 1 0,0 0 0,0 0 0,-1 0 0,1-1 0,0 1 0,0 0 0,0 0 0,-1 0 0,1 0 0,0 0 0,0 0 0,-1-1 0,1 1 0,0 0 0,0 0 0,-1 0 0,1 0 0,0 0 0,-1 0 0,1 0 0,0 0 0,0 0 0,-1 0 0,1 0 0,0 0 0,0 1 0,-1-1 0,1 0 0,0 0 0,0 0 0,-1 0 0,1 0 0,0 0 0,0 1 0,0-1 0,-1 0 0,1 0 0,0 0 0,0 1 0,0-1 0,0 0 0,-1 0 0,1 0 0,0 1 0,0-1 0,0 0 0,0 0 0,0 1 0,0-1 0,0 0 0,0 0 0,0 1 0,0-1 0,-1 0 0,1 1 0,1-1 0,-1 0 0,0 0 0,0 1 0,0-1 0,0 0 0,0 0 0,0 1 0,0-1 0,0 0 0,0 0 0,1 1 0,5 15 46,-1-11-127,1 0 1,0 0-1,0-1 1,0 0-1,0 0 1,1-1-1,-1 0 1,1 0-1,0 0 1,0-1-1,0 0 1,0 0-1,12 1 1,12 1-559,56-1 0,-78-3 621,-3-1-8,-1 1-1,0 0 1,0-1-1,0 0 1,0 0-1,0-1 1,0 0-1,0 1 1,0-2-1,-1 1 1,1 0-1,-1-1 1,1 0-1,-1 0 1,0 0-1,7-7 1,-9 7-9,0 0 0,0 1 0,0-1 1,0 0-1,-1 0 0,1 0 1,-1 0-1,0 0 0,0-1 0,0 1 1,0 0-1,0 0 0,-1-1 1,0 1-1,1-1 0,-1 1 0,0 0 1,-1-1-1,1 1 0,0 0 1,-1-1-1,0 1 0,0 0 0,0 0 1,0-1-1,-1 1 0,-1-4 1,-2 0 156,0 0 0,-1 0 0,0 1 0,0 0 0,0 0 0,-1 0 0,1 0 0,-1 1 0,-1 0 0,1 1 0,-1 0 0,0 0 0,0 1 0,0-1 0,0 2 0,0-1 0,-1 1 0,1 0 0,-1 1 0,-14 0 0,22 1-125,-1 1 1,0-1 0,1 1 0,-1-1-1,1 1 1,-1 0 0,1 0 0,0 0-1,-1 0 1,1 0 0,0 0 0,-1 1-1,1-1 1,0 0 0,0 0 0,0 1-1,0-1 1,0 1 0,1-1 0,-2 3-1,-18 42-70,14-30 59,-16 27 20,17-36-4,0 1 0,1 1 0,0-1 0,0 1 1,1-1-1,0 1 0,0 0 0,1 0 0,0 0 1,1 0-1,0 1 0,0-1 0,1 0 0,1 11 0,0-17-6,0 0-1,1 0 0,0 0 1,-1 0-1,1 0 1,0-1-1,0 1 0,0-1 1,1 0-1,-1 0 0,1 1 1,-1-1-1,1-1 0,0 1 1,-1 0-1,1-1 1,0 1-1,0-1 0,0 0 1,0 0-1,1 0 0,-1 0 1,5 0-1,13 3-34,-1-1 1,29 0-1,-49-3 40,37 2-2,-1-2 0,1-2 1,-1-1-1,57-13 0,-74 12 21,0-2 0,-1 0 0,0-1 1,0-1-1,0-1 0,-1-1 0,0 0 0,-1-1 0,0 0 0,18-18 0,-30 24 29,0 1 1,0 0-1,0-1 1,-1 0-1,1 0 0,-1 0 1,0 0-1,-1 0 0,1-1 1,-1 1-1,0-1 0,-1 0 1,1 0-1,0-7 0,-1-2 156,-1 0-1,-1-1 1,0 1-1,-4-16 0,3 13 11,1 16-240,1 0 0,0 0 0,0 0 0,0-1 0,0 1 0,0 0 0,0 0 0,1 0 0,-1 0 0,1-1 0,-1 1 0,2-3 1,-1 4 6,-1 1 1,1-1-1,0 1 1,-1-1 0,1 1-1,0-1 1,-1 1 0,1-1-1,0 1 1,0 0 0,-1-1-1,1 1 1,0 0 0,0 0-1,0-1 1,-1 1 0,1 0-1,0 0 1,0 0 0,0 0-1,0 0 1,-1 0 0,1 0-1,0 1 1,0-1-1,0 0 1,-1 0 0,1 1-1,0-1 1,0 0 0,-1 1-1,1-1 1,0 1 0,-1-1-1,1 1 1,1 0 0,0 1-13,-1-1 0,1 1 1,0 0-1,-1 0 0,1 0 1,-1 0-1,1 0 0,-1 0 0,0 0 1,0 0-1,0 1 0,0-1 1,0 0-1,0 4 0,9 43 174,-5-23-142,-3-18-14,0 0 0,-1 0 0,0 0 0,0 0-1,-1 0 1,0 0 0,0 0 0,-1 0 0,0 0 0,0 0 0,-1 0 0,0 0 0,-1 0 0,0 0 0,0-1-1,0 0 1,-1 1 0,-6 8 0,8-14 48,0 1 0,0 0 0,1-1 0,-1 1 0,1 0 0,0 0 0,-1 0 0,1 0 0,1 0-1,-1 1 1,0-1 0,1 0 0,0 0 0,-1 1 0,1 2 0,2-4-30,-1-1-1,0 1 1,0 0-1,1-1 1,-1 0 0,1 1-1,-1-1 1,1 0 0,-1 0-1,1 0 1,0 0-1,0 0 1,0 0 0,-1 0-1,1 0 1,0-1 0,0 1-1,0-1 1,0 0-1,0 1 1,0-1 0,0 0-1,0 0 1,0 0-1,2-1 1,78 4-19,-1-5-1,150-21 1,-203 19-6,-43 6 166,-41 10 419,54-10-798,2-2-1038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15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3321,'0'0'921,"0"0"-397,0 0-158,0 0 30,0 0 19,0-4 774,1 4-3057,1 4-915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16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28 367 1640,'0'0'1279,"0"0"-547,0 0-222,0 0 53,0 0-50,0 0-133,0 0-283,-1 0 0,1 0 0,-1 0-1,0 0 1,1-1 0,-1 1 0,1 0 0,-1 0 0,1-1-1,-1 1 1,1 0 0,-1-1 0,1 1 0,-1 0 0,1-1-1,-1 1 1,1-1 0,0 1 0,-1-1 0,1 1-1,0-1 1,-1 1 0,1-1 0,0 0 0,0-357-132,3 565 206,-2 151 19,-11-286-167,-1 14-11,11-86-31,0 0-51,0 0-100,0 0 18,21-31-4147,-16 27 1834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24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54 140 3577,'0'0'1283,"0"0"-590,0 0-125,0 0-57,0 0-210,-3-2-310,-17-7-128,20 9 145,0 0 37,0 0-30,0 0-21,0 0 1,-2 30 260,3-23-237,0 1-1,0-1 1,1 1-1,0-1 1,0 0 0,1 0-1,0 0 1,0 0 0,0 0-1,1-1 1,0 1 0,1-1-1,-1 0 1,1 0 0,0-1-1,1 0 1,-1 0 0,1 0-1,0 0 1,1-1 0,12 7-1,-5-3-47,0-1 0,1 0 0,0-1 0,0-1 0,0 0 0,0-1 0,1-1 0,0 0 0,27 0 0,-39-3 32,0 1 1,0-2 0,0 1-1,0 0 1,0-1-1,0 0 1,0 0 0,0 0-1,0 0 1,0-1-1,-1 1 1,1-1 0,0 0-1,-1 0 1,1-1-1,-1 1 1,0-1 0,0 1-1,0-1 1,0 0-1,0 0 1,-1-1 0,0 1-1,1 0 1,-1-1-1,0 1 1,0-1-1,-1 0 1,1 0 0,-1 0-1,0 0 1,0 1-1,0-2 1,-1 1 0,1-6-1,0-2-8,-1 0 1,0 0-1,-1-1 0,0 1 0,-1 0 0,-1 0 0,0 1 0,0-1 1,-1 0-1,0 1 0,-1 0 0,-1 0 0,0 0 0,0 1 1,-1 0-1,0 0 0,-1 1 0,0 0 0,0 0 0,-19-15 1,22 22-32,1 0 0,-1-1 0,0 2 1,0-1-1,0 0 0,0 1 1,-1 0-1,1 0 0,0 1 0,0 0 1,0-1-1,-1 2 0,1-1 1,0 1-1,-8 1 0,0 1-26,0 0-1,0 1 1,0 0 0,-21 11-1,20-8 67,1 1-1,-1 0 1,1 1-1,-14 13 1,23-19-76,1 1 1,-1-1 0,1 1 0,0 0-1,0 0 1,0 0 0,1 0 0,-1 1-1,1-1 1,0 1 0,0-1 0,1 1-1,0 0 1,-1 0 0,1 0 0,1-1-1,-1 8 1,1-10-33,1-1 0,-1 1-1,0 0 1,1 0 0,0 0 0,-1 0-1,1-1 1,0 1 0,0 0 0,0-1 0,0 1-1,1-1 1,-1 1 0,0-1 0,1 1-1,-1-1 1,0 0 0,1 0 0,0 1 0,-1-1-1,1 0 1,0-1 0,-1 1 0,1 0-1,0 0 1,0-1 0,0 1 0,0-1-1,-1 0 1,4 1 0,23 4-734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16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 1040,'0'0'814,"0"0"-338,0 0-189,0 0 189,0 0 308,0 0 36,-8-3 2401,4 2-6171,4 1-738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17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50 2713,'0'0'498,"0"0"-232,0 0-93,0 0 161,0 0 98,0 0-20,0-3-132,-1 0-255,0-23 323,2 25-368,0-1 0,-1 1 0,1 0-1,0 1 1,0-1 0,0 0 0,0 0 0,1 0-1,-1 1 1,0-1 0,0 0 0,0 1 0,0-1-1,1 1 1,-1-1 0,0 1 0,1 0 0,-1 0-1,0-1 1,3 1 0,81-4-552,-84 5 537,0 0 1,-1 0-1,1-1 1,-1 1-1,1 0 1,-1 0-1,1 0 1,-1 0-1,1 0 1,-1 0-1,0 0 1,0 0-1,1 0 1,-1 0-1,0 0 1,0 0-1,0 0 1,0 0-1,0 0 1,0 0-1,-1 2 1,-1 25 309,-1-17-208,0 0 0,-1-1 0,-1 0 1,0 1-1,0-1 0,-1-1 0,0 1 1,-1-1-1,0 0 0,0-1 0,-1 0 0,0 0 1,-1-1-1,0 1 0,0-2 0,0 1 0,-1-2 1,1 1-1,-19 6 0,27-11-92,1 0 0,-1 0 0,0 0 0,0 0 0,1 0-1,-1 0 1,1 0 0,-1 0 0,1 0 0,-1 1 0,1-1 0,0 0 0,-1 0 0,1 0-1,0 0 1,0 1 0,0-1 0,0 0 0,0 0 0,0 0 0,0 1 0,1-1 0,-1 0-1,0 0 1,1 0 0,-1 0 0,0 1 0,1-1 0,0 0 0,-1 0 0,1 0 0,0 0-1,-1 0 1,1 0 0,0 0 0,0-1 0,0 1 0,0 0 0,0 0 0,1 0 0,17 5-112,1 0 1,0-2-1,0-1 1,0 0-1,0-1 1,22-1-1,-11 0 133,51 8 1,-72-7-8,1 0 0,-1 1 0,0 0 1,0 1-1,0 0 0,0 1 1,14 9-1,-21-12 17,-1 0 0,1 0 0,0 1 0,-1-1 0,1 1 1,-1 0-1,0-1 0,0 1 0,0 0 0,0 0 0,0 1 1,-1-1-1,1 0 0,-1 0 0,0 1 0,0-1 0,0 1 0,-1-1 1,1 1-1,-1-1 0,0 1 0,0 0 0,0-1 0,0 1 0,-1-1 1,-1 6-1,1-5 65,0 0 0,-1-1 1,0 0-1,0 1 0,0-1 1,0 0-1,0 0 0,-1 0 1,1 0-1,-1-1 0,0 1 1,0 0-1,0-1 0,0 0 1,-3 2-1,-56 28 653,52-27-613,-2 0 51,-29 14 410,-45 14 0,75-29-308,-1-1 0,0 0 0,0 0-1,0-2 1,0 1 0,0-2-1,0 1 1,0-2 0,-15-1 0,21-1-220,0 0 0,0 0 0,1 0 0,-1-1 0,1 1 1,-1-2-1,-8-7 0,1-8-3755,13 20 117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19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9 1816,'0'0'1226,"0"0"-587,0 0-183,0 0 56,0 0-113,0-2-195,0-3-72,0 3-47,0 2-13,0 0 36,0 0-20,0 0-12,0 0-24,0 0-38,-1 6-16,0-1 0,-1 1 1,1-1-1,-1 0 1,0 0-1,0 0 0,-5 8 1,-6 13 19,-83 254 415,-30 79-125,112-327-287,9-24 12,1 1 0,0-1 1,1 1-1,0 0 0,1 0 1,-3 17-1,5-26 37,26-27-792,-2 0-727,-16 16-240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0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12 111 4297,'0'0'644,"0"0"-305,0 0-159,0 0 136,0 0 12,0 0-128,-12-11 345,13 9-586,0 0 0,-1 0 0,1 0-1,0 0 1,0 0 0,0 0-1,0 0 1,0 0 0,0 1-1,0-1 1,1 0 0,-1 1-1,1-1 1,-1 1 0,1 0-1,0-1 1,0 1 0,-1 0 0,4-1-1,42-23-251,-35 20 259,3-3 3,-8 4 42,1 0 0,0 0 0,0 1 0,0 0 0,0 0 0,1 1 0,14-3 0,-22 7-33,-1 0 0,1 0-1,0 0 1,-1 0 0,1 0 0,-1 0-1,0 0 1,0 0 0,1 0 0,-1 0-1,-1 0 1,1 0 0,-1 3-1,1-1 8,0 7 59,-1 0 0,-1 0 1,0 0-1,-1 0 0,0-1 0,0 1 0,-10 18 0,-44 72 157,19-37-133,30-50-53,6-12-14,0 1 0,0 0 0,1 0-1,-1 0 1,1 0 0,-1 0 0,1 1-1,0-1 1,1 0 0,-1 1 0,0-1 0,1 5-1,19-14-37,-3-3 52,0-1 0,-1 0 0,-1-1-1,0-1 1,0-1 0,14-17 0,66-92-76,-43 53 285,-50 67-252,1 1 0,-1-1 0,0 1 0,1-1 0,-1 1 0,1 0 0,0-1 0,-1 1 0,1 0 0,0 0 0,0 0 0,0 0 0,0 1 0,2-2 0,-3 2 10,0 0 1,-1 0 0,1 0-1,0 0 1,0 0 0,-1 1 0,1-1-1,0 0 1,0 0 0,-1 0-1,1 1 1,0-1 0,-1 0-1,1 1 1,0-1 0,-1 0-1,1 1 1,-1-1 0,1 1 0,-1-1-1,1 1 1,-1-1 0,1 1-1,-1 0 1,1-1 0,-1 1-1,0-1 1,1 1 0,-1 0-1,0-1 1,1 1 0,-1 0 0,0 0-1,0-1 1,0 1 0,0 0-1,0 0 1,0-1 0,0 1-1,0 1 1,1 26 89,-1 0-1,-1 0 0,-2 0 1,-9 43-1,2-12-48,10-58-28,0 0-1,-1-1 1,1 1 0,0-1-1,0 1 1,0 0-1,0-1 1,-1 1 0,1 0-1,0-1 1,0 1-1,0 0 1,0-1-1,1 1 1,-1 0 0,0-1-1,0 1 1,0-1-1,0 1 1,1 0 0,-1-1-1,0 1 1,0-1-1,1 1 1,-1-1 0,1 1-1,-1-1 1,0 1-1,1-1 1,-1 1 0,1-1-1,-1 1 1,1-1-1,-1 0 1,1 1 0,0-1-1,-1 0 1,1 1-1,-1-1 1,1 0-1,0 0 1,-1 0 0,1 1-1,0-1 1,-1 0-1,1 0 1,-1 0 0,1 0-1,0 0 1,-1 0-1,1-1 1,0 1 0,-1 0-1,1 0 1,0 0-1,-1 0 1,1-1 0,-1 1-1,1 0 1,0-1-1,-1 1 1,1-1 0,47-27-127,-38 21 171,54-37-375,90-78 0,-142 111 421,-17 16 133,-24 26 81,25-25-275,0 1-1,0-1 0,0 1 0,1 0 0,0 0 0,1 0 0,-1 0 0,2 0 1,-1 0-1,1 1 0,0-1 0,0 1 0,1 8 0,0-11-26,1-1-1,0 1 1,0 0-1,1-1 1,-1 1-1,1-1 1,0 1-1,0-1 1,1 0-1,-1 0 1,1 0-1,0 0 1,0 0-1,0-1 1,1 1-1,-1-1 1,1 0-1,0 0 1,0 0-1,0-1 1,8 5-1,73 30-1109,-52-26 130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0.9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230 1 2665,'0'0'842,"0"0"-320,0 0-254,0 0-72,0 0-24,0 0-125,-5 16-19,-58 206 1671,19-72-1293,9-26-253,-47 214-200,82-319-600,0-18 594,1-1-1,-1 0 1,1 1 0,-1-1 0,0 0 0,1 1 0,-1-1 0,1 0-1,-1 0 1,1 1 0,-1-1 0,0 0 0,1 0 0,-1 0-1,1 0 1,-1 0 0,1 0 0,-1 0 0,1 0 0,-1 0 0,1 0-1,-1 0 1,1 0 0,-1 0 0,1 0 0,-1 0 0,1 0-1,-1-1 1,1 1 0,-1 0 0,1 0 0,-1 0 0,1-1 0,-1 1-1,1-1 1,17-13-1504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2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3201,'0'0'485,"0"0"-210,0 0 10,0 0-85,0 0-62,15-1-164,51 0-202,-63 1 225,-1 1 0,1 0-1,0 0 1,-1 0 0,1 0-1,0 0 1,-1 1 0,0-1 0,1 1-1,-1 0 1,0 0 0,0-1-1,0 1 1,0 1 0,0-1-1,0 0 1,2 4 0,19 44 71,-18-38-38,5 15-11,0 0 0,-2 1 0,-2-1 0,0 2 0,-2-1 0,-1 0 0,-1 43 0,-2-68 5,0-1 1,0 1-1,-1 0 1,1 0-1,-1 0 1,0 0-1,0-1 1,0 1-1,0 0 1,-1-1-1,1 1 1,-1-1-1,1 1 1,-1-1-1,0 0 1,0 1-1,0-1 1,0 0-1,0-1 0,-1 1 1,1 0-1,0-1 1,-1 1-1,1-1 1,-1 1-1,0-1 1,0 0-1,1 0 1,-1-1-1,0 1 1,-3 0-1,-8 1 215,0 0 0,0 0 0,0-2 1,0 0-1,-16-2 0,17-3-7,20-5-1017,22-6-87,38-14 841,65-33-256,-113 53 255,-1-1-1,0-1 1,-1 0 0,24-23-1,-36 29 160,-14 14-74,-16 19-18,20-20-2,0 1 0,1 0-1,0 1 1,-6 13 0,9-18-21,0-1 0,0 1 0,0-1 0,0 1 0,1-1 0,-1 1 0,1 0 0,0-1 0,0 1 0,0 0 0,1-1 0,-1 1 0,1-1 0,2 7 0,-1-8-30,-1 0 0,1-1 0,0 0 0,0 1 0,0-1 0,0 0 0,0 0 0,0 0 0,0 0 0,1 0 0,-1-1 0,0 1 1,0-1-1,1 1 0,-1-1 0,0 0 0,1 0 0,-1 0 0,5-1 0,45-6-138,-37 1 150,0-1-1,0-1 0,-1-1 0,0 0 1,-1-1-1,0 0 0,0-1 0,-1 0 1,-1-1-1,0-1 0,-1 0 0,0 0 1,0-1-1,8-18 0,-16 29 30,-1 0 0,0 0 0,1 0 0,-1-1-1,-1 1 1,1 0 0,0 0 0,-1-1 0,0 1 0,1 0 0,-1-1 0,-1 1-1,1 0 1,0-1 0,-1 1 0,0 0 0,0-1 0,0 1 0,0 0 0,0 0 0,0 0-1,-1 0 1,0 0 0,1 0 0,-1 1 0,0-1 0,-1 0 0,1 1 0,-4-4 0,1 3 15,0 0 0,0 0 0,0 0 0,0 1 1,-1 0-1,1 0 0,0 0 0,-1 1 1,0 0-1,1 0 0,-1 0 0,0 1 1,1 0-1,-1 0 0,0 0 0,1 1 1,-7 0-1,7 2-36,0 0-1,0 0 1,1 0-1,-1 0 1,1 1 0,0 0-1,0 0 1,0 0 0,0 0-1,1 0 1,-6 10 0,-2 1-49,-3 2 34,1 1-1,1 0 1,-19 37 0,26-45 17,1 0 0,0 0 0,1 1 0,0 0 0,1 0 0,0-1 0,1 1 0,0 0 0,0 19 0,2-29-22,0 1 0,0-1 0,0 1 0,0-1 1,0 1-1,0-1 0,0 1 0,0-1 0,0 0 0,1 1 0,-1-1 0,0 0 0,1 0 1,-1 0-1,1 0 0,-1-1 0,1 1 0,0 0 0,-1-1 0,1 1 0,0-1 1,0 1-1,-1-1 0,1 0 0,0 1 0,0-1 0,-1 0 0,1 0 0,3-1 0,57-3-452,-47 0 429,1-1 0,-1 0 0,0-1 0,0-1 1,-1 0-1,0-1 0,26-19 0,-17 9-35,-1-1-1,-1 0 1,30-37 0,9-36 901,-58 90-850,0 0 0,1 1 0,-1 0-1,1 0 1,-1-1 0,1 1 0,-1 1-1,1-1 1,0 0 0,-1 1-1,1-1 1,0 1 0,0 0 0,-1 0-1,1 0 1,0 0 0,0 0-1,4 2 1,-4-2-57,1 1 0,0-1 0,-1 1 0,1 0 0,-1 1 0,1-1 0,-1 0 0,1 1 0,-1 0 0,0 0 0,0 0 0,5 4-1,-4 1 59,-1-1-1,1 1 0,-1 0 0,-1 0 0,1 0 0,-1 0 0,-1 1 0,1-1 1,-1 1-1,0-1 0,-1 11 0,1 5 59,-2 0 0,-5 32 0,3-40-20,-2 0 0,1-1 0,-2 0 0,0 0-1,-1 0 1,0 0 0,-1-1 0,-11 15-1,18-28 17,1 1 0,-1 0 0,1-1 0,-1 1 0,0 0-1,1-1 1,-1 1 0,1 0 0,-1-1 0,0 1-1,0-1 1,1 0 0,-1 1 0,0-1 0,0 0 0,0 1-1,1-1 1,-1 0 0,0 0 0,0 1 0,0-1 0,0 0-1,0 0 1,1 0 0,-1 0 0,0 0 0,0 0-1,0-1 1,0 1 0,0 0 0,1 0 0,-1-1 0,0 1-1,0 0 1,0-1 0,1 1 0,-1-1 0,0 1-1,1-1 1,-1 1 0,0-1 0,1 0 0,-1 1 0,1-1-1,-1 0 1,1 1 0,-1-1 0,0-1 0,-24-41 770,23 38-762,-9-17 201,4 5 9,-1 1-1,-1 0 1,0 1 0,-19-24-1,28 43-375,-1 0-1,1 0 1,0 0 0,0 0-1,0 1 1,1-1 0,-1 0-1,1 0 1,0 0-1,0 0 1,0-1 0,1 1-1,-1 0 1,4 4 0,-2-5 16,0 0 1,1 0 0,0 0 0,-1-1 0,1 1-1,0-1 1,0 0 0,1-1 0,-1 1-1,0-1 1,0 1 0,1-1 0,-1-1 0,1 1-1,-1 0 1,1-1 0,7-1 0,-3 1-81,0-1 1,1-1-1,-1 1 1,0-2-1,0 1 1,0-1-1,11-5 0,21-13-1388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2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434 79 832,'0'0'1454,"0"0"-489,0 0-358,0 0-99,0 0-62,3-18-136,4-14-235,-3 4-285,-31 75 65,-170 363 598,68-135-323,109-236-139,-30 69 98,45-96-258,1 1-1,0 0 1,1 0 0,0 0 0,1 0 0,-1 18 0,3-31 108,1 1 1,-1-1-1,1 1 0,-1-1 1,1 0-1,-1 0 0,1 1 1,0-1-1,-1 0 1,1 0-1,-1 0 0,1 0 1,-1 1-1,1-1 0,0 0 1,-1 0-1,1 0 1,-1 0-1,1 0 0,0-1 1,-1 1-1,1 0 0,-1 0 1,1 0-1,0 0 0,-1-1 1,2 1-1,16-11-1098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3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 1088,'0'0'1898,"0"0"-430,0 0-461,0 0-325,0 0-441,5-12-529,-1 4 234,-3 5 46,0 0 0,-1 0 1,2 0-1,-1 1 1,0-1-1,0 1 0,1-1 1,0 1-1,-1-1 1,1 1-1,0 0 1,0 0-1,0 0 0,0 0 1,1 0-1,-1 0 1,0 0-1,1 1 0,-1-1 1,1 1-1,0 0 1,-1 0-1,1 0 1,0 0-1,0 0 0,0 1 1,4-1-1,1 1 12,21 0-105,0 1 0,30 5 0,-51-5 49,1 1 1,-2 0 0,1 0 0,0 1-1,0 0 1,-1 0 0,1 1 0,-1 0 0,0 0-1,0 0 1,-1 1 0,8 7 0,-13-11 38,0 0 0,0 1 0,0-1 0,0 0 0,0 1 0,0-1 0,0 0 0,-1 1 0,1-1-1,-1 1 1,1-1 0,-1 1 0,1-1 0,-1 1 0,0 0 0,0-1 0,0 1 0,0-1 0,0 1 0,0 0 0,0-1 0,-1 1 0,1-1 0,0 1 0,-1-1 0,0 1 0,1-1 0,-1 1 0,0-1 0,1 0 0,-1 1 0,0-1 0,0 0 0,-2 2 0,-4 5 38,0 0 1,-1-1 0,0 1-1,-10 5 1,5-2-26,5-4 16,0 0 0,1 0 0,0 1 0,-7 10 0,13-17-17,0 0 0,0 0 0,1 0-1,-1 0 1,0 0 0,0 0 0,1 1 0,-1-1-1,0 0 1,1 0 0,0 1 0,-1-1 0,1 0-1,0 1 1,-1-1 0,1 0 0,0 1 0,0-1 0,0 0-1,0 1 1,0-1 0,0 1 0,1-1 0,-1 0-1,0 1 1,1-1 0,-1 0 0,1 0 0,0 1-1,-1-1 1,1 0 0,0 0 0,-1 0 0,1 0-1,0 0 1,0 0 0,0 0 0,0 0 0,0 0 0,0 0-1,1 0 1,0 0 0,14 5-148,0-1 1,0 0-1,0-1 0,1-1 0,-1-1 1,1 0-1,-1-1 0,1-1 1,21-3-1,-32 2 136,-1 0 0,0 0 0,0-1-1,0 0 1,0 0 0,0-1 0,0 1 0,0-1 0,-1 0 0,1 0-1,-1-1 1,0 1 0,0-1 0,-1 0 0,1 0 0,-1 0 0,1 0-1,-1-1 1,0 1 0,-1-1 0,1 0 0,-1 0 0,0 0-1,-1 0 1,1 0 0,-1-1 0,0 1 0,0 0 0,0-1 0,-1 1-1,0 0 1,0-1 0,0 1 0,-2-11 0,0 13 86,0-1 0,-1 0 1,1 1-1,-1-1 0,1 1 0,-1 0 0,0 0 1,0 0-1,0 0 0,-1 0 0,1 1 1,-1 0-1,1-1 0,-1 1 0,0 1 1,0-1-1,0 0 0,0 1 0,0 0 0,-7-1 1,-5-2 49,-1 1 1,0 0 0,-31 0-1,45 3-119,-1 1 0,0-1 0,0 1 0,0 0-1,1 0 1,-1 0 0,1 1 0,-1-1 0,1 1 0,-1 0-1,1 0 1,0 0 0,0 0 0,0 0 0,0 1 0,0-1-1,0 1 1,1 0 0,-1 0 0,1 0 0,0 0-1,0 1 1,0-1 0,0 0 0,-1 7 0,-1-1-7,0 1 0,1 0 0,1 0 0,0 0 0,0 0-1,1 1 1,0-1 0,2 17 0,-1-26-9,0 1 0,1-1 0,-1 0 0,1 1 0,-1-1 0,1 0 0,0 0-1,-1 1 1,1-1 0,0 0 0,0 0 0,0 0 0,0 0 0,0 0 0,0 0 0,0 0 0,0 0-1,0-1 1,1 1 0,-1 0 0,0-1 0,0 1 0,1-1 0,-1 1 0,0-1 0,1 1-1,-1-1 1,1 0 0,2 0 0,50 2-317,-40-2 359,12 0-382,-1-2 1,1 0 0,-1-2 0,46-12 0,-57 11 284,1 0 1,-1-1-1,0 0 1,-1-1-1,1-1 0,-2 0 1,1-1-1,-1 0 0,16-17 1,-27 26 137,0 0 1,-1-1-1,1 1 1,-1 0-1,1-1 1,0 1-1,-1 0 1,1-1 0,0 1-1,-1 0 1,1 0-1,0 0 1,-1 0-1,1 0 1,0 0-1,0 0 1,-1 0-1,1 0 1,0 0 0,-1 0-1,1 0 1,0 0-1,-1 1 1,1-1-1,0 0 1,-1 0-1,1 1 1,0-1-1,-1 1 1,1-1-1,-1 0 1,1 1 0,-1-1-1,1 1 1,-1-1-1,1 1 1,-1 0-1,1-1 1,-1 1-1,0-1 1,1 1-1,-1 0 1,0-1-1,1 2 1,20 39-580,-14-26 745,27 41-228,-18-31 15,-1 1 1,12 28-1,-23-46-97,-1 0-1,0 0 0,-1 1 0,0-1 1,0 1-1,-1 0 0,0-1 0,-1 1 1,0 0-1,0 0 0,-2 11 0,1-18 74,0 0-1,0 0 1,0 0-1,0 0 0,0 0 1,0 0-1,-1-1 0,1 1 1,0 0-1,-1-1 0,1 1 1,-1-1-1,0 0 0,0 0 1,1 1-1,-1-1 0,0 0 1,0 0-1,0-1 0,0 1 1,0 0-1,0-1 0,0 1 1,0-1-1,0 0 1,-1 1-1,-1-1 0,1 0 105,0 1 0,0-1 0,0 0 0,0 0 1,0 0-1,0-1 0,0 1 0,0-1 0,0 1 0,0-1 0,1 0 0,-1 0 0,0 0 0,0-1 0,1 1 0,-1-1 0,1 1 0,-5-4 1,3-2-30,0 1 0,1 0 0,-1-1 0,2 0 0,-1 1 0,1-1 0,-1 0 0,0-9 0,2 9-27,-1 1 1,0-1 0,0 0-1,0 1 1,-1-1 0,0 1-1,0 0 1,-1 0-1,-4-7 1,5 12-106,1 0 0,-1 0 0,1 0 0,-1 0-1,1 0 1,-1 1 0,1-1 0,-1 1 0,1 0 0,-1 0-1,0 0 1,1 0 0,-1 0 0,1 0 0,-4 2 0,-7-2-867,-7 0-1461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5:24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212 106 2529,'0'0'713,"0"0"-206,0 0 21,0 0 128,0 0-12,0 0-228,2-6-102,2-8-55,-1 0 1,0 0-1,-1 0 1,0-16-1,-3 28-256,-1 1-1,1 0 1,-1 0-1,0 0 1,0 0 0,0 0-1,1 1 1,-1-1-1,0 0 1,0 1-1,0-1 1,0 1-1,0 0 1,0 0 0,0 0-1,0 0 1,-4 0-1,3 0-6,-17-1-45,7 0 6,0 1 0,0 0-1,0 0 1,0 1 0,-16 4 0,25-4 37,0 0 1,0 0-1,1 1 1,-1 0-1,1 0 1,0 0-1,-1 0 1,1 0 0,0 0-1,0 1 1,0 0-1,1 0 1,-1-1-1,0 1 1,1 1-1,0-1 1,0 0-1,0 1 1,0-1 0,1 1-1,-1-1 1,0 5-1,0-4 2,0 0 0,1 1-1,0-1 1,0 1-1,0-1 1,0 1 0,1-1-1,0 1 1,0-1 0,0 1-1,0 0 1,1-1 0,1 8-1,0-9-19,-1-1 0,1 1 0,0 0 0,0-1 1,0 0-1,0 1 0,0-1 0,0 0 0,1 0 0,-1 0 0,1-1 0,0 1 0,-1 0 0,1-1 0,0 0 0,0 1 0,0-1 0,0-1 0,0 1 0,4 0 0,30 7-391,52 5 0,-79-12 232,20 8-198,18-7 499,5 0-116,95 16 0,-147-18-60,0 1 1,0-1-1,0 0 0,0 0 1,-1 1-1,1-1 1,0 1-1,0-1 0,-1 0 1,1 1-1,0 0 1,-1-1-1,1 1 1,0-1-1,-1 1 0,1 0 1,-1-1-1,1 1 1,-1 0-1,0 0 0,1-1 1,-1 1-1,0 0 1,1 0-1,-1 0 0,0-1 1,0 1-1,0 0 1,1 0-1,-1 0 0,0 0 1,0-1-1,0 1 1,-1 0-1,1 0 0,0 0 1,-1 1-1,1 5 58,0-2-378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1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53 1136,'0'0'1106,"0"0"-477,0 0-49,0 0-162,0 0-129,4-8-146,16-36 176,-22 113 1386,-2-51-1665,-1-1-1,-1 0 1,-1 0-1,0 0 1,-1-1 0,-12 18-1,-70 90 403,22-33-114,-16 30-146,94-109 667,0-1-831,0 0 1,1 0-1,14 10 0,-10-16-106,-1 0-1,1 0 0,0-1 0,0-1 0,22 1 0,44 11-219,-50-10-4017,-22-5 2631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0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16 517 1032,'0'0'1200,"0"0"-658,0 0-119,0 0-17,0 0-76,-3-1-163,-8-3-440,9 6 71,19 13-23,34 17 266,-35-25-96,1-1 0,0 0 0,1-1 0,-1-1 0,1-1 0,0 0 0,0-2 0,0 0 0,0 0 0,0-2 0,1 0 0,-1-2 0,-1 0 0,1 0 0,0-2 0,-1 0 0,0-1 0,0-1 0,-1 0 0,27-17 0,19-12 648,67-53 0,-106 71-428,-1 0 1,0-2 0,-2-1 0,0-1-1,29-42 1,-45 58-87,0 0 0,-1 0-1,1-1 1,-1 0-1,-1 1 1,0-1 0,0 0-1,0 0 1,-1-1 0,1 1-1,-2 0 1,1 0-1,-2-14 1,0 16-62,0 0-1,0 0 0,0 0 1,-1 1-1,0-1 1,0 0-1,0 1 1,-1-1-1,1 1 1,-1 0-1,0 0 0,0 0 1,-1 0-1,1 0 1,-1 1-1,0 0 1,0-1-1,0 2 0,-9-6 1,-2-1-77,-1 1 1,-1 0-1,-30-8 1,42 14 54,0 1 0,1-1 1,-1 2-1,0-1 0,0 0 1,0 1-1,0 0 0,-1 0 0,1 0 1,0 1-1,0 0 0,1 0 1,-1 0-1,0 1 0,0-1 1,0 1-1,-8 5 0,-20 16-126,0 2 1,2 1-1,0 2 0,-33 40 1,54-57 108,1 1 1,1 0 0,0 0 0,0 1-1,1-1 1,1 2 0,0-1 0,1 1-1,1 0 1,0 0 0,0 1 0,2-1-1,0 1 1,0-1 0,1 20 0,3-26 22,0-1 0,0 0 1,0 0-1,1 0 1,-1 0-1,2 0 1,-1 0-1,1-1 0,0 1 1,1-1-1,-1 0 1,1-1-1,0 1 0,1-1 1,-1 0-1,1 0 1,0-1-1,7 5 1,8 5-62,0-2 1,1 0 0,0-1 0,30 9-1,-29-12-22,0-2-1,1 0 0,-1-2 1,1-1-1,0 0 0,0-2 0,0-1 1,1-1-1,-1-1 0,-1-1 1,34-8-1,-1-17 1277,-53 25-2313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25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77 2441,'0'0'953,"0"0"-171,0 0-128,0 0-126,0 0-178,0 0-121,0 88 415,1-82-639,0-1-1,1 1 0,0 0 1,-1-1-1,2 1 0,-1-1 1,1 0-1,0 0 0,0 0 0,0 0 1,0 0-1,1-1 0,0 1 1,0-1-1,0 0 0,1 0 1,5 3-1,-4-2 7,1 0 0,0-1 1,1 1-1,-1-2 0,1 1 0,-1-1 0,1 0 1,0 0-1,0-1 0,1 0 0,11 0 0,-11-1-9,0-1 0,0-1 0,0 1-1,0-2 1,1 1 0,-2-1 0,1-1-1,0 1 1,0-2 0,14-6-1,-19 7-7,0 1-1,-1-1 1,1 0-1,-1 0 1,1 0-1,-1 0 1,0-1-1,0 1 1,0-1-1,0 0 1,-1 0-1,0 0 1,1 0-1,-2 0 1,1 0-1,0-1 1,-1 1-1,0-1 1,0 1-1,0-1 1,0 1-1,-1-1 1,0-5-1,-1-2 10,-1-1 0,0 0-1,-1 1 1,-1 0 0,0 0 0,0 0 0,-1 0-1,-1 1 1,0-1 0,0 1 0,-10-12-1,14 21-45,-1 0-1,1 0 0,-1 0 1,0 0-1,1 0 0,-1 1 1,0-1-1,0 1 0,0 0 1,0 0-1,-1 0 0,1 0 1,0 0-1,0 1 0,-1 0 1,1-1-1,-7 2 0,-58 4-517,53-2 333,1 1 0,-1 0-1,1 2 1,0-1 0,0 2-1,1 0 1,0 0-1,0 1 1,1 1 0,0 0-1,0 0 1,1 2 0,0-1-1,1 1 1,-13 19-1,9-3-1459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1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3001,'0'0'864,"0"0"-315,0 0-89,0 0-154,0 0-180,0 0-32,0-4 35,0-12 191,0 13 194,0 3 130,0 0-7,0 0-111,0 0-144,0 0-129,0 0-128,0 10-639,5 281-1247,-1-281-658,-2-7-385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2.4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1 720,'0'0'608,"0"0"-448,0 0-112,0 0-40,0 0 8,0 0-16,0 0 0,-3 0-152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3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103 364 2833,'0'0'1409,"0"0"-298,0 0-252,0 0-92,0 0-235,0 0-165,1-38 989,2 8-1306,-1-1 0,-1 0 1,-1 1-1,-2-1 0,-2 0 0,0 1 0,-13-44 0,12 37 129,5 36-207,0 1-63,0 0-106,0 0 13,0 0 49,0 0 58,0 0 48,-1 0-29,0 1 0,0-1 0,0 1 0,0-1 0,0 1 0,0 0 0,1-1 0,-1 1 0,0 0 0,0-1 0,1 1 0,-1 0 0,0 0 0,1 0 0,-1 0 0,1-1 0,-1 1 0,1 0 0,0 0 0,-1 0 0,1 0 0,0 0 0,-1 2 0,-7 33-125,6-26 153,-2 7 87,-10 41 40,2 1 0,3 0 0,-3 80 1,12-119-261,4 74 480,-3-88-491,-1 0 0,1-1-1,1 1 1,-1-1 0,1 1 0,0-1 0,1 1-1,-1-1 1,1 0 0,0 0 0,0 0 0,1-1-1,5 7 1,-7-12-1714,-2-6 740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4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22 1640,'0'0'1521,"0"0"-533,0 0-211,0 0-75,0 0-214,0 0-140,0 0 43,0 0-28,0 0 38,0 0-137,0 0-80,0 0-81,0 0-61,0 0 48,0 0-30,21-15-1298,-19 14 1211,1 0-1,-1 0 0,0 0 1,0 1-1,0-1 0,0 0 1,1 1-1,-1 0 0,0-1 1,1 1-1,-1 0 0,0 0 1,1 1-1,-1-1 0,0 0 1,0 1-1,1-1 0,-1 1 1,0 0-1,0 0 0,0 0 1,2 1-1,-2 0 8,0 0 0,0 0 0,0 0 0,0 1 0,0-1 0,-1 0 0,1 1 0,-1 0 0,0-1 0,0 1 0,0 0 1,0-1-1,0 1 0,0 6 0,1 8-23,-1 1 1,-1 0 0,0-1 0,-5 28-1,3-34 43,-1-1 0,-1 0-1,1 0 1,-1 0 0,-1 0-1,0-1 1,0 1 0,-1-1 0,-1-1-1,1 1 1,-1-1 0,0 0-1,-11 9 1,-9 7 73,-2-2-1,-48 31 1,60-42-37,0-1 0,0 0 1,-1-1-1,0-1 1,0-1-1,-1 0 0,0-2 1,0 0-1,-1-1 0,-32 3 1,52-7-36,-1 0 0,1 0 1,0 0-1,-1 0 0,1 0 1,0 0-1,-1 0 0,1-1 0,0 1 1,-1 0-1,1 0 0,0 0 1,-1 0-1,1 0 0,0-1 1,-1 1-1,1 0 0,0 0 0,0 0 1,-1-1-1,1 1 0,0 0 1,0 0-1,0-1 0,-1 1 1,1 0-1,0-1 0,0 1 1,0 0-1,0 0 0,-1-1 0,1 1 1,0 0-1,0-1 0,0 1 1,0 0-1,0-1 0,0 1 1,0 0-1,0-1 0,0 1 0,0-1 1,0 1-1,0 0 0,0-1 1,1 1-1,-1 0 0,0 0 1,0-1-1,7-13-38,-1 8 30,1 0 0,0 1 1,0 0-1,0 0 0,0 0 0,1 1 1,0 0-1,0 1 0,0 0 0,0 0 1,1 0-1,16-2 0,-5 2-24,0 1 0,0 0-1,0 2 1,33 2 0,-47 0-4,0-1 0,0 1-1,-1 1 1,1-1 0,-1 1 0,0-1 0,1 2 0,-1-1 0,9 8 0,28 16-58,-16-20 129,-1-1-1,1-1 1,0-1 0,0-1 0,0-2 0,0 0 0,27-4 0,3 2 711,-55 0-624,-1-1 0,0 1 0,0-1-1,0 1 1,0-1 0,0 1-1,-1 0 1,1-1 0,0 1-1,-1-1 1,1 1 0,-1-1-1,1 1 1,-1 0 0,0-1 0,1 1-1,-3-2 1,-6-3-1675,-2 0-2093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6.1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228 50 1200,'0'0'1138,"0"0"-257,0 0-106,0 0-85,0 0-14,0 0-152,1-10-177,0-3-365,1-14 501,-10 49-476,-11 40 317,-2-1 0,-52 103 0,43-103-250,3 1 0,-24 82-1,50-142-138,1 1-1,-1-1 0,1 1 1,-1-1-1,1 1 0,0-1 1,0 1-1,0-1 0,1 1 1,-1 0-1,0-1 0,1 1 1,0-1-1,0 0 0,-1 1 1,1-1-1,1 0 0,-1 1 1,0-1-1,0 0 0,1 0 1,0 0-1,-1 0 0,1 0 1,0 0-1,0-1 0,0 1 1,0-1-1,0 1 0,0-1 1,4 2-1,17 16-1016,-6-1-438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7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22 245 4905,'0'0'1004,"0"0"-576,0 0-74,0 0 30,0 0-103,-4-8-131,4 7-158,-3-6 41,0 0 0,0 0 0,1 0 0,-4-16 0,6 21-35,0-1 1,0 1-1,-1 0 0,1-1 0,1 1 0,-1-1 0,0 1 0,1 0 0,-1-1 0,1 1 0,0 0 0,-1-1 1,1 1-1,0 0 0,1 0 0,-1 0 0,0 0 0,0 0 0,1 0 0,0 0 0,-1 0 0,1 0 1,3-2-1,41-26-142,0 3 0,2 2 1,52-20-1,-100 45 126,1-1 1,-1 1-1,1 0 1,-1-1 0,1 1-1,-1 0 1,1 0-1,0 0 1,-1 0-1,1-1 1,-1 1-1,1 0 1,-1 0-1,1 0 1,-1 0 0,1 0-1,0 1 1,-1-1-1,1 0 1,-1 0-1,1 0 1,-1 0-1,1 1 1,-1-1-1,1 0 1,-1 0 0,1 1-1,-1-1 1,1 0-1,-1 1 1,1-1-1,-1 1 1,1 0-1,2 21-326,-15 30 232,0-26 311,-1 0 0,-1-1 0,-33 45 0,24-38 39,-19 37-1,42-69-250,-1 1-1,0-1 1,1 1 0,-1 0-1,1-1 1,0 1-1,-1 0 1,1-1 0,-1 1-1,1 0 1,0 0-1,-1-1 1,1 1-1,0 0 1,0 0 0,0 0-1,0-1 1,0 1-1,0 0 1,0 0 0,0 0-1,0-1 1,0 1-1,0 0 1,0 0 0,1 0-1,-1-1 1,0 1-1,0 0 1,1 0-1,-1-1 1,1 1 0,0 1-1,1-2 10,0 0 1,-1 1-1,1-1 0,0 0 0,0 0 0,0-1 1,0 1-1,-1 0 0,1 0 0,0-1 0,0 1 1,-1-1-1,4-1 0,57-30 218,-36 14-165,-1-1 0,-1-2 0,0 0 0,-2-1 0,0-1 0,-2-1 0,0-1 0,-2-1 0,22-40 0,-39 63-73,0 0 0,1 0 0,0 0 1,-1 1-1,1-1 0,0 0 0,0 0 0,0 1 0,1 0 0,2-3 1,4 9-606,1 20 305,-7-4 408,0 1 0,-1-1 0,-1 1 1,-1-1-1,-1 1 0,-6 36 0,2-10 117,5-47-228,0 1 0,-1-1 1,1 1-1,0-1 1,0 1-1,0-1 1,0 1-1,0-1 1,0 1-1,1-1 1,-1 1-1,0 0 1,0-1-1,0 1 1,0-1-1,1 0 1,-1 1-1,0-1 1,0 1-1,1-1 1,-1 1-1,0-1 0,1 1 1,-1-1-1,0 0 1,1 1-1,-1-1 1,1 0-1,-1 1 1,0-1-1,1 0 1,-1 0-1,1 0 1,-1 1-1,2-1 1,21-4-176,25-20 368,19-19-156,-3-3 1,69-64 0,-132 110-5,-1-1 0,0 1 0,0-1 0,0 1 0,1 0 0,-1-1 0,0 1 1,0-1-1,1 1 0,-1 0 0,0-1 0,1 1 0,-1 0 0,0-1 0,1 1 0,-1 0 1,1-1-1,-1 1 0,1 0 0,-1 0 0,1 0 0,-1-1 0,0 1 0,1 0 1,-1 0-1,1 0 0,-1 0 0,1 0 0,-1 0 0,1 0 0,-1 0 0,1 0 0,-1 0 1,1 0-1,-1 0 0,1 1 0,0-1 0,-1 19 371,-2 0-532,3-11 152,0 0 0,1 0 0,0 0-1,0 0 1,1 0 0,0 0-1,1-1 1,-1 1 0,2-1 0,-1 0-1,1 0 1,0-1 0,8 9-1,1 1-485,1-1-1,0 0 1,2-2-1,19 14 1,-21-17-1162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7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3441,'0'0'1061,"0"0"-462,0 0-347,0 0-4,0 5-124,5 21-66,-2 0 0,0 0 0,-2 1-1,-1-1 1,-1 0 0,-1 1 0,-2-1 0,-1 0-1,0 0 1,-2-1 0,-19 48 0,-102 187-620,81-169-855,25-47-38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9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 5065,'0'0'698,"0"0"-369,0 0-170,23-17-51,74-48-142,-89 60-19,0 1 0,0 0 0,0 0 1,0 1-1,1 0 0,0 1 0,-1 0 0,1 0 0,0 1 0,0 0 0,0 0 0,0 1 0,0 0 0,0 1 0,0 0 0,11 3 0,-17-3 17,-1 0-1,0 0 1,0 0-1,-1 0 1,1 1-1,0-1 1,0 0-1,-1 1 1,1 0-1,0-1 1,-1 1-1,0 0 1,1 0-1,-1 0 1,0 0-1,0 0 1,0 0-1,0 0 1,0 0-1,-1 0 1,1 0-1,-1 0 1,1 1-1,-1-1 1,0 0-1,0 0 1,0 1 0,0-1-1,-1 3 1,1 2 101,0 0 1,0 0 0,-1 0 0,0 0-1,-1 0 1,0 0 0,0-1 0,-5 12-1,-2-5 178,0-1 0,0 0-1,-2-1 1,1 0 0,-17 13-1,14-13-8,0 1 0,0 1 0,-14 19 0,27-31-242,-1 0 0,0-1 1,1 1-1,-1 0 0,0 0 1,1-1-1,-1 1 1,1 0-1,-1 0 0,1 0 1,0 0-1,-1 0 0,1-1 1,0 1-1,0 0 0,0 0 1,-1 0-1,1 0 1,0 0-1,0 0 0,1 1 1,14-4-379,31-24-336,-41 24 683,57-28-624,-51 26 576,0 0 0,0-1 0,0-1 0,-1 1 0,0-1 0,0-1-1,-1 0 1,0 0 0,15-17 0,-14 15 1497,-11 21-1262,-1 9-406,2 82 24,39-103 363,-24-3-199,-1-1 0,1 0 1,-1-1-1,0-1 0,0 0 1,0-1-1,-1 0 0,0-1 0,-1-1 1,0 0-1,0 0 0,0-2 0,19-22 1,-30 31 100,0 0 1,0 0-1,0-1 1,0 1-1,0 0 1,0-1 0,0 1-1,-1-1 1,0 1-1,1-1 1,-1 1-1,0-1 1,0 1-1,0-1 1,0 0 0,-1 1-1,1-1 1,-1 1-1,1-1 1,-1 1-1,0 0 1,0-1-1,0 1 1,0 0-1,-1 0 1,1-1 0,-1 1-1,1 0 1,-1 0-1,0 1 1,0-1-1,1 0 1,-1 0-1,-5-2 1,-6-5 237,-1-1 0,-1 2 0,0 0 0,-18-7 0,20 10-83,12 5-202,0 1-1,-1-1 1,1 1 0,0 0 0,-1 0-1,1 0 1,0 0 0,0 0 0,0 0 0,0 0-1,0 0 1,0 0 0,0 0 0,0 1-1,0-1 1,1 0 0,-1 1 0,0-1-1,1 1 1,-1-1 0,0 3 0,0 0 3,-26 47-25,-21 45 87,44-85-105,-1 0 1,2 0-1,0 1 0,0-1 1,1 1-1,-1 20 1,4-31 46,0 0 1,0 0-1,0 0 1,0 0-1,0-1 1,0 1-1,0 0 1,0 0-1,0-1 1,0 1 0,0-1-1,0 1 1,0-1-1,1 1 1,-1-1-1,0 0 1,0 0-1,1 0 1,-1 1-1,0-1 1,0 0-1,1-1 1,-1 1-1,0 0 1,0 0-1,3-1 1,39-4 105,-5-10-167,-1 0 1,-1-3 0,0-1-1,-2-1 1,0-2 0,42-36-1,5-24 192,-81 82-131,1 0 0,0 0 0,0 0 0,0 0 1,0 0-1,-1 0 0,1 0 0,0 0 0,0 1 1,0-1-1,-1 0 0,1 0 0,0 1 1,0-1-1,-1 1 0,1-1 0,0 0 0,-1 1 1,1-1-1,0 1 0,-1 0 0,1-1 0,-1 1 1,1-1-1,-1 1 0,1 0 0,-1 0 0,0-1 1,1 2-1,16 22-25,-9-9 3,-1 1-1,-1-1 1,0 1 0,0 0-1,-2 0 1,0 1 0,2 18-1,-5-29 48,0 1-1,-1 0 1,1 0 0,-1 0-1,-1 0 1,1 0 0,-1 0-1,0 0 1,-1 0-1,0 0 1,0-1 0,0 1-1,-1-1 1,0 1-1,0-1 1,0 0 0,-1 0-1,0 0 1,-8 8 0,11-14 26,1 1 0,-1 0 1,0 0-1,0-1 0,0 1 1,0-1-1,0 1 1,0 0-1,0-1 0,0 0 1,-1 1-1,1-1 0,0 0 1,0 0-1,0 1 0,0-1 1,-1 0-1,1 0 1,0 0-1,0 0 0,0-1 1,0 1-1,0 0 0,-1 0 1,1-1-1,0 1 1,0 0-1,0-1 0,0 0 1,0 1-1,0-1 0,0 1 1,0-1-1,0 0 1,0 0-1,1 1 0,-1-1 1,0 0-1,0 0 0,1 0 1,-1 0-1,0-1 0,-5-7-74,0-1-1,1 1 0,-8-20 0,4 10 223,-20-27 185,27 44-353,1 0 1,-1 0-1,0 0 1,0 0 0,0 0-1,0 0 1,0 0-1,0 0 1,-1 1 0,1 0-1,-1-1 1,1 1-1,-1 0 1,1 0 0,-1 0-1,-5-1 1,8 2-13,0 0-251,0 0-318,37 1-1289,79 14 289,-85-14 95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19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266 190 1768,'0'0'1074,"0"0"-214,2-18-181,6-59-192,-8 72-476,0 1 0,1-1 0,-1 0 0,1 0 0,1 1 0,-1-1 0,0 1-1,1-1 1,0 1 0,0 0 0,1-1 0,-1 1 0,1 0 0,0 0 0,0 1 0,0-1 0,0 1 0,1-1 0,-1 1 0,1 0 0,8-5 0,-12 9-34,1-1 0,-1 0 0,1 0 0,-1 0 0,1 1 0,-1-1 0,1 0 0,-1 0 0,0 1 0,1-1 0,-1 0 0,1 1 0,-1-1 0,0 1 0,1-1 0,-1 0 0,0 1 0,0-1 0,1 1 0,-1-1 0,0 1-1,0-1 1,0 1 0,0-1 0,1 1 0,-1-1 0,0 1 0,0-1 0,0 1 0,0-1 0,0 1 0,0-1 0,0 1 0,0-1 0,-1 1 0,1-1 0,0 1 0,0 0 0,-1 27 66,1-26-64,-3 17 90,0 0-1,-1 0 1,-1 0 0,-1-1-1,-10 23 1,-48 90 241,39-84-201,-40 70 169,-21 41-13,74-132-309,1 1 0,0 1 0,-11 55-1,18-19-1116,4-64 1133,1 0 0,-1 0 0,1 0-1,-1 1 1,0-1 0,1 0 0,-1 0 0,1 0 0,-1 0 0,0 0 0,1 0-1,-1 0 1,1 0 0,-1 0 0,1 0 0,-1 0 0,1 0 0,-1 0 0,0 0-1,1 0 1,-1-1 0,1 1 0,-1 0 0,0 0 0,1 0 0,-1-1 0,1 1-1,-1 0 1,0 0 0,1-1 0,-1 1 0,0 0 0,1-1 0,1-4-71,0 0 0,0-1 0,0 1 0,0 0 0,-1-1 1,0 1-1,0-6 0,0-14-743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0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0 124 1216,'0'0'1349,"0"0"-264,0 0-202,0 0-302,0 0-335,0 0-103,7-4-97,3 0-43,1 0-1,-1 1 1,1 0 0,0 0-1,0 1 1,0 0-1,0 1 1,0 1 0,22 1-1,114 17-1712,-114-13 738,-31-5 951,1 0 0,-1 0 0,1 1 0,-1-1 0,0 0 0,1 1 1,-1 0-1,0-1 0,1 1 0,-1 0 0,0 0 0,0 1 0,0-1 1,0 0-1,3 3 0,-5-2 181,0 0 0,0 0 0,0 0 0,-1 0 0,1 0 0,-1-1 0,1 1 0,-1 0 0,1 0 0,-1 0 0,0 0 0,0 0 1,0-1-1,0 1 0,0 0 0,0-1 0,-2 3 0,-3 9-195,1 1-1,0 1 1,2-1 0,-1 0-1,2 1 1,0 0 0,0-1 0,2 28-1,2-41 18,-1 0-1,1 0 0,0 0 0,-1 0 0,1 0 0,0-1 1,0 1-1,-1-1 0,1 1 0,0-1 0,0 1 0,0-1 0,0 0 1,0 0-1,-1 0 0,1 0 0,0-1 0,0 1 0,3-1 1,2 1 36,6-1 0,0-1 0,-1 0 0,1-1 0,0 0 0,-1-1 0,0 0 0,1-1 0,-2 0 0,1-1 0,-1 0 0,0-1 0,0 0 0,0-1 0,-1-1 0,-1 1 0,13-15 0,-20 20 49,0-1-1,0 0 0,-1 0 0,1 1 0,-1-1 1,0 0-1,0 0 0,-1 0 0,1 0 0,-1 0 0,0 0 1,0 0-1,0 0 0,0-1 0,-1 1 0,0 0 1,0 1-1,0-1 0,0 0 0,0 0 0,-1 0 0,0 0 1,0 1-1,0-1 0,0 1 0,0 0 0,-1-1 1,-3-2-1,-1-3 16,-1 0 0,0 1 0,0 0 1,-1 1-1,0 0 0,0 0 0,-1 1 0,-20-10 1,27 15-112,1 0 0,0 0 0,-1 1 0,1-1 0,-1 1 1,1-1-1,-1 1 0,1 0 0,-1 0 0,1 0 0,-1 0 1,1 0-1,-1 0 0,1 1 0,-1-1 0,1 1 0,0 0 0,-1 0 1,1 0-1,0 0 0,-4 2 0,2 0-2,0 1 0,0-1 0,1 1 1,-1 0-1,1-1 0,0 2 0,0-1 0,0 0 0,1 1 0,-3 5 1,-1 3 3,1 1 1,1-1-1,0 1 1,1 0-1,0 0 1,1 1 0,0 14-1,2-28 15,0 0 1,0 0-1,1 0 0,-1 1 1,0-1-1,1 0 0,-1 0 1,1 0-1,-1 0 0,1 0 1,0 0-1,-1 0 0,1 0 1,0-1-1,-1 1 1,1 0-1,0 0 0,0 0 1,0-1-1,0 1 0,0-1 1,0 1-1,0 0 0,0-1 1,0 0-1,0 1 0,0-1 1,0 0-1,1 1 0,-1-1 1,0 0-1,2 0 0,49 1-16,-33-2 26,16-2-97,1-1-1,-1-1 1,0-2-1,-1-2 1,0-1-1,0-1 1,-1-2-1,0-1 1,40-26-1,-64 35 53,0-1-1,0 0 0,-1-1 0,0 0 0,13-15 0,-18 19 116,0-2-1,0 1 0,0 0 1,-1 0-1,1-1 1,-1 0-1,0 1 0,0-1 1,-1 0-1,0 0 0,0 0 1,0 0-1,1-10 1,-2 15 90,7 34-814,7 21 626,15 69-1096,-27-110 820,0 1 0,-1-1 1,0 1-1,-1-1 0,-1 0 0,-4 22 0,5-35 386,0 0 0,-1 0-1,1-1 1,0 1 0,-1-1 0,1 1-1,0 0 1,-1-1 0,1 1-1,-1-1 1,1 1 0,-1-1-1,1 1 1,-1-1 0,1 1-1,-1-1 1,0 0 0,1 1-1,-1-1 1,0 0 0,1 1 0,-1-1-1,0 0 1,1 0 0,-1 0-1,0 0 1,1 0 0,-1 0-1,0 0 1,0 0 0,1 0-1,-1 0 1,0 0 0,1 0-1,-1 0 1,0 0 0,1-1-1,-1 1 1,-1-1 0,1 1 50,-1-1 0,0 1 0,0-1 0,0 0 0,1 0 0,-1 0 0,0 0 0,1 0 1,-1 0-1,0-1 0,1 1 0,-3-3 0,-26-87 1921,28 90-2173,0 1 1,0-1-1,0 0 0,0 1 1,0-1-1,-1 1 1,1 0-1,0 0 0,0 0 1,0 0-1,0 0 0,0 0 1,-2 1-1,-3-1-1294,-7 0-2127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25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3305,'0'0'1624,"0"0"-1056,0 0-24,0 0-256,0 0-288,0 0-72,0 0-528,-9 0-8,16 0 200,9 0 168,-2 0-176,0 2-800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2.5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0 405 512,'0'0'1291,"0"0"-373,0 0-350,0 0-112,0 0 36,1-2 2301,11-12-2932,40-22-54,90-70-39,-121 89 211,-1-2 0,-1 0 0,-1-1 0,22-31 0,-36 45 21,0 0-1,-1 0 1,0 0-1,0-1 1,-1 1-1,1-1 1,0-7-1,-2 11 21,-1 0-1,1 0 0,-1 1 1,0-1-1,0 0 1,0 0-1,0 1 0,-1-1 1,1 0-1,-1 1 0,1-1 1,-1 0-1,0 1 0,0-1 1,0 1-1,-1-1 1,1 1-1,-1 0 0,1-1 1,-1 1-1,0 0 0,-2-3 1,3 5-134,1 0-416,23 20-1155,-20-13 1676,0 1 0,0-1 0,-1 1 0,0 0 0,-1 0 0,1 0 0,-1 0 0,-1 1 0,0-1-1,0 0 1,-1 0 0,1 0 0,-2 0 0,-2 9 0,-4 12 82,-1 0 0,-18 38 0,24-62-53,0 1-28,1 1 1,-1-1-1,1 1 1,0 0-1,1 0 1,0 0-1,-1 11 1,2-15 3,0-1 0,0 1 0,1-1 1,-1 1-1,1-1 0,0 1 0,-1-1 0,1 1 0,0-1 1,0 0-1,1 0 0,-1 1 0,0-1 0,1 0 0,0 0 1,-1 0-1,1-1 0,0 1 0,0 0 0,0-1 0,0 1 1,0-1-1,3 2 0,9 7 251,-19-8 310,-27-14 374,28 9-879,-7-3 69,-1-1 1,1 0-1,0 0 0,1-2 0,0 1 0,0-1 0,-13-16 1,23 25-146,0 0 1,0 0-1,0-1 1,0 1-1,0 0 1,0 0 0,0 0-1,0-1 1,-1 1-1,1 0 1,0 0-1,0 0 1,0-1 0,0 1-1,0 0 1,0 0-1,0 0 1,0-1-1,0 1 1,1 0 0,-1 0-1,0 0 1,0-1-1,0 1 1,0 0-1,0 0 1,0 0 0,0-1-1,0 1 1,0 0-1,1 0 1,-1 0 0,0 0-1,0-1 1,0 1-1,0 0 1,1 0-1,-1 0 1,0 0 0,0 0-1,1 0 1,13-5-408,31 3 457,-21 1 21,-12-2-28,0-1 0,-1 0-1,1 0 1,-1-1 0,12-8 0,24-9 19,27-4-126,-33 13-47,71-35 0,-111 49 136,-1 1 0,1-1 0,0 1 0,-1-1 0,1 1 0,-1-1 0,1 1 0,-1-1 0,0 1 0,0-1 0,1 1 0,-1 0 0,0-1 0,-1 4 0,9 37 16,-5-38-28,1 0 0,0-1 1,0 0-1,0 1 0,1-2 0,-1 1 0,0 0 0,1-1 0,0 0 1,0 0-1,0 0 0,0-1 0,0 0 0,0 0 0,0 0 0,0 0 1,0-1-1,0 0 0,0 0 0,0 0 0,1-1 0,7-1 0,-9 2 23,0-1 0,0 0 0,0 1 0,0-1 0,0-1 0,-1 1 0,1 0 0,0-1 0,-1 0 0,1 0 0,-1 0 0,1 0-1,-1-1 1,0 1 0,0-1 0,0 0 0,-1 0 0,1 0 0,0 0 0,-1 0 0,0-1 0,0 1 0,0-1 0,0 1 0,-1-1-1,1 0 1,-1 0 0,2-7 0,-3 7-2,0 0 0,0 0 1,0 0-1,0-1 0,-1 1 0,1 0 0,-1 0 0,0 0 0,0 0 0,-1 1 0,1-1 0,-1 0 1,0 0-1,0 1 0,0-1 0,-4-4 0,1 3 1,1 1-1,-1 0 1,0 0 0,0 1-1,-1 0 1,1 0 0,-1 0 0,0 0-1,1 1 1,-10-3 0,7 3-32,1 0-1,-1 0 1,1 1 0,-1 0 0,1 1 0,-12 0 0,17 0-62,1 0 0,-1 0 0,1 0 0,-1 0 0,0 0-1,1 1 1,-1-1 0,1 0 0,0 1 0,-1-1 0,1 1 0,-1 0 0,1-1 0,0 1-1,-1 0 1,1 0 0,0 0 0,0 0 0,0 0 0,0 0 0,0 0 0,0 0 0,0 1 0,0-1-1,0 0 1,0 0 0,1 1 0,-1-1 0,0 1 0,1-1 0,-1 1 0,1-1 0,0 1-1,-1-1 1,1 2 0,0 10-1205,0-2-335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4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1 3345,'0'0'772,"0"0"-444,0 0-153,0 0-83,0 0-294,-2 8 60,-27 104 936,-16 59-320,37-146-469,-1-1 1,-1 0-1,-2 0 0,-22 34 1,34-58 0,1 0 1,-1 0 0,0 0 0,0 0 0,0 0 0,0 0 0,0 0 0,0 0 0,0 0-1,1 0 1,-1 0 0,0 0 0,0 0 0,0 0 0,0 0 0,0 0 0,0 0-1,0 0 1,1 0 0,-1 0 0,0 0 0,0 0 0,0 1 0,0-1 0,0 0 0,0 0-1,0 0 1,0 0 0,1 0 0,-1 0 0,0 0 0,0 0 0,0 0 0,0 0 0,0 1-1,0-1 1,0 0 0,0 0 0,0 0 0,0 0 0,0 0 0,0 0 0,0 0 0,0 1-1,0-1 1,0 0 0,0 0 0,0 0 0,0 0 0,0 0 0,0 0 0,0 0-1,0 1 1,0-1 0,0 0 0,0 0 0,0 0 0,0 0 0,0 0 0,0 0 0,0 0-1,0 0 1,-1 1 0,1-1 0,0 0 0,0 0 0,17-5 67,22-12-363,-38 17 279,24-13-491,1 1 1,-1 2-1,2 0 1,0 2-1,0 1 1,0 1 0,46-3-1,-72 9 498,-1 0 0,1 0-1,0 0 1,-1 0 0,1 1 0,0-1 0,-1 0 0,1 1-1,0-1 1,-1 1 0,1-1 0,-1 0 0,1 1-1,-1-1 1,1 1 0,-1 0 0,1-1 0,-1 1-1,1-1 1,-1 1 0,0 0 0,1-1 0,-1 1-1,0 0 1,1-1 0,-1 1 0,0 0 0,0-1 0,0 1-1,0 0 1,0 0 0,0-1 0,0 1 0,0 0-1,0 0 1,0-1 0,0 1 0,0 0 0,-1-1-1,1 1 1,0 0 0,0-1 0,-1 1 0,1 0-1,-1-1 1,1 1 0,-1 0 0,-17 34 779,0-17-112,0-1 0,-2 0 0,-35 22 0,34-26-473,1 2-1,1 0 1,-32 32 0,51-46-201,0-1-1,0 0 1,0 0 0,0 0-1,0 0 1,-1 0-1,1 0 1,0 0 0,0 0-1,0 0 1,0 0-1,0 0 1,0 0 0,0 0-1,-1 0 1,1 0-1,0 0 1,0 0-1,0 0 1,0 0 0,0 0-1,0 0 1,-1 0-1,1 0 1,0 0 0,0 0-1,0 0 1,0-1-1,0 1 1,0 0 0,0 0-1,0 0 1,-1 0-1,1 0 1,0 0-1,0 0 1,0 0 0,0 0-1,0-1 1,0 1-1,0 0 1,0 0 0,0 0-1,0 0 1,0 0-1,0 0 1,0 0 0,0-1-1,0 1 1,0 0-1,0 0 1,0 0-1,0 0 1,0 0 0,0 0-1,0-1 1,0 1-1,0 0 1,0 0 0,0 0-1,0 0 1,0 0-1,0 0 1,0 0 0,0-1-1,1 1 1,-2-20-237,1 15 355,1 1 1,-1 0 0,0-1 0,0 1-1,-1-1 1,1 1 0,-1 0-1,0-1 1,0 1 0,-1 0 0,1 0-1,-1 0 1,-3-6 0,3 9 91,1 1-428,17 10-837,-5-3 915,1 0 0,0 0-1,1-1 1,0-1-1,0 0 1,0-1-1,0 0 1,0-1 0,1-1-1,0 0 1,0-1-1,-1 0 1,1-1-1,0-1 1,0 0 0,15-3-1,-18 1 86,1 0 0,-1-1 0,0 0 0,0 0 0,-1-2 0,1 1 0,-1-1 0,0-1 0,0 0 0,-1 0 0,0-1 0,-1 0 0,1 0 1,-1-1-1,-1 0 0,0-1 0,0 1 0,-1-1 0,6-13 0,-2 1 552,0-1 0,-2 0 0,-1 0 1,-1-1-1,6-42 0,-12 65-496,0 0 0,0 0 0,1-1-1,-1 1 1,1 0 0,-1 0 0,1 0 0,-1 0 0,1 0 0,-1 1-1,1-1 1,0 0 0,0 0 0,-1 0 0,1 0 0,0 1 0,0-1-1,0 0 1,0 1 0,0-1 0,0 1 0,0-1 0,0 1 0,0-1-1,0 1 1,0 0 0,0 0 0,0-1 0,0 1 0,0 0 0,0 0-1,1 0 1,-1 0 0,0 0 0,0 0 0,0 1 0,0-1-1,0 0 1,2 1 0,5-1-93,-7 40 177,-2-28 177,1-7-227,0 0 0,0-1 0,0 1 0,1 0 0,-1-1 0,1 1 0,0-1 1,2 5-1,-2-7-24,1 1 1,-1-1 0,1 0-1,0 0 1,0 0-1,0-1 1,0 1 0,0 0-1,0-1 1,0 1-1,0-1 1,1 0 0,-1 0-1,1 0 1,-1 0-1,5 1 1,10 5 48,-11-4-27,-1-1-1,1 0 1,0 0 0,0 0 0,10 1 0,-15-3 1,-1 0 50,0 0 52,-1 10-192,2 1 1,0 0 0,0-1-1,1 1 1,0-1 0,0 0-1,2 0 1,5 15 0,-7-21 55,0 0 1,0-1-1,1 1 0,-1-1 1,1 0-1,-1 1 1,1-1-1,0-1 1,1 1-1,-1 0 1,0-1-1,1 0 1,-1 1-1,1-1 0,0-1 1,-1 1-1,1 0 1,0-1-1,0 0 1,0 0-1,0 0 1,1-1-1,-1 1 0,8-1 1,-5 1-31,1-1 1,0-1-1,-1 1 0,1-1 1,-1 0-1,1-1 0,-1 0 0,0 0 1,1-1-1,-1 0 0,0 0 1,-1 0-1,1-1 0,-1 0 1,1 0-1,-1-1 0,0 0 1,-1 0-1,1 0 0,-1-1 1,0 0-1,0 0 0,7-12 1,-4 4-102,1 0 0,-2 0 0,8-20 1,-12 28 157,-1 0 1,-1 0 0,1 0-1,-1 0 1,0 0 0,0-1-1,-1 1 1,0 0 0,0 0 0,0-1-1,-3-10 1,2 15 44,-1-1-1,0 0 1,1 1 0,-1-1 0,0 1 0,0-1-1,0 1 1,0 0 0,-1 0 0,1 0-1,-1 0 1,1 1 0,-1-1 0,0 0 0,0 1-1,1 0 1,-1 0 0,0 0 0,0 0-1,0 0 1,0 1 0,0-1 0,0 1 0,-4 0-1,2-1-40,0 0 0,0 1-1,1 0 1,-1 0 0,0 0 0,0 1-1,0-1 1,0 1 0,0 0-1,1 1 1,-1-1 0,1 1 0,-1 0-1,-8 5 1,8-3-19,1 1-1,-1 0 1,1 0-1,0 0 1,0 1-1,1-1 1,-1 1-1,1 0 1,0 0-1,1 0 1,0 1-1,0-1 1,-2 11 0,0 5-137,2 1 1,1 37 0,1-47 10,0-5 44,1-1 1,0 0 0,0 1 0,1-1 0,0 0-1,0 0 1,0 0 0,1 0 0,0 0 0,1 0 0,0-1-1,0 0 1,0 0 0,0 0 0,7 7 0,13 14-1070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4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0 330 3345,'0'0'748,"0"0"-561,4 22-139,19 37-28,-2 1 0,23 115 0,-20-70 53,-22-98-48,9 34-48,-10-40 35,-1 1 0,0-1-1,1 0 1,-1 1 0,1-1 0,0 0 0,-1 1 0,1-1 0,0 0 0,0 0 0,-1 0 0,1 0 0,0 0 0,0 0 0,0 0-1,0 0 1,1 0 0,-1 0 0,0 0 0,0-1 0,3 2 0,-2-3 43,-1 0 0,1 0-1,0 0 1,-1 0 0,1-1 0,-1 1 0,1 0 0,-1-1-1,0 1 1,0-1 0,0 0 0,1 1 0,-1-1-1,-1 0 1,1 0 0,0 0 0,0 1 0,0-4-1,3-5-16,31-62-41,-3-1 1,-4-2-1,-3-1 0,-3 0 1,-3-2-1,-4 0 0,6-98 1,-16 97 147,16 119-1420,6 36-396,-17-42-47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5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85 153 16,'0'0'847,"0"0"-104,0 0-85,0 0-235,0 0-221,20-5-94,62-19-88,-81 24-9,1-1 0,-1 1 0,1 0 0,-1-1 1,1 1-1,-1-1 0,0 1 0,1-1 1,-1 0-1,0 0 0,1 1 0,-1-1 0,0 0 1,0 0-1,0 0 0,0 0 0,0-1 0,0 1 1,0 0-1,0 0 0,0 0 0,-1-1 1,1 1-1,0-1 0,-1 1 0,1 0 0,-1-1 1,1 1-1,-1-1 0,0 1 0,0-1 0,0 1 1,0-1-1,0 1 0,0-1 0,0 1 1,-1-2-1,0-1 44,0 1 0,0 0 0,-1 0 0,1 0 0,-1 0 0,0 0 0,0 0 1,0 0-1,0 0 0,-3-2 0,-2-1 9,0 1-1,0-1 1,0 1 0,0 0 0,-1 1-1,-9-5 1,14 8-55,1 0 1,0 1-1,0-1 1,-1 0-1,1 1 1,0-1-1,-1 1 1,1 0-1,-1 0 1,1 0-1,0 0 1,-1 0-1,1 1 1,0-1-1,-1 1 1,1-1-1,0 1 1,-1 0-1,1 0 1,0 0 0,0 0-1,0 0 1,0 1-1,0-1 1,0 1-1,0-1 1,-3 4-1,-3 5-19,0 1 0,1 0 0,0 0-1,1 1 1,0 0 0,1 0 0,0 1 0,1-1 0,0 1 0,1 0-1,1 0 1,0 0 0,0 0 0,1 0 0,1 1 0,0-1-1,3 17 1,-2-27-11,0 0 0,0 1 0,1-1-1,-1 0 1,1 0 0,-1 0 0,1-1 0,0 1-1,0 0 1,0-1 0,0 1 0,1-1 0,-1 1-1,1-1 1,0 0 0,-1 0 0,1-1 0,4 3-1,3 1-151,1 0-1,0-2 0,18 6 1,-28-9 161,54 12-944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5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3017,'0'0'765,"0"0"-473,0 0-269,0 0 46,16 7 2,7 1-63,-1 0 21,1 0 0,-1 2 0,34 20 0,-53-28-35,-1-1-1,0 1 1,0-1 0,0 1-1,0 0 1,0 0 0,-1 0-1,1 0 1,0 0 0,-1 0-1,0 0 1,1 1 0,-1-1-1,0 1 1,0-1 0,0 0-1,0 1 1,-1 0 0,1-1-1,-1 1 1,0-1 0,1 1 0,-1 0-1,0-1 1,-1 1 0,1-1-1,-1 4 1,-2 4 86,-1 0-1,0 0 1,0 0 0,-1-1-1,-10 15 1,11-18-62,0 0 1,0 0-1,0 1 0,1-1 1,0 1-1,1 0 0,-1 0 0,1 0 1,-1 10-1,3-16-47,1 0 0,-1 0 0,1-1 0,-1 1 0,1 0 0,0 0 0,-1 0 0,1 0 0,0-1 0,0 1-1,0 0 1,0-1 0,0 1 0,-1-1 0,1 1 0,0-1 0,0 1 0,0-1 0,0 0 0,0 0 0,1 1 0,-1-1 0,0 0 0,0 0 0,0 0 0,0 0 0,0 0 0,0 0 0,0 0 0,0 0-1,0-1 1,0 1 0,0 0 0,2-1 0,3 0-153,30 0-530,0-6-206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6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 3201,'0'0'664,"0"0"-384,0 0-80,0 0-200,-63 113 0,60-82-8,3 1-72,0-3-88,14-4-152,12-6-200,-3-9-56,-2-3-881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27.2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200 465 1824,'0'0'1502,"0"0"-615,0 0-224,0 0 73,0 0-156,0 0-233,-2-12-173,0-2-101,-2 1-1,0-1 1,0 1-1,-2 0 1,1 0 0,-2 0-1,-7-12 1,-1 0-42,11 18-30,1 0 1,-1 0 0,-1 0 0,0 0 0,0 1-1,0 0 1,-10-9 0,15 15-14,-1 0 1,1-1-1,-1 1 1,1 0-1,-1 0 1,1 0-1,-1 0 1,1 0-1,-1 0 1,1 0-1,-1 0 1,1 0-1,-1 0 1,1 0 0,-1 0-1,1 0 1,-1 0-1,1 1 1,-1-1-1,1 0 1,-1 0-1,1 1 1,-1-1-1,1 0 1,-1 1-1,1-1 1,0 0-1,-1 1 1,1-1-1,0 0 1,-1 1-1,1-1 1,0 1-1,-1-1 1,1 1-1,0-1 1,-1 1-1,-9 23 57,9-19-77,-12 24 38,2 1 0,2 0 0,0 0-1,2 1 1,2-1 0,-4 52 0,9-81-22,0-1 0,0 1 0,1 0 0,-1 0 0,0 0 1,0 0-1,1-1 0,-1 1 0,0 0 0,1 0 0,-1-1 0,0 1 0,1 0 0,-1 0 0,1-1 0,0 1 0,-1-1 0,1 1 0,0 0 0,-1-1 0,1 1 0,0-1 1,-1 1-1,1-1 0,0 0 0,1 1 0,31 4-106,-22-5 148,1-1 0,-1-1 0,19-4 0,-3-4 15,-1-1 0,-1-1 0,0-2 0,0 0 0,-2-2 0,0-1 0,-1 0 0,0-2 0,-1 0 0,-2-2 0,25-32 0,-32 36 70,-1 0 0,-1-2 0,-1 1 0,0-1 0,-2 0 0,0-1 0,-1 0 1,-1 0-1,-1 0 0,0 0 0,-2-1 0,-1 0 0,0 1 0,-4-36 0,-1 47-214,-1 14-135,-3 16-220,-48 458 135,54-451 366,1-15-183,0 1 0,1-1 0,0 0 0,1 1 0,4 18 0,-5-28 107,1-1 0,0 0-1,1 0 1,-1 0 0,1 0 0,-1-1 0,1 1 0,0 0-1,0-1 1,0 1 0,0-1 0,0 1 0,1-1 0,-1 0 0,1 0-1,-1 0 1,1-1 0,0 1 0,0 0 0,0-1 0,0 0-1,0 0 1,0 0 0,0 0 0,0 0 0,0-1 0,5 1 0,14 2-149,-1-2 1,1 0 0,0-2 0,0 0-1,-1-1 1,1-1 0,-1-2 0,0 0-1,0-1 1,22-9 0,-33 11 132,0-1 0,-1-1 0,1 1 0,-1-1-1,0-1 1,-1 0 0,1 0 0,-1 0 0,-1-1 0,1 0 0,11-18 0,-15 18 286,0 0 0,0 0 0,0-1 0,-1 1 0,-1-1-1,1 0 1,-1 0 0,-1 0 0,1-16 0,-1 18-125,0 0 0,-1 0 0,0 1 0,0-1-1,-1 0 1,0 0 0,0 1 0,-1-1 0,0 0 0,0 1 0,0 0-1,-1-1 1,0 1 0,0 0 0,-1 0 0,1 0 0,-1 1 0,0 0-1,-1-1 1,0 1 0,1 1 0,-2-1 0,-10-7 0,15 11-135,-1 1-1,0-1 1,1 1 0,-1 0 0,0 0 0,0 0 0,1 0-1,-1 0 1,0 0 0,0 0 0,1 0 0,-1 0-1,0 1 1,0-1 0,1 1 0,-1 0 0,1-1 0,-1 1-1,0 0 1,1 0 0,0 0 0,-1 0 0,1 0 0,-1 0-1,1 0 1,0 1 0,0-1 0,0 0 0,-2 3-1,-33 46-43,33-45 55,-4 5-12,1 0 1,0 1-1,0 0 0,1 1 1,0-1-1,1 1 0,1 0 1,-1 0-1,2 1 0,0-1 1,-1 17-1,3-28-3,1 0 1,-1 0-1,0 0 0,0 0 1,1 0-1,-1 0 1,1-1-1,-1 1 0,1 0 1,-1 0-1,1 0 0,-1-1 1,1 1-1,0 0 1,-1-1-1,1 1 0,0 0 1,0-1-1,-1 1 0,1-1 1,0 1-1,0-1 1,0 0-1,0 1 0,0-1 1,-1 0-1,1 1 1,0-1-1,0 0 0,0 0 1,2 0-1,37 1-245,-29-1 254,5-1 1,0 0-1,0-1 1,1-1-1,-1 0 1,-1-1-1,27-11 0,-32 11 161,-1 0 0,1-1-1,-1 0 1,0-1-1,-1 1 1,1-2 0,-1 1-1,0-1 1,-1-1-1,0 1 1,11-15 0,-17 21-108,0-1-1,1 1 1,-1 0 0,0 0 0,1 0 0,-1 0 0,1 0 0,0 0 0,-1 0 0,1 0 0,0 0 0,-1 1 0,1-1 0,0 1-1,0-1 1,0 1 0,0 0 0,2-1 0,41 1-407,-23 1 323,21-2-167,-14 0-24,1 1 0,48 5 0,-72-4 159,1 0-1,-1 0 1,0 1-1,0 0 1,0 0-1,0 0 1,0 1 0,0 0-1,-1 0 1,1 0-1,-1 1 1,0 0 0,0 0-1,0 0 1,0 0-1,-1 1 1,8 10 0,-10-11 49,0-1 0,0 1 1,0 0-1,-1 0 1,0 1-1,0-1 1,0 0-1,0 0 1,0 0-1,-1 1 0,0-1 1,0 0-1,0 1 1,-1-1-1,1 0 1,-1 1-1,0-1 1,0 0-1,-2 4 0,0-1 183,0-1-1,0 0 0,0 0 0,-1 0 0,0 0 0,0-1 0,0 1 0,-1-1 1,0 0-1,-11 8 0,11-10 457,6-6-327,0-4-687,2-9-755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0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1 549 1072,'0'0'1891,"0"0"-979,0 0-599,0 0-88,0 0 72,0 0-127,0 0-97,0 0 20,0 0 46,0 0 57,0 0-18,0 0 28,0 0-22,0 0 66,0 0 136,0 0 56,0 0-34,0 0-68,0 0-51,0 0-110,16-17 244,200-341-224,-167 243-161,-26 57 13,-247 596-72,216-521 50,5-10-16,0-1 0,0 1 0,1-1-1,0 1 1,0 0 0,1 0 0,-2 10 0,3-17 15,0 0-3,0 0 31,0 0-36,-1 1-239,0-1 1,-1 1-1,1 0 0,0 0 1,0 0-1,0 0 1,0 0-1,-1 0 0,2 1 1,-1-1-1,0 0 0,0 0 1,0 1-1,0-1 0,0 3 1,-8 9-1588,-2-4-1852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1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27 384,'0'0'2203,"0"0"-1121,0 0-638,0 0 71,0 0-7,0 0-75,42-6 285,-26 1-711,-11 2-33,0 1 0,1 0 0,-1 0 0,1 0 0,-1 1 0,1 0-1,-1 0 1,1 0 0,0 1 0,-1 0 0,1 0 0,10 2 0,-15 1 44,0 1 0,-1 0 0,1 0 1,-1 0-1,1 0 0,-1 0 0,-1 0 0,0 7 1,1-3 93,-1-1-52,-1-1 1,1 1 0,-1-1-1,0 1 1,-1-1-1,1 0 1,-1 0 0,-1 0-1,1 0 1,-1 0-1,0-1 1,-9 9 0,5-4-41,-2 0 1,1-1-1,-1 0 1,0-1-1,-20 13 1,14-14 423,21-9-175,32-8-428,-32 10 117,-1 0 0,1 0-1,0 0 1,0 1 0,0-1-1,-1 1 1,1 0 0,0 1-1,-1-1 1,9 5 0,-10-4 36,0 1 0,0-1 0,-1 1 0,1 0 0,-1 0 0,0 0 0,0 1 0,0-1 0,0 0 0,0 1 0,-1-1 0,1 1 0,-1-1 0,1 8 1,2 10 35,0 1 0,-2-1 1,0 1-1,-3 38 1,0-16 91,0-42-88,0 0-1,1 1 1,-1-1-1,0 0 1,-1 0-1,1 0 1,0 0-1,0 0 1,-1 0-1,0 0 1,1 0-1,-1-1 1,0 1-1,0-1 1,1 1-1,-1-1 1,0 0-1,-1 1 1,-2 0-1,-49 23 236,47-22-233,-12 5 59,-1-2 0,0 1 0,-1-2 0,1-1 0,-1-1 0,0 0 0,0-2 0,0 0-1,0-1 1,-24-4 0,43 4-96,0 0-1,-1 0 0,1-1 0,0 1 0,0-1 1,0 1-1,0-1 0,0 0 0,0 1 0,0-1 1,0 0-1,0-1 0,0 1 0,0 0 1,0 0-1,1-1 0,-1 1 0,0-1 0,1 0 1,-1 1-1,1-1 0,0 0 0,0 0 0,0 0 1,0 0-1,0 0 0,0 0 0,0 0 1,0 0-1,1 0 0,-1 0 0,1 0 0,0-1 1,0 1-1,-1 0 0,1 0 0,1-1 0,-1 1 1,0 0-1,0 0 0,1 0 0,0 0 1,-1-1-1,1 1 0,0 0 0,0 0 0,0 0 1,0 0-1,2-2 0,3-11-16,-1 8-1073,18 6-27,39 1-705,-34 0-424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2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7 1256,'0'0'946,"0"0"-309,0 0-187,0 0-94,0 0-43,0 0-25,-3-6 2035,-28 42-2298,-5 5 35,2 2 0,-36 61 1,67-94-59,3-9 26,6-2 76,6-1-102,0-1-1,-1 0 1,1-1-1,-1 0 1,16-9-1,-12 5 3,0 2 0,27-9-1,-23 12-113,1 0-1,-1 2 0,27 0 1,-44 1 92,-1 1 1,1 0-1,0-1 1,-1 1-1,1 0 1,0 0-1,-1 0 1,1 0-1,-1 1 1,0-1 0,1 0-1,-1 0 1,0 1-1,0-1 1,0 1-1,0-1 1,0 1-1,0 0 1,0-1-1,0 1 1,-1 0-1,1 0 1,0-1-1,-1 1 1,0 0-1,1 0 1,-1 0 0,0 2-1,6 66 362,-6-59-359,1-1 3,0 6 187,-1-1 0,-2 29 0,1-38-100,0-1 0,-1 0 0,0 1 0,1-1-1,-2 0 1,1 0 0,0 0 0,-1-1 0,0 1 0,0-1-1,-6 7 1,0-1 55,1-1-1,-2 0 1,1 0-1,-1-1 0,-1-1 1,-19 12-1,26-17-66,-1 0-1,1-1 1,0 1-1,-1-1 1,1 0-1,-1 0 1,1 0 0,-1 0-1,0-1 1,1 0-1,-1 0 1,0 0-1,1-1 1,-1 1-1,0-1 1,1 0-1,-1-1 1,1 1 0,0-1-1,-1 0 1,-6-4-1,-6-3-43,1-1 1,1-1-1,0-1 1,-20-20-1,30 28-113,1-2 0,-1 1 0,1-1 0,1 1 0,-1-1 0,1 0-1,0 0 1,1-1 0,-1 1 0,1 0 0,1-1 0,-1 0 0,1 1 0,0-1 0,0-11 0,1 16-336,-1-8 1070,-5 7-6674,6 3 4752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27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129 121 960,'0'0'708,"0"0"-490,0 0-122,0 0-44,5-3 122,1 0-255,4-2 1002,-17 16 177,4-7-1028,-1 0 1,1 1-1,0 0 0,1 0 0,-1 0 0,1 0 1,0 0-1,0 0 0,0 1 0,1-1 0,0 1 1,-1 10-1,2-12-54,0 0 0,0 0 0,0 0 0,0-1 0,1 1 0,-1 0 0,1 0 0,0 0 0,1-1 0,-1 1 0,0-1 0,1 1 0,0-1 1,0 1-1,0-1 0,0 0 0,1 0 0,-1 0 0,4 3 0,6 4-11,0-2 0,0 0-1,1 0 1,0-1 0,0 0 0,1-2 0,0 1 0,0-2 0,0 0 0,1 0-1,14 1 1,-23-4-28,-1-1 0,1 1-1,0-1 1,-1 0-1,1 0 1,0-1 0,-1 0-1,1 0 1,-1 0 0,1-1-1,-1 1 1,0-1-1,1-1 1,-1 1 0,0-1-1,-1 0 1,1 0 0,0 0-1,-1 0 1,1-1-1,-1 0 1,0 0 0,-1 0-1,1-1 1,-1 1 0,1-1-1,-1 0 1,-1 0-1,1 0 1,-1 0 0,3-8-1,-3 5 21,0 0 1,-1 0-1,0 0 0,-1 0 0,0 0 0,0 0 0,0 0 1,-1 0-1,0 0 0,-1 0 0,0 0 0,0 0 0,-1 1 0,0-1 1,0 1-1,0-1 0,-1 1 0,0 0 0,-1 1 0,0-1 1,0 1-1,0 0 0,-1 0 0,1 0 0,-2 1 0,1 0 0,0 0 1,-1 0-1,0 1 0,0 0 0,0 1 0,-1-1 0,1 2 1,-1-1-1,0 1 0,-12-3 0,-2 2-15,1 1 0,0 1 0,-1 1 0,1 1 0,-1 1 0,-23 5 0,38-6-2,0 1 0,-1 0 0,1 0 0,0 1 0,0 0 0,1 0 1,-1 1-1,0 0 0,1 0 0,0 0 0,0 1 0,0 0 0,1 0 0,0 0 0,0 1 0,0-1 0,0 2 1,1-1-1,0 0 0,1 1 0,-4 6 0,5-9 13,1 0 0,0 0 0,-1-1 1,1 1-1,1 0 0,-1 0 0,1 0 0,-1 0 1,1 0-1,0 0 0,1 0 0,-1 0 0,1 0 1,-1 0-1,1 0 0,0 0 0,1 0 0,-1-1 1,3 5-1,-1-3 10,1 0 0,-1 0 0,1-1 0,0 1 0,1-1 0,-1 0 0,1-1-1,0 1 1,-1-1 0,2 0 0,8 5 0,4-1-97,0-1 0,1 0 0,0-1-1,0-1 1,0 0 0,38 0 0,-32-2-288,-1-2 0,0-1 1,1-1-1,-1-2 1,26-5-1,-45 7 469,1 1 0,-1-1 0,0 0 0,1-1 0,-1 1 0,0-1 0,0 0 0,-1 0 0,1 0 0,0-1 0,-1 0 0,0 0 0,0 0 0,0 0-1,-1-1 1,1 1 0,-1-1 0,0 0 0,0 0 0,-1 0 0,0 0 0,1-1 0,-2 1 0,1-1 0,-1 1 0,0-1 0,1-9 0,3-29 813,-5 44-920,3 50-144,-3-44 198,0 0-1,1 0 1,0 0-1,0 0 1,1-1-1,0 1 1,0 0-1,0-1 0,1 0 1,-1 1-1,1-1 1,0 0-1,1 0 1,-1-1-1,1 1 1,0-1-1,0 1 1,1-1-1,-1-1 1,1 1-1,0-1 1,0 1-1,0-1 1,0-1-1,1 1 1,-1-1-1,8 2 1,1 1-76,0-1 1,0 0 0,1-2 0,0 1 0,-1-2-1,1 0 1,0-1 0,0 0 0,29-5 0,-39 4 24,-1 0 1,1-1-1,-1 1 0,1-1 1,-1 0-1,0-1 1,0 1-1,0-1 1,0 1-1,0-1 1,0 0-1,-1-1 0,1 1 1,-1-1-1,0 1 1,0-1-1,0 0 1,-1 0-1,0 0 0,1-1 1,-1 1-1,-1 0 1,1-1-1,-1 0 1,1 1-1,-1-1 1,-1 0-1,1-6 0,0 4 21,0 0 0,-1-1-1,0 1 1,-1 0-1,1-1 1,-1 1-1,-1 0 1,0 0 0,0 0-1,0 0 1,-1 0-1,1 0 1,-2 1-1,1-1 1,-1 1-1,0 0 1,-9-10 0,5 8 0,-1 0 1,0 1 0,-1 0-1,1 0 1,-1 1 0,-1 1 0,1 0-1,-1 0 1,0 1 0,0 0-1,0 1 1,-1 0 0,1 1-1,-1 0 1,0 0 0,-20 2 0,24 0-3,-1 1 0,0 0 0,1 1 0,-1 0 0,1 0 1,-1 1-1,1 0 0,0 0 0,0 1 0,1 0 0,-1 0 1,1 1-1,0 0 0,0 1 0,0-1 0,1 1 0,-1 0 1,2 1-1,-1 0 0,1 0 0,0 0 0,0 0 0,-4 9 1,8-13 9,-1 1 0,0-1 0,1 0 0,0 1 0,0-1 0,0 0 0,0 1 0,0-1 0,1 1 0,-1 0 0,1-1 0,0 1 0,0-1 1,1 1-1,-1 0 0,1-1 0,-1 1 0,1-1 0,2 6 0,0-5 14,-1 0 1,1 0-1,0-1 0,0 1 1,0-1-1,0 0 0,1 1 1,-1-1-1,1-1 0,0 1 0,0-1 1,0 1-1,5 1 0,10 4-28,0-2-1,1 0 1,0-1-1,-1-1 1,36 2-1,-49-5 17,38 3-1108,83-3 0,-116-2 947,1 0-1,-1-1 1,0 0-1,0 0 1,0-1-1,0-1 1,-1 0-1,1 0 1,-1-1-1,0 0 1,0-1-1,16-12 1,-23 14 316,1 1 0,-1 0 1,0-1-1,0 0 0,0 0 1,-1 0-1,1 0 0,-1 0 1,0 0-1,0-1 0,-1 1 1,3-9-1,-2 1 447,-1 0 0,0 0 0,-2-19 0,1 8 475,0 22-1026,0 1-64,0 0-21,0 0-49,0 0-26,-11 42 51,10-37 42,1-1 0,-1 0 0,1 1-1,-1-1 1,1 0 0,1 1 0,-1-1 0,1 0-1,-1 1 1,1-1 0,0 0 0,1 0-1,-1 0 1,1 1 0,0-2 0,0 1 0,0 0-1,0 0 1,1-1 0,0 1 0,3 3-1,0-3-18,0 0 0,0 0 0,1 0 0,-1-1 0,1 0 0,0-1 0,0 0 0,0 0 0,0 0 0,0-1 0,0 0 0,9 1 0,-4-1-35,0 0 1,0-1 0,0 0-1,0 0 1,0-1 0,0-1-1,17-4 1,-26 4 53,1 1 1,0-1-1,-1 1 1,1-1-1,-1 0 1,1 0-1,-1-1 1,0 1-1,0-1 1,0 0-1,0 1 1,-1-1-1,1 0 0,-1-1 1,0 1-1,0 0 1,0-1-1,0 1 1,0-1-1,-1 0 1,1 1-1,-1-1 1,0 0-1,0 0 1,-1 0-1,1-4 1,0 4 67,-1 0 0,1 0 1,-1 0-1,0 0 0,0 0 1,-1 0-1,1 0 0,-1 0 1,0 0-1,0 1 0,0-1 1,0 0-1,-1 0 0,0 1 1,1-1-1,-4-3 0,1 3-11,0-1-1,-1 1 0,0 0 1,0 1-1,0-1 0,0 1 1,0 0-1,-1 0 0,-11-4 1,0 1-42,-1 0 0,0 1 0,0 0 0,0 2 1,0 0-1,-1 1 0,0 1 0,-18 1 0,32 1-120,0 0 0,0 0-1,0 0 1,0 1 0,1 0 0,-1 0-1,1 0 1,-1 1 0,1-1-1,0 1 1,0 0 0,0 0 0,0 1-1,1-1 1,-6 7 0,-2 1-601,-13 12-1855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3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51 880,'0'0'1647,"0"0"-619,0 0-430,0 0-161,0 0-133,0 0-84,17-16 3020,-9 14-3230,13-5-62,0 0 0,0 2 1,1 0-1,0 1 0,0 2 0,0 0 0,36 2 1,-55 1 24,0 0 0,0 0 1,0 0-1,0 1 0,0-1 1,-1 1-1,1-1 0,0 1 1,2 3-1,26 13 3,-17-16-612,-1 1 0,1-2 1,0 0-1,18-1 0,-13-1-378,0 1-380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3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2601,'0'0'1200,"0"0"-312,0 0 272,0 0-32,0 0-199,0 0-169,0 0-264,-14 0 96,11 0-56,1 0-216,2 0-248,0 0-72,0 0-408,0 0-368,5 0-392,16 0-80,-5 4 31,0-4-3552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4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224 125 1432,'0'0'1123,"0"0"-623,0 0-230,0 0 50,0 0-24,0 0-112,-17 6 1295,5 7-1400,0 1 0,1 0 0,0 0-1,1 2 1,1-1 0,0 1 0,1 0 0,1 1 0,1 0 0,0 0 0,1 1 0,1-1-1,1 1 1,0 0 0,1 0 0,1 0 0,1 0 0,3 25 0,-3-40-77,1 1 1,-1-1 0,1 1-1,0-1 1,1 0-1,-1 1 1,0-1-1,1 0 1,0 0 0,0 0-1,0 0 1,0 0-1,0-1 1,0 1-1,1 0 1,-1-1 0,1 0-1,0 0 1,0 0-1,0 0 1,0 0-1,0 0 1,0-1 0,0 1-1,1-1 1,-1 0-1,0 0 1,1 0-1,-1-1 1,1 1 0,-1-1-1,1 0 1,-1 0-1,1 0 1,5-1-1,3 0-13,0-1-1,1-1 1,-1 0 0,-1-1-1,1 0 1,0-1-1,-1 0 1,20-12-1,9-9-61,67-58 0,-94 72 56,-1 0 0,0-1 0,-1 0 1,0-1-1,-1 0 0,0 0 0,-2-1 1,11-25-1,-16 36 69,-1-2 0,-1 1 0,1 0 0,-1 0 0,0-1 0,0 1 1,-1 0-1,1-1 0,-1 1 0,0-1 0,-1 1 0,1-1 0,-1 1 0,0 0 0,-1-1 0,-3-8 1,2 8 29,0 1 0,-1 0 0,1 0 0,-1 0 0,-1 0 0,1 0 0,-1 1 0,1 0 0,-1 0 1,0 0-1,-1 1 0,1 0 0,-11-5 0,-19-8-19,0 1 1,-1 1-1,-56-12 0,86 25-131,0 1 1,0 0-1,0 0 0,0 0 0,0 1 0,0 0 0,0 0 1,0 1-1,0-1 0,0 1 0,0 0 0,1 1 0,-1 0 0,1-1 1,0 2-1,0-1 0,-9 8 0,-8 8 71,2 1-1,-30 35 1,27-28-82,9-12 0,9-11 22,0 1 0,0-1 0,1 1 0,0 0 0,0 0 0,0 1 0,1-1 0,-1 1 0,1 0 0,0 0 0,1 0 0,0 0 0,0 1 0,-2 11 0,4-17 19,0-1 0,0 1-1,1 0 1,-1 0-1,0 0 1,1-1-1,-1 1 1,0 0-1,1-1 1,-1 1-1,1 0 1,-1-1 0,1 1-1,0 0 1,-1-1-1,1 1 1,0-1-1,-1 1 1,1-1-1,0 1 1,-1-1 0,1 0-1,0 1 1,0-1-1,0 0 1,-1 0-1,1 1 1,1-1-1,32 5-286,-28-5 262,111 8-747,-58-8-37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7:45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113 212 440,'0'0'3934,"0"0"-2536,0 0-990,0 0-141,0 0-121,-38 4-3,33 2-142,-1 0 0,1 0 0,1 1 0,-1-1 0,1 1 1,1 0-1,-1 0 0,1 1 0,0-1 0,1 1 0,-1-1 0,2 1 0,-3 14 0,1 10 121,2 0 1,2 34-1,-1-55-106,0-6-20,1 1 0,-1-1 1,1 1-1,0-1 1,1 0-1,-1 0 1,1 1-1,0-1 1,0 0-1,1 0 1,0-1-1,-1 1 1,2-1-1,-1 1 0,0-1 1,1 0-1,0 0 1,0 0-1,0-1 1,0 1-1,1-1 1,-1 0-1,1 0 1,0-1-1,0 0 1,0 1-1,0-1 0,0-1 1,0 1-1,1-1 1,-1 0-1,1 0 1,-1-1-1,0 0 1,1 1-1,-1-2 1,1 1-1,-1-1 1,1 0-1,-1 0 1,0 0-1,0-1 0,1 0 1,-1 0-1,6-3 1,1-2-14,0 0 1,0-1-1,-1 0 1,0-1-1,0 0 1,-1 0-1,-1-1 1,0-1-1,0 1 1,-1-1-1,0-1 1,0 0-1,7-17 1,-7 8-23,-1 1 1,-1-1-1,-1 0 0,0-1 1,-2 1-1,0-1 0,-1-38 1,-2 54 48,0 1 0,0 0 1,-1 0-1,1 0 0,-1 0 0,0 0 1,0 0-1,-1 0 0,0 0 0,0 0 1,0 1-1,0-1 0,-1 0 0,1 1 1,-1 0-1,0 0 0,-1 0 1,1 0-1,-1 0 0,1 1 0,-1-1 1,0 1-1,-1 0 0,1 1 0,0-1 1,-1 0-1,0 1 0,1 0 0,-6-1 1,2-1-10,-1 1 1,1 0 0,0 0-1,-1 1 1,1 0 0,-1 1-1,0 0 1,1 0 0,-1 1-1,0 0 1,0 1 0,-16 2-1,18-1-9,0 1-1,0-1 0,0 2 1,1-1-1,-1 0 1,1 1-1,0 0 0,0 1 1,0 0-1,1-1 1,-1 2-1,1-1 1,1 0-1,-1 1 0,-5 9 1,0 0-20,0 0-1,2 1 1,-1-1 0,2 2 0,0-1-1,1 1 1,1 0 0,1 0 0,0 0 0,1 1-1,1 0 1,0 18 0,2-32 26,1-1 0,0 1 0,-1-1 0,1 1 0,1-1 0,-1 0 0,0 1 0,1-1 0,0 0 0,0 0 0,-1 0 0,2 0 0,-1 0 0,0-1 0,1 1 0,-1-1-1,1 1 1,0-1 0,0 0 0,0 0 0,0 0 0,0 0 0,0-1 0,0 1 0,1-1 0,-1 0 0,0 0 0,1 0 0,3 0 0,12 4 9,1-2 0,0 0 0,37 0 0,-27-3-92,-1-1 0,1-1 1,-1-1-1,0-2 1,40-12-1,-56 13 60,0-1-1,0 0 1,-1 0 0,0-1-1,0-1 1,0 0-1,-1-1 1,0 0 0,-1-1-1,1 0 1,-2 0 0,1-1-1,-1-1 1,8-12-1,-14 17 210,0 1 0,-1-1 0,0 0 0,-1 1 0,1-1-1,-1 0 1,0 0 0,0 0 0,-1 0 0,0 0-1,0-7 1,0 12-187,0 1-1,0 0 1,0 0-1,0 0 1,1 0-1,-1 0 1,0 0-1,0 0 1,1-1-1,-1 1 1,0 0-1,0 0 1,0 0-1,1 0 1,-1 0-1,0 0 1,0 0-1,0 0 1,1 0-1,-1 0 1,0 0-1,0 1 1,1-1-1,-1 0 1,0 0-1,0 0 1,0 0-1,1 0 1,-1 0-1,0 0 1,0 0-1,0 1 1,0-1-1,1 0 1,-1 0-1,0 0 1,0 0-1,0 1 1,0-1-1,0 0 1,0 0-1,0 0 1,1 1-1,-1-1 1,0 0 0,0 0-1,0 0 1,0 1-1,0-1 1,0 0-1,0 1 1,9 10-64,-3 2 80,0-1 0,1 1 0,1-1 0,0 0 0,1 0-1,0-1 1,0-1 0,12 11 0,-14-16-9,1 0 0,-1 0-1,1 0 1,0-1 0,0 0 0,1-1 0,-1 1 0,1-2-1,0 1 1,-1-1 0,1-1 0,0 0 0,17 1 0,2-2 12,0-1 0,0-2 0,0 0 0,0-2 1,31-10-1,-41 10-13,0-2 0,0 0 0,-1-1 0,0 0 0,-1-2 0,1 0 0,-2-1 0,23-19 0,-35 27 33,1 0 1,-1-1-1,0 0 1,1 1 0,-2-1-1,1 0 1,0 0-1,-1 0 1,0-1 0,0 1-1,0-1 1,0 1 0,-1-1-1,0 1 1,0-1-1,0 0 1,0 0 0,-1 0-1,0 1 1,0-1-1,-1-7 1,0 5 25,-1 1 0,-1-1 0,1 1 0,-1 0 0,0 0 0,0 0 0,-1 0 1,1 0-1,-1 1 0,-1 0 0,1-1 0,-1 2 0,0-1 0,-8-6 0,-6-3-57,-1 2 1,-1-1-1,0 2 0,-1 1 1,0 1-1,-1 1 0,0 0 1,0 2-1,0 1 0,-1 1 1,0 0-1,1 2 0,-1 1 1,0 1-1,-29 4 0,45-4-67,0 2-1,1-1 0,-1 1 1,0 0-1,1 1 0,-1-1 1,1 1-1,0 1 0,0 0 1,-9 6-1,3 0-578,0 1 1,1 1-1,-19 22 1,6-4-2235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0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13 288 912,'0'0'1815,"0"0"-827,0 0-529,0 0-44,0 0 193,-12-7 3388,51-2-3984,0 2-1,1 2 1,73-1 0,54-7 15,627-80 125,-540 69-213,-58 9 135,147-20 41,-335 34-114,590-69 184,232 67-165,-420 6-3,673-3-4,-731 30-33,-151-7 10,610 16-269,-757-42 281,61-10 1,40-2-15,234-15-325,-189 27 437,-113 4-105,49 11-188,-105-7 219,-1-2-1,1-1 1,-1-1-1,1-1 0,32-6 1,-3-4-26,0 3 0,65 1 0,-10 4-939,-167 1-288,18 0-687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2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 3121,'0'0'1168,"0"0"-535,0 0-335,0 0-30,0 0 41,0 0-95,3 7 235,-2 13-417,1 0-1,7 28 0,1 14 126,18 143 278,6 69 61,-30-220-473,-3 0 0,-3-1 1,-9 63-1,-1 9 57,5 0 1,14 188-1,1-45-6,-11-244-62,-1 0 0,0 0 0,-2 0 0,-1 0 0,-1-1 0,-1 0 0,-18 33 0,-12 34 65,27-56-79,1 0 0,2 0-1,-9 71 1,16-87-10,1 0-1,1 0 1,1 0-1,0 1 1,2-1-1,0-1 1,1 1 0,0 0-1,12 27 1,3-6 56,-2 1-1,-2 0 1,-2 1 0,-1 1 0,-2 0 0,5 49-1,-5 281 196,-7-326-230,-3 1 0,-2 0 1,-2-1-1,-2 0 0,-14 54 0,-25 131 90,41-210-90,2 1 1,0 0 0,1 1 0,1-1-1,5 35 1,3-35 25,-7-20-84,1 1 0,-1 0 1,0 0-1,1 0 0,-1-1 0,-1 1 0,1 0 0,0 0 0,-1 0 0,0 1 0,1-1 1,-1 0-1,0 0 0,-1 0 0,1 0 0,-1 3 0,-7 0-1209,-6-3-1030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4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40 384,'0'0'1132,"0"0"-305,0 0-191,0 0 38,0 0 107,0 0-17,20-40 1989,-20 49-2911,0 1 1,-1-1-1,0 0 0,-4 14 1,-22 52 246,-3-3 1,-4 0-1,-2-2 0,-4-2 1,-51 67-1,76-103-100,15-32 12,0 1 0,-1 0 1,1 0-1,0-1 1,0 1-1,1 0 1,-1 0-1,0 0 0,0-1 1,0 1-1,0 0 1,1 0-1,-1-1 1,0 1-1,1 0 0,-1 0 1,0-1-1,1 1 1,-1 0-1,1-1 1,-1 1-1,1-1 0,1 2 1,2 0 25,0-1 0,0 1 0,1-1-1,-1 1 1,1-1 0,-1-1 0,1 1 0,-1-1 0,1 0 0,9 0 0,154-15 19,5 1-1887,-176 19 1214,-6 20 950,10-23-452,1 0 1,-1 1 0,1-1 0,0 0-1,0 0 1,0 0 0,0 0 0,0 0-1,5 3 1,6 5-499,-1 1-941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5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41 2969,'0'0'1081,"0"0"-221,0 0-106,0 0-207,0 0-227,0 0-158,-2-8-3,-6-22 65,8 30-213,0 0 0,0 0 0,0 1 0,-1-1 0,1 0 0,0 0 0,0 1 0,0-1 0,0 0 0,-1 0 0,1 1-1,0-1 1,0 0 0,-1 0 0,1 0 0,0 0 0,0 1 0,-1-1 0,1 0 0,0 0 0,0 0 0,-1 0 0,1 0 0,0 0 0,-1 0 0,1 0 0,0 0 0,0 0-1,-1 0 1,1 0 0,0 0 0,-1 0 0,1 0 0,0 0 0,0 0 0,-1 0 0,1 0 0,0 0 0,-1 0 0,1 0 0,0-1 0,0 1 0,-1 0 0,1 0 0,0 0 0,0-1-1,0 1 1,-1 0 0,1 0 0,0 0 0,0-1 0,0 1 0,0 0 0,-1 0 0,1-1 0,0 1 0,0 0 0,0-1 0,0 1 0,0 0 0,0 0 0,0-1 0,0 1-1,0 0 1,0-1 0,-7 19-1,-23 116 69,-58 157-1,10-38-68,77-249-55,-2 5-213,0 0-1,1 0 0,0 1 0,1-1 0,0 1 0,1 17 1,2-19-1524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5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0 5233,'0'0'1432,"0"0"-1039,0 0-145,0 0 272,0 0-200,0 0-144,0 0-176,-28 0-96,28 9-560,0 1-1137,5-6-2552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5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1 4241,'0'0'1246,"0"0"-460,0 0-230,0 0-47,0 0-145,-2 39-279,-47 236 523,30-194-1512,4 0 0,4 0 1,-2 111-1,15-152-2860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32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159 221 3305,'0'0'1105,"0"0"-578,0 0-180,0 0-11,0 0 32,0 0-139,-11-10-94,-31-30-92,41 39 20,0-1 1,0 1-1,-1 0 1,1-1-1,0 1 1,0-1-1,0 0 1,1 1-1,-1-1 0,0 0 1,1 1-1,-1-1 1,1 0-1,-1 0 1,1 1-1,0-4 1,0 5 78,-4 13-16,-1 4-39,0 1 0,0 0 0,2 0 1,0 1-1,2-1 0,0 37 0,2-50-71,0 0-1,0-1 1,0 1-1,0-1 1,1 0-1,0 1 0,0-1 1,0 0-1,1 0 1,-1 0-1,1-1 0,0 1 1,0-1-1,0 1 1,0-1-1,1 0 0,0 0 1,-1 0-1,1-1 1,0 1-1,0-1 1,0 0-1,1 0 0,-1-1 1,0 1-1,1-1 1,4 1-1,11 3-31,0 0 1,0-2-1,0 0 1,36-1-1,-48-2 8,1 0 0,0 0 0,-1-1 0,1 0-1,-1-1 1,1 1 0,-1-2 0,16-5 0,-21 6 6,0 0 0,0-1 1,0 1-1,0 0 0,-1-1 0,1 1 0,-1-1 0,1 0 0,-1 0 1,0 0-1,0 0 0,0 0 0,-1-1 0,1 1 0,-1 0 0,1-1 1,-1 1-1,0-1 0,-1 0 0,1 1 0,-1-1 0,1 0 0,-1-4 1,0-2 16,0 1 0,-1-1 0,1 1 0,-2-1 1,0 1-1,0-1 0,0 1 0,-1 0 0,-1 0 1,1 0-1,-1 0 0,-1 1 0,0 0 0,0 0 1,-1 0-1,1 0 0,-2 1 0,1 0 0,-9-7 1,-15-18 92,13 12-41,-1 1 1,-1 1-1,0 1 1,-29-20-1,44 36-88,1-1 0,-1 1 0,1 0 0,-1 0 0,0 0 1,0 1-1,0-1 0,1 1 0,-1 0 0,0 0 0,0 0 0,0 0 0,0 1 0,1 0 0,-5 1 1,-3 1-67,0 0 1,1 1 0,-19 10 0,23-12 68,1 1-1,0 0 1,0 0 0,0 1-1,1-1 1,-1 1-1,1 0 1,0 1 0,0-1-1,0 1 1,0-1 0,1 1-1,-6 11 1,8-13 13,0 1 1,1-1-1,-1 1 0,1 0 1,-1-1-1,1 1 1,0 0-1,1-1 0,-1 1 1,1-1-1,-1 1 1,1 0-1,0-1 1,0 1-1,1-1 0,-1 0 1,1 1-1,-1-1 1,1 0-1,0 0 0,0 0 1,1 0-1,-1-1 1,4 4-1,11 12-87,0-1-1,2 0 1,0-2 0,1 0 0,0-1-1,1-1 1,1-1 0,0-1-1,1-1 1,0-1 0,0-1-1,1-1 1,24 4 0,-38-11 161,0 0 0,0 0 1,0-2-1,-1 1 0,1-1 1,0-1-1,-1 1 0,1-2 1,14-6-1,21-7-243,-31 14 180,-1-2 1,0 1-1,0-2 1,0 0-1,-1 0 0,24-16 1,-38 24 49,2 0-1,-1 1 1,0-1 0,0 1 0,1-1 0,-1 1-1,1-1 1,0 1 0,0-1 0,0 1-1,0-1 1,0 1 0,0 0 0,1-1 0,-1 1-1,1-1 1,0 0 0,0 1 0,0-1-1,0 0 1,0 1 0,0-1 0,1 0-1,1 3 1,3 4-41,-1 1 1,1-1-1,1 0 0,0 0 0,10 10 1,-11-14-19,0 0 0,1-1 0,0 1 0,0-1 0,0 0 0,0-1 1,0 0-1,1 0 0,0 0 0,15 2 0,1-2-49,0-1 0,32-1 0,-38-1 30,-15 0 21,0 0 0,-1 0 0,1 0 0,0 0 0,0 0 0,0-1 0,-1 1 0,1-1 0,0 0 0,-1 0 0,1 0 0,0 0 0,-1 0 0,0 0 0,1-1 0,-1 1 0,0-1-1,1 0 1,-1 0 0,0 0 0,0 0 0,0 0 0,-1 0 0,1 0 0,-1-1 0,1 1 0,-1 0 0,1-1 0,-1 0 0,0 1 0,0-1 0,-1 0 0,1 1 0,0-1 0,-1 0 0,0 0 0,0 1 0,0-1 0,0-4 0,0-1-7,-1-1 1,-1 0-1,1 1 1,-1-1-1,-1 1 1,0 0 0,0 0-1,0 0 1,-1 0-1,0 1 1,-10-14 0,4 7-7,-83-96-12,82 99 14,0 1-1,0-1 1,-1 2 0,0 0 0,-1 0 0,0 1-1,-17-7 1,25 12 4,0 1 0,0 1 1,0-1-1,-1 1 0,1 0 0,0 0 0,-1 0 0,1 1 0,-1 0 0,1 0 0,-1 0 1,1 1-1,-1 0 0,-5 1 0,8 0-13,-1-1-1,1 1 1,0 0-1,-1-1 1,1 1-1,0 1 1,0-1 0,0 0-1,0 1 1,1 0-1,-1-1 1,1 1-1,0 0 1,-1 0 0,1 1-1,1-1 1,-1 0-1,0 1 1,1-1-1,-2 7 1,-2 4-137,2 1-1,0-1 1,0 1-1,0 20 1,2-31 117,1 0-1,0 0 1,1 0 0,-1 0 0,0 1 0,1-1-1,0 0 1,0 0 0,1 0 0,-1 0-1,1 0 1,-1-1 0,1 1 0,1 0 0,-1-1-1,0 1 1,1-1 0,-1 0 0,1 0 0,5 4-1,3 1-376,2-1-1,-1 0 0,25 9 0,0-4-1846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6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9 6129,'0'0'1345,"0"0"-857,0 0-328,0 0 80,0 0-136,0 0-104,0 0-128,-24-7 120,29 5-48,4 2-232,8 0-416,-1 2-25,-7 7-1039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6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94 4601,'0'0'425,"0"0"-354,0 0 476,0 0 92,0 0-595,0 0-1,0 0 1,0 0 0,0 0 0,0 0 0,-1 0 0,1 0 0,0 0-1,0 0 1,0-1 0,0 1 0,0 0 0,0 0 0,-1 0 0,1 0-1,0 0 1,0 0 0,0 0 0,0 0 0,0 0 0,0-1 0,0 1 0,0 0-1,0 0 1,-1 0 0,1 0 0,0 0 0,0-1 0,0 1 0,0 0-1,0 0 1,0 0 0,0 0 0,0 0 0,0-1 0,0 1 0,0 0-1,0 0 1,0 0 0,0 0 0,0 0 0,0-1 0,0 1 0,0 0 0,1 0-1,-1 0 1,0 0 0,0 0 0,0 0 0,0-1 0,0 1 0,0 0-1,0 0 1,0 0 0,0 0 0,1 0 0,-1 0 0,0 0 0,0 0-1,0 0 1,0-1 0,0 1 0,1 0 0,11-10-62,1 1 0,1 0 0,-1 0 0,2 1 0,-1 1 0,1 1 0,0 0 0,0 0 0,1 2 0,-1 0 0,1 1 0,0 0 0,31 0 0,-44 4 4,0-1-1,0 1 1,0 0 0,-1 0-1,1 0 1,0 0 0,0 0-1,-1 1 1,1-1 0,-1 1 0,1 0-1,-1 0 1,0 0 0,0 0-1,0 0 1,0 0 0,0 1-1,0-1 1,0 0 0,-1 1-1,1 0 1,-1-1 0,0 1 0,0 0-1,0 0 1,1 5 0,2 5-64,-1 1 0,-1-1 0,0 1 0,0 21 0,-2-22 89,-1-1 0,0 1 0,-1-1 0,-1 1 0,0-1 0,0 0 0,-1 0 0,-1-1 0,0 1 0,0-1 0,-1 0 0,-1 0 0,0-1 0,0 0 0,-1 0 0,-1 0 0,1-1 0,-1-1-1,-12 9 1,7-6 38,0-1 0,-1 0 0,0-1 0,0-1 0,-1-1 0,0 0 0,-1-1 0,1 0-1,-1-2 1,0 0 0,-1-1 0,1 0 0,-24 0 0,37-4-83,0 0 0,0 0 0,0 0 0,0-1 0,1 1 0,-1-1 0,0 0 1,1 0-1,-1 0 0,1 0 0,-1-1 0,1 1 0,0-1 0,0 0 0,0 0 0,1 0 0,-1 0 0,1-1 0,-3-3 0,-19-20-346,23 26 349,1 1-173,18 1-745,110 33 943,-64-27-275,1-3-1,122-9 0,-157-2-338,-29 7 622,0-1 1,0 1-1,0 0 1,0-1-1,0 1 1,0-1-1,0 1 0,-1-1 1,1 0-1,0 1 1,0-1-1,0 0 1,-1 0-1,1 1 1,0-1-1,-1 0 0,1 0 1,0 0-1,-1 0 1,1 0-1,-1 0 1,0 0-1,1-2 0,-1 3 160,0 0-98,0 0-41,-1 0 0,1 0 0,0 0 0,-1 0 0,1 0 0,-1 0 0,1 0 0,-1 0-1,1 0 1,0 0 0,-1 0 0,1 0 0,-1 0 0,1-1 0,0 1 0,-1 0 0,1 0 0,0 0 0,-1-1 0,1 1 0,0 0 0,-1 0 0,1-1 0,0 1 0,-1 0 0,1-1 0,0 1 0,0 0 0,-1-1 0,1 1 0,0 0 0,0-1 0,0 1-1,-1-1 1,1 1 0,0 0 0,0-1 0,0 1 0,0-1 0,0 1 0,0-1 0,0 1 0,0 0 0,0-1 0,0 1 0,0-1 0,0 1 0,0-1 0,1 1 0,-1 0 0,0-1 0,0 1 0,0 0 0,1-1 0,-1 1 0,0-1 0,0 1 0,1 0 0,-1-1-1,30-11-1119,-16 7-518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7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92 1136,'0'0'1377,"0"0"-272,0 0-42,0 0-151,0 0-114,0 0-150,3-12 59,2-4-421,-3 9-69,0 1-1,0 0 0,0-1 0,-1 0 0,0 1 1,-1-1-1,0-10 0,19 21-840,-15 4 527,-1 0 1,0 1-1,-1-1 1,1 1-1,-2 0 1,1 0-1,-1 0 1,0-1-1,-1 1 1,0 0-1,-3 17 1,2 4 148,0-7-46,0 0 0,-2 0 0,-1 0 0,-1-1-1,-11 33 1,-50 104 49,2-8 47,57-128-66,0 0 0,1 1 0,1-1 0,-2 44 0,6-54-203,1 1 0,1 0-1,0-1 1,1 1 0,1-1-1,0 1 1,0-1 0,2 0-1,-1 0 1,2-1-1,0 0 1,0 1 0,1-2-1,0 1 1,1-1 0,1 0-1,12 13 1,6 3-1904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8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1 113 4601,'0'0'1431,"0"0"-656,0 0-294,0 0 70,0 0-67,1-9-284,0 5-218,0 0 0,0 0 0,0 1 0,1-1 0,-1 1 0,1-1 0,0 1 1,0-1-1,0 1 0,1 0 0,-1 0 0,1 0 0,-1 0 0,1 0 0,0 1 0,0-1 0,0 1 0,0 0 0,1 0 0,-1 0 0,1 0 0,-1 0 0,1 1 0,0 0 0,7-2 0,5-3-1,0 0-1,1 1 0,0 1 0,0 1 1,0 0-1,0 1 0,0 1 0,1 1 1,22 2-1,-38-1 5,1 0-1,-1 0 1,0 0 0,1 0-1,-1 0 1,0 1 0,0-1-1,0 1 1,0-1-1,0 1 1,0 0 0,-1 0-1,1 0 1,0 0 0,-1 0-1,0 0 1,1 0 0,-1 1-1,0-1 1,0 0 0,0 1-1,-1-1 1,1 1 0,-1-1-1,1 1 1,-1-1-1,0 1 1,0-1 0,0 1-1,0 3 1,0 3 8,0-1 0,-1 1 0,0 0 0,0-1 0,-1 1 0,0-1 0,-6 15 0,2-12 103,-1 0 1,0-1-1,0 0 1,-15 15-1,12-14 178,1 0 0,0 0 0,-8 14 0,46-32-414,-2-7 98,0 0 1,-2-2 0,1-1-1,-2 0 1,0-2-1,-2-1 1,35-38 0,-55 55 42,-1 2 3,0 0 1,0 0-1,0 0 0,0 0 1,-1-1-1,1 1 1,-1 0-1,1 0 1,-1 0-1,1-1 0,-1 1 1,0 0-1,1 0 1,-1-1-1,0 1 0,0-3 1,-23 34-559,21-27 534,0 1-1,0 0 1,1-1-1,-1 1 1,1 0-1,0 0 0,0 0 1,0 1-1,1-1 1,-1 0-1,1 0 1,0 0-1,0 0 0,0 1 1,1-1-1,1 7 1,0-8 1,-1-1 1,0 0 0,1 1 0,0-1 0,0 0-1,-1 0 1,1-1 0,0 1 0,0 0 0,1-1-1,-1 1 1,0-1 0,1 1 0,-1-1-1,0 0 1,1 0 0,-1 0 0,1-1 0,0 1-1,-1 0 1,1-1 0,0 0 0,-1 0 0,1 0-1,0 0 1,3 0 0,0 0 16,0 1-1,0-1 1,0 0 0,0-1-1,0 1 1,0-1 0,0-1-1,0 1 1,0-1 0,0 0-1,-1 0 1,1 0 0,-1-1-1,0 0 1,1 0 0,-1 0-1,-1-1 1,1 0 0,0 0-1,-1 0 1,0 0 0,0-1-1,0 0 1,-1 0 0,1 0-1,-1 0 1,0 0 0,-1 0-1,1-1 1,2-9 0,-3 9 83,-1 0 0,0 0-1,0 0 1,0 0 0,-1-11 0,2 1 722,12 39-790,-5-5-44,0 0-1,2-1 0,0 0 1,15 18-1,-21-30-4,0 1 0,0-1-1,1 0 1,-1-1 0,1 1 0,0-1 0,0 0-1,1-1 1,-1 1 0,1-1 0,0-1 0,0 1-1,-1-1 1,15 2 0,-21-4 9,1 0 1,0 1-1,0-1 1,-1 0-1,1 0 0,0 0 1,0 0-1,-1-1 1,1 1-1,0 0 1,0 0-1,-1 0 0,1-1 1,0 1-1,-1 0 1,1-1-1,0 1 1,-1 0-1,1-1 0,0 1 1,-1-1-1,1 1 1,-1-1-1,1 1 0,-1-1 1,1 0-1,-1 1 1,1-1-1,-1 1 1,0-1-1,1-1 0,3-23-1041,-4 21 876,0-24-2131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38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0 3273,'0'0'937,"0"0"-538,0 0-256,0 0 33,0 0 245,0 0-123,9 9-213,-4-4-37,0 0 0,-1 1 0,1-1 1,-1 1-1,0 0 0,-1 0 0,1 0 0,-1 0 0,0 1 1,-1-1-1,0 1 0,0 0 0,0 0 0,-1 0 1,1 11-1,-2 36 303,-2 1-1,-15 76 1,-32 108-148,11-68-74,3 66-1211,34-225-247,-3-8-810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0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1 175 2833,'0'0'1065,"0"0"-602,22-5-399,17-5-198,1 2 1,1 1-1,44 0 0,-80 6 107,1 1-1,-1 0 0,1 1 1,0-1-1,-1 1 0,0 0 1,1 0-1,-1 1 1,0 0-1,1 0 0,-1 0 1,8 5-1,-10-4 31,0 0-1,-1-1 1,0 1-1,1 0 0,-1 0 1,0 1-1,-1-1 1,1 0-1,0 1 1,-1-1-1,0 1 1,0-1-1,0 1 1,0-1-1,0 1 1,-1 0-1,0-1 1,0 1-1,0 6 1,0-4 150,-1 0 1,1 0 0,-1-1 0,0 1-1,0 0 1,-1-1 0,1 1-1,-1-1 1,-1 0 0,1 0 0,-1 0-1,0 0 1,0 0 0,0 0-1,-6 5 1,-2 2 234,-2-1 1,1 0-1,-28 16 1,-21 18 132,60-44-524,1-1-82,3-1 88,-1 0 0,0 1 0,-1-1 0,1 0 0,0 0 0,0 0 0,0 0 0,0-1 0,-1 1 0,1 0 0,-1-1 0,1 1 0,-1-1 0,1 1 0,1-4-1,25-35 119,-16 22-66,5-3-42,0 1 0,28-25-1,-45 45-44,0 0-90,0 40-564,0-15 677,-1-13 22,1 1-1,0 0 1,4 19-1,-4-29-9,1 0-1,0 0 1,0 0-1,0 0 1,0 0 0,1 0-1,-1 0 1,1 0-1,-1 0 1,1-1-1,0 1 1,0-1-1,0 1 1,1-1-1,-1 0 1,1 0 0,-1 0-1,6 3 1,-6-4 3,0 0 1,0-1 0,0 1 0,1-1-1,-1 1 1,0-1 0,0 0-1,1 0 1,-1 0 0,0 0 0,0 0-1,1-1 1,-1 1 0,0 0 0,0-1-1,0 0 1,0 0 0,0 0 0,1 0-1,-1 0 1,-1 0 0,1 0-1,0 0 1,0-1 0,2-2 0,43-45 227,-39 39-218,5-5-2,-1-1-1,0-1 1,13-24-1,-22 35-17,0 1 0,-1-1 0,0 1 0,0-1 0,0 0 0,-1 1 0,1-1 0,-2 0 0,1 0 0,-1 0 0,1 0 0,-2 0 1,1 0-1,-1 0 0,0 0 0,-2-8 0,2 12 7,1 0 1,-1 0-1,0 0 1,0 0 0,0 0-1,0 0 1,0 0-1,-1 0 1,1 1 0,0-1-1,-1 1 1,1-1-1,-1 1 1,0-1-1,1 1 1,-1 0 0,0 0-1,0 0 1,0 0-1,0 0 1,0 0 0,-3-1-1,0 2 5,1-1-1,-1 1 0,1 0 1,-1 0-1,0 0 1,1 1-1,-1 0 1,1-1-1,0 2 0,-7 1 1,-5 3 3,1 2-1,0-1 1,0 2-1,-23 16 1,33-21-34,1 0-1,-1 0 1,1 0-1,0 1 1,0-1-1,0 1 1,1 0-1,-1 0 1,1 1 0,0-1-1,1 1 1,-1-1-1,1 1 1,0 0-1,-1 8 1,3-10 11,-1-1 0,1 0-1,0 1 1,0-1 0,0 0 0,1 1 0,-1-1 0,1 0 0,0 1 0,0-1-1,0 0 1,0 0 0,0 0 0,1 0 0,0 0 0,-1 0 0,1 0 0,0 0-1,0 0 1,1-1 0,-1 0 0,0 1 0,1-1 0,0 0 0,-1 0 0,1 0 0,0 0-1,4 1 1,3 2 37,1-1-1,-1 0 1,0-1 0,1 0-1,0-1 1,-1 0-1,1-1 1,0 0-1,0-1 1,0 0 0,0-1-1,0 0 1,15-3-1,-7-1-92,-1 0 0,0-1-1,-1 0 1,0-2-1,0 0 1,30-20 0,-32 18 91,-1 0 0,-1-1 0,1-1 0,-2 0 0,0-1 1,0 0-1,-1 0 0,-1-2 0,0 1 0,-1-1 1,-1-1-1,0 1 0,-1-1 0,-1-1 0,0 1 0,-1-1 1,-1 0-1,-1 0 0,0 0 0,0-29 0,11 241-787,0 7 1540,-31-208 1151,9-4-1857,0-1-1,0 1 1,1-1-1,1-1 1,-1 1 0,2-1-1,-5-13 1,4 9-68,-1 1 1,0 0 0,-16-23-1,26 90-2634,-2-47 2502,0-1 1,0 1-1,1-1 0,-1 0 1,1 0-1,0 1 1,0-1-1,0-1 1,1 1-1,0 0 0,-1 0 1,1-1-1,0 0 1,1 1-1,-1-1 1,1 0-1,-1-1 1,1 1-1,0-1 0,0 1 1,0-1-1,0-1 1,0 1-1,1 0 1,-1-1-1,0 0 0,1 0 1,-1 0-1,1-1 1,-1 1-1,1-1 1,6 0-1,15 0-1580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0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10 2921,'0'0'993,"0"0"-129,0 0-233,0 0-327,0 0-357,8-9-378,-6 15 379,0 0 0,-1 1 0,0-1 0,0 1 0,0-1 0,-1 1 0,0 11 0,-2 30 303,-2 0 0,-2-1 0,-2 0 0,-3 0 0,-16 47 0,0-7-133,-26 94 421,45-148-998,2 0 1,1 1-1,-1 47 0,22-150-2317,-13 33 1051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1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68 1432,'0'0'1489,"0"0"74,0 0-282,0 0-551,0 0-501,12-2-125,-5 1-92,0 0 0,0 0 0,0 1 0,0 0 0,0 0 0,0 1 0,0 0 0,0 0 0,0 1 0,0 0 0,0 0 0,-1 0 0,1 1 0,-1 0 0,9 5 0,120 95 80,-134-102-110,-1-1 0,1 1 0,0 0-1,0 0 1,0-1 0,0 1 0,-1 0 0,1 0 0,0 0-1,-1 0 1,1 0 0,-1 0 0,1 0 0,-1 0 0,1 0-1,-1 0 1,0 0 0,0 0 0,1 1 0,-1-1-1,0 0 1,0 0 0,0 0 0,0 0 0,-1 3 0,1-3 14,0 0 1,0 0-1,0 1 1,0-1 0,0 0-1,0 0 1,0 1 0,1-1-1,-1 0 1,0 0-1,1 0 1,-1 1 0,1-1-1,-1 0 1,1 0 0,-1 0-1,2 2 1,5 2 6,0 0-1,-1 0 1,2 0 0,-1-1 0,0 0 0,1-1 0,0 1-1,0-1 1,0-1 0,0 0 0,0 0 0,11 1-1,14 1 89,54-1-1,-84-3-86,0 0 0,0 0-1,1 0 1,-1 0 0,0 0 0,0-1 0,0 0-1,0 1 1,0-1 0,-1 0 0,1 0 0,0-1-1,0 1 1,-1-1 0,1 1 0,-1-1 0,1 0-1,-1 0 1,1 0 0,-1 0 0,0 0 0,0 0-1,3-5 1,-3 1 20,0 0 0,0 0 0,0 0 1,0 0-1,-1 0 0,0 0 0,-1-1 0,1 1 0,-1 0 0,-1-10 0,0 11-7,0 0-1,-1 0 1,1 0-1,-1 0 1,0 0-1,0 1 1,-1-1-1,1 0 1,-1 1-1,0 0 1,-1 0-1,1 0 1,0 0-1,-1 0 1,0 1-1,0 0 1,0 0-1,-8-5 1,-7-4 28,-1 1-1,-39-16 1,34 17-35,0 0 0,-1 2 0,0 1 0,0 2 0,0 0 0,-38-1 0,63 6-17,0 0 0,0 0 1,1 1-1,-1-1 1,0 1-1,0-1 0,0 1 1,1-1-1,-1 1 1,0-1-1,1 1 0,-1-1 1,0 1-1,1 0 1,-1 0-1,1-1 0,-1 1 1,1 0-1,0 0 1,-1-1-1,1 1 0,0 0 1,-1 0-1,1 0 1,0 0-1,0 0 0,0 0 1,0-1-1,0 1 1,0 0-1,0 1 0,0 38-176,0-28 142,1-1 43,0-1 1,1 1 0,0-1 0,1 0 0,0 1 0,1-1 0,0 0-1,0-1 1,1 1 0,0-1 0,1 0 0,0 0 0,1 0-1,10 10 1,-11-11-12,1-1-1,1 0 1,-1-1 0,1 1-1,0-2 1,1 1-1,-1-1 1,1 0-1,0-1 1,0 0 0,1 0-1,-1-1 1,1 0-1,0-1 1,18 2 0,-10-4-90,1-2 1,-1 0 0,1-1 0,-1-1-1,0 0 1,-1-2 0,1 0 0,-1-1-1,0 0 1,21-14 0,-18 9 46,0-1-1,0-1 1,-1 0 0,-1-2-1,-1 0 1,0-1 0,23-31 0,-37 43 182,1 0 0,-2 0 0,1-1 0,0 1 0,-1 0 0,0-1 0,-1 1 0,1-1 0,-1 0 0,0 0 0,0 1 0,-1-1 0,0 0 1,0-7-1,0 12 139,0 1-230,0 43-515,-2 30 462,0-37-5,2-1-1,1 1 1,9 56 0,-38-111 3509,20 14-3514,1 0 1,1-1-1,-1 0 0,1-1 0,0 1 1,0-1-1,1 0 0,-8-14 1,12 4-3485,3 11-2804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2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3 1696,'0'0'1701,"0"0"-758,0 0-299,0 0 63,0 0-70,0 0-86,-21 0 988,-9-1-1333,20 0-185,0 1 1,0 0-1,-1 0 1,1 1-1,0 0 1,0 0-1,0 2 1,1-1 0,-1 1-1,-10 5 1,19-8-41,-1 1 0,1 0 1,0 0-1,0 0 1,0 0-1,0 0 1,0 1-1,0-1 0,0 0 1,0 0-1,0 1 1,0-1-1,1 0 1,-1 1-1,1-1 0,-1 1 1,1-1-1,-1 1 1,1-1-1,0 1 1,0-1-1,0 1 0,0-1 1,0 1-1,0-1 1,0 1-1,0-1 1,1 1-1,-1-1 0,1 1 1,-1-1-1,1 1 1,-1-1-1,2 2 1,0 2-17,1 0-1,0 0 1,-1 0 0,1-1 0,1 1 0,-1-1 0,1 0 0,5 5 0,54 28 2,-52-32 23,-1 0 1,0 1 0,0 0-1,0 1 1,-1 0 0,15 14-1,-23-21 8,0 1-1,-1-1 1,1 1-1,0-1 0,0 1 1,-1 0-1,1-1 1,-1 1-1,1 0 0,-1-1 1,1 1-1,-1 0 1,1 0-1,-1-1 0,1 1 1,-1 0-1,0 0 0,0 0 1,1 0-1,-1-1 1,0 1-1,0 0 0,0 0 1,0 0-1,0 0 1,0 0-1,0 0 0,0 0 1,0-1-1,-1 1 1,1 0-1,0 0 0,0 0 1,-1 0-1,1-1 1,-1 1-1,1 0 0,-1 0 1,1-1-1,-1 1 1,1 0-1,-1-1 0,1 1 1,-1 0-1,0-1 1,1 1-1,-1-1 0,0 1 1,0-1-1,0 0 1,1 1-1,-1-1 0,0 0 1,0 1-1,0-1 1,0 0-1,1 0 0,-3 0 1,-7 2 116,-1-1-1,1 0 1,-21-1 0,21 0-177,-36-3 302,9 2-803,76 16-414,63 6-332,-55-15-599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2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45 3169,'0'0'704,"0"0"-76,0 0-81,0 0-50,0 0 61,0 0-197,7-9-169,21-23-122,-18 29-66,-13 14-27,2 2 118,-1-1 0,1 1 0,-2-1 0,0 1 0,0-1 1,-8 17-1,-37 73 388,24-53-377,-9 19-134,-55 128 562,79-171-952,2 0 1,0 1 0,1 0 0,2 1 0,-2 51 0,6-47-1667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33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13 1096,'0'0'1513,"0"0"-1049,0 0 144,0 0-64,0 0 80,0 0-136,0 0-88,-5-13-32,5 13-88,0 0-80,0 0-200,0 0 0,3 0-440,11 3 48,2 3-200,-2 0-848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4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4017,'0'0'940,"0"0"-385,0 0-23,0 0 28,2-15 262,1 15-813,-1 1 0,0 0 0,0-1 1,0 1-1,1 0 0,-1 0 1,0 0-1,0 0 0,0 0 1,0 1-1,-1-1 0,1 1 0,0-1 1,0 1-1,-1-1 0,1 1 1,-1 0-1,0 0 0,1 0 0,-1 0 1,0 0-1,1 3 0,23 59 151,-19-45-55,233 591 1329,-228-587-1149,-5-21 381,-4-37 667,-2 20-1198,14-591-371,-14 584-40,2 0-1,1 1 1,0-1-1,2 1 1,0-1-1,11-27 1,-15 48 117,-1 1-270,0 7-526,-1 58-1341,-1-30 870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5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1 245 4385,'0'0'785,"0"0"-184,0 0 175,0 0-81,0 0-289,0 0-238,-1-2-56,7 2-38,-1 1 0,1 0-1,-1 0 1,0 1-1,1-1 1,-1 1 0,0 0-1,0 1 1,8 4-1,-9-4-98,1-1-1,0 1 1,0-1-1,0 0 0,0 0 1,1-1-1,-1 1 1,1-1-1,8 1 0,-11-2 24,-1 0-1,1 0 0,-1-1 1,1 1-1,-1 0 0,1-1 1,-1 1-1,1-1 0,-1 0 0,0 0 1,1 0-1,-1 0 0,0-1 1,0 1-1,0 0 0,0-1 0,0 0 1,0 1-1,0-1 0,0 0 1,2-3-1,-2 0 14,1 0 0,-1 1 0,0-1 0,-1 0 0,1 0 1,-1 0-1,0 0 0,0 0 0,-1 0 0,1-6 0,-2-11 19,0 1 0,-2-1 1,0 1-1,-7-23 0,8 32-92,-6-24 54,8 35 0,-1 0 1,1 0-1,0 0 0,0 0 1,-1 0-1,1 0 0,0 0 0,-1 0 1,1 0-1,-1 0 0,0 0 1,1 0-1,-1 0 0,0 1 1,1-1-1,-1 0 0,0 0 1,0 1-1,0-1 0,1 0 1,-3 0-1,2 3-41,-1-1-1,0 1 0,1 0 1,-1-1-1,1 1 0,0 0 1,-1 0-1,1 0 1,0 0-1,0 0 0,0 1 1,1-1-1,-1 0 1,0 0-1,1 0 0,-1 4 1,-1 2 9,-48 105 168,-4 13 131,49-111-268,0 0 0,2 0 0,0 0-1,1 0 1,0 0 0,1 29 0,2-41-2,-1 0 0,1-1 0,0 1-1,0 0 1,0-1 0,0 1 0,1-1 0,-1 0 0,1 0-1,-1 1 1,1-1 0,0 0 0,0 0 0,0 0 0,0-1-1,0 1 1,0 0 0,1-1 0,-1 1 0,0-1 0,1 0-1,-1 0 1,1 0 0,-1 0 0,1 0 0,0-1 0,-1 1-1,1-1 1,0 1 0,4-1 0,12 2-35,1-1-1,-1-1 1,21-2 0,-27 1-28,41-6-867,-4-8-887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5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5417,'0'0'1358,"0"0"-655,0 0-305,0 0-120,0 0-293,7-3-148,-1 0 161,1 1-1,0-1 0,-1 2 0,1-1 1,0 1-1,0 0 0,0 0 0,0 1 1,0 0-1,0 0 0,0 0 0,10 3 1,-13-2 5,-1 0 0,0 0 0,0 1 0,1-1 0,-1 1 0,0 0 0,-1 0 0,1 0 0,0 0 0,0 0 0,-1 1 0,0-1 0,1 1 0,-1-1 0,0 1 0,0 0 0,0 0 0,-1 0 0,1 0 0,-1 0 0,0 0 0,1 1 0,-1-1 0,-1 0 0,1 1 0,0-1 0,-1 1 0,0-1 0,0 5 0,1 2 3,-1 0 0,-1 0 0,0 0 0,0 0 0,-1-1 0,0 1 0,-1 0 0,0-1 0,0 0 0,-1 1 0,-9 14 0,10-18-11,0 0 0,0 0-1,1 0 1,0 0 0,0 1 0,0-1 0,1 0-1,-1 1 1,1 8 0,2-15-29,0 1 0,-1 0 0,1-1 0,0 1 0,0-1 0,0 1 0,0-1-1,0 1 1,0-1 0,0 0 0,0 0 0,0 1 0,0-1 0,0 0 0,0 0 0,0 0 0,0 0 0,0 0 0,0 0 0,0 0 0,0 0-1,0-1 1,0 1 0,0 0 0,1-1 0,0 1-41,12-3 0,-1-1 1,0 0 0,0 0 0,-1-2 0,1 1 0,-1-2 0,-1 1 0,1-2 0,14-11 0,10-10-35,45-46 0,-81 75 109,41-47-52,-39 45 162,0-1 1,0 1-1,-1-1 1,1 0-1,-1 1 1,1-1-1,-1 0 1,0 0-1,0 0 1,0 0 0,-1 0-1,1 0 1,-1 0-1,0 0 1,0 0-1,0 0 1,0-5-1,-2 8-37,-1-1-1,1 0 0,0 1 1,0-1-1,-1 1 0,1 0 0,0 0 1,-1 0-1,1 0 0,0 0 0,-1 1 1,1-1-1,0 1 0,-3 0 1,1 1-78,0 0 0,1 0 1,-1 1-1,1 0 0,0-1 1,0 1-1,-1 0 0,2 1 1,-1-1-1,0 0 0,1 1 1,0 0-1,-1-1 0,1 1 1,1 0-1,-1 0 0,1 0 1,-2 5-1,1-1-85,0 1-1,0-1 1,1 1-1,0 0 1,0-1-1,1 1 1,0 0-1,2 10 1,0-14 7,0 0-1,0 0 1,1-1 0,0 1 0,0-1 0,0 1-1,0-1 1,1 0 0,-1 0 0,1-1 0,0 1-1,0-1 1,1 0 0,-1 0 0,1 0 0,-1 0-1,7 2 1,-3 0-184,23 11-1201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6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156 472 5025,'0'0'1130,"0"0"-457,0 0-298,0 0-115,0 0-73,0-15-94,2-47-122,-2 60 14,0 0 1,0 0-1,0 0 1,0 0 0,0 0-1,0 0 1,-1 0-1,1 1 1,-1-1-1,1 0 1,-1 0 0,0 0-1,1 0 1,-1 1-1,0-1 1,0 0 0,0 1-1,-1-1 1,1 1-1,0-1 1,-1 1 0,1-1-1,-1 1 1,1 0-1,-1 0 1,1 0-1,-1 0 1,0 0 0,-2-1-1,-2 0 33,0 1 0,0 0 0,0 0-1,0 1 1,0 0 0,0 0 0,-6 1 0,-2-1 26,12 1-37,-1 0-1,1 0 1,0 0-1,0 0 1,-1 0-1,1 0 1,0 1-1,0-1 1,1 1-1,-1-1 1,0 1-1,0 0 1,1 0-1,-1 0 1,1 0-1,-1 0 0,1 0 1,0 0-1,0 0 1,0 0-1,0 1 1,0-1-1,0 4 1,-15 59 137,14-58-166,1 1 0,0-1 0,1 0 0,-1 1 0,2-1 0,-1 1 0,1-1 1,0 1-1,2 7 0,-2-14 1,0 1 1,-1-1 0,1 0 0,0 1 0,0-1 0,0 0 0,0 1 0,0-1-1,0 0 1,0 0 0,0 0 0,1 0 0,-1 0 0,0 0 0,1 0 0,-1 0-1,1-1 1,1 2 0,0-1 9,1-1 0,-1 1 0,1-1 0,-1 0 0,1 0 0,-1 0 0,1 0 0,-1 0 0,0-1 0,1 0 0,4-1 0,3-2-4,0 0 0,0-1 1,-1 0-1,0-1 1,0 0-1,0-1 0,-1 0 1,0-1-1,11-11 1,0-1-82,-2-1 1,29-42-1,-34 40 174,-1 0 0,0-1 0,-2 0 0,-1-1 0,-1 0 0,-2 0 0,0-1 0,-1 0 0,-2 0 0,0 0 0,-2 0-1,-1 0 1,-4-27 0,-14 252 264,5-51-344,-9 199-2409,22-324 1063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6:47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253 118 1592,'0'0'4369,"0"0"-2943,0 0-850,0 0-71,0 0-228,-10-14-268,-49-74-287,58 86 268,0 1-1,0 0 0,0 0 0,0 0 0,0 0 0,0 0 0,0 0 0,0 0 0,-1 1 0,1-1 0,0 0 1,0 1-1,-1-1 0,1 0 0,0 1 0,-1 0 0,1-1 0,-1 1 0,1 0 0,-1 0 0,1-1 0,0 1 0,-1 1 1,1-1-1,-1 0 0,1 0 0,-1 0 0,1 1 0,0-1 0,-1 1 0,1-1 0,0 1 0,-1-1 0,1 1 1,0 0-1,0 0 0,-1-1 0,0 3 0,-6 2 14,0 1-1,1 1 1,0-1 0,-7 10-1,1-3 17,2 2 0,0 0 0,1 0 0,-12 23-1,19-31-31,-1 0-1,1 1 0,1-1 1,-1 1-1,2 0 0,-1-1 1,1 1-1,0 0 0,0 0 0,1 0 1,0 0-1,2 14 0,-2-21 1,1 0 0,-1 0 0,1 0-1,0 0 1,-1 0 0,1 0-1,0-1 1,0 1 0,-1 0 0,1 0-1,0-1 1,0 1 0,0 0 0,0-1-1,0 1 1,0-1 0,0 1-1,0-1 1,0 0 0,0 1 0,0-1-1,0 0 1,0 0 0,1 0-1,-1 0 1,1 0 0,39 1 26,-28-2 10,0 0-12,0-1 0,0 0 0,0-1 0,0-1 0,0 0 0,-1 0 0,1-1 0,-1-1 0,-1 0 0,1-1 0,-1 0 0,0-1 0,13-12 0,-14 14 791,-5 10-33,12 10-853,-2-9-198,0-1-1,0-1 0,1 0 0,0-1 1,-1 0-1,1-1 0,25-3 1,-34 0 206,0 0 1,0-1 0,0 0 0,-1 0 0,0-1 0,0 0-1,0 0 1,0 0 0,0-1 0,-1 0 0,0 0 0,7-8 0,20-16-247,-25 24 276,-1 0 1,1 1-1,0-1 1,0 2-1,1-1 1,-1 1-1,13-4 1,-18 7 53,1-1 1,-1 1-1,1 0 0,-1 0 0,0 0 1,1 0-1,-1 0 0,1 0 1,-1 0-1,0 1 0,1 0 1,-1-1-1,0 1 0,1 0 0,-1 0 1,0 0-1,0 0 0,0 0 1,0 1-1,0-1 0,0 1 1,0-1-1,0 1 0,-1 0 0,1-1 1,-1 1-1,1 0 0,-1 0 1,2 4-1,4 6 134,-1 2-1,0-1 1,-1 1 0,-1-1 0,0 1 0,-1 0-1,2 21 1,-1 10 644,-3 47 1,-2-48-247,1-43-458,0-1-2,0 0 36,1-40 393,-2 29-429,1-61-2482,0 63-1429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28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1 615 936,'0'0'659,"0"0"-310,0 0-35,0 0 199,0 0 163,0 0-73,0 0-168,0 0-40,0 0-69,0 0-37,0 0-39,0 0 37,0 0 70,0 0 18,0 0-59,0 0-57,0 0-71,0 0-129,0 0 13,0 0-42,0 0 14,0 0 31,10-22 540,34-48-490,40-83 1,-68 116 153,-1 0 0,-1 0 0,-3-1 1,11-60-1,-18 83-218,0 0 1,0 0-1,13-26 0,-2 4-75,-31 144-921,-12-23 1022,4 2 1,3 1 0,-12 124-1,27-134-68,-5 118 52,11-194-170,0-1-142,0 0-182,-1-4 209,1 0 1,-1 0 0,1 1-1,0-1 1,0 0-1,0 0 1,0 0-1,1 0 1,0 1 0,1-8-1,1 1-808,1-17-1833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29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0 4081,'0'0'1365,"0"0"-728,0 0-379,0 0-154,0 0-94,-1 0 0,1 0-1,0 0 1,0 0-1,0 0 1,0 0-1,0 0 1,0 0 0,0 0-1,0 0 1,-1 0-1,1 0 1,0 0-1,0 1 1,0-1 0,0 0-1,0 0 1,0 0-1,0 0 1,0 0-1,0 0 1,0 0 0,-1 0-1,1 0 1,0 0-1,0 0 1,0 0-1,0 1 1,0-1 0,0 0-1,0 0 1,0 0-1,0 0 1,0 0-1,0 0 1,0 0 0,0 0-1,0 0 1,0 1-1,0-1 1,0 0 0,0 0-1,0 0 1,0 0-1,0 0 1,0 0-1,0 0 1,0 0 0,0 1-1,0-1 1,0 0-1,0 0 1,0 0-1,0 0 1,0 0 0,1 0-1,-1 0 1,0 0-1,0 0 1,0 0-1,0 1 1,0-1 0,0 0-1,0 0 1,0 0-1,1 0 1,9 3-57,1 0 1,-1-1-1,1 0 0,20 0 1,-25-2 35,0-1 1,0 2 0,1-1-1,-1 1 1,0 0 0,0 0-1,0 0 1,0 1 0,0 0-1,0 0 1,0 1 0,-1 0-1,1 0 1,-1 0 0,0 0-1,0 1 1,0 0 0,7 7-1,10 12 7,-16-18 10,-1 0 0,0 0 0,0 0 0,-1 1 0,8 11 0,-12-16 0,1 1 0,-1-1 0,1 0 0,-1 0 0,1 1 0,-1-1 0,0 0 0,0 1 0,0-1 0,0 1 0,0-1 0,0 0-1,0 1 1,0-1 0,-1 0 0,1 1 0,0-1 0,-1 0 0,1 0 0,-1 1 0,1-1 0,-1 0 0,0 0 0,0 0 0,1 0 0,-1 1-1,0-1 1,0 0 0,0-1 0,0 1 0,0 0 0,0 0 0,0 0 0,-1-1 0,-1 2 0,-33 18 281,-1-1 0,0-2 0,-2-2 0,1-1 0,-79 16 0,138-29-1681,26-7 1453,53-21 39,-64 16-158,-1 1 0,2 2 0,-1 1 0,54-2 0,-90 9 54,1 1-1,0 0 1,-1-1-1,1 1 1,0 0-1,-1 0 1,1 0-1,-1-1 1,0 1-1,1 0 1,-1 0-1,1 0 0,-1 0 1,0 0-1,0 0 1,0 0-1,0 0 1,0 0-1,1 0 1,-2 0-1,1 0 1,0 0-1,0 1 1,-3 29 460,0-21-320,0 0 1,-1 0 0,0 0 0,-1 0-1,0-1 1,-1 0 0,-12 16 0,-55 57 185,61-69-303,-17 18 48,-2-2 0,-1 0 0,-1-2 0,-1-2 0,-1-1 0,-76 37 1,109-59-38,-1-1 1,0 0 0,0 1 0,0-1 0,0-1 0,0 1-1,-1 0 1,1-1 0,0 1 0,0-1 0,0 0 0,0 0-1,-1-1 1,1 1 0,0 0 0,-3-2 0,4 1-27,0 0 0,0-1 1,0 1-1,1-1 0,-1 1 0,0-1 0,1 0 1,-1 1-1,1-1 0,0 0 0,0 0 1,0 0-1,0 0 0,0 0 0,0 0 0,0 0 1,1-1-1,-1 1 0,1 0 0,-1 0 1,1-1-1,0-2 0,-2-8-42,1 0-1,0 0 1,1 0-1,0 0 1,1 1 0,1-1-1,0 0 1,0 0-1,6-14 1,-8 26-127,0 1-65,0 0-74,0 0 73,0 0 68,0 0 86,0 0 61,0 0-10,1 3-18,-1-1 1,1 1 0,0-1 0,0 1-1,0-1 1,0 0 0,0 0-1,0 1 1,1-1 0,-1 0 0,1 0-1,0 0 1,-1-1 0,1 1-1,0 0 1,2 1 0,38 27-1099,-34-25 808,18 12-995,-3-4-877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30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273 66 1304,'0'0'2824,"0"0"-1035,0 0-773,0 0-243,0 0-183,0 0-196,-1-10-161,-2-3-168,-2-29 68,-28 45 555,29 0-711,0 0 0,0 0 0,0 0 0,0 1 0,1 0 0,0-1 0,0 1 0,0 0 0,0 0 0,1 1 0,-1-1 0,1 1 0,0-1 0,1 1 1,-1 0-1,1-1 0,0 1 0,0 0 0,0 0 0,1 0 0,-1 0 0,1 0 0,2 10 0,0-12 2,0-1-1,1 1 1,0-1-1,-1 0 1,1 1-1,0-1 1,0 0 0,1-1-1,-1 1 1,0 0-1,1-1 1,5 2 0,9 5 26,60 34-5,-36-21-20,77 54 0,-116-73 7,0 0 1,0 0-1,-1 1 1,1-1 0,-1 1-1,1-1 1,-1 1-1,0 0 1,0 0 0,0 0-1,0 0 1,-1 0-1,1 1 1,-1-1-1,0 0 1,0 1 0,0-1-1,0 1 1,0-1-1,-1 1 1,0-1 0,0 1-1,0-1 1,0 1-1,0 0 1,-2 3 0,0-1 23,0 0 1,0 0 0,-1-1 0,0 1-1,0-1 1,-1 0 0,1 0 0,-1 0-1,0 0 1,-1-1 0,1 1 0,-1-1-1,0 0 1,-6 4 0,-30 19 110,-1-1 0,-68 30 1,88-47-23,-1 0 0,1-2 0,-2 0 0,1-2 0,-1 0 0,0-2 0,-28 1 0,50-4-98,0 0 1,0 0-1,0-1 0,-1 1 1,1-1-1,0 1 1,0-1-1,0 0 0,0 0 1,1 0-1,-1 0 1,0 0-1,0-1 1,1 1-1,-1 0 0,1-1 1,-1 1-1,1-1 1,-1 0-1,1 1 0,0-1 1,0 0-1,0 0 1,0 0-1,0 0 0,0 0 1,0 0-1,1 0 1,-1 0-1,1 0 1,0 0-1,-1-4 0,-1-11-69,1 0-1,0 0 1,3-23-1,-1 11 72,-1 28-72,0 1-81,0 0-43,0 0-19,0 0 7,0 0-88,0 0-82,0 0-24,17 3-249,92 46-2332,-90-43 1536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31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38 149 1240,'0'0'1735,"0"0"-750,0 0-452,0 0-25,0 0-34,0 0-193,-3-6-64,0 1 45,0-1 0,0 0 0,-1 1-1,1 0 1,-2 0 0,-5-7 0,9 7-293,0 1 0,0 0 1,1-1-1,0 1 1,0-1-1,0 1 0,1-6 1,0-1 59,-1-35 1314,0 46-1193,0 0-51,0 0-112,0 0-121,22 0-59,47 15 174,-42-9-9,-1-1-1,1 0 1,30-1 0,-55-3-35,-1 0 29,34 2-196,-34-3 188,1 0 0,0 0 0,-1 0-1,1 0 1,-1 1 0,1-1 0,-1 1 0,0-1 0,1 1 0,-1-1-1,1 1 1,-1 0 0,0-1 0,1 1 0,-1 0 0,0 0-1,0 0 1,0 0 0,0 0 0,0 0 0,2 3 0,-2-1-161,0 0 0,0 0 0,0 0 0,0 0 0,-1 0 0,1 0 0,-1 0 0,0 1 0,0 4 0,0 7-1094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31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1856,'0'0'1487,"0"0"-753,0 0-297,0 0 185,0 0 22,0 0-131,27-2-809,-10 4-1124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3:35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64 174 1872,'0'0'1602,"0"0"-712,0 0-293,0 0-292,4-2-161,-4 2-139,-1 1 0,1-1 0,0 0-1,0 0 1,0 1 0,0-1 0,-1 0-1,1 0 1,0 1 0,0-1-1,0 0 1,0 0 0,0 1 0,0-1-1,0 0 1,0 1 0,0-1 0,0 0-1,0 0 1,0 1 0,0-1-1,0 0 1,0 1 0,0-1 0,0 0-1,0 0 1,0 1 0,0-1 0,1 0-1,-1 0 1,0 1 0,0-1-1,0 0 1,0 0 0,1 1 0,-1-1-1,0 0 1,0 0 0,0 0-1,1 1 1,-1-1 0,0 0 0,0 0-1,1 0 1,-1 0 0,0 0 0,0 0-1,1 1 1,-1-1 0,0 0-1,1 0 1,-1 0 0,0 0 0,0 0-1,1 0 1,-1 0 0,0 0 0,1 0-1,-1 0 1,0-1 0,0 1-1,1 0 1,-1 0 0,0 0 0,1 0-1,-1 0 1,0 0 0,1-1 0,-13 44 587,7-31-460,2 0 1,0 1 0,-3 19 0,6-25-141,0-1 0,0 1-1,0 0 1,1-1 0,0 1-1,1-1 1,-1 1 0,1-1 0,1 0-1,3 10 1,-3-13-2,0 1-1,0-1 1,0 1-1,1-1 1,-1 0 0,1 0-1,-1 0 1,1-1-1,0 1 1,0-1 0,0 0-1,0 0 1,1-1-1,-1 1 1,1-1-1,6 2 1,0-1-16,0 0 0,0 0 0,0-1 0,0 0 0,0-1 1,0 0-1,0 0 0,0-2 0,16-3 0,-22 4 31,-1 0 1,1-1-1,-1 0 1,1 0-1,-1 0 1,0 0-1,0-1 1,0 0-1,0 0 1,0 0-1,0 0 0,-1 0 1,0-1-1,0 0 1,0 0-1,0 0 1,0 0-1,-1 0 1,0 0-1,0 0 1,0-1-1,0 1 1,2-10-1,-2 8-14,0-1 0,-1 0 0,1 0 0,-1 0 0,-1 1-1,1-1 1,-1 0 0,0 0 0,-1 0 0,0 0 0,0 0 0,0 0 0,-1 0 0,0 1 0,0-1-1,-1 1 1,0-1 0,0 1 0,0 0 0,-1 0 0,0 1 0,0-1 0,0 1 0,-1-1 0,0 1 0,0 1-1,-8-7 1,5 4-8,-1 0-1,-1 1 0,1 0 1,-1 0-1,0 1 1,0 0-1,-1 1 0,0 0 1,1 1-1,-1 0 0,0 1 1,-1 0-1,1 0 0,0 2 1,0-1-1,-1 1 1,-19 3-1,28-2 15,1 0 1,-1 0-1,0 1 1,1-1-1,-1 1 1,1-1-1,-1 1 1,1 0-1,0 0 1,0 0-1,0 0 1,0 1-1,0-1 1,0 0-1,1 1 1,-1-1-1,-1 4 1,-21 47 124,21-47-122,1 0 0,0 0 0,0 0 0,1 1 0,0-1-1,0 0 1,0 1 0,1-1 0,0 0 0,0 1 0,1-1 0,0 1-1,0-1 1,0 0 0,1 0 0,0 1 0,0-1 0,0 0 0,1-1-1,0 1 1,0 0 0,0-1 0,1 0 0,5 7 0,-2-6-37,0 0 0,0 0 1,1 0-1,-1-1 1,1 0-1,1-1 1,-1 1-1,1-2 0,-1 1 1,1-1-1,0 0 1,0-1-1,0 0 1,1-1-1,-1 0 0,10 0 1,-5 0-18,-1 0-93,0-1 1,0 0-1,0-1 1,18-3-1,-28 3 153,-1 1-1,1-1 0,-1 1 0,1-1 0,-1 0 1,0 0-1,1 0 0,-1-1 0,0 1 0,0 0 0,0-1 1,0 1-1,0-1 0,0 0 0,-1 0 0,1 0 1,0 0-1,-1 0 0,1 0 0,-1 0 0,0 0 0,0-1 1,0 1-1,0 0 0,0-1 0,-1 1 0,1-1 0,0-4 1,0 1-1,0 1 0,1-1 1,-1 1-1,1 0 0,0-1 1,1 1-1,-1 0 0,1 0 1,0 0-1,7-8 0,-8 10-1,0 0 0,1 1-1,-1-1 1,1 1 0,0-1-1,0 1 1,0 0 0,0 0 0,0 0-1,0 0 1,0 1 0,1-1-1,-1 1 1,0 0 0,1 0 0,0 0-1,6 0 1,-9 8 81,0 1 0,0 0 0,0-1 0,-1 15 0,0-19-60,1 0-1,-1 0 1,1 0-1,0 0 1,0 0-1,0 0 1,0 0-1,0 0 0,1 0 1,-1-1-1,1 1 1,0 0-1,0-1 1,0 1-1,0-1 1,0 0-1,0 0 0,1 0 1,-1 0-1,1 0 1,0 0-1,-1-1 1,1 1-1,0-1 1,0 0-1,0 1 0,0-1 1,0-1-1,0 1 1,0 0-1,5-1 1,14 4 17,1-2 1,-1-1-1,33-1 1,-29-1-45,-17 1-14,1-1 1,-1-1-1,1 1 0,-1-2 0,0 1 0,0-1 0,0-1 0,0 1 1,0-1-1,-1-1 0,11-7 0,-14 9 51,-1 0 0,1-1 1,-1 1-1,0-1 0,0 0 0,0 0 0,0 0 0,-1-1 1,0 0-1,1 1 0,-2-1 0,1 0 0,-1 0 0,1-1 0,-1 1 1,-1 0-1,1-1 0,-1 1 0,0-1 0,0-6 0,0-2 4,-2-1 0,0 0 0,0 0 0,-2 0-1,1 0 1,-11-27 0,11 36-41,0 2-1,-1-1 1,0 0-1,0 0 1,0 1-1,0-1 1,-1 1-1,0 0 1,1 0-1,-2 1 1,1-1-1,0 1 1,-1 0-1,1 0 1,-1 0-1,0 1 1,0-1 0,0 1-1,0 0 1,-1 1-1,1-1 1,-8 0-1,-1 0-2,0 1 1,0 0-1,1 1 0,-1 1 1,0 0-1,0 0 0,0 2 1,1 0-1,-1 0 0,-20 9 1,28-10 1,0 1 0,1 0 0,-1-1 0,1 2 0,0-1 1,0 1-1,0-1 0,0 1 0,0 1 0,1-1 0,0 1 1,0 0-1,0 0 0,1 0 0,-1 0 0,1 0 0,1 1 1,-1 0-1,1-1 0,0 1 0,0 0 0,0 0 0,1 0 0,0 0 1,-1 13-1,2-9 7,0 1 0,1-1 0,0 1 0,4 19 0,-3-25-4,1 1 0,-1-1-1,1 0 1,0 0 0,0 0 0,0-1-1,1 1 1,-1-1 0,1 0-1,8 7 1,-7-7-46,0 0-1,1 0 1,0-1-1,-1 1 0,1-1 1,1 0-1,-1-1 1,0 0-1,0 0 1,1 0-1,-1 0 1,1-1-1,0-1 1,-1 1-1,1-1 1,0 0-1,0 0 0,-1-1 1,1 0-1,-1 0 1,12-3-1,2-3-282,0 0 0,-1-2 0,1 0-1,-2-1 1,29-19 0,-45 28 421,-1-1 0,1 1 0,-1 0 1,1 0-1,-1-1 0,1 1 0,-1-1 1,0 1-1,0-1 0,0 0 0,0 1 0,0-1 1,0 0-1,0 0 0,0 0 0,-1 0 0,1 0 1,-1 1-1,1-4 0,4-13 883,-5 18-973,0 1 0,0-1 0,0 0 0,0 0 0,0 0 0,0 0 0,0 0 0,1 1 0,-1-1 0,0 0 0,0 0 0,0 0 0,0 0 0,0 0 1,1 0-1,-1 1 0,0-1 0,0 0 0,0 0 0,0 0 0,1 0 0,-1 0 0,0 0 0,0 0 0,0 0 0,0 0 0,1 0 0,-1 0 0,0 0 0,0 0 0,0 0 0,1 0 0,-1 0 0,0 0 0,0 0 0,0 0 0,0 0 0,1 0 0,-1-1 0,0 1 0,0 0 0,0 0 0,0 0 0,1 0 0,-1 0 0,2 17-42,-3-11 39,1 0 0,0 0-1,1 0 1,0-1-1,0 1 1,0 0-1,0 0 1,1-1-1,0 1 1,0-1-1,1 1 1,0-1-1,-1 0 1,2 0-1,4 7 1,-4-8-3,1-1 0,-1 0 1,0 0-1,1 0 0,0 0 1,0-1-1,0 1 0,0-1 0,0 0 1,0-1-1,0 1 0,1-1 0,-1 0 1,1-1-1,-1 1 0,0-1 0,7 0 1,6-2 0,1 1 0,0-2 0,-1-1 0,1 0 0,-1-1 0,0-1 0,-1-1 0,0 0 0,0-1 1,0-1-1,-1-1 0,0 0 0,-1-1 0,0-1 0,17-17 0,-29 27 75,-1-1 0,1 0 1,-1 0-1,0 1 0,0-2 0,0 1 0,0 0 0,0 0 0,-1 0 1,1-1-1,-1 1 0,0-1 0,0 1 0,-1-1 0,1 0 0,-1 1 1,1-1-1,-1 1 0,0-1 0,0 0 0,-1 1 0,1-1 1,-1 0-1,0 1 0,0-1 0,-2-3 0,0 0 2,-1 1 0,0-1 0,0 1-1,0 1 1,-1-1 0,0 0 0,0 1 0,0 0 0,-1 1-1,0-1 1,-11-6 0,1 1-141,-1 0 0,0 2 0,0 0 0,0 1 0,-32-8 0,41 13 21,0 1 0,0 0 0,-1 0 0,1 1 0,0 0 0,0 0 0,0 1 0,-1 0 0,1 0 0,0 1 0,0 0 0,1 1 0,-1 0 0,0 0 0,-10 6 0,5-1-11,0 1 0,1 0 0,0 1 0,1 0 0,0 1-1,0 0 1,1 1 0,1 0 0,-9 15 0,13-19-122,0 0 0,1 0 1,0 0-1,1 1 0,0-1 0,0 1 1,1 0-1,0 0 0,0 0 0,1 0 1,0 0-1,1 0 0,0 1 1,1-1-1,-1 0 0,4 14 0,8 2-1362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33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241 275 5577,'0'0'1154,"0"0"-610,0 0-267,0 0 34,0 0-196,-22-7-627,19 10 500,0 0 1,-1 0-1,1 0 1,0 0-1,1 1 1,-1-1-1,1 1 1,-1 0-1,-2 8 1,-19 41 42,22-48-37,-3 8 9,1 0-1,1 0 1,-1 1-1,2-1 1,0 1-1,1-1 1,0 24 0,1-32-16,0 1 1,1-1-1,0 0 1,0 1 0,0-1-1,0 0 1,1 0 0,0 0-1,0 0 1,0 0 0,0 0-1,1-1 1,0 1-1,0-1 1,0 0 0,1 1-1,0-2 1,-1 1 0,1 0-1,0-1 1,1 0 0,4 4-1,1-3 18,0 0-1,1 0 0,-1-1 1,1 0-1,0 0 0,0-1 1,0-1-1,0 0 0,0-1 1,0 0-1,0 0 0,0-1 1,0 0-1,0-1 1,-1-1-1,1 0 0,0 0 1,-1-1-1,0 0 0,0-1 1,0 0-1,0 0 0,-1-1 1,0-1-1,12-10 1,-10 8 2,0 0 1,-1-1-1,0-1 1,-1 1 0,0-2-1,0 1 1,-1-1-1,-1 0 1,0-1 0,-1 0-1,0 0 1,-1 0-1,-1-1 1,0 0 0,0 0-1,-2 0 1,0 0-1,0 0 1,-1-20 0,-2 27-31,-1 1 0,1-1 0,-2 1 0,1-1 1,0 1-1,-1 0 0,0 0 0,-1 0 0,0 1 1,1-1-1,-2 1 0,1 0 0,-1 0 0,1 0 1,-1 0-1,-7-4 0,-14-11 57,-1 2 0,-32-17 0,28 17 144,26 16-211,0-1 1,-1 1-1,1 0 1,-1 0-1,0 0 1,1 1-1,-1 0 1,0 0 0,0 0-1,0 1 1,0 0-1,0 0 1,0 0-1,0 1 1,1 0-1,-1 0 1,0 1 0,0-1-1,1 1 1,-1 1-1,-7 3 1,-9 6-119,0 2 0,1 0 1,-33 28-1,34-25 245,0-1-42,0 1 1,-25 30-1,40-41-43,0 0 0,1-1 0,-1 1 0,2 1 0,-1-1 0,0 1 0,1-1 0,1 1 0,-1 0 0,1 0-1,0 0 1,0 1 0,0 10 0,2-16-10,1 1-1,-1-1 0,1 0 1,-1 1-1,1-1 1,0 0-1,0 0 0,0 1 1,0-1-1,0 0 0,1 0 1,-1 0-1,1 0 0,-1-1 1,1 1-1,0 0 1,0-1-1,-1 1 0,1-1 1,0 1-1,0-1 0,1 0 1,-1 0-1,0 0 0,3 1 1,9 3-9,-1 0 1,1-1-1,16 2 1,-17-3 15,55 8-85,0-4 0,1-2 0,71-4 1,-95-1-177,-29 0 39,0-1 0,0-1 0,0 0-1,0-1 1,-1 0 0,25-9 0,-36 10 221,1 1 1,-1-1 0,1-1-1,-1 1 1,0 0 0,0-1-1,0 0 1,0 0 0,0 0 0,-1 0-1,1-1 1,-1 0 0,0 1-1,0-1 1,-1 0 0,1 0-1,-1-1 1,0 1 0,0-1-1,0 1 1,0-1 0,-1 1 0,0-1-1,0 0 1,1-7 0,-2 1 128,0-1-1,0 1 1,-1 0 0,-1 0 0,0 0 0,-4-13 0,5 19-55,-1 1 0,1-1 0,-1 1 0,-1 0 0,1-1 0,-1 1 0,1 0 1,-1 0-1,0 1 0,-1-1 0,1 1 0,-1 0 0,1-1 0,-1 1 0,0 1 0,0-1 0,-7-3 0,9 38-31,2-16-27,-1 5 45,2-1-1,0 1 0,7 37 1,-6-51-54,1 1 1,-1-1 0,1 0-1,0-1 1,1 1 0,0-1-1,0 1 1,0-1-1,1 0 1,0 0 0,0-1-1,0 0 1,1 0 0,8 6-1,1-2 7,0-1 0,0 0-1,1-2 1,0 1 0,1-2-1,0 0 1,-1-2 0,1 1-1,0-2 1,1 0 0,-1-1-1,0-1 1,1-1 0,31-5-1,-39 4-22,0-1-1,0-1 0,0 0 1,-1 0-1,1-1 0,-1 0 1,0 0-1,-1-1 0,1 0 1,-1-1-1,0 0 0,-1 0 1,0-1-1,0 0 0,0 0 1,-1 0-1,0-1 0,-1 0 1,0 0-1,0-1 0,-1 1 1,-1-1-1,1 0 0,-1 0 1,2-18-1,-6 18-13,0-1 1,0 0-1,-1 1 0,-1-1 1,0 1-1,0 0 0,-1 0 1,0 0-1,-1 1 0,0-1 1,0 1-1,-1 0 0,-1 0 1,1 1-1,-1 0 1,-1 0-1,-9-8 0,3 4 61,0 0-1,-1 0 0,-1 1 0,0 1 1,-1 1-1,0 0 0,0 1 1,0 1-1,-22-6 0,27 11-65,0 0 0,0 1-1,0 0 1,0 0-1,-1 2 1,1-1 0,0 2-1,0-1 1,0 2 0,0-1-1,0 2 1,1 0 0,-1 0-1,-14 9 1,12-6-9,0 1 0,1 1 0,0 0 0,0 0 0,1 2 0,1-1 0,-1 2 0,2-1 0,0 2-1,-15 22 1,21-29 34,0 1 0,1 0 0,-1 0 0,2 0 0,-1 1 0,1-1 0,0 0 0,0 1 0,1 0 0,0-1 0,1 1 0,-1 0 0,2-1 0,-1 1 0,1 0 0,0-1 0,0 1-1,1 0 1,0-1 0,1 0 0,-1 1 0,1-1 0,1 0 0,-1-1 0,1 1 0,1 0 0,-1-1 0,1 0 0,0 0 0,0-1 0,1 1 0,0-1 0,0 0 0,0-1 0,0 1 0,8 3-1,1-1 8,1 0-1,0-1 0,0-1 0,1-1 1,0 0-1,0-1 0,0 0 0,0-2 1,0 0-1,0-1 0,0 0 1,20-4-1,-18 1-29,0-1 0,-1 0 0,1-1 0,-1-1 0,0-1 0,-1-1 0,1 0 0,-2-1 1,1-1-1,24-19 0,-34 24 46,-1 0 0,1-1 0,-1 0 0,0 0-1,0 0 1,-1-1 0,0 0 0,0 0 0,0 0 0,-1-1 0,0 1 0,-1-1 0,0 0 0,0 0 0,0 0 0,-1-1 0,0 1 0,-1 0 0,1-13 0,-3 45 12,1 1 1,2 0-1,0-1 1,2 1-1,7 27 1,-9-46-38,0 0-1,1 0 1,-1-1 0,1 1-1,0 0 1,1-1 0,-1 0-1,1 0 1,0 0-1,0 0 1,1 0 0,-1-1-1,1 0 1,0 0 0,0 0-1,0 0 1,1-1-1,0 0 1,-1 0 0,1-1-1,0 0 1,0 0 0,0 0-1,0 0 1,12 0 0,4 1-77,1-2-1,0 0 1,-1-2 0,1 0 0,0-2 0,-1 0 0,0-2 0,0 0 0,0-1 0,0-2 0,-1 0 0,0-1 0,-1-1 0,0-1 0,0-1 0,-2-1 0,34-27 0,-49 36 115,1 1-1,0 0 1,-1-1 0,0 0 0,0 0 0,0 0 0,0 0 0,-1 0 0,1-1 0,-1 1 0,0-1 0,0 1 0,-1-1 0,0 0 0,1 0-1,-1 0 1,-1 0 0,1 0 0,-1 0 0,0 0 0,0 0 0,-1 0 0,1 0 0,-1 1 0,0-1 0,0 0 0,-1 0 0,1 0-1,-1 1 1,0-1 0,-1 1 0,1-1 0,-1 1 0,0 0 0,0 0 0,0 0 0,0 1 0,-1-1 0,1 1 0,-7-5 0,-18-13 144,-1 1 0,-1 2 0,0 1 0,-56-23 1,-137-36 313,205 70-360,13 4-136,0 0 0,0 1 0,-1 0 0,1 0 0,0 0 1,-1 0-1,1 1 0,0 0 0,-1 0 0,1 0 0,-1 1 1,1 0-1,0 0 0,0 0 0,-1 1 0,-5 2 0,5 0-59,-1 0-1,1 1 0,0 0 0,0 1 0,1-1 1,0 1-1,0 0 0,0 0 0,0 1 1,-5 10-1,-9 19-233,1 0 0,2 2 1,1 0-1,2 0 0,2 2 0,1-1 1,3 1-1,1 1 0,-2 78 1,8-79-1478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0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0 841 2921,'0'0'960,"0"0"-331,0 0-7,0 0-25,0 0-131,0-32 1147,1 20-1487,0 0 0,1 0 0,0 0 0,1 1 0,0-1 0,1 1 0,1-1 0,10-19 0,59-86-11,-28 49 66,-7 3-21,-3-2 0,-2-2 1,-4-1-1,-3-1 0,21-86 1,-51 169-123,-40 185 76,-51 312-1067,94-508 757,0 1-1,0-1 0,0 0 0,-1 0 0,1 1 1,-1-1-1,1 0 0,-1 0 0,1 0 0,-1 0 1,0 0-1,1 0 0,-1 0 0,0 0 0,-1 1 1,-5-1-2846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1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330 6 3625,'0'0'1167,"0"0"-599,0 0-289,0 0 143,0 0 62,0 0-145,0 0-152,0 0-15,0 0 121,0 0 114,0 0 0,0 0-84,0 0-230,13 0-831,30-2 386,-31 1 304,0-1 1,0 2 0,0 0-1,0 0 1,0 1 0,0 1-1,0 0 1,13 4 0,-23-5-19,0 1 1,0-1 0,0 1 0,0 0-1,0-1 1,-1 1 0,1 0 0,0 0 0,-1 0-1,0 0 1,1 0 0,-1 0 0,0 0 0,0 1-1,0-1 1,0 0 0,-1 1 0,1-1-1,-1 1 1,1 4 0,0 56 38,-2-38 47,0-17 26,0 1-1,0-1 0,-1 1 1,0-1-1,-1 1 0,1-1 1,-2 0-1,1 0 0,-1 0 1,0 0-1,-1-1 1,0 0-1,0 0 0,0 0 1,-1-1-1,0 1 0,0-1 1,-14 10-1,-11 5 158,0 0 1,0-3-1,-40 18 0,46-24-271,53-20-207,1 1 0,0 2 0,0 0 0,0 2 1,56 1-1,-84 2 248,1 1 1,-1-1 0,1 0 0,0 0 0,-1 1 0,1-1 0,-1 1 0,1 0 0,-1-1 0,1 1 0,-1 0 0,0 0 0,1 0-1,-1 0 1,0 0 0,1 0 0,-1 0 0,0 0 0,0 0 0,0 1 0,0-1 0,1 3 0,0 0-7,-1 0 0,1 0 0,-1 0 0,0 0-1,0 1 1,0-1 0,-1 0 0,1 8 0,-2-2 128,1-1-1,-1 1 1,0-1-1,-1 0 1,0 0-1,-1 1 1,-6 15-1,0-11 89,0-1-1,-1 0 0,0 0 1,-1-1-1,0 0 1,-1-1-1,0 0 0,-1-1 1,-1 0-1,1-1 0,-1-1 1,-1 0-1,-27 11 1,14-9-76,-1 0 0,0-2 0,0-2 0,0 0 0,-1-2 0,-51 1 1,79-5-102,0 0 0,-1 0-1,1 0 1,0-1 0,-1 1 0,1 0 0,0-1 0,0 1 0,-1-1 0,1 0 0,0 0 0,0 0 0,0 0 0,0 0 0,0 0 0,0-1 0,0 1 0,0 0 0,1-1 0,-1 0 0,1 1 0,-1-1 0,1 0 0,-1 0-1,1 0 1,0 0 0,0 0 0,0 0 0,-1-3 0,0-3-171,0 0-1,1 0 0,0 0 0,1-1 1,-1 1-1,2-11 0,-1 3-751,1 20 884,-1-1 1,1 0-1,0 0 1,0 0-1,0 0 1,0 0-1,0 0 1,1 0-1,-1-1 1,1 1 0,0 0-1,0-1 1,0 1-1,0-1 1,0 0-1,0 1 1,1-1-1,4 3 1,52 30-2251,-57-34 2141,22 10-2478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2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300 0 1584,'0'0'983,"0"0"-925,0 0-409,0 0 104,0 0 138,12 17 235,-13-14-19,1-1 0,-1 0-1,0 0 1,0 1 0,0-1-1,0 0 1,0 0 0,0 0-1,-1 0 1,1-1-1,-1 1 1,1 0 0,-1 0-1,0-1 1,1 1 0,-4 1-1,-37 26 927,31-22-783,-2 1 22,1 1-1,1 0 1,-1 1 0,-18 21 0,26-26-305,0 0 0,0 0-1,1 1 1,0 0 0,0-1 0,0 1 0,1 0 0,-1 0-1,2 0 1,-1 1 0,1-1 0,0 0 0,-1 13 0,2-18 119,5-1-37,1 1 0,-1-1-1,0 0 1,0 0-1,0 0 1,1-1 0,-1 1-1,7-3 1,39-11-193,1 2 1,0 2-1,0 3 1,88-2-1,-138 9 108,0 0 0,1 0-1,-1 1 1,0-1 0,0 0 0,0 1-1,0-1 1,0 1 0,0-1-1,0 1 1,0 0 0,0 0 0,-1 0-1,1 0 1,0 0 0,0 1 0,-1-1-1,1 0 1,-1 1 0,1-1-1,-1 1 1,0 0 0,0-1 0,1 1-1,-1 0 1,0 0 0,-1 0-1,1 0 1,0 0 0,0 0 0,-1 0-1,1 0 1,-1 0 0,0 0 0,1 0-1,-1 0 1,0 0 0,0 0-1,-1 0 1,1 0 0,0 0 0,-1 0-1,0 3 1,-1 3 105,0 0-1,0 0 1,-1 0-1,0 0 1,0 0-1,-1-1 1,0 1-1,0-1 1,-10 12-1,-45 41 802,-3-3 0,-72 51 0,132-106-758,-1-1 0,0 1 0,0-1 0,1 0 0,-1 0 0,0 0 0,0-1 0,0 1 0,0-1 0,0 0 0,0 1-1,0-1 1,0-1 0,0 1 0,0 0 0,0-1 0,0 1 0,0-1 0,0 0 0,0 0 0,-3-2 0,-10-4-176,1 0 0,-23-16-1,22 14 225,9 4-165,-59-36 29,61 37-39,-1 0-1,1-1 0,0 1 0,1-1 0,-1 0 1,1 0-1,0-1 0,0 1 0,-3-7 0,7 11-49,0 1 0,0 0 0,0 0 0,0 0 0,0 0 0,0 0-1,0 0 1,0-1 0,0 1 0,0 0 0,0 0 0,0 0 0,0 0-1,0 0 1,0-1 0,0 1 0,0 0 0,0 0 0,0 0-1,0 0 1,0 0 0,0 0 0,0 0 0,0-1 0,0 1 0,0 0-1,1 0 1,-1 0 0,0 0 0,0 0 0,0 0 0,0 0 0,0 0-1,0 0 1,0 0 0,1-1 0,-1 1 0,0 0 0,0 0 0,0 0-1,0 0 1,0 0 0,0 0 0,1 0 0,-1 0 0,0 0 0,0 0-1,0 0 1,0 0 0,0 0 0,0 0 0,1 0 0,-1 1 0,0-1-1,0 0 1,0 0 0,0 0 0,0 0 0,0 0 0,1 0-1,-1 0 1,0 0 36,1 1 0,-1-1 0,1 0 0,-1 1-1,1-1 1,-1 0 0,1 1 0,-1-1 0,0 0-1,1 1 1,-1-1 0,0 1 0,1-1 0,-1 1-1,0-1 1,0 1 0,1-1 0,-1 1 0,0-1-1,0 1 1,0-1 0,0 1 0,1-1 0,-1 2-1,0 26-1919,0-17 876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3.7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 2937,'0'0'1844,"0"0"-830,0 0-886,0 0-831,0 0-576,10-8 136,47-38 373,-55 45 1423,1-1 0,0 1 0,-1 0 0,1 0 0,0 0 0,-1 0 0,1 0 0,0 1 0,4-1 0,56 1-879,-25 1 560,178-22-712,-216 30-2219,0-5-389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4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2961,'0'0'2224,"0"0"-1064,0 0-528,0 0 17,0 0-257,0 0 48,0 0-104,0 0 208,0 0-48,0 0-8,0 0-80,3 0-208,-1 0-200,0 0-368,8 0-408,-3 2-1112,2-2-1217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4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205 116 5537,'0'0'980,"0"0"-584,0 0-203,0 0 53,0 0-183,0-1-64,0 1 1,-1 0-1,1-1 0,0 1 0,0 0 1,-1 0-1,1-1 0,-1 1 1,1 0-1,0 0 0,-1 0 1,1-1-1,0 1 0,-1 0 1,1 0-1,-1 0 0,1 0 1,0 0-1,-1 0 0,1 0 1,-1 0-1,1 0 0,0 0 1,-1 0-1,1 0 0,-1 0 0,1 0 1,-1 0-1,1 0 0,0 1 1,-1-1-1,1 0 0,0 0 1,-1 0-1,1 1 0,0-1 1,-1 0-1,1 1 0,-17 22 30,1 2-1,1 0 1,2 0-1,0 1 1,2 1-1,1 0 1,1 0-1,1 1 1,2 0-1,0 1 1,2-1-1,0 43 1,4-69-56,0-1 0,0 1 0,0 0 0,0-1-1,1 1 1,-1 0 0,1-1 0,-1 1 0,1-1 0,0 1 0,-1-1 0,1 1-1,0-1 1,0 0 0,0 1 0,0-1 0,0 0 0,1 0 0,-1 1 0,0-1 0,1 0-1,0 0 1,2 2-8,1-1-1,-1 0 1,0-1-1,1 1 1,-1-1-1,1 1 1,9 0-1,1-1 1,0 0 0,0-1-1,0-1 1,21-3 0,-19 0-59,-1-1 0,1-1 1,-1 0-1,0-1 0,0-1 0,-1 0 1,0-1-1,27-21 0,-19 10 41,0 0 0,-2-1 0,0-1 0,24-34 1,-36 43 212,-1 0 0,0 0 0,-1-1 0,0 0 0,6-21 0,-11 32-132,-1-2 0,0 1 0,0 0 0,0 0-1,0 0 1,-1 0 0,1-1 0,-1 1 0,0 0 0,0 0-1,-1-1 1,0 1 0,1 0 0,-1 0 0,-1 0-1,1 0 1,0 0 0,-1 0 0,0 0 0,0 0 0,0 0-1,-1 1 1,1-1 0,-4-2 0,-11-8-2,0 0 1,-2 2 0,1 0-1,-1 2 1,-1 0-1,0 1 1,0 0 0,-1 2-1,0 1 1,-1 0-1,1 2 1,-1 0 0,0 2-1,0 0 1,1 1-1,-39 4 1,56-2-43,-1 0 0,0 0 0,1 0 0,-1 1 0,1-1 0,-1 1 0,1 0-1,0 1 1,0-1 0,0 1 0,0-1 0,0 1 0,0 1 0,1-1 0,0 0 0,-1 1 0,1-1 0,1 1 0,-1 0 0,0 0 0,-1 5 0,-7 12-125,2 0 1,1 0 0,-8 28 0,3-8 51,7-25-51,2-6-52,0 0 1,0 0-1,1 1 1,0-1-1,1 1 1,0 0-1,1-1 1,0 1-1,1 0 0,1 12 1,0-22 154,0 1 1,0-1-1,0 1 0,0-1 1,0 1-1,1-1 0,-1 0 0,0 0 1,1 1-1,0-1 0,-1 0 1,1 0-1,-1-1 0,1 1 1,0 0-1,0 0 0,0-1 1,-1 1-1,1-1 0,0 0 1,0 1-1,0-1 0,0 0 0,0 0 1,-1 0-1,1-1 0,0 1 1,2-1-1,4 2-94,40 0-428,5-1-552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5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145 208 3169,'0'0'2419,"0"0"-1224,0 0-612,0 0-109,0 0-204,0 0-206,0-3 82,0 4-24,-13 250-262,13-247 99,0 1 0,0 0 0,1 0 0,0-1 0,0 1 0,0-1 0,0 1 0,1-1 1,0 1-1,0-1 0,0 0 0,1 0 0,-1 0 0,1 0 0,0 0 0,0-1 0,0 1 0,0-1 0,1 0 0,0 0 1,-1 0-1,1 0 0,0-1 0,0 1 0,1-1 0,-1 0 0,0 0 0,1-1 0,-1 1 0,8 0 0,7 2-63,0-1 0,0 0-1,0-2 1,1 0-1,-1-1 1,24-4 0,-35 3 23,0 0 1,0-1-1,0 0 0,0 0 1,0-1-1,0 0 1,-1 0-1,1-1 1,-1 0-1,0 0 0,0-1 1,-1 1-1,1-2 1,-1 1-1,0-1 1,0 0-1,-1 0 0,0 0 1,0-1-1,0 0 1,-1 0-1,6-14 1,-4 6 206,0-1 1,-1 0-1,-1 0 1,0 0-1,-2 0 1,1-1-1,-2 1 1,0-1-1,-2 1 1,-2-24-1,1 28-34,-1 0 0,-1 0 0,0 0 0,0 1 0,-1-1 0,-1 1-1,0 1 1,-9-14 0,-7-7 167,-35-38 0,52 65-272,1 0 1,-1 0 0,0 1-1,0-1 1,-1 1 0,1 0-1,-1 0 1,0 1 0,1 0 0,-1 0-1,0 0 1,0 0 0,0 1-1,0 0 1,-1 1 0,1-1 0,0 1-1,0 0 1,0 1 0,-1 0-1,1 0 1,0 0 0,0 0-1,0 1 1,-7 3 0,-12 4 26,1 2 1,1 0-1,0 1 0,-37 27 0,44-28-33,1 0 0,0 2-1,0 0 1,-17 21-1,29-31-26,0 1 0,0-1 0,0 1 0,1 0 0,-1 0 0,1 0 0,0 1 0,0-1 0,0 1 0,1-1 0,-1 1-1,1-1 1,0 1 0,1 0 0,-1-1 0,1 1 0,0 0 0,0-1 0,0 1 0,1 0 0,0 0 0,-1-1 0,4 10 0,-2-11 30,1 1 0,-1-1 1,1 1-1,-1-1 1,1 0-1,0 0 0,0 0 1,0-1-1,1 1 1,-1-1-1,1 1 0,-1-1 1,1 0-1,4 1 1,65 23-60,-71-26 74,171 37-762,-95-26-530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08:46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172 242 2593,'0'0'1409,"0"0"-355,0 0-126,0 0-84,0 0-390,-4-11-799,1 22 367,0 0-1,1 0 0,0 1 0,1-1 0,0 0 0,1 1 0,0-1 0,3 21 0,-1-4-74,-1-20 55,0 0 0,0 0 0,1 0 0,0 0 0,1 0 0,-1 0 0,1-1 0,1 1 0,0-1 0,0 0 0,0 0 0,1 0 0,0 0 0,0-1 0,1 0 0,-1 0 0,1-1 0,1 1 0,-1-1 0,1-1 0,0 1 0,7 3 0,1-1-62,-1 0 0,2-1 1,-1 0-1,0-1 1,1-1-1,0-1 0,0 0 1,0-1-1,0 0 1,20-2-1,-29-1-17,0 0 0,-1-1 0,1 0 1,-1 0-1,1 0 0,-1-1 0,0 0 0,0 0 0,0-1 0,0 0 0,0 0 0,-1 0 1,0-1-1,0 1 0,0-1 0,-1 0 0,1-1 0,-1 1 0,0-1 0,4-7 1,3-8 40,0 0 0,0-1 0,-2 0 0,10-36 0,-12 24 86,0-1-1,-3 0 0,0 0 1,-3-44-1,-1 73 33,-1 0 0,1 1 0,-1-1 0,-1 0-1,1 1 1,-1-1 0,0 1 0,0 0 0,-1 0 0,1 0 0,-1 0 0,0 0-1,-1 0 1,1 1 0,-1 0 0,0-1 0,0 1 0,0 1 0,-1-1-1,1 1 1,-1-1 0,0 1 0,0 1 0,0-1 0,0 1 0,0-1 0,-1 2-1,1-1 1,-7-1 0,-1 0-36,0 0 0,-1 1 0,1 0 0,0 1 0,-1 0 0,1 1 0,-1 1 0,1 0 0,-1 1-1,1 0 1,-19 7 0,-37 18-668,2 3 1,-73 46-1,131-71 498,1 0 0,0 1 0,0 0 0,1 0 1,-1 1-1,1 0 0,1 0 0,-1 1 1,1 0-1,-6 10 0,-1 6-996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2:03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13595 10202 116 0,'0'0'93'0,"0"0"-25"16,0 0 9-16,0 0-7 0,0 0-42 16,0 0-5-1,0 0-17-15,0 0 21 0,0 0-13 16,0 0-6-16,0 0 5 16,0 0 10-16,0 0 23 15,0-1-17-15,2 1 10 16,-1 0-18-16,-1-2 4 15,2 1-18-15,-2-1 28 16,0 2-6-16,0-1-9 16,0 1 0-16,0-2-10 15,0 2 2-15,0-3-11 16,0 1-2-16,1-3-10 16,1 0 1-16,1 1-3 15,-2-2-6-15,1 2 19 16,-1 1 8-16,1 1 3 0,-2-3-9 15,1 2-4-15,2-1 1 16,-3-1-1-16,3 0 4 16,-1 0-2-16,-2 0 0 15,1 3 0-15,-1 0 3 16,0 1-3-16,0 1 0 16,0 0 6-16,0 0-11 15,0 0 7-15,0 0-4 16,0 0 2-16,0 0-1 15,0 0-9-15,0 0-3 16,0 0 13-16,0 0-12 16,0 0 11-16,0 1-11 15,0 8 12-15,2 6-1 0,-1 6 1 16,2 6-2-16,-1 4 2 16,-2 4 1-16,0 3-1 15,0 5 6 1,0 1-5-16,-2 0 8 0,-2 0-9 15,1-1 22-15,-2-2-12 16,5-3 2-16,0-6 8 16,0-3-1-16,0-4-2 15,0-3-16-15,5-2 15 16,-1-3-15-16,-1-1 9 16,0-4-9-16,-3 1 5 15,0-2-5-15,0 1 5 0,0-1 3 16,0 0-3-1,-6-2 5-15,-3 4-5 16,2-6 20-16,1 1-19 0,3-3 10 16,0-2-16-16,3-3 16 15,0 1-10-15,0-1 4 16,0 0 7-16,0 0-10 16,0 0 13-16,0 0-21 15,0 2 6-15,0-2 1 16,0 0-6-16,0 0-1 15,0 0 0-15,0 0 0 16,0 0 0-16,0 0 0 16,0 0 7-16,0 0-14 15,0 0 5-15,0 0-22 16,0 0-66-16,-5 0-27 0,2 3-58 16,-5-1-168-16</inkml:trace>
  <inkml:trace contextRef="#ctx0" brushRef="#br0" timeOffset="1697.84">13370 10123 100 0,'0'0'109'0,"0"0"-45"16,0 0 9-16,0 0-21 0,0 0 10 16,0 0 0-16,0 0 11 15,3-3-20-15,-3 3-18 16,0 0-12-16,0 0-13 16,0 0 1-16,0 0-11 15,0 0 3-15,0 0 4 16,0 0-3-16,0 0-3 15,0 0 25-15,0 0-4 16,0 0 0-16,0 0-5 16,0 0-11-16,0 0 10 15,0 0-16-15,1-2 20 16,2-1-18-16,2-2 21 16,-2 1-22-16,3-1 12 0,2-4-5 15,2-1-7-15,0-3-1 16,5 0 2-16,0-3-4 15,1 0 4-15,0 3-1 16,0-1 0-16,-3-1-2 16,2 3 1-16,0 2-1 15,1 1 0-15,1 0-7 16,2 1 8-16,2 1-3 16,3 2-4-16,3-2 5 15,0 3 1-15,1 0-16 16,0 3 6-16,2 1-1 15,2 0-1-15,-3 0 12 16,0 0-14-16,-4 0 14 0,-1 5-13 16,-3 3 14-1,-5 1-20-15,-4 2-6 0,-1 1 9 16,-4 5 17-16,-1 0 0 16,-3-1 0-16,-3 3 6 15,0-1-5-15,0 1-2 16,0-1 1-16,-11 2 0 15,-3 0 1-15,-3 0-1 16,-7 1 7-16,-2 1-7 16,-4 1 9-16,-3-2-8 15,0 1 7-15,0-1-7 16,3-4 6-16,5-2-6 0,3-2 20 16,4-4-2-1,3 0-1-15,1-1-5 16,3-1-2-16,2-2-1 0,1 0-10 15,5-3 8-15,0-2-6 16,3 0 1-16,0 0-2 16,0 0-1-16,-3 0 1 15,2 0 0-15,-4 0-1 16,1 0 1-16,-1 0 2 16,1 0-2-16,1 0 4 15,1-2-4-15,2 2-1 16,0-1 0-16,0 1-1 15,0-2 0-15,0 2-12 16,0 0-5-16,0 0-3 16,3 0 21-16,3 0-3 0,3 0 2 15,3 3 1-15,2 5 0 16,2 3 0-16,-1 1 1 16,4 5 8-16,-1 2-6 15,2 8-6-15,0 2 10 16,0 3-7-16,2 5 0 15,-1 0 4-15,0 2-2 16,1-3-3-16,-1 0 1 16,-1-1 0-16,1-1 1 15,-4-3 1-15,0-2-1 16,-1-4 5-16,-2-4-7 16,-1-6 2-16,-1-1-2 15,-1-8-8-15,-1 0 3 0,-3-4 0 16,-1 1 6-1,-1-3 10-15,-3 0-9 0,-2 0 24 16,0 0 2-16,0 0 32 16,0 0-12-16,0 0-3 15,0 0-13-15,0 0-4 16,0 0-1-16,0 0-14 16,0 0 15-16,0 0-16 15,0 0 7-15,0 0-18 16,0 0 0-16,0 0-8 15,0 0-14-15,0 0-25 16,0-3-27-16,0-5-27 16,0 2-113-16,1-5-432 0</inkml:trace>
  <inkml:trace contextRef="#ctx0" brushRef="#br0" timeOffset="4083.29">29767 9573 95 0,'0'0'237'15,"0"0"-159"-15,0 0-68 16,0 0 9-16,0 0 66 0,0 0-19 15,0 0-14-15,0 0-26 16,0 0 20-16,0 0-4 16,0 0 10-16,0 0-24 15,0 0-7-15,0 0-20 16,0 0 0-16,0 0-1 16,0 0 0-16,0 0 0 15,0 0 2-15,0 0-4 16,0 5-1-16,0 1 2 15,3 7 1-15,3 2 0 16,2 5 2-16,-1 4-2 16,2 5 0-16,-2 5 1 15,1 7 20-15,0 5-14 0,-1 3 18 16,-1 2-24 0,-2 1 21-16,-1 1-6 0,0-4 1 15,-1-2-1-15,-2-3-16 16,0-2 9-16,0-4-8 15,0-4 5-15,0-7-5 16,-3-3-2-16,-2-5 1 16,2-7 0-16,2-2 0 15,-1-4 1-15,1-2 6 16,1-2-4-16,0 1-2 16,-2-3 5-16,2 0-4 15,0 0-1-15,0 0-2 0,0 0 2 16,0 0-1-1,0 0 1-15,0 0-1 0,0 0 0 16,-1 0 0-16,1 0-1 16,-12 0-66-16,1 0-67 15,-3 0-265-15</inkml:trace>
  <inkml:trace contextRef="#ctx0" brushRef="#br0" timeOffset="5265.17">29397 9564 13 0,'0'0'111'0,"0"0"-50"16,0 0 11-16,0 0 38 16,0 0-9-16,0 0-8 15,0 0-48-15,9 0-7 16,-7 0-15-16,-1 0 17 15,2 0-15-15,0-3-4 16,-1 3-15-16,1 0 13 16,-2-2 7-16,2 2-9 15,-1-2 6-15,-1 1-17 0,1 1 13 16,-2 0-19-16,2 0 14 16,-2-2-2-16,0 2 7 15,2-1-1-15,1-2 0 16,1-1-1-16,5-2-17 15,1-1 6-15,1-3 0 16,1 1 7-16,1-4-13 16,-2-2 10-16,1 3-4 15,0-1-4-15,-5 4 6 16,1 0-7-16,-1 2 15 16,-1-1-13-16,0 3 3 15,0 0-5-15,2-2 7 16,0 4-8-16,5-3-2 15,-1 3-5-15,5-2 6 16,3 0 1-16,-2 2-2 0,4 0-5 16,2 0 14-16,1 0-14 15,1-2 10-15,4 2-3 16,1 1 0-16,3 0 0 16,-3 2 0-16,2 0-2 15,-2 0 1-15,1 2-4 16,-1 8-1-16,2 3-4 15,0 6 9-15,0 3-16 16,-2 5 11-16,-1 4 5 16,0 2 0-16,-2 1 1 15,-1 0 0-15,0 0 4 16,-6 2-2-16,-4 0-4 16,-6-1 4-16,-4-1-8 15,-7 0 4-15,-1-1 2 16,-19-4 0-16,-6 2 1 0,-7-4 0 15,-6 1 5-15,-4-5-2 16,-2-1-3-16,-3-5 11 16,3-2-11-16,2-5 9 15,6-4-8-15,6-3-2 16,4-3 8-16,3 0-7 16,6 0 15-16,0-3-16 15,5-4 21-15,3 0-20 16,2 2 12-16,3 1-13 15,2 1 7-15,2 0-7 16,1-1-6-16,0 3 6 0,0-1-10 16,0 2 9-1,0-1-27-15,0 1 11 0,0 0-37 16,0 0-5-16,0 0-19 16,7 0-55-16,3 3-66 15,-2 5-85-15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5:26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24,'0'0'136,"0"0"-40,0 0-48,0 0-40,0 0-16,0 0 16,-18 19 40,18-17-40,0 2 64,0 2-72,0 1-136,0-5-168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2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0 653 880,'0'0'1030,"0"0"-431,0 0-241,0 0 4,0 0 107,10-26 4986,23-39-5436,69-157-93,-92 194 127,-1-1 0,-1 0 0,-2-1 0,-1 0 0,-1 0 0,0-34 0,-4 64-97,0 0-24,0 0 6,0 0 4,0 0 39,0-2 10,0 2-13,0 0-19,0 0 21,0 0-3,-2 0 29,2 0 38,0 0-26,0 0 8,0 0 38,0 0-18,0 0-11,0 0 69,0-32 177,8-28-365,-7 54 9,0 9-8,-3 32-91,-29 180 183,17-143 5,4 1 0,-2 78 0,11-86-10,0-29 1,1 0 0,1-1 0,7 40 0,-4-68-345,-2-21-212,-2 10 187,0 0 0,0 0 0,0 0 0,-1 0 0,1 0 0,-1 0 0,0 0 0,-2-5 0,-8-5-4068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3.2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4929,'0'0'592,"0"0"-592,0 0-360,0 0 208,0 0 144,0 0-48,0 0-48,3 0 104,-3 0 208,0 0 384,0 0-32,0 0-288,0 0-272,0 0-208,0 0-1032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4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49 465 5145,'0'0'911,"0"0"-248,0 0 2,0 0 38,0 0-139,0 0-124,-6-2-154,5 1-266,-1 1 1,0-1 0,1 0-1,-1 0 1,1 0-1,-1 0 1,1 0 0,-1 0-1,1 0 1,0 0 0,0-1-1,0 1 1,-1-1 0,1 1-1,0 0 1,1-1-1,-1 0 1,0 1 0,0-3-1,-1-2 15,1 0-1,0 0 0,1 0 1,0 0-1,1-11 0,0 2-43,2 1 0,0-1-1,0 1 1,9-22 0,-7 23 20,0 0 1,-1 0-1,-1-1 1,-1 1 0,3-26-1,-5 32 42,0-1-1,-1 0 0,0 0 1,0 1-1,0-1 1,-1 1-1,-1-1 1,1 1-1,-1 0 0,0 0 1,0 0-1,-6-8 1,6 10-66,1 1 1,1 0 0,-1-1-1,0 1 1,1-1-1,0 1 1,0-1 0,1 0-1,-1 0 1,1-9 0,-1-13 81,-8 84-737,2 239 657,7-286 12,1 1 1,0-1-1,0 0 0,1 0 0,1 0 1,0-1-1,0 1 0,1-1 0,0 1 0,0-1 1,1 0-1,7 9 0,-10-13-403,-1 0-1,0 0 1,0 0 0,0 0-1,-1 0 1,0 0 0,0 1-1,0-1 1,-2 9-1,1 3-1014,1 7-655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4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8 5097,'0'0'1392,"0"0"-727,0 0-249,0 0 176,0 0 8,0 0-248,0 0-272,0 0-80,0 0 8,0 0-8,0 0-80,0 0-288,0 0-296,-7 0-304,0-2-537,-2-4-2496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5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17 101 496,'0'0'927,"0"0"-90,0 0 249,0 0-7,0 0-147,0 0-198,1 2 1203,6-7-1834,7-10-296,1 0 0,31-23 0,-41 34 186,-1 1 0,1 0-1,0 0 1,0 0 0,1 1-1,-1 0 1,0 0 0,1 0-1,-1 0 1,1 1 0,0 0-1,-1 0 1,1 1 0,0 0-1,8 0 1,-11 1-7,0 0 0,-1 1-1,1-1 1,0 1 0,-1-1 0,0 1 0,1 0 0,-1 0-1,0 0 1,0 0 0,0 0 0,0 1 0,0-1 0,-1 1-1,1-1 1,-1 1 0,0-1 0,1 1 0,-1 0-1,0 0 1,0 3 0,3 5-26,-1 0-1,0 1 1,1 23-1,-2-21 57,-1 0 0,-1 0-1,0-1 1,-1 1-1,-1 0 1,0 0 0,0 0-1,-2-1 1,0 1-1,0-1 1,-1 0 0,-8 15-1,-57 81 145,60-96-150,0-1 0,-1 0 0,0-1 0,0 0 1,-1-1-1,-15 10 0,25-18 0,0-1 0,-1 0 0,1 0 1,0 0-1,0 0 0,-1 0 0,1 0 0,0 0 1,-1-1-1,1 1 0,-3-1 0,4 0-3,0 0-1,0 0 0,0 0 1,1 0-1,-1-1 1,0 1-1,0 0 1,1 0-1,-1-1 0,0 1 1,0-1-1,1 1 1,-1 0-1,0-1 0,1 0 1,-1 1-1,1-1 1,-1 1-1,1-1 0,-1 1 1,1-1-1,-1-1 1,-1-2-38,0-1 0,1 0 0,0 0 0,0 0 0,0 0 0,1 0 0,-1 0 0,2-8 0,0 15-14,0-1 1,1 1 0,-1-1 0,1 1 0,0-1 0,-1 0 0,1 1-1,0-1 1,0 0 0,0 0 0,0-1 0,0 1 0,0 0-1,0-1 1,0 1 0,0-1 0,0 1 0,0-1 0,0 0 0,3 0-1,55 6 132,134-4 293,-133-14 1197,-61 12-1472,0 0 143,0 0-45,0 0-66,0 0-115,0 0-276,0 0-338,0 0-415,0 0-828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6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46 744,'0'0'868,"0"0"-98,0 0-14,0 0-155,0 0-100,0 0-52,-2-7-17,-4-23-30,5 30-378,1-1 1,0 1 0,0-1-1,0 1 1,-1 0 0,1-1 0,0 1-1,-1-1 1,1 1 0,0-1-1,-1 1 1,1 0 0,0-1 0,-1 1-1,1 0 1,-1-1 0,1 1-1,0 0 1,-1 0 0,1 0 0,-1-1-1,1 1 1,-1 0 0,1 0 0,-1 0-1,1 0 1,-1 0 0,1 0-1,-1 0 1,0 0 0,1 0 0,-1 0-1,1 0 1,-1 0 0,1 0-1,-1 0 1,1 0 0,-1 1 0,1-1-1,0 0 1,-1 0 0,1 1 0,-1-1-1,1 0 1,-1 1 0,1-1-1,0 0 1,-1 1 0,1-1 0,0 0-1,-1 1 1,1-1 0,-1 1-1,-2 57 112,-4-1 0,-1 0 0,-4-1 0,-22 69 0,-17 85 293,51-207-453,-2 7-125,0 1-1,0 0 1,2-1-1,-1 1 1,3 21 0,9-20-2071,-4-8 299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7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14 219 2529,'0'0'1366,"0"0"-557,0 0-283,0 0-15,0 0-152,0 0-232,-3-13-11,-7-39 36,10 49-140,0 0 1,1 1 0,-1-1-1,1 1 1,0-1-1,0 1 1,0-1-1,0 1 1,0 0 0,1-1-1,-1 1 1,1 0-1,-1 0 1,1 0 0,0 0-1,0 0 1,0 0-1,0 1 1,0-1 0,0 1-1,1-1 1,-1 1-1,5-2 1,3-4 27,7-5-71,1 1-1,-1 0 1,2 1-1,-1 2 1,1-1-1,1 2 0,-1 1 1,1 0-1,0 2 1,1 0-1,-1 1 0,1 1 1,0 1-1,-1 1 1,23 2-1,-38-1-21,0 0 0,-1 1 0,1 0 0,-1-1 0,1 2 0,-1-1 0,0 0 0,1 1 1,-1 0-1,-1 0 0,1 0 0,0 0 0,-1 0 0,1 1 0,-1 0 0,0 0 0,-1 0 0,1 0 0,-1 0 0,1 0 0,-1 1 0,0-1 0,-1 1 0,1-1 0,1 10 0,2 9-62,-2 0 0,0 0 0,-1 46 0,-2-66 133,-1 16 21,-1-1 0,0 0 0,-1 0 0,-1-1 0,-1 1 1,-1-1-1,0 0 0,-1 0 0,-17 29 0,19-36 74,-2 1-1,1-2 1,-2 1 0,1-1-1,-1 0 1,0 0-1,-1-1 1,0 0 0,-1-1-1,1 0 1,-1 0 0,-1-1-1,1-1 1,-1 0 0,0 0-1,-13 4 1,23-9-83,1 0 0,-1 0 0,0 1 1,0-1-1,0 0 0,0 0 0,0 0 1,1 0-1,-1 0 0,0 0 0,0 0 0,0 0 1,0 0-1,0 0 0,0 0 0,1 0 1,-1-1-1,0 1 0,0 0 0,0-1 0,-1 0 1,3-14-376,1 12 292,-1 0-1,1 0 1,0 1-1,0-1 1,0 0-1,1 1 1,-1-1-1,1 1 1,-1 0-1,6-3 1,9-1-36,-1 0-1,2 2 1,-1 0 0,0 1 0,1 1 0,0 1 0,-1 0 0,26 2 0,-17 0-81,-17-2 74,0 2 0,0-1 0,-1 1 0,1 1 0,-1 0 0,1 0 0,-1 0 0,0 1 0,1 0 1,-1 1-1,-1 0 0,1 0 0,-1 1 0,1 0 0,-1 0 0,7 7 0,-9-7 0,-1 1 0,0-1-1,0 1 1,-1-1 0,1 1-1,-1 0 1,0 1 0,-1-1 0,0 0-1,0 1 1,0-1 0,0 1-1,-1 0 1,0-1 0,-1 1-1,0 0 1,0 0 0,0-1 0,-1 1-1,0 0 1,-2 10 0,0-8 145,-1 0 0,0 0 1,0 0-1,-1 0 1,0-1-1,0 0 0,-1 0 1,0 0-1,0-1 0,-1 1 1,0-2-1,0 1 0,-1-1 1,0 0-1,-10 6 1,-7 3 563,-1 0 1,-1-2 0,-49 17-1,60-24-381,-1-1-1,1-1 1,-1-1-1,0 0 0,0-1 1,0-1-1,-32-2 0,-49-11-427,89 12-1427,9 0-458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8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66 3169,'0'0'939,"0"0"-425,0 0-111,0 0 224,0 0-34,0 0-222,0-4-187,0-9-102,0 11-64,0-1-1,0 0 0,0 0 1,0 0-1,0 0 1,0 1-1,-1-1 1,1 0-1,-1 0 0,0 1 1,-1-4-1,0 5-25,1 0 0,0-1 0,-1 1 0,0 0 0,1 0 0,-1 0 0,0 0 0,1 1-1,-1-1 1,0 0 0,0 1 0,0-1 0,1 1 0,-1 0 0,0-1 0,0 1 0,0 0 0,0 0 0,0 0 0,-3 1-1,-3 0 8,-1 0 0,1 0 0,-1 1 0,1 1 0,0-1 0,0 1 0,0 1 0,0-1 0,0 2 0,1-1 0,0 1 0,-12 9 0,-9 9 4,-40 44 1,61-59-6,0-1-12,0 0-1,1 0 0,0 0 1,1 1-1,-1-1 0,2 1 1,-1 1-1,1-1 0,0 1 1,1-1-1,0 1 0,0 0 1,1 0-1,0 0 0,0 1 1,1 12-1,1-21 8,0 1 0,1-1 0,-1 1-1,1-1 1,-1 0 0,1 1 0,0-1 0,0 0 0,-1 0-1,1 1 1,0-1 0,0 0 0,0 0 0,0 0 0,0 0-1,1 0 1,-1 0 0,0-1 0,0 1 0,1 0-1,-1-1 1,0 1 0,1 0 0,-1-1 0,0 0 0,1 1-1,-1-1 1,1 0 0,-1 0 0,1 0 0,1 0 0,59 3 86,-48-3-50,8-1-16,1-2 0,-1 0 1,1-1-1,-1-1 0,0-1 1,0 0-1,-1-2 0,0-1 1,-1-1-1,24-14 0,-44 24-8,0 0 0,1 0 0,-1 0-1,0 0 1,0 0 0,1 0 0,-1 0-1,0 0 1,1 0 0,-1 0 0,0 0 0,1-1-1,-1 1 1,0 0 0,0 0 0,1 0-1,-1 0 1,0-1 0,0 1 0,1 0-1,-1 0 1,0-1 0,0 1 0,0 0-1,1 0 1,-1-1 0,0 1 0,0 0-1,0-1 1,0 1 0,0 0 0,1 0-1,-1-1 1,0 1 0,0 0 0,0-1-1,0 1 1,0 0 0,0-1 0,0 1-1,0 0 1,0-1 0,0 1 0,-1 0 0,1-1-1,0 1 1,0 0 0,0-1 0,0 1-1,0 0 1,0 0 0,-1-1 0,1 1-1,0 0 1,0 0 0,-1-1 0,1 1-1,0 0 1,0 0 0,-1 0 0,1-1-1,0 1 1,0 0 0,-1 0 0,1 0-1,0 0 1,-1 0 0,1 0 0,-1-1-1,-32-3 229,6 4-273,51 1-444,-20-1 486,0 0 1,0 0-1,1 1 0,-1-1 1,0 1-1,0 0 1,1 0-1,-1 0 0,0 1 1,0-1-1,-1 1 1,1 0-1,0 0 0,6 5 1,-6-3-27,-1 0 0,1 0 1,-1 1-1,0-1 1,0 1-1,0 0 0,0 0 1,-1 0-1,0 0 0,3 10 1,-5-15-14,0 1 0,1 0 0,-1-1 0,1 1 0,-1-1 0,1 1 0,-1 0 0,1-1 0,-1 1 0,1-1 1,0 1-1,-1-1 0,1 0 0,0 1 0,-1-1 0,1 0 0,0 1 0,-1-1 0,1 0 0,0 0 0,0 0 0,-1 0 0,1 1 0,0-1 0,0 0 1,-1 0-1,1 0 0,1-1 0,23-6-1878,-9-6-94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28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4825,'0'0'1026,"0"0"-676,0 0-298,0 0 47,10-1 33,20-4-26,-1-1 1,30-10-1,-57 16-116,0-1-1,0 0 1,0 1 0,1-1 0,-1 1 0,0 0 0,0-1 0,1 1-1,-1 0 1,0 0 0,0 1 0,1-1 0,-1 0 0,0 1-1,0-1 1,0 1 0,0 0 0,0 0 0,0 0 0,0 0-1,0 0 1,0 0 0,0 1 0,0-1 0,0 0 0,-1 1-1,1 0 1,-1-1 0,1 1 0,-1 0 0,0 0 0,1 0 0,-1-1-1,0 1 1,0 1 0,-1-1 0,1 0 0,0 0 0,-1 0-1,1 0 1,0 4 0,2 11 34,-1 1 0,-1 0 1,0 0-1,-3 24 0,2-15 183,0-17-150,0 1 1,-1-1-1,0 0 0,0 0 1,-1 0-1,0-1 1,-1 1-1,0 0 0,-1-1 1,0 0-1,0 0 0,-1 0 1,-6 9-1,205-307-1308,-183 270 1255,1 1-8,-8 21 46,-3 14 60,2 24-48,1 0-1,10 46 1,0-5-7,-14-80-66,1-1 0,-1 0 1,0 1-1,1-1 0,-1 0 0,1 0 0,-1 0 0,1 1 0,0-1 1,-1 0-1,1 0 0,0 0 0,0 0 0,0 0 0,0 0 1,0 0-1,0-1 0,0 1 0,0 0 0,0 0 0,0-1 1,0 1-1,0-1 0,1 1 0,-1-1 0,0 1 0,1-1 0,-1 0 1,0 1-1,0-1 0,1 0 0,-1 0 0,0 0 0,1 0 1,-1 0-1,2-1 0,4 0-161,-1 0 0,0 0 0,1-1 0,-1 0 0,0 0 1,8-4-1,21-14-1879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30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27 4609,'0'0'1135,"0"0"-594,0 0-283,0 0 43,0 0-98,0 0-91,-3-3-73,1 1-43,0 0 1,0 0 0,-1 0 0,1 1 0,0-1 0,-1 0 0,1 1 0,-1 0 0,0-1 0,0 1 0,1 0 0,-1 1-1,0-1 1,0 0 0,0 1 0,0 0 0,0-1 0,0 1 0,0 0 0,0 1 0,1-1 0,-1 0 0,0 1 0,0 0 0,0-1-1,0 1 1,1 0 0,-6 3 0,-4 4-3,1 0 0,1 1 0,-1 0 0,1 0 1,1 1-1,0 1 0,-14 20 0,19-25-15,0 0 0,1 0 0,0 0 0,0 0 0,1 0 0,0 1 0,0-1 0,0 1 0,1 0 1,0-1-1,0 1 0,0 0 0,1 0 0,0 0 0,1-1 0,-1 1 0,4 12 0,-3-16 18,0-1-1,0 0 1,1 0 0,-1 0-1,0-1 1,1 1 0,0 0-1,-1 0 1,1-1 0,0 1-1,0-1 1,0 0 0,0 1-1,0-1 1,0 0 0,0 0-1,0 0 1,0 0 0,1-1-1,-1 1 1,0-1 0,0 1-1,4-1 1,63 3 48,-52-3-38,-2-2-3,0 1 1,0-2-1,-1 0 0,0-1 0,1 0 1,-2-1-1,1-1 0,0 0 1,-1 0-1,24-18 0,-9 5 5,-2-2 0,0 0 0,40-44 0,-64 62 23,0 2 9,-1 0 0,0-1 0,1 1 0,-1-1-1,0 1 1,0-1 0,0 1 0,0-1 0,0 0 0,-1 1 0,1-1 0,0 0-1,-1 0 1,1-3 0,-1 5 309,0 0-40,0 29-306,0-6-75,-1-7 58,1 0 1,0 1-1,1-1 1,1 0-1,1 1 0,0-1 1,6 18-1,-7-32-6,0 1-1,0-1 1,0 0 0,0 0-1,1 1 1,-1-2-1,0 1 1,1 0-1,0 0 1,-1-1-1,1 1 1,0-1-1,0 0 1,0 0 0,0 0-1,0 0 1,0 0-1,0-1 1,0 0-1,0 1 1,0-1-1,0 0 1,0 0-1,0-1 1,0 1-1,0-1 1,3 0 0,7-1 36,1-1-1,-1 0 1,0-1 0,22-10 0,-28 11-17,12-6 2,-1 0 1,0-1 0,25-19 0,-39 27-5,-1-1 1,0 1 0,0-1-1,0 1 1,-1-1 0,1 0-1,-1 0 1,1 0 0,-1 0-1,0 0 1,0-1 0,-1 1-1,1-1 1,-1 1 0,1-1 0,-1 0-1,0 0 1,0 1 0,-1-1-1,1 0 1,-1 0 0,0 0-1,0 0 1,0 1 0,-1-1-1,0-4 1,-1 4-14,0 0 0,-1 0 0,1 0 0,-1 1 0,0 0 0,0-1 0,0 1 0,0 0 0,0 0 0,-1 1 0,0-1 0,1 1 0,-1 0 0,0 0 0,0 0 0,0 0 0,-8-2 0,-10-3 59,1 1 0,-24-4 1,7 5 51,-1 2 0,-43 2 1,62 1-70,20 0-40,-1 1 0,0-1 1,1 1-1,-1-1 0,1 1 1,-1 0-1,1-1 0,-1 1 1,1-1-1,-1 1 0,1 0 1,0-1-1,-1 1 1,1 0-1,0 0 0,-1-1 1,1 1-1,0 0 0,0 0 1,0 0-1,0-1 0,0 1 1,0 0-1,0 0 0,0-1 1,0 3-1,0 30-73,1-25 103,-4 140-6,41-145-314,-15-7 327,0 0 1,0-1-1,0-1 1,0-1-1,-1-1 0,0-1 1,24-14-1,-3 3-12,-10 5-7,-4 4 18,0-2-1,-1-1 1,0-1 0,-2-1-1,27-21 1,-47 31 22,-6 5-52,0 1 0,1-1 0,-1 0 1,1 1-1,-1-1 0,1 1 0,-1-1 0,1 0 0,-1 1 0,1-1 1,0 1-1,-1 0 0,1-1 0,0 1 0,-1-1 0,1 1 0,0 0 1,0 0-1,-1-1 0,1 1 0,0 0 0,0 0 0,-1 0 0,1 0 1,0 0-1,0 0 0,0 0 0,-1 0 0,1 0 0,0 0 0,0 1 1,0-1-1,-1 0 0,1 0 0,0 1 0,-1-1 0,1 0 1,0 1-1,-1-1 0,1 1 0,0-1 0,-1 1 0,1-1 0,-1 1 1,1 0-1,-1-1 0,1 1 0,0 0 0,3 6-35,0 0 0,-1 0-1,0 0 1,0 0 0,0 1-1,-1-1 1,0 1 0,0 0-1,-1 0 1,0-1 0,0 13-1,7 32 75,-2-25-46,-1 1 0,-1-1 0,-2 1 0,0 33-1,-3-58 34,1-1 0,-1 1-1,0-1 1,0 1 0,0-1 0,0 1-1,0-1 1,-1 0 0,1 1-1,-1-1 1,1 0 0,-1 0-1,0 0 1,0 0 0,0 0 0,0-1-1,0 1 1,0-1 0,0 1-1,-1-1 1,1 0 0,-3 2-1,-1 0 113,0-1 0,0 1-1,-1-1 1,1 0 0,0 0-1,-1-1 1,1 0-1,-7 0 1,7-2-72,1 0 0,0-1 0,0 0 0,0 0-1,0 0 1,0 0 0,0-1 0,1 0 0,-1 0 0,1 0 0,0-1 0,0 1 0,0-1-1,0 0 1,1 0 0,0 0 0,-1-1 0,1 1 0,1-1 0,-1 0 0,1 0 0,0 0-1,0 0 1,0 0 0,-1-7 0,3 12-423,0 0-406,0 0-578,0 1-971,0 2-1450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5:27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1 256,'-18'42'112,"13"-42"-112,0 0-272,3 2 176,0 2 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38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1192,'0'0'1046,"0"0"-413,0 0-207,0 0-153,0-1-28,-1 0 1,1 0-1,1 0 0,-1 0 0,0 0 1,0 0-1,0 0 0,0 0 0,1 0 1,-1 0-1,0 0 0,1 0 0,-1 0 1,1 0-1,-1 0 0,1 0 0,-1 0 1,2 0-1,32 2-280,58 11 1,-58-6 50,60 2 1,-49-7 10,-21 0-24,-1-1 0,1-1 0,37-6 1,-66 5-1044,4 2 1040,0-1 0,0 1 0,0 0-1,0-1 1,1 1 0,-1 0 0,0-1-1,0 1 1,0 0 0,0 0 0,0 0-1,0 0 1,0 0 0,0 0 0,0 0-1,1 0 1,-1 0 0,0 0 0,0 1-1,0-1 1,0 0 0,0 1 0,0-1-1,1 0 1,-1 1 0,0-1 0,0 1-1,0 0 1,1-1 0,-1 1 0,0-1-1,1 1 1,-1 0 0,1 0 0,-1-1-1,1 1 1,-1 0 0,1 0 0,-1 0-1,1 0 1,-35 57 106,4 1 0,2 1 0,-40 122 0,57-143-86,2 2-1,-5 45 0,-2 14-19,16-99-62,1-1 1,-1 1 0,1-1-1,0 1 1,-1 0 0,0-1-1,1 1 1,-1-1 0,1 1-1,-1-1 1,1 1 0,-1-1-1,0 1 1,1-1 0,-1 0-1,0 0 1,0 1 0,1-1-1,-1 0 1,0 0 0,0 0-1,1 1 1,-1-1 0,0 0-1,0 0 1,0 0 0,1 0-1,-1-1 1,0 1 0,0 0-1,0 0 1,-4 0-917,-1 0-738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39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2905,'0'0'926,"0"0"-157,0 0-61,0 0-165,0 0-33,0 0-132,17-11-261,299-3-597,-315 14 415,0-1-1,0 1 0,-1 0 1,1 0-1,0 0 1,0 0-1,-1 0 1,1 0-1,0 0 1,0 0-1,0 1 1,-1-1-1,1 0 1,0 0-1,0 1 1,-1-1-1,1 0 1,0 1-1,-1-1 0,1 1 1,0-1-1,-1 1 1,1-1-1,-1 1 1,1-1-1,-1 1 1,1 0-1,-1-1 1,1 1-1,-1 0 1,1-1-1,-1 1 1,0 0-1,0 0 1,1-1-1,-1 2 1,0 1-886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39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 3593,'0'0'2128,"0"0"-1008,0 0-631,0 0 63,0 0-264,0 0-8,0 0-280,-5 0-184,5 0-40,0 0 48,0 0 72,0 0-160,0 0-80,0 0-257,9 0-143,3 0-384,2-2-1008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0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324 105 1672,'0'0'1353,"0"0"-711,0 0-173,0 0 92,0 0-5,0 0-266,-9-15-633,18-7-27,-7 17 509,0 0 0,-1 0-1,1 0 1,-1 0 0,0 0 0,0 0 0,0 0 0,-1-6 0,1 11-137,-1-1-1,0 1 1,0-1-1,0 1 1,0-1-1,0 0 1,0 1-1,0-1 1,0 1 0,0-1-1,0 0 1,-1 1-1,1-1 1,0 1-1,0-1 1,0 1-1,-1-1 1,1 1 0,0-1-1,-1 1 1,1-1-1,0 1 1,-1-1-1,1 1 1,-1 0-1,1-1 1,0 1 0,-1-1-1,1 1 1,-1 0-1,1 0 1,-1-1-1,1 1 1,-1 0 0,0 0-1,1 0 1,-1-1-1,1 1 1,-1 0-1,1 0 1,-1 0-1,0 0 1,1 0 0,-1 0-1,1 0 1,-1 0-1,0 0 1,1 1-1,-1-1 1,1 0-1,-1 0 1,1 0 0,-1 1-1,1-1 1,-1 0-1,1 1 1,-1-1-1,1 0 1,-1 1-1,1-1 1,0 1 0,-1-1-1,0 1 1,-38 32 71,32-26-47,-32 28 5,-100 95 308,134-124-315,5-3 28,0-3-110,29 0 40,6 0 17,1-1-140,59 7 0,-86-5 86,-1 0 0,1 1-1,-1 0 1,1 0 0,-1 1 0,0 0-1,0 1 1,0 0 0,0 0 0,-1 1-1,1-1 1,7 9 0,-12-10 27,0 1 1,0 0 0,-1 1-1,0-1 1,0 0 0,0 1-1,0-1 1,-1 1-1,1-1 1,-1 1 0,0 0-1,-1 0 1,1-1-1,-1 7 1,-4 69 442,4-74-374,-1-1 1,0 1-1,-1 0 0,1-1 1,-1 1-1,0-1 0,-1 1 1,1-1-1,-1 0 0,0 0 1,0 0-1,-1 0 0,1-1 1,-1 1-1,-5 3 1,2-2 31,0-1 1,-1 1-1,0-2 1,0 1 0,0-1-1,-1 0 1,1-1-1,-17 5 1,-9-2 151,0 0 0,-1-3 0,-70-1-1,82-2-181,21 0-39,0-1-1,0 1 1,0-1 0,0 0 0,0 0 0,0 0 0,0 0 0,0 0-1,0 0 1,0 0 0,0-1 0,1 1 0,-1-1 0,0 1 0,1-1-1,-1 0 1,1 1 0,0-1 0,0 0 0,-1 0 0,1 0 0,1 0-1,-1 0 1,0 0 0,0 0 0,1 0 0,-1-1 0,1 1 0,0 0-1,-1-3 1,-1-10-503,0-1 0,0-29 0,2 42 280,1 0-1054,1-1-430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1.2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 2513,'0'0'1178,"0"0"-315,0 0-9,0 0-115,0 0-210,0 0-166,7-27 298,36 13-656,1 3-1,1 1 1,0 2-1,0 2 1,81 0-1,-125 6-124,-1 0-92,0 0-8,0 0-46,0 0 74,0 0 110,0 0 163,0 0-5,0 0-1,0 0-55,0 0-26,0 0-60,-14 11-2439,7-5 123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1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8 3201,'0'0'1113,"0"0"-479,0 0-276,0 0-99,0 0-57,0 0-108,-4 2-15,-1 1 2,-1 0 0,1 1 0,0 0 0,1 0 0,-1 0 0,1 1 0,-1 0 0,1 0 0,1 0 0,-1 0 0,1 0 0,0 1 0,-4 8 0,-32 85 329,38-96-407,-6 19-42,2-1 0,0 1-1,1 0 1,1 0 0,1 0 0,1 0 0,3 34 0,-2-52 27,1 0 1,0 0 0,0-1-1,0 1 1,0 0 0,1-1-1,0 1 1,-1-1 0,1 0-1,1 1 1,-1-1 0,0 0-1,1 0 1,-1 0 0,1-1-1,0 1 1,0-1 0,0 1-1,0-1 1,1 0 0,-1 0-1,1-1 1,-1 1 0,1-1-1,-1 1 1,1-1 0,0 0-1,0 0 1,-1-1 0,1 1-1,6-1 1,0 1 27,0-1 1,0 0-1,0 0 0,0-1 1,0 0-1,-1-1 0,1 0 1,0-1-1,-1 0 0,1 0 1,11-7-1,-1-2 63,-1-1-1,0 0 1,-1-1 0,-1-2 0,0 1-1,23-29 1,-34 36-81,1-1 1,-1 1-1,-1-1 0,1 0 0,-2 0 0,1-1 0,-1 1 0,-1-1 1,1 0-1,-2 0 0,1-1 0,-2 1 0,1 0 0,-1-1 1,-1 1-1,-1-19 0,-1 24 9,1 0 0,-1 0 1,0 1-1,-1-1 0,1 0 0,-1 1 0,0 0 1,0-1-1,0 1 0,-1 1 0,1-1 0,-1 0 1,0 1-1,0 0 0,-1 0 0,1 0 0,-6-3 1,-13-7 209,-49-19 0,65 29-220,-9-1-442,0 0-1,-1 2 0,1 0 0,-1 0 1,0 2-1,0 0 0,1 1 1,-22 4-1,30-3 316,0 0 0,1 1 1,0 0-1,0 0 0,0 1 1,0 0-1,0 0 0,1 1 1,0-1-1,0 1 0,-10 11 1,-1 1-672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2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80 576,'0'0'1410,"0"0"-99,0 0-224,0 0-266,0 0-198,0 0-206,-24 25-83,16-14-330,1-1 1,1 1 0,0 0-1,0 0 1,1 1-1,1 0 1,-5 16 0,8-21-16,0-1-1,0 1 1,1 0 0,-1-1 0,1 1-1,1 0 1,0 0 0,0-1 0,0 1-1,1-1 1,-1 1 0,2-1 0,-1 1-1,1-1 1,5 9 0,6 9 70,1-1-1,1-1 1,34 38-1,-43-53-64,-1-1 0,2 1 0,-1-1 0,1-1 0,0 0 0,0 0 0,0 0-1,1-1 1,0 0 0,-1-1 0,1 0 0,1 0 0,-1-1 0,17 2 0,-17-3 21,0-1 0,0 0 0,1 0 0,-1-1 0,0 0 0,0-1 0,0 0 0,0 0 0,0-1 0,0 0 1,-1 0-1,1-1 0,-1 0 0,0-1 0,0 0 0,-1 0 0,1-1 0,-1 1 0,0-2 0,-1 1 0,0-1 0,0 0 0,0 0 0,-1-1 0,0 0 1,0 0-1,-1 0 0,0 0 0,5-16 0,-6 12-57,-1 0 1,0-1-1,-1 1 0,0 0 1,-1 0-1,-1 0 0,0-1 1,0 1-1,-1 0 0,-1 0 1,0 0-1,-9-20 0,4 12 145,-2-1-1,-1 1 1,0 1-1,-2 0 1,0 0-1,-17-17 1,26 31-114,-1 1-1,0 1 1,0-1 0,0 1-1,-1-1 1,1 1 0,-1 1-1,1-1 1,-1 1 0,0 0 0,0 1-1,0-1 1,0 1 0,-11-1-1,-12 1-46,-55 3 0,46 0 81,27-2-25,-1 1-1,0 0 1,1 1-1,0 1 1,-1 0-1,-13 5 1,21-7-49,0 1 0,1 0 0,0-1 1,-1 1-1,1 0 0,0 1 0,0-1 0,0 0 0,0 1 0,0 0 1,1-1-1,-1 1 0,1 0 0,0 1 0,0-1 0,0 0 0,0 1 1,0-1-1,1 1 0,0-1 0,-1 1 0,0 4 0,1 17-1289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7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 1032,'0'0'1567,"0"0"-620,0 0-457,0 0-229,0 0-101,0 0-136,0 0-13,0 0 105,0 0 184,0 0 188,0 0-27,0 0-102,0 0-120,0 0-53,0 0-71,0 0-42,0 0-27,0 0-20,0 0 42,0 0 1,0 0-48,0 25-17,-15 52 110,10-59-74,1 0 1,-4 32 0,2 71 46,-4 443 825,12-544-749,2-1 1,0 1-1,9 24 0,8 39 331,7 127-153,-14-96-285,-5 0 1,-6 130-1,-4-157 98,-6-13 483,7-73-587,-1-1-70,-1 0-122,0 0 0,0 0 1,0 0-1,-1 0 0,1 0 0,0 0 0,0-1 1,0 1-1,0-1 0,0 0 0,0 0 0,-2-1 1,-12-9-1847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49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1608,'0'0'1189,"0"0"-617,0 0-224,0 0 37,0 0-71,0 0-106,0 0-62,37 0 3813,-20 1-3884,-1 1 1,0 1-1,0 0 1,26 9-1,-26-7-40,0-1 0,0 0-1,1-1 1,27 2-1,28-22 166,-71 17-353,-1 0-2,0 0-22,0 0 2,0 0 25,-17 16-28,-8 26 368,2 1 1,2 1-1,1 1 0,-20 75 0,-33 197 232,53-218-313,15-72-105,5-21-14,-1 1 0,0-1 0,0 1 0,0-1 0,-1 0 0,0 1 0,-1-1 0,1 0 0,-7 11 0,8-17-55,0 0-1,0 1 1,0-1 0,0 0 0,0 1 0,0-1 0,0 0 0,0 0-1,0 0 1,0 0 0,0 0 0,0 0 0,0 0 0,0 0 0,0-1-1,0 1 1,0 0 0,0 0 0,0-1 0,0 1 0,0-1 0,1 1-1,-1-1 1,0 1 0,0-1 0,0 0 0,0 1 0,0-2 0,-7-2-2545,0 0-1688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50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57 3897,'0'0'1353,"0"0"-620,0 0-225,0 0-60,0 0-208,0 0-125,-3-10 3540,14 3-3706,1 1 0,-1 0-1,1 1 1,1 1 0,-1 0 0,0 0 0,1 2-1,0-1 1,0 2 0,13-1 0,20 0-1243,66 6 1,-111-4 1218,0 0 0,0 0 0,0 0-1,0 1 1,0-1 0,0 0 0,0 1 0,0-1 0,0 1 0,0-1 0,0 1-1,0-1 1,0 1 0,0-1 0,-1 1 0,1 0 0,1 1 0,-1-1-16,-1-1 0,1 1 1,-1-1-1,1 1 1,0-1-1,-1 1 1,1-1-1,0 1 1,-1-1-1,1 1 0,0-1 1,0 0-1,0 1 1,-1-1-1,1 0 1,0 0-1,0 0 1,0 0-1,-1 0 1,2 0-1,10 0-1773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6:51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25 360,'0'0'491,"0"0"-131,0 0-89,0 0-59,8-17-169,-4 13 4733,47 3-4807,-30-1 28,-1 2 1,0 0-1,1 1 1,-1 0-1,1 2 0,-1 1 1,0 0-1,0 2 1,28 11-1,-29-11-15,-16-6-4,0 1-1,0-1 1,0 1-1,0-1 1,0 1 0,0 0-1,-1 0 1,1 1 0,0-1-1,-1 1 1,1-1-1,-1 1 1,1 0 0,-1 0-1,3 2 1,-5-3-131,-1 1 150,0 1 0,0 0 1,-1-1-1,1 1 1,-1-1-1,1 1 0,-1-1 1,0 1-1,0-1 1,0 0-1,0 0 1,0 0-1,0 0 0,-1-1 1,1 1-1,-4 2 1,-44 25 30,-48 10-210,70-30 72,-48 24 0,81-33 141,0 1-1,-1 0 1,1 0-1,0 0 0,-1 0 1,1 1-1,-1 0 1,1 0-1,5 3 1,1 0-36,1 0 0,-1-1 1,1 0-1,21 4 1,-15-7 44,-6-1-57,-1 1 1,1 0-1,-1 0 0,1 2 0,18 5 1,-27-7-2,0 1 0,0-1 0,0 1 0,0 0 0,0 0 0,0 0 0,-1 1-1,1-1 1,-1 0 0,1 1 0,-1 0 0,0-1 0,0 1 0,-1 0 0,1 0 0,0 0 0,-1 0 0,0 1 0,1-1 0,-1 0 0,-1 1 0,1-1 0,0 0 0,-1 4 0,1-4 28,0 0 0,-1 0 1,1 0-1,-1 0 1,0 0-1,1 0 0,-2 0 1,1 0-1,0 0 0,0 0 1,-1 0-1,0 0 0,0 0 1,0 0-1,0 0 0,0 0 1,0-1-1,-1 1 0,1 0 1,-1-1-1,0 1 0,0-1 1,0 0-1,0 0 0,0 0 1,0 0-1,0 0 1,-3 2-1,-34 34 54,27-26-42,1 0 1,-1-1-1,-19 12 0,26-19 45,-1-1 0,-1 0 0,1 0 1,0-1-1,-1 1 0,1-2 0,-1 1 0,0 0 0,0-1 0,0-1 1,-10 1-1,2-2 106,0-1-1,1 0 1,-1-1 0,-23-8 0,-16-4-94,52 15-339,-9-3 809,7 0-3622,4 3 1168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51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14 1776,'0'0'1309,"0"0"-760,0 0-332,0 0 2,0 0 117,0 0 10,12-14 2233,-16 17-2567,1 0 1,-1 0-1,1 0 1,0 0-1,0 1 0,0-1 1,1 1-1,-1 0 1,-1 4-1,-6 7 19,-15 16 52,13-17-54,0 1-1,1 0 1,0 0-1,1 1 1,1 0-1,1 1 1,0 0-1,-6 22 1,14-38-29,0-1 1,0 1-1,-1 0 0,1-1 1,0 1-1,1 0 1,-1-1-1,0 1 1,0 0-1,0-1 0,0 1 1,0 0-1,1-1 1,-1 1-1,0 0 1,1-1-1,-1 1 0,0-1 1,1 1-1,-1-1 1,1 1-1,-1-1 1,1 1-1,-1-1 0,1 1 1,-1-1-1,1 0 1,-1 1-1,1-1 1,0 0-1,-1 1 0,1-1 1,0 0-1,-1 0 1,1 1-1,0-1 1,-1 0-1,1 0 0,0 0 1,0 0-1,35-1 103,-25 1-111,10 0 100,-3-1-252,0 1 0,0 1 0,18 4 0,-29-3 94,0 0 1,0 0 0,0 1-1,0 0 1,0 0 0,-1 1-1,1 0 1,-1 0-1,0 0 1,8 8 0,2 2 70,-1 0 0,-1 1 0,17 23 1,-26-31 81,-1-1 0,0 1 0,-1 0 0,0 0 0,0 0 0,0 0 1,-1 1-1,0-1 0,-1 1 0,1-1 0,-1 1 0,-1 9 0,0-8-57,-2-1-1,1 0 0,-2 0 0,1 0 1,-1 0-1,0 0 0,0 0 0,-1 0 1,0-1-1,-1 0 0,1 0 0,-1 0 1,-1-1-1,1 1 0,-1-1 1,0 0-1,-1-1 0,1 0 0,-13 8 1,11-7 22,0-1 1,-1 0-1,1-1 1,-1 1 0,0-2-1,0 1 1,-1-1-1,1 0 1,0-1 0,-1-1-1,0 1 1,0-1 0,1-1-1,-1 0 1,0 0-1,0-1 1,-11-2 0,18 2-43,0 0-1,-1-1 1,1 1 0,0 0 0,0-1 0,0 0 0,0 0 0,0 0 0,1 0 0,-1-1-1,1 1 1,-1-1 0,1 1 0,0-1 0,0 0 0,0 0 0,0 0 0,1 0 0,-1 0-1,1 0 1,-2-5 0,-1-5-70,1-1-1,1 0 1,0 0 0,0-15-1,-2-18-589,3 47 592,1 0 0,0 0 0,0 1 0,0-1 1,0 0-1,0 0 0,0 0 0,-1 0 0,1 1 0,0-1 0,0 0 1,0 0-1,0 0 0,-1 0 0,1 0 0,0 0 0,0 0 0,0 0 1,-1 1-1,1-1 0,0 0 0,0 0 0,0 0 0,-1 0 0,1 0 1,0 0-1,0 0 0,0 0 0,-1 0 0,1 0 0,0 0 0,0 0 1,0-1-1,-1 1 0,1 0 0,0 0 0,0 0 0,0 0 0,-1 0 1,1 0-1,0 0 0,0-1 0,0 1 0,0 0 0,-1 0 0,1 0 0,0 0 1,0 0-1,0-1 0,0 1 0,0 0 0,0 8-1106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51.9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3025,'0'0'1664,"0"0"-911,0 0-534,0 0-127,0 0-37,3-5-99,-2 3 70,0 1 0,-1-1 0,2 0 0,-1 1 0,0-1 0,0 1 0,0-1 0,1 1 0,-1 0 0,1 0 0,-1-1 0,1 1 0,-1 0 0,1 0 0,3-1 0,-3 2 34,1 0-1,-1 0 1,0 0 0,0 0-1,0 0 1,0 1 0,1-1 0,-1 1-1,0-1 1,0 1 0,0 0-1,0 0 1,0 0 0,0 0-1,0 0 1,2 2 0,19 8-40,1-1 1,0-1-1,0-1 1,1-1-1,0-1 1,0-1-1,36 2 1,-15-5 21,-33-2-265,0 1 0,0 0 0,-1 1 1,1 0-1,12 4 0,-24-5 142,0-1-1,-1 0 1,1 1 0,0-1-1,-1 0 1,1 1 0,-1-1 0,1 1-1,-1-1 1,1 1 0,-1-1-1,1 1 1,-1-1 0,1 1 0,-1-1-1,0 1 1,1 0 0,-1-1-1,0 1 1,1 0 0,-1-1-1,0 1 1,0 0 0,0-1 0,0 1-1,0 0 1,0 0 0,0-1-1,0 1 1,0 0 0,0-1-1,0 1 1,0 0 0,0 0 0,-1-1-1,1 1 1,0 0 0,0-1-1,-1 1 1,1-1 0,0 1-1,-1 0 1,1-1 0,-1 1 0,1-1-1,-1 1 1,1-1 0,-1 1-1,0 0 1,-10 7-1726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52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74 392,'0'0'2734,"0"0"-767,0 0-675,0 0-337,0 0-184,0 0-135,-18 12 216,13 51-642,2 0-1,7 65 0,-3-99-160,0-20-45,0 0 0,1 0 0,-1-1 0,2 1 0,-1-1 0,1 1 0,1-1 0,-1 0 0,1 0 0,1-1 1,-1 1-1,1-1 0,7 8 0,-8-10-37,1 0 0,0 0 1,0-1-1,0 0 0,0 1 0,1-2 1,0 1-1,-1-1 0,1 0 0,1 0 1,-1 0-1,0-1 0,1 0 0,-1 0 1,1-1-1,-1 0 0,13 1 0,-12-2 20,0 0 0,0 0-1,0 0 1,1-1-1,-1 0 1,0 0-1,0-1 1,0 0-1,0 0 1,-1-1-1,1 0 1,-1 0 0,1-1-1,-1 1 1,0-1-1,0 0 1,-1-1-1,1 0 1,-1 0-1,0 0 1,0 0-1,6-11 1,-4 6-4,-1 0 1,-1-1-1,0 1 1,0-1-1,-1 0 0,0-1 1,-1 1-1,0-1 1,1-14-1,-2 5 26,-1 0-1,-1-1 1,0 1 0,-5-27-1,3 38 18,-1 0-1,0 0 1,-1 0 0,0 0-1,0 0 1,-1 1-1,0 0 1,-1 0 0,-12-15-1,4 8-52,0 1 0,-1 0 0,0 1 1,-19-12-1,30 23-49,-1 0 0,0 1 0,0 0 0,-1 0 0,1 0 0,0 0 1,-1 1-1,1 0 0,-1 0 0,-8 0 0,-61 3-323,48 0 411,20-2-15,-1 0 0,0 1 0,1 1 0,-1-1 0,1 1-1,-1 0 1,1 1 0,-11 4 0,17-3-120,0-1-1,0 1 1,1 0-1,-1-1 1,1 1 0,0 0-1,0-1 1,0 1-1,0 0 1,0-1 0,1 1-1,0 0 1,0-1-1,2 6 1,3-2-223,1 0 0,-1 0 0,2-1 0,9 7 0,7 2-1079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0:53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154 159 992,'0'0'740,"0"0"67,0 0 93,0 0-14,0 0-273,0 0-203,11 27 613,-11 4-649,-1-12-252,0 0 0,2 0 0,0 0 0,1 0 0,1 0 0,0 0 0,2-1 0,0 1-1,10 22 1,-8-27-93,2 5 2,1-1-1,0 0 1,22 28 0,-29-41-42,1-1 0,0 0 1,0 0-1,0-1 1,1 1-1,-1-1 1,1 0-1,0 0 1,0-1-1,0 1 0,0-1 1,0 0-1,0 0 1,1-1-1,-1 0 1,1 0-1,-1 0 1,10 0-1,-8-1 20,1 0 1,0-1-1,-1 0 1,1 0-1,0-1 0,-1 0 1,0-1-1,1 1 0,-1-1 1,0-1-1,-1 1 0,1-1 1,0 0-1,-1-1 1,0 0-1,0 0 0,9-10 1,-7 6 101,-1-1 0,0 0 0,-1 0 0,0 0 0,-1-1 0,0 0 0,-1 0 0,0 0 0,-1 0 1,0-1-1,1-11 0,-2 10-93,7-30-125,-3 0 1,-2 0-1,-2-1 1,-5-75-1,2 115 97,0 0 0,-1 0 0,1 0 1,-1 0-1,0 0 0,-1 0 0,1 0 0,0 1 1,-1-1-1,0 1 0,0 0 0,0 0 0,0 0 1,-1 0-1,1 0 0,-1 1 0,1-1 0,-1 1 1,0 0-1,0 0 0,0 1 0,0-1 0,0 1 1,-1 0-1,1 0 0,-5 0 0,-14-4-58,-1 2-1,1 1 1,-33 1-1,22 0-34,8 1 54,-1 0 0,1 1 0,-33 7 0,50-6 12,0 0 0,0 1-1,0 1 1,0-1 0,0 1 0,1 1-1,0-1 1,0 1 0,0 1 0,0 0 0,1 0-1,0 0 1,-7 9 0,-1 3-449,2 1-1,-15 26 1,8-5-853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3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39 440,'0'0'935,"0"0"-380,0 0-315,0 0-115,0-15 476,0-8 4895,-3 47-5501,-1 0-1,-1 0 1,-1-1-1,-1 0 0,-16 37 1,8-19 20,-26 84-3,-37 93 28,78-217-51,0-1 0,0 0-1,0 1 1,0-1 0,0 0 0,0 1 0,0-1 0,0 0 0,0 1 0,0-1 0,0 0-1,0 1 1,1-1 0,-1 0 0,0 1 0,0-1 0,0 0 0,0 1 0,1-1 0,-1 0-1,0 1 1,0-1 0,1 0 0,-1 0 0,0 1 0,0-1 0,1 0 0,-1 0 0,0 0 0,1 1-1,-1-1 1,0 0 0,1 0 0,-1 0 0,1 0 0,22 7-59,22-2 106,54-5-10,-98 0-34,-1 0-7,0 3 230,0-2-4035,0-1 798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3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1 312,'0'0'832,"0"0"-125,0 0-151,0 0-12,0 0 222,0 0 78,0 0-111,0 0-136,0 0-79,0 0-123,0 0-116,0 0-76,0 0-138,0 6-102,5 34 103,-1-1 0,-3 2 0,-1-1 0,-2 0 0,-1-1 0,-12 52 0,6-59-3373,4-28-634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4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61 3169,'0'0'610,"0"0"-381,0 0-145,0 0-55,0 0 38,0 0 115,0 0 132,0 0-56,0 0-24,0 0 62,0 0 135,0 0-63,0 0-15,0 0-34,0 0-24,0 0-38,0 0-86,0 0-67,0 0-74,9-19-179,-1 13 80,0 1-1,1 1 1,-1-1 0,1 1-1,0 1 1,0-1 0,0 1-1,0 1 1,1 0-1,-1 0 1,1 1 0,-1 0-1,12 1 1,-19 1 49,0-1-1,-1 0 0,1 1 1,0 0-1,-1-1 1,1 1-1,-1 0 1,1 0-1,-1 0 1,1 0-1,-1 0 0,0 0 1,1 0-1,-1 0 1,0 0-1,0 1 1,0-1-1,0 1 1,0-1-1,0 1 0,0-1 1,-1 1-1,1-1 1,0 1-1,-1 0 1,1-1-1,-1 1 1,0 0-1,0-1 1,1 4-1,3 58-101,-4-56 133,-1 6 7,-1-1-1,0 1 1,-1-1 0,-1 1 0,0-1 0,0 0-1,-1-1 1,0 1 0,-1-1 0,-14 19-1,3-5 93,-1-2-1,-1 0 0,-36 32 0,51-51-86,1-1-1,-1 1 1,0-1-1,0 0 1,-1 0-1,1-1 1,-1 1 0,1-1-1,-1 0 1,0 0-1,0-1 1,0 1-1,0-1 1,0 0-1,0 0 1,0-1 0,0 0-1,0 0 1,0 0-1,0 0 1,-1-1-1,1 0 1,0 0 0,0 0-1,1-1 1,-1 1-1,0-1 1,0 0-1,1-1 1,-1 1-1,1-1 1,0 0 0,0 0-1,0 0 1,-5-5-1,4 4-24,3 3 7,1 1 0,-1-1 0,1 0 0,-1 0 0,1-1 1,-1 1-1,1 0 0,0 0 0,-1-1 0,1 1 0,0-1 0,0 1 0,-1-3 1,2 4-106,16 0-216,324 0-449,-330 0 777,-1 0-1,0 1 1,1 1 0,-1-1-1,18 7 1,-17 9-2278,-8-13 453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6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143 242 3513,'0'0'771,"0"0"-469,0 0-454,0 0-24,0 0-12,9-6-133,26-16 2,-34 21 618,1-1 0,-1 1 0,0-1 0,1 1 0,-1-1 0,0 1 0,0-1-1,0 0 1,0 0 0,0 1 0,0-1 0,0 0 0,-1 0 0,1 0 0,-1 0 0,0 0 0,1 0 0,-1 0 0,0-2 0,-1-45-557,-1 31 422,3 15-182,0 1 0,-1 0-1,1-1 1,0 1-1,0 0 1,1 0 0,-1 0-1,0 0 1,1 0 0,-1 0-1,1 0 1,-1 0-1,1 1 1,0-1 0,0 0-1,0 1 1,0 0 0,0-1-1,3 0 1,49-26-482,-40 22 428,8-7-63,-17 10 84,-1 0 0,1 0 1,0 1-1,0 0 0,0 0 0,0 0 1,0 0-1,0 1 0,0 0 1,8-1-1,-12 2 38,-1 0 1,1 1-1,0-1 0,-1 0 0,1 1 1,-1-1-1,1 0 0,0 1 1,-1-1-1,1 1 0,-1-1 0,1 1 1,-1-1-1,0 1 0,1-1 0,-1 1 1,1-1-1,-1 1 0,0 0 1,1-1-1,-1 1 0,0 0 0,0-1 1,0 1-1,1 0 0,-1-1 1,0 2-1,4 23-91,-4-20 71,4 36 50,-2-1 1,-4 69 0,0-90-11,0-1 0,-2 0 0,0 0 0,0-1 0,-2 1 0,0-1 0,-2 0 0,-11 22 0,13-30 6,0-1 0,0 1 0,-1-1 0,0-1 1,0 1-1,-1-1 0,0 0 0,0-1 0,-1 0 1,0 0-1,0-1 0,0 0 0,-1 0 0,-14 4 1,2-3 49,0-1 0,-1-1 0,0-1 0,0-1 0,-33-1 0,54 0-62,0-1 0,0 0 0,0 0 0,1 0 0,-1-1 0,0 1 0,0 0 0,0-1 1,0 1-1,0-1 0,1 0 0,-1 1 0,0-1 0,0 0 0,1 0 0,-1 0 0,1 0 0,-1 0 1,1-1-1,-1 1 0,1 0 0,0-1 0,0 1 0,-1-1 0,1 1 0,0-1 0,0 0 0,-1-3 1,2 3-21,0 0-1,0 0 1,0 0 0,0 1 0,0-1 0,0 0 0,1 0 0,-1 0 0,1 0 0,-1 1 0,1-1 0,0 0 0,0 0 0,-1 1 0,1-1-1,0 0 1,1 1 0,-1-1 0,0 1 0,0 0 0,1-1 0,-1 1 0,1 0 0,-1 0 0,1 0 0,-1 0 0,1 0 0,0 0 0,1-1 0,10-3 10,-1-1 1,1 2 0,0 0-1,0 0 1,0 1 0,0 1 0,15-1-1,98 2 18,-94 3-245,1-2 0,62-8 0,-53 2-737,-41 6 232,-1 0-79,-2 0 64,-10 0-49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6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3 496,'0'0'1611,"0"0"-192,0 0-373,0 0-305,0 0-257,0 0-157,0-2 518,0 2-3101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7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1240,'0'0'1914,"0"0"-563,0 0-404,0 0-300,0 0-185,0 0-72,0 0-50,0 0 8,0 0 48,0 0-13,0 0-31,0 0-93,0 0-43,0 0-132,0 0-123,0 0-165,0 0-287,-2 22-2974,-3-11-225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29:09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12384 9803 2 0,'0'0'63'0,"0"0"-21"0,0 0-9 16,0 0 15-16,0 0-9 16,0 0-9-16,0-14-24 15,0 14-5-15,0 0-1 16,0 0-2-16,0 0-9 16,0 0 2-16,0 0 9 15,0 0 1-15,0 0 10 16,0 0 5-16,0 0 19 15,0 0 6-15,0 0 11 16,0 0-7-16,0 0 6 16,0 0-8-16,0 0-20 15,0 0-3-15,0 0-5 0,0 0 6 16,0-3-9 0,0 3-1-16,0 0-1 0,0 0 5 15,0 0-1-15,0 0-4 16,0 0-1-16,0 0-6 15,0 0 2-15,0 0-5 16,0 0 0-16,0 0-1 16,0 0-1-16,0 0-6 15,0 0-4-15,0 0 3 16,0 0 7-16,-4 10 1 16,-1 2 1-16,-2 2 0 15,1 5 0-15,0-1 1 0,0 1-1 16,0 3 2-1,-1 0-1-15,-1 0-1 16,-1 2 1-16,-4 2 0 0,-1 6 5 16,-5-1-6-16,-1 2 0 15,0 0 1-15,-1-4 6 16,6-3 8-16,0-5-8 16,7-4-6-16,2-2-1 15,3-6 5-15,2 2-5 16,1-5 0-16,0 2-5 15,0-3 5-15,0 0 0 16,0 1 0-16,0-2 1 16,0-2 0-16,0-1 0 15,0 1 0-15,0-2 9 16,0 0-8-16,0 0 22 0,0 0 5 16,0 0-4-16,0 0-5 15,0 0 2-15,0 0 2 16,0 0 1-16,0 0-8 15,0 0-16-15,0 0 9 16,0 0-8-16,0 0-3 16,0 0 1-16,0 0 0 15,0 0-1-15,0 0-12 16,0 0-15-16,0 0-51 16,0 0-71-16,0 0-224 0</inkml:trace>
  <inkml:trace contextRef="#ctx0" brushRef="#br0" timeOffset="798.58">12345 9803 310 0,'0'0'152'16,"0"0"-149"-16,0 0-3 15,0 0-19-15,0 0-1 16,0 0 19-16,0 0 0 16,0-3 0-16,0 3 1 15,0 0 0-15,0 0-1 16,0 0 1-16,0 0-1 16,0 0 2-16,0 0 4 15,0 0-4-15,0 0 9 16,0 0-10-16,0 0 1 15,0 4 0-15,5 3 7 16,2 3 5-16,1 1-12 0,2-1 9 16,-1 2-10-16,-1-2 6 15,2 1-5-15,-3-1 10 16,1 0 2-16,-2 3 10 16,0 1-7-16,1 0 6 15,-2 1-11-15,-1 2-10 16,1-2 7-16,-2 2 0 15,0 0 5-15,0 2-6 16,-3-1 4-16,6 0-3 16,-3 3 6-16,1 1 2 15,1 5-15-15,1 0 11 16,-2 3-12-16,2-2 7 16,-2-1-7-16,-1-3 2 0,0-3-2 15,-1-6 1-15,1-1 2 16,-3-6-2-16,2-4 0 15,-2-1 1-15,0-3 14 16,0 0 2-16,0 0 3 16,0 0-14-16,0 0 4 15,0 0-3-15,0 0 3 16,0 0 4-16,0 0-8 16,0 0-7-16,0 0 0 15,0 0-1-15,0 0-32 16,0 0-8-16,-10 0-37 15,3 0-49-15,-3 0-91 0</inkml:trace>
  <inkml:trace contextRef="#ctx0" brushRef="#br0" timeOffset="1747.99">12307 10210 32 0,'0'0'95'0,"0"0"-46"15,0 0-27-15,0 0 40 16,0 0 6-16,0 0-37 16,0 0-9-16,10-34 8 15,-10 34 5-15,0 0-28 16,0 0 15-16,0 0 1 16,0 0 0-16,0 0 13 15,0 0-11-15,0 0 11 16,0 0-12-16,0 0 1 15,0 0-18-15,0 0 3 16,0-2 6-16,0-1 0 16,0 1 0-16,0 2-2 0,0-1 6 15,0 1-4-15,0-2 0 16,0 2-13-16,0 0 7 16,0 0-3-16,0 0-1 15,-2 0-3-15,2 0-2 16,0 0 0-16,-1 0 5 15,1 0 13-15,0 0-10 16,0 0 18-16,0 0-4 16,0 0 9-16,0 0-12 15,0 0 8-15,0 0-4 16,0 0-2-16,0 0 0 16,0 0-12-16,0 0 4 15,0 0-12-15,0 0 6 16,0 0-7-16,0 0-1 0,0 0 0 15,0 0 0-15,0 0 0 16,0 0-6-16,0 0 6 16,0 0-5-16,0 0 3 15,0 0-6-15,0 0 6 16,0-1-20-16,6-2-17 16,9 1 19-16,6-1 4 15,6-3 6-15,1 2-1 16,-1 0-7-16,-6 1-3 15,-2 2 8-15,-4 1-8 16,-5 0 5-16,1 0 6 16,-1 0 9-16,-1 0 1 15,0 0-1-15,-1 0 0 16,1 0 1-16,-6 0 0 0,0 0-2 16,-2 0 2-16,-1 0 0 15,0 0 7-15,0 0 3 16,0 0 6-16,0 0 20 15,0 0 3-15,0 0 2 16,0 0-24-16,0 0 6 16,0 0-21-16,0 0 8 15,0 0-10-15,0 0-8 16,0 0-31-16,0 0-74 16,0 0-104-16,0 0-325 0</inkml:trace>
  <inkml:trace contextRef="#ctx0" brushRef="#br0" timeOffset="4082.37">27079 10205 41 0,'0'0'99'0,"0"0"-69"16,0 0-21-16,0 0 3 15,0 0 22-15,0 0 20 16,0 0-4-16,16-37-2 15,-14 31-12-15,-2 3 36 16,0 0-1-16,0 1-15 16,0 0-26-16,0 2-14 15,0 0-7-15,0 0-9 0,0 0-1 16,0 0-17 0,0 0 7-16,0 0-2 0,0 0 12 15,0 0 1-15,0 8 0 16,-2 3 0-16,-5 3-1 15,1 4 1-15,-3 6 0 16,-1 3 1-16,-5 7 0 16,-3 4 4-16,0 5-4 15,-3 2-1-15,2 2 1 16,-4 2 0-16,4-4 0 16,1-6-1-16,2-5 2 15,4-5-2-15,0-7 1 16,6-5 0-16,0-6-1 15,3-3 0-15,1-2 0 0,2-3 0 16,0-1 0-16,0-2 0 16,0 1 0-16,0-1-1 15,0 0 2-15,0 0-1 16,0 0 0-16,0 0 5 16,0 0-5-16,0 0 0 15,0 0 7-15,0 0-6 16,0 0 9-16,0 0-9 15,0 0-1-15,0-4-7 16,0-1-16-16,0-9-60 16,8 4-70-16,0 1-34 0</inkml:trace>
  <inkml:trace contextRef="#ctx0" brushRef="#br0" timeOffset="4866.14">27106 10190 46 0,'0'0'103'0,"0"0"-51"16,0 0-39-16,0 0-12 16,0 0-1-16,0 0 0 15,0 0 0-15,0 0 0 16,0 0 0-16,0 0 0 16,0 0 10-16,0 0 7 15,0 0 18-15,0 0 15 16,0 0 19-16,0 0 11 15,0 0-17-15,0 0-18 16,0 0-26-16,0 0-8 16,0 0-10-16,0 0 0 15,0 0-1-15,0 0 0 0,0 0 0 16,0 0-2 0,0 0 1-16,0 0-12 0,0 0 12 15,0 0-6-15,0 0 7 16,0 0-1-16,3 0 1 15,0 6-1-15,2 1-9 16,2 2 9-16,0 1 1 16,4 5 1-16,1 4-1 15,1 5 1-15,1 3 0 16,4 4 1-16,1 0-1 16,-1 5 0-16,0-1 0 15,-3-1-1-15,0-3 6 16,-5-1-6-16,-2-3 0 15,-3-4 0-15,-2 1 0 16,0-2 0-16,-3-1 0 0,0 1 0 16,0 2 0-16,0-1 1 15,0-3-1-15,0 0 8 16,0-3-7-16,3-2-1 16,0-6 0-16,-1-1 0 15,1-4 0-15,-2-1 0 16,1-3-1-16,-2 2 1 15,0-2 1-15,0 0 6 16,0 0-1-16,0 0-6 16,-2-5-11-16,-4-2-14 15,-3-1-14-15,1 2-11 16,-1-7-27-16,1 6-37 16,2-2-83-16</inkml:trace>
  <inkml:trace contextRef="#ctx0" brushRef="#br0" timeOffset="5631.99">26985 10551 170 0,'0'0'6'16,"0"0"-6"-16,0 0-1 15,0 0 0-15,0 0-8 16,0 0-22-16,0 0 31 0,-9-6 27 16,9 6 17-1,0 0 6-15,0 0 3 0,0 0 11 16,0 0-18-16,0-2 0 15,0 2-24-15,0 0-22 16,2 0-6-16,1 0-1 16,3 0 7-16,0 0 13 15,1 0-2-15,1 0-11 16,-1 0 6-16,1 2-6 16,2 1 2-16,0 0-1 15,1-3 6-15,4 4-5 16,0-3 5-16,3 1-6 15,4-2 11-15,-1 1-12 16,4-1 0-16,1 0 0 16,-1 0 7-16,-1 0-7 0,-5 0 1 15,2 0-1-15,-6 0 1 16,-2 0 1-16,-4 0-1 16,-2 0 5-16,-4 0 5 15,-3 0-1-15,0 0 18 16,0 0 9-16,0 0 25 15,0 0-13-15,0 0-17 16,0 0-10-16,0 0-21 16,0 0 5-16,0 0-6 15,0 0-9-15,0 0-8 16,0 0 5-16,0 0-2 16,0 0-20-16,-3 0-62 15,-4 3-213-15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19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333 7 80,'0'0'455,"0"0"117,0 0-43,0 0 304,0 0 316,0 0-69,4-1-257,18-4 1752,-22 5-2553,0 0 2,0 0-12,0 0-4,0 0 10,-31 0 44,23 1-72,1 1 0,-1 0 0,1 0 0,0 0 0,0 1 0,0 0 0,0 1 0,0-1 0,1 1 0,0 0 0,0 1 0,-8 6 0,-12 13-28,-30 36 0,33-35 10,-8 6 12,14-14 25,-30 35-1,43-47-13,1 0-1,0 1 1,0-1-1,0 0 1,0 1-1,1 0 1,0-1-1,0 1 1,0 0-1,1 0 1,0 0-1,-1 10 1,3-6 2,0 0 0,1 0 0,0 0 1,1 0-1,0 0 0,0-1 0,1 1 0,0-1 1,1 0-1,0 0 0,1 0 0,0-1 0,0 0 1,0 0-1,1 0 0,0-1 0,1 0 0,0-1 1,0 1-1,0-1 0,1-1 0,0 0 0,17 8 1,-15-8-17,1 0 0,-1 0 1,1-1-1,0 0 1,1-1-1,-1-1 0,0 0 1,1-1-1,-1 0 1,1 0-1,0-2 1,-1 1-1,1-2 0,-1 0 1,0 0-1,1-1 1,-1-1-1,0 0 1,14-7-1,4-6-279,34-26-1,-56 38 228,0-2 0,-1 1 0,0-1 0,0 0 0,-1 0 0,1-1 0,-2 0 0,1 0 0,5-12 0,-9 16 70,-1 0-1,0-1 1,1 1-1,-2 0 1,1-1-1,0 1 1,-1-7-1,0 10 3,0 0 0,0-1 0,0 1 0,0 0 0,0 0 0,-1 0 0,1 0 0,0 0-1,0 0 1,-1 0 0,1 0 0,-1 0 0,1 0 0,-1 0 0,1 0 0,-1 0 0,0 0 0,1 0-1,-1 1 1,0-1 0,0 0 0,0 0 0,0 1 0,1-1 0,-1 0 0,0 1 0,0-1 0,0 1 0,0-1-1,0 1 1,0 0 0,-1-1 0,1 1 0,0 0 0,0 0 0,0 0 0,-1 0 0,0 3-4,1 0-1,-1 0 1,1 1 0,0-1 0,0 0 0,0 1 0,1-1-1,-1 5 1,1-6 2,-3 15 26,0 0 0,1 0 0,1 1 0,1-1 0,1 0 0,3 25 0,-3-38-19,0 1 1,0 0-1,1-1 0,0 1 0,-1-1 0,2 1 1,-1-1-1,0 0 0,1 0 0,0 0 1,0 0-1,0 0 0,0-1 0,1 1 1,-1-1-1,1 0 0,0 0 0,0 0 1,0-1-1,0 0 0,1 1 0,-1-1 1,1-1-1,-1 1 0,1-1 0,-1 1 0,9 0 1,-5-1-8,0 0 0,0 0 0,0-1 0,0 0 0,0 0 0,0-1 0,-1 0 0,1 0 1,0-1-1,0 0 0,-1-1 0,1 1 0,-1-1 0,11-7 0,-13 7 4,-1 0-1,1 0 1,-1-1 0,0 0-1,0 0 1,-1 0-1,1 0 1,-1 0 0,0-1-1,0 0 1,-1 1 0,1-1-1,-1 0 1,0 0-1,0-1 1,-1 1 0,1 0-1,-1 0 1,0-1 0,-1 1-1,1-1 1,-1-5-1,0 4 45,-1-1-1,1 1 1,-2-1-1,1 1 1,-1 0-1,0 0 1,0-1-1,-1 1 1,0 1-1,0-1 1,-1 0-1,1 1 1,-1 0-1,-1 0 1,1 0-1,-1 0 1,-1 1-1,1-1 1,0 1-1,-12-7 1,5 2-93,0 0 1,-1 1-1,0 0 1,0 1-1,-1 1 1,-18-8 0,27 14 3,1-1 1,-1 0 0,0 1-1,0 0 1,0 0 0,0 1-1,0-1 1,0 1 0,0 0-1,0 1 1,0-1 0,0 1 0,0 0-1,0 0 1,0 0 0,1 1-1,-1 0 1,0 0 0,1 0-1,-1 0 1,1 1 0,0 0-1,-5 3 1,1 2 32,0 0 0,1 1 0,0 0 0,1 0 0,-1 0 0,2 1 0,0 0 0,0 0 0,0 0 0,1 0 0,1 1 0,0 0 0,0 0 0,-1 17 0,3-20-108,0 0 0,0 0 0,1 1 0,1-1 0,-1 0-1,1 1 1,0-1 0,1 0 0,0 0 0,0 0 0,1 0 0,0-1 0,1 1 0,-1 0 0,1-1 0,1 0 0,-1 0 0,1-1 0,10 11-1,15 6-1172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1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 2921,'0'0'1231,"0"0"-585,0 0-144,0 0 7,0 0-154,0 0-203,0 0-135,19 0-198,-4 0 176,50 2 15,-60-2-6,0 1 0,0 0 0,0 0 0,0 0 0,-1 0-1,1 1 1,-1 0 0,1 0 0,-1 0 0,7 5 0,-9-5-7,-1 0 1,1 1-1,0-1 1,-1 1-1,1-1 0,-1 1 1,0 0-1,0-1 1,0 1-1,0 0 0,0 0 1,-1 0-1,1 0 1,-1 0-1,0 0 0,0 0 1,0 0-1,0 0 1,0 0-1,-1 0 0,-1 4 1,1 0 36,-1 1 1,0-1-1,0 0 0,-1 0 0,0 0 1,0 0-1,-6 9 0,-10 9 95,-32 48 132,47-67-293,1 1 0,0-1 1,0 1-1,0 0 1,1-1-1,0 1 0,0 0 1,1 0-1,-1 12 1,21-36-175,2-7 197,-1-1-1,-1-1 0,-1 0 0,-1-1 1,-1-1-1,16-43 0,-29 64 17,0-1 0,0 1-1,1 0 1,0 0-1,0 0 1,0 1 0,1-1-1,0 1 1,1 0 0,8-8-1,-9 11-3,1-1-1,0 1 0,-1 0 0,2 0 1,-1 0-1,0 1 0,0 0 1,1 0-1,-1 1 0,1 0 0,0 0 1,12 0-1,-11 1 16,-3-1-31,0 1 0,0 0 1,0 0-1,1 0 0,-1 1 1,0 0-1,8 2 1,-11-2-8,-1 0 1,1 0 0,-1 0-1,1 0 1,-1 0 0,0 0 0,0 0-1,1 1 1,-1-1 0,0 0 0,0 1-1,0-1 1,-1 1 0,1 0 0,0-1-1,0 1 1,-1-1 0,1 1 0,-1 0-1,0 0 1,1-1 0,-1 1 0,0 0-1,0-1 1,0 1 0,0 0-1,0 2 1,-2 6 29,1 1-1,-2-1 0,1 0 0,-1 1 1,-1-1-1,0 0 0,0-1 1,-1 1-1,0-1 0,0 0 1,-1 0-1,-1 0 0,-7 8 1,6-9-6,2 0-1,-1 1 1,1 0 0,0 0 0,1 0 0,0 1-1,1-1 1,0 1 0,0 1 0,1-1 0,1 0 0,-1 1-1,0 12 1,3-23-5,0 1 0,0 0 1,1-1-1,-1 1 0,0-1 0,0 1 0,0 0 0,1-1 0,-1 1 0,0-1 0,1 1 0,-1 0 0,1-1 1,-1 1-1,0-1 0,1 1 0,-1-1 0,1 0 0,-1 1 0,1-1 0,0 1 0,-1-1 0,1 0 0,-1 1 1,1-1-1,0 0 0,-1 0 0,1 0 0,1 1 0,29 1 30,30-14 43,-39 5-41,0-2 1,-1-1 0,0-1 0,21-14 0,-34 19-23,1 1 0,-1-1 0,0-1 0,-1 0 0,1 0 0,-1 0 0,-1-1 0,1 0 0,-1 0 0,-1-1 0,0 0 0,5-9 0,-9 12 24,1 0 0,-1 0 0,-1 0 1,1 0-1,-1-1 0,0 1 1,0 0-1,-2-11 0,-1-14-84,4 31 37,0 0 0,-1 0 0,1 0 0,0 0 0,-1 0 0,1 0 1,-1 1-1,1-1 0,0 0 0,-1 0 0,1 0 0,-1 1 0,1-1 0,0 0 1,-1 1-1,1-1 0,-1 0 0,1 1 0,-1-1 0,1 1 0,-1-1 0,0 1 1,1-1-1,-1 1 0,1-1 0,-1 1 0,0-1 0,0 1 0,1 0 0,-1-1 1,0 2-1,1 17-3,-1 0 0,-2 1 0,0-1-1,0 0 1,-7 20 0,1 1 32,7-35-15,0 1 0,0-1 0,0 1 0,0 0 0,1-1 0,0 1 0,0 0 0,1 0 0,0-1 0,0 1 0,2 6 0,-2-10 0,1 1 1,-1-1-1,1 0 1,0 0-1,0-1 1,0 1 0,0 0-1,0 0 1,0-1-1,0 0 1,0 1-1,1-1 1,-1 0 0,0 0-1,1 0 1,-1 0-1,1-1 1,-1 1-1,1 0 1,0-1-1,-1 0 1,1 0 0,0 0-1,-1 0 1,5-1-1,7 0 5,1 0 0,-1-2 0,0 0 0,0 0 0,-1-1-1,1-1 1,-1 0 0,0-1 0,0-1 0,0 0 0,-1 0 0,0-1 0,-1-1-1,0 0 1,19-19 0,-18 16 55,-1-1-1,0 0 0,-1-1 1,0 0-1,-1-1 1,0 0-1,-2 0 0,1-1 1,-2 0-1,0 0 1,-1-1-1,-1 1 0,3-20 1,-6-7 242,-1 39-619,-1 28 96,0-4 228,-1 0 0,-1-1 0,-2 1 0,1-1 1,-9 21-1,6-21 0,1 1 1,1-1-1,1 1 1,0 0-1,0 23 1,4-40-1,0 2-14,0 1 0,0-1 0,0 0-1,1 0 1,-1 0 0,1 0 0,1 0 0,1 6 0,-2-10 0,0 1 0,0 0-1,1-1 1,-1 1 0,1-1 0,-1 0-1,1 1 1,0-1 0,-1 0 0,1 0-1,0 0 1,0 0 0,0 0 0,-1-1-1,1 1 1,0 0 0,0-1 0,0 1-1,0-1 1,0 0 0,1 0 0,-1 0-1,3 0 1,2 0-34,1 0 0,-1-1 0,0 1 0,0-1 0,0-1 0,0 1 0,0-1 1,0 0-1,-1-1 0,1 0 0,-1 0 0,1 0 0,-1-1 0,0 0 0,0 0 0,-1-1 0,1 1 0,-1-1 0,0 0 0,0-1 0,-1 1 0,1-1 0,3-6 1,6-14 9,0-1 0,-2 0 0,-1 0 0,10-39 0,0 1 421,-20 62-399,0 0-1,-1 1 1,1-1-1,0 0 0,0 1 1,1-1-1,-1 1 1,1-1-1,-1 1 1,1 0-1,0 0 1,-1-1-1,1 1 1,0 1-1,1-1 0,-1 0 1,0 0-1,0 1 1,1-1-1,-1 1 1,1 0-1,-1 0 1,1 0-1,0 0 1,-1 0-1,1 0 0,0 1 1,0-1-1,-1 1 1,1 0-1,0 0 1,0 0-1,0 0 1,-1 0-1,1 1 1,0-1-1,3 2 0,-3 0-3,-1-1 0,1 1 0,-1 0 0,1 1-1,-1-1 1,1 0 0,-1 1 0,0-1-1,0 1 1,0 0 0,-1 0 0,1-1 0,-1 1-1,1 0 1,-1 1 0,1 2 0,14 54 16,-12-34 31,-2-1-1,0 1 1,-2 0 0,-5 41-1,5-63 24,0-1-1,-1 0 1,0 0 0,1 0-1,-1 0 1,-1 0 0,1 0-1,0 0 1,-1 0 0,1 0-1,-1 0 1,0-1 0,0 1-1,0-1 1,0 1-1,-1-1 1,1 0 0,-1 0-1,-3 3 1,4-5-18,0 1 0,0-1-1,0 1 1,0-1 0,0 0 0,0 0-1,0 1 1,0-2 0,0 1 0,0 0 0,0 0-1,0-1 1,0 1 0,0-1 0,0 1 0,0-1-1,1 0 1,-1 0 0,0 0 0,0 0-1,1 0 1,-1 0 0,0 0 0,1 0 0,-1-1-1,1 1 1,0-1 0,-1 1 0,1-1-1,0 0 1,-2-2 0,-10-18 208,-15-17 18,28 39-342,0 0-110,0 0-36,0 0-7,49 1-251,-36 1 345,0-1 0,-1-1 0,1 0 0,-1-1 0,1 0 1,-1-1-1,1 0 0,-1-1 0,0 0 0,0-1 0,0-1 0,22-11 0,-24 11 169,-1-1-1,0-1 1,0 1-1,0-1 0,-1-1 1,0 0-1,-1 0 0,0 0 1,0-1-1,0 0 0,-1-1 1,-1 1-1,0-1 0,0 0 1,-1-1-1,0 1 0,0-1 1,-1 1-1,-1-1 1,0 0-1,-1 0 0,1-18 1,-2 28-41,0 1 0,0 0 0,0 0 1,0-1-1,0 1 0,0 0 1,1 0-1,-1-1 0,0 1 0,0 0 1,0 0-1,0-1 0,0 1 1,1 0-1,-1 0 0,0 0 0,0 0 1,0-1-1,0 1 0,1 0 0,-1 0 1,0 0-1,0 0 0,1 0 1,-1-1-1,0 1 0,0 0 0,1 0 1,-1 0-1,0 0 0,0 0 1,1 0-1,-1 0 0,0 0 0,0 0 1,1 0-1,-1 0 0,0 0 1,0 0-1,1 0 0,-1 0 0,0 0 1,0 1-1,1-1 0,-1 0 0,0 0 1,0 0-1,0 0 0,1 0 1,-1 1-1,0-1 0,12 6-165,-7 0 146,1-1 1,-1 1-1,0 0 1,-1 0-1,1 1 1,-1-1 0,0 1-1,-1 0 1,0 0-1,0 0 1,0 0-1,-1 1 1,0-1-1,1 14 1,0 0 20,-1 1 0,-2 0 0,0 0 0,-4 23 0,2-35 12,0 1 0,-1-1 0,0 0 0,-1 0 1,0 0-1,-1 0 0,0-1 0,0 0 0,-1 0 0,-10 12 0,13-16 91,0-1 0,0 0 0,-1 0 0,0-1 0,0 1 0,0-1 0,0 1 0,-1-1 0,1 0 0,-1-1 0,1 1 0,-1-1 0,0 0 0,0 0 0,0-1 0,-1 1 0,1-1 0,0 0 0,0-1 0,-1 1 0,1-1 0,-9-1 0,13 1-77,-1-1-1,1 0 1,-1 1 0,1-1 0,0 0-1,0 0 1,-1 0 0,1 0-1,0 0 1,0-1 0,0 1 0,0 0-1,0 0 1,0-1 0,1 1 0,-1-1-1,0 1 1,1 0 0,-1-1 0,1 1-1,-1-1 1,1 0 0,-1-2 0,-4-40 12,5 38-15,-1 0-39,1 0 0,0 0 0,0 0 0,0 0 0,1 0 0,0 0 0,2-7 0,-2 11 1,-1 1 0,1-1 0,0 1 0,0-1 0,1 1 0,-1-1 1,0 1-1,0 0 0,1-1 0,-1 1 0,1 0 0,-1 0 0,1 0 0,-1 0 0,1 0 0,0 1 0,-1-1 0,1 0 0,0 1 0,0-1 0,-1 1 0,1 0 0,0 0 1,0-1-1,0 1 0,-1 0 0,1 0 0,2 1 0,58 1-13,-49 0-76,0-1 1,0 0-1,0-1 1,0 0 0,0-1-1,0-1 1,0 0-1,0-1 1,0 0 0,-1-1-1,0 0 1,20-11 0,7-10-251,-33 20 441,0 1 0,1 0 1,-1 0-1,1 0 0,0 0 0,0 1 0,0 0 1,0 1-1,0 0 0,1 0 0,-1 0 1,1 1-1,12 0 0,-18 1-81,0 0-1,0 0 1,0 1 0,0-1-1,0 1 1,0-1 0,0 1 0,0 0-1,0 0 1,0-1 0,0 2-1,-1-1 1,1 0 0,0 0-1,-1 0 1,1 1 0,1 1 0,23 34-14,-23-32-21,-1 0 0,1 0 0,0 0-1,1-1 1,-1 1 0,1-1 0,0 0-1,0 0 1,0 0 0,0-1 0,10 6 0,-11-7 42,1 0 1,-1-1-1,1 1 1,0-1-1,0 0 1,-1 0 0,1 0-1,0 0 1,0-1-1,0 0 1,0 0-1,0 0 1,0 0 0,0-1-1,0 1 1,-1-1-1,1 0 1,0 0 0,0 0-1,-1-1 1,1 1-1,0-1 1,-1 0-1,0 0 1,1 0 0,-1 0-1,0-1 1,0 0-1,0 1 1,-1-1-1,1 0 1,-1 0 0,1 0-1,-1-1 1,0 1-1,0 0 1,2-7-1,2-3 89,-2-1-1,1 0 1,-2 0-1,0 0 1,0 0-1,-2 0 1,0-1 0,0 1-1,-2-15 1,0 26-82,1 0 0,-1 1 0,0-1 0,0 1 0,-1-1 0,1 1 0,0-1 0,-1 1 0,1 0 0,-1 0 0,0 0 0,0 0 0,0 0 0,0 0 1,0 0-1,0 1 0,0-1 0,-1 1 0,1-1 0,-1 1 0,1 0 0,-1 0 0,1 0 0,-1 0 0,1 1 0,-1-1 0,-4 0 0,-8-2-62,0 1-1,-1 0 1,-21 1 0,28 1 25,0 0 0,-1 0 0,1 1 1,0 1-1,-1-1 0,1 2 0,-11 3 1,14-3 16,0 0 1,0 1-1,1-1 1,0 1-1,-1 0 1,2 0-1,-1 1 1,0 0-1,1 0 1,0 0-1,-6 9 1,5-7-98,1 0 0,-1 1 0,1 0 0,0 0 0,1 0 0,0 0 0,1 1 0,-1-1 0,1 1 0,1 0 0,0-1 0,0 1 1,1 0-1,0 0 0,0 0 0,3 15 0,9 2-924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3.0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1 126 856,'0'0'1258,"0"0"-518,0 0-295,0 0-74,0 0-87,0 0-170,37 16 826,-25-12-921,1 0-1,-1-1 1,1-1 0,-1 0 0,1-1 0,0 0 0,-1-1-1,1 0 1,17-3 0,-25 3-47,1-1 1,-1 0-1,0 0 1,1 0-1,-1-1 1,0 1-1,0-1 1,0-1-1,0 1 1,0-1-1,-1 0 1,1 0-1,-1 0 1,0 0-1,0-1 0,0 0 1,0 0-1,0 0 1,-1 0-1,0 0 1,0-1-1,0 1 1,0-1-1,2-7 1,-4 10 45,-1 0 1,1 0-1,-1 0 0,1 0 1,-1 0-1,0 0 1,0 0-1,0 0 1,0 0-1,0 0 1,0 0-1,0 0 1,-1 0-1,1 0 0,-1 0 1,0 0-1,1 0 1,-1 0-1,0 0 1,0 0-1,0 0 1,0 1-1,-1-1 1,1 0-1,0 1 0,-3-2 1,1 0 22,-1 0 1,0 1-1,-1 0 1,1 0-1,0 0 1,-1 0-1,1 1 1,-1 0-1,1 0 1,-1 0-1,-7-1 1,3 2-16,-1-1 0,0 1 0,0 0 0,1 1 0,-1 0 0,0 1 0,1 0 0,-1 0 0,1 1 0,0 0 0,-15 8 0,18-6-47,0 0 0,0 0 0,0 1 0,1 0 0,0 0 0,0 0 0,0 0 0,1 1 0,0 0 0,0 0 0,1 0 1,0 0-1,0 1 0,1-1 0,0 1 0,0-1 0,1 1 0,0 0 0,0 0 0,0 0 0,1 0 0,1 0 0,1 9 0,-1-15 22,0 0-1,0 0 0,0 0 1,0 0-1,1 0 0,-1-1 1,1 1-1,-1 0 1,1-1-1,0 1 0,-1-1 1,1 0-1,0 0 0,0 1 1,0-1-1,0 0 1,0-1-1,0 1 0,0 0 1,1 0-1,-1-1 1,0 0-1,0 1 0,4-1 1,56 5-42,-49-5-56,0 0-1,0-1 1,1 0-1,-1-1 1,-1 0-1,1-1 1,0 0-1,-1-1 0,1-1 1,-1 0-1,0-1 1,-1 0-1,1 0 1,-1-2-1,-1 1 0,1-1 1,-1-1-1,15-16 1,-14 12 482,-1 0-1,-1 0 1,0-1 0,0 0 0,-1-1 0,9-24 0,-19 48-580,1 1 1,1-1 0,0 0-1,0 0 1,1 1 0,0-1 0,0 0-1,1 0 1,1 0 0,-1 0-1,2 0 1,4 11 0,31 35-123,-34-49 329,0 0-1,0-1 0,0 2 0,-1-1 0,0 0 0,0 1 0,-1 0 0,0 0 0,0 0 0,0 0 0,-1 0 0,0 0 0,1 15 0,-44-22 4436,-4-20-3446,6 1-611,29 15-1761,10 2-1002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3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1984,'0'0'1086,"0"0"-442,0 0-165,0 0 5,0 0 69,0 0-35,0 0-67,0 0-15,0 0 21,0 0-55,0 0-76,17 0 44,15 1-627,-1 1 1,0 2 0,0 1 0,0 2-1,37 12 1,-68-19 210,0 0 1,1 0-1,-1 0 0,0 0 0,0 0 1,1 0-1,-1 0 0,0 0 0,0 0 1,0 0-1,1 0 0,-1 0 0,0 0 1,0 0-1,0 1 0,1-1 0,-1 0 1,0 0-1,0 0 0,0 0 0,1 0 1,-1 1-1,0-1 0,0 0 0,0 0 1,0 0-1,0 1 0,0-1 0,1 0 1,-1 0-1,0 0 0,0 1 0,0-1 1,0 0-1,0 0 0,0 1 0,0-1 1,0 0-1,0 0 0,0 0 0,0 1 1,0-1-1,0 0 0,-11 7-320,-20 2 871,29-8-641,-38 9-2,-2 1-789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5.5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298 22 1376,'0'0'1041,"0"0"-540,0 0-216,0 0 69,0 0 93,0 0 13,1-16 3869,-9 14-4344,0 0 0,-1 1 0,1 1 0,0-1 0,-1 1 0,1 1 0,0-1 0,-1 2 0,1-1 0,0 1 0,0 0 1,0 1-1,0-1 0,0 2 0,-10 5 0,14-7-24,0 0 1,0 1 0,0 0-1,1-1 1,-1 1-1,1 0 1,0 1-1,0-1 1,0 1 0,0-1-1,0 1 1,1 0-1,0 0 1,-3 7-1,4-9 18,0 0 0,1 0 0,0 0 0,-1 1 0,1-1 0,0 0 0,0 0-1,0 1 1,1-1 0,-1 0 0,0 0 0,1 1 0,-1-1 0,1 0 0,0 0 0,0 0-1,0 0 1,0 0 0,0 0 0,0 0 0,1 0 0,-1 0 0,1-1 0,-1 1 0,1-1-1,-1 1 1,1-1 0,0 1 0,0-1 0,3 2 0,41 21-339,-39-21 284,0 0-1,0 0 1,0 1-1,0 0 1,-1 0 0,1 1-1,-1 0 1,0 0-1,-1 0 1,1 1-1,-1 0 1,7 9-1,-6-6 15,0-1-1,0 0 0,1 0 1,0-1-1,0 1 0,9 5 1,-11-9-9,0-1 1,-1 1 0,1-1 0,-1 1 0,0 1 0,0-1 0,-1 0 0,1 1 0,-1 0 0,0 0 0,0 0 0,-1 0-1,1 0 1,-1 1 0,0-1 0,-1 1 0,1-1 0,-1 1 0,1 9 0,-3-13 85,1-1-1,-1 0 1,0 1 0,1-1-1,-1 0 1,0 1 0,0-1 0,0 0-1,1 0 1,-1 1 0,-1-1-1,1 0 1,0 0 0,0 0 0,0-1-1,0 1 1,-1 0 0,1 0-1,0-1 1,-1 1 0,1 0 0,-1-1-1,1 0 1,-1 1 0,1-1 0,-1 0-1,1 0 1,-1 0 0,1 1-1,-3-2 1,-61 2 1089,50-1-862,-4 0 70,0-2 0,-1 0 0,1-1 0,0-1 0,-33-11 1,43 12-221,0 0 0,1-1 0,-1 0 0,1 0 0,0-1 1,0 0-1,1-1 0,-1 0 0,1 0 0,0 0 0,1-1 1,0 0-1,0-1 0,-6-9 0,12 17-237,0 0-115,0 0-93,0 0 11,0 0-33,0 0 18,0 0 50,0 0 83,0 0 102,0 0 25,0 0-88,8 0-81,0 1 0,0 0 0,-1 1 0,1 0 0,0 0 0,0 1 0,10 5 0,13 4-527,4-1-280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5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33 2817,'0'0'952,"0"0"-171,0 0-105,0 0-67,0 0 67,0 0-175,-4-7-210,-15-17-247,19 24-45,0 0-1,0 0 1,-1 0 0,1-1 0,0 1-1,0 0 1,-1 0 0,1 0 0,0 0-1,0 0 1,-1 0 0,1 0 0,0 0-1,0 0 1,-1 0 0,1 0 0,0 0-1,0 0 1,-1 0 0,1 0 0,0 0-1,0 0 1,-1 0 0,1 0 0,0 1-1,0-1 1,0 0 0,-1 0 0,1 0 0,0 0-1,0 0 1,0 1 0,-1-1 0,1 0-1,0 0 1,0 0 0,0 1 0,0-1-1,-1 0 1,1 0 0,0 0 0,0 1-1,-3 20-99,-22 61 63,-3-1-1,-4-1 1,-4-2-1,-3-1 1,-54 79-1,87-146-133,0-2-297,1 1 1,-1 1-1,2-1 0,-1 1 1,-4 16-1,8-21-2204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6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52 245 3225,'0'0'713,"0"0"-11,0 0 60,0 0 49,0 0-23,0 0-122,-8-12-247,0-2-316,5 8-62,1 1-1,-1 0 0,-1 0 0,1 0 0,-1 0 1,0 1-1,-8-8 0,12 11 51,0 1-173,0 0-119,0 0-40,0 0 234,0 0 0,1-1 1,-1 1-1,0 0 0,1 0 1,-1-1-1,1 1 0,-1 0 1,1 0-1,-1 0 0,0-1 1,1 1-1,-1 0 1,1 0-1,-1 0 0,1 0 1,-1 0-1,1 0 0,-1 0 1,1 0-1,-1 0 0,1 0 1,-1 0-1,1 0 0,-1 1 1,0-1-1,1 0 0,-1 0 1,1 0-1,-1 1 0,1-1 1,-1 0-1,0 0 0,1 1 1,-1-1-1,0 0 0,1 1 1,-1-1-1,0 0 0,1 1 1,-1-1-1,0 1 0,0-1 1,1 0-1,-1 2 0,14 17-2,-4 11 21,-2 0 1,8 52 0,2 11 27,-6-48-21,1-1 0,31 67 1,-33-90-19,0 0 0,2-1 1,0-1-1,1 0 0,1-1 1,33 33-1,-47-50 42,-2-14 64,-1 0-1,0 1 1,-1-1 0,-1 1 0,0 0 0,-11-23-1,-5-16-73,2-10-58,2-2 0,3 0 0,3 0 0,3-1 0,1-112 1,6 166-42,1-1 1,-1 0-1,2 1 1,-1-1 0,2 1-1,-1-1 1,1 1 0,1 0-1,0 0 1,0 0 0,1 1-1,7-12 1,-11 21 29,-1-1 1,0 1-1,0 0 1,0 0-1,0-1 0,0 1 1,0 0-1,0 0 1,1 0-1,-1-1 0,0 1 1,0 0-1,0 0 1,1 0-1,-1 0 0,0-1 1,0 1-1,0 0 1,1 0-1,-1 0 1,0 0-1,0 0 0,1 0 1,-1 0-1,0 0 1,0 0-1,1 0 0,-1 0 1,0 0-1,0 0 1,1 0-1,-1 0 0,0 0 1,0 0-1,1 0 1,-1 0-1,0 0 0,0 0 1,1 0-1,-1 0 1,0 0-1,0 0 0,0 1 1,1-1-1,-1 0 1,0 0-1,0 0 1,1 1-1,4 16-573,-2 24 312,-3-40 170,0 43-782,0-2-551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7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42 315 3953,'0'0'683,"0"0"-597,0 0-30,0 0 0,16-10-21,74-43 398,-45 34 1214,-36 16-1708,0 0 0,-1 0-1,0-1 1,11-6 0,-15 7 30,0 0 0,-1 0 0,1 0 0,-1 0 0,0 0 0,0-1 0,0 1 0,0-1 0,-1 0 0,0 0 0,1 0 0,-1 0 0,-1 0 0,1-1 0,0 1 0,-1 0 0,0-1 0,0 1 0,-1-1 0,1 1 0,-1-1 0,0 0 0,0 1 0,-1-9 0,-1 6 75,1 1 1,-1-1-1,0 1 0,-1 0 0,0 0 1,0 0-1,0 0 0,0 0 0,-1 0 0,0 1 1,0 0-1,-1 0 0,1 0 0,-1 0 1,0 1-1,-9-7 0,14 11-39,-1 0 0,0 0 0,1 0-1,-1 0 1,0 0 0,1 0 0,-1 0 0,0 0 0,0 0-1,1 0 1,-1 0 0,0 0 0,1 0 0,-1 0 0,0 1-1,1-1 1,-1 0 0,0 1 0,1-1 0,-1 0 0,1 1-1,-1-1 1,1 1 0,-1-1 0,1 1 0,-1-1 0,1 1-1,-1-1 1,1 1 0,-1-1 0,1 1 0,-1 0 0,-16 27-101,12-20 113,-54 72-10,38-53 4,1 0 0,1 1-1,1 1 1,-16 37-1,32-61-25,0 0-1,0 0 1,1 0-1,-1 0 1,1 0-1,0 0 1,1 0-1,-1 0 1,1 0-1,0 0 1,0 0-1,1 1 1,-1-1-1,1 0 1,0 0-1,1 0 1,3 9-1,-2-9 14,0-1-1,0 0 0,1 0 0,-1 0 0,1 0 0,0 0 0,0-1 0,0 0 0,1 0 0,-1 0 0,1 0 0,0-1 0,-1 0 0,1 1 0,0-2 0,1 1 0,8 1 0,15 3-321,0-2-1,39 1 1,-9-4-1043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7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1280,'0'0'652,"0"0"-218,0 0 134,0 0-25,0 0-173,22 0-111,112 0 477,-131 45-35,-4-13-408,-2 1 0,-9 45 1,12-78-294,0 1 1,-1 0 0,1 0 0,0-1 0,0 1-1,0 0 1,0 0 0,0-1 0,0 1-1,0 0 1,0 0 0,0-1 0,0 1 0,0 0-1,0-1 1,1 1 0,-1 0 0,0 0-1,0-1 1,1 1 0,-1 0 0,1-1-1,-1 1 1,0-1 0,1 1 0,-1 0 0,1-1-1,-1 1 1,2 0 0,20-3-187,22-22-198,-30 12 321,-1 0 1,0 0 0,-1-2-1,0 1 1,-1-2-1,0 1 1,-2-1-1,1-1 1,-2 0-1,0 0 1,-1-1-1,8-31 1,-17 70 571,0 0 1,2 33 0,1-46-503,-1 1 1,1-1-1,1 1 1,0-1-1,0 0 1,1 0 0,0 0-1,0 0 1,7 11-1,-3-10-12,2 0 0,-1-1 0,1 0 1,1 0-1,0-1 0,0 0 0,15 8 0,87 43-331,-61-34-166,-20-9-372,-5-6-650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29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384 428 4217,'0'0'1416,"0"0"-422,0 0-281,0 0-179,0 0-150,0 0-136,-9-10-111,2 1-125,-1 0 0,0 0 0,0 1 0,-1 0 0,-1 0 0,1 1-1,-1 1 1,0-1 0,0 2 0,-1-1 0,-20-6 0,25 10-18,0-1 0,-1 2 0,1-1 1,-1 1-1,0 0 0,1 0 0,-1 1 0,0-1 1,1 2-1,-1-1 0,0 1 0,1 0 0,-1 0 1,1 1-1,-1 0 0,1 0 0,-1 0 0,1 1 0,0 0 1,0 0-1,1 1 0,-1-1 0,1 1 0,0 1 1,-1-1-1,2 1 0,-8 8 0,5-5-26,0 0 0,1 0 0,0 1 0,0 0 1,1 1-1,1-1 0,-1 1 0,1 0 0,1 0 0,0 0 0,0 0 0,1 0 0,0 1 0,1-1 0,0 1 0,1 0 0,1 16 0,0-24 19,0 0-1,0 0 1,1 0 0,-1-1-1,0 1 1,1 0-1,0 0 1,-1-1-1,1 1 1,0-1-1,1 0 1,-1 1 0,0-1-1,1 0 1,-1 0-1,1-1 1,-1 1-1,1 0 1,0-1-1,0 0 1,0 0 0,0 1-1,0-2 1,0 1-1,6 1 1,8 1-121,0-1 0,1 0 0,23-2 0,-32 0 58,0 0 36,1 0 1,0-1-1,0 0 1,-1-1-1,1 0 1,-1-1-1,0 0 0,1 0 1,-1-1-1,0 0 1,-1-1-1,1 1 1,-1-2-1,0 1 1,0-1-1,-1-1 0,0 1 1,0-1-1,0 0 1,-1-1-1,0 0 1,0 0-1,-1 0 1,0 0-1,6-15 0,4-17 268,0-1-1,-3 0 1,-2 0-1,9-68 1,-7 40-197,-8 46-4,-2 8-18,0 1-1,1 0 1,1 0-1,0 0 1,1 1-1,10-21 1,-15 34-11,0 0 1,0 0-1,0 0 1,0 0 0,1 0-1,-1 0 1,0-1 0,0 1-1,0 0 1,0 0 0,0 0-1,0 0 1,0 0 0,0 0-1,0 0 1,0 0 0,0 0-1,0 0 1,1-1-1,-1 1 1,0 0 0,0 0-1,0 0 1,0 0 0,0 0-1,0 0 1,0 0 0,0 0-1,1 0 1,-1 0 0,0 0-1,0 0 1,0 0-1,0 0 1,0 0 0,0 0-1,1 0 1,-1 0 0,0 0-1,0 0 1,0 0 0,0 0-1,0 0 1,0 0 0,0 0-1,0 1 1,1-1-1,-1 0 1,0 0 0,0 0-1,0 0 1,0 0 0,0 0-1,0 0 1,0 0 0,0 0-1,0 0 1,0 1 0,0-1-1,0 0 1,0 0-1,0 0 1,4 13-193,-1 17-145,-2 22 338,-3 0 0,-1 0 0,-16 73 0,14-101 24,0 1 1,1 0 0,2 0-1,0 0 1,2 0 0,4 38-1,-3-59-23,0 0 0,1 0-1,-1 0 1,1-1 0,0 1 0,0-1 0,1 1-1,-1-1 1,1 0 0,0 1 0,-1-1 0,1-1-1,1 1 1,-1 0 0,0-1 0,1 0-1,-1 1 1,1-1 0,0-1 0,-1 1 0,1 0-1,0-1 1,0 0 0,0 0 0,0 0 0,7 0-1,7 1-69,1 0 0,0-1 0,0-1 0,27-4 0,-32 2-46,-1 0 0,1-2-1,-1 1 1,0-1 0,0-1-1,0 0 1,-1-1 0,0-1 0,0 0-1,0 0 1,-1-1 0,0-1-1,0 1 1,-1-2 0,17-20 0,-17 17 300,-1 0 0,0 0 0,-1-1 0,0 0 0,-2 0 0,1-1 0,-2 0 0,0 0 0,-1 0 0,0 0 0,-1-1 0,-1 0 0,0-25 0,-2 40-161,0 1 0,0-1 0,0 0 0,0 0 0,0 0 0,0 0 0,0 0 0,0 0 0,-1 0 0,1 0 0,0 1 0,-1-1 0,1 0 0,-1 0 0,1 0 0,-1 1 0,1-1 0,-1 0 0,1 0 0,-1 1 0,0-1 0,1 1 0,-1-1 0,0 1 0,0-1 0,1 1 0,-1-1 0,0 1 0,-1-1 0,-1 0-12,0 1-1,0-1 0,1 1 0,-1 0 0,0 0 0,0 0 0,0 1 1,1-1-1,-1 1 0,-3 0 0,-2 2-25,-1 0-1,1 0 1,0 0 0,0 1 0,1 0-1,-8 6 1,3 0-5,1 1 1,0 0-1,1 1 1,0 0-1,1 0 0,0 1 1,-8 18-1,13-23-2,0 0-1,0 1 0,1-1 0,0 1 1,0 0-1,1 0 0,1 0 1,-1 0-1,2 0 0,-1 0 0,1 1 1,0-1-1,3 14 0,-2-20 19,0-1-1,0 1 0,0-1 1,1 0-1,-1 1 0,1-1 1,-1 0-1,1 0 0,0 0 1,0 0-1,0 0 0,0 0 1,0 0-1,1-1 0,-1 1 1,0-1-1,1 0 0,-1 0 1,1 0-1,-1 0 1,1 0-1,0 0 0,-1 0 1,1-1-1,3 1 0,11 1-82,0 0-1,33-2 1,-32 0-18,0-1-50,1 0-1,0 0 1,31-9-1,-43 9 119,0-1 0,0 0 0,0-1 0,-1 0 0,1 0 0,-1 0 0,0-1-1,0 1 1,0-1 0,-1-1 0,1 1 0,-1-1 0,6-7 0,-9 9 169,-1 1 0,0-1 0,0 0 1,0 1-1,0-1 0,0 0 1,-1 0-1,1 0 0,-1 0 1,0 1-1,0-1 0,0 0 0,0 0 1,0 0-1,-1 0 0,1 0 1,-1 0-1,0 1 0,-1-6 0,1 8-33,1 0-196,0 0-94,15 16-24,-9-13 199,0-1-1,0 1 0,0-2 0,1 1 0,-1-1 0,1 0 0,-1 0 1,1-1-1,-1 0 0,1 0 0,0 0 0,-1-1 0,1 0 1,-1 0-1,0-1 0,1 0 0,-1 0 0,0 0 0,0-1 0,0 0 1,0 0-1,-1 0 0,1-1 0,-1 0 0,0 0 0,0 0 0,0-1 1,0 0-1,5-7 0,-2 0-129,0 0 1,-1-1-1,6-14 0,5-11-13,-17 38 158,-1-1-1,1 1 1,-1 0-1,1 0 1,-1 0-1,1 0 1,-1 0-1,1 0 1,-1 1-1,1-1 1,-1 0-1,1 0 1,-1 0-1,1 0 1,-1 0-1,1 1 1,-1-1-1,0 0 1,1 1-1,-1-1 1,1 0-1,-1 0 1,0 1-1,1-1 0,-1 1 1,0-1-1,0 0 1,1 1-1,-1-1 1,0 1-1,0-1 1,1 1-1,-1-1 1,0 0-1,0 1 1,0-1-1,0 1 1,14 22-83,-14-22 81,126 194 96,-71-116-94,-48-70-141,-1 0 0,0 1 0,0 0 0,-1 0 0,-1 1 0,0 0-1,0-1 1,-1 1 0,0 0 0,-1 1 0,2 21 0,-4-32 197,0 0 0,0 0 0,-1 0 0,1 0 1,0-1-1,0 1 0,-1 0 0,1 0 0,-1-1 1,1 1-1,-1 0 0,1 0 0,-1-1 0,1 1 0,-1-1 1,1 1-1,-1 0 0,0-1 0,1 1 0,-1-1 1,0 0-1,0 1 0,1-1 0,-1 1 0,0-1 0,0 0 1,0 0-1,1 1 0,-1-1 0,0 0 0,0 0 1,0 0-1,0 0 0,1 0 0,-1 0 0,0 0 0,0 0 1,0-1-1,0 1 0,1 0 0,-1 0 0,0-1 1,0 1-1,0 0 0,1-1 0,-2 0 0,-39-20 1509,12-16-225,16 18-553,12 18-842,0 1 0,-1-1-1,1 1 1,0-1-1,0 1 1,0 0-1,-1-1 1,1 1 0,0 0-1,-1 0 1,1 0-1,0 0 1,0 0-1,-1 0 1,-1 1 0,-3-1-953,-8 0-1949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3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 30 144,'0'0'1827,"0"0"-845,0 0-564,0 0-191,0 0 1,0 0 314,-2-5-184,-8-20-6,-29 26-37,16 3-287,0 1 0,0 2 1,0 0-1,0 1 0,1 1 0,-25 15 0,12-7-17,26-13-25,-1 1 0,2 0 0,-1 0 0,-15 13 0,23-17-2,0-1 0,0 1 0,0 0 0,1 0 0,-1 0 0,0 0 0,0-1 0,0 1 0,1 0 0,-1 0 0,1 1 0,-1-1 0,0 0 1,1 0-1,0 0 0,-1 0 0,1 0 0,0 0 0,0 1 0,-1-1 0,1 0 0,0 0 0,0 1 0,0-1 0,1 0 0,-1 0 0,0 0 1,0 1-1,1-1 0,-1 0 0,0 0 0,1 0 0,-1 0 0,1 0 0,0 0 0,-1 0 0,1 0 0,0 0 0,-1 0 0,1 0 0,0 0 0,0 0 1,0-1-1,0 1 0,0 0 0,0-1 0,0 1 0,0 0 0,0-1 0,0 1 0,1-1 0,-1 0 0,2 1 0,23 10-48,0-1 0,1-2 0,0 0-1,35 4 1,-33-7-129,0 2 1,0 1-1,44 18 0,-71-26 144,1 1 1,-1 0-1,0-1 0,0 1 1,0 0-1,0 1 1,0-1-1,0 0 0,0 0 1,-1 1-1,1-1 0,0 1 1,-1 0-1,1-1 0,-1 1 1,0 0-1,1 0 0,-1 0 1,0 0-1,0 0 0,0 0 1,-1 0-1,1 0 0,0 1 1,-1-1-1,1 0 1,-1 0-1,0 1 0,0-1 1,0 0-1,0 1 0,0-1 1,-1 3-1,0-1 58,-1 0-1,-1 1 1,1-1-1,0 0 1,-1-1-1,0 1 1,0 0-1,0-1 1,0 1 0,-1-1-1,1 0 1,-1 0-1,0 0 1,-7 3-1,-186 88 1538,193-92-1452,0 0 1,1 0-1,-1-1 0,0 1 0,0-1 1,0 0-1,0-1 0,-1 1 1,1-1-1,0 1 0,0-1 0,0-1 1,0 1-1,0 0 0,0-1 0,-8-2 1,7 0-69,0 0-1,0-1 1,1 1 0,-1-1 0,1 0 0,0 0-1,0 0 1,0-1 0,1 1 0,-1-1 0,-2-5 0,-6-11-586,22 29-956,17 13 1194,-15-13 193,1-1 0,0 0 1,1 0-1,0-2 0,0 0 1,0 0-1,26 4 0,-4-4-204,0-2 0,39-1 0,-63-3 347,0 0-1,0-1 1,0-1-1,0 0 0,0-1 1,-1 0-1,1 0 1,-1-1-1,11-7 1,96-65 1214,-94 60-916,-10 8-156,-11 7-57,1 1 1,-1-1-1,1 0 1,-1-1-1,0 1 1,0 0-1,0-1 1,0 0 0,0 0-1,-1 0 1,1 0-1,-1 0 1,0 0-1,0-1 1,0 1-1,0-1 1,0 0 0,-1 1-1,0-1 1,0 0-1,0 0 1,0 0-1,0-5 1,-1 9-115,-1 0 1,1-1 0,0 1-1,-1 0 1,1 0-1,-1 0 1,1-1 0,-1 1-1,1 0 1,-1 0-1,1 0 1,0 0 0,-1 0-1,1 0 1,-1 0-1,1 0 1,-1 0 0,1 0-1,-1 0 1,1 0-1,-1 1 1,1-1 0,0 0-1,-1 0 1,1 0-1,-1 1 1,1-1 0,0 0-1,-1 0 1,1 1-1,0-1 1,-1 0 0,1 1-1,0-1 1,-1 0-1,1 1 1,0-1-1,0 1 1,-1-1 0,1 0-1,0 1 1,0-1-1,0 1 1,-1 0 0,0 11-69,0 1 0,0-1 0,1 1 0,1 0 0,0-1 0,0 1 0,2-1 0,-1 1-1,2-1 1,6 16 0,-8-22 73,1-1 0,0 0 0,0 0-1,0 0 1,1-1 0,-1 1-1,1-1 1,1 0 0,-1 0-1,0 0 1,1 0 0,0-1-1,0 0 1,0 0 0,0 0 0,0-1-1,1 0 1,-1 0 0,1 0-1,0 0 1,-1-1 0,1 0-1,0 0 1,10 0 0,-6-2 55,0 1 1,-1-2-1,1 1 1,-1-1 0,1 0-1,-1-1 1,0 0-1,0-1 1,0 0-1,0 0 1,-1-1 0,0 0-1,0 0 1,0-1-1,0 0 1,-1-1-1,0 1 1,-1-1-1,1-1 1,-1 1 0,-1-1-1,1 0 1,6-14-1,-9 17-33,0-1-1,0 0 1,0 0-1,-1 0 1,0 0-1,0 0 1,-1 0-1,0-1 0,0 1 1,0-1-1,-1 1 1,0-1-1,0 1 1,0 0-1,-1-1 1,-3-10-1,3 13-20,-1 0 0,0 0 0,0 0 1,0 1-1,-1-1 0,1 0 0,-1 1 0,0 0 0,0 0 0,0 0 0,0 0 1,-1 0-1,1 1 0,-1-1 0,1 1 0,-1 0 0,0 0 0,0 0 0,0 1 1,0 0-1,0-1 0,-1 1 0,1 1 0,0-1 0,-7 0 0,-11-1-98,0 1-1,0 1 1,0 1-1,0 1 0,-26 6 1,35-5 64,0 0-1,1 1 1,-1 0 0,1 1-1,0 1 1,0 0-1,0 0 1,1 1 0,-19 15-1,28-20 16,0-1 0,0 1 1,1 0-1,-1-1 0,1 1 0,-1 0 0,1 0 0,0 0 0,0 0 0,0 0 0,0 0 0,0 1 0,0-1 0,0 0 0,1 0 0,-1 1 0,1-1 0,-1 0 0,1 1 0,0-1 0,0 0 0,0 1 0,1-1 0,-1 0 0,0 1 0,1-1 0,-1 0 1,1 0-1,0 1 0,0-1 0,2 3 0,0 1-107,1 0 1,0-1-1,1 1 1,0-1 0,0 0-1,0 0 1,0 0-1,12 7 1,21 11-425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4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515 47 1328,'0'0'1419,"0"0"-649,0 0-353,0 0-65,0 0-145,0 0-99,0 0-55,0 0 63,0 0-20,0 0-66,0 0 11,38-15 1793,-24 9-1925,-1 1-1,1 0 1,0 1 0,0 1 0,0 0 0,1 1-1,25-1 1,-37 40-194,-3-31 292,-2 34 168,-3 0-1,-14 66 1,5-42-133,12-50-1,-1 0 0,-1 0 0,0-1 0,-1 1-1,-1-1 1,0 0 0,0 0 0,-2-1 0,1 0 0,-2 0-1,1-1 1,-2 0 0,1-1 0,-1 0 0,-1 0-1,0-1 1,0 0 0,-1-1 0,0 0 0,0-1 0,-1-1-1,-25 10 1,1-3-10,-1-1 0,0-2 0,-1-1 0,0-3-1,0-1 1,-1-1 0,1-3 0,-63-5 0,100 5-32,1-1 0,0 0 0,0 0 0,0-1 1,0 1-1,0 0 0,0 0 0,0 0 1,0-1-1,0 1 0,0-1 0,0 1 0,0-1 1,0 1-1,0-1 0,0 1 0,0-1 0,0 0 1,0 0-1,1 1 0,-1-1 0,0 0 1,-1-1-1,2 0-4,0 1 1,0 0-1,0 0 0,0 0 1,0 0-1,0 0 1,0 0-1,0 0 1,1-1-1,-1 1 0,0 0 1,1 0-1,-1 0 1,1 0-1,-1 0 0,1 0 1,-1 0-1,2-1 1,2-3-5,0 0 0,1 0 0,-1 1 0,1-1 0,0 1 0,7-5 1,-3 4 43,-1 1 1,1 0 0,0 0 0,0 0 0,0 1 0,1 1 0,-1 0-1,1 0 1,-1 1 0,1 0 0,0 0 0,-1 1 0,1 0 0,0 1-1,-1 0 1,1 1 0,14 4 0,32 5-23,-14-1-199,1-2 1,69 3-1,-112-11 230,0 1-183,-1 0 0,1 0 0,-1 0 0,1 0 1,-1 0-1,0 0 0,0 0 0,1 0 0,-1 0 0,0 0 0,0-1 0,0 1 0,0 0 1,0 0-1,0-1 0,0 1 0,0-1 0,0 1 0,0-1 0,-1 1 0,1-1 0,0 0 1,0 0-1,0 1 0,0-1 0,-1 0 0,-1 0 0,-6 1-3399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2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1 313 1216,'0'0'836,"0"0"-493,0 0-237,0 0-25,31 0 6107,506 19-5971,-74-38-178,56-3 99,10 0 99,58-23-213,-404 34-15,491-42 14,-397 47-24,31-3 11,158-10-2,-31 3 0,306-19 18,-190 14-11,-219 18-26,-2 0 28,-116-18 13,78-3-59,-202 22-504,-88 24-3334,-2-13 313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4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0 176,'0'0'676,"0"0"-250,0 0-197,0 0 66,0 0-14,-1 9 5711,-2 34-6112,3-40 119,7 82 14,4-1-1,3 0 0,42 136 0,-28-145-2,40 124 5,-59-166-12,-2-1 1,-1 1-1,-1 0 0,0 42 0,-5-42 6,-1 1 0,-2-1-1,-2 1 1,0-1 0,-13 40-1,-1-5 1,3 0-1,3 1 1,4 1 0,-2 138-1,-3 295 84,11-455-95,2 0 0,2 0 0,2 0 0,2-1 0,2 1 0,14 47 0,1-8 11,-5 1 0,-3 1 0,-4 0 0,-5 0 0,-7 130 0,-2-185 1,-2 0 0,-1-1 0,-22 61 1,17-60-1,1 1 0,2 1 0,-5 46 0,10-37 69,3 0-1,1 1 1,2-1-1,3 0 1,14 66 0,-14-93-66,-1-4 19,-1 1 0,0 0 0,0 17 0,-3-32 13,0 0-2,0 0 90,0 0 4,2 0 10,-1 0-3572,-1 0 1260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8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36 2985,'0'0'939,"0"0"-382,0 0-10,0 0-8,0 0-61,0 0-99,-1-4-160,0-23 642,84 39 210,62-7-1080,-113-5 78,-32 0-65,35-21-75,-34 21 56,-1 0 0,1 0-1,-1 0 1,1 0 0,-1 0-1,1 0 1,-1 1-1,1-1 1,-1 0 0,1 0-1,-1 1 1,1-1-1,-1 0 1,1 0 0,-1 1-1,1-1 1,-1 0-1,0 1 1,1-1 0,-1 1-1,0-1 1,1 1-1,-1-1 1,0 0 0,0 1-1,1-1 1,-1 1 0,0-1-1,0 1 1,1 0-1,13 33-52,8 38 144,-14-36-25,-1 1 1,-2-1-1,-2 1 1,-1 0-1,-2 0 1,-7 59-1,-4-24 58,-3 0 1,-32 95-1,26-149-2043,14-15 610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8.4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 3385,'0'0'1292,"0"0"-564,0 0-396,0 0-60,0 0 10,0 0-82,0-4-47,1 3-144,0-1 0,0 0 1,0 1-1,0-1 0,0 1 0,1 0 1,-1-1-1,0 1 0,1 0 0,-1-1 0,1 1 1,-1 0-1,1 0 0,-1 0 0,1 1 0,0-1 1,0 0-1,-1 1 0,1-1 0,0 1 0,0-1 1,0 1-1,-1 0 0,4-1 0,64-3 71,-43 4-58,78-4-109,-35 4-3561,-61 0 2263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8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3089,'0'0'1424,"0"0"-872,0 0 200,0 0-104,0 0-272,0 0-224,0 0-55,11 0-25,-4 0-72,-2 0-8,0 4-64,-5 3 72,0 1-257,0 9-175,-5-3-88,-9-1-696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39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 4905,'0'0'686,"0"0"-569,0 0-190,0 0-13,0 0 1,9 32 41,-9-27 101,-1 0 0,1 0 0,-1 0 0,0 1 1,0-1-1,-1 0 0,0 0 0,1-1 0,-2 1 0,1 0 1,0-1-1,-1 1 0,0-1 0,0 0 0,-4 4 0,-12 20 129,18-27-187,1 0 0,-1 0 0,1 0 0,-1 0 0,1 0 0,-1 0 0,1 0 0,0 0 0,0 0 0,0 0 0,-1 0 0,1 0 0,0 1 0,0-1 0,1 0 0,-1 0 0,0 0 0,0 0 0,0 0 0,1 0 0,-1 0 0,1 0 0,-1 0 0,1 0 0,-1 0 0,1 0 0,-1 0 0,1 0 0,0 0 0,-1 0 0,1-1 0,0 1 0,0 0 0,0 0 0,0-1 0,0 1 0,0-1 0,0 1 0,0-1 0,0 1 0,2 0 0,51 17-1,-46-16-7,6 1 17,11 3-145,0 1 0,-1 2 0,24 10-1,-43-17 107,1 1-1,-1 0 0,0 0 0,0 0 1,-1 0-1,1 1 0,-1-1 0,0 1 1,0 0-1,0 1 0,0-1 1,-1 1-1,0-1 0,1 1 0,-2 0 1,1 0-1,-1 1 0,0-1 1,3 11-1,-3-11 79,-1 1 1,-1 0 0,1 0 0,-1 0-1,0 0 1,0 0 0,-1 0-1,0 0 1,0 0 0,0 0-1,-1 0 1,-2 6 0,2-9 28,0 0-1,0 0 1,0-1 0,0 1 0,0 0 0,-1-1 0,1 1-1,-1-1 1,0 0 0,0 0 0,0 0 0,0 0 0,0 0-1,0-1 1,-1 1 0,1-1 0,0 0 0,-1 0 0,1 0-1,-7 0 1,-23 3 285,1-2 0,-45-2 0,26-1-306,48 1-62,0 0 0,0-1 0,0 1 0,0 0 0,0-1 0,0 0 0,0 0 0,0 0 0,0 0 0,0 0 0,1 0 0,-1-1 0,0 1 0,1-1 0,-1 0 0,1 0 0,0 0 0,-1 0-1,1 0 1,0 0 0,0-1 0,1 1 0,-1-1 0,0 1 0,1-1 0,0 0 0,-1 0 0,1 0 0,0 1 0,0-1 0,1 0 0,-1 0 0,1 0 0,-1 0 0,1 0 0,0 0 0,0-5 0,1 7-55,-1 0-1,0 0 1,1-1 0,-1 1-1,0 0 1,1 0-1,-1 0 1,1 0 0,0 0-1,-1 0 1,1 0-1,0 0 1,0 0 0,-1 0-1,1 0 1,0 0-1,0 0 1,0 0 0,0 1-1,0-1 1,0 0-1,0 1 1,1-1 0,-1 1-1,0-1 1,0 1-1,2-1 1,35-5-3013,-23 6-478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0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1 111 1480,'0'0'1074,"0"0"-231,0 0-167,0 0-299,0 0-197,0 0-45,9-2 96,44-8 199,94-5 0,-114 15-380,192-8 372,-224 8-377,-1-1 1,1 1-1,-1 0 1,0 0-1,1 0 1,-1 0-1,1 0 0,-1 0 1,1 0-1,-1 1 1,1-1-1,-1 0 1,1 0-1,-1 0 0,1 0 1,-1 0-1,1 1 1,-1-1-1,0 0 1,1 0-1,-1 1 0,1-1 1,-1 0-1,0 1 1,1-1-1,-1 1 1,0-1-1,0 0 0,1 1 1,-1-1-1,0 1 1,0-1-1,1 0 1,-1 1-1,0-1 0,0 2 1,-3 24 415,-23 38-808,18-47 540,-3 12-193,2 2 0,1-1-1,1 1 1,2 0 0,0 1-1,3-1 1,1 43 0,1-70 0,0 0 0,1 0 0,-1 0 0,1 0 0,0 0 0,1 0 0,-1 0 0,1 0 0,-1 0 0,1 0 0,0-1 0,1 1 0,-1-1 0,0 1 0,1-1 0,0 0 0,0 0 0,0 0 0,0 0 0,0-1 0,1 1 0,-1-1 0,1 0 0,0 0 0,-1 0 0,1-1 0,0 1 0,0-1 0,0 0 0,0 0 0,7 1 0,11 1 6,1 0 0,-1-1 0,1-1 0,32-4 0,-45 2 1,-1 0 0,0-1 0,0 0 0,0 0 0,0-1 0,-1-1 0,1 1 0,-1-1 0,0-1 0,0 1 0,0-2 0,-1 1 0,1-1 0,-1 0 0,-1 0 0,1-1 0,-1 0 0,0 0 0,-1 0 0,0-1 0,0 0 0,0 0 0,-1 0 0,0-1 0,3-11 0,0-1-49,0-1-1,-2 0 0,0-1 0,-2 1 1,0-1-1,-1 1 0,-2-1 0,0 0 1,-5-30-1,3 46 5,0 0 1,-1 0-1,0 0 0,0 0 0,0 0 1,-1 1-1,0-1 0,0 1 0,-1 0 1,0 0-1,0 1 0,0 0 0,-1-1 1,0 2-1,0-1 0,-8-4 0,-1-1-6,-1 0 0,0 1 0,0 1 0,-1 1-1,-29-9 1,35 13 49,0 1 1,0 0-1,-1 0 0,0 1 0,1 0 0,-1 1 0,1 0 1,-1 1-1,-17 4 0,25-4-70,-1 0 1,1 1-1,0-1 1,0 1-1,0 0 1,0 0-1,0 0 1,1 1-1,-1 0 1,1-1-1,-1 1 1,1 0-1,0 1 1,0-1-1,0 0 0,1 1 1,-1 0-1,1-1 1,0 1-1,0 0 1,0 0-1,0 1 1,1-1-1,0 0 1,0 0-1,0 1 1,0 5-1,-14 61-723,11-56 723,1 0-1,0 1 0,1-1 0,0 1 0,1 22 0,2-35 43,-1-1-1,1 0 1,-1 0 0,1 1-1,0-1 1,0 0-1,0 0 1,0 0-1,0 0 1,1 0 0,-1 0-1,1-1 1,-1 1-1,1 0 1,-1-1-1,1 1 1,0-1 0,0 0-1,0 1 1,0-1-1,0 0 1,0 0 0,0 0-1,0 0 1,0-1-1,1 1 1,-1-1-1,3 1 1,-4 0-5,43 12-934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1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59 246 2721,'0'0'1256,"0"0"-348,0 0 10,0 0-134,0 0-135,0 0-191,1-15-189,6-46-177,0 33-21,-7 28-71,0 0 1,0 0 0,1-1 0,-1 1-1,0 0 1,0 0 0,0 0 0,0 0 0,0 0-1,0 0 1,0 0 0,0 0 0,1-1-1,-1 1 1,0 0 0,0 0 0,0 0-1,0 0 1,0 0 0,1 0 0,-1 0 0,0 0-1,0 0 1,0 0 0,0 0 0,0 0-1,1 0 1,-1 0 0,0 0 0,0 0 0,0 0-1,0 0 1,1 0 0,-1 0 0,0 0-1,0 0 1,0 0 0,0 0 0,0 1-1,0-1 1,1 0 0,-1 0 0,0 0 0,0 0-1,0 0 1,0 0 0,0 0 0,0 1-1,0-1 1,0 0 0,1 0 0,-1 0-1,0 0 1,0 0 0,0 0 0,0 1 0,0-1-1,0 0 1,0 0 0,0 0 0,0 0-1,0 1 1,11 39 61,-9-27-36,3 3-10,1 0 1,0 0-1,2-1 1,-1 0-1,2 0 1,0-1-1,0 0 0,2-1 1,18 20-1,-20-25-16,0 0-1,1-1 1,0 0-1,0 0 1,0-1 0,1-1-1,-1 0 1,2 0-1,-1-1 1,0-1-1,1 1 1,-1-2-1,1 0 1,18 1-1,-12-1-15,1-2 1,-1 0-1,37-5 0,-49 4 18,0-1-1,1 0 0,-1 0 1,0-1-1,0 0 0,-1 0 1,1 0-1,-1 0 0,1-1 1,-1 0-1,0 0 0,0-1 1,-1 1-1,8-11 0,-1 1-68,0-1 0,-1 0-1,-1-1 1,10-20-1,-16 27 63,0-1 1,0 1-1,-1-1 0,0 1 0,0-1 0,-1 1 1,0-1-1,-1 0 0,-1-16 0,-1 21-26,1 0-1,-1-1 1,0 1-1,0 0 1,0 0-1,-1 0 1,0 1-1,0-1 1,0 1-1,0-1 1,-1 1-1,1 0 1,-1 0-1,0 1 1,-1-1-1,1 1 1,-1 0-1,1 0 1,-11-4-1,-7-4 22,-1 1 1,1 1-1,-26-6 0,-5 3 37,0 3 1,0 1 0,-1 3 0,-79 3-1,129 2-82,0 0 0,-1 0 1,1 0-1,-1 0 0,1 1 0,0 0 0,-1 0 0,1 0 0,0 0 0,0 1 1,0-1-1,0 1 0,0 0 0,0 0 0,0 1 0,1-1 0,-1 1 0,1 0 0,0 0 1,0 0-1,0 0 0,0 1 0,0-1 0,1 1 0,-4 5 0,-5 17-1609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4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35 1016,'0'0'1003,"0"0"-297,0 0 88,0 0 24,0 0-103,0 0-178,-2-5-91,-3-12 1,2 5 799,1 27-972,1-4-249,0 0 1,-1 0-1,0 0 0,0-1 1,-1 1-1,-1-1 1,0 0-1,0 0 1,-12 19-1,-8 8 184,-34 40-1,10-13-95,42-55-114,-24 40-23,29-46 22,-1-1 1,1 0-1,1 1 0,-1-1 0,0 1 1,0-1-1,1 0 0,0 1 0,-1 0 1,1-1-1,0 1 0,0-1 0,0 1 0,1-1 1,-1 1-1,1-1 0,-1 1 0,1-1 1,1 3-1,-1-3-8,1 0 0,-1-1 0,1 1 0,-1-1 0,1 1 0,0-1 0,0 0 0,0 0 0,0 1 0,0-1 0,0-1 0,0 1 0,0 0 0,0 0 0,0-1 0,0 1 0,0-1 0,3 0 0,45 3-99,-34-3 60,19 1-419,-1 2 0,1 1-1,65 17 1,-57-18-2242,-39-3 275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4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43 1632,'0'0'985,"0"0"-521,0 0-266,0 0 24,0 0 43,0 0 94,7-7 198,21-21 197,-21 21 7,-7 7-95,0 0-195,-1 8-376,-1 1 1,0-1 0,0 0 0,-1 0 0,0 0 0,0 0 0,-6 10 0,-8 22-19,7 2-64,2 0-1,3 1 1,0 0 0,3-1 0,5 65 0,-2-22-490,-1-75 83,0 1 0,1-1 1,0 1-1,5 18 0,3-8-1694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4.8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1072,'0'0'1353,"0"0"-489,0 0 40,0 0-8,0 0-208,0 0 128,0 0-400,-5 8 97,5-8-89,0 0-88,0 0-208,0 0-128,0 0-8,0 0-488,5 0-545,4 0-1215,-2 2-481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5.2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4521,'0'0'1464,"0"0"-536,0 0-111,0 0-201,0 0-400,0 0-216,0 0-24,-21 0-168,21 0-264,12 0-697,4 0-607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5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47 3041,'0'0'1408,"0"0"-431,0 0-178,0 0-104,0 0-128,0 0-79,-2-3-61,1 3-421,0-1 1,1 1-1,0 0 1,-1-1-1,1 1 1,-1-1-1,1 1 1,-1-1 0,1 1-1,0-1 1,-1 1-1,1-1 1,0 1-1,0-1 1,-1 1-1,1-1 1,0 0-1,0 1 1,0-1-1,0 1 1,0-1-1,0 0 1,0 1-1,0-1 1,0 0-1,0 1 1,0-1 0,0 1-1,0-1 1,0 0-1,1 1 1,-1-1-1,0 1 1,0-1-1,1 0 1,28-9-445,11 4 165,0 1 0,73 3-1,-93 2 43,-20 0 224,1 1-1,-1-1 1,1 1 0,0-1-1,-1 1 1,1-1-1,-1 1 1,1 0 0,-1-1-1,0 1 1,1 0-1,-1-1 1,0 1 0,1 0-1,-1 0 1,0-1-1,0 1 1,0 0 0,1 0-1,-1 0 1,0-1-1,0 1 1,0 0 0,0 0-1,-1 1 1,1 30 17,0-23-12,0 9 30,-1 0 0,0 1 0,-1-1 0,-1 0 0,-1 0 0,-1-1 0,0 1-1,-1-1 1,-1 0 0,-1 0 0,0-1 0,-1 0 0,-1-1 0,-15 19 0,9-12 8,-1-2 0,-1 0 0,-1-1 0,0-1 0,-1-1 0,-2-1 0,1-1 0,-2 0 0,-46 21 0,68-35-31,1-1 0,-1 0 0,1 0 0,0 1-1,-1-1 1,1 0 0,-1 0 0,1 0 0,-1 0 0,1 1 0,-1-1 0,1 0 0,-1 0 0,1 0-1,-1 0 1,1 0 0,-1 0 0,1 0 0,-1-1 0,1 1 0,0 0 0,-1 0 0,1 0-1,-1 0 1,1-1 0,-1 1 0,1 0 0,0 0 0,-1-1 0,1 1 0,-1 0 0,1 0 0,0-1-1,-1 1 1,1-1 0,0 1 0,-1 0 0,1-1 0,0 0 0,1-24-195,17-25-187,-17 49 389,0-1 0,0 1 0,-1-1 0,1 1 0,0 0 0,0-1 0,1 1 0,-1 0 0,0 0 0,0 0 0,0 0 0,1 0 0,-1 0 0,1 0 0,-1 0 0,1 0 0,1 0 0,33 5 2,57 15 156,0-5 1,123 3 0,-251-24 679,34 7-860,1 0 0,-1-1 0,0 1 0,1 0 0,-1 0 1,1-1-1,-1 1 0,1-1 0,-1 1 0,1 0 0,0-1 0,-1 1 0,1-1 1,-1 1-1,1-1 0,0 1 0,-1-1 0,1 1 0,0-1 0,0 0 0,0 1 0,-1-1 1,1 1-1,0-1 0,0 0 0,0 1 0,0-1 0,0 1 0,0-1 0,0 0 1,0 1-1,0-1 0,0 0 0,0 1 0,1-1 0,-1 1 0,0-1 0,0 1 1,1-1-1,-1 0 0,0 1 0,1-1 0,-1 1 0,0-1 0,1 1 0,-1 0 0,1-1 1,-1 1-1,1-1 0,-1 1 0,1 0 0,-1-1 0,1 1 0,0-1 0,22-14-1971,2-3-2001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6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32 1336,'0'0'1211,"0"0"-76,0 0-15,0 0-167,0 0-259,0 0-126,19-13 589,-4 8-1252,1 1 1,0 1 0,-1 0 0,1 1-1,0 1 1,17 0 0,-31 2 81,0 0 1,0-1 0,0 1-1,0 0 1,0 0-1,0 0 1,0 0 0,0 0-1,0 1 1,-1-1 0,1 1-1,0-1 1,-1 1-1,0-1 1,1 1 0,-1 0-1,0 0 1,1 0 0,-1-1-1,0 1 1,-1 0 0,1 1-1,0-1 1,0 0-1,-1 0 1,0 0 0,1 0-1,-1 0 1,0 5 0,5 72-389,-5-73 362,0 9 56,-2 0 0,0-1 0,-1 1 1,0-1-1,-2 1 0,1-1 0,-2 0 1,1-1-1,-2 0 0,0 1 0,-1-2 1,0 1-1,-1-1 0,0-1 0,-1 0 1,-13 13-1,-2-1 30,-1-1 0,-1-2 1,0 0-1,-2-2 0,0-1 1,-35 14-1,59-28-35,-1-1 0,0 0 0,0 0 0,0 0 0,0-1 0,0 1 0,0-1 0,-11 0 0,17-2-70,0-1 0,0 1 1,0 0-1,0 0 0,0 0 0,1 0 0,-1 0 1,0-1-1,1 1 0,-1 0 0,1 0 0,-1 0 1,1 0-1,-1 0 0,1 0 0,0 0 0,-1 0 1,1 0-1,0 1 0,1-2 0,3-1 36,0 1-1,0-1 0,1 1 0,-1 0 1,1 1-1,0-1 0,-1 1 0,1 0 1,0 1-1,0-1 0,0 1 0,-1 0 1,1 1-1,7 1 0,10 2 37,0 2-1,28 10 1,2 0 16,-44-14-31,14 4 99,0-1 0,0-1 0,36 2-1,-45-2-1272,-9-4-1086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7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5401,'0'0'1496,"0"0"-807,0 0-329,0 0-104,0 0-256,0 0-384,0 0-529,39 4 241,-27-4-920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8.5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597 85 4929,'0'0'991,"0"0"-370,0 0-259,0 0-75,0 0-95,-1-8-78,-5-59 1081,5 66-1179,1 0 0,-1 1 1,0-1-1,0 0 0,0 0 0,0 1 0,0-1 0,0 1 0,0-1 1,0 1-1,0-1 0,0 1 0,0-1 0,0 1 0,0 0 0,-1 0 0,1 0 1,0 0-1,0 0 0,0 0 0,-2 0 0,-35 0-104,26 1 85,-13 0-41,-1 1-1,1 2 1,0 0 0,0 2-1,-47 17 1,32-7 39,1 2 1,-65 40-1,93-51-7,0 0-1,1 1 1,-1 1 0,2 0-1,-1 0 1,1 1 0,1 0-1,0 0 1,0 1 0,-9 17-1,13-19 10,1 0-1,-1 0 0,1 1 1,1-1-1,0 0 0,0 1 1,1-1-1,0 1 0,1 0 1,0-1-1,0 1 0,1 0 0,0-1 1,1 1-1,3 11 0,1-5 13,0 0 0,1-1-1,1 0 1,0 0 0,1 0-1,21 24 1,76 77 104,-81-90-109,6 7 3,-12-11-29,35 30 1,-49-48-2,0 0-1,1 0 1,-1 0 0,1 0 0,0-1 0,0 0 0,0 0 0,1-1 0,-1 0 0,1 0 0,-1 0 0,8 0 0,-8-2 14,0-1 0,0 0 0,-1 0-1,1 0 1,-1-1 0,1 0 0,-1 0 0,1-1 0,-1 1 0,0-1 0,0 0 0,-1-1 0,1 1 0,0-1 0,-1 0 0,0 0 0,0 0-1,0-1 1,5-7 0,1-2 19,0-1 0,-1 1 0,0-1 0,-2-1 0,9-23 0,-13 28 42,0 0-1,-1 0 0,-1-1 0,0 1 0,-1-1 0,-1-14 0,1 0 394,0 26-398,0 0-108,0 0-51,32 6-91,-30-3 197,0 0 0,1 0 0,-1 0 0,0 0 0,-1 0 0,1 0 0,0 1 0,-1-1 0,0 1 0,0-1 0,0 1 0,0-1 0,-1 1 1,1 6-1,9 26 7,-7-29 3,1-1 0,0 0 0,0 0 0,1-1 1,0 1-1,0-1 0,0 0 0,0-1 0,1 1 0,0-1 1,0 0-1,0 0 0,0-1 0,1 0 0,-1 0 0,11 3 1,-5-2-56,0-1 0,0-1 0,1 0 0,-1-1 0,1 0 0,-1-1 0,0-1 0,23-3 0,-29 3 28,0-1 1,0 0-1,0 0 0,-1 0 1,1-1-1,-1 0 1,0 0-1,1-1 1,-1 1-1,-1-1 0,1 0 1,-1 0-1,1-1 1,-1 1-1,0-1 1,-1 0-1,1 0 0,-1-1 1,0 1-1,0 0 1,-1-1-1,3-6 1,-3 6 38,0 0 1,-1 1 0,1-1-1,-1 0 1,0 0 0,0 0 0,-1 0-1,0 0 1,0 0 0,0 0-1,-1 0 1,0 0 0,0 0 0,-1 0-1,1 0 1,-1 0 0,-1 1-1,1-1 1,-1 1 0,0-1 0,0 1-1,-5-6 1,-7-4 0,0 0 1,-1 1-1,-1 1 1,0 1-1,-1 0 0,0 1 1,-1 1-1,-31-12 0,25 13-19,0 1 0,-1 0-1,1 2 1,-1 1 0,-1 2-1,-39-2 1,63 6-22,1-1 0,-1 1 0,0 0 0,0 0 0,0 0 0,1 0 0,-1 1 0,0-1 1,1 1-1,-1-1 0,1 1 0,0 0 0,0 0 0,0 0 0,0 0 0,0 1 0,0-1 0,0 0 0,0 1 0,1-1 0,0 1 0,-1 0 0,1-1 0,-1 7 0,-6 11-310,1 1 0,-5 30 0,5-22-4,3-11 219,-3 6 49,0 1 0,3 0 0,-3 25 0,6-45 66,1 1-1,0-1 1,0 1 0,0-1 0,1 1-1,0-1 1,0 0 0,0 1 0,1-1-1,0 0 1,0 0 0,0 0 0,0 0-1,1 0 1,0-1 0,0 1 0,0-1-1,0 1 1,7 5 0,35 18-475,6-10-869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49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50 4905,'0'0'923,"0"0"-278,0 0 18,0 0-165,0 0-330,-5 0-230,4 0 48,0 0-1,0 0 0,-1 0 0,1 0 0,0 0 0,0 0 1,-1 0-1,1-1 0,0 1 0,0 0 0,0-1 1,-1 1-1,1 0 0,0-1 0,0 0 0,0 1 0,-2-2 1,43-11-432,-33 11 434,1 1 0,-1-1 0,1 1 1,0 1-1,0-1 0,-1 1 0,1 1 0,0-1 0,-1 1 0,1 1 0,0-1 0,-1 1 0,0 1 1,1-1-1,-1 1 0,10 6 0,-12-6 6,-1 1 0,1-1 0,-1 1 0,1 0 0,-1 0 1,0 1-1,-1-1 0,1 1 0,-1 0 0,0 0 0,0 0 0,-1 0 0,1 1 1,-1-1-1,0 1 0,-1-1 0,1 1 0,-1 0 0,0 0 0,0 0 1,-1-1-1,0 7 0,0-8 12,-1 0 1,0 0 0,1-1 0,-1 1-1,-1 0 1,1-1 0,0 1 0,-1-1-1,0 0 1,0 1 0,0-1-1,0 0 1,0 0 0,-1 0 0,1 0-1,-1-1 1,0 1 0,0-1 0,-4 3-1,-7 5 30,0-1-1,-1-1 0,-20 9 1,90-41-513,0-3 0,-3-2 0,0-3 0,58-46 0,-70 38 303,-37 38 265,-1-1 1,0 0-1,1 0 0,-1 0 0,0-1 1,-1 1-1,1 0 0,0-1 0,-1 0 1,0 1-1,0-1 0,1-5 1,30 10-128,-31 1 23,0 0 0,0 1 1,0-1-1,0 0 0,0 0 1,0 1-1,-1-1 1,0 0-1,1 1 0,-1-1 1,0 0-1,0 1 0,0-1 1,-1 3-1,-3 36 112,-3-24 29,0 0 1,-1-1 0,-1 0-1,-1-1 1,-12 17-1,-12 18 281,31-46-403,1 0 0,0 0 0,0 0 0,0 1 0,0-1 0,1 0 0,-1 1 0,1-1 0,0 1 0,0-1 0,0 9 0,8-12-38,-1 0 1,1 0-1,0 0 1,-1-1-1,1 0 0,12-1 1,-15 1-18,-1-1 0,0 0 0,1 0 0,-1 0 0,0 0 0,1 0 0,-1-1 0,0 1 0,0-1 0,0 0 0,0 0 0,0 0 0,-1 0 0,1-1 0,-1 1 0,1-1 0,-1 1 0,0-1 0,4-6 0,3-6-553,-1-1 0,12-32 1,4-7-1001,-5 26 280,2 3 532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2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33 117 64,'0'0'257,"0"0"-57,0 0 2,0 0 49,0 0 41,12 0 33,36-1 6,-47 2-285,0-1 1,-1 0 0,1 0-1,0 1 1,0-1 0,-1 0-1,1 1 1,-1-1 0,1 1-1,0-1 1,-1 1 0,1-1-1,-1 1 1,1-1 0,-1 1-1,1 0 1,-1-1 0,0 1-1,1 0 1,-1-1 0,0 1-1,1 0 1,-1-1 0,0 1-1,0 0 1,0 0 0,1-1-1,-1 1 1,0 0 0,0 0-1,0 0 1,-1 28 790,0-23-508,0 5-201,-1 0 1,-1 0-1,1-1 0,-2 1 0,0-1 1,0 1-1,-1-1 0,0 0 0,0-1 1,-10 13-1,5-7-100,2 0 0,-1 1 0,-6 19 0,12-26-18,0 0 0,1 1 0,1-1 1,-1 1-1,1-1 0,1 1 0,0-1 0,0 1 0,3 17 0,-1-26-16,-1 1 1,0-1-1,1 1 0,-1-1 0,1 1 0,-1-1 0,1 0 0,0 0 1,-1 0-1,1 0 0,0 0 0,0 0 0,0 0 0,0-1 0,0 1 0,0-1 1,0 1-1,0-1 0,0 0 0,0 0 0,0 0 0,3 0 0,48-2-387,-46 0 365,-1 0 0,0-1-1,0 1 1,-1-1-1,1 0 1,0 0 0,-1-1-1,0 0 1,0 0 0,0 0-1,0 0 1,-1-1 0,0 0-1,0 0 1,4-6 0,10-16-248,26-51 0,-23 41 200,9-13 108,-18 32 21,0 0 0,-2-1 0,0 0 0,-1 0 0,7-25 0,-13 33 1433,-7 21-1294,-8 29-420,2-20 228,0 0-1,2 1 1,0 1 0,2-1 0,0 1-1,1 0 1,1 1 0,1-1 0,0 28-1,3-46-39,1 0-1,-1 0 0,1 0 1,0 0-1,0 0 0,0-1 1,1 1-1,-1 0 0,0-1 1,1 1-1,0-1 1,0 0-1,-1 1 0,1-1 1,1 0-1,-1 0 0,0 0 1,0-1-1,1 1 0,-1 0 1,1-1-1,-1 1 0,1-1 1,0 0-1,0 0 0,0 0 1,-1 0-1,1-1 0,0 1 1,0-1-1,5 0 0,-2 1-63,0 0 0,-1-1 0,1 1 0,0-1 0,0-1 0,-1 1 0,1-1 0,0 0 0,-1 0 0,1-1 0,-1 0 0,1 0 0,-1 0 0,0 0 0,0-1-1,5-3 1,-2-2 44,-1 0 1,0 0-1,-1 0 0,1-1 0,-2 0 0,1 0 0,-1-1 0,-1 1 0,5-14 0,2-13 328,10-50-1,-15 55 9,2 0 0,12-34 1,-16 57-243,-2 2 25,0 1-1,0 0 1,1-1 0,0 1 0,6-9-1,-8 14-52,-1-1 0,0 1 0,1-1 0,-1 1 0,1 0 0,0-1 0,-1 1 0,1 0 0,-1-1 0,1 1 0,0 0 0,-1-1 0,1 1 0,-1 0 0,1 0 0,0 0 0,-1 0 0,1 0 0,0 0 0,-1 0 0,1 0 0,1 0 0,-1 0-6,0 1 0,1 0 0,-1-1-1,0 1 1,0 0 0,0 0 0,1 0-1,-1 0 1,0 0 0,0 0 0,0 0 0,-1 0-1,1 0 1,1 3 0,10 16-6,-1 1 0,-1 0 0,0 0 0,-2 1 0,-1 0 0,-1 1 0,0 0 0,-2 0 0,-1 0 0,-1 0 0,0 1 1,-2-1-1,-1 0 0,-4 25 0,2-33 10,-1 0 0,-1 0 0,-1-1 0,0 0 0,-1 0 1,0 0-1,-1 0 0,-19 23 0,27-37 52,0 1-1,-1-1 1,1 1-1,-1-1 1,1 1 0,0-1-1,-1 0 1,1 1-1,-1-1 1,0 0 0,1 1-1,-1-1 1,1 0 0,-1 0-1,1 1 1,-1-1-1,0 0 1,1 0 0,-1 0-1,1 0 1,-1 0-1,0 0 1,1 0 0,-1 0-1,0 0 1,1 0 0,-1 0-1,1 0 1,-2-1-1,-13-15 550,-2-33-526,15 43 56,-3-9-98,2 9-30,1 1 0,1-1 0,-1 0 0,1-1 1,0 1-1,0-10 0,1 15-107,0 1-188,53 21-355,-49-18 665,-1-1 1,1 0-1,0 0 1,0-1-1,0 1 1,0-1-1,0 0 1,0 0-1,0 0 1,0-1-1,0 1 1,1-1-1,-1 0 1,0 0-1,0 0 1,0-1-1,1 0 1,-1 0-1,0 0 1,0 0-1,0 0 1,0-1-1,0 0 1,-1 0-1,1 0 1,0 0-1,-1 0 1,0-1-1,1 1 1,-1-1-1,4-5 1,7-9-5,0 0 0,-1 0 0,-1-2 1,18-36-1,-19 34-164,70-146-39,-81 166 189,1 1 0,0-1 0,-1 0 0,1 0 0,0 1 0,0-1 1,0 0-1,-1 1 0,1-1 0,0 1 0,0-1 0,0 1 0,0-1 0,0 1 0,0 0 0,0 0 0,0-1 0,0 1 0,0 0 0,0 0 1,0 0-1,0 0 0,1 0 0,-1 0 0,0 0 0,0 1 0,0-1 0,0 0 0,0 1 0,0-1 0,0 0 0,-1 1 0,1-1 0,0 1 0,0-1 1,0 1-1,0 0 0,1 0 0,30 27 58,-27-23-77,-1 1-1,0 0 0,0 0 0,-1 1 0,1-1 0,-2 1 1,1 0-1,-1 0 0,0 0 0,0 0 0,1 14 0,0 5-95,-4 51 0,1-65 107,-1-1-1,-1 0-1,1 0 0,-2 0 0,0-1 1,0 1-1,-1-1 0,0 0 1,0 0-1,-1 0 0,-1-1 0,0 1 1,0-1-1,-13 14 0,19-23 16,-1 1 0,1-1 0,-1 0 0,1 0 0,0 0 0,-1 1-1,1-1 1,-1 0 0,1 0 0,-1 0 0,1 0 0,-1 0 0,1 0-1,-1 1 1,1-1 0,-1 0 0,1-1 0,-1 1 0,1 0 0,-1 0 0,1 0-1,-1 0 1,1 0 0,0 0 0,-1-1 0,1 1 0,-1 0 0,1 0-1,-1-1 1,1 1 0,0 0 0,-1 0 0,1-1 0,0 1 0,-1 0-1,1-1 1,0 1 0,-1-1 0,1 1 0,0 0 0,0-1 0,0 1 0,-1-1-1,1 1 1,0-1 0,0 1 0,0-1 0,0 1 0,0-1 0,0 1-1,0-1 1,0 1 0,0-1 0,0 1 0,0-1 0,-5-36 60,4 32-22,-3-52 351,4 57-468,9 0-489,11 1 269,1-1 0,0-1 0,0 0 0,0-2 0,-1 0 0,1-2 0,-1 0 0,0-1 0,33-15 0,-40 14-124,0 0 0,0-1 0,21-18 0,-8-5 840,-25 28-3,1 1 0,-1-1-1,0 0 1,0 0 0,0 0-1,0 1 1,0-1 0,-1 0-1,0 0 1,1-4 0,-1 21-427,-1-2 18,1 1-1,1 0 1,0-1-1,5 24 0,-5-33-20,0 0-1,0-1 0,0 1 0,0 0 1,1-1-1,-1 1 0,0-1 0,1 1 0,0-1 1,0 0-1,0 0 0,0 0 0,0 0 1,0 0-1,0 0 0,0 0 0,1-1 0,-1 1 1,1-1-1,-1 0 0,1 0 0,0 0 0,-1 0 1,1 0-1,0 0 0,0-1 0,4 1 1,7 0-246,0 0 0,0-1 0,0-1 0,0 0 0,0-1 0,0-1 1,20-6-1,-30 8 202,0 0-1,0-1 1,0 1 0,0-1 0,0 0-1,0-1 1,-1 1 0,1 0 0,-1-1-1,0 0 1,1 0 0,-1 0 0,0 0 0,-1 0-1,1-1 1,-1 1 0,1-1 0,-1 0-1,0 0 1,-1 0 0,1 0 0,0 0-1,-1 0 1,0 0 0,0 0 0,0 0 0,-1-1-1,1-4 1,-2-8 269,0 1 0,-2-1 0,1 1 0,-2-1 0,0 1 0,-1 0 0,-1 0 0,0 1 0,-1-1-1,-1 1 1,-9-13 0,15 25-220,0 0 1,-1 1-1,1-1 0,-1 1 0,1 0 0,-1 0 0,0 0 0,0 0 0,0 0 0,0 1 1,-1 0-1,1-1 0,0 1 0,0 0 0,-1 0 0,1 1 0,-1-1 0,1 1 0,-1 0 1,1 0-1,-1 0 0,1 0 0,0 0 0,-1 1 0,1 0 0,-6 1 0,-2 1-2,1 1 0,0 0 0,1 0 0,-1 1 0,1 0 0,0 0 0,-13 10 0,11-4-4,-1-1 0,1 2-1,1-1 1,0 1 0,0 1-1,1 0 1,-8 17 0,13-23-11,0 1 1,1-1 0,0 1 0,0-1-1,0 1 1,1 0 0,1 0 0,-1 0-1,1 0 1,1 0 0,-1 0 0,1 0-1,1 0 1,0 1 0,3 13 0,-3-19-20,1 0 1,0 1-1,1-1 1,-1 0 0,0 0-1,1 0 1,0-1 0,0 1-1,-1-1 1,2 1-1,-1-1 1,0 0 0,0 0-1,1-1 1,-1 1-1,1 0 1,-1-1 0,1 0-1,0 0 1,-1 0 0,1-1-1,4 1 1,13 2-159,0 0 0,32-2 0,-51-1 195,15-1-117,1-1 1,-1-1-1,0 0 1,0-1-1,0-1 1,0-1-1,-1 0 0,0-1 1,0-1-1,27-18 1,-29 17 206,0-1 0,-1-1 1,0 0-1,0 0 0,-1-2 0,-1 1 1,0-1-1,-1-1 0,0 0 1,-1 0-1,9-21 0,-16 28 155,0 0 0,0 0 0,-1 0-1,0 0 1,0 0 0,-1 0 0,1 0-1,-2-7 1,0-6 818,1 19-1089,0 1-17,0 0-53,40-3-450,-38 1 588,-1 1-1,0-1 0,1 0 1,-1 0-1,0 1 0,0-1 1,0 0-1,0 0 0,0 0 1,0 0-1,-1 0 0,1 0 1,-1 0-1,1 0 0,-1 0 1,0 0-1,0-1 0,0 1 0,0 0 1,0 0-1,-1-3 0,1-4 65,-42 64-1135,36-44 1052,0 1 0,1 0 0,0 0 1,1 0-1,1 0 0,0 1 0,0 0 0,2-1 0,-1 1 1,1 0-1,1 0 0,2 18 0,-1-27-28,0 1 0,0-1 0,0 0 1,1 0-1,0-1 0,0 1 0,0 0 0,0 0 0,0-1 0,1 1 0,-1-1 0,1 0 0,0 0 1,0 0-1,0 0 0,0 0 0,1-1 0,6 4 0,9 6-281,1-1 1,26 10-1,-32-15-43,71 27-2551,-65-28 1711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2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0 309 256,'0'0'1131,"0"0"-204,0 0-160,8-23-162,49-165-78,-40 90-1273,-10 106 810,-2 7 187,7 47 699,-6-31-764,0 0 0,2-1 0,22 54 0,-16-57-695,-7-11 3129,-28-40-457,19 21-2273,-15-16 769,17 19-750,0-1-1,-1 1 1,1 0 0,0-1-1,-1 1 1,1 0-1,0-1 1,-1 1 0,1 0-1,-1-1 1,1 1-1,0 0 1,-1 0-1,1 0 1,-1-1 0,1 1-1,-1 0 1,1 0-1,-1 0 1,1 0 0,-1 0-1,1 0 1,-1 0-1,1 0 1,-1 0 0,1 0-1,-1 0 1,1 0-1,-1 0 1,1 1 0,-1-1-1,1 0 1,-1 0-1,1 0 1,0 1-1,-1-1 1,1 0 0,-1 0-1,1 1 1,0-1-1,-1 1 1,-3 5-2824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3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57 1560,'0'0'1545,"0"0"-504,0 0-187,0 0 49,0 0-79,0 0-152,0-5-306,0 1-1,1-1 1,-1 1-1,1-1 1,0 1 0,2-7-1,1 8-422,0 1-1,0 0 0,0 0 1,1 0-1,-1 0 0,0 1 1,1 0-1,-1 0 0,1 0 1,0 0-1,-1 1 1,1-1-1,0 1 0,-1 0 1,1 1-1,0-1 0,5 2 1,11 3 46,-1 1 0,32 13 0,-19-6-58,-27-11 74,5 2-48,-1 0 1,1-1 0,0-1-1,-1 1 1,20 0 0,-29-3 171,-1-39 493,0 36-691,-1-13 385,1 15-339,0 1 0,0 0-1,0 0 1,0 0 0,0-1 0,0 1-1,0 0 1,-1 0 0,1 0 0,0 0 0,0-1-1,0 1 1,0 0 0,0 0 0,0 0 0,-1 0-1,1 0 1,0-1 0,0 1 0,0 0 0,0 0-1,-1 0 1,1 0 0,0 0 0,0 0-1,0 0 1,0 0 0,-1 0 0,1 0 0,0 0-1,0 0 1,0 0 0,-1-1 0,1 2 0,0-1-1,0 0 1,0 0 0,-1 0 0,1 0-1,0 0 1,0 0 0,0 0 0,-1 0 0,1 0-1,0 0 1,0 0 0,0 0 0,0 0 0,-1 1-1,1-1 1,0 0 0,0 0 0,0 0-1,0 0 1,0 0 0,0 1 0,-1-1 0,1 0-1,0 0 1,0 0 0,0 1 0,0-1 0,0 0-1,0 0 1,0 0 0,0 1 0,0-1-1,0 0 1,0 0 0,-7 10-2127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5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265 52 3041,'0'0'960,"0"0"-168,0 0-229,0 0-215,0 0-148,6-8-32,1-1-72,-5 5-48,0 1 0,1-1 0,-1 1 0,1 0 0,0 0-1,0 1 1,0-1 0,0 0 0,0 1 0,5-3 0,-28 8 839,17-4-876,-1 1 0,1 1 0,-1-1-1,1 0 1,-1 1 0,1 0 0,0-1-1,-1 2 1,-5 1 0,-4 7 2,0 0 1,0 1 0,-16 18-1,-5 5 19,34-34-35,-1 0 0,1 1 0,-1-1 0,1 0 0,0 0 0,-1 1 0,1-1 0,0 0 0,-1 1 0,1-1 0,0 1 1,0-1-1,-1 0 0,1 1 0,0-1 0,0 1 0,0-1 0,0 1 0,0-1 0,-1 1 0,1-1 0,0 0 0,0 1 0,0-1 0,0 1 0,0-1 0,0 1 0,1-1 0,-1 1 0,0-1 0,0 1 0,0-1 0,0 1 0,0-1 0,1 0 0,-1 1 0,0-1 0,0 1 0,1-1 0,-1 0 0,0 1 0,1-1 0,-1 0 0,0 1 0,1-1 0,-1 0 0,0 0 0,1 1 0,-1-1 0,1 0 0,-1 0 0,1 0 0,-1 1 0,1-1 0,31 10-12,-24-8 13,45 11-9,53 16-188,-96-25 135,0 0 0,0 0-1,0 1 1,-1 0 0,0 1-1,0 0 1,14 12 0,-23-18 61,1 1 0,0-1 0,0 1 0,-1 0 0,1-1 0,0 1 0,-1 0 0,1-1 0,-1 1 0,1 0 0,-1 0 0,1 0 0,-1-1 0,0 1 0,1 0 0,-1 0 0,0 0 0,0 0 0,1 0 0,-1 0 0,0-1 0,0 1 0,0 0 0,0 1 0,-1-1 22,1 0-1,-1 0 1,0-1 0,1 1-1,-1 0 1,0-1 0,0 1-1,0-1 1,1 1 0,-1-1-1,0 1 1,0-1 0,0 0-1,0 1 1,0-1 0,0 0-1,0 0 1,1 0 0,-3 1-1,-59-1 919,48-1-888,-71 2 378,36 2-240,0-3 0,0-3 0,-78-12 0,135 39-4665,-3-11 2427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5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0 462 1072,'41'-77'6019,"39"-110"-5490,-71 164-442,0 0 0,-2-1 0,-1 0 0,-1 0 0,-1 0 0,1-31-1,-5 55-50,0 0-29,0 0-27,0 0-47,0 0 29,0 0-36,0 0 33,0 0-31,0 36-355,0 1 438,-2-1 0,-12 71-1,5-71-62,2 1 1,2-1-1,1 1 0,2 0 0,5 68 1,-2-105-30,0 1 0,0 0 0,0-1 1,0 1-1,0 0 0,1-1 1,-1 1-1,0-1 0,0 0 1,0 1-1,0-1 0,1 0 1,-1 0-1,0 0 0,0 0 1,0 0-1,1 0 0,-1 0 0,0 0 1,0 0-1,2-1 0,3 1-695,8 0-1389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6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315 35 3409,'0'0'861,"0"0"-69,0 0 99,0 0-100,0 0-199,0 0-114,0-7-181,0-21-180,2 67-619,-1-26 494,0 0 0,-1 0 0,0 0 0,-1 0 1,0 0-1,-1-1 0,-1 1 0,-6 21 0,-127 250 474,10-22-1872,94-199-2218,24-49 1189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6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1 210 4825,'0'0'1038,"0"0"-501,0 0-313,0 0-176,4 0-39,-1-1-9,-2 1 4,0-1 1,0 1-1,0-1 0,0 1 1,1 0-1,-1 0 0,0-1 1,0 1-1,1 0 0,-1 0 1,0 0-1,0 0 0,1 0 0,-1 1 1,0-1-1,0 0 0,1 1 1,-1-1-1,0 0 0,0 1 1,0-1-1,0 1 0,0 0 0,1-1 1,-1 1-1,0 0 0,-1 0 1,1 0-1,0 0 0,0 0 1,0 0-1,0 0 0,-1 0 0,1 0 1,0 0-1,-1 0 0,1 0 1,-1 0-1,1 1 0,-1-1 1,0 0-1,0 0 0,1 0 1,-1 3-1,12 50 426,-3-12-197,26 78 0,-30-107-223,1 0 1,0-1 0,1 0-1,0 0 1,0-1 0,2 0 0,-1 0-1,1-1 1,1 0 0,13 10-1,-23-19 23,1-1-1,-1 1 0,0-1 1,1 0-1,-1 1 0,1-1 1,-1 0-1,1 1 0,0-1 0,-1 0 1,1 0-1,-1 0 0,1 1 1,-1-1-1,1 0 0,0 0 1,-1 0-1,1 0 0,0 0 1,-1 0-1,1 0 0,-1 0 1,1 0-1,0 0 0,-1-1 0,1 1 1,-1 0-1,1 0 0,-1-1 1,1 1-1,-1 0 0,1 0 1,-1-1-1,1 1 0,-1-1 1,1 1-1,-1 0 0,1-1 0,-1 1 1,0-1-1,1 1 0,-1-1 1,0 1-1,1-1 0,-1 1 1,0-1-1,0 0 0,1 1 1,-1-1-1,0 1 0,0-1 1,0 0-1,0 1 0,0-1 0,0 1 1,0-1-1,0 0 0,4-48 233,-4 36-120,7-248-63,-4 64-478,4 159 148,-6 37 96,-1 0 0,1 0 0,0 0 0,-1 0 0,1 0-1,0 0 1,0 0 0,0 0 0,0 0 0,0 1 0,0-1 0,0 0-1,0 1 1,1-1 0,-1 0 0,0 1 0,0-1 0,0 1 0,1 0-1,-1-1 1,0 1 0,1 0 0,-1 0 0,0 0 0,3 0 0,1 8-2432,-3 1-207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7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4 158 3417,'0'0'1187,"0"0"-62,0 0-103,0 0-314,0 0-364,0 0-187,28 0-234,47 10 116,-54-6-91,1-1 0,0-1 0,28-1 0,-48-1 57,-1 0 0,1 0 0,0-1 1,-1 1-1,1-1 0,-1 1 0,1-1 1,-1 0-1,1 0 0,-1 1 0,1-1 0,-1 0 1,0 0-1,1-1 0,-1 1 0,0 0 1,0 0-1,0 0 0,0-1 0,0 1 1,0-1-1,0 1 0,0-1 0,-1 1 1,1-1-1,-1 1 0,1-1 0,-1 1 0,1-1 1,-1 0-1,0 1 0,0-1 0,0 0 1,0 1-1,0-1 0,-1-2 0,1 0 7,0 0 0,0 0-1,-1 0 1,0 0 0,0 0-1,0 1 1,0-1-1,-1 0 1,1 1 0,-1-1-1,0 1 1,0-1-1,0 1 1,-5-6 0,-6 0-14,1 1 1,-1 0 0,0 1 0,-1 0 0,0 1-1,0 1 1,0 0 0,0 1 0,-1 0-1,0 1 1,0 1 0,0 0 0,-18 1-1,32 1 0,0 0 0,0 1 0,0-1 0,1 0 0,-1 1 0,0-1 0,0 1 0,1-1 0,-1 1 0,0-1 0,1 1 0,-1 0 0,1-1 0,-1 1 0,0 0 0,1-1 0,0 1 0,-1 0-1,1 0 1,-1 0 0,1-1 0,0 1 0,0 0 0,-1 0 0,1 0 0,0 0 0,0 0 0,0-1 0,0 3 0,-2 32-65,2-28 61,-1 5 6,1 0 1,0 0 0,1 0 0,0 1-1,1-1 1,1-1 0,-1 1 0,10 22-1,-8-27-3,0 0 0,0-1 0,0 1 0,1-1 0,0 0 0,0 0 0,0-1 0,1 0 0,0 0 0,0 0-1,1-1 1,-1 0 0,1 0 0,0 0 0,10 3 0,-6-3-164,0 0-1,0-1 1,0 0-1,0-1 1,15 1-1,29-2-3560,-44-1 1014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7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3305,'0'0'565,"0"0"-660,0 0-63,0 0 82,20-6 10,4-1 144,121-34 1047,-144 42-1042,0 0-1,0 0 1,0-1-1,-1 1 0,1 0 1,0 0-1,-1 0 1,1 0-1,-1 0 0,1 0 1,-1 0-1,1 0 1,-1 0-1,0 0 0,1 1 1,-1-1-1,0 0 1,0 0-1,0 0 0,0 0 1,0 0-1,0 1 1,0-1-1,0 0 0,-1 2 1,0 35 315,-1-25-306,-1 0-1,0 0 1,-1 0-1,-8 20 1,7-23-88,1 1 1,0 0-1,1 0 0,0 0 0,1 0 1,-1 18-1,3-29-9,0 1 0,1 0 0,-1-1 0,1 1 1,-1-1-1,1 1 0,-1-1 0,1 1 0,-1-1 0,1 1 0,-1-1 0,1 0 1,0 1-1,-1-1 0,1 0 0,0 1 0,-1-1 0,1 0 0,0 0 0,0 0 1,-1 1-1,1-1 0,0 0 0,0 0 0,-1 0 0,1 0 0,0 0 0,1-1 1,27 0-103,-26 1 87,5-1-1,1-1-1,-1 1 1,0-1-1,0-1 1,0 1 0,-1-1-1,1-1 1,-1 1-1,1-2 1,10-7-1,-14 9 27,0 0-1,0 0 0,-1 0 0,1-1 1,-1 1-1,0-1 0,0 0 0,0 0 1,-1 0-1,1 0 0,-1 0 0,0-1 1,0 1-1,0-1 0,-1 0 0,0 1 1,0-1-1,0 0 0,0-6 0,-1-39 1531,0 49-1435,17 36-644,-1 0 552,-9-18-118,1-1-1,16 27 1,-21-39-25,1 0 1,-1 1-1,1-1 1,0 0-1,0-1 1,0 1-1,0-1 1,1 0 0,0 0-1,-1 0 1,1 0-1,0-1 1,7 3-1,11-2-1229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8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276 423 5313,'0'0'976,"0"0"-249,0 0-67,0 0-137,0 0-178,-2-19-196,-8-62-76,10 77-60,0 1-1,-1-1 1,0 1 0,0-1-1,0 1 1,0-1 0,-1 1-1,1 0 1,-1-1 0,0 1-1,0 0 1,0 0 0,0 0-1,-4-4 1,4 6-8,0 0-1,0 0 1,0-1-1,0 1 1,0 1-1,0-1 1,0 0-1,0 0 1,0 1-1,-1-1 1,1 1-1,0 0 1,0-1-1,-1 1 1,1 0-1,0 1 1,-3-1-1,-2 2-9,1-1-1,0 1 1,0 0 0,0 1-1,0 0 1,0 0-1,0 0 1,1 0 0,0 1-1,-1 0 1,-6 8 0,-3 3-7,1 1 0,1 1 0,1 0 0,0 0 0,-13 30 0,19-36-12,2 0 0,-1 0 1,1 1-1,1-1 0,0 1 1,1 0-1,0 0 0,1 0 1,0 0-1,1 0 0,1 14 1,0-25-17,0 0 0,0 1 1,0-1-1,1 0 1,-1 0-1,0 0 1,0 0-1,0 0 1,1-1-1,-1 1 1,1 0-1,-1-1 1,0 1-1,1-1 0,-1 1 1,1-1-1,-1 1 1,1-1-1,-1 0 1,1 0-1,0 0 1,-1 0-1,1 0 1,2-1-1,41-1-178,-36-1 233,1 0 0,0-1 0,-1 0 0,0-1 0,0 1 0,0-2 0,0 1 0,-1-1 0,0-1 0,13-13 0,1-2 173,-1-2 0,22-32 0,-26 30-117,-2 0 1,-1-2-1,-1 0 0,-1 0 1,-1-1-1,-2 0 0,-1-1 0,-1 0 1,-2 0-1,-1-1 0,-1 1 1,-2-51-1,-1 80-126,0 4-90,1 28 114,-1 0 0,-2 0 0,-2 0 0,0-1 0,-2 1 0,-11 35 0,8-43 7,1 0 0,1 0 1,1 1-1,2 0 1,0 0-1,2 1 1,0-1-1,3 36 0,-1-56-51,1 0 0,0-1-1,-1 1 1,1-1 0,1 0-1,-1 1 1,0-1 0,1 0-1,0 1 1,0-1-1,0 0 1,0 0 0,0-1-1,1 1 1,-1 0 0,1-1-1,0 1 1,-1-1-1,1 0 1,6 3 0,-1-1-312,0-1 1,-1 0-1,1-1 1,0 1-1,1-2 1,-1 1 0,16 0-1,9-1-1711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1:59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105 132 3449,'0'0'1320,"0"0"-300,0 0-60,0 0-242,0 0-186,0 0-195,1-10-187,1 2-189,5-38 270,-7 44-206,0 0 0,0 0 0,-1 0 0,1 0 0,0 0 0,-1 0-1,1 0 1,-1 0 0,0 0 0,1 0 0,-1 0 0,0 1 0,0-1 0,0 0-1,-1 0 1,1 1 0,0-1 0,0 1 0,-1-1 0,1 1 0,-1 0 0,0 0-1,-2-2 1,3 2-38,0 1 0,0-1 0,-1 1 0,1 0 0,0-1 0,-1 1-1,1 0 1,0 0 0,-1 0 0,1 0 0,0 0 0,-1 0 0,1 0 0,0 0 0,-1 1-1,1-1 1,0 0 0,-1 1 0,1-1 0,0 1 0,0 0 0,0-1 0,-1 1-1,-1 1 1,0 1-1,-1 1 0,1-1 0,-1 1 0,1 0 0,0 0 0,0 0 1,-3 6-1,2-2-43,0 0 1,0 0-1,0 1 1,1 0 0,1 0-1,-1 0 1,-1 17-1,4-24 29,1 1 0,0-1 0,-1 1-1,1 0 1,0-1 0,0 0 0,0 1-1,0-1 1,1 1 0,-1-1-1,1 0 1,-1 0 0,1 0 0,0 0-1,0 0 1,0 0 0,0-1 0,0 1-1,0-1 1,0 1 0,1-1-1,-1 0 1,1 0 0,-1 0 0,1 0-1,-1 0 1,1 0 0,-1-1 0,1 1-1,0-1 1,2 0 0,12 3-295,0-1 1,0-1-1,25-2 0,-38 0 322,0 1-1,-1-1 0,1 0 0,-1 0 1,1-1-1,-1 1 0,0-1 1,1 0-1,-1 0 0,0 0 0,0 0 1,0 0-1,-1-1 0,1 1 1,0-1-1,-1 1 0,0-1 0,0 0 1,3-5-1,3-5 461,-1-1 0,0 1 0,6-20 0,-13 33-458,1 0-1,-1-1 1,0 1 0,0 0 0,1 0-1,-1 0 1,0 0 0,1 0-1,-1 0 1,0 0 0,1-1-1,-1 1 1,0 0 0,1 0-1,-1 0 1,0 0 0,1 0 0,-1 1-1,0-1 1,1 0 0,-1 0-1,0 0 1,1 0 0,-1 0-1,0 0 1,0 0 0,1 1 0,-1-1-1,0 0 1,1 0 0,-1 0-1,0 1 1,0-1 0,0 0-1,1 0 1,-1 1 0,0-1-1,0 0 1,0 0 0,1 1 0,-1-1-1,0 0 1,0 1 0,13 15-32,-12-14 42,3 1-26,-1 0 0,1 1 1,-1-1-1,1-1 0,0 1 1,0 0-1,0-1 0,1 0 1,-1 0-1,0 0 0,1-1 1,8 3-1,56 0-675,-53-4 466,-14-1 197,0 1-1,0-1 0,0 1 1,-1-1-1,1 0 0,0 0 0,-1 0 1,1 0-1,0 0 0,-1 0 1,1 0-1,-1 0 0,0-1 0,1 1 1,-1 0-1,0-1 0,0 0 1,0 1-1,0-1 0,1-1 0,22-47-484,-9 18-114,-13 29 607,0 0 1,1-1-1,-1 1 0,1 0 0,-1 0 1,1 1-1,0-1 0,0 1 1,0-1-1,0 1 0,0 0 0,1 0 1,-1 0-1,1 0 0,-1 1 1,1 0-1,0-1 0,0 1 0,-1 1 1,1-1-1,6 0 0,-8 1 45,1 1 0,0-1-1,0 1 1,0 0 0,0 0 0,-1 0-1,1 0 1,-1 0 0,1 1 0,0-1-1,-1 1 1,0 0 0,1 0-1,-1 0 1,0 0 0,0 0 0,0 0-1,-1 0 1,1 1 0,0-1 0,-1 0-1,1 1 1,-1 0 0,0-1 0,0 1-1,0 0 1,0 0 0,0-1-1,0 5 1,3 12 326,49 166 79,-50-178-442,-1 0 0,0 0 0,0-1 0,-1 1 0,0 0 0,0 1 0,-1 9 0,-2-18 203,0 1-1,0-1 1,-1 1 0,1-1 0,0 0-1,0 0 1,0 0 0,0 0-1,0 0 1,0 0 0,-2-3-1,1 2-248,1-1 0,-1 1 0,0 0-1,0 0 1,0 0 0,0 0 0,0 0-1,0 1 1,0-1 0,0 1-1,-1 0 1,1 0 0,0 0 0,-1 0-1,1 1 1,-1 0 0,1-1-1,-1 1 1,-5 1 0,-9-1-2737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2:06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1 111 1792,'0'0'963,"0"0"-512,0 0-232,0 0 219,0 0 205,0 0-19,0 0-139,0 0-48,0 0 91,0 0 14,0 0-12,0 0-154,0 0-120,0 0-145,0 0-78,0 0 19,0 0-21,0 0 5,0 0-25,0 0-22,0 0-6,0 0-13,0 0 60,0 0 2,0 0 64,0 0 56,0 0 47,31-10 778,29 0-942,0 2-1,70 0 1,685-3-59,-698 11 77,0-6 1,134-23-1,-130 13 64,1 6 0,158 8 0,-164 3-84,-72 1-40,-1 3-1,1 1 0,57 17 1,-59-12 3,1-2 0,0-2 1,61 3-1,39-16 106,208-37 0,-343 42-85,-7 1 0,7-1 161,-11 1-257,-13 1-1293,-6-1-572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2:14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10275 15 0,'0'0'108'0,"0"0"-32"15,0 0 4 1,0 0-10-16,0 0 17 0,0 0-34 16,0-31-14-16,0 28-38 15,0 1 17-15,0 0-17 16,0 1 1-16,0 1 12 16,0-1-8-16,0-1 24 15,0 1-11-15,0 0 16 16,0-1-12-16,0-1 19 15,0 1-13-15,0 0 11 16,0 1-14-16,0-1-7 16,0 2 2-16,0 0-15 15,0 0 19-15,0 0-24 16,0 0 14-16,0 0-14 16,0 0 13-16,0 0-14 0,0 0-1 15,0 0 0-15,0 0-10 16,0 0 10-16,0 5-15 15,0 11 15-15,0 9-1 16,0 7 2-16,0 13 0 16,0 6 11-16,0 5-10 15,0 5 0-15,-3-1 6 16,-2-1-5-16,1-3-2 16,-2-3 6-16,1-3-7 15,0-2 9-15,2-4-10 16,0-6 2-16,3-4 0 15,0-9 0-15,0-5 2 0,0-6-4 16,0-7-7-16,0-2 8 16,0-3-26-16,0-2 27 15,0 0-12-15,0 0 12 16,0 0-18-16,-5 0-13 16,-3-2-81-16,1-4-188 0</inkml:trace>
  <inkml:trace contextRef="#ctx0" brushRef="#br0" timeOffset="977.88">14083 10361 195 0,'0'0'101'16,"0"0"-51"-16,0 0-19 15,0 0 26-15,0 0 23 16,-1-73 5-16,1 60-16 0,0 3-31 16,3 1-15-16,7-1-17 15,6-1-12-15,7-2 6 16,2-2 0-16,9 1 0 16,4-1 0-16,2-1 0 15,6 1 1-15,-1 0-7 16,1 1 13-16,-4 5-14 15,-5 6 3-15,-7 3 4 16,-6 0-39-16,-8 12 4 16,-8 13 25-16,-7 6-2 15,-1 5 11-15,0 2 1 16,-11 1 2-16,-1-1 6 16,-4 0-1-16,0-4-7 0,-3-1 12 15,1-2-11-15,-6-2 10 16,0 0 9-16,-4-5-18 15,-2 1 24-15,-4 0-24 16,-4-3 5-16,2-2-7 16,1-6 7-16,3-3 3 15,5-4-4-15,7-6 16 16,8 0 7-16,0-1 21 16,10 0-21-16,1 0 3 15,1 0-32-15,0-2 0 16,0-3-10-16,8 0 10 15,8-4 0-15,6 0 1 16,6 2 8-16,2 1-8 0,3 3-2 16,1 1 2-16,-1 2-11 15,2 0 9-15,-4 11-1 16,0 6 3-16,1 6-1 16,-3 4 1-16,1 2 0 15,2 4 5-15,-1-1-4 16,2-3-4-16,1-1 10 15,3-6-16-15,0-2 10 16,1-3-4-16,-5-4 2 16,-2-4-1-16,-7-1 1 15,-5-3 0-15,-7-2 1 16,-6 0 8-16,-3-3-7 16,-1 2-1-16,-2-2 18 0,0 0 21 15,0 0 15 1,0 0-11-16,0 0-17 0,0 0-5 15,0 0-21-15,0 0-2 16,0 0 10-16,0 0-21 16,0 0 2-16,0 0-26 15,0 0-62-15,-6 0-74 16,-3 0-241-16</inkml:trace>
  <inkml:trace contextRef="#ctx0" brushRef="#br0" timeOffset="3228.37">26544 8732 72 0,'0'0'124'0,"0"0"-53"15,0 0 10-15,0 0-21 16,0 0 18-16,0 0-16 16,0 0-8-16,15-36 5 15,-14 35-6-15,-1-1 5 16,2 2-32-16,-2 0 6 15,0 0-31-15,0 0 25 16,0 0-25-16,0 0 7 16,0 0-7-16,0 0-1 15,0 0 5-15,0 0-4 16,0 0-2-16,0 0-7 16,0 0 8-16,0 3-23 15,-6 14 22-15,-7 10-10 0,-6 10 11 16,-3 8 14-1,-5 7-13-15,-1 4 14 0,-2 1-14 16,2-2 1-16,1-4 7 16,4-4-11-16,3-10 4 15,2-4 2-15,6-8-4 16,1-6 0-16,3-7-1 16,5-4 2-16,-1-3-7 15,4-3 14-15,0-2-4 16,0 0-3-16,0 0-1 15,0 0 0-15,0-2-1 16,0-6 1-16,0-2-19 0,0 0 13 16,0 0-41-16,0-4-17 15,0 2-95-15,0 3-157 0</inkml:trace>
  <inkml:trace contextRef="#ctx0" brushRef="#br0" timeOffset="3963.29">26510 8642 441 0,'0'0'82'16,"0"0"-59"-16,0 0-2 16,0 0-20-16,0 0-1 15,0 0 1-15,0 0 14 16,44-58-13-16,-38 53 7 16,-1 2 24-16,-2 1 9 15,-2 0 4-15,-1 2-33 16,0 0 14-16,0 0-15 15,0 0 14-15,0 0-25 16,0 0 0-16,0 0-1 0,0 0-4 16,0 0 3-1,0 0 2-15,0 0-11 0,0 0 13 16,0 0-9-16,0 0 4 16,0 0 2-16,2 0 0 15,1 5-1-15,2 3 0 16,1 0 1-16,2 2-5 15,0 2 13-15,3 5-16 16,1 2 16-16,3 6-15 16,0 6 7-16,0 6 0 15,0 7 0-15,-3 7-1 16,1 3 0-16,-2 0 2 16,-1 1-1-16,-2-4 10 15,-1-5-15-15,1-7 11 16,0-3-6-16,-3-9 0 0,-1-4 0 15,-1-4-1-15,-3-4 1 16,0-4-1-16,0-4-2 16,0-1-6-16,0-3 18 15,0-3-16-15,0 1 8 16,0-1-1-16,0 0 13 16,0 0-6-16,0 0 12 15,0 0-19-15,0 0 10 16,0 0-10-16,0 0-7 15,0 0-19-15,0 0 12 16,-3 0-4-16,-3 0-29 16,-1 0-34-16,0-5-6 0,2 0-60 15,1 0-162-15</inkml:trace>
  <inkml:trace contextRef="#ctx0" brushRef="#br0" timeOffset="4661.84">26480 9099 198 0,'0'0'167'15,"0"0"-69"-15,0 0-13 0,0 0-8 16,0 0-12-16,0 0 10 16,0 0-52-16,-2-43 4 15,2 43-15-15,0 0 23 16,0 0-24-16,0 0 5 16,0 0 4-16,0 0-2 15,0 0 9-15,0 0-15 16,0 0 13-16,0 0-24 15,0 0 2-15,0 0 6 16,0 0-10-16,0 0 1 16,0 0 0-16,0 0-1 15,0 0 2-15,0 0-2 16,0 0 11-16,0 0-10 0,0 0 0 16,0 0 26-1,0 0-10-15,0 0 7 0,0 0 3 16,0 0-4-16,0 0 5 15,0 0-26-15,0 0 5 16,0 0-6-16,0 0-1 16,0 0-32-16,13 0-4 15,6 2 15-15,6 2 20 16,3 2 2-16,2-1-18 16,-3 0 17-16,-3-3-44 15,-8 0 29-15,-1 1-26 16,-6-1 41-16,-3-2-2 0,-3 2 3 15,-1-2 11 1,-2 0-9-16,0 0 9 0,0 0-11 16,0 0 22-16,0 0-22 15,0 0 14-15,0 0-13 16,0 1-2-16,1-1-43 16,8 0-77-16,4 0-41 15,14 0 44-15,-3 0-112 16,-2 0-86-16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1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82 1488,'0'0'568,"0"0"-520,0 0 160,0 0-79,0 0-129,0 0 0,-58-59 176,58 55-8,0-2-168,0-1 0,5 1-424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2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1 678 3537,'0'0'553,"0"0"-342,0 0-220,0 0-98,0 0 160,0 0 106,0 0 290,0 0 145,0 0-25,0 0-43,0 0-9,0 0 27,0 0-36,0 0-2,0 0-70,0 0-80,0 0-87,0 0-83,0 0-120,0-20-64,1 6-17,2-1-1,0 0 1,0 1 0,1 0 0,1-1-1,1 2 1,8-18 0,12-31 29,-9 7 122,-3-1 0,-1-1 1,-4 0-1,-2 0 0,1-76 0,-6 87-535,-1 42 107,0 29 124,-12 336 262,11-109-695,2-110 338,-2-142 268,0 0 3,0 0-3,8-29-990,4-21-1801,-9 27 239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5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 3833,'0'0'1216,"0"0"-864,0 0-200,0 0 312,0 0-232,0 0-96,0 0-64,0-2-72,0 2 56,0 0 0,0 0 0,0 0-56,0 0-520,-3 2-848,-6 6-736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3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3265,'0'0'1408,"0"0"-656,0 0-464,0 0-32,0 0 88,0 0-192,0 0-16,-7 4 16,7-4 145,0 0 87,0 0-48,0 0-256,0 0-80,0 4-104,0 7-657,0 14 41,-12 0-608,-4-4-1208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4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57 3833,'0'0'1076,"0"0"-571,0 0-144,0 0 96,0 0-149,0 0-141,-1-13 1085,10 9-1450,5-3 160,1 0 1,-1 1-1,1 1 0,0 1 0,0 0 0,22-3 0,-37 7-15,0 0-34,-1 8 68,0-1 0,0 1 0,-1 0-1,0-1 1,0 0 0,-1 1 0,0-1 0,0 0-1,-1-1 1,1 1 0,-2 0 0,-5 7-1,-11 11 179,-35 35-1,43-47-138,-121 101 211,205-109-1065,-19-6 867,-29-1-226,-1 2 1,1 0-1,26 4 1,-45-2 166,0 0 1,0-1 0,0 1-1,0 0 1,-1 1-1,1-1 1,0 1 0,-1 0-1,0-1 1,0 2 0,0-1-1,0 0 1,0 0 0,-1 1-1,1 0 1,-1-1 0,0 1-1,0 0 1,0 0-1,-1 0 1,0 0 0,2 8-1,-1-7 36,-1 0 1,0 0-1,0 0 0,0 0 0,-1 0 0,1 0 0,-1 0 0,0 0 0,-1 0 0,1 0 0,-1 0 0,0 0 0,0 0 0,-1 0 0,0 0 0,0-1 0,0 1 0,-5 8 1,-2-3 107,0 1 1,-1-2-1,-1 1 1,1-1 0,-2-1-1,1 0 1,-1 0 0,0-1-1,-1-1 1,1 0-1,-1 0 1,-1-2 0,1 0-1,-1 0 1,1-1 0,-1-1-1,0 0 1,-27 0-1,40-3-130,1 1-1,-1-1 1,0 1-1,0-1 0,1 1 1,-1-1-1,0 0 1,1 1-1,-1-1 0,1 0 1,-1 0-1,1 1 1,-1-1-1,1 0 0,-1 0 1,1 0-1,0 0 1,-1 1-1,1-1 0,0 0 1,0 0-1,0 0 1,0 0-1,0 0 0,0 0 1,0 0-1,0 0 1,0 0-1,0 0 0,0 0 1,1 1-1,-1-1 1,1-1-1,-1-5-27,0 6-73,0 1-40,0 0-102,0 0-155,0 0-376,2 3-2462,8 1 1397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4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4537,'0'0'1184,"0"0"-616,0 0-360,0 0 80,0 0 41,0 0-225,0 0-48,-7 0 48,7 0 32,0 0 144,0 0-152,0 0-48,0 0-80,0 0-312,0 0-449,0 0-743,0 0-1625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5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27 1200,'0'0'902,"0"0"-118,0 0-71,0 0-16,0 0-19,0 0-69,-20-7 11,27 4-590,0 0 0,1 0 0,-1 1 0,1 0 1,0 0-1,0 1 0,0 0 0,0 0 0,0 1 1,8 0-1,-8 0-4,-3 0-18,4-1-24,-1 0 0,1 1 0,0 1 0,-1-1 0,1 1 0,16 5 0,-23-5-11,1 0-1,-1 1 1,0-1 0,0 1 0,1-1 0,-1 1-1,0 0 1,-1 0 0,1 0 0,0 0 0,0 0 0,-1 0-1,1 1 1,-1-1 0,0 0 0,0 1 0,0-1-1,0 1 1,0 0 0,0-1 0,-1 1 0,1 0-1,-1-1 1,0 1 0,0 0 0,0 2 0,1 8 32,0-1 1,-1 0 0,-1 1 0,0-1 0,-1 0 0,0 0 0,-1 1 0,0-2 0,-1 1 0,0 0 0,-1-1 0,0 0 0,-1 0-1,0 0 1,-1 0 0,0-1 0,0-1 0,-1 1 0,-1-1 0,1 0 0,-2-1 0,1 0 0,-1-1 0,-11 8 0,7-6 94,-3 4 51,-1 0 1,-1-2 0,1 0-1,-2-2 1,-36 15-1,55-24-191,19-4-385,85-37 41,-74 28 258,1 1 0,0 1 1,1 1-1,0 2 0,0 1 1,1 1-1,42-1 0,-72 6 103,0 1 1,-1 0-1,1 0 0,-1 0 1,1 0-1,-1 0 1,1 0-1,0 1 0,-1-1 1,1 0-1,-1 1 0,1-1 1,-1 1-1,1 0 0,-1 0 1,0-1-1,1 1 0,-1 0 1,0 0-1,0 0 1,1 0-1,-1 0 0,0 1 1,1 1-1,-1 1 19,0-1-1,0 1 1,0-1 0,-1 1-1,0 0 1,1-1 0,-2 1 0,1 0-1,0-1 1,-2 7 0,1-5 105,0 0 1,-1 0 0,0 0-1,0 0 1,0-1 0,-1 1-1,1-1 1,-1 1 0,0-1-1,-1 0 1,-3 4 0,-46 43 241,39-39-281,-21 20 174,-1-3 0,-1-1 0,-1-1 0,-1-3 1,-74 35-1,112-59-207,0 0 0,1 0 1,-1 0-1,0 0 1,0-1-1,0 1 1,0 0-1,0 0 1,0-1-1,0 1 0,1 0 1,-1-1-1,0 1 1,0-1-1,0 1 1,1-1-1,-1 1 0,0-1 1,1 0-1,-1 1 1,0-1-1,1 0 1,-1 0-1,1 1 1,-1-1-1,1 0 0,-1 0 1,1 0-1,0 0 1,-1 1-1,1-1 1,0 0-1,0 0 0,0 0 1,0 0-1,0 0 1,0-1-1,-6-39-2028,9 41-1376,6 0 497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8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68 720,'0'0'778,"0"0"-390,0 0-162,0 0-110,0 0-50,0-4-48,-4-57 3242,4 61-3164,0 0-11,0 0-59,0 0-13,0 0-4,-1 0-1,0 0 2,0-2 3,1 2-4,-1 0 1861,0 0-1815,-1 0-1,1-1 1,0 1-1,-1 0 1,1 0-1,0 0 1,-1 0-1,1 1 1,0-1-1,-1 0 1,1 1-1,0-1 1,-1 1-1,1-1 1,0 1-1,0-1 1,-2 2 0,-66 271 31,50-216-88,11-38-23,1 0-1,1 1 1,1 0 0,1 0 0,-3 39 0,3-38-674,4-19 497,-1 1 0,0-1 0,1 0 0,-1 0 0,1 1 1,0-1-1,0 0 0,0 1 0,0-1 0,0 0 1,1 1-1,-1-1 0,2 3 0,2 4-1274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39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69 104 936,'0'0'860,"0"0"-197,0 0-132,0 0-58,0 0-79,0 0 59,0-19 2508,0 17-2956,1 1-1,0-1 1,0 1-1,0-1 1,0 1 0,0-1-1,0 1 1,0 0 0,0-1-1,0 1 1,1 0 0,-1 0-1,0 0 1,1 0 0,-1 0-1,1 0 1,2-1-1,33-16-51,-32 16 62,13-6-37,-1 1 0,2 1 1,-1 1-1,0 0 0,1 2 1,0 0-1,0 1 0,0 1 1,0 0-1,35 5 0,-41-2-40,0 0 0,-1 1 0,1 1 1,-1 0-1,1 1 0,-1 0 0,-1 0 0,1 2 0,-1-1 0,0 2 0,0-1 0,-1 1 0,0 1 0,-1 0 0,1 0 1,10 16-1,-3-3-58,-2 1 1,14 25 0,-25-39-49,0 1 1,0-1 0,-1 1-1,0 0 1,-1-1-1,0 2 1,0-1 0,-1 18-1,-1-20 152,0 0 0,-1 0-1,0-1 1,0 1 0,-1 0-1,0-1 1,0 0 0,-1 1 0,0-1-1,-4 7 1,-4 3 238,0-1 0,-24 26 0,-123 163 830,154-199-1030,-1-1-1,0 1 1,0-1-1,0 0 1,0 0 0,-1-1-1,0 1 1,0-1-1,0 0 1,-1-1-1,1 0 1,-1 0 0,0 0-1,0-1 1,-11 3-1,-6-2 58,1 0 0,-1-2 0,-33-1 0,18-1-54,27 0-12,0 0 0,0-1 1,0 0-1,1-1 0,-1-1 1,1 0-1,-1 0 0,1-1 1,0 0-1,1-1 0,-13-9 1,23 15-34,0 0 0,0 0 1,0 0-1,0 0 0,-1 0 1,1 0-1,0 0 0,0 0 1,0 0-1,0 0 1,0 0-1,-1 0 0,1-1 1,0 1-1,0 0 0,0 0 1,0 0-1,0 0 0,0 0 1,-1 0-1,1-1 0,0 1 1,0 0-1,0 0 0,0 0 1,0 0-1,0-1 0,0 1 1,0 0-1,0 0 0,0 0 1,0 0-1,0-1 0,0 1 1,0 0-1,0 0 0,0 0 1,0 0-1,0-1 0,0 1 1,0 0-1,0 0 0,0 0 1,0 0-1,0 0 1,0-1-1,0 1 0,1 0 1,-1 0-1,0 0 0,0 0 1,0 0-1,0-1 0,0 1 1,0 0-1,1 0 0,13-4-584,17 2-1052,-12 1 1084,0-1-1,34-8 1,-23 4-10,3-2-281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40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1 189 1344,'0'0'1385,"0"0"-536,0 0-65,0 0 112,0 0-153,0 0-321,0 0-220,0 0-83,0 0 38,0 0-24,0 0-105,0 0-51,22 0-463,33 0 562,133-5 66,-161 2-141,-1-1 0,0-1 0,0-2 0,-1 0 0,29-13 0,-41 15 1,-4 2-3,-1 0-1,1-1 1,-1 0-1,0 0 1,0-1-1,0 0 1,-1-1-1,1 1 1,-1-1-1,7-8 1,-14 13 14,1 0 0,-1 0 0,1 0-1,-1 0 1,1 0 0,-1 0 0,0 0 0,1 0 0,-1 0 0,0 0 0,0 0 0,0 0 0,0 0 0,0 0 0,0 0 0,0 0-1,0 0 1,0 0 0,0 0 0,0 0 0,-1 0 0,1 0 0,0 0 0,-1 0 0,1 1 0,-1-1 0,1 0 0,-2-2-1,0 1 3,-1 0-1,1-1 0,-1 1 0,0 0 1,1 0-1,-1 1 0,0-1 0,0 1 1,-4-2-1,-6-2 10,-1 1 1,0 0-1,-17-2 1,15 4-12,0 0 0,0 1 1,0 1-1,0 1 0,0 0 0,0 1 1,0 1-1,0 0 0,-22 8 1,29-7-43,0 0 0,1 0 0,-1 1 1,1 0-1,0 0 0,1 1 0,-1 0 0,1 0 0,1 1 1,-1 0-1,1 0 0,0 0 0,0 1 0,1 0 1,0 0-1,1 1 0,-5 11 0,6-13-52,0 0 0,1 0 0,0 1 0,1-1 0,-1 1-1,2-1 1,-1 1 0,1-1 0,0 1 0,0 0 0,1-1 0,3 15 0,-2-16 36,-1-1 0,1 0 0,1 0 1,-1 0-1,1 0 0,0 0 0,0-1 0,0 1 1,1-1-1,-1 0 0,1 0 0,0 0 1,0 0-1,1-1 0,-1 0 0,1 0 1,9 5-1,-1-2 24,0-2 1,0 1 0,1-2 0,-1 0-1,1 0 1,-1-2 0,1 1-1,0-2 1,0 0 0,0 0 0,-1-2-1,28-5 1,-14 1-90,1-2 0,-1-2 0,-1 0 1,0-1-1,31-19 0,-56 29 78,6-3-354,1 0 1,-1-1 0,0 1-1,-1-1 1,1-1-1,10-11 1,-13 8-1094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41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15 3545,'0'0'1388,"0"0"-676,0 0-249,0 0-152,-5-15-679,6 16 369,0-1 1,-1 1 0,1-1 0,0 1 0,0-1 0,-1 1 0,1 0-1,0-1 1,-1 1 0,1 0 0,-1-1 0,1 1 0,-1 0 0,1 0-1,-1-1 1,0 1 0,1 0 0,-1 0 0,0 0 0,1 0 0,-1 0-1,0-1 1,0 1 0,0 0 0,0 0 0,0 0 0,0 0 0,0 1-1,0 38 202,0-28-89,-3 31 41,-1 0 0,-3 0 0,-12 46 0,6-36-128,-6 70 0,17-102-64,-3 103-43,5-112-82,1-1-1,0 0 0,1 1 1,0-1-1,1 0 0,0 0 1,1-1-1,7 17 1,-11-27 128,0-1 1,0 1 0,0 0-1,0 0 1,0-1 0,0 1-1,0 0 1,0-1 0,0 1 0,0 0-1,1 0 1,-1-1 0,0 1-1,0 0 1,0 0 0,0-1-1,0 1 1,0 0 0,1 0 0,-1-1-1,0 1 1,0 0 0,0 0-1,1 0 1,-1 0 0,0-1-1,0 1 1,0 0 0,1 0 0,-1 0-1,0 0 1,0 0 0,1 0-1,-1-1 1,0 1 0,0 0-1,1 0 1,-1 0 0,0 0 0,1 0-1,-1 0 1,0 0 0,0 0-1,1 0 1,-1 0 0,0 0-1,0 0 1,1 1 0,-1-1 0,0 0-1,0 0 1,1 0 0,-1 0-1,0 0 1,0 1 0,1-1-1,-1 0 1,0 0 0,0 0 0,0 0-1,1 1 1,-1-1 0,0 0-1,2-17-1021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41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45 4825,'0'0'790,"0"0"-298,0 0-51,0 0 58,0 0-90,-4-7-197,-9-22-241,13 28 20,1 1-1,-1-1 1,0 1-1,1-1 1,-1 1-1,0-1 1,1 1-1,-1-1 1,1 1-1,-1 0 1,0-1 0,1 1-1,-1 0 1,1-1-1,-1 1 1,1 0-1,0 0 1,-1-1-1,1 1 1,-1 0 0,1 0-1,-1 0 1,1 0-1,0 0 1,-1 0-1,1 0 1,-1 0-1,1 0 1,0 0-1,-1 0 1,2 0 0,26 0-8,-25 0 5,28 0-169,1 2-1,-1 1 1,0 1 0,0 1-1,0 2 1,0 1 0,-1 2-1,41 19 1,-66-26 80,0 0 0,1 0 0,-1 1-1,0 0 1,-1 0 0,1 1 0,-1-1 0,0 1 0,0 0 0,0 0 0,-1 0 0,0 0 0,0 1-1,3 6 1,-5-9 122,0-1-1,0 1 1,-1 0-1,1-1 1,-1 1 0,0 0-1,0-1 1,0 1-1,0 0 1,0-1-1,0 1 1,-1 0-1,1-1 1,-1 1-1,0 0 1,0-1 0,0 1-1,0-1 1,0 0-1,-1 1 1,1-1-1,-1 0 1,1 0-1,-1 0 1,0 0-1,0 0 1,0 0 0,0 0-1,0 0 1,0-1-1,0 1 1,-1-1-1,1 0 1,-4 2-1,-10 5 320,0-1 1,-1 0-1,0-1 0,-1-1 0,1-1 0,-1 0 0,-29 1 0,47-5-316,0 0-52,0 0-117,0 0-119,23 1-1514,28 6-416,-25-2 100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48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42 2497,'0'0'1041,"0"0"-453,0 0-257,0 0 56,0 0 114,-3-30 3017,0 34-3575,-1 0 1,1 1-1,0-1 0,1 1 0,-1 0 1,1 0-1,0 0 0,0 0 0,-2 9 0,-2 4 62,-3 10 37,1 0 0,1 0 0,2 1-1,1-1 1,1 1 0,2 58 0,1-86-8,0-1-2,0 0 66,0 0 27,0 0-1,0 0-20,0 0-8,0 0 32,0-30 267,3 18-412,-1 1 1,1 0 0,1 0-1,0 1 1,1-1 0,0 1-1,0 0 1,1 0 0,12-16-1,9-6-245,43-40 0,4-5 174,-74 76 63,0 0 0,1 1 1,-1-1-1,0 1 1,1-1-1,-1 1 1,0-1-1,1 1 1,-1-1-1,1 1 1,-1-1-1,1 1 0,-1-1 1,1 1-1,-1 0 1,1-1-1,-1 1 1,1 0-1,0 0 1,-1-1-1,1 1 1,0 0-1,-1 0 0,1 0 1,-1 0-1,1 0 1,0 0-1,-1 0 1,1 0-1,0 0 1,-1 0-1,1 0 1,0 0-1,-1 0 0,1 0 1,0 1-1,-1-1 1,1 0-1,-1 0 1,1 1-1,-1-1 1,1 1-1,0-1 1,-1 0-1,1 1 0,-1-1 1,0 1-1,1-1 1,-1 1-1,1-1 1,-1 1-1,0-1 1,1 1-1,-1 0 0,0-1 1,0 1-1,0-1 1,1 1-1,-1 0 1,0-1-1,0 1 1,0 0-1,0-1 1,0 1-1,0 0 0,0 0 1,5 46-3212,-5-39 1476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6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10 3505,'0'0'1123,"0"0"-462,0 0-223,0 0-158,-17-8 68,45 7-455,54 3 111,-77-1-14,-1 0 1,1-1-1,-1 2 1,1-1-1,-1 1 1,1-1-1,-1 1 1,0 0-1,0 1 1,0-1-1,0 1 1,0-1-1,0 1 1,5 6-1,-8-7 3,0-1 0,0 0 0,0 1 0,0 0 1,0-1-1,-1 1 0,1 0 0,0-1 0,-1 1 0,1 0 0,-1-1 0,0 1 0,0 0 0,1 0 0,-1 0 0,0-1 0,-1 1 0,1 0 0,0 0 0,0-1 0,-1 1 0,1 0 0,-1 0 0,0-1 0,1 1 1,-1 0-1,0-1 0,0 1 0,0-1 0,0 1 0,0-1 0,0 0 0,0 1 0,-1-1 0,1 0 0,0 0 0,-3 2 0,-7 6 119,-1-1-1,0 0 1,-23 11-1,20-11-147,-86 47 120,100-54-108,1-1-43,32 0 44,-28 0 10,1 0-1,0 0 1,-1 0-1,1 1 0,0 0 1,-1 0-1,1 0 1,-1 1-1,1-1 0,-1 1 1,0 0-1,1 0 1,-1 1-1,0-1 0,0 1 1,-1 0-1,1 0 1,-1 0-1,1 1 0,-1-1 1,0 1-1,0 0 1,-1 0-1,1 0 0,-1 0 1,0 0-1,0 0 1,0 1-1,2 8 0,1 9-62,-1 1-1,0 0 0,-2 0 1,-2 45-1,0-48 164,-1-18-36,1 0 0,-1 1-1,0-1 1,0 0 0,0 0 0,-1 1-1,1-1 1,-1 0 0,1 0 0,-1 0-1,1 0 1,-1-1 0,0 1 0,0 0-1,0-1 1,0 0 0,0 1 0,0-1 0,-1 0-1,1 0 1,0 0 0,-1 0 0,1 0-1,0-1 1,-1 1 0,-2 0 0,-7 2 68,0 0 1,0-1 0,0-1 0,-13 1 0,9-2 116,13 1-193,0 0 1,-1-1 0,1 0 0,0 0-1,-1 0 1,1 0 0,-1 0-1,1-1 1,0 0 0,-1 1-1,1-1 1,0 0 0,0-1 0,0 1-1,0 0 1,0-1 0,0 0-1,0 0 1,0 0 0,-3-3 0,0 22-4431,-2-5 2041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48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85 824,'0'0'623,"0"0"57,0 0 346,0 0-65,0 0-297,0 0-177,40 2 439,-20-1-905,45-2 23,-62 1-34,-1 0-1,0-1 1,0 1-1,1 0 1,-1-1-1,0 0 1,0 1-1,0-1 1,0 0-1,1 0 1,-1 0-1,-1 0 1,1-1-1,0 1 1,0 0-1,0-1 1,-1 1-1,1-1 1,0 0-1,-1 0 1,0 1-1,2-4 1,-2 4 47,-1 0 0,0-1 0,0 1 1,-1 0-1,1 0 0,0 0 0,0 0 0,0 0 1,-1 0-1,1 0 0,0 0 0,-1 0 0,1 0 1,-1 1-1,0-1 0,1 0 0,-1 0 0,1 0 1,-1 0-1,0 1 0,0-1 0,1 0 0,-1 1 1,0-1-1,0 0 0,0 1 0,-1-1 1,-35-20-32,20 13 121,15 7-183,0 0 1,-1 0-1,1 0 1,0 1-1,0-1 1,0 1-1,-1-1 0,1 1 1,0 0-1,0 0 1,-1 0-1,1 0 1,0 1-1,0-1 1,-1 1-1,1-1 1,0 1-1,0 0 1,0 0-1,0 0 1,0 0-1,0 0 0,0 0 1,0 0-1,0 1 1,-2 1-1,-9 8 89,0 0 0,-18 21 0,10-10-156,17-17 106,-49 51 80,50-51-97,0-1 1,0 0 0,1 1 0,0 0-1,0-1 1,0 1 0,0 0-1,1 0 1,-1 0 0,1 0-1,1 1 1,-1 7 0,1-12 6,0 0 0,1 1 0,-1-1 0,0 1 0,1-1 0,0 0 0,-1 1 0,1-1 0,0 0 0,0 0 0,0 0 0,-1 0 1,1 0-1,0 1 0,1-2 0,-1 1 0,0 0 0,0 0 0,0 0 0,0 0 0,1-1 0,-1 1 0,0-1 0,2 1 0,39 13 27,-35-13-23,61 12-53,0-3 0,1-4 1,-1-2-1,76-6 0,-48 1-487,-95 1 826,-40-8-7,-3 8-2569,32 0-1237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0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61 1144,'0'0'1894,"0"0"-740,0 0-525,0 0-114,0 0-90,9-11 2224,-9 9-2651,0 0 0,0 0 0,0 1-1,0-1 1,-1 0 0,1 0 0,-1 0 0,0 0 0,1 0 0,-1 1 0,0-1 0,0 0 0,0 1 0,0-1-1,-1 1 1,1-1 0,0 1 0,0-1 0,-1 1 0,1 0 0,-1 0 0,0 0 0,1 0 0,-1 0 0,0 0 0,1 0-1,-1 0 1,0 1 0,0-1 0,0 1 0,0-1 0,1 1 0,-1 0 0,0-1 0,0 1 0,0 0 0,-2 1-1,-1-1-25,1 0-1,0 0 0,0 1 0,0-1 1,-1 1-1,1 0 0,0 0 0,0 1 1,0-1-1,1 1 0,-1 0 0,0 0 1,1 0-1,-1 1 0,1-1 0,-6 6 1,7-6 15,0 1 1,0 0 0,0 0 0,0 0-1,1 0 1,-1 0 0,1 0 0,0 0-1,0 1 1,0-1 0,0 0 0,0 1-1,1-1 1,0 0 0,-1 1 0,1-1-1,0 1 1,1-1 0,-1 1 0,1-1-1,-1 1 1,1-1 0,0 0 0,0 0-1,1 1 1,-1-1 0,1 0 0,-1 0-1,1 0 1,0 0 0,0-1 0,1 1-1,-1 0 1,0-1 0,5 4 0,8 7 44,0 1 1,1-2-1,1 0 1,28 15-1,-20-14-35,0 0 1,40 13-1,-54-22-42,-1-1 0,1 0 0,0-1 0,0 0 0,0-1 0,0 0 0,1-1 0,-1 0 0,15-2 1,-22 0 36,0 0 1,0 0-1,0 0 1,0 0-1,0-1 1,0 1-1,-1-1 1,1 0-1,-1 0 1,0 0-1,0-1 1,0 1-1,0-1 1,-1 1-1,5-9 1,1-3 11,0 0 0,10-31-1,-15 35 47,-1 1 0,0-1 0,0 0 0,-1-16 0,3-18 857,-3 44-967,-1 0 0,0 0 0,1 0 0,-1 0 0,0 0 0,0 1 0,0-1 0,0 0 0,0 0 1,0 0-1,0 0 0,0 0 0,0 0 0,0 0 0,0 1 0,-1-1 0,1 0 0,0 0 0,-1 0 0,1 0 0,-1 0 0,-10 11 77,-12 34 457,20-32-440,-1 0 0,2 0 0,0 0 0,1 1 0,0-1 0,0 0 0,3 17 0,-2-25-38,1 1 0,0-1 0,1 0 0,-1 0 0,1-1 0,0 1 0,0 0 0,0 0 0,0-1 0,0 1 0,1-1 0,0 0 1,-1 0-1,1 0 0,0 0 0,1 0 0,-1-1 0,0 1 0,1-1 0,0 0 0,-1 0 0,1 0 0,0-1 0,7 3 0,3 0-48,0 0 0,1-1 0,-1-1 0,1 0 0,0-1 0,-1-1 0,1 0 0,0-1 0,-1 0 0,1-1 0,-1-1 0,1 0 0,-1-1 0,0-1 0,0 0 0,-1-1 0,0 0 0,0-1 0,22-15 0,-30 17-15,0 1 0,0-1 0,-1 0 0,0 0 0,0 0 0,0-1 0,-1 0 0,0 1 0,0-1-1,0 0 1,-1 0 0,0-1 0,0 1 0,-1 0 0,1-1 0,-1 1 0,-1-1 0,1 1 0,-1-1 0,-1-6 0,6-40 45,-4 51-76,0 0 1,-1 0-1,1 0 0,0-1 1,0 1-1,1 0 0,-1 0 0,0 1 1,1-1-1,-1 0 0,1 0 1,-1 1-1,1-1 0,0 1 1,0-1-1,0 1 0,0 0 0,0-1 1,0 1-1,0 0 0,0 1 1,0-1-1,1 0 0,-1 0 1,0 1-1,4-1 0,11-3-981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22 280,'0'0'2262,"0"0"-706,0 0-640,0 0-215,0 0-161,0 0-232,-5-15 1687,-5 13-1998,-1 0 0,1 1 0,0 0-1,-1 1 1,-13 1 0,20-1-7,0 1-1,0 0 1,0 1-1,0-1 1,0 0 0,0 1-1,1 0 1,-1 0-1,0 0 1,1 1-1,0-1 1,-1 1 0,1 0-1,0 0 1,0 0-1,-2 4 1,-54 76 63,54-76-141,1 0 0,1 1-1,-1 0 1,1 0-1,1 0 1,-1 0-1,1 1 1,1-1-1,-2 16 1,3-23 45,1-1 0,-1 1 0,1 0 0,0 0 0,-1 0 1,1-1-1,0 1 0,-1-1 0,1 1 0,0 0 0,0-1 0,-1 1 0,1-1 0,0 1 1,0-1-1,0 0 0,0 1 0,0-1 0,0 0 0,0 0 0,-1 0 0,1 1 0,0-1 0,0 0 1,0 0-1,0 0 0,2-1 0,36 1 183,-29 0-214,-5 0 88,10 0-29,0 0 0,0-1 0,0 0 0,18-5 0,-29 5 22,-1 0 1,1 0-1,-1-1 0,0 1 0,1-1 0,-1 0 0,0 0 1,0 0-1,0 0 0,0 0 0,0 0 0,0-1 0,-1 0 1,1 1-1,-1-1 0,0 0 0,0 0 0,0 0 0,0-1 1,0 1-1,-1 0 0,3-7 0,-4 9-10,0 1 0,0 0 0,0-1 0,0 1 0,0 0 0,0 0 0,0-1 0,0 1 0,0 0 0,1-1 0,-1 1 0,0 0 0,0 0 0,0 0 0,0-1 0,1 1 0,-1 0 0,0 0 0,0-1 0,0 1-1,1 0 1,-1 0 0,0 0 0,0 0 0,1 0 0,-1-1 0,0 1 0,1 0 0,-1 0 0,0 0 0,0 0 0,1 0 0,-1 0 0,0 0 0,1 0 0,-1 0 0,0 0 0,1 0 0,11 9-46,5 13 28,-16-20 17,1 1 1,0-1-1,0 0 0,-1 0 1,1 0-1,0 0 0,0-1 1,1 1-1,-1 0 0,0-1 0,1 1 1,-1-1-1,1 0 0,-1 0 1,1 0-1,-1 0 0,1 0 1,0-1-1,4 1 0,57-1-172,-47-2 61,32-4-632,-2-3-548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1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88 3793,'0'0'1059,"0"0"-517,0 0-227,0 0-251,0 0-276,0-8 5,1 1 221,0-1 136,0 1 0,0-1 0,0 0 0,-1 0 1,-1 0-1,-1-13 0,-3 20-113,1 0-1,-1 0 1,1 0 0,-1 1 0,1 0 0,-1 0 0,0 0 0,-4 1 0,1-1 16,1 1-42,0 0-1,0 0 1,0 1-1,0-1 1,0 2-1,0-1 0,1 1 1,-1 0-1,1 0 1,-1 1-1,1-1 1,1 1-1,-1 1 1,0-1-1,1 1 1,-9 11-1,8-10-43,1 0 1,0 1-1,0 0 0,0 0 0,1 0 0,0 1 0,1 0 0,0-1 1,0 1-1,1 0 0,-1 1 0,2-1 0,-1 0 0,1 9 0,1-15 34,1 0 0,-1 0 0,1 0 0,0-1 0,0 1 0,0 0 0,0 0 0,0-1 0,0 1 0,0-1 0,1 1 0,-1-1 0,0 0 0,1 1 0,-1-1 0,1 0 0,0 0 0,-1 0 0,1 0 0,0 0 0,0 0 0,-1-1-1,1 1 1,2 0 0,49 13 23,-31-9-251,0-2 0,0 0-1,0-2 1,0 0-1,0-2 1,1 0 0,-1-1-1,0-2 1,26-6 0,-19-1-1308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1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288 41 2657,'0'0'1543,"0"0"-449,0 0-232,0 0-159,0 0-246,0 0-225,0-5-161,0-1-10,0 5-70,0 0 0,1 0 1,-1 1-1,0-1 0,0 0 0,0 0 1,0 0-1,0 0 0,0 0 0,0 0 1,0 0-1,0 0 0,0 0 0,-1 0 1,1 0-1,0 0 0,-1 1 0,1-1 1,-1 0-1,1 0 0,-1 0 0,1 1 0,-1-1 1,1 0-1,-1 0 0,0 1 0,1-1 1,-1 0-1,0 1 0,0-1 0,1 1 1,-1-1-1,0 1 0,0 0 0,0-1 1,0 1-1,0 0 0,1-1 0,-1 1 1,0 0-1,0 0 0,0 0 0,0 0 0,0 0 1,0 0-1,-1 0 0,-21 0 6,0 1 0,0 1 0,-43 10-1,58-10 0,-1 0-1,1 1 1,0 0-1,0 1 0,0-1 1,1 2-1,-1-1 1,1 1-1,0 0 0,1 0 1,-1 1-1,1 0 0,-10 12 1,14-16-16,0 0 0,1 0 0,0 0 1,-1 0-1,1 0 0,0 0 0,0 0 0,0 1 1,0-1-1,0 0 0,1 1 0,-1-1 0,1 1 1,-1-1-1,1 1 0,0-1 0,0 1 0,0-1 0,1 1 1,-1-1-1,0 1 0,2 2 0,-1-3 15,1 1-1,0-1 1,-1 1-1,1-1 1,0 1-1,1-1 1,-1 0-1,0 0 0,1 0 1,-1-1-1,1 1 1,-1 0-1,1-1 1,0 0-1,3 2 1,9 2 12,0-1 0,0 0-1,1-1 1,-1 0 0,27 0 0,-4-2-45,-13 1-235,0-2-1,0 0 0,26-4 1,-49 3 251,0 1 0,0-1 0,0 1 0,0-1 0,0 0 1,0 0-1,0 0 0,0 0 0,0 0 0,-1 0 0,1 0 0,0 0 0,-1-1 0,1 1 0,-1-1 1,1 1-1,-1-1 0,0 0 0,1 0 0,0-2 0,0 0 268,-1 0 0,0 0-1,1-1 1,-2 1 0,1 0 0,0-1 0,-1 1-1,0-7 1,0 11-22,0 0-118,0 0-118,0 0-87,0 0-30,7 43-717,-6-40 825,0-1-1,1 1 0,-1-1 1,0 0-1,1 1 1,-1-1-1,1 0 1,0 0-1,0 0 0,0 0 1,0 0-1,0-1 1,0 1-1,0 0 1,0-1-1,1 0 1,-1 0-1,1 1 0,-1-1 1,1 0-1,-1-1 1,1 1-1,-1 0 1,6-1-1,7 3-164,1-2 1,0 0-1,17-2 1,-13 1 59,2 0-362,1-1 0,0-1 0,-1-1 0,1-1 0,24-7-1,-6-2-1471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2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206 194 1280,'0'0'1894,"0"0"-816,0 0-437,0 0-1,0 0-212,-11 0-330,-34 1-194,44-1 88,1 0 0,-1 0 0,1 0 0,0 0 0,-1 0 0,1 0 0,-1 0 0,1 0 0,0 0 1,-1 0-1,1 0 0,-1 1 0,1-1 0,0 0 0,-1 0 0,1 0 0,0 0 0,-1 1 0,1-1 0,0 0 1,-1 0-1,1 1 0,0-1 0,0 0 0,-1 0 0,1 1 0,0-1 0,0 0 0,-1 1 0,1-1 0,0 0 1,0 1-1,0-1 0,0 1 0,-1-1 0,1 0 0,0 1 0,0-1 0,0 1 0,0-1 0,0 0 1,0 1-1,0-1 0,0 1 0,0-1 0,0 0 0,0 1 0,1-1 0,-1 0 0,0 1 0,0-1 0,0 1 1,0-1-1,1 0 0,-1 1 0,0-1 0,0 0 0,1 1 0,-1-1 0,0 0 0,0 0 0,1 1 0,-1-1 1,0 0-1,1 1 0,18 14-305,-8-10 238,0 1 0,0-2 0,1 1 1,-1-2-1,1 1 0,0-2 0,0 1 1,0-2-1,0 0 0,0 0 0,0-1 0,0 0 1,19-4-1,-28 4 19,-1-1 0,1 0 1,-1 0-1,0 0 0,1 0 0,-1-1 0,0 1 1,0 0-1,0-1 0,0 0 0,0 1 1,0-1-1,0 0 0,-1 0 0,1 0 0,0 0 1,-1 0-1,2-3 0,-1-1 123,0 1 0,0-1 0,0 1-1,-1-1 1,1 0 0,-1 1 0,0-13 0,-1 7 211,0-1 1,-1 1 0,0-1 0,-1 1-1,0-1 1,-1 1 0,-8-20-1,9 27-245,0 0 0,0 0 0,0 1 0,-1-1 0,0 1 0,1-1 0,-1 1-1,0 0 1,-1 0 0,1 0 0,0 1 0,-1-1 0,0 1 0,0 0 0,1 0 0,-1 0-1,0 0 1,-1 1 0,1 0 0,0-1 0,0 2 0,-1-1 0,1 0 0,0 1 0,-1 0 0,1 0-1,0 0 1,-1 0 0,1 1 0,0 0 0,-1 0 0,-4 1 0,-13 5-218,0 1 1,0 0-1,0 2 1,-30 18-1,42-22 109,-46 24-1308,10-2-1168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2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76 2481,'0'0'722,"0"0"-448,0 0-137,0 0 63,0 0-48,0 0-96,8-8 148,26-23 434,-21 13 2600,-4 14-2831,-5 4-521,32-6-693,0 1 0,61 1-1,-115 28 164,1-8 1080,1-2-59,1 2 1,-19 22-1,31-33-410,-1 1 0,1-1-1,0 1 1,0-1 0,0 1 0,1 0 0,0 0-1,0 0 1,0 0 0,1 0 0,0 0 0,0 11-1,1 0-890,0-6-584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3:53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41 1256,'0'0'1036,"0"0"-338,0 0-105,0 0-59,0 0-117,0 0-122,-5-38 1621,6 38-1916,0-1-1,-1 1 1,1 0-1,-1 0 1,1-1-1,0 1 1,-1 0-1,1 0 1,-1 0-1,1 0 1,0 0-1,-1 0 1,1 0-1,0 0 1,-1 0-1,1 0 1,0 0-1,-1 0 1,1 0-1,-1 1 1,1-1-1,0 0 1,-1 1-1,1-1 1,-1 0-1,1 1 1,-1-1-1,1 0 1,0 1-1,20 18 9,-10-9-11,-1-3 2,1-1 0,0 0 0,0-1 0,1 0 0,-1-1 0,1 0 0,0-1 0,0 0-1,13 1 1,5-1 4,1-2-1,46-2 0,-71 0-5,1 1-1,-1-1 1,0-1 0,1 1 0,-1-1-1,0 0 1,0-1 0,0 1 0,6-4-1,-10 4 37,0 1-1,1-1 1,-1 0-1,0 1 0,0-1 1,0 0-1,0 0 0,0-1 1,0 1-1,-1 0 1,1-1-1,-1 1 0,0-1 1,1 1-1,-1-1 0,0 1 1,0-1-1,-1 0 0,1 0 1,-1 1-1,1-1 1,-1-3-1,-10 8-3421,1 3 1407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0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8 1712,'0'0'1450,"0"0"-432,0 0-246,0 0-733,0 0 0,0 0 0,0-1 0,0 1 0,0 0 0,0-1 0,0 1 0,0 0 0,0-1 0,0 1 0,-1 0 0,1 0 0,0-1 1,0 1-1,0 0 0,0 0 0,0-1 0,0 1 0,-1 0 0,1 0 0,0-1 0,0 1 0,0 0 0,-1 0 0,1 0 0,0-1 0,0 1 0,-1 0 0,1 0 0,0 0 0,0 0 1,-1 0-1,1 0 0,-1-1 0,-22 43-73,-24 57 0,9-14 258,0-14-58,18-35-132,0 2-1,3 0 0,1 1 1,-13 48-1,27-65-80,2-22 66,0 0 64,0 0-41,-7 0 247,9 0-434,0 0 0,0 0 0,0 0 0,0 0 0,0-1 0,0 1 0,-1-1 0,1 1 0,0-1 0,0 0 0,0 0 0,-1 1 0,1-1 0,0-1 0,-1 1 0,1 0 0,-1 0 0,0 0 0,1-1 0,-1 1 0,0-1 0,0 1 0,0-1 0,0 1 0,0-1 0,0 0 0,0 1 0,0-1 0,-1 0 0,1 0 0,-1 0 0,1 0 0,-1 1 0,0-1 0,1 0 0,-1 0 0,0 0 0,-1-3 0,1-4-506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0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2192,'0'0'1249,"0"0"-434,0 0-194,0 0-142,0 0-231,5-12-172,19-40-67,-23 50-8,-1 1 0,1-1 0,0 0 0,0 1 0,0-1 0,0 1 0,0-1-1,0 1 1,1 0 0,-1-1 0,0 1 0,1 0 0,-1 0 0,1 0 0,0 0 0,-1 0 0,1 0-1,-1 0 1,1 1 0,2-2 0,10-5-113,-14 39-687,-5 78 1396,-1 28-145,6-119-448,2-1 1,0 0 0,1 0 0,0 0 0,8 22 0,67 130 91,-59-136-70,-1 1 0,-2 0-1,-2 1 1,-1 1 0,14 68-1,-28-85-58,-7-14-80,6-7-11,0 0 0,0 1 0,0-1 0,0 0 0,0 0 0,0 0 0,0 0 0,0-1 0,0 1 1,0-1-1,-2-2 0,-12-8-1543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5:59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8 16,'0'0'184,"0"0"27,0 0 113,0 0 28,0 0-123,12-6 5962,-8 5-7151,-2 8 928,-1 1 0,1 0 1,-2-1-1,1 1 0,-1 0 1,0 0-1,-1 0 0,-1 9 0,1-6 36,-3 9 30,-1 0 0,-1 0-1,0 0 1,-2-1-1,0 0 1,-1 0 0,-13 21-1,-12 25 82,16-25-4,3 0-1,-18 68 1,25-43-2822,8-75 729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1.2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2633,'0'0'688,"0"0"-488,0 0-72,0 0 32,0 0 152,0 0-184,0 0 8,116-73 56,-109 66 272,-2 3 32,2-2-168,0 2-144,2-1-176,5 1-8,2 2-72,17 2-160,-5 0-416,-3 0-712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2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111 102 1592,'0'0'1441,"0"0"-712,0 0-353,0 0-153,0 0-6,0 0-26,0-5-40,1-9-67,0 6 37,0 0 0,-1-1 0,0 1 0,-1 0-1,-1-12 1,2 20-142,-1 0 0,1-1 0,0 1 0,-1-1 0,1 1 0,-1-1 0,1 1 0,-1 0-1,1 0 1,-1-1 0,1 1 0,-1 0 0,1 0 0,-1-1 0,1 1 0,-1 0 0,1 0 0,-1 0 0,0 0 0,1 0 0,-1 0-1,1 0 1,-1 0 0,1 0 0,-1 0 0,0 0 0,1 0 0,-1 0 0,1 0 0,-1 1 0,1-1 0,-1 0 0,1 0-1,-1 1 1,1-1 0,-1 0 0,1 1 0,-1-1 0,1 0 0,0 1 0,-1 0 0,-20 16 61,13-6-18,0 1 1,0 0-1,2 0 0,-1 1 1,1 0-1,1 0 1,0 0-1,1 1 1,1 0-1,0 0 1,1-1-1,0 2 0,1-1 1,0 0-1,1 0 1,4 23-1,-2-31-43,0-1 0,1 1-1,0-1 1,0 0 0,0 0 0,1 0 0,-1 0-1,1 0 1,0-1 0,1 0 0,-1 0 0,1 0-1,-1 0 1,1-1 0,0 0 0,1 0 0,-1 0-1,1 0 1,-1-1 0,1 0 0,0 0-1,-1-1 1,9 2 0,-5-1-32,0 0-1,1-1 1,-1 0 0,0 0 0,1-1-1,-1 0 1,0-1 0,1 0 0,-1 0-1,0-1 1,0 0 0,0 0-1,0-1 1,10-6 0,-12 6 10,0-1 0,-1-1 0,1 1 0,-1-1 0,0-1 0,-1 1 0,10-12 0,-13 14 64,-1 1 0,0 0 0,0-1 0,0 1 0,0-1 1,0 1-1,0-1 0,-1 1 0,1-1 0,-1 1 0,0-1 0,0 0 1,0 1-1,0-1 0,0 0 0,0 1 0,-1-1 0,1 1 0,-1-1 1,0 1-1,0-1 0,0 1 0,0-1 0,0 1 0,0 0 0,-3-3 1,-2-25 264,4 14-243,2 16-22,0 0 1,0 0-1,0-1 1,0 1-1,0 0 1,0 0-1,0 0 0,0 0 1,0 0-1,0-1 1,0 1-1,0 0 1,0 0-1,0 0 0,0 0 1,-1 0-1,1 0 1,0 0-1,0-1 1,0 1-1,0 0 0,0 0 1,0 0-1,-1 0 1,1 0-1,0 0 1,0 0-1,0 0 0,0 0 1,0 0-1,-1 0 1,1 0-1,0 0 1,0 0-1,0 0 0,0 0 1,0 0-1,-1 0 1,1 0-1,0 0 1,0 0-1,0 0 0,0 0 1,0 0-1,-1 0 1,1 0-1,0 0 1,0 0-1,0 0 0,0 1 1,0-1-1,0 0 1,-1 0-1,1 0 1,0 0-1,0 0 0,0 0 1,0 1-1,-2 1-17,0 1 0,0 0-1,0 0 1,0 0 0,1 0-1,-1 0 1,1 0-1,0 0 1,0 1 0,0-1-1,0 0 1,1 1 0,0-1-1,-1 1 1,1 3 0,0-5-32,0 1 0,0 0 1,0 0-1,0-1 0,1 1 0,-1 0 1,1-1-1,-1 1 0,1-1 0,0 1 1,0-1-1,0 1 0,0-1 0,1 1 1,-1-1-1,1 0 0,-1 0 1,1 0-1,3 3 0,3 0 24,0 0 0,1-1 0,-1 0 0,1-1 0,0 0 0,0 0 0,0-1-1,15 2 1,76 0 42,-90-4-38,-7 1 4,0-2 0,-1 1-1,1 0 1,-1 0-1,1-1 1,-1 0-1,1 1 1,-1-1-1,1 0 1,-1 0-1,0 0 1,1-1-1,-1 1 1,0 0-1,0-1 1,0 0 0,0 1-1,0-1 1,2-3-1,-1 1 42,0 0 1,-1-1-1,1 1 0,-1-1 1,0 0-1,-1 0 0,1 1 1,-1-1-1,1-8 0,0-4 145,-1 0 0,-1-1-1,0 1 1,-1 0-1,-4-18 1,-5-12 116,6 28-236,0-1-1,-2-39 1,6 80-294,1-1 1,1 0-1,1-1 1,0 1-1,2 0 1,0-1-1,1 0 1,1 0-1,1 0 1,1-1 0,20 32-1,-14-30-1176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3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60 512,'0'0'1006,"0"0"-369,0 0-137,0 0-132,0 0-150,0 0-100,0-2-56,0 1 0,0-1 0,1 0-1,-1 1 1,1-1 0,-1 1-1,1-1 1,0 1 0,0-1 0,-1 1-1,1-1 1,0 1 0,2-2 0,9-3-62,0 0 1,0 1 0,1 1 0,0 0 0,0 1 0,0 0 0,0 1 0,0 0 0,1 1-1,-1 0 1,23 3 0,-35-2-37,0 0 0,1 1 0,-1-1 0,0 0 0,0 1 0,0-1 0,0 1 0,0-1-1,0 1 1,0-1 0,0 1 0,0 0 0,0 0 0,-1-1 0,1 1 0,0 0 0,0 0 0,-1 0 0,1 0-1,0 0 1,-1 0 0,1 0 0,-1 0 0,1 1 0,3 35 19,-4-29 150,-1-1-1,0 1 1,-1-1 0,0 1-1,0-1 1,0 0-1,-6 11 1,3-11-58,1-2-76,1 0 0,-1 0 1,1 1-1,0-1 0,0 1 0,1-1 0,0 1 1,0 0-1,0 0 0,1 0 0,0 0 0,0 0 0,0 8 1,1-14 0,0 0 0,1 1 0,-1-1 0,0 0 0,0 0 0,0 0 0,1 1 0,-1-1 0,0 0 0,0 0 0,1 0 0,-1 0 0,0 1 0,0-1 0,1 0 0,-1 0 0,0 0 0,1 0 0,-1 0 0,0 0 0,0 0 0,1 0 0,-1 0 0,0 0 0,1 0 0,-1 0 0,0 0 0,1 0 0,-1 0 0,0 0 0,0 0 0,1 0 0,-1 0 0,0-1 0,1 1 0,-1 0 1,0 0-1,0 0 0,1 0 0,-1-1 0,0 1 0,13-6 109,2-9-200,-1 1 0,-1-2 0,0 0 0,-1 0 1,0-1-1,-2-1 0,12-25 0,-1 5 282,-21 37-184,1 1-1,-1-1 0,1 0 1,-1 1-1,1-1 1,-1 1-1,1-1 1,-1 1-1,1-1 0,0 1 1,0-1-1,-1 1 1,1 0-1,0-1 1,-1 1-1,1 0 0,0 0 1,0-1-1,0 1 1,-1 0-1,1 0 1,0 0-1,0 0 0,0 0 1,-1 0-1,1 0 1,0 0-1,0 0 1,0 1-1,-1-1 0,1 0 1,0 1-1,0-1 1,-1 0-1,1 1 1,0-1-1,-1 1 0,1-1 1,0 1-1,-1-1 1,1 1-1,-1-1 1,1 1-1,-1-1 0,1 1 1,-1 0-1,1 1 1,24 32-148,-14-13 159,-1 1 0,7 26-1,-5-13-318,-8-34 184,-1 0-1,0-1 1,0 1 0,1-1-1,-1 0 1,0 0 0,0 0-1,1 0 1,-1-1 0,0 1-1,0-1 1,5-1 0,12-9-306,-1-2-235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4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1 395 1608,'0'0'1173,"0"0"-791,0 0-336,0 0-29,0 0 26,14 12-42,5 4-14,-5-4-60,-1-1 1,31 19-1,-39-27 81,17 8-423,-21-12 393,0 1 1,0 0 0,0-1 0,-1 1 0,1-1-1,0 1 1,-1-1 0,1 1 0,0-1 0,-1 0-1,1 1 1,-1-1 0,1 0 0,-1 1 0,1-1-1,-1 0 1,1 0 0,-1 1 0,0-1 0,0 0 0,1 0-1,-1 0 1,0 1 0,0-3 0,24-29 213,-13 24 3397,3 44-4600,-10-28 976,0-1 1,1 0-1,-1 0 1,2 0-1,-1-1 1,1 0-1,0 0 1,0 0-1,12 8 1,-15-12 15,0-1 0,-1 0 0,1 0 0,0 0 0,0 0 0,0 0 0,0 0 0,0-1 0,0 0 0,0 1 0,0-1 0,0 0 0,0 0 0,0-1 0,0 1 0,0-1 0,-1 1 0,1-1 0,0 0 0,0 0 0,0 0 0,0 0 0,-1-1 0,1 1 0,-1-1 0,1 0 0,-1 0 0,0 1 0,4-5 0,-1 2 76,0 0 0,-1-1-1,0 1 1,0-1 0,0 0 0,0 0 0,-1 0 0,0-1 0,0 1-1,0-1 1,0 0 0,-1 1 0,0-1 0,-1 0 0,1-1 0,-1 1-1,0 0 1,-1 0 0,1 0 0,-1-1 0,-1-8 0,1-60 555,0 75-543,0 0-111,0 0-84,0 0-84,0 0-28,0 36-261,-2 3 691,1-29-183,0-1 1,1 1-1,0-1 0,4 19 1,-3-24-8,0 0-1,0 0 1,1 0 0,0 0-1,0-1 1,0 1 0,0 0-1,1-1 1,-1 0 0,1 1 0,0-1-1,0 0 1,0 0 0,7 4-1,-3-2-11,0-1-1,0 1 0,0-1 1,1 0-1,0-1 0,0 0 1,0 0-1,0-1 0,0 0 0,0 0 1,1-1-1,16 0 0,-20-1 7,1 0 1,0-1-1,-1 0 0,0 0 0,1 0 0,-1-1 0,1 0 0,-1 0 0,0 0 0,0 0 0,0-1 0,-1 0 0,1 0 0,0 0 1,-1-1-1,0 0 0,0 1 0,0-2 0,0 1 0,3-5 0,4-8-13,-8 10-53,1 1 1,-1 1-1,1-1 1,0 0-1,1 1 1,-1 0 0,1 0-1,0 0 1,0 1-1,0 0 1,1 0 0,0 0-1,0 0 1,0 1-1,0 0 1,0 1 0,0-1-1,10-2 1,-7-6 1802,-9 9-1677,1 1-1,-1 0 0,1-1 0,-1 1 0,1 0 0,0 0 0,0 0 0,-1-1 1,1 1-1,0 0 0,0 0 0,0 0 0,0 0 0,2-1 0,4-2-42,0 0 0,1-1 0,-2 0 0,1 0 0,-1 0 0,0-1 0,0 0 0,0 0 0,-1-1 0,0 0 0,0 0 0,-1 0 0,0 0 0,0-1 0,3-9 0,-2-1-12,-1-1 1,0 1-1,-2-1 0,0 0 1,-1-32-1,-2 43 25,0 0-1,0 1 0,-1-1 1,0 1-1,0-1 1,-1 1-1,-4-8 0,6 11-7,-1-1 0,-1 1 0,1 0 0,-1 0-1,1 0 1,-1 0 0,0 1 0,-1-1 0,1 1 0,0 0-1,-1 0 1,-7-5 0,9 7-52,-1 1 0,1 0 0,-1 0 1,1-1-1,0 2 0,-1-1 0,1 0 0,0 0 0,-1 1 0,1-1 1,0 1-1,-1 0 0,1 0 0,0 0 0,0 0 0,0 0 0,0 0 0,0 0 1,0 1-1,0-1 0,0 1 0,0 0 0,1-1 0,-1 1 0,0 0 0,1 0 1,-3 4-1,-2 3 33,0 0 1,0 0-1,1 0 1,-9 21-1,10-16 31,0 0-1,1 0 0,1 1 1,0-1-1,1 1 0,1-1 1,0 1-1,1-1 0,0 1 1,1-1-1,1 1 0,0-1 1,1 0-1,1 0 1,0 0-1,1-1 0,0 0 1,1 0-1,1 0 0,14 18 1,-11-16-63,1-1 0,0 0 0,1-1 0,1-1 0,0 0 0,1-1 0,0 0 0,1-1 0,0-1 0,0 0 0,1-2 0,0 0 0,0 0 0,1-2 0,-1 0 0,21 3 0,-35-8-5,-1 0-1,1 0 0,0 0 1,0 0-1,-1 0 0,1-1 1,0 1-1,-1-1 0,1 1 0,-1-1 1,1 0-1,-1 0 0,1-1 1,-1 1-1,1 0 0,-1-1 1,0 1-1,0-1 0,0 0 1,2-2-1,17-14-1657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35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62 576,'0'0'696,"0"0"-218,0 0-38,0 0 37,0 0 150,0 0-70,-12-8-190,-57-38 163,67 45-532,0 0 0,1 0 0,-1 0 0,0 1 0,0-1 0,1 0 0,-1 1 0,0 0 0,0-1 0,0 1 0,0 0 0,0 0 0,0 0 0,1 0 0,-1 0 0,0 0 0,0 1 0,0-1 0,0 1 0,0-1 0,-2 2 0,0 0-12,0 0 1,1 1-1,-1-1 0,1 1 0,0 0 0,0 0 0,0 0 0,0 0 1,-3 5-1,-2 5-2,0 1 1,1-1 0,1 1-1,-7 19 1,11-27-7,0-1 1,1 1 0,-1-1-1,1 1 1,1-1-1,-1 1 1,1 0-1,0 0 1,0-1-1,1 7 1,0-10 0,-1 0 0,1 0 0,-1 0 0,1-1 0,0 1 0,0 0 0,0-1-1,0 1 1,0 0 0,1-1 0,-1 1 0,0-1 0,1 0 0,-1 1 0,1-1 0,-1 0 0,1 0 0,0 0 0,-1 0 0,1 0 0,0 0 0,0-1 0,-1 1 0,1 0 0,0-1 0,0 0 0,0 1 0,0-1 0,0 0 0,3 0 0,8 1 15,0 0 0,-1-1 1,1 0-1,0-1 1,-1-1-1,1 0 0,-1 0 1,1-1-1,-1-1 0,0 0 1,0-1-1,17-9 0,-28 14 12,-1 0 0,1 0 0,0 0 0,0 0-1,-1 1 1,1-1 0,0 0 0,-1 0-1,1 1 1,0-1 0,-1 1 0,1-1 0,-1 0-1,1 1 1,-1-1 0,1 1 0,-1-1 0,1 1-1,-1 0 1,1-1 0,-1 1 0,0-1-1,1 1 1,-1 0 0,0-1 0,0 1 0,1 0-1,-1-1 1,0 1 0,0 0 0,0 0-1,0-1 1,0 1 0,0 1 0,1 1-71,1 0-1,-1 1 1,1-1 0,-1 0-1,1 0 1,0 0 0,0 0-1,1 0 1,-1 0 0,0-1-1,4 3 1,2 0-133,0-1-1,1-1 1,-1 0-1,19 5 1,5-2-1036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43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310 278 2665,'0'0'876,"0"0"-439,0 0-121,0 0 28,0 0-66,-1-8-34,0 1-316,1 4 143,0 0 0,0 0 0,0 0 0,0 0-1,-1 1 1,1-1 0,-1 0 0,0 0 0,0 0 0,0 1-1,0-1 1,-1 0 0,1 1 0,-1-1 0,1 1-1,-1 0 1,0-1 0,0 1 0,0 0 0,0 0 0,0 0-1,0 0 1,-1 1 0,1-1 0,-1 1 0,1-1 0,-1 1-1,0 0 1,1 0 0,-1 0 0,0 0 0,-3 0 0,-1-1-76,0 1 0,0-1 0,-1 2 0,1-1 1,0 1-1,0 0 0,0 0 0,-1 1 0,1 0 1,0 0-1,0 1 0,0 0 0,0 0 1,1 0-1,-1 1 0,1 0 0,-1 1 0,1-1 1,0 1-1,0 0 0,-8 8 0,6-3-7,0-1-1,0 2 0,1-1 1,0 1-1,1 0 0,0 0 1,1 0-1,0 1 1,1 0-1,-5 17 0,3-5-9,1 0 0,1-1-1,1 2 1,1 32 0,2-55 12,1 0 0,-1 0 1,1 0-1,0 0 1,-1 0-1,1 0 1,0 0-1,0 0 1,0 0-1,0 0 1,0 0-1,0-1 1,0 1-1,0 0 1,0-1-1,0 1 1,0-1-1,0 1 1,1-1-1,-1 0 1,0 1-1,0-1 1,0 0-1,1 0 1,-1 0-1,0 0 1,0 0-1,2 0 1,44 2 172,-40-2-152,2 0 12,0 0 0,0 0-1,0-1 1,0 0 0,0-1-1,0 0 1,8-3 0,-14 4-10,0-1 1,0 0 0,0 0-1,0 0 1,0 0-1,0 0 1,-1-1 0,1 1-1,-1-1 1,1 0 0,-1 0-1,0 0 1,0 0 0,-1 0-1,1 0 1,-1 0-1,1-1 1,-1 1 0,0 0-1,0-1 1,0-4 0,5-29 208,-1 0 0,-1-46 0,-3 42-242,11-66 0,-10 94 1,1 0 0,1 0 0,0 1-1,1-1 1,0 1 0,1 0 0,0 1 0,1-1 0,9-11-1,-16 22 3,0 1-1,1-1 1,-1 1-1,0 0 0,0-1 1,0 1-1,0-1 0,0 1 1,1 0-1,-1-1 1,0 1-1,0 0 0,1-1 1,-1 1-1,0 0 1,1 0-1,-1-1 0,0 1 1,0 0-1,1 0 1,-1-1-1,1 1 0,-1 0 1,0 0-1,1 0 1,-1-1-1,1 1 0,-1 0 1,0 0-1,1 0 0,-1 0 1,1 0-1,-1 0 1,0 0-1,1 0 0,-1 0 1,1 0-1,-1 0 1,1 0-1,-1 1 0,1-1 1,-1 20-290,-11 30 234,-2 0 122,3 1 0,2 0-1,2 0 1,3 0-1,1 0 1,8 73 0,-5-118-52,-1-1 0,1 0 0,0 1 0,0-1 0,1 0 0,-1 1 1,1-1-1,0 0 0,1 0 0,-1 0 0,1-1 0,0 1 0,0-1 1,1 1-1,-1-1 0,1 0 0,0 0 0,0-1 0,0 1 1,1-1-1,-1 0 0,1 0 0,0 0 0,0-1 0,0 1 0,0-1 1,0 0-1,0-1 0,7 2 0,-1-2-21,0 1 1,0-2-1,1 0 0,-1 0 0,0-1 1,1 0-1,-1-1 0,0-1 1,0 0-1,0 0 0,-1-1 1,1 0-1,11-7 0,26-17-1352,-2-3-1,-2-1 1,76-71 0,-114 97 1555,8-6 213,-9 9 76,0-1 0,0 0 1,-1 0-1,1 0 0,-1 0 0,0-1 1,6-9-1,-51-7 1823,36 18-2114,2 1-203,0 1-1,0-1 0,0 1 1,0-1-1,0 1 0,0 0 1,-1 0-1,1 0 0,0 1 1,0-1-1,-1 1 0,1-1 1,0 1-1,-7 1 0,7 0 19,0 1-1,0-1 0,0 1 0,1-1 1,-1 1-1,0 0 0,1 0 0,0 1 1,-1-1-1,1 0 0,0 1 0,0-1 1,0 1-1,1 0 0,-3 3 0,-4 6-28,1 1-1,0-1 1,1 1-1,0 0 1,1 1-1,0-1 1,1 1 0,1 0-1,0 0 1,-1 26-1,4-37 34,1-1-1,-1 0 0,1 0 1,-1 0-1,1 0 1,0 0-1,0-1 0,0 1 1,0 0-1,0 0 1,0 0-1,0-1 1,0 1-1,1-1 0,-1 1 1,1-1-1,-1 1 1,1-1-1,-1 0 0,1 0 1,0 0-1,0 0 1,0 0-1,0 0 0,0 0 1,-1-1-1,1 1 1,1-1-1,-1 1 1,3-1-1,8 3-47,1-1 0,0-1 0,18-1 0,-28 0 14,17-1-9,0-2 1,0 0-1,0-1 0,-1-1 0,40-16 0,23-6 449,-79 27-326,1-1-1,-1 1 0,0 0 0,0 0 0,0 0 1,0 1-1,1 0 0,-1-1 0,0 2 1,0-1-1,0 0 0,7 4 0,-6-2-79,0-1-1,1-1 1,-1 1 0,1-1-1,-1 1 1,10-1-1,-4 2-145,-16 3-334,-15 2-1133,2-4-435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17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0 672,'0'0'1144,"0"0"-672,0 0-472,0 0-200,0 0-96,0 0-112,38 0 328,-20 0-240,-2 2-608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0 1192,'-11'27'608,"8"-33"-608,1 0-400</inkml:trace>
  <inkml:trace contextRef="#ctx0" brushRef="#br0" timeOffset="1">1 48 160,'0'0'872,"0"0"-424,0 0-208,0 0-240,0 0-184,0 0-48,0 0-248,39-44-344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19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122 203 744,'108'-88'580,"-81"61"-79,-24 15-303,0 2-19,1 3 79,-1 1 0,1 0 0,-2-1 1,1 1-1,-1-1 0,0 0 0,2-12 1,-5 29-4,0 1 1,-1-1 0,0 0 0,-1 1-1,0-1 1,-6 14 0,-34 65-326,28-59 219,-64 110-56,50-91-63,1 1 1,-40 102-1,68-151-36,-1-1-1,1 1 1,0-1-1,-1 1 1,1-1-1,0 1 1,0-1-1,-1 1 0,1-1 1,0 1-1,0-1 1,0 1-1,0-1 1,0 1-1,0 0 1,0-1-1,0 1 0,0-1 1,0 1-1,0-1 1,0 1-1,0-1 1,0 1-1,0 0 1,0-1-1,1 1 1,-1-1-1,0 1 0,0-1 1,1 1-1,-1-1 1,0 1-1,1-1 1,-1 0-1,0 1 1,1-1-1,-1 1 1,1-1-1,-1 0 0,1 1 1,-1-1-1,1 0 1,-1 0-1,1 1 1,-1-1-1,1 0 1,-1 0-1,1 0 0,-1 0 1,1 0-1,0 0 1,-1 0-1,1 0 1,-1 0-1,1 0 1,-1 0-1,1 0 1,-1 0-1,1 0 0,0 0 1,-1 0-1,1-1 1,-1 1-1,1 0 1,-1 0-1,1-1 1,11 0 286,-12 1-242,0 0-14,31-15 24,-27 14-66,6-4-33,0 0 0,0 1 0,0 0 0,1 1 0,-1 0 0,1 1 0,-1 0 0,13 0 0,-22 2 28,1 0 1,-1 1 0,1-1-1,-1 0 1,1 1-1,-1-1 1,0 1-1,1 0 1,-1 0-1,0-1 1,1 1-1,-1 0 1,0 0-1,0 0 1,0 0-1,1 0 1,-1 0-1,-1 1 1,3 1 0,-3-2-139,1 0 0,0 0 0,0 1 1,0-1-1,0 0 0,0 0 1,1 0-1,-1 0 0,0 0 1,0-1-1,1 1 0,-1 0 0,0 0 1,1-1-1,-1 1 0,1-1 1,-1 1-1,1-1 0,1 0 0,-1-4 66,-1 0 0,0 0 0,0 0-1,0 0 1,-1 0 0,1 0 0,-1-1-1,0 1 1,0 0 0,-2-7 0,2 5 186,2-1 62,-1 1-1,1-1 1,1 1-1,-1-1 1,1 1-1,0 0 1,0 0-1,1 0 1,0 1-1,0-1 1,0 1-1,1 0 1,8-8-1,22-32 1514,-30 225 246,-17 16-1929,8-159 5,4-35 55,0-1-188,-1 0 1,1 1 0,0-1-1,0 0 1,0 1-1,-1-1 1,1 1 0,1-1-1,-1 0 1,0 1 0,0-1-1,0 0 1,1 1 0,-1-1-1,1 0 1,-1 1 0,1-1-1,-1 0 1,1 0-1,0 1 1,0-1 0,-1 0-1,2 1 1,7 1-2238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19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1 512,'0'0'2321,"0"0"-1249,0 0-696,0 0 16,0 0-32,0 0-144,0 0-216,0 0-104,0 0 88,0 0 16,0 0-8,0 0-872,0 0-1945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0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0 181 1200,'0'0'1859,"0"0"-624,0 0-443,0 0-343,0 0-149,0 0-55,0-7-66,0 0-151,1 1 1,0-1 0,0 1 0,0-1 0,1 1 0,0 0-1,0 0 1,1 0 0,-1 0 0,1 0 0,1 0 0,-1 1-1,1-1 1,0 1 0,0 0 0,0 0 0,1 0-1,0 1 1,0 0 0,0 0 0,0 0 0,1 0 0,6-2-1,1-1-135,1 1-1,0 0 1,0 1-1,1 1 0,-1 0 1,1 1-1,0 0 1,0 1-1,23 0 1,-36 3 77,-1-1 0,0 0 0,1 0 0,-1 1 0,0-1 0,1 1 0,-1-1 0,0 1 0,0-1 0,1 1 0,-1 0 0,0 0 0,0 0 0,0-1 0,0 1 0,0 0 0,0 0 0,0 0 0,0 1 0,-1-1 0,1 0 0,0 0 0,-1 0 0,1 1 0,0-1 0,-1 0 0,0 0 0,1 1 0,-1-1 0,0 1 0,0-1 0,1 0 0,-1 1 0,0-1 0,-1 0 0,1 1 0,0-1 0,0 1 0,-1 1 0,0 3 7,1 0 0,-1 0 0,-1 0 0,1 0 0,-1 0 0,0 0 0,-1 0 0,-3 6 0,-57 69 424,46-62-321,2 0 0,0 2 0,-16 27 0,27-29-45,15-19 214,21-20 82,-14 0-297,0-1 0,-2-1 0,0 0 0,-1-1 0,-2 0 0,12-26 0,7-13-37,-31 60-23,1-1 1,-1 0 0,1 1 0,-1 0-1,1-1 1,0 1 0,0 0 0,0 0-1,0 0 1,0 0 0,0 0 0,1 0 0,-1 1-1,1-1 1,-1 1 0,1 0 0,-1 0-1,1-1 1,0 2 0,0-1 0,-1 0-1,1 1 1,0-1 0,0 1 0,0 0-1,3 0 1,-5 0 8,0 1 0,0 0 0,0-1 1,0 1-1,0 0 0,-1 0 0,1 0 0,0 0 0,-1-1 0,1 1 0,0 0 0,-1 0 1,1 0-1,-1 0 0,0 1 0,1-1 0,-1 0 0,0 0 0,0 0 0,1 0 0,-1 0 0,0 0 1,0 0-1,0 2 0,1 32-5,-1-34 15,-4 149 17,4-150-117,4-2 113,0 0 1,0 0-1,0-1 0,-1 1 1,1-1-1,-1 0 1,1 0-1,-1 0 0,0-1 1,0 1-1,4-8 0,5-2-2,10-9 36,-10 11-15,0 0 0,-1-1 0,0 0 0,14-22 0,-25 33 85,0 1-114,0 0-132,0 36-55,-2-3 185,2 45-31,0-75 34,0 1-1,0 0 1,1-1-1,0 1 1,0 0-1,0-1 1,0 1-1,0-1 1,1 0-1,-1 1 1,1-1-1,0 0 0,0 0 1,0 0-1,0 0 1,4 3-1,-4-5-50,0 0 0,0 0-1,1 0 1,-1 0-1,0 0 1,1 0 0,-1-1-1,1 1 1,-1-1 0,0 0-1,1 1 1,-1-1-1,1 0 1,-1-1 0,1 1-1,-1 0 1,1-1 0,-1 1-1,0-1 1,1 0-1,-1 0 1,0 0 0,1 0-1,-1 0 1,3-2 0,5-4-389,1 0 0,-1-1 0,13-11 0,-22 18 406,25-24-1303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0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47 1712,'0'0'777,"0"0"-343,0 0-68,0 0-156,0 0-304,0 0-80,-16 0 3218,16 0-3035,0 0 16,0 0 13,0 0-24,0 0 14,9-37 519,-8 36-574,0 0 0,-1 0 0,1 0 0,0 1 0,0-1-1,0 0 1,0 1 0,-1-1 0,1 1 0,0-1 0,0 1 0,0 0 0,0-1-1,0 1 1,0 0 0,0-1 0,1 1 0,-1 0 0,0 0 0,0 0 0,0 0-1,0 0 1,0 0 0,0 0 0,0 1 0,0-1 0,0 0 0,0 0 0,0 1-1,0-1 1,1 1 0,1 1-25,0-1-1,-1 0 1,1 1 0,-1-1-1,0 1 1,1 0-1,-1 0 1,0-1 0,0 2-1,2 2 1,4 6-2,-1 1-1,-1 0 1,0 0 0,-1 1 0,0-1-1,-1 1 1,6 26 0,-9-32 54,-1-1 0,1 0 0,-1 0 0,0 1-1,-1-1 1,0 0 0,0 0 0,0 1 0,0-1 0,-1 0 0,0 0 0,-1 0 0,1-1-1,-1 1 1,0-1 0,0 1 0,-1-1 0,0 0 0,-5 6 0,-7 4 50,0 0 0,-1-1 1,-1-1-1,-36 21 0,-85 33 281,108-53-277,30-14-54,3-3-7,0 1 0,-1-1 0,1 1 0,1-1 0,-1 1 0,0 0 0,0 0 0,1 0 0,5-3 0,-4 1 2,4-3-19,41-28-476,-48 34 485,1 0-1,0 1 1,0-1 0,0 0 0,0 0 0,0 1 0,0-1-1,0 1 1,0 0 0,0 0 0,0-1 0,0 1 0,0 1-1,0-1 1,0 0 0,0 0 0,0 1 0,0-1 0,0 1-1,0 0 1,0-1 0,-1 1 0,1 0 0,0 0 0,2 2-1,3 2 35,0 0-1,1-1 0,-1 1 0,1-2 1,0 1-1,0-1 0,0 0 0,1-1 1,-1 1-1,1-2 0,-1 1 1,1-1-1,-1-1 0,1 0 0,0 0 1,-1 0-1,1-1 0,0 0 0,-1-1 1,1 0-1,-1-1 0,13-4 0,-18 5 438,-2 2-2684,-2 12 569,1-5 468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1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57 161 624,'0'0'1026,"0"0"-75,0 0-18,0 0-242,0 0-195,0 0-177,-5-1-18,-17 0-43,7-20 2247,15 21-2501,-1-1-1,1 1 0,0 0 0,0 0 0,-1-1 1,1 1-1,0 0 0,0 0 0,-1 0 1,1-1-1,0 1 0,-1 0 0,1 0 0,0 0 1,-1 0-1,1 0 0,0 0 0,-1 0 0,1 0 1,0 0-1,-1 0 0,1 0 0,-1 0 0,1 0 1,0 0-1,-1 0 0,1 0 0,0 0 1,-1 0-1,1 0 0,0 0 0,-1 0 0,1 1 1,0-1-1,0 0 0,-1 0 0,1 0 0,0 1 1,-1-1-1,1 0 0,0 0 0,0 1 0,0-1 1,-1 0-1,1 1 0,0-1 0,0 0 1,0 1-1,0-1 0,-1 0 0,1 1 0,0-1 1,0 1-1,14 21-69,34 24-272,-42-42 301,1 0 0,0 0 1,-1-1-1,1 0 0,0 0 0,0-1 1,1 0-1,-1 0 0,0 0 0,1-1 1,-1-1-1,1 1 0,-1-1 1,1 0-1,-1-1 0,1 0 0,-1 0 1,1 0-1,-1-1 0,8-3 1,-9 3 46,-1-1 0,0 0 0,1 0 0,-1 0 0,0-1 1,-1 1-1,1-1 0,-1-1 0,1 1 0,-1 0 0,0-1 1,-1 0-1,1 0 0,-1 0 0,0-1 0,0 1 0,-1-1 1,0 1-1,0-1 0,0 0 0,0 0 0,-1 0 0,0 0 1,0 0-1,-1-6 0,1-5-3,0 11 22,0-1 1,0 1-1,-1-1 0,0 1 1,-1-1-1,1 1 1,-1-1-1,0 1 1,-1-1-1,-4-11 1,6 18-59,0 0 1,0 0-1,0 0 1,-1 0-1,1-1 0,0 1 1,0 0-1,0 0 1,-1 0-1,1 0 1,0 0-1,0 0 1,0 0-1,-1 0 1,1 0-1,0 0 1,0 0-1,0 0 1,-1 0-1,1 0 0,0 0 1,0 0-1,0 0 1,-1 0-1,1 0 1,0 0-1,0 0 1,0 0-1,-1 0 1,1 0-1,0 1 1,0-1-1,0 0 0,0 0 1,-1 0-1,1 0 1,0 0-1,0 1 1,0-1-1,0 0 1,0 0-1,0 0 1,-1 0-1,1 1 1,0-1-1,0 0 1,0 0-1,0 0 0,0 1 1,0-1-1,0 0 1,0 0-1,0 1 1,-5 10-440,-32 104 440,13-43 96,3 1-1,-11 76 1,26-103-71,0 66 1,1-83 316,1 4-4212,4-33 2423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1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34 2969,'0'0'1024,"0"0"-183,0 0-148,0 0-125,0 0-160,0 0-192,-3-13-516,43 12-755,1-2 0,44-9 0,-57 7-575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3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86 992,'0'0'1202,"0"0"-439,0 0-327,0 0-48,0 0-91,0 0-103,-9-13 246,7 5 2631,-17-26-2675,16 21-350,-1-4 166,2 28-977,2 74 719,5 483-130,-5-558 155,-1-5 6,1-1 0,0 0 0,0 0 0,0 0 0,1 0-1,-1 0 1,1 0 0,0 0 0,0 0 0,1 0 0,-1 0 0,1-1 0,3 6 0,-5-8-161,0-11-535,0-3-411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4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1 149 4177,'0'0'617,"0"0"-389,0 0-149,0 0-52,0 0 9,16-18-15,53-56-6,-64 69-14,0 0 0,0 1 0,0 0 0,1 0 0,0 0 0,-1 0 0,2 1 0,-1 0 0,0 0 0,0 1 1,1 0-1,0 0 0,-1 0 0,1 1 0,0 0 0,8 0 0,-1 0-1,3-2-15,1 1-1,-1 2 1,1-1-1,-1 2 1,1 1-1,-1 0 1,27 7-1,-35-6-23,0 0 0,-1 1 0,1 0 0,-1 0-1,0 1 1,0 0 0,0 1 0,-1 0 0,0 0 0,0 0-1,-1 1 1,1 0 0,-1 0 0,-1 1 0,9 14 0,-1 6 16,-1 1 0,-1 0 0,-1 1 1,-2 0-1,7 47 0,5 13 98,-13-61-75,-1-1-1,-1 2 1,2 40-1,-7-62 26,0 0 0,0 0 0,-1 0-1,1 0 1,-2 0 0,1-1 0,-1 1 0,-1 0-1,1-1 1,-1 1 0,0-1 0,-1 0-1,0 0 1,0-1 0,0 1 0,-1-1 0,-9 10-1,2-6 115,-2 0 0,1 0-1,-1-2 1,0 0-1,-1 0 1,1-1 0,-2-1-1,1-1 1,-1 0-1,-20 4 1,-1-3 130,-1-2 1,1-1-1,-52-4 0,86 2-286,1-1 1,-1 0-1,0 0 0,0-1 0,0 1 0,0 0 0,0-1 1,1 0-1,-1 0 0,0 0 0,1 0 0,-1 0 1,0 0-1,1-1 0,-1 1 0,1-1 0,0 0 0,0 1 1,-1-1-1,1 0 0,1-1 0,-1 1 0,0 0 0,0 0 1,1-1-1,-1 1 0,1-1 0,0 1 0,0-1 1,0 0-1,0 0 0,0 1 0,0-1 0,1 0 0,0 0 1,-1 0-1,1 0 0,0-3 0,34 6-320,-7-1 298,0-1 1,0-1-1,-1-1 1,1-1 0,-1-2-1,0-1 1,30-13-1,-16 3 45,0-3 0,-2-1 0,59-44 0,-87 58-359,1 0 0,0 1 1,0 1-1,0 0 0,1 0 1,13-4-1,-24 9 390,0 1 1,1-1-1,-1 0 0,0 0 0,0 0 0,0 0 1,0 0-1,0 0 0,0-1 0,0 1 1,0 0-1,0 0 0,0-1 0,-1 1 0,1 0 1,-1-1-1,1 1 0,-1-1 0,1 1 1,-1-1-1,0 1 0,0-1 0,0 1 0,0-1 1,0 1-1,0-1 0,0-2 0,0 1 33,-1 1-1,1-1 0,0 1 0,-1-1 0,1 1 0,-1-1 0,0 1 0,0-1 1,0 1-1,0-1 0,0 1 0,0 0 0,-1 0 0,1 0 0,-3-3 1,-2 1-29,1 1 1,-2 0 0,1 0 0,0 0 0,-1 1 0,1 0 0,-1 0 0,1 1 0,-1 0-1,0 0 1,0 0 0,0 1 0,1 0 0,-1 0 0,0 1 0,-9 1 0,14 1-76,1 0-1,0-1 1,-1 1 0,1 0 0,0-1 0,0 1 0,1 0 0,-1 0-1,1 0 1,-1 0 0,1 0 0,0 0 0,0-1 0,0 1-1,1 6 1,-1-3-5,0 3 18,0 10-25,0 1 0,1-1-1,0 0 1,2 0 0,6 23-1,-7-36 48,0-1 0,1 1-1,-1 0 1,1-1 0,1 0-1,-1 0 1,1 0-1,0 0 1,0 0 0,0-1-1,1 0 1,-1 0 0,1 0-1,0 0 1,0-1 0,1 0-1,-1 0 1,0 0 0,1-1-1,9 3 1,0 0-10,0-2 0,0 0 0,1 0 0,-1-2 0,1 0 0,-1 0 0,0-2 0,1 0 0,-1 0 0,0-2 0,1 0 0,19-6 1,-13 1-184,-1 0 1,-1-1 0,1-2 0,-1 0 0,-1 0 0,0-2-1,30-26 1,-46 36 23,-1 2 56,0 0 0,-1 0 0,1-1 1,-1 1-1,1 0 0,-1-1 0,1 1 1,-1-1-1,0 1 0,0-1 0,0 0 0,0 1 1,0-1-1,0 0 0,0 0 0,0 0 1,-1 0-1,1 0 0,-1 0 0,0 0 0,1 0 1,-1-4-1,-2 6 102,0-1-1,0 0 1,0 1 0,-1-1-1,1 1 1,0 0 0,0 0-1,0 0 1,-1 0 0,1 0-1,-3 1 1,0-1-90,-5 0-507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4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1 864,'0'0'891,"0"0"-412,0 0-218,0 0-306,0 6 172,0 54 308,3 0 1,12 68-1,21 47-263,12 66-450,-46-219-488,-2-21-118,0-1 181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25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1872,'0'0'791,"0"0"-615,0 0-164,21-7-84,-20 6 72,21-7-206,1 1 1,0 0 0,0 2 0,0 1-1,41-3 1,-60 7 189,1 0 0,-1 0 0,0 0 0,0 1 0,0-1 0,1 1 0,-1 0 0,0 1-1,0-1 1,0 1 0,-1-1 0,1 1 0,0 0 0,-1 1 0,1-1 0,-1 1 0,0-1 0,1 1 0,-1 0 0,-1 0 0,5 5 0,-2 2 54,0-1 0,0 1 0,-1 0 0,0 1 0,-1-1 0,0 0 0,1 13 0,7 20 377,-6-26-107,-1 1 0,-1-1 1,2 30-1,-9-45-101,-1-1 0,1 1 0,-1-1 0,0 0 0,0 0-1,1 0 1,-1-1 0,-8 0 0,7 1-78,-77 1 1029,83-2-988,0 0-263,35-19-1681,-32 17 1796,1 0-122,-1 0 0,0 1 0,1-1 0,-1-1 0,0 1 0,0 0 0,0-1 0,-1 1 0,1-1 0,-1 0 0,1 0 1,-1 0-1,3-7 0,0 1-1161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47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103 369 1112,'0'0'554,"0"0"-166,0 0 37,0 0-30,0 0-214,-4-2-149,1 0 52,-1 0 0,1-1 0,0 0-1,0 1 1,0-1 0,0 0 0,-4-6 0,-13-14 2382,20 23-2387,0 0-57,0 0-111,0 0-147,0 0-43,0 0 99,0 0 69,-22 1-1229,-5 0 3526,27-1-2110,0 0 104,0 0 48,0 0 38,0 0-118,0 0-151,0 0 27,0 0-9,0 0 5,0 0 46,0 0 13,0 0 22,0 0 27,0 0 34,0 0-36,0 0-14,0 0-56,37-17-162,-30 13 145,0-1 1,0 0-1,0 0 1,0 0 0,-1-1-1,0 0 1,0 0-1,-1-1 1,1 0-1,-2 0 1,1 0 0,-1 0-1,0-1 1,6-15-1,-1-6 153,-1-1 0,8-56 0,-8 37-141,-8 55-125,1 0 1,0 0-1,0 0 0,0 0 1,1 0-1,0 0 0,4 9 1,27 63-141,-14-35 21,3 2 47,9 25-367,-32-69 557,1-1 0,-1 1-1,1-1 1,-1 1 0,0 0 0,0-1 0,1 1 0,-1-1-1,0 0 1,0 1 0,1-1 0,-1 0 0,0 1 0,0-1-1,0 0 1,0 0 0,0 0 0,1 1 0,-1-1 0,0 0-1,0 0 1,0-1 0,0 1 0,-1 0 0,-32 0-43,29 0 76,3 0-49,-38-2 159,38 1-170,0 1 0,0 0 0,0 0-1,1-1 1,-1 1 0,0-1 0,0 0 0,0 0 0,1 1 0,-1-1-1,0 0 1,1 0 0,-1-1 0,1 1 0,-1 0 0,1 0-1,-2-3 1,34 17-5188,-18-1 3139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48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22 143 1816,'0'0'1879,"0"0"-736,0 0-422,0 0-164,0 0-178,0 0-194,0 0-188,0 0 0,0 0 0,0-1 0,0 1 0,0 0-1,0 0 1,0-1 0,0 1 0,0 0 0,0 0 0,0-1 0,0 1 0,0 0 0,0 0 0,0-1-1,0 1 1,0 0 0,0 0 0,1-1 0,-1 1 0,0 0 0,0 0 0,0 0 0,0-1 0,0 1-1,0 0 1,1 0 0,-1 0 0,0 0 0,0-1 0,0 1 0,1 0 0,-1 0 0,0 0 0,0 0-1,0 0 1,1 0 0,-1-1 0,0 1 0,0 0 0,1 0 0,-1 0 0,0 0 0,0 0 0,1 0-1,43 11-215,9 1 117,-38-12 148,-6 1-69,0 0 0,0-1 0,0 0-1,0-1 1,10-2 0,-18 3 44,1 0 0,0-1 1,-1 0-1,1 1 1,0-1-1,-1 0 1,1 1-1,-1-1 0,1 0 1,-1 0-1,0-1 1,1 1-1,-1 0 1,0 0-1,0 0 0,0-1 1,1 1-1,-2-1 1,1 1-1,0-1 0,0 1 1,0-1-1,-1 0 1,1 1-1,-1-1 1,1 0-1,-1 1 0,0-1 1,1 0-1,-1 0 1,0-2-1,-1-2 67,1 0 0,-1 1-1,0-1 1,0 0 0,0 1-1,-1-1 1,0 1 0,0 0 0,0-1-1,-1 1 1,0 0 0,0 1-1,0-1 1,0 0 0,-1 1 0,0 0-1,0 0 1,0 0 0,0 0-1,-1 0 1,-6-3 0,10 6-109,0 1 1,0 0-1,-1-1 1,1 1-1,0 0 1,-1 0-1,1 0 1,0 0-1,-1 0 0,1 0 1,-1 0-1,1 0 1,0 0-1,-1 1 1,1-1-1,0 0 1,0 1-1,-1-1 1,1 1-1,0 0 1,0-1-1,0 1 1,-2 2-1,-28 23-649,25-20 615,-6 6 65,0 0 0,0 1-1,1 1 1,1-1-1,-15 29 1,21-36-39,1 1 0,0 0 0,1 0 0,-1 0 0,1 1 0,1-1 0,-1 1 0,1-1 0,1 1 1,-1-1-1,1 1 0,0-1 0,1 1 0,0-1 0,3 14 0,-2-18 11,0 1 0,0 0 1,1 0-1,-1-1 0,1 1 1,-1-1-1,1 0 0,0 0 0,1 0 1,-1 0-1,0-1 0,1 1 0,0-1 1,-1 0-1,1 0 0,0 0 1,0 0-1,0-1 0,0 0 0,5 2 1,7 1 19,0-1 1,0 0 0,32 1-1,-25-3-165,0-1-1,1-2 1,-1 0-1,0-1 1,0-2-1,0 0 1,24-10-1,-35 11 74,-1-1 0,0-1-1,0 0 1,0-1 0,-1 0-1,0 0 1,0-1-1,-1 0 1,0-1 0,0 0-1,-1-1 1,0 0 0,-1 0-1,0 0 1,6-12 0,-7 9 357,1 1 1,-2-1-1,0 0 1,0-1 0,-1 1-1,-1-1 1,0 0-1,1-20 1,-4 34-88,0 0-241,0 17-394,0-9 455,0 0 0,0 0 0,0 0 0,1 0 0,0 0 0,1-1 0,0 1 0,0 0 0,0-1 0,1 0 0,0 1 0,1-1 0,0 0 0,0-1 0,0 1 0,1-1 0,0 1 0,0-2 0,1 1 0,-1 0 0,14 8 0,-11-7-3,-5-6 3,0 1 1,0 0 0,-1 0 0,1-1-1,-1 1 1,0 1 0,1-1-1,-1 0 1,0 1 0,0-1 0,-1 1-1,1-1 1,0 1 0,-1 0 0,0 0-1,1 0 1,-1 0 0,1 4 0,-58-6 1776,48 0-1645,0-1 0,1-1 0,-1 1 0,0-1 0,1 0 0,-1-1 0,-13-5 0,19 6-147,-1 0 0,1-1 1,0 1-1,0-1 0,0 0 1,0 0-1,0 0 0,0 0 1,1 0-1,-1 0 0,1 0 1,-1 0-1,1-1 0,0 1 0,0-1 1,0 1-1,0-1 0,0 1 1,1-1-1,-1 1 0,1-1 1,-1 0-1,1 1 0,0-1 1,1-5-1,32 6-1204,4 2 697,-5-1-522,-1 1-1,38 6 0,-46-3-69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49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294 104 3937,'0'0'927,"0"0"-178,0 0-131,0 0-197,0 0-129,0 0-154,0-13-77,0-43-50,0 54-13,0 1 0,0-1 0,-1 1 0,1-1 0,0 1 0,-1 0 0,1-1 0,-1 1 0,1 0 0,-1-1 1,1 1-1,-1 0 0,0 0 0,0-1 0,0 1 0,0 0 0,0 0 0,0 0 0,0 0 0,0 0 0,0 0 1,0 0-1,0 1 0,-1-1 0,1 0 0,0 1 0,-1-1 0,1 1 0,0-1 0,-1 1 0,-2-1 0,-45 1-86,37 1 77,2-1 17,1 2-1,-1-1 0,1 1 0,0 1 0,-1 0 0,1 0 0,0 1 0,1 0 0,-1 0 0,1 1 0,0 0 0,0 1 0,0-1 1,1 2-1,-9 8 0,10-10-25,1 1 0,0-1 0,1 1 1,-1 0-1,1 0 0,0 0 0,1 0 1,0 1-1,0 0 0,0-1 1,0 1-1,1 0 0,1 0 0,-1 0 1,1 1-1,0-1 0,0 0 0,1 0 1,0 1-1,2 13 0,0-18-12,-1 0 1,0 0-1,1 0 1,0 0-1,0-1 0,-1 1 1,2-1-1,-1 1 0,0-1 1,0 0-1,1 1 1,-1-1-1,1 0 0,0-1 1,-1 1-1,1 0 0,0-1 1,0 0-1,0 0 1,0 0-1,0 0 0,1 0 1,-1 0-1,4 0 0,12 2-281,0-1 0,34-1-1,-44-1 201,7 1-61,28-1-118,-42 0 295,-1 0 1,1 0-1,0 0 1,0-1-1,-1 1 1,1 0-1,0-1 0,-1 1 1,1-1-1,-1 0 1,1 1-1,-1-1 1,1 0-1,-1 0 1,1 0-1,-1 0 1,0 0-1,3-3 1,-6-2 2368,2 6-1725,5 0-1313,1-1 531,39-1-175,-1-3 0,87-20 0,-129 24 328,0 1 1,-1-1 0,1 1-1,-1-1 1,1 0-1,0 1 1,-1-1 0,1 0-1,-1 0 1,0 0-1,1 0 1,-1 0 0,0-1-1,0 1 1,0 0-1,1 0 1,-1-1 0,0 1-1,-1-1 1,2-1-1,1-34 1420,-3 23-990,24 25-1050,41 30 556,-53-35 16,0 0 1,0 1-1,-1 1 0,0 0 0,0 0 1,-1 1-1,0 1 0,9 10 0,-17-18-20,-1 0 0,0 0 0,0 0-1,0 0 1,0 1 0,0-1 0,0 0 0,0 1-1,-1-1 1,1 1 0,-1-1 0,1 5 0,-1-7 122,-1 1 0,1 0 0,0 0 0,0 0 0,0-1 0,-1 1 0,1 0 0,0 0 0,-1-1 0,1 1 0,-1 0 0,1 0 0,-1-1 0,1 1 1,-1-1-1,0 1 0,1 0 0,-1-1 0,0 1 0,1-1 0,-1 0 0,0 1 0,1-1 0,-1 1 0,0-1 0,0 0 0,0 0 0,1 1 0,-1-1 0,0 0 1,0 0-1,0 0 0,0 0 0,1 0 0,-1 0 0,-1 0 0,-18-6-2022,19 5 1678,-8-5-2655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0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0 520,'0'0'1410,"0"0"-561,0 0-365,0 0-136,0 0 61,0 0 40,-1 6-98,-9 65 2,-2 83 0,8-80-235,-16 90-1,5-87-443,-4-1 0,-4 0 0,-2-2-1,-50 98 1,58-140-1267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1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486 432 3241,'0'0'1097,"0"0"-442,0 0-115,0 0-26,0 0-77,0-9-148,0-107 1278,-1 115-1567,1-1-1,0 1 0,-1-1 0,1 1 1,-1 0-1,1-1 0,-1 1 0,1 0 0,-1-1 1,0 1-1,0 0 0,0 0 0,0 0 0,0 0 1,0 0-1,0 0 0,0 0 0,0 0 0,0 0 1,0 0-1,-1 1 0,1-1 0,0 0 1,-1 1-1,1-1 0,0 1 0,-1 0 0,1-1 1,0 1-1,-1 0 0,-1 0 0,-53-3-146,46 3 145,-11 2-22,0 0 1,1 1-1,-1 1 1,1 1-1,0 1 0,0 1 1,1 1-1,-19 10 1,7-2 18,1 1 1,2 1 0,-1 1 0,-28 27-1,57-46-13,-1 1-1,0-1 0,1 0 1,-1 1-1,0-1 0,1 0 1,-1 1-1,1-1 0,-1 1 1,1-1-1,-1 1 0,1-1 1,-1 1-1,1-1 0,-1 1 1,1-1-1,0 1 0,-1 0 1,1-1-1,0 1 0,-1-1 1,1 1-1,0 0 0,0-1 1,0 1-1,0 0 0,0 0 1,0-1-1,0 1 0,0 0 1,0-1-1,0 1 0,0 0 1,0-1-1,0 1 0,0 0 1,1-1-1,-1 1 0,0 0 1,1-1-1,-1 1 0,0 0 1,1-1-1,-1 1 0,1-1 1,-1 1-1,1-1 0,-1 1 0,1-1 1,-1 1-1,1-1 0,-1 0 1,1 1-1,0-1 0,-1 0 1,1 1-1,-1-1 0,1 0 1,0 0-1,-1 0 0,1 1 1,0-1-1,0 0 0,-1 0 1,1 0-1,0 0 0,-1 0 1,2-1-1,57 5 7,-52-5 32,8 0 8,0-1 1,1 0-1,-1-2 0,-1 0 1,1 0-1,0-2 0,-1 1 0,0-2 1,-1 0-1,1-1 0,-1 0 1,-1-1-1,0 0 0,0-1 0,20-22 1,-9 8 34,-1-1 0,-2-1 0,-1-1 0,-1-1 0,-1-1 0,19-45 0,-27 48 16,-2 0 1,8-51-1,-23 222-356,3-86 208,3 66-1,2-122 61,1 0 0,-1-1 0,1 1-1,0 0 1,0 0 0,0-1 0,0 1 0,1 0-1,-1-1 1,1 0 0,0 1 0,-1-1 0,1 0-1,0 0 1,0 0 0,0 0 0,1 0-1,-1 0 1,0 0 0,1-1 0,-1 0 0,1 1-1,0-1 1,-1 0 0,1 0 0,0 0 0,0 0-1,0-1 1,-1 1 0,6-1 0,11 3 24,0-2 0,-1 0 0,29-3-1,-39 1 7,10 0 8,1-1 0,-1-1 0,0-1 0,0-1 0,0 0 0,0-1 0,-1-1 0,0-1 0,-1 0 0,0-1 0,0-1 1,0 0-1,17-16 0,-33 25-30,1 0 1,0 0 0,0 1 0,0-1-1,-1 0 1,1 0 0,0 0 0,-1 0-1,1 0 1,-1 0 0,1 0-1,-1 0 1,1 0 0,-1 0 0,0 0-1,1 0 1,-1 0 0,0-1 0,0 1-1,0 0 1,0 0 0,0 0 0,0 0-1,0 0 1,0 0 0,-1-1-1,1 1 1,-1-1 0,0 0 5,0 0 0,-1 1 0,1-1 0,-1 0 0,0 1 0,1 0 0,-1-1 0,0 1 0,0 0 0,0 0 0,0-1 0,0 2 0,-3-2 0,-6-2 11,-2 0 1,1 1 0,-23-3 0,22 4-20,-1 1 0,1 1 0,-1 0 1,1 1-1,0 0 0,-15 4 0,24-5-18,1 1 0,0 0 0,0 0 0,-1 0 0,1 1 1,0-1-1,0 1 0,0-1 0,1 1 0,-1 0 0,0 0 0,1 0 0,-1 1 0,1-1 1,-1 1-1,1-1 0,0 1 0,0 0 0,0 0 0,1 0 0,-1 0 0,1 0 0,0 0 1,-1 0-1,1 0 0,1 1 0,-1-1 0,0 0 0,0 6 0,1-5-13,0 0-1,0 0 0,0 0 1,0-1-1,1 1 0,0 0 1,-1 0-1,1 0 1,1 0-1,-1 0 0,0-1 1,1 1-1,0-1 1,2 4-1,0-2 32,1 0 0,-1-1 0,1 1 0,0-1 0,0 0 0,1 0 1,-1-1-1,9 4 0,5 3 19,1-2 0,1 0 0,0-1 0,0-1 0,27 4 0,110 8-679,-138-16 447,66 3-1427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1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1688,'0'0'1339,"0"0"-277,0 0-71,0 0-78,0 0-323,0 0-238,5-7-80,1 25-365,0-1 1,-1 1 0,-1 0-1,0 0 1,-2 1-1,0-1 1,-1 29 0,1-12 85,5 202-85,-7-136-3730,0-104 1419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2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1 177 3609,'0'0'1828,"0"0"-1000,0 0-445,0 0-79,1-18-296,0 2-12,1 0-1,7-28 1,-7 41 4,0-1 0,0 1 1,0 0-1,0 0 0,0 0 1,1 0-1,0 0 0,-1 1 1,1-1-1,0 1 0,0-1 1,0 1-1,1 0 0,-1 0 1,0 1-1,1-1 0,-1 1 1,1 0-1,0-1 0,5 1 1,3-4-2,4-1 6,0 1-1,0 0 1,1 1-1,-1 1 1,1 0-1,0 2 0,0 0 1,-1 0-1,1 2 1,33 4-1,-40-2-19,0-1 0,0 2-1,-1-1 1,1 1 0,-1 1 0,0 0-1,0 0 1,0 0 0,-1 1-1,0 1 1,0-1 0,-1 1 0,1 1-1,-1 0 1,-1-1 0,0 2 0,0-1-1,9 19 1,-8-14-20,-2 0 0,0 0-1,0 1 1,-1 0 0,-1 0 0,0 0 0,-1 0-1,0 1 1,-1-1 0,-2 25 0,-1-19 20,-1-1 0,-1 1 1,0-1-1,-2 0 0,0 0 1,-1-1-1,-13 23 0,6-15 41,-1-2 1,-1 0-1,-1-1 0,-1 0 0,-2-2 0,0 0 0,-1-1 0,-1-1 0,0-1 1,-48 28-1,63-42 6,1-1 0,0 0-1,-1 0 1,0-1 0,1 0 0,-11 2 0,16-4-20,0 1 1,0-1-1,0 0 0,0 0 0,-1 0 1,1 0-1,0 0 0,0-1 1,0 1-1,0 0 0,-1 0 0,1-1 1,0 1-1,0-1 0,0 1 1,0-1-1,0 1 0,0-1 0,0 0 1,0 0-1,0 1 0,0-1 1,1 0-1,-1 0 0,0 0 0,0 0 1,1 0-1,-1 0 0,1 0 1,-1 0-1,1 0 0,-1 0 0,1 0 1,-1 0-1,1 0 0,0-1 1,0 1-1,0 0 0,0 0 0,0 0 1,0 0-1,0-1 0,0 1 1,0-2-1,1 2-20,0 0-1,0 0 1,-1 0 0,1 0 0,0 0 0,0 1-1,0-1 1,0 0 0,0 0 0,0 0-1,1 1 1,-1-1 0,0 1 0,0-1 0,0 1-1,1-1 1,-1 1 0,0 0 0,1 0-1,-1-1 1,0 1 0,0 0 0,3 0-1,1-1-18,50-7 20,107-4 1,-104 10-390,91-15 0,-126 12 376,-1-1-1,0-1 1,-1-1-1,0-1 1,39-23-1,-48 25 40,-1 0 0,1-2-1,-1 1 1,-1-1 0,0-1 0,0 0-1,-1 0 1,0-1 0,-1 0-1,14-24 1,-19 27-16,0 0 1,0 0-1,-1 0 0,0 0 1,-1 0-1,0 0 0,0-1 1,0 1-1,-1 0 0,-1 0 1,-1-12-1,2 19 10,-1-1 1,0 1-1,1-1 1,-1 1-1,0 0 1,0 0-1,0-1 1,0 1-1,0 0 0,0 0 1,0 0-1,-1 0 1,1 0-1,0 0 1,0 0-1,-1 1 0,1-1 1,-1 0-1,1 1 1,-1-1-1,1 1 1,-1 0-1,1-1 1,-1 1-1,1 0 0,-1 0 1,1 0-1,-1 0 1,0 0-1,1 0 1,-1 0-1,1 1 0,-1-1 1,-1 1-1,-3 0-5,0 0 0,0 1 0,0-1 0,0 2 0,1-1 0,-1 0 0,-6 5-1,-6 6 2,0 1-1,1 1 0,1 1 1,0 0-1,1 1 0,1 0 1,1 1-1,-12 22 0,23-37-34,0 1-1,0-1 0,1 0 1,0 0-1,0 0 0,0 1 1,0-1-1,0 1 0,0-1 1,1 1-1,0-1 0,0 1 1,0-1-1,0 1 1,0-1-1,1 1 0,1 3 1,-1-4 14,0-1 0,0 1 0,1-1 0,0 0 0,-1 0 0,1 0 1,0 0-1,0 0 0,0 0 0,0 0 0,0 0 0,0-1 1,1 1-1,-1-1 0,1 0 0,-1 0 0,1 1 0,-1-2 0,1 1 1,0 0-1,-1 0 0,4-1 0,29 6-119,1-2 0,0-2 0,0-1 0,0-2 1,-1-1-1,55-11 0,-15-4-1372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3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23 568,'0'0'900,"0"0"-657,0 0-372,0 0 1,0 0-294,14-3 2,3-2 394,-9 3 138,-1 0 0,1 0 0,0 1 0,0 0 1,0 0-1,9 1 0,-17 0 859,0 0 197,0 0-76,0 0-111,0 0-269,0 0-203,0 0-222,0 0-227,1-2-53,-1 2 0,0-1 0,0 1 1,0 0-1,1 0 1,-1-1-1,0 1 1,0 0-1,1 0 1,-1-1-1,0 1 1,0 0-1,1 0 1,-1 0-1,0 0 0,1 0 1,-1-1-1,0 1 1,1 0-1,-1 0 1,0 0-1,1 0 1,-1 0-1,0 0 1,1 0-1,-1 0 1,0 0-1,1 0 1,-1 0-1,1 0 0,-1 1 1,0-1-1,0 0 1,1 0-1,-1 0 1,0 0-1,1 0 1,-1 1-1,0-1 1,1 0-1,-1 0 1,0 1-1,0-1 0,1 0 1,-1 0-1,0 1 1,0-1-1,9 11-89,0 6 60,0-1 0,-2 1 0,0 1 0,-1-1 0,-1 1 0,0 0 0,3 34 0,3 136-15,-10-136-13,-1 85-2753,-1-130 1580,-5-5 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4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 3105,'0'0'445,"0"0"-278,0 0 11,0 0 23,0 0-97,22-7-43,70-23-49,-81 27-25,-1 1 1,1-1-1,-1 2 1,1-1-1,0 2 1,-1-1-1,1 1 0,0 1 1,0 0-1,-1 1 1,15 3-1,-20-3-25,0 0 0,-1 0-1,1 0 1,-1 0 0,0 1-1,0-1 1,0 1 0,0 1 0,0-1-1,0 0 1,-1 1 0,0 0-1,1-1 1,-2 1 0,1 1 0,0-1-1,-1 0 1,0 1 0,0-1-1,0 1 1,0-1 0,-1 1-1,1 0 1,-2 0 0,2 9 0,-1-7 24,-1 1 0,1-1 1,-1 1-1,-1-1 0,0 1 0,0-1 1,0 1-1,-1-1 0,0 0 1,0 1-1,-1-1 0,0-1 1,0 1-1,-1 0 0,0-1 1,-7 10-1,4-8 159,0-1 0,-1 1 0,0-2 0,0 1 0,0-1 0,-1 0 0,0 0 0,0-1 0,-1-1 0,1 0 0,-1 0 0,0 0 0,0-1 0,0-1 0,-17 3 0,33-13-661,7-3-41,0 1-1,1 0 0,0 1 1,1 1-1,30-13 0,-28 14 965,0-2 0,0 1 0,-1-2-1,28-22 1,-43 32 21,-1 0-30,0 0-162,0 0-312,4 25 38,-2-21 70,-1 0-1,1 0 1,-1 1-1,-1-1 1,1 0-1,0 0 1,-1 1-1,0-1 1,0 0-1,0 1 1,-1-1-1,1 0 1,-1 0 0,0 1-1,0-1 1,-1 0-1,1 0 1,-1 0-1,0 0 1,0-1-1,0 1 1,-1 0-1,1-1 1,-1 0-1,0 1 1,0-1-1,0 0 1,0 0-1,-4 2 1,17-17-98,0 0 1,-1 0 0,0-1 0,-1-1-1,-1 1 1,7-18 0,-5 11 173,2 0 0,-1 1 0,28-35 0,-34 49-128,0 0-1,1 1 1,-1 0 0,1 0-1,0 0 1,1 0-1,-1 1 1,0 0 0,1 0-1,0 0 1,0 1-1,0 0 1,0 0 0,0 0-1,0 1 1,0 0-1,0 0 1,11 0 0,-12 3 10,0 0 1,-1 0 0,1 1 0,0-1 0,-1 1-1,1 0 1,-1 0 0,0 0 0,0 1 0,0 0-1,4 5 1,14 10-11,-15-14-19,12 10-271,-19-14 304,1-1-1,-1 1 1,1-1-1,-1 1 0,0-1 1,1 1-1,-1-1 0,0 1 1,0 0-1,0-1 0,1 1 1,-1 0-1,0-1 0,0 1 1,0 0-1,0-1 0,0 1 1,0 0-1,0-1 0,0 1 1,0-1-1,-1 1 0,1 0 1,0-1-1,0 1 0,-1 0 1,1-1-1,0 1 1,-1-1-1,1 1 0,-1 0 1,1-1-17,0 1 0,-1-1 0,1 0 0,0 1 0,0-1 0,-1 1 0,1-1 0,0 0-1,0 1 1,0-1 0,0 1 0,0-1 0,-1 1 0,1-1 0,0 0 0,0 1 0,0-1 0,0 1 0,0-1 0,1 1 0,-1-1 0,0 1 0,0-1 0,0 0 0,0 1 0,0-1 0,0 1 0,1-1 0,-1 0 0,0 1 0,0-1 0,1 0 0,-1 1 0,0-1 0,1 0 0,-1 1 0,0-1 0,1 0 0,-1 0 0,0 1 0,1-1 0,-1 0 0,1 0 0,0 1 0,21 6-1281,-17-6 1014,7 3-720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4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 1456,'0'0'1355,"0"0"-403,0 0-419,0 0-433,8 2-134,15 2 126,1-1-1,1-1 1,44-3-1,-58 1-91,0-1-1,-1-1 1,1 0-1,-1 0 1,1-1-1,-1-1 1,0 1-1,0-1 1,0-1-1,-1 0 1,17-12-1,-24 16 5,0 0 0,-1-1 0,1 1 0,0 0 0,-1-1 0,1 0 0,-1 1 0,1-1 0,-1 0 0,0 0 0,0 0 0,0 0 0,0 0 0,0 0 0,0 0 0,-1 0 0,1 0 0,0 0 0,-1 0 0,0 0 0,0-1 0,1 1 0,-1 0-1,-1 0 1,1 0 0,0-1 0,0 1 0,-1 0 0,1 0 0,-1 0 0,0 0 0,-1-4 0,-1 3 37,1 0 0,0 0 1,-1 1-1,1-1 0,-1 1 0,0 0 0,1-1 0,-1 1 0,0 0 1,0 1-1,-1-1 0,1 0 0,0 1 0,-1 0 0,1 0 0,-1 0 0,1 0 1,-1 0-1,-4 1 0,-4-1-29,-1 0-1,1 1 1,-1 1 0,1 0-1,0 0 1,0 1 0,-1 1-1,1 0 1,-21 9 0,28-9-28,0 0 1,0 0 0,0 0 0,0 1 0,0-1-1,1 1 1,0 0 0,-1 0 0,2 1-1,-1-1 1,0 1 0,1 0 0,0 0 0,0 0-1,0 1 1,1-1 0,0 1 0,0-1-1,0 1 1,1 0 0,0-1 0,-1 12-1,1-12 2,1-1 0,-1 1-1,1 0 1,1-1-1,-1 1 1,1-1-1,-1 1 1,1-1 0,1 1-1,-1-1 1,1 0-1,-1 1 1,1-1-1,0 0 1,1 0-1,4 7 1,-3-7 18,1 0 0,-1 0 0,1-1 0,0 1 0,0-1-1,0 0 1,0 0 0,1 0 0,-1-1 0,1 0 0,0 0 0,10 2 0,14 1-238,0-1 0,0-1 0,0-2 0,1-1 0,-1-1 0,49-9 0,-38 0-847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5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54 3713,'0'0'1272,"0"0"-666,0 0-269,0 0-56,0 0-111,0 0-85,-1-3-42,1 1 0,0-1 1,-1 0-1,0 1 0,1 0 0,-1-1 1,0 1-1,-1-1 0,-1-2 0,-5 1-19,0 0 0,-1 0 0,1 1 1,-1 1-1,0-1 0,0 1 0,0 1 0,0-1 0,0 2 0,0-1 0,-1 1 0,1 1 0,0-1 1,0 2-1,-9 1 0,12-1-57,1-1-1,0 1 1,0 0 0,0 0 0,0 0 0,1 0-1,-1 1 1,1 0 0,-1 0 0,1 1 0,0-1-1,0 1 1,1 0 0,-1 0 0,1 0 0,-1 0-1,1 0 1,1 1 0,-1 0 0,1-1 0,-1 1-1,1 0 1,1 0 0,-1 0 0,1 0 0,-2 10-1,2-9-22,1 0 0,-1 1-1,1-1 1,0 1-1,0-1 1,1 1-1,0-1 1,0 0 0,1 1-1,-1-1 1,1 0-1,1 0 1,-1 0-1,7 10 1,-4-10-19,0 0 1,0-1-1,0 1 1,1-1-1,0 0 1,0-1-1,0 0 1,1 0-1,0 0 1,-1 0-1,1-1 1,9 3-1,1-1-135,-1 0 0,1-1-1,0-1 1,0-1-1,1 0 1,-1-1 0,0-1-1,0-1 1,1 0 0,-1-1-1,28-8 1,8-6-764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5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1 110 1424,'0'0'1227,"0"0"-172,0 0-181,0 0-214,0 0-8,0 0-173,3-18-150,3-2-271,-3 12-43,-1 0 0,0 0 1,0-1-1,-1 1 0,0-1 0,0-12 0,-1 21 42,1 0-91,0 1 0,-1 0-1,1 0 1,0 0 0,0-1-1,0 1 1,-1 0 0,1 0-1,0 0 1,-1 0 0,1 0-1,-1 0 1,1 0 0,-1 0-1,0 1 1,1-1-1,-1 0 1,0 0 0,0 0-1,0 0 1,0 2 0,5 29 89,-5-30-95,0 29-198,0-18 222,0 0 0,1 0 0,3 21 1,-3-32-15,-1 0 1,0 0 0,1 0-1,0 1 1,0-1 0,-1 0-1,1 0 1,0 0 0,1 0-1,-1 0 1,0 0 0,1-1-1,-1 1 1,1 0 0,-1-1-1,1 1 1,0-1 0,-1 1-1,1-1 1,0 0 0,0 0-1,0 0 1,0 0 0,0 0-1,0 0 1,4 0 0,71 1-1486,-37-2 166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5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21 2761,'0'0'1050,"0"0"-353,0 0-31,0 0-33,0 0-80,0 0-129,-2-3-98,0 1-305,0 0 1,0 0-1,-1 1 1,1-1 0,0 1-1,0 0 1,-1 0-1,1 0 1,-1 0 0,1 0-1,-1 0 1,1 1 0,-1-1-1,0 1 1,1 0-1,-1-1 1,0 1 0,1 0-1,-1 1 1,0-1 0,1 0-1,-1 1 1,1 0-1,-1-1 1,1 1 0,-1 0-1,1 0 1,-1 1 0,1-1-1,0 0 1,0 1-1,-1-1 1,1 1 0,-3 3-1,1-2-50,0 1-1,0-1 1,0 1-1,0 0 1,0 0 0,1 0-1,0 1 1,0-1-1,0 1 1,0 0-1,1 0 1,0 0-1,0 0 1,0 0 0,1 1-1,-1-1 1,0 7-1,3-8-12,-1-1-1,0 1 1,1-1-1,-1 1 0,1-1 1,0 1-1,0-1 1,0 0-1,1 0 1,-1 0-1,1 1 0,0-1 1,0-1-1,0 1 1,0 0-1,0 0 1,1-1-1,-1 1 0,1-1 1,0 0-1,0 0 1,-1 0-1,1 0 1,1 0-1,-1-1 1,0 1-1,0-1 0,0 0 1,1 0-1,4 1 1,12 2-354,-1-1 0,0-1 0,1 0 0,24-2 0,-31 0 0,-8 0 224,1-1 0,0 0 0,0 0 0,0 0 0,-1 0 0,1-1 0,-1 0 1,1 0-1,8-6 0,-10 7 351,-1-2 1,0 1-1,0 0 1,0 0 0,-1-1-1,1 0 1,0 0-1,-1 1 1,0-1-1,2-4 1,-3 6 557,-1 1-433,0 0-140,-1 1-160,1 0 0,0-1 0,-1 1 0,1-1 0,0 1 0,0-1 0,-1 1 0,1 0 0,0-1 0,0 1 0,0 0 0,0-1 0,0 1 0,0-1 0,0 1 0,0 0 0,0-1 0,0 1 0,0 0 0,1-1 0,-1 1 0,0-1 0,0 1 0,0 0 0,1-1 0,-1 1 0,0-1 0,1 1 0,-1-1 0,1 1 0,-1-1 0,0 1 0,1-1 0,-1 1 0,1-1 0,0 1 0,16 17 75,-8-13-204,-1-1 0,1 1 0,0-2 0,1 1-1,-1-1 1,1-1 0,-1 0 0,1 0 0,0-1 0,-1 0-1,1 0 1,19-2 0,0 1-2449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6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52 2024,'0'0'1126,"0"0"-565,0 0-179,0 0-45,0 0-117,0 0-173,-11-8-36,2 2-4,0 0 0,-1 0 1,0 1-1,0 0 0,-20-5 1,26 8-1,0 1 1,-1 0 0,1 1-1,0-1 1,-1 1 0,1 0 0,-1 0-1,1 0 1,0 0 0,-1 1-1,1 0 1,0 0 0,-1 0-1,1 0 1,0 1 0,0-1 0,0 1-1,0 0 1,1 1 0,-1-1-1,-6 5 1,3 0-3,1 0-1,-1 1 1,1-1 0,1 1 0,0 0-1,0 1 1,0-1 0,1 1-1,0 0 1,-3 11 0,6-16-33,0-1 0,0 0 0,0 1 1,1-1-1,-1 1 0,1 0 0,0-1 0,0 1 1,0-1-1,0 1 0,0-1 0,1 1 1,0-1-1,0 1 0,0-1 0,0 1 0,0-1 1,1 0-1,-1 0 0,1 1 0,0-1 1,0 0-1,0-1 0,1 1 0,-1 0 0,1-1 1,-1 1-1,1-1 0,0 0 0,5 3 1,6 2-26,1-2 1,1 0-1,-1 0 1,1-2-1,-1 0 1,1-1-1,0 0 1,0-1-1,0-1 1,18-2 0,-5 2-209,32 0-693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2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0 193 1272,'0'0'1314,"0"0"-530,0 0-217,0 0-31,0 0-59,0 0-155,10-10-208,-10 9-113,6-5-35,-1-1-1,2 1 1,-1 0 0,1 0 0,-1 1-1,1 0 1,1 0 0,-1 0 0,1 1 0,0 1-1,0-1 1,0 1 0,15-4 0,-20 7 26,10-3-200,1 1 1,-1 1-1,1 0 0,16 2 1,-28-1 165,0 0-1,0 0 1,1 0 0,-1 1 0,0-1-1,0 1 1,0-1 0,0 1 0,0 0-1,0 0 1,0 0 0,0 0 0,0 0 0,0 0-1,0 1 1,-1-1 0,1 0 0,-1 1-1,1 0 1,-1-1 0,1 1 0,-1 0-1,0 0 1,0-1 0,0 1 0,0 0-1,0 0 1,0 0 0,0 0 0,-1 1 0,1-1-1,-1 0 1,1 4 0,-1-1 91,0-1 0,0 1-1,0 0 1,0 0 0,-1-1 0,0 1 0,0-1-1,0 1 1,-1 0 0,1-1 0,-1 0 0,0 1 0,0-1-1,-1 0 1,1 0 0,-1 0 0,-3 3 0,0-2 128,1 0 0,-1 0 0,0-1 0,0 0 0,0 0 0,-1-1 1,0 0-1,1 0 0,-1 0 0,-11 2 0,4-1-57,-1-1 0,0 0 0,1-1 0,-21 1 0,35-3-234,0 0-96,6-19 201,4 12-78,1 1-1,0 0 1,0 0 0,1 1-1,-1 1 1,1 0 0,0 1-1,23-4 1,15-5-497,-33 51 347,-6-15 289,12 16-102,-22-38 49,1-1-1,-1 1 0,1-1 0,0 1 1,0-1-1,0 0 0,0 0 0,0 0 1,0 0-1,0 0 0,0 0 0,0 0 1,0-1-1,0 1 0,0-1 0,1 1 1,-1-1-1,4 0 0,-1-1 20,1 1 0,0-1 0,-1 0 0,1-1 1,-1 1-1,0-1 0,1 0 0,-1-1 0,0 1 0,0-1 0,0 0 0,-1 0 0,1-1 0,-1 1 0,1-1 0,-1 0 0,-1 0 0,1 0 1,0-1-1,-1 0 0,0 1 0,0-1 0,0 0 0,-1 0 0,4-9 0,3-12 17,0 0-1,-2 0 1,8-53-1,-12 23-68,-4 55 46,-1 1 1,1-1 0,0 0 0,-1 1 0,1-1 0,0 0 0,-1 1-1,1 0 1,-1-1 0,1 1 0,-1 0 0,1 0 0,-1 0 0,1 0-1,-1 0 1,1 0 0,-2 0 0,-31 1-51,34-1 33,-10 3-2,0-1 0,0 1 0,1 0 1,-1 1-1,1 0 0,0 1 1,0 0-1,0 1 0,1-1 0,0 1 1,0 1-1,0 0 0,1 0 0,0 0 1,0 1-1,1 0 0,0 0 0,0 1 1,1 0-1,-5 11 0,8-15-1,1 1 0,0-1-1,0 1 1,1-1 0,0 1-1,0-1 1,0 0-1,0 1 1,1-1 0,0 1-1,0-1 1,0 0 0,1 1-1,0-1 1,0 0 0,0 0-1,0 0 1,1 0-1,0-1 1,0 1 0,0-1-1,1 0 1,0 1 0,-1-2-1,1 1 1,1 0 0,-1-1-1,0 0 1,1 0 0,0 0-1,6 3 1,-3-2 8,0-1 0,0 0 0,0 0-1,0-1 1,1 1 0,-1-2 0,1 1 0,-1-1 0,1-1 0,0 0 0,-1 0 0,1 0 0,-1-1-1,1-1 1,-1 1 0,1-1 0,-1-1 0,0 0 0,12-5 0,10-8-62,-1-1 0,-1-1 0,0-2 1,-2 0-1,0-2 0,-2-1 0,41-49 0,-61 65 183,0 0 1,-1-1-1,0 1 0,-1-1 1,0 0-1,0 0 0,-1 1 0,0-1 1,0 0-1,0 0 0,-2-16 1,1 23-98,12 14-816,1 14 758,0 2-1,-2 0 1,-1 0-1,-2 1 1,-1 0-1,-1 0 1,-1 1-1,0 38 1,-5-67 70,-1 0 1,1 0-1,-1 0 1,0-1-1,0 1 1,0 0-1,0-1 1,0 1-1,0-1 1,-1 1-1,1-1 1,0 0-1,-1 1 1,1-1-1,-1 0 1,0 0 0,1 0-1,-1 0 1,0 0-1,1-1 1,-1 1-1,0 0 1,0-1-1,0 1 1,1-1-1,-1 0 1,0 1-1,0-1 1,0 0-1,-3-1 1,-4 2 138,0 0 0,0-1 0,0-1 0,0 1 1,-15-4-1,21 3-148,0-1-1,0 0 1,0 1 0,0-1 0,0 0 0,0-1 0,1 1 0,-1 0 0,1-1 0,0 1 0,-1-1-1,1 0 1,0 0 0,0 0 0,1 0 0,-1 0 0,-1-6 0,0 1-37,0 1 1,0-1-1,1 0 1,1 0-1,-1 0 1,0-13-1,2 20-106,0 1-69,0 0-223,0 0-119,19 25-871,-16-22 1299,-1-1 0,1 1 0,0 0 0,0-1 0,0 0-1,1 0 1,-1 0 0,0 0 0,1 0 0,-1-1 0,1 0 0,0 1-1,-1-1 1,5 0 0,14 2-976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7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99 128 3369,'0'0'957,"0"0"-462,0 0-259,0 0-53,0 0 46,0 0 18,6-6 97,19-19 129,-19 18-23,-42 7-194,32 0-280,0 0 0,1 0 1,-1 1-1,0-1 0,0 1 0,0 0 1,1 0-1,-1 0 0,1 1 0,-1-1 1,1 1-1,-1 0 0,1 0 0,0 0 1,0 0-1,0 0 0,0 1 0,0 0 1,0-1-1,-4 7 0,4-3-10,-1-1 1,2 1-1,-1 0 0,1 0 1,0 1-1,0-1 0,0 0 1,1 1-1,0-1 0,0 1 1,1 12-1,0-17 22,0 1 1,0-1-1,0 1 1,0-1-1,1 1 1,-1-1-1,1 1 1,-1-1-1,1 1 1,0-1-1,0 0 1,0 1-1,0-1 1,1 0-1,-1 0 0,1 0 1,2 4-1,0-4-10,0 1 0,0-1 0,0 1 0,0-1-1,0 0 1,0-1 0,1 1 0,-1-1 0,6 1 0,11 3-46,0-1 1,0-2-1,36 1 1,-48-3 12,-1 0 1,0 0-1,0-1 1,1 0-1,-1-1 1,0 0-1,0 0 0,0 0 1,-1-1-1,1-1 1,-1 1-1,11-7 1,-16 8 125,0 0-1,-1-1 1,1 1 0,0 0 0,-1-1-1,0 1 1,1-1 0,-1 1 0,0-1 0,0 1-1,-1-1 1,1 0 0,0 0 0,-1 1 0,0-1-1,0 0 1,0 0 0,0 0 0,0 1 0,-1-5-1,1-4 796,1 11-859,-1-1 0,0 1 0,1 0 0,-1-1 0,1 1 0,0 0 0,-1 0 0,1-1 0,-1 1 0,1 0 0,-1 0 0,1 0 0,0-1-1,-1 1 1,1 0 0,-1 0 0,1 0 0,0 0 0,-1 0 0,1 0 0,0 0 0,-1 1 0,1-1 0,-1 0 0,1 0 0,-1 0 0,1 0 0,0 1 0,19 6-102,-11-1 36,1 0 0,-1 0-1,1-1 1,0 0 0,0-1 0,0 0 0,1-1 0,-1 0 0,21 3-1,-13-4-109,1 0 1,0-2-1,0 0 0,37-6 0,-33 2 298,-18 3-43,0-1 0,0 2 0,0-1 0,0 0 0,0 1 0,0 0 0,0 0 0,0 1 0,0-1-1,-1 1 1,1 0 0,0 0 0,0 1 0,-1-1 0,9 5 0,3 2-161,0-1 1,1-1 0,0 0-1,0-1 1,1-1-1,-1-1 1,1 0-1,0-2 1,0 0-1,0 0 1,25-4-1,-40 2 93,-1 1 0,0-1 0,0 0 0,1 0-1,-1-1 1,0 1 0,0 0 0,0-1 0,0 1-1,0-1 1,-1 0 0,1 1 0,0-1 0,-1 0 0,1 0-1,-1 0 1,0 0 0,1-1 0,-1 1 0,0 0-1,-1 0 1,1-1 0,0 1 0,0 0 0,-1-1-1,0 1 1,1-1 0,-1 1 0,0-1 0,0-2-1,0-1 42,-1 0 0,1 0-1,-1 0 1,1 0-1,-2 1 1,1-1-1,-1 0 1,0 1 0,0-1-1,0 1 1,-5-9-1,-8-5 8,0 0-1,-1 1 0,-1 1 1,-25-21-1,37 34-132,-1-1 0,0 1 0,0 0 0,0 0 0,-1 0 0,1 1 0,-1 0 0,0 0 0,1 1 0,-1 0 0,-1 0 0,1 1 0,0 0 0,0 0 0,0 0 0,-1 1 0,1 0-1,-13 2 1,11 2-84,1 1 0,-1 0 0,1 0 0,0 1 0,0-1 0,1 2 0,0-1-1,0 1 1,0 0 0,1 1 0,0 0 0,-6 9 0,-5 5-564,-8 9-906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7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13 2785,'0'0'1353,"0"0"-290,0 0-177,0 0-361,0 0-301,0 0-76,7-12 158,2 52-623,-8-37 309,2 19-31,-1 0 0,0 24 0,-1-42-134,-1 1 0,0-1 0,-1 1 0,1-1 1,-1 1-1,0-1 0,0 1 0,-1-1 0,1 0 0,-1 0 0,0 0 0,0 0 0,0 0 0,0 0 0,-1 0 0,0-1 0,-3 5 0,-6-1-1193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6:58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 4065,'0'0'1079,"0"0"-436,0 0-223,0 0-316,0 0-315,4 1 14,29 7 350,-19-4-23,1-1 0,-1 0 0,0-1 1,17 0-1,-5-2-312,0-1 0,0-2 0,0-1 1,0 0-1,0-2 0,-1-1 0,0-1 0,27-13 0,-51 20 190,1 1-1,-1-1 0,1 1 1,-1-1-1,0 0 0,1 0 1,-1 0-1,0 0 0,1 0 1,-1 0-1,0 0 1,0 0-1,0 0 0,0 0 1,0-1-1,0 1 0,0 0 1,-1-1-1,1 1 0,0-1 1,0-1-1,-1 2 70,0-1 1,0 1-1,-1 0 0,1 0 1,0-1-1,-1 1 0,1 0 1,-1 0-1,1-1 0,-1 1 1,0 0-1,1 0 0,-1 0 1,0 0-1,0 0 0,0 0 1,0 0-1,0 0 0,-1-1 1,-7-4 323,0 0 1,0 1-1,0 0 0,-17-7 1,19 11-716,7 1-1333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09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27 1008,'0'0'955,"0"0"-143,0 0 99,0 0-36,0 0-156,0 0-143,0 0-197,0 0-119,0 0-98,0 0-52,0 0-9,31-13 2153,48 5-2573,0 3 0,101 6-1,-174-1 282,0 0-1,1 0 1,-1 1-1,0 0 0,0 0 1,0 1-1,0-1 1,0 1-1,-1 0 1,1 1-1,0 0 0,-1 0 1,7 4-1,-9-4 1,-1 0 0,1 0-1,-1 0 1,0 0 0,0 1-1,0-1 1,0 1 0,0-1-1,-1 1 1,1 0 0,-1 0 0,0-1-1,0 1 1,-1 0 0,1 0-1,-1 0 1,0 0 0,0 0-1,0 0 1,0 0 0,-2 5-1,1-5 45,1 0-1,-1 0 0,0 0 1,-1 0-1,1-1 0,-1 1 0,0 0 1,1-1-1,-2 1 0,1-1 1,0 1-1,-1-1 0,1 0 1,-1 0-1,0 0 0,0-1 0,0 1 1,-1-1-1,1 1 0,-1-1 1,1 0-1,-1 0 0,-5 1 0,-9 4 302,0-1 0,-1-1 0,-35 4 0,1 1-91,42-7-252,0 0 0,0 1-1,1 1 1,-1-1-1,-17 12 1,74-7-1911,-39-8 1953,20 1 31,1 1 0,-1 2-1,0 0 1,40 15-1,-61-18-42,-1 0-1,1 1 1,0-1-1,-1 1 1,0 1-1,0-1 1,0 1-1,0 0 1,0 0-1,-1 0 1,1 1-1,-1 0 1,0 0 0,-1 0-1,1 0 1,-1 0-1,0 1 1,0-1-1,-1 1 1,0 0-1,0 0 1,0 0-1,-1 0 1,0 0-1,0 0 1,0 8-1,0-7 0,-1 0-1,0 0 1,-1 0 0,0 0-1,0 0 1,-1 0-1,1 0 1,-2-1-1,1 1 1,-5 9 0,1-6 36,-1 0 1,0-1 0,0 1 0,-1-1 0,-15 12 0,-2 3 88,-2-1 0,0-1 0,-1-2 0,-2 0 0,0-2 0,0-2 0,-53 21 0,72-34-41,1 0 0,-1 0 0,0-1 0,0-1 0,-1 0 0,1-1 0,0 0 0,0 0 0,0-1 0,0-1 0,0 0 0,0 0 0,0-1 0,0 0 0,1-1 0,0 0 0,0-1 0,-12-7 0,9 2-48,0 0 1,0-1-1,1 0 1,0-1 0,1 0-1,-16-24 1,26 36-103,1 0 1,0-1 0,-1 1 0,1 0 0,0-1-1,0 1 1,0 0 0,-1-1 0,1 1 0,0-1-1,0 1 1,0 0 0,0-1 0,0 1 0,0-1-1,0 1 1,0 0 0,0-1 0,0 1 0,0-1-1,0 1 1,0 0 0,0-1 0,0 1-1,0-1 1,1 1 0,-1 0 0,0-1 0,0 1-1,0-1 1,1 1 0,-1-1 0,16-1-1079,33 12 578,-29-6 107,92 6-1505,-60-9 74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10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71 335 2593,'0'0'681,"0"0"-296,0 0-130,0 0-51,0 0-52,7-18-8,3-2-73,-5 11-9,-1 1 0,0-1 0,0 1 0,-1-1-1,0 0 1,-1 0 0,2-15 0,-2-26 1993,-2 49-2055,0 1-35,0 0 24,0 0 36,0 0 45,0 0-36,0 0-117,0 0-19,0 30 40,-1-19 76,0 0 1,-1 0 0,-1 0-1,0 0 1,0-1-1,-1 1 1,0-1 0,-9 14-1,8-13 30,0-1 0,0 1-1,0 0 1,2 0-1,-1 0 1,2 1 0,-1-1-1,0 19 1,2-24-23,1 0 0,0 0 0,1 0 0,-1 0 0,1 0 1,1-1-1,-1 1 0,4 8 0,-3-11-3,0 0 0,0 0 1,0 0-1,0-1 0,1 1 0,0-1 0,-1 1 1,1-1-1,0 0 0,0 0 0,0 0 0,0-1 1,1 1-1,-1-1 0,5 2 0,15 4 35,-1-1-1,1-1 0,1-1 0,-1-1 1,1-1-1,-1-1 0,1-1 0,-1-1 1,1-1-1,24-6 0,-42 7-40,0-1 0,0 0 1,0 0-1,0 0 0,0-1 0,-1 0 0,0 0 1,1-1-1,-1 1 0,0-1 0,0 0 0,-1 0 0,1-1 1,-1 0-1,5-6 0,-5 3-9,1 1 1,-1-1-1,-1 0 1,0-1-1,0 1 1,0 0-1,-1-1 1,0 0-1,1-16 1,-3 5-31,0 0 1,-1 0-1,-1 0 1,-1 1-1,-1-1 0,0 1 1,-2 0-1,-15-37 1,12 36 5,0 0-1,-2 1 1,-19-28 0,26 42-29,0 1 0,0-1 1,0 1-1,-1 0 0,1 0 1,-1 0-1,0 0 0,0 1 0,-1 0 1,1 0-1,-1 1 0,1-1 0,-1 1 1,0 0-1,0 1 0,0-1 0,-10 0 1,4 1-169,-1 1 0,1 1 1,0 0-1,0 1 1,-1 0-1,1 1 0,1 0 1,-1 1-1,0 0 1,-11 6-1,-2 4-437,0 1 0,1 0 0,-25 24 1,10-7-859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11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 4673,'0'0'1416,"0"0"-728,0 0-47,0 0-65,0 0-240,0 0-336,0 0 0,-5-2-232,5 2 48,0 0-72,0 0-80,0 0-185,0 4 105,0 11 120,0 0-744,0-5-1112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12.9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186 176 3753,'0'0'1123,"0"0"-339,0 0-219,0 0-163,0 0-193,-15-6-108,11 8-112,-1 0 0,1 1-1,-1-1 1,1 1 0,0 0-1,0 0 1,0 0 0,0 0-1,1 1 1,-1-1 0,-5 9-1,-32 50-66,36-55 79,-5 11-61,0 1 1,1 0-1,1 1 0,1 0 1,0 0-1,2 0 0,0 1 0,2 0 1,0 0-1,1 0 0,1 0 1,3 35-1,-2-53 51,1 0 1,-1 0-1,1 0 1,0-1-1,0 1 1,0 0-1,0 0 1,0-1-1,1 1 1,-1-1-1,1 1 1,-1-1-1,1 1 1,0-1-1,0 0 1,0 0-1,1 0 1,4 3-1,-2-2 30,1 0-1,-1 0 0,1-1 1,0 1-1,0-1 0,0-1 1,0 1-1,11 0 0,1-1 47,1 0 1,-1-2-1,0 0 0,1-1 0,25-6 0,-28 4-46,1-1 1,-1-1-1,0 0 0,-1-1 0,1-1 1,-2 0-1,1-1 0,-1 0 0,21-19 1,-28 21 5,0 0-1,0-1 1,0 1 0,-1-2 0,0 1 0,-1-1 0,0 0 0,0 0-1,-1 0 1,0 0 0,0-1 0,-1 0 0,-1 0 0,1 0 0,-2 0-1,1 0 1,-1-13 0,-1 2 37,-1 0 0,-1 0 0,-1 0 0,-1 0-1,-11-35 1,11 45-74,-1 0-1,1 1 0,-1 0 0,-1 0 1,0 0-1,-1 0 0,0 1 1,0 0-1,-1 1 0,0 0 1,0 0-1,-14-9 0,17 14-29,0 0-1,-1 1 1,0 0-1,1 0 1,-1 0-1,0 1 1,0 0-1,0 0 1,0 0-1,0 1 1,0 0 0,0 0-1,-11 2 1,5-1 19,0 1 0,0 1 1,1 0-1,-1 1 0,-20 9 0,12-3 11,1 1 0,0 0-1,1 2 1,-24 20-1,38-29-41,-1 0 0,1 0 0,0 0 0,0 1 0,0 0 0,1 0 0,0 0-1,0 0 1,0 0 0,0 1 0,1-1 0,0 1 0,0 0 0,0 0-1,1-1 1,0 1 0,0 0 0,1 0 0,-1 0 0,1 0 0,1 6-1,0-7 47,1-1 0,0 0-1,0 0 1,0 0-1,0 0 1,0 0 0,1 0-1,0-1 1,0 1-1,0-1 1,0 0 0,0 1-1,1-2 1,-1 1-1,7 4 1,64 33 72,-68-37-70,22 8-304,0 0-1,1-2 0,1-1 0,-1-2 0,1-1 0,0-1 0,0-1 1,1-2-1,37-3 0,-62 1 320,0 0-1,0 0 1,0 0 0,-1-1-1,1 0 1,0 0 0,-1-1 0,0 0-1,1 0 1,-1 0 0,0 0 0,-1-1-1,1 0 1,0 0 0,-1 0-1,5-6 1,7-10 575,-1-1-1,20-35 1,3-4 431,-42 67-918,-1 1 0,1-1 0,1 1-1,-1 0 1,1 1 0,1-1 0,-1 1-1,1-1 1,1 1 0,0 0-1,0 11 1,0-14-99,1 1-1,1 0 1,-1-1-1,1 1 1,0-1 0,0 1-1,1-1 1,0 0-1,0 1 1,1-1 0,-1 0-1,1 0 1,1-1-1,-1 1 1,1 0-1,5 5 1,-2-4 33,0-1 0,1 0 1,0 0-1,0 0 0,1-1 0,-1 0 0,1-1 0,0 0 1,0-1-1,1 1 0,16 2 0,2-2-41,0-1 0,50-1-1,-72-2-29,0-1 0,0 0 0,0 0-1,0-1 1,0 0 0,0 0 0,-1 0-1,1-1 1,-1 1 0,1-1-1,-1-1 1,0 1 0,-1-1 0,1 0-1,0 0 1,-1 0 0,0-1 0,0 1-1,0-1 1,3-7 0,8-11-166,-2 0 1,0-1-1,9-29 1,-21 52 203,3-9-50,0 0 0,-1 0 0,0-1 0,-1 1 0,0-1 1,0 1-1,-1-1 0,-1 0 0,0 1 0,0-1 0,-3-17 0,1 22 24,1 0-1,-1 0 0,0 0 1,-1 0-1,1 1 0,-1-1 0,-1 1 1,1-1-1,-1 1 0,1 0 1,-1 0-1,-1 1 0,1-1 1,-1 1-1,0 0 0,0 0 1,0 0-1,0 1 0,-1 0 1,-9-5-1,-6 1 82,1 1 1,-1 1 0,0 1-1,0 0 1,-1 2 0,1 1-1,-1 0 1,1 1-1,-39 7 1,50-5-53,-1 1 0,1 1 0,-1 0 0,1 0 0,0 1 0,1 0 0,-1 1 0,1 0 0,0 0 0,0 1 0,1 1 0,0-1 0,1 1 0,-1 0 0,1 1 0,1 0 0,0 0 0,0 0 0,1 1 0,0 0 0,0 0 0,1 0 0,1 1 0,-1-1 0,2 1 0,0 0 0,0 0 0,0 20 0,1-26 15,1 0-1,0 0 1,1 0 0,-1 0 0,1 1 0,0-1 0,0 0 0,1 0 0,-1-1 0,1 1-1,4 8 1,-4-11-6,1 1 0,0 0-1,-1-1 1,1 1-1,0-1 1,0 0 0,1 0-1,-1 0 1,0-1-1,1 1 1,-1-1 0,1 1-1,-1-1 1,1 0 0,0-1-1,6 2 1,25 1 1,0-1 0,1-1-1,-1-2 1,0-2 0,0-1 0,0-1 0,-1-2 0,0-2 0,0-1 0,0-1 0,38-20-1,-62 25 500,0 0 0,0 0 0,-1-1 0,17-14 0,-25 21-396,0 0-148,-1 28-784,-4 20 719,0 32 154,4-76-53,1 0-1,-1 1 1,1-1 0,0 0 0,0 0-1,0 1 1,0-1 0,1 0-1,0 0 1,0 0 0,0-1-1,0 1 1,0 0 0,5 4 0,2 0 26,1 0 0,0 0 0,1-1 0,0-1 1,0 1-1,0-2 0,0 0 0,1 0 1,0-1-1,0-1 0,0 0 0,14 2 1,19 0 20,89 0 0,-119-5-60,-7 0 0,0 0-1,0-1 1,0 0-1,0 0 1,0-1-1,0 0 0,-1 0 1,1-1-1,-1 0 1,0 0-1,0-1 1,0 0-1,0 0 1,0 0-1,-1-1 1,0 0-1,0-1 0,8-8 1,-8 6 19,0-1 0,0 0 0,-1 0 0,0-1 0,0 0 0,-1 1 1,-1-1-1,1-1 0,-2 1 0,1 0 0,-2-1 0,1 1 0,-1-15 0,-1 7-16,0 0 0,-2 1 0,0-1 0,-1 1 0,-1 0 0,0 0 0,-2 0 0,0 0 0,0 1-1,-2 0 1,0 0 0,-1 1 0,0 0 0,-1 1 0,-20-22 0,23 26 8,-1 1 0,-1 0 0,0 0 0,0 1 0,-1 0 0,0 1 0,0 0 1,-1 0-1,-20-9 0,23 13-26,-1 1 1,1-1-1,-1 1 1,0 1-1,0 0 1,1 0 0,-1 1-1,0 0 1,0 0-1,0 1 1,0 0-1,0 1 1,1 0 0,-15 5-1,-4 3-51,1 2 0,1 1 0,0 0 0,0 2 0,2 1 0,-25 22-1,-117 122-1850,99-86 43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29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1 505 992,'0'0'1450,"0"0"-539,0 0-378,0 0-93,0 0-78,0 0-24,0 0 21,0 0 53,0 0-28,0 0-10,0 0-80,0 0-131,0 0-112,0 0-34,0 0-7,0 0-1,0 0 26,0 0 89,0 0 61,0 0 39,0 0-20,0 0-27,0 0-42,0 0-28,0 0-45,0 0-38,0 0 11,0 0-16,0 0 5,0 0-15,26 8 43,60 8 248,1-5 0,160 0-1,-158-9-244,373 21 60,204 2-69,1-35 8,4-1-25,-656 11-28,821-23 56,-208-12-58,-194 14 16,225-38 42,95-29-49,-206 20 3,291-25 10,-114 37-24,-7-51 22,-576 77 283,-148 31-589,1-1 0,-1 1 0,0 0 0,0 1 0,0-1 0,-6 4 0,-19 5-2383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1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1360,'0'0'1146,"0"0"-639,0 0-283,0 0 33,0 0 100,0 0 21,-2 38 1684,3-5-2029,1 0 1,2 0 0,12 48-1,22 168 158,-13-67-107,-7-45 141,1 183 0,-12-144 33,10 26-247,-7-105 37,-4 0 0,-8 131 0,-3-188-10,-18 61 0,-1 5 10,3 48-23,-2 284-1,23 246-280,5-675-610,-11-13-1203,-7-2-67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3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80 328,'0'0'591,"0"0"-106,0 0 235,0 0 218,0 0-7,2-5-424,2-18-303,-3 18-15,-1 5 67,0 0 36,0 0-82,0 0-22,0 0-3,0 0 40,1-2-101,-1 1 0,1-1 0,-1 0 0,1 1 0,0-1-1,-1 1 1,1-1 0,0 1 0,0 0 0,0-1 0,0 1-1,0 0 1,3-2 0,-3 2-107,1-1 0,-1 1 0,0-1 0,0 1 0,1-1-1,-1 0 1,0 0 0,0 1 0,0-1 0,-1 0 0,2-4 0,-2 6 125,0 0 90,0 0-3,0 0-183,0 0-88,0 0-109,0 0-140,0 0-2,0 0 59,0 36-12,0-31 231,-1 0 0,0 0 1,0-1-1,0 1 1,0 0-1,-1-1 1,0 1-1,0-1 1,0 1-1,-6 7 0,-35 42 30,22-28-28,-18 22 14,13-18 12,1 1 0,2 1 0,1 1 0,1 1 0,-28 65 0,47-92-98,0 1 0,1 0 1,-1-1-1,2 1 1,-1 0-1,1 9 1,0-12-78,1-5 173,-1 0 1,0 1-1,1-1 0,-1 0 1,0 0-1,1 0 0,-1 0 1,0 0-1,1 1 0,-1-1 1,0 0-1,1 0 0,-1 0 0,0 0 1,1 0-1,-1 0 0,0 0 1,1 0-1,-1-1 0,1 1 1,-1 0-1,0 0 0,1 0 1,-1 0-1,0 0 0,1 0 1,-1-1-1,0 1 0,0 0 0,1 0 1,-1-1-1,0 1 0,0 0 1,1 0-1,-1-1 0,0 1 1,0 0-1,1-1 0,12-8 152,-9 4-158,1 1 1,1 0-1,-1 0 0,0 0 0,1 1 0,0 0 1,0 0-1,0 0 0,0 1 0,0 0 0,1 0 1,-1 0-1,10 0 0,1-1-209,1 2 0,-1 0 0,34 3 0,-51-2 148,1 0-1,-1 1 1,1-1-1,0 0 0,-1 0 1,1 1-1,-1-1 1,1 0-1,-1 1 0,1-1 1,-1 1-1,0-1 0,1 0 1,-1 1-1,1-1 1,-1 1-1,0-1 0,1 1 1,-1-1-1,0 1 1,0 0-1,1-1 0,-1 1 1,0-1-1,0 1 1,0-1-1,0 1 0,0 0 1,0-1-1,0 2 0,0 23-1305,-1-16 1197,1-4-950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2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263 195 1688,'0'0'694,"2"-18"-359,21-157 350,-23 176-689,0-1 0,0 0 0,0 0 0,0 0-1,0 0 1,0 0 0,-1 0 0,1 0 0,0 0 0,0 0 0,0 0-1,0 0 1,0 0 0,0 0 0,0 0 0,0 0 0,-1 0 0,1 0 0,0 0-1,0 0 1,0 0 0,0 0 0,0 0 0,0 0 0,0-1 0,0 1 0,0 0-1,-1 0 1,1 0 0,0 0 0,0 0 0,0 0 0,0 0 0,0 0-1,0 0 1,0 0 0,0 0 0,0 0 0,0-1 0,0 1 0,0 0 0,0 0-1,0 0 1,0 0 0,0 0 0,0 0 0,0 0 0,0 0 0,0-1 0,-12 17 42,-12 24 130,-33 90 487,-65 216-1,95-262-631,15-44-799,-7 48-1,14-109 2,-2-4-1047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3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34 3633,'0'0'947,"0"0"-275,0 0-87,0 0-119,0 0-105,-11-5-212,-34-18-371,34 18-284,11 8 464,1 0-1,0 0 1,0 0-1,0 0 1,0 0-1,0 0 1,1 0-1,3 4 1,7 17 68,-9-8 15,0 0-1,-1 0 0,0 1 1,-2-1-1,0 0 0,0 1 1,-4 19-1,-30 111 337,33-144-375,1-2-38,0-1 0,0 1 0,1 0 0,-1-1 0,0 1 0,1-1 0,-1 1 0,0-1 0,1 1 0,-1 0 0,1-1 0,-1 0 0,0 1 0,1-1 0,-1 1 0,1-1 0,0 1 0,-1-1 0,1 0 0,-1 1 0,1-1 0,0 0 0,-1 0 0,1 0 0,-1 1 0,1-1 0,0 0 0,-1 0 0,1 0 0,0 0 0,-1 0 0,1 0 0,0 0 0,-1 0 0,1 0 0,0 0 0,-1-1 0,1 1 0,0 0 0,-1 0 0,1-1 0,0 0 0,5 1-315,13 0-1140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4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4305,'0'0'1456,"0"0"-1456,0 0-104,0 0-360,0 0 400,0 0-272,0 0-1016,132 48-1305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4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253 126 3369,'0'0'1151,"0"0"-447,0 0-195,0 0 22,0 0-39,0 0-196,15-26 342,-4 14-720,1 1 0,0 1 1,1 0-1,0 1 1,0 0-1,1 1 0,0 0 1,0 1-1,27-8 0,-40 14 85,1 1-1,-1 0 0,0 0 0,1 0 0,-1 0 0,1 1 0,-1-1 0,0 0 1,1 1-1,-1-1 0,0 1 0,1-1 0,-1 1 0,0-1 0,0 1 1,1 0-1,-1 0 0,0-1 0,0 1 0,0 0 0,0 0 0,0 0 0,0 0 1,0 1-1,-1-1 0,1 0 0,0 0 0,-1 0 0,1 1 0,0-1 0,-1 0 1,0 1-1,1-1 0,-1 0 0,0 1 0,1-1 0,-1 1 0,0-1 0,0 2 1,1 11 28,0 1 0,0-1 0,-3 16 1,1-10-68,1-9 36,0 0-1,-1 0 1,-1 0 0,0 0-1,0 0 1,-1 0-1,-1-1 1,0 1-1,0-1 1,-1 0 0,0 0-1,-1-1 1,0 0-1,0 0 1,-1 0 0,0 0-1,-1-1 1,0-1-1,0 1 1,-1-1-1,0 0 1,0-1 0,0 0-1,-20 8 1,2-2 0,-1-1 1,0-2-1,-1-1 0,1-2 1,-1 0-1,-1-2 1,1-1-1,-38-1 1,67-2-6,-1 0 0,1 0 1,-1 0-1,1 0 1,-1 0-1,1 0 1,-1 0-1,1 0 1,-1 0-1,1 0 1,-1 0-1,0 0 0,1 0 1,-1 0-1,1-1 1,-1 1-1,1 0 1,0 0-1,-1-1 1,1 1-1,-1 0 1,1-1-1,-1 1 1,1 0-1,0-1 0,-1 1 1,1 0-1,-1-2 1,1 2-1,1-1 0,-1 1 0,0-1 1,1 1-1,-1-1 0,1 1 0,-1 0 1,1-1-1,-1 1 0,0 0 0,1-1 1,-1 1-1,1 0 0,0 0 0,-1-1 0,1 1 1,-1 0-1,1 0 0,-1 0 0,1 0 1,-1 0-1,1-1 0,0 1 0,-1 0 0,1 0 1,-1 1-1,2-1 0,247 1 5,38-3-285,-220-8-195,-67 14-1281,0 0 32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5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66 4489,'0'0'1330,"0"0"-485,0 0-191,0 0-198,0 0-198,0 0-14,-1-11-109,-5-35-80,6 46-56,0 0 0,1 1 0,-1-1 0,0 0 0,0 0 0,1 0 0,-1 0 0,0 1 0,0-1 0,1 0 0,-1 0 0,0 0 0,1 0 1,-1 0-1,0 0 0,1 0 0,-1 0 0,0 0 0,1 0 0,-1 0 0,0 0 0,1 0 0,-1 0 0,0 0 0,0 0 0,1 0 0,-1 0 0,0 0 0,1 0 0,-1-1 0,0 1 0,0 0 0,1 0 1,-1 0-1,0-1 0,0 1 0,1 0 0,-1 0 0,0 0 0,0-1 0,0 1 0,1 0 0,-1-1 0,0 1 0,0 0 0,0 0 0,0-1 0,0 1 0,1 0 0,-1-1 0,0 1 0,0 0 1,0-1-1,0 1 0,0 0 0,0-1 0,0 1 0,0 0 0,0 0 0,0-1 0,-1 1 0,1 0 0,0-1 0,0 1 0,14 13-59,-9-8 62,1-1 0,0 0 0,0-1 0,0 1 0,1-1 0,-1 0 0,1-1 0,0 0 0,-1 0 0,1 0 0,0-1 0,0 0 0,0 0 0,0-1 0,0 0 0,11-1-1,-1 0-19,1-1 0,-1-1-1,0 0 1,0-1 0,25-10-1,-24 6 39,-2 4-283,-14 27 127,-2-18 155,0-5-22,1 23-36,-1 0-1,-1-1 0,-1 1 0,-2 0 0,0-1 0,-8 25 1,-6 0 49,1 2 0,2 0 0,3 1 0,1 0 0,-5 83 0,15-110-249,-1-6 178,2 0 1,2 30-1,-1-44-82,-1-1-1,0 1 1,1 0-1,-1 0 1,1-1 0,0 1-1,0-1 1,0 1-1,0-1 1,0 1 0,0-1-1,1 1 1,-1-1-1,1 0 1,0 0 0,0 0-1,0 0 1,0 0-1,0 0 1,0-1 0,0 1-1,0 0 1,5 1-1,5-1-2767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5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9 2969,'0'0'2096,"0"0"-992,0 0-360,0 0 17,0 0-265,0 0-160,0 0-288,0 0-48,-5-9-88,24 9 88,9 0 24,11 0-24,6 0 0,-1 0-64,5 2-312,-5 9-600,-11-1-745,-12-4-2928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7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4641,'0'0'1048,"0"0"-704,0 0-16,0 0-56,0 0-48,0 0-31,0 0-25,14-32 24,-9 26-136,0 2 16,-5 2-72,4 0 0,-4 2-40,3 0-320,1 0-409,6 0-319,-1 0-24,-2 0-1953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7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1 440,'0'0'184,"0"0"-184,0 0-624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8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43 488,'6'-13'274,"2"-16"848,-8 29-984,-1-1 0,1 1 0,-1 0 0,1 0 0,0 0-1,-1 0 1,1 0 0,0 0 0,-1 0 0,1 0-1,-1 0 1,1 0 0,0 0 0,-1 0 0,1 0 0,0 1-1,-1-1 1,1 0 0,-1 0 0,1 0 0,0 0-1,0 1 1,-1-1 0,1 0 0,0 0 0,-1 1 0,1-1-1,0 0 1,0 1 0,-1-1 0,1 0 0,0 1-1,0-1 1,-1 1 0,1 37-2185,-4-21 251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39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35 776,'0'0'543,"0"0"-188,0 0 163,0 0 260,0 0-5,0 0-178,0-4-168,-1 2-225,1 0 0,0 0 0,-1 1 1,1-1-1,-1 0 0,1 1 0,-1-1 0,0 0 0,0 1 1,0-1-1,0 1 0,0-1 0,0 1 0,0 0 0,0-1 0,-1 1 1,1 0-1,-2-1 0,-7 42-225,-5 37-72,-1 3-184,4 1 0,-3 104 0,15-147-813,0-7-618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0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1 143 3777,'0'0'595,"0"0"-331,0 0-175,0 0-57,8-14 39,29-45 6,-34 54-22,1-1 0,0 2 0,1-1-1,-1 0 1,1 1 0,0 0 0,0 0 0,1 0-1,-1 1 1,1 0 0,-1 0 0,1 0 0,0 1 0,0 0-1,8-2 1,3 0-60,0 2 0,0 0 0,32 2 0,-35 0 3,25-1-120,0 2 0,0 2 0,-1 2-1,1 1 1,62 18 0,-88-19 29,0 0-1,0 1 0,0 0 1,-1 1-1,0 0 0,0 1 1,-1 0-1,0 1 0,-1 0 1,1 1-1,-2 0 0,1 0 1,-2 1-1,1 0 0,-2 1 1,1 0-1,-2 0 0,1 1 1,5 17-1,-4-2 92,-2 0 0,-1 0-1,-1 0 1,-1 1 0,-2 0 0,-1-1-1,-1 1 1,-5 30 0,3-40 89,-1-1-1,-1 0 1,-1 0 0,0 0-1,-1-1 1,-1 0 0,0 0-1,-2 0 1,0-1 0,0-1-1,-2 0 1,0 0 0,0-1-1,-1-1 1,-1 0 0,-1-1-1,-19 13 1,12-10 104,0-2 0,-2-1 0,0 0 0,0-2 0,-1-1 0,0 0 1,0-2-1,-1-1 0,0-2 0,0 0 0,-46 0 0,59-3-135,-1-2 1,1 0-1,-1 0 1,1-1-1,0-1 1,0 0-1,0-1 1,-14-6-1,23 8-39,0 0 0,-1-1-1,1 1 1,0-1 0,0 0 0,1 0 0,-1-1 0,1 1-1,-1-1 1,1 0 0,0 1 0,1-1 0,-1-1 0,1 1-1,-1 0 1,1-1 0,1 1 0,-1-1 0,1 1-1,-1-1 1,1 0 0,1 0 0,-1 1 0,1-1 0,-1-8-1,1 11-16,0-1 0,1 0 0,-1 1 0,0-1 0,1 1 0,-1-1-1,1 0 1,0 1 0,0-1 0,0 1 0,0 0 0,0-1 0,0 1 0,1 0-1,-1 0 1,1 0 0,0 0 0,-1 0 0,1 0 0,2-2 0,0 2-26,0 0 0,0-1 0,0 1 1,0 1-1,0-1 0,1 1 1,-1-1-1,0 1 0,1 1 0,8-2 1,2 2-59,0 0 0,0 1 0,-1 1 0,1 0 0,0 1 0,16 6 0,-11-6 89,0 0-1,0-1 1,1-1 0,-1 0 0,0-2 0,0 0-1,0-2 1,0 0 0,22-7 0,15-5-239,-2-3 0,0-2 1,55-28-1,-76 30-61,1-1 0,-2-2-1,-1-1 1,-1-2 0,41-39 0,-68 59 322,0 0 1,0 0-1,-1 0 0,1-1 1,-1 1-1,0-1 0,0 0 1,-1 0-1,1 0 1,-1 0-1,0 0 0,-1-1 1,1 1-1,-1-1 0,0 1 1,0-1-1,-1 1 0,1-1 1,-1 0-1,-1 1 1,-1-12-1,0 11 32,0 0-1,0 0 1,-1 0 0,0 1 0,0-1-1,-1 1 1,0-1 0,0 1-1,0 0 1,0 0 0,-1 1 0,0-1-1,0 1 1,0 0 0,0 1-1,0-1 1,-1 1 0,-10-4 0,11 4-3,0 0-1,0 1 1,-1 0 0,1 0 0,-1 1 0,0 0 0,1 0 0,-1 0 0,0 0-1,0 1 1,1 0 0,-1 0 0,-9 2 0,11-1-51,0 1 1,-1 0-1,1 0 1,0 0-1,0 0 1,0 1-1,0 0 0,0-1 1,0 2-1,1-1 1,-1 0-1,1 1 1,0-1-1,0 1 1,1 0-1,-5 7 0,-4 9-45,0 0 0,1 1-1,1 0 1,2 0-1,0 1 1,1 0-1,1 0 1,1 1-1,0 0 1,2-1 0,1 26-1,1-44-3,0 1 0,1-1 1,-1 0-1,1 0 0,-1 0 0,1 0 0,1 0 0,-1 0 1,1 0-1,-1 0 0,1 0 0,0 0 0,0-1 0,1 1 1,-1-1-1,1 0 0,0 1 0,3 2 0,-1-2-5,1 0-1,0 0 0,0-1 0,0 1 1,0-2-1,0 1 0,1 0 1,-1-1-1,1-1 0,8 2 1,6 0-74,0-1 0,1-1 0,-1-1 0,0-2 0,42-6 1,13-13-843,-10-4-398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56 856,'0'0'911,"0"0"-140,0 0-207,0 0-259,-4-5-386,-1 0 172,0 1 1,0-1-1,0 1 1,0 0-1,-1 1 1,0-1-1,1 1 1,-1 0-1,0 0 0,-1 1 1,1 0-1,0 0 1,-1 0-1,1 1 1,-14-1-1,9 1-95,0 1 1,0 0-1,0 0 1,1 1-1,-1 0 1,-20 6-1,28-6-10,0 0 1,0 1-1,0-1 1,1 1-1,-1 0 0,0-1 1,1 1-1,-1 1 0,1-1 1,0 0-1,-1 1 0,1-1 1,0 1-1,1-1 1,-1 1-1,0 0 0,1 0 1,-1 0-1,1 0 0,0 0 1,0 0-1,0 0 0,1 0 1,-1 0-1,1 1 1,-1-1-1,1 5 0,0-1-17,1 0 0,-1 0-1,1 0 1,0 0 0,1 0 0,0 0-1,0 0 1,0-1 0,1 1 0,0-1-1,0 1 1,1-1 0,-1 0 0,1 0-1,1-1 1,-1 1 0,1-1 0,6 5-1,10 8-305,1-1 0,0-1 0,34 18-1,-36-22 13,23 14-549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4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0 117 720,'0'0'1310,"0"0"-417,0 0-77,0 0-69,0 0-179,0 0-301,8-5-208,-1-1-55,1 2 0,0-1 0,0 1 0,0 0 0,0 0 0,1 1 0,-1 0 0,1 1 0,0 0 0,0 0 0,0 1 0,11 0 0,-16 1-12,0 0-1,0 0 1,-1 0 0,1 1 0,0-1 0,-1 1-1,1 0 1,-1 0 0,1 0 0,-1 1 0,1-1-1,-1 1 1,0 0 0,0 0 0,0 0 0,0 0-1,0 1 1,0-1 0,-1 1 0,1 0 0,-1-1-1,0 1 1,1 0 0,-1 0 0,-1 1 0,1-1-1,0 0 1,-1 1 0,2 5 0,1 7 22,-1 1 0,0-1 0,-1 1 0,-1 0 0,-1 20 1,0-34 0,0 0-60,0 0-1,0-1 0,0 1 1,1 0-1,0 0 0,-1 0 1,1-1-1,0 1 0,0-1 1,0 1-1,1 0 0,-1-1 1,1 0-1,-1 1 0,1-1 1,0 0-1,0 0 0,0 0 1,0 0-1,0 0 0,1 0 1,-1-1-1,0 1 0,1-1 1,-1 0-1,1 1 0,0-1 1,4 1-1,-3-1 29,0 0 0,0 0 1,0-1-1,0 1 0,0-1 0,1 0 0,-1 0 1,0 0-1,0-1 0,0 1 0,0-1 0,0 0 1,0 0-1,0-1 0,0 1 0,0-1 0,-1 0 1,1 0-1,4-3 0,6-6-15,0-1 1,-1 0-1,-1-2 0,14-16 1,-23 26 145,1 0 0,-1-1 0,0 1 0,-1-1 1,1 0-1,-1 0 0,0 0 0,0 0 0,0-1 0,-1 1 0,0 0 1,0-1-1,0 1 0,-1-1 0,0 1 0,0-1 0,-1-10 1,-1 13-102,1 0 1,-1 0 0,1 1 0,-1-1 0,0 1-1,0-1 1,0 1 0,0 0 0,-1 0 0,1 0 0,0 0-1,-1 0 1,0 1 0,1-1 0,-1 1 0,-4-2 0,-49-19 41,52 21-67,0-1-7,0 1-1,-1-1 1,1 1-1,0 1 1,0-1-1,0 1 1,-1-1-1,1 1 1,0 0-1,0 1 1,-1-1-1,1 1 1,0-1-1,0 1 1,0 1-1,0-1 1,0 1-1,0-1 1,-5 4-1,4-1 0,0 0 0,1 0 1,0 0-1,0 0 0,0 1 0,1 0 0,0 0 0,-1 0 0,1 0 0,1 0 1,-1 0-1,-2 9 0,0 7 12,0-1 1,1 1 0,1 0-1,0 0 1,2 1-1,3 36 1,-2-56-5,0 0 0,1-1-1,0 1 1,-1 0 0,1 0 0,0-1 0,0 1-1,0 0 1,0-1 0,0 1 0,1-1 0,-1 0-1,0 1 1,1-1 0,-1 0 0,0 0 0,1 1-1,0-1 1,-1 0 0,1-1 0,0 1 0,-1 0-1,1 0 1,0-1 0,0 1 0,0-1 0,0 0-1,-1 1 1,1-1 0,3 0 0,64 1-258,-61-2 271,7-1-12,0 0 1,0-1-1,0-1 0,-1-1 0,0 0 0,1-1 0,21-12 0,1-4-560,51-38 0,-70 46 181,-1 0 0,0-1 0,-1 0 0,19-26-1,-30 36 598,-1-1-1,0 0 0,0 0 0,-1 0 0,1-1 0,-2 1 0,1-1 0,-1 1 0,0-1 0,0 0 0,0 0 0,-1 0 0,0 0 0,-1 0 0,0 0 0,0 0 0,0-1 0,-2-6 0,-2 100-755,12 127 525,-7-148 192,-1-65 153,0 0 269,-31-3 2133,-24-24-2146,48 22-765,0 1 1,0 0 0,-1 0-1,1 1 1,-1 0 0,0 0-1,1 1 1,-1 0 0,-9-1 0,5 1-2262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1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89 1280,'0'0'1703,"0"0"-588,0 0-339,0 0-222,0 0-54,0 0-119,-4-14-229,-11-42-81,14 40-365,8 13-69,8 13-64,-13-5 386,1 0 1,-1 0-1,-1 1 0,1-1 1,-1 1-1,0-1 0,0 1 1,0-1-1,-1 1 0,0 0 1,0-1-1,-2 10 0,1-3 13,-1-1 0,-1 1 1,0 0-1,0-1 0,-6 12 0,-61 129 1285,68-149-1199,0 0-1,0 1 1,0-1-1,0 0 0,0 0 1,-1 0-1,1-1 1,-1 1-1,0 0 1,0-1-1,0 0 1,0 0-1,0 0 0,0 0 1,-1 0-1,1-1 1,-1 1-1,1-1 1,-1 0-1,0 0 1,1 0-1,-1-1 0,0 1 1,0-1-1,1 0 1,-1 0-1,0 0 1,0-1-1,1 1 1,-1-1-1,0 0 0,1 0 1,-5-2-1,-3-1 65,0 0 0,1-1 0,-1-1 0,1 0 0,0 0 0,0-1 0,1 0 0,0 0 0,-11-13 0,14 14-65,4 4-56,0 1-1,0-1 0,0 0 1,0 0-1,0 0 0,1-1 1,-1 1-1,1 0 0,-1-1 1,1 1-1,0 0 0,0-1 0,0 0 1,0 1-1,1-1 0,-1-4 1,39 7-1348,-32 2 1224,0-1 0,0 1-1,0 0 1,0 0 0,0 1 0,-1 0 0,1 0 0,-1 0 0,0 1 0,8 6 0,43 46-2427,-52-52 2315,14 17-1412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1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4097,'0'0'1153,"0"0"-216,0 0-86,0 0-209,0 0-359,0-5-451,0 8-61,3 19 202,12 45 0,-10-45 50,0 0 0,3 30 1,-5 282 21,-5-180-911,2-147 732,1 1-121,-1 0 0,0 1 0,-1-1 0,0 0 0,0 0 0,-1 0 0,0-1 0,-4 11 0,-1-7-1188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2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 2921,'0'0'938,"0"0"-368,0 0-95,0 0-101,19-13-185,66-39-159,-77 49-26,1 0-1,-1 0 0,1 1 1,0 0-1,0 0 0,0 1 1,0 0-1,0 1 1,0-1-1,0 2 0,0 0 1,0 0-1,13 3 1,-17-3-6,1 0-22,-1 1 1,1 0 0,0 0-1,-1 0 1,1 0 0,-1 1-1,0 0 1,0 0 0,0 1 0,0-1-1,-1 1 1,1 0 0,-1 0-1,0 1 1,0-1 0,0 1 0,-1 0-1,0 0 1,0 0 0,0 0-1,0 1 1,-1-1 0,0 1 0,3 11-1,-3-9-23,0 1 0,-1-1 0,0 1 1,-1 0-1,1-1 0,-1 1 0,-1 0 0,0 0 0,0-1 0,-1 1 0,0-1 0,0 1 0,-1-1 0,0 0 0,-1 0 0,-7 12 0,5-10 191,-1 1-1,0-2 0,0 1 1,-1-1-1,-1 0 0,1-1 1,-2 0-1,1 0 0,-1-1 1,0 0-1,0-1 0,-1 0 1,0-1-1,0 0 0,0-1 1,-1 0-1,1 0 0,-1-2 1,0 1-1,-22 1 0,33-5-135,0 1-1,-1-1 0,1 1 1,0-1-1,0 1 0,-1-1 1,1 0-1,0 0 1,0 1-1,0-1 0,0 0 1,0 0-1,0 0 0,0 0 1,0 0-1,1-1 0,-1 1 1,0 0-1,1 0 1,-1 0-1,1-1 0,-1 1 1,1 0-1,-1-1 0,1 1 1,0 0-1,0-1 1,0 1-1,-1 0 0,2-1 1,-1-1-1,-1-55 60,1 44 132,1 13-217,1 0 1,-1 1 0,0-1 0,0 1 0,1-1-1,-1 1 1,0-1 0,0 1 0,1 0 0,-1-1-1,1 1 1,-1 0 0,0 0 0,1 0-1,-1 0 1,0 0 0,1 1 0,1-1 0,4 0 18,223-16-50,-195 12-376,0-2 1,0-2-1,0-1 0,46-19 1,-78 27 419,0 0 1,0 0-1,0 0 1,-1-1-1,1 1 0,0-1 1,-1 0-1,1 1 1,-1-1-1,1-1 1,-1 1-1,0 0 1,0 0-1,0-1 1,0 1-1,0-1 0,-1 0 1,1 0-1,-1 1 1,0-1-1,0 0 1,0 0-1,0 0 1,0 0-1,0 0 1,-1-4-1,0 2 70,-1 1 0,0 0 0,0-1 0,0 1 0,-1 0-1,0 0 1,1 0 0,-1 0 0,-1 0 0,1 1 0,-1-1 0,1 0 0,-1 1 0,0 0 0,0 0 0,0 0-1,-7-5 1,2 1 44,0 1-1,-1 0 0,1 0 1,-1 1-1,-15-7 1,22 12-123,-1-1 0,1 0 0,-1 1 0,1-1 1,-1 1-1,1 0 0,-1-1 0,1 1 0,-1 0 1,1 1-1,-1-1 0,1 0 0,-1 1 1,1 0-1,-1-1 0,1 1 0,0 0 0,-1 0 1,1 0-1,0 1 0,0-1 0,0 0 0,0 1 1,0-1-1,0 1 0,0 0 0,-2 3 0,-8 8-3,1 1-1,0 0 0,1 0 0,0 1 0,1 1 1,1 0-1,1 0 0,0 0 0,1 1 1,1 0-1,0 0 0,2 1 0,0-1 0,-2 36 1,5-50 16,0 1 0,1 0 0,-1-1 0,0 1 1,1-1-1,0 0 0,0 1 0,0-1 0,0 1 1,1-1-1,-1 0 0,1 0 0,0 0 0,0 0 1,0 0-1,0 0 0,6 4 0,-4-3 2,1-1 1,0 1-1,0-1 0,1 0 0,-1-1 1,1 1-1,-1-1 0,1 0 0,10 2 1,9-1-35,0 0 1,0-2 0,0-1 0,25-2 0,-48 2 23,15-1-103,0-1 1,-1-1-1,1 0 0,-1-1 1,0 0-1,0-2 1,0 0-1,-1-1 1,0 0-1,0-1 1,-1-1-1,0 0 0,-1-1 1,1 0-1,-2-1 1,13-14-1,-21 20 131,0-1-1,-1 1 1,0-1-1,0 0 1,0 0-1,0 0 1,-1 0-1,0 0 1,-1-1-1,1 1 1,-1-1-1,0 1 1,-1-1-1,0-9 1,-2-6 279,-1 1 1,0 0 0,-9-23-1,7 25-505,0 0 0,2 0 0,-3-33 0,20 96-345,4 86 660,4 171 0,-22-301 335,-12-25 1015,-40-46-260,35 50-825,1-1 0,1 0 0,-24-48 0,39 70-410,0 0 0,-1-1 0,1 1 0,0 0 0,0 0 0,0 0 0,0 0 1,0 0-1,0 0 0,0 0 0,0 0 0,0 0 0,0-1 0,0 1 0,0 0 1,0 0-1,0 0 0,-1 0 0,1 0 0,0 0 0,0 0 0,0-1 0,0 1 1,0 0-1,0 0 0,0 0 0,0 0 0,1 0 0,-1 0 0,0-1 0,0 1 1,0 0-1,0 0 0,0 0 0,0 0 0,0 0 0,0 0 0,0 0 0,0 0 1,0-1-1,0 1 0,0 0 0,0 0 0,1 0 0,-1 0 0,0 0 0,0 0 1,0 0-1,0 0 0,0 0 0,0 0 0,0 0 0,1 0 0,-1 0 0,0 0 1,0 0-1,0 0 0,0 0 0,0 0 0,0 0 0,1 0 0,10 5-763,18 14 325,-25-16 142,17 12-740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3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40 4297,'0'0'857,"0"0"-424,0 0-175,0 0-52,0 0 14,0 0-62,2-6-106,1 0-21,-2 4-2,0 0 0,0 0 1,0 0-1,0 0 1,0 0-1,0 0 0,-1-1 1,1 1-1,-1 0 0,1-5 1,-46 7 594,35 1-632,1 1 1,-1 0-1,0 0 1,1 1-1,0 0 0,0 0 1,0 1-1,0 1 1,0-1-1,1 1 1,0 1-1,0-1 0,0 1 1,1 1-1,0 0 1,0 0-1,-8 10 1,6-6-19,0 1 1,1-1-1,0 2 1,1-1-1,0 1 1,1 0 0,0 0-1,1 1 1,0 0-1,2 0 1,-4 17-1,7-27 3,-1 0-1,0 1 0,1-1 0,0 1 0,0-1 0,1 0 0,-1 1 0,1-1 0,0 0 1,0 1-1,0-1 0,0 0 0,1 0 0,0 0 0,0 0 0,0 0 0,0 0 0,5 5 0,-3-6-17,0 0-1,1 0 0,-1 0 0,1-1 0,-1 0 0,1 0 0,0 0 0,0 0 0,0-1 1,0 0-1,0 0 0,0 0 0,0-1 0,0 1 0,10-2 0,-14 1 38,11 0-114,-1 0 0,0 0 0,1-1 1,-1-1-1,21-5 0,-30 6 117,1 0 0,0 0 0,-1-1 0,1 1 0,-1-1 0,1 1 0,-1-1 0,0 0 0,0 0 0,0 0 0,0 0 0,0 0 0,0-1 0,0 1 0,-1-1-1,1 1 1,-1-1 0,0 1 0,0-1 0,0 0 0,0 0 0,0 1 0,-1-1 0,1 0 0,-1 0 0,1 0 0,-1 0 0,-1-5 0,1-85 1816,31 116-1989,-25-17 128,0-1 1,1 1-1,-1-1 0,1 0 0,0-1 0,1 1 0,-1-1 0,1-1 0,-1 1 0,1-2 0,0 1 0,0-1 0,1 0 0,-1 0 0,0-1 0,1 0 0,-1-1 0,12 0 0,-17-1 48,1 0-1,0 0 1,-1-1-1,1 1 1,-1-1-1,0 0 1,0 0 0,1 0-1,-1 0 1,0 0-1,-1-1 1,1 1-1,0-1 1,-1 0 0,1 0-1,-1 0 1,0 0-1,0 0 1,0 0 0,-1 0-1,1-1 1,2-6-1,3-11-21,0 1-1,6-32 0,-12 50 14,2-46-428,-3 47 479,0 1-53,-6 24-117,2-14 107,2 0-1,-1 0 1,1 1-1,1-1 1,-1 1-1,2 0 1,0-1-1,0 1 1,1-1-1,0 1 1,1 0-1,0-1 1,0 0-1,2 1 1,-1-1-1,1 0 1,8 15-1,9 14 38,-20-38 174,-1-1 456,0 0 251,-8-30 927,7 27-1875,-2-4-190,-1 0-1,1 0 0,-1 1 1,0 0-1,0 0 0,-10-10 1,14 18 36,-1 0 1,0 0-1,0 0 1,0-1-1,0 1 1,-1 0-1,1 0 1,0-1-1,-1 1 1,1-1-1,-3 2 1,-3 2-2627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5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483 292 3321,'0'0'815,"0"0"-325,0 0-132,0 0 206,0 0-29,0 0-193,-1-19-103,-1-90 419,2 107-630,0 0 0,-1-1 0,1 1 0,-1 0 0,0 0 1,1 0-1,-1 0 0,0-1 0,0 1 0,-1 1 0,1-1 1,0 0-1,-1 0 0,1 0 0,-1 1 0,1-1 0,-1 1 1,0-1-1,0 1 0,0 0 0,0-1 0,0 1 0,0 0 1,0 0-1,0 0 0,0 1 0,0-1 0,0 1 0,-1-1 1,-2 0-1,-9-1-35,0 0 1,0 0-1,-21 2 0,7 0-12,1 1 0,0 2 0,0 1 0,-47 13 0,63-14 13,1 1 0,-1 0 1,0 0-1,1 1 0,0 1 1,0-1-1,1 2 1,0-1-1,0 1 0,0 1 1,1 0-1,0 0 1,0 0-1,-8 14 0,13-18-15,1-1-1,-1 1 0,1 1 1,0-1-1,0 0 0,0 0 0,1 1 1,-1-1-1,1 1 0,0 0 1,1-1-1,-1 1 0,1 0 1,0-1-1,0 1 0,0 0 0,1-1 1,0 1-1,0-1 0,0 1 1,0-1-1,0 1 0,1-1 0,0 1 1,0-1-1,0 0 0,1 0 1,0 0-1,-1-1 0,1 1 1,0 0-1,1-1 0,-1 0 0,1 0 1,-1 0-1,1 0 0,0 0 1,0-1-1,8 4 0,6 2 22,0-1 0,1-1 0,-1-1 0,1 0 0,0-1 0,28 1 0,-31-4 10,-1 0 0,1-1 0,-1-1 0,1 0 1,-1-1-1,0-1 0,1 0 0,21-9 0,-29 9 18,-1-2-1,1 1 1,-1-1 0,1 0 0,-2-1 0,1 0 0,0 0-1,-1 0 1,0-1 0,-1 0 0,0 0 0,0 0-1,0-1 1,-1 1 0,0-1 0,0 0 0,-1 0-1,0-1 1,0 1 0,-1-1 0,0 0 0,-1 1-1,1-15 1,-1-5 117,-1 0 0,-1 0 0,-1 0 1,-2 1-1,-1-1 0,-10-33 0,15 60-157,0 0 0,0 1 0,0-1 0,0 0 1,0 1-1,0-1 0,0 0 0,0 1 0,0-1 0,0 0 0,-1 1 0,1-1 0,0 0 1,-1 1-1,1-1 0,0 0 0,-1 1 0,1-1 0,-1 1 0,1-1 0,-1 1 1,1-1-1,-1 1 0,1-1 0,-1 1 0,0-1 0,-4 21-98,2 51 179,3-58-54,0 1-21,0 228-200,1-238 137,-1 1 0,0-1 0,1 0 0,0 0 0,0 0 0,0 0 0,0 0 0,1 0-1,0 0 1,-1-1 0,1 1 0,1 0 0,-1-1 0,0 0 0,1 1 0,0-1 0,0 0 0,0 0 0,0-1 0,0 1 0,5 2 0,-3-2 6,1 0 0,0-1 0,0 0 0,0 0 0,0-1 0,0 1 0,0-1 0,0-1 0,0 1 0,0-1 0,1 0 0,-1-1 0,8 0 0,-5-1 30,1 0-1,-1 0 0,1-1 0,-1 0 0,0-1 1,0 0-1,-1 0 0,14-10 0,-17 11 48,0-1 0,-1 1 0,1-1 1,-1 0-1,0 0 0,0-1 0,-1 1 0,1-1 0,-1 0 0,0 0 0,0 0 0,-1-1 0,1 1 0,1-7 0,-3 6 52,0 1 0,0 0 0,0-1 0,-1 1-1,0-1 1,0 1 0,-1 0 0,0-1 0,1 1 0,-2-1 0,1 1-1,-1 0 1,1 0 0,-1 0 0,-1 0 0,1 0 0,-1 0-1,0 1 1,0-1 0,0 1 0,-1 0 0,1 0 0,-1 0-1,0 0 1,0 1 0,-1-1 0,1 1 0,-1 0 0,1 0 0,-1 1-1,0 0 1,0 0 0,0 0 0,-8-2 0,13 4-70,0 0-1,0 0 1,0 0 0,-1 0 0,1 0 0,0-1 0,0 1 0,0 0-1,0 0 1,0 0 0,0 0 0,0 0 0,-1 0 0,1 0-1,0 0 1,0 0 0,0 0 0,0 0 0,0 0 0,0 0 0,-1 0-1,1 0 1,0 0 0,0 0 0,0 1 0,0-1 0,0 0 0,0 0-1,0 0 1,-1 0 0,1 0 0,0 0 0,0 0 0,0 0-1,0 0 1,0 0 0,0 0 0,0 1 0,0-1 0,0 0 0,0 0-1,0 0 1,-1 0 0,1 0 0,0 0 0,0 1 0,0-1 0,0 0-1,0 0 1,0 0 0,0 0 0,0 0 0,0 0 0,0 0 0,0 1-1,0-1 1,0 0 0,5 11-135,10 11-8,37 28-663,69 51 0,-91-77-436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6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1 984,'0'0'796,"0"0"-225,0 0 39,0 0 126,0 0-169,0 0-119,12 8 1,34 31 70,-43-35-456,0 0 1,0 0-1,0 0 1,0 1-1,-1-1 0,0 1 1,0 0-1,0 0 1,-1 0-1,1 0 1,-1 0-1,0 0 0,-1 0 1,1 0-1,-1 7 1,1 3 72,4 41 135,-4 0 0,-8 90 0,0 8-2870,8-150 1164,4-3-247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6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4545,'0'0'964,"0"0"-122,0 0-141,0 0-402,0 0-554,14-3-149,3-1 361,0 1 0,1 0 0,0 2 0,0 0-1,-1 1 1,1 1 0,0 0 0,17 5 0,-17-1-23,0 0 0,0 2-1,-1 0 1,-1 0 0,1 2 0,-1 0-1,0 1 1,-1 1 0,18 16 0,-25-20 66,0 1 0,-1 0-1,0 1 1,-1-1 0,0 1 0,0 1 0,-1-1 0,0 1 0,-1 0 0,0 0 0,0 0-1,-1 0 1,0 1 0,-1 0 0,0-1 0,-1 1 0,0 12 0,-2-8 53,0-1-1,-1 0 1,0 0 0,-1 0 0,0 0-1,-2 0 1,1-1 0,-2 1 0,0-1-1,0 0 1,-1-1 0,-1 0 0,0 0-1,-1 0 1,0-1 0,-1-1 0,0 1-1,0-2 1,-1 1 0,0-2 0,-1 1 0,0-1-1,-1-1 1,1 0 0,-1-1 0,0-1-1,-1 0 1,1 0 0,-1-1 0,0-1-1,0 0 1,-1-1 0,-17 0 0,43-2-42,33 0 75,0-2 1,54-9-1,-83 9-72,0-1 0,0-1 0,-1 0 0,1 0 0,-1-2 0,0 1 0,-1-2 0,1 0 0,-1-1 0,0 0 0,-1-1 0,0 0 0,13-14 0,-16 12-7,0-1 0,-1 1 0,-1-2 0,0 1 0,0-1 0,-2 0-1,1 0 1,-2-1 0,4-15 0,-2 0-7,-2 0 0,-1-1 1,-1-39-1,-4 69-61,0 0-1,0 0 1,0 1 0,0-1 0,-1 1 0,1-1 0,1 1 0,-1 0-1,0-1 1,0 1 0,0 0 0,-3 2 0,-5 5 51,1 1 0,-1-1 0,1 1 1,1 1-1,0 0 0,0 0 0,1 0 0,0 1 0,1 0 1,1 0-1,-1 1 0,2 0 0,-1 0 0,2 0 1,0 0-1,0 0 0,1 1 0,0-1 0,1 1 0,1 0 1,2 21-1,-2-29 8,1-1-1,0 1 1,0-1 0,0 0-1,1 1 1,-1-1 0,1 0-1,0 0 1,1 0 0,-1 0 0,1 0-1,-1 0 1,1-1 0,0 1-1,6 4 1,-2-3 6,-1 0 0,1-1 0,0 0 1,0 0-1,0 0 0,0-1 0,1-1 0,12 4 0,-5-3-88,0 0 0,1-1 1,0-1-1,-1 0 0,1-1 0,0-1 0,-1 0 0,27-7 0,0-9-982,-10-3-751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7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3953,'0'0'1151,"0"0"-324,0 0-129,0 0-239,0 0-224,1 8-188,-1-5-40,27 434 279,-26-405-461,-4 59-115,2-84 96,0-1 0,0 1 0,-1-1-1,0 0 1,0 0 0,0 0 0,-1 0 0,0 0-1,0 0 1,0-1 0,-7 8 0,-2-3-1385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8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89 4761,'0'0'681,"0"0"-352,0 0-108,0 0 0,0 0-82,0 0-68,16-9-54,-8 3-17,2 0 0,-1 1 0,1 1 0,-1 0 0,1 0 0,0 1 0,1 0 0,-1 0 0,1 1 0,-1 1 0,1 0 0,-1 0 0,1 1 0,19 2 0,-19 1-25,1 1 0,-2 0 0,1 0 0,0 1 0,-1 1 0,0 0 0,0 0 0,-1 1-1,0 0 1,0 0 0,0 1 0,13 17 0,-18-21-10,0 1 0,0 0 0,-1 0-1,1 1 1,-1-1 0,-1 1 0,1-1-1,-1 1 1,0 0 0,0 0 0,0 0 0,-1 0-1,0 1 1,0-1 0,-1 0 0,0 0-1,0 1 1,0-1 0,-1 0 0,0 0 0,0 1-1,0-1 1,-1 0 0,0 0 0,-4 8-1,1-6 120,0-1 0,0 0 0,-1-1 0,0 1 0,0-1 0,0 0 0,-1-1 0,0 1 0,0-1 0,-16 8-1,10-6 137,-1-1 0,0 0 0,0-1 0,0 0-1,-26 4 1,36-9-250,3 0-176,27-34-365,-3 9 511,1 1 0,1 2 0,1 0 0,38-24 0,-62 44 18,0 1-1,0-1 1,0 1-1,1 0 0,-1 0 1,0 0-1,0 0 1,1 0-1,-1 0 0,1 1 1,-1-1-1,1 1 1,-1 0-1,1 0 0,-1 0 1,1 0-1,-1 0 1,5 1-1,-5 0 39,0 0 0,0 0 0,-1 0 0,1 0 0,0 1 0,-1-1 0,1 1 0,-1-1 0,0 1 0,0-1 0,1 1 0,-1-1 0,0 1 0,0 0 0,0 0 0,-1 0 0,1 0 0,0 2 0,3 10 113,-2 0 0,0 1 0,0-1 0,-1 0 0,-2 16 0,1-21-60,0-7-17,0 1 1,0 0 0,-1-1 0,1 1-1,-1 0 1,0-1 0,0 1-1,0-1 1,0 1 0,0-1 0,-1 0-1,1 1 1,-1-1 0,1 0 0,-1 0-1,0 0 1,0 0 0,0 0-1,0-1 1,0 1 0,0 0 0,0-1-1,-1 0 1,1 1 0,-5 1-1,8-32 38,4 11-161,1 1 0,1-1 1,0 1-1,2 0 0,0 1 1,22-30-1,-2 0 64,-20 31 3,21-33 77,-28 46-69,-1 0-1,1 0 1,0 0 0,-1 0 0,1 0-1,0 1 1,0-1 0,0 1 0,0-1-1,1 1 1,-1 0 0,0 0 0,0 0 0,1 0-1,-1 0 1,1 1 0,-1-1 0,3 1-1,-2 39-65,-2-35 98,-1-1 1,0 1 0,1 0-1,0-1 1,-1 0 0,1 1 0,1-1-1,-1 1 1,0-1 0,1 0-1,0 0 1,0 0 0,0 0-1,0 0 1,5 5 0,-4-6 20,1 0 0,0 0 0,-1 0 0,1-1-1,0 1 1,0-1 0,0 0 0,0 0 0,0 0 0,0-1 0,0 1 0,0-1 0,8 0 0,0 0-21,1-1 0,-1 0 0,1 0 0,-1-1 0,0-1 0,1 0 0,-1-1 0,18-8 0,-25 10-25,-1 0 0,0-1 1,1 0-1,-1 0 0,-1 0 0,1 0 0,0-1 0,-1 1 0,0-1 0,1 0 0,-2 0 0,1 0 0,0 0 0,-1-1 0,0 1 0,0-1 1,0 0-1,0 1 0,-1-1 0,0 0 0,0 0 0,0 0 0,-1 0 0,1-8 0,-1 9 9,0-3-122,0 0 0,0 1 0,-1-1 0,1 0 0,-2 0 0,-3-12 0,5 18 108,-1-1 1,0 1 0,0 0 0,0-1-1,0 1 1,0 0 0,0 0-1,0 0 1,0 0 0,-1 0 0,1 0-1,0 0 1,-1 0 0,1 0 0,-1 1-1,1-1 1,-1 0 0,1 1-1,-1-1 1,1 1 0,-1 0 0,1-1-1,-1 1 1,0 0 0,1 0 0,-1 0-1,1 0 1,-1 1 0,0-1-1,1 0 1,-1 1 0,1-1 0,-1 1-1,1-1 1,-3 2 0,-4 1 43,0 1 1,0 0-1,1 1 0,-1-1 1,1 1-1,0 1 1,1-1-1,-1 1 0,-6 8 1,-49 62 318,53-63-303,1 1-1,-1-1 0,2 1 0,-11 29 0,16-39-39,1 0 0,0 0 0,-1 1 0,1-1-1,1 1 1,-1-1 0,1 1 0,0-1 0,0 1 0,0-1-1,0 1 1,1-1 0,0 1 0,0-1 0,0 1 0,0-1-1,1 0 1,0 0 0,-1 1 0,2-1 0,-1-1 0,3 5-1,1-2 1,0 0-1,1-1 0,-1 0 0,1 0 0,0-1 0,0 0 0,1 0 1,-1-1-1,1 0 0,14 4 0,7 0 9,50 7 1,3-7-583,0-3 0,90-7 1,-84-4-1552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9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65 1008,'0'0'1959,"0"0"-877,0 0-341,0 0 48,0 0-131,0 0-167,-4-10-37,-10-31-116,14 40-333,0 1 1,0-1-1,0 1 0,0-1 0,0 1 0,0-1 1,0 1-1,0-1 0,0 1 0,-1-1 0,1 1 1,0-1-1,0 1 0,-1 0 0,1-1 0,0 1 1,0-1-1,-1 1 0,1-1 0,-1 1 0,1 0 1,0-1-1,-1 1 0,1 0 0,-1 0 0,1-1 1,0 1-1,-1 0 0,1 0 0,-1-1 0,1 1 0,-1 0 1,1 0-1,-1 0 0,1 0 0,-1 0 0,0 0 1,1 0-1,-1 0 0,1 0 0,-1 0 0,1 0 1,-1 0-1,1 0 0,-1 0 0,1 1 0,-1-1 1,1 0-1,-1 0 0,0 1 0,-11 15-182,11-15 200,-16 28-51,-24 57 0,37-77 21,1 1 0,0 0 0,0 0 0,1 0-1,1 0 1,-1 1 0,2-1 0,-1 0 0,1 1-1,2 13 1,-1-22 6,0 0 0,-1-1 0,1 0 0,0 1 0,0-1 0,0 1 0,0-1 0,0 0 0,0 0 0,0 1 0,1-1 0,-1 0 0,0 0 0,1 0 0,-1 0 0,1-1 0,-1 1 0,1 0 0,-1-1 0,1 1 0,-1-1 0,1 1 1,0-1-1,-1 0 0,1 1 0,2-1 0,54 1-57,-44-1 17,4-1-85,0 0 0,-1-1 1,1-1-1,-1-1 0,33-11 1,-41 12 61,-1 0 1,0-1 0,0 0 0,-1 0 0,1 0 0,-1-1-1,0-1 1,0 1 0,-1-1 0,1 0 0,-1 0 0,0-1 0,-1 0-1,6-8 1,-9 11 165,-1-1 0,1 0 0,-1 0-1,1 0 1,-1 0 0,-1 0 0,1-1 0,-1 1 0,0 0-1,0 0 1,0 0 0,-1 0 0,0-1 0,0 1 0,0 0-1,-1 0 1,1 0 0,-1 1 0,-5-9 0,7 12-172,2 18-302,3-5 309,0-1-1,1 0 1,0-1-1,1 1 0,0-1 1,1 0-1,15 15 1,6 3-450,33 25 1,-43-37-714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5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445 74 1856,'0'0'1005,"0"0"-397,0 0 7,0 0-122,0 0-186,0 0-65,-6-10-108,-21-31 102,25 39-174,-1-1 1,1 1-1,-1 0 1,0 1-1,0-1 1,0 0-1,0 1 1,0-1 0,0 1-1,0 0 1,0 0-1,0 0 1,-1 1-1,1-1 1,0 1-1,-1 0 1,1-1-1,0 2 1,-1-1-1,1 0 1,0 1-1,-7 1 1,-5-1 69,-2 1-160,1 1 0,-1 0 0,1 1 1,0 0-1,0 2 0,0 0 1,-19 10-1,-3 4-87,-59 41 1,93-58 79,0 1 1,0-1 0,0 0 0,1 1-1,-1 0 1,-5 8 0,8-11 17,1-1 1,0 1 0,-1 0 0,1 0-1,-1-1 1,1 1 0,0 0 0,0 0-1,0-1 1,-1 1 0,1 0 0,0 0-1,0 0 1,0 0 0,0-1 0,0 1-1,0 0 1,1 0 0,-1 0-1,0-1 1,0 1 0,1 0 0,-1 0-1,0 0 1,1-1 0,-1 1 0,0 0-1,1-1 1,-1 1 0,1 0 0,0-1-1,-1 1 1,1-1 0,-1 1 0,1-1-1,0 1 1,-1-1 0,1 1 0,0-1-1,0 0 1,-1 1 0,1-1 0,0 0-1,0 1 1,0-1 0,-1 0-1,1 0 1,0 0 0,0 0 0,0 0-1,0 0 1,32 5-11,1-1-1,-1-2 0,54-3 1,-29 0-58,30-5 132,-63 3 205,0 1 1,0 1-1,26 3 1,-24-1-397,-19-1 65,-1 0 1,1 0-1,-1 1 0,1 0 0,-1 0 1,1 1-1,11 4 0,-19-6 52,0 0 1,0 1-1,0-1 0,0 0 0,0 0 0,0 0 1,0 1-1,0-1 0,0 0 0,0 0 0,0 0 1,0 1-1,0-1 0,0 0 0,-1 0 0,1 0 0,0 1 1,0-1-1,0 0 0,0 0 0,0 0 0,0 0 1,0 1-1,0-1 0,-1 0 0,1 0 0,0 0 1,0 0-1,0 0 0,0 0 0,-1 1 0,1-1 1,0 0-1,0 0 0,0 0 0,-1 0 0,1 0 1,0 0-1,0 0 0,0 0 0,-1 0 0,1 0 1,0 0-1,0 0 0,0 0 0,-1 0 0,1 0 0,0 0 1,0 0-1,0 0 0,0 0 0,-1 0 0,-13 2-791,-8 1-1648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9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309 22 2665,'0'0'2553,"0"0"-1378,0 0-629,0 0-161,0 0-159,-4-3-152,-8-1-75,0 0-1,0 1 1,0 0 0,-1 1-1,1 1 1,-1 0-1,1 0 1,-1 1 0,-12 2-1,-7-1-46,26-1 35,-1 1 0,1 0 1,-1 1-1,1-1 0,0 1 1,0 1-1,0-1 1,0 1-1,0 0 0,1 0 1,-1 1-1,1-1 0,0 1 1,0 1-1,0-1 0,-7 9 1,9-10 3,0 0 1,0 1 0,0 0-1,1 0 1,-1 0 0,1 0 0,0 0-1,0 0 1,0 1 0,1-1-1,0 1 1,-1-1 0,2 1-1,-1-1 1,0 1 0,1 0-1,0-1 1,0 1 0,0 0-1,1-1 1,0 1 0,0 0-1,0-1 1,2 6 0,0-6 4,0 1 0,0-1 1,1 0-1,-1 0 0,1-1 1,0 1-1,0-1 0,0 0 1,1 0-1,-1 0 0,1-1 0,0 1 1,-1-1-1,1 0 0,0 0 1,0-1-1,1 0 0,5 1 1,14 3-151,-1-1 0,36 1 0,-36-4-132,-15 1 158,-1-1 1,1 0-1,0-1 0,0 0 0,0 0 0,0-1 0,-1 0 0,1-1 0,0 0 0,9-3 0,-17 4 135,0 1 0,0-1 0,-1 0 0,1 0 0,0 0 0,0 1 0,-1-1 0,1 0-1,0 0 1,-1 0 0,1 0 0,-1 0 0,1 0 0,-1 0 0,1 0 0,-1 0 0,0 0 0,0-1 0,1 1-1,-1 0 1,0 0 0,0 0 0,0 0 0,0 0 0,0 0 0,-1-1 0,1 1 0,0 0 0,0 0-1,-1 0 1,1 0 0,-1 0 0,0-1 0,-25-35 1294,13 20-555,24 19-829,6 6 93,10 16 38,29 20-1318,-42-35-22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49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230 4 3809,'0'0'1036,"0"0"-564,0 0-176,0 0-77,0 0-11,0 0-80,-18-1-91,-57-2-33,71 3-6,0 0 0,1 1-1,-1-1 1,0 1 0,0 0-1,0 0 1,0 0 0,1 1-1,-1-1 1,0 1 0,1 0 0,-1 0-1,1 0 1,0 0 0,0 1-1,0-1 1,0 1 0,0 0-1,-4 6 1,0 1-8,1 0 0,0 0 0,1 1 0,-6 18 0,6-17 20,0 0-7,1 0 1,0 0 0,-4 22 0,8-32-10,-1 0 1,1 0 0,0 0 0,-1 0-1,1 0 1,0 0 0,0 0 0,0 0 0,0 0-1,1 0 1,-1 0 0,1 0 0,-1 0-1,1 0 1,-1 0 0,1-1 0,0 1 0,0 0-1,0 0 1,0-1 0,0 1 0,1 0-1,-1-1 1,0 1 0,1-1 0,-1 0 0,1 1-1,-1-1 1,1 0 0,0 0 0,0 0-1,-1 0 1,3 1 0,16 1-246,1 0 1,37 0-1,-8-2-1180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0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245 7 1224,'0'0'2229,"0"0"-1134,0 0-513,0 0-88,0 0-129,-21-2-58,-64-3-159,81 6-128,0-1 0,0 1 0,1 0-1,-1 0 1,0 0 0,0 0 0,1 1 0,-1-1 0,1 1 0,-1 0-1,1 0 1,0 0 0,0 1 0,0-1 0,0 1 0,0 0 0,1-1 0,-1 1-1,1 1 1,-1-1 0,1 0 0,0 0 0,1 1 0,-4 6 0,-1 2 117,-1-2-103,0 1 1,1 0-1,0 0 1,1 0-1,0 1 1,1-1-1,0 1 1,1 0-1,0 0 1,-1 21 0,4-32-66,1 1 1,-1-1 0,0 0-1,1 0 1,-1 0 0,1 0 0,-1 0-1,1 0 1,-1 0 0,1 0-1,0 0 1,0 0 0,-1 0 0,1 0-1,0 0 1,0-1 0,0 1-1,0 0 1,0 0 0,0-1 0,0 1-1,0-1 1,0 1 0,0-1-1,1 0 1,-1 1 0,0-1 0,0 0-1,0 0 1,0 0 0,1 1-1,0-2 1,50 2-406,-37-1 163,-6-1-71,-1 0 0,1 0 0,0 0 0,0-1 0,14-5 0,-20 5 228,1 1 1,0 0-1,-1-1 0,1 0 0,-1 0 0,1 0 0,-1 0 0,0-1 0,0 1 0,0-1 0,0 0 0,0 1 0,-1-1 0,1-1 0,2-4 0,-5 9 245,-1 0 1,1 0-1,0 0 1,0 0-1,0 0 0,0 0 1,0 0-1,0 0 1,0 0-1,0 0 1,1 0-1,-1 0 1,0 0-1,0 0 1,1 0-1,-1 0 1,1 0-1,-1 0 0,1 0 1,-1 0-1,1-1 1,0 1-1,-1 0 1,2 1-1,30 23 682,-17-17-785,0 0 1,0-1 0,16 5 0,-17-8-200,0 0 0,0-1 1,0-1-1,1 0 0,-1-1 0,0-1 1,1 0-1,21-4 0,-33 3 251,-1 0 0,0 0-1,1 0 1,-1 0 0,0-1 0,0 1 0,0-1 0,0 1-1,0-1 1,0 0 0,0 0 0,0 0 0,-1 0 0,1 0 0,-1 0-1,1 0 1,-1-1 0,0 1 0,0 0 0,0-1 0,0 1-1,-1-1 1,1 1 0,-1-1 0,1 0 0,-1 1 0,0-1-1,0 1 1,0-6 0,0 7 131,0 1-181,0 0-158,13 16-122,-8-12 263,0 0 1,0 0-1,1-1 0,-1 0 1,1 1-1,-1-2 1,1 1-1,0-1 1,0 0-1,0 0 1,0 0-1,9 0 0,4 1-45,1-2 0,34-1 0,-52 0 21,0-1-1,1 1 0,-1-1 0,0 1 1,0-1-1,0 0 0,1 1 0,-1-1 0,0 0 1,0-1-1,0 1 0,0 0 0,-1 0 0,1-1 1,0 1-1,0-1 0,-1 0 0,1 1 1,1-3-1,0-1 4,-1 0 0,1 1 0,-1-1 1,0 0-1,0 0 0,0 0 0,-1 0 0,1-8 1,0 5 27,-1 0 0,0 0 1,-1 0-1,0 0 1,-1 0-1,1-1 1,-1 1-1,-1 0 0,0 0 1,0 0-1,-4-10 1,3 14-4,1 0-1,-1 1 1,0-1 0,0 1 0,0-1 0,0 1 0,0 0-1,-1 0 1,0 1 0,1-1 0,-1 1 0,0-1 0,0 1 0,0 0-1,-1 1 1,-5-3 0,6 3-5,1 1-1,0-1 0,0 1 1,-1-1-1,1 1 1,0 0-1,0 0 1,-1 1-1,1-1 0,0 1 1,0-1-1,-1 1 1,1 0-1,0 0 1,0 0-1,0 1 0,0-1 1,0 1-1,1 0 1,-1-1-1,0 1 1,1 0-1,-5 5 0,-5 8-137,1 2 0,0 0 0,-12 27 0,4-10-332,-3 5-744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1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 18 3017,'0'0'1136,"0"0"-584,0 0-160,0 0 104,0 0 80,0 0-184,0 0-56,23-17 81,-23 17-73,-5 12-8,-6 9 16,-8 5-136,-4 3-160,0 4-56,2 5-232,7-9-600,9-8-961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1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3649,'0'0'600,"0"0"-600,0 0-8,0 0-144,175 0-264,-115 0-224,-8 0-457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5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0 138 2961,'0'0'770,"0"0"-249,0 0-93,0 0-47,0 0-25,7-5-5,0-3-215,-5 5-58,0 0-1,1 1 1,-1-1-1,1 1 0,0 0 1,-1 0-1,1 0 1,0 0-1,0 0 1,4-1-1,-1 2 32,1 0-1,-1 0 1,1 0 0,-1 1-1,1 0 1,-1 0 0,10 2-1,7 0 127,0-3-162,1 1-1,0 2 0,-1 0 1,1 1-1,-1 2 0,0 0 1,36 14-1,-44-14-22,0-1-1,0 0 1,1-1 0,-1 0-1,1-1 1,18-1 0,95-8 322,26-15-95,-81 10-243,93-4 1,655-20 142,226-10-29,-249 29-104,609 17-4,-778 17-3,-581-17-21,926 36-437,-631 7 203,406 31-428,-628-71 650,523 2 56,-627-8-42,0 0 0,1-1 0,-2-1 0,1 0 0,0-2 0,28-14 0,33-12 41,-18 15-35,1 2 1,0 3-1,1 3 0,1 2 0,91 1 1,-154 7-23,-1 0-19,0 0-47,0 0-9,0 0-94,1 25-2420,2-16 153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6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3 1432,'0'0'1333,"0"0"-555,0 0-252,0 0-87,0 0 35,0 0-48,0-3 420,0 5-636,-1 14-217,-1 0 1,-1 0-1,0 0 0,-8 23 0,5-20 44,1 0 0,-4 32 0,8-34 21,0 0-1,1 0 0,0 0 0,1 1 0,1-1 1,1 0-1,1-1 0,9 30 0,-6-28-30,0 1 0,-2 1-1,0-1 1,-1 1 0,-1-1 0,0 1-1,-2 0 1,-1 0 0,0 0 0,-1 0-1,-1 0 1,-1 0 0,-1 0 0,-1-1 0,-10 28-1,-1-9 5,1 1-1,2 0 1,1 1-1,3 1 1,1-1-1,2 2 1,-1 46-1,9 393 69,-4-437-86,-2 1 1,-13 54-1,8-55 0,3 0 0,-2 57 0,8-7-11,-19 436 56,6-383-70,-11 79 5,-17 227 41,40-431-37,-24 193 4,13-137 29,-2 110 1,15-162 61,1-1 0,1 0 0,1 0 0,1 0 0,12 34 1,-16-53-71,-1-5-23,0 0 1,0-1-1,0 1 1,0 0-1,0 0 1,0 0-1,0 0 1,0 0-1,0 0 0,0 0 1,1 0-1,-1-1 1,0 1-1,1 0 1,-1 0-1,1 0 1,-1-1-1,1 1 0,-1 0 1,1 0-1,-1-1 1,1 1-1,0 0 1,-1-1-1,1 1 1,0-1-1,0 1 1,-1-1-1,1 1 0,1-1 1,-2 0 12,0 0-32,0 0-27,0 0-12,0 0 18,0 0 18,0 13-2040,-4-7 123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8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0 458 1872,'0'0'1949,"0"0"-558,0 0-296,0 0-255,0 0-224,0-4-136,3-25-256,1 0 1,2 0-1,0 1 0,2 0 1,1 0-1,15-31 0,23-77 381,-30 49-1332,-4 287 475,-13-169 138,-1 0 0,-2 0-1,-1 0 1,-8 32-1,6-42-103,2 0 0,0 1 0,-1 41 0,5-62 147,0 0-1,0 0 1,0 0 0,0 0-1,0 0 1,0-1-1,0 1 1,0 0 0,1 0-1,-1 0 1,0 0 0,1 0-1,-1 0 1,1 0-1,-1 0 1,1-1 0,-1 1-1,1 0 1,-1 0 0,1-1-1,0 1 1,-1 0-1,1-1 1,0 1 0,0-1-1,1 1 1,9 6-1916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7:59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 18 3089,'0'0'921,"0"0"-298,0 0-107,0 0 90,0 0-21,0 0-126,-4-2-160,2 0-179,1 1-57,0 0 1,0 0 0,0 0 0,0 0 0,0 0 0,0 1 0,0-1 0,-1 0 0,1 1 0,0-1 0,0 1 0,-1-1 0,1 1-1,-2-1 1,3 1 11,24 0-960,22-1 745,49 0 18,-89 1 59,0 1 0,0 0 1,-1 0-1,1 0 0,-1 1 0,1-1 1,-1 1-1,1 1 0,-1-1 0,0 1 1,0 0-1,0 0 0,5 5 0,-8-6 16,0 1-1,0-1 0,1 1 1,-2 0-1,1 0 0,0 0 1,0 0-1,-1 0 0,0 0 1,0 1-1,0-1 0,0 0 1,0 1-1,-1-1 0,1 0 1,-1 1-1,0-1 0,0 1 1,0-1-1,0 1 0,-1-1 1,1 0-1,-1 1 0,0-1 1,-2 5-1,0 0 76,0-1 0,-1 0 0,0 0 0,0 0 0,-1-1 0,1 1-1,-1-1 1,-1 0 0,-11 10 0,1-3 117,-2-1 1,1-1-1,-2 0 1,1-2-1,-1 0 0,-1-1 1,0-1-1,-36 9 0,13-8 214,-1-2 0,0-1 0,-50-3-1,94-2-375,0 0 0,1 0 1,-1 0-1,0 0 0,1 0 0,-1 0 0,0 0 0,0-1 0,1 1 0,-1 0 0,0 0 0,1 0 0,-1-1 0,0 1 0,0 0 0,1 0 0,-1 0 0,0-1 0,0 1 0,0 0 1,1-1-1,-1 1 0,0 0 0,0-1 0,0 1 0,0 0 0,0-1 0,0 1 0,0 0 0,0-1 0,0 1 0,0 0 0,0-1 0,0 1 0,0 0 0,0-1 0,0 1 0,0 0 0,0-1 1,0 1-1,0 0 0,0 0 0,0-1 0,-1 1 0,1 0 0,0-1 0,0 1 0,0 0 0,-1 0 0,1-1 0,0 1 0,0 0 0,-1 0 0,1-1 0,0 1 0,0 0 0,-1 0 1,39 3-175,0 1 1,0 2-1,-1 2 1,0 2-1,0 1 1,-1 1 0,0 2-1,64 37 1,-91-46 83,0 1 0,0-1 0,-1 2 0,11 10 0,-17-16 57,0 1 1,0 0-1,0 0 1,-1 0-1,1 0 1,-1 0 0,0 0-1,1 1 1,-1-1-1,0 0 1,0 1-1,-1-1 1,1 1-1,0-1 1,-1 1 0,1-1-1,-1 1 1,0-1-1,0 1 1,0-1-1,0 1 1,-1-1 0,0 4-1,0-4 69,0-1-1,0 1 1,0-1-1,0 0 1,0 1-1,-1-1 1,1 0-1,0 0 1,-1 0-1,1 0 1,-1 0-1,1 0 1,-1 0-1,0-1 1,1 1-1,-1 0 1,0-1-1,1 0 1,-1 1-1,0-1 1,0 0 0,-2 0-1,-47 3 1017,39-3-736,-32 2 430,0-3-1,0-1 1,-79-15-1,143 14-4228,-4 2 1897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0.4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10 1120,'0'0'2850,"0"0"-1305,0 0-752,0 0-380,0 0-120,0 0-87,17-6 444,19 5-771,-22 0 21,-1 0 0,1 1 0,0 0 0,-1 2 0,18 2 0,-28-3 50,0 0 0,-1 0 0,1 0 0,0 0-1,-1 0 1,1 0 0,-1 1 0,0 0 0,0-1 0,1 1-1,-1 0 1,0 0 0,0 0 0,0 0 0,-1 0 0,1 0-1,-1 1 1,1-1 0,-1 0 0,0 1 0,1-1 0,-1 1-1,-1 0 1,1-1 0,0 1 0,-1 0 0,1 0 0,-1-1-1,0 1 1,0 0 0,0 3 0,0 0 18,0 1 0,-1-1-1,0 1 1,0-1 0,-1 0 0,0 0 0,0 1 0,0-1-1,-1 0 1,1-1 0,-1 1 0,-1 0 0,1-1 0,-7 8 0,2-5 59,0 0 0,-1 0 1,0-1-1,0 0 0,0-1 1,-1 0-1,-18 9 1,3-5 201,0-1 0,0-1 0,-1-2 1,0 0-1,0-2 0,-40 3 0,60-7-147,-13 1 257,15-2-203,10 0-95,41-6-274,1 2 1,0 1-1,0 3 1,58 6-1,-102-4 218,1 0-1,-1 0 1,1 0-1,-1 1 1,0 0-1,1 0 1,-1 0-1,0 0 1,0 1-1,-1-1 1,1 1-1,0 0 1,-1 0 0,0 0-1,1 1 1,-1-1-1,-1 1 1,1 0-1,0 0 1,-1 0-1,0 0 1,3 7-1,-2-4 71,-1 1 0,0 0 0,0 0 0,-1-1 0,0 1-1,0 0 1,-1 0 0,0 0 0,0 0 0,-1 0 0,0 0 0,-3 11-1,3-17 7,0 1 0,0-1 0,-1 1-1,0-1 1,1 1 0,-1-1-1,0 0 1,0 1 0,0-1-1,-1 0 1,1-1 0,0 1 0,-1 0-1,1-1 1,-1 1 0,1-1-1,-1 0 1,0 0 0,0 0-1,1 0 1,-1 0 0,0 0 0,-6-1-1,-8 3 320,-1-1 0,-29-1-1,36-1-319,-30 1 290,-52-3 270,84 2-567,0-1 1,1-1-1,-1 0 0,1 0 1,-1-1-1,1 0 1,0 0-1,-9-6 1,17 9-61,-1 0 1,1 0 0,0 0 0,0 0 0,-1 0 0,1 0-1,0 0 1,0 0 0,-1 0 0,1-1 0,0 1-1,0 0 1,0 0 0,-1 0 0,1 0 0,0-1-1,0 1 1,0 0 0,0 0 0,-1-1 0,1 1 0,0 0-1,0 0 1,0 0 0,0-1 0,0 1 0,0 0-1,0 0 1,0-1 0,0 1 0,0 0 0,0 0 0,0-1-1,0 1 1,0 0 0,0-1 0,0 1 0,0 0-1,0 0 1,0-1 0,0 1 0,0 0 0,0 0-1,1 0 1,-1-1 0,0 1 0,0 0 0,0 0 0,0 0-1,1-1 1,-1 1 0,0 0 0,0 0 0,0 0-1,1 0 1,-1-1 0,0 1 0,0 0 0,1 0 0,-1 0-1,0 0 1,0 0 0,0 0 0,1 0 0,-1 0-1,1 0 1,16-5-710,10 1-629,3-1-722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6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4 656,'0'0'1999,"0"0"-968,0 0-387,0 0-145,0 0-276,0-3-455,0 6-14,0 25 285,-2 1-1,-2-1 1,0 0-1,-2 0 1,0 0-1,-2-1 1,-2 0 0,-15 34-1,17-43-78,-13 27 157,-28 47 0,42-82-196,1 0 1,-1 0-1,-1 0 1,0-1-1,0 0 1,-1 0-1,0-1 1,0 0 0,-1-1-1,-12 7 1,6-7-579,4-5-361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2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 1064,'0'0'743,"0"0"-375,0 0 14,0 0 232,0 0 80,0 0-98,3-6-172,-3 5-458,2-4 410,1 0 0,-1 0-1,0 0 1,-1 0 0,1-1-1,-1 1 1,0 0 0,0-10-1,1 6-54,1 17 328,2 20 279,13 64-875,-11-61-43,-1-1-1,-1 1 1,0 35 0,-7-4-320,-2-1 0,-14 63-1,14-106 187,2 1-1,-1 34 1,3-49-41,0 0 0,0 0 0,1 0 0,-1 0 0,1 0 0,0 0 0,0 0 0,0-1 0,1 1 0,-1 0 0,1-1 0,0 1 0,0-1 0,0 1 0,0-1 0,1 0 0,-1 0 0,1 0 0,5 4 1,19 5-3527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3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50 3977,'0'0'929,"0"0"-340,0 0 24,0 0-133,0 0-267,0 0-154,19-9-48,0 0-11,-12 4 0,2 1 0,-1 0 0,0 0 0,1 1 0,0 0 0,0 1 0,0 0 0,0 0 0,0 1 0,0 0 0,0 1 0,15 0 0,-7 3-2,-1 1 1,1 0-1,-1 1 0,0 1 1,0 0-1,-1 2 1,0-1-1,0 2 0,0 0 1,18 16-1,-7-4-3,-2 1 1,0 1-1,-2 1 0,31 41 0,-41-47-80,0 1-1,-1 1 0,-1 0 1,0 1-1,-2 0 1,-1 0-1,0 0 0,-2 1 1,0 0-1,-1 1 0,-2-1 1,0 0-1,-1 1 0,-2 0 1,-5 40-1,3-45 119,-1-1 0,0 0 0,-1-1 0,-1 1 1,-1-1-1,0 0 0,-1 0 0,-1-1 0,0 0 0,-1-1 0,-1 0 0,0 0 1,-1-1-1,0-1 0,-1 0 0,0-1 0,-1 0 0,0-1 0,-1 0 1,-28 13-1,19-13 179,0-1-1,0-1 1,-1-1 0,0-1 0,0-1 0,-1-2 0,1 0 0,-1-2 0,0 0 0,-45-6 0,63 3-174,1-1 0,-1 1 0,1-1-1,-1 0 1,1-1 0,0 0 0,0 0 0,0 0 0,1-1 0,-1 0 0,1-1 0,0 1 0,1-1 0,0 0 0,-1 0 0,2-1-1,-1 0 1,1 0 0,0 0 0,1 0 0,-1 0 0,-2-11 0,6 17-56,0 0 0,0 0 1,0 0-1,1 1 0,-1-1 0,0 0 1,1 0-1,-1 0 0,0 0 0,1 1 0,-1-1 1,1 0-1,-1 0 0,1 1 0,0-1 1,-1 0-1,1 1 0,-1-1 0,1 1 1,0-1-1,0 1 0,-1-1 0,1 1 0,0-1 1,0 1-1,0 0 0,0 0 0,-1-1 1,1 1-1,0 0 0,0 0 0,0 0 0,0 0 1,0 0-1,0 0 0,0 0 0,1 0 1,48-1 141,-38 2-177,125 0 120,187-5-206,-305 2 91,1 0 1,-1-1-1,0-2 1,0 1-1,0-2 1,0-1-1,24-11 1,-36 14 60,0-1 1,0 1 0,0-1 0,0-1 0,-1 1 0,1-1 0,-2 0 0,1 0 0,-1-1 0,1 0 0,-2 0 0,1 0 0,-1 0 0,0-1 0,-1 0 0,0 1 0,0-1 0,0-1 0,1-9-1,17-148 393,-21 166-431,0 0 1,0-1-1,0 1 1,0 0-1,0 0 0,0-1 1,0 1-1,0 0 1,0-1-1,0 1 0,0 0 1,0-1-1,0 1 1,-1 0-1,1-1 0,0 1 1,0 0-1,0 0 1,0-1-1,-1 1 1,1 0-1,0 0 0,0-1 1,-1 1-1,1 0 1,0 0-1,0 0 0,-1-1 1,1 1-1,0 0 1,0 0-1,-1 0 0,1 0 1,0 0-1,-1 0 1,1-1-1,0 1 0,-1 0 1,-18 2-243,-18 11 347,-3 5-6,15-7 66,-41 25 1,65-35-139,0 0 0,0-1-1,0 1 1,0 0 0,0 0 0,0 0 0,0-1-1,0 1 1,0 0 0,0 1 0,0-1-1,1 0 1,-1 0 0,0 0 0,1 0 0,-1 0-1,1 1 1,0-1 0,-1 0 0,1 1-1,0-1 1,0 0 0,-1 0 0,1 1 0,0-1-1,0 0 1,1 1 0,-1-1 0,0 0-1,0 1 1,1-1 0,-1 0 0,0 0 0,1 1-1,-1-1 1,1 0 0,0 0 0,-1 0-1,2 2 1,2 2-6,0-1 0,0 1 0,1-1 0,-1 0 0,1 0 0,0 0 0,6 3 0,18 9 92,1-1 1,0-1-1,1-1 1,1-2-1,0-2 0,35 7 1,202 20-158,-235-33-5,7 0-222,-22-2-911,-41 0 259,-14-1 135,-2-2-464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4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3793,'0'0'863,"0"0"-355,0 0-316,0 0-72,0 0-72,0 0 16,6-3-17,14-10-2,-20 14-21,1 0 0,0 0-1,-1 0 1,1 0 0,-1 0 0,1 0 0,-1 0 0,0 0-1,1 0 1,-1 0 0,0 0 0,0 0 0,0 0 0,1 1-1,-1-1 1,0 0 0,-1 0 0,1 0 0,0 2 0,0-2 12,26 335 1494,1 1-3840,-28-335 1005,-7-2-162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4.6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0 138 5249,'0'0'722,"0"0"-417,0 0-46,0 0-174,16-19-145,56-59 32,-65 73 28,1 0 0,-1 1 0,1 0 0,0 0 0,0 0 1,0 1-1,1 0 0,-1 1 0,1 0 0,0 0 0,0 1 0,-1 0 0,1 0 0,0 1 0,16 2 0,1-2 3,-4-1-2,-1 1 0,0 1 0,0 1 0,40 9 0,-55-9-22,0-1 0,-1 1 1,1 1-1,-1-1 0,0 1 1,0 0-1,0 0 1,0 0-1,0 1 0,-1 0 1,0 0-1,0 0 1,0 0-1,0 1 0,0-1 1,-1 1-1,0 0 1,0 0-1,0 0 0,-1 1 1,1-1-1,2 11 1,-3-8-34,-1 0-1,0 0 1,0 0 0,-1 0 0,0 0 0,0 0 0,0 0 0,-1 0 0,-1 0 0,1 0-1,-1-1 1,-1 1 0,1 0 0,-1-1 0,-1 0 0,1 0 0,-1 0 0,-1 0 0,1 0-1,-9 9 1,5-8 166,0 0 0,0 0 0,-1-1-1,1 0 1,-2-1 0,1 0 0,-1 0-1,0-1 1,0 0 0,0-1 0,-1 0-1,1 0 1,-1-1 0,-17 2 0,42-21-1329,15-5 781,-19 16 225,0 1-1,1 0 0,-1 1 0,1 0 0,19-3 0,-26 5 24,20-3-1323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5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19 127 3241,'0'0'1363,"0"0"-682,0 0-401,0 0-170,0 0 62,0 16 14,0 11-124,-1 12 59,1 0 0,10 65 1,-19-186 1307,2 37-1597,1 0 0,0-91 0,7 134 124,-1 0-1,1 0 0,0 0 1,-1 0-1,1 0 1,0 0-1,0 0 0,0 0 1,0 1-1,1-1 1,-1 0-1,0 1 0,1-1 1,-1 1-1,1 0 0,-1-1 1,1 1-1,0 0 1,0 0-1,-1 0 0,1 0 1,0 0-1,0 0 1,0 1-1,0-1 0,0 1 1,0-1-1,0 1 1,0 0-1,4 0 0,12-2-335,0 0 0,28 2 0,-33 0 412,6-1-24,37 1 307,-54 0-294,0 0 1,0 0-1,0 1 0,0-1 0,0 0 0,0 1 1,-1-1-1,1 1 0,0 0 0,0-1 0,-1 1 1,1 0-1,0 0 0,-1 0 0,1 0 0,-1 1 1,1-1-1,-1 0 0,0 1 0,0-1 0,1 0 1,0 4-1,0-2-254,-1 0 0,1 0 1,0 0-1,-1 0 0,1 0 1,0-1-1,1 1 0,-1 0 0,5 3 1,11 14-1521,-15-15 1017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5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0 193 184,'0'0'1398,"0"0"-59,0 0-274,0 0-462,0 0-470,0 0-43,6 3 120,14 6-119,1-1-1,-1-1 0,2-1 0,-1 0 0,0-2 0,1-1 0,0 0 1,0-2-1,0 0 0,0-2 0,0 0 0,-1-1 0,1-2 0,0 0 0,-1-1 1,32-12-1,-49 14-93,1 1 1,0-1-1,0 0 0,-1 0 1,0 0-1,1-1 1,-1 0-1,-1 0 0,1 0 1,0 0-1,-1 0 1,0-1-1,0 1 0,0-1 1,1-5-1,-3 8 6,0-1-1,0 0 0,0 1 1,0-1-1,-1 0 0,0 0 1,1 1-1,-1-1 0,0 0 1,0 0-1,-1 0 1,1 1-1,-1-1 0,1 0 1,-1 1-1,0-1 0,0 0 1,0 1-1,0-1 1,0 1-1,-1-1 0,1 1 1,-1 0-1,1-1 0,-1 1 1,0 0-1,0 0 1,0 0-1,0 1 0,-3-3 1,-9-5-3,1 1 0,-1 0 0,0 1 0,-1 1 0,1 0 0,-1 1 0,-1 1 1,1 0-1,-1 1 0,1 0 0,-1 2 0,-25 0 0,36 1-11,1 1 0,-1 0 0,1 1 0,-1-1 0,1 1 0,0 0 0,-1 0 0,1 0-1,0 1 1,0-1 0,1 1 0,-1 0 0,1 0 0,-1 0 0,1 1 0,0-1 0,0 1 0,0 0 0,1 0 0,-1 0 0,1 0 0,-2 4 0,-1 2-9,0 0 1,1 0 0,0 1 0,1-1 0,0 1 0,0-1 0,1 1-1,-1 17 1,4-24 13,-1 1 1,0-1-1,1 1 0,0-1 0,0 1 0,0-1 1,1 0-1,-1 0 0,1 1 0,0-1 0,0 0 0,1-1 1,-1 1-1,1 0 0,0-1 0,3 5 0,1-2 22,1 0-1,-1 0 1,1-1 0,0 0-1,0 0 1,0 0-1,13 4 1,2-1-432,1-1-1,0-1 1,-1-1 0,2-1-1,29 1 1,-11-4-3105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6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354 90 1768,'0'0'1681,"0"0"-741,0 0-324,0 0-48,0 0 4,0 0-73,-12-12-208,-37-39-135,46 48-156,1 1-1,-1-1 1,1 1 0,-1 0-1,0 0 1,0 0 0,0 1-1,0-1 1,0 1 0,0-1-1,0 1 1,0 0 0,-1 0 0,1 1-1,0-1 1,-1 1 0,1-1-1,0 1 1,-1 0 0,1 0-1,-1 1 1,1-1 0,-7 2-1,-5 0-6,5 0-3,0 0 0,1 1 1,-1 0-1,1 1 0,-1 0 0,1 0 0,0 1 0,1 0 0,-1 0 1,1 1-1,0 0 0,0 1 0,-7 8 0,9-10-30,0 1-1,0 0 1,1 1-1,0-1 1,0 1 0,1 0-1,0 0 1,0 0-1,1 0 1,-1 1-1,2 0 1,-1 0-1,1 0 1,0 0 0,1 0-1,-1 12 1,2-17 26,1-1 0,0 0 1,0 1-1,0-1 0,0 0 0,0 0 1,1 0-1,-1 0 0,1 0 1,-1 0-1,1 0 0,0 0 0,0-1 1,0 1-1,0 0 0,0-1 1,0 0-1,0 0 0,0 1 0,0-1 1,1 0-1,-1-1 0,0 1 1,1 0-1,3 0 0,71 12 263,-71-12-265,42 3 16,1-1 1,1-2 0,49-7-1,-90 5-13,-1 0 0,0-1-1,1 0 1,-1 0 0,0-1-1,0 0 1,0-1 0,9-5-1,-14 7 36,0 0-1,-1 0 0,1 0 1,0-1-1,-1 1 0,1-1 1,-1 0-1,0 1 0,0-1 1,0 0-1,0 0 0,0 0 1,-1-1-1,1 1 0,-1 0 1,0-1-1,0 1 0,0-1 1,0 1-1,-1-1 0,1-6 1,-1-65 1466,21 94-1909,-16-8 425,0 0 0,-1 0 0,0 1 0,-1-1 0,3 24 0,-5-27-214,0 0 0,0 0 0,1 0 0,-1-1 0,2 1 0,-1 0 0,1-1 1,1 0-1,-1 1 0,1-1 0,0-1 0,1 1 0,0-1 0,6 7 0,7-1-2579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6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201 18 4017,'0'0'964,"0"0"-286,0 0-188,0 0-295,0 0-283,-10-3-263,-1-1 263,0 1 0,0 1 0,-1 0-1,1 0 1,-18 1 0,25 1 93,0 0 0,0 0 0,0 1 0,-1 0 0,1-1 0,0 1 0,0 1 0,0-1 0,0 1 0,1 0 0,-1-1 0,0 2 0,1-1 0,-1 0 0,1 1 0,0-1 0,0 1 0,0 0 0,0 0 0,0 0 0,-4 7 1,4-4-10,0 0 1,0 0 0,1 0 0,-1 1 0,2-1 0,-1 1 0,0-1 0,1 1 0,0 9 0,1-13 16,-1-1-1,1 1 1,1 0 0,-1-1-1,0 1 1,1 0 0,-1-1-1,1 1 1,-1-1-1,1 1 1,0-1 0,0 1-1,1-1 1,-1 0 0,0 0-1,1 1 1,-1-1 0,1 0-1,0 0 1,0 0-1,0-1 1,0 1 0,0 0-1,0-1 1,0 1 0,4 1-1,9 2 62,0-1 0,0 0-1,0-1 1,1 0 0,-1-1 0,20-1-1,94-6-25,-128 5-26,0-1 1,0 1-1,-1 0 0,1-1 0,0 1 0,-1 0 0,1-1 0,-1 1 0,1-1 0,-1 1 0,1-1 0,-1 1 1,1-1-1,-1 0 0,1 1 0,-1-1 0,1 0 0,-1 1 0,0-1 0,0 0 0,1 1 0,-1-1 0,0 0 1,0 0-1,0 1 0,0-1 0,1 0 0,-1 0 0,0 1 0,-1-1 0,1 0 0,0 0 0,0 1 0,0-1 1,0 0-1,-1 1 0,1-1 0,0 0 0,0 1 0,-1-1 0,1 0 0,-1 1 0,1-1 0,0 0 0,-2 0 1,2 1 237,0 0-74,0 0-192,0 0-180,14 19-140,-7-10 319,-5-4-202,1-1 1,0-1-1,0 1 0,0 0 1,0-1-1,1 1 1,-1-1-1,1 0 0,0 0 1,0-1-1,6 4 1,2-3-2364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7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93 3545,'0'0'879,"0"0"-391,0 0-98,0 0-23,0 0-177,0 0-86,11-10-6,32-30 262,-42 39-300,0 0-1,0 0 1,0 0-1,0 0 1,0 1-1,-1-1 1,1 0-1,0-1 0,-1 1 1,1 0-1,-1 0 1,1 0-1,-1 0 1,1 0-1,-1-1 1,0 1-1,0 0 0,1 0 1,-1-2-1,-1 2-43,1 1-1,0-1 0,-1 0 0,1 0 0,0 1 1,-1-1-1,1 0 0,-1 1 0,1-1 0,-1 1 1,1-1-1,-1 1 0,0-1 0,1 1 0,-1-1 1,0 1-1,1-1 0,-1 1 0,0 0 0,1-1 1,-2 1-1,-41-6-136,39 6 193,-9-1-71,0 0-1,0 2 1,0 0-1,0 0 1,0 1-1,0 1 1,1 0-1,-1 0 1,1 2-1,-17 7 1,24-10-8,1 1 0,0 0 0,0-1 0,0 2 0,0-1 0,0 0 0,0 1-1,1-1 1,0 1 0,0 0 0,0 1 0,0-1 0,1 0 0,0 1 0,-1-1 0,2 1 0,-1 0 0,0-1 0,1 1 0,0 0 0,0 0 0,1 0-1,-1 0 1,1 0 0,0 0 0,0 0 0,1 0 0,-1 0 0,1 0 0,2 6 0,-1-7 1,0 1 1,0-1-1,0 0 0,1 0 1,-1 0-1,1-1 0,0 1 1,0-1-1,0 1 0,0-1 1,1 0-1,0 0 0,-1 0 1,1-1-1,0 1 0,0-1 1,1 0-1,-1 0 0,9 2 1,7 3-89,0-1 0,0-1 0,25 3 0,74 2-1356,-73-9 203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7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83 1736,'0'0'2653,"0"0"-1293,0 0-558,0 0-106,0 0-43,0 0-161,-3-8-322,2 4-166,-1-1 0,0 1 1,0 0-1,0 0 0,0 0 1,-1 0-1,1 1 0,-1-1 1,0 1-1,0 0 0,0-1 1,-1 1-1,1 1 0,-1-1 1,0 0-1,0 1 0,0 0 1,0 0-1,0 0 0,0 0 1,0 1-1,0-1 0,-1 1 1,-7-1-1,6 1-25,0 1 1,1 0-1,-1 0 1,0 0-1,0 0 1,1 1-1,-1 0 1,1 0-1,-1 1 1,1 0-1,-1-1 1,1 2-1,0-1 1,0 1-1,0 0 1,0 0-1,1 0 1,-1 0-1,1 1 1,0 0-1,-1 0 1,2 0-1,-1 0 1,1 1-1,-1-1 1,1 1-1,0 0 1,1 0-1,-1 0 1,1 1-1,0-1 1,0 0-1,1 1 1,0-1-1,0 1 1,-1 7-1,2-10 11,-1-1 0,1 0 0,0 0 0,0 1-1,-1-1 1,1 0 0,1 1 0,-1-1 0,0 0 0,1 1 0,-1-1 0,1 0 0,0 0-1,-1 1 1,1-1 0,0 0 0,0 0 0,1 0 0,-1 0 0,0 0 0,1-1-1,-1 1 1,1 0 0,-1-1 0,1 1 0,0-1 0,0 1 0,2 1 0,3-1-19,-1 0 0,1 0 0,0 0 1,0-1-1,0 0 0,0 0 0,0-1 1,10 0-1,74-8-530,-89 8 561,-1 0-1,1-1 0,0 1 1,-1 0-1,1 1 1,0-1-1,-1 0 1,1 0-1,-1 1 0,1-1 1,0 1-1,-1 0 1,1-1-1,-1 1 1,1 0-1,-1 0 1,0 0-1,1 0 0,-1 0 1,0 0-1,0 0 1,0 0-1,1 0 1,-1 1-1,-1-1 0,1 0 1,0 1-1,0-1 1,0 1-1,-1-1 1,1 1-1,-1-1 0,1 1 1,-1 0-1,1-1 1,-1 4-1,0-2-3,1-1 0,-1 0 0,1 1 0,0-1 0,0 0 0,0 0 0,0 1 0,0-1 0,0 0 0,1 0 0,-1 0 0,1 0 0,-1-1 0,1 1 0,0 0 0,-1-1 0,1 1 0,0-1 0,0 1 0,0-1 0,1 0 0,-1 0 0,0 0 0,0 0 0,3 1 0,18 1-228,-1-1-1,1-1 0,-1 0 0,1-2 0,-1-1 0,1 0 1,-1-2-1,0-1 0,0 0 0,29-12 0,-15-2-879,-35 18 1223,1 0 0,-1-1-1,1 1 1,-1 0 0,0 0 0,0-1 0,0 1 0,0-1 0,0 1 0,0-1 0,0 1 0,0-1 0,0 1 0,-1-1 0,1 0 0,-1 0 0,1 1 0,-1-1 0,1-3-1,-1 5 398,0 0-105,-1 0-390,0 0 0,1 0-1,-1 1 1,1-1-1,-1 0 1,1 1 0,-1-1-1,1 1 1,-1-1 0,1 0-1,-1 1 1,1-1-1,0 1 1,-1-1 0,1 1-1,0 0 1,0-1 0,-1 1-1,1-1 1,0 1-1,0-1 1,0 1 0,-1 0-1,1-1 1,0 1 0,0 0-1,0-1 1,0 1-1,0-1 1,0 1 0,1 0-1,-1-1 1,0 1 0,0-1-1,0 1 1,0 0-1,1 0 1,-1 1-12,1 0 0,-1 0 0,1 0 0,-1 0 0,1 0 0,0 0 0,0 0 0,0 0 0,0 0 0,0 0 0,2 2 0,5 1 2,-1 0-1,1-1 0,-1 0 0,1 0 0,0 0 0,1-1 0,-1-1 1,1 1-1,-1-1 0,16 1 0,4-1-363,57-2 0,-82 0 359,0 0 0,0-1 0,0 1 0,0-1 0,0 0 0,-1 0 0,1 0-1,0 0 1,-1-1 0,1 1 0,0-1 0,-1 1 0,0-1 0,1 0 0,-1 0-1,0 0 1,0 0 0,0 0 0,0-1 0,-1 1 0,1-1 0,0 1 0,-1-1 0,0 1-1,0-1 1,0 0 0,0 0 0,1-4 0,-1 3 41,0 0 0,0 0 0,-1 0 0,0 0-1,0 1 1,0-1 0,0 0 0,-1 0 0,1 0 0,-1 0 0,0 1 0,0-1 0,0 0-1,-1 1 1,1-1 0,-1 1 0,0-1 0,0 1 0,0 0 0,0-1 0,-5-3 0,-3-1-29,0-1 1,-1 1 0,0 1 0,-1 0 0,0 1 0,0 0 0,0 1 0,0 0 0,-21-4 0,7 3-178,-1 1 0,0 2 0,-47-1 0,70 4 37,-1 0 1,0 0-1,1 0 0,-1 1 1,0 0-1,1 0 0,-1 0 1,1 0-1,-1 1 1,1-1-1,0 1 0,-6 3 1,-10 12-1416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7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92 4401,'0'0'663,"0"0"-273,0 0-119,0 0-116,0 0-255,12-7-99,13-7 89,1 2-1,0 1 1,1 1-1,0 1 1,0 1-1,55-7 1,-42 11 12,1 2 1,51 5 0,-90-3 64,0 0 0,0 0 0,0 1 0,0-1 0,0 1 0,0 0 0,0 0 1,-1-1-1,1 1 0,0 0 0,0 1 0,-1-1 0,1 0 0,-1 0 0,1 1 1,-1-1-1,1 1 0,-1-1 0,0 1 0,0-1 0,0 1 0,0 0 0,0 0 1,0 0-1,0-1 0,0 1 0,-1 0 0,1 0 0,-1 0 0,0 0 0,1 0 0,-1 0 1,0 0-1,0 0 0,0 0 0,-1 4 0,0 1 45,1 1 1,-1-1-1,-1 0 0,0 0 1,0 0-1,0 0 0,-1-1 0,0 1 1,-4 7-1,-16 19 306,-2-1 1,-1-1-1,-1-2 0,-2 0 1,0-2-1,-60 41 1,81-63-282,0 0 1,0-1 0,-1-1 0,1 1 0,-1-1 0,0-1 0,0 1-1,0-2 1,0 1 0,-16-1 0,20 0-65,-1-1 1,1-1 0,-1 1-1,0-1 1,1 0-1,-1 0 1,1 0-1,0-1 1,-1 0-1,1 0 1,0 0-1,0-1 1,0 0-1,1 0 1,-1 0-1,1 0 1,-1-1-1,-4-5 1,3-4-376,16 12-208,18 13-189,20 19 498,0-2 1,67 28 0,-96-49 173,1-1 1,1 0 0,-1-2-1,1 0 1,0-1 0,0-1-1,0-1 1,0-1 0,29-2-1,-40-1-1,-1-1 1,1 0-1,-1-1 0,0 0 0,0-1 0,0 1 0,-1-2 0,1 1 0,-1-1 0,-1 0 0,12-12 0,-18 17 269,0-1 0,0 1-1,0-1 1,-1 1-1,1-1 1,0 1 0,-1-1-1,1 1 1,-1-1-1,0 0 1,1 1 0,-1-1-1,0 1 1,0-1-1,0 0 1,0 1 0,0-1-1,-1 0 1,1 1-1,0-1 1,-1 1 0,1-1-1,-2-2 1,-1-10 1889,3 16-2070,-1 0 0,1 0-1,0 0 1,1 0-1,-1 0 1,0 0-1,0 0 1,1 0-1,-1 0 1,1 0-1,0 0 1,0 0-1,-1 0 1,1-1-1,0 1 1,1 0-1,-1 0 1,0-1-1,0 1 1,1-1-1,-1 1 1,3 1 0,-1-2 23,0 0 1,0 0 0,0 0 0,0-1-1,0 1 1,0-1 0,0 0 0,0 0-1,0 0 1,0 0 0,0 0 0,0-1 0,0 1-1,0-1 1,0 0 0,3-1 0,-1 0 45,-1 0 1,0 0-1,0 0 1,0-1 0,0 1-1,0-1 1,-1 0 0,1 0-1,-1-1 1,0 1-1,0-1 1,0 1 0,0-1-1,-1 0 1,1 0 0,-1 0-1,0 0 1,0 0 0,-1-1-1,1 1 1,-1-1-1,2-8 1,-3 11-14,0-1 1,1 0-1,-1 1 0,0-1 0,0 0 0,0 0 1,-1 1-1,1-1 0,-1 0 0,1 1 1,-1-1-1,0 1 0,0-1 0,0 1 1,0-1-1,0 1 0,-1 0 0,1-1 0,-1 1 1,0 0-1,0 0 0,1 0 0,-1 0 1,0 1-1,0-1 0,-1 0 0,1 1 1,0-1-1,-1 1 0,1 0 0,-1 0 0,1 0 1,-1 0-1,1 0 0,-1 1 0,1-1 1,-1 1-1,0 0 0,1-1 0,-5 1 1,3 0-40,-1 0 0,1 0 0,-1 0 0,0 0 0,1 0 0,-1 1 0,1 0 0,-1 0 0,1 0 0,0 1 0,-1-1 0,1 1 0,0 0 0,0 0 0,-5 4 0,4-1-19,-1 0 0,1 1-1,0 0 1,1 0 0,-1 1-1,1-1 1,1 1 0,-5 10-1,1-4 49,2 0-1,0 1 1,1-1-1,0 1 1,1 0-1,0 0 1,1 0-1,1 0 1,0 22-1,2-32-5,0-1 0,0 0 0,0 1 0,0-1-1,1 0 1,-1 0 0,1 1 0,0-1 0,0-1 0,0 1 0,0 0 0,1 0 0,-1-1-1,1 1 1,0-1 0,-1 0 0,1 0 0,0 0 0,0 0 0,1 0 0,-1-1 0,0 1-1,0-1 1,1 0 0,-1 0 0,7 1 0,9 2-49,0 0 0,0-1 0,34 1 0,-42-4 11,30 2-307,44-5-1,-30-8-526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8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 1176,'0'0'1939,"0"0"-940,0 0-381,0 0 187,0 0 29,0 0-289,-3 34 298,4-19-790,-1-7-133,1-1 0,-1 1-1,0 0 1,0-1 0,-1 1-1,0-1 1,0 1 0,-1-1-1,0 1 1,-1-1 0,1 0-1,-1 0 1,0 0-1,-1-1 1,-5 9 0,-12 7-1589,4-5-1877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08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3529,'0'0'721,"0"0"-230,0 0 45,0 0 104,0 0-100,0 0-132,54 12 1592,-52-11-2101,-1 0 1,1 0 0,-1-1-1,1 1 1,-1 0 0,1 1 0,-1-1-1,0 0 1,1 0 0,-1 0-1,0 1 1,0-1 0,0 1 0,0-1-1,0 1 1,0-1 0,-1 1-1,1 0 1,0 1 0,0 6-1702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0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316 114 3673,'0'0'897,"0"0"-154,0 0-64,0 0-138,0 0-181,8-14 1698,-11 16-2105,0 0 0,0 0 1,0 1-1,1-1 0,-1 1 0,1-1 0,0 1 0,-1 0 0,1 0 0,0 0 1,1 0-1,-3 6 0,-5 6-3,-70 96 121,-48 79 358,115-169-432,1 1-1,1 0 0,1 1 1,0-1-1,2 2 0,1-1 1,-3 27-1,7-4-174,2-43-212,1-28 170,-1 17 124,1 0-1,0 0 1,1 1 0,0-1-1,0 0 1,1 1-1,0-1 1,0 1 0,5-8-1,45-65-813,-29 45 713,18-27-691,47-98 1,-78 137 1090,-1 0 1,-2-1 0,0-1 0,-2 1 0,0-1 0,-2 0 0,0-1 0,-1-26 0,-3 51-149,-1 0-1,1 1 1,0-1-1,0 1 1,0-1-1,0 0 1,0 1 0,0-1-1,0 1 1,0-1-1,0 0 1,0 1 0,0-1-1,1 1 1,-1-1-1,0 0 1,0 1-1,1-1 1,-1 1 0,0-1-1,0 1 1,1-1-1,-1 1 1,1-1 0,-1 1-1,0-1 1,1 1-1,-1 0 1,1-1 0,-1 1-1,1 0 1,-1-1-1,2 1 1,16 11 143,17 32-405,-12-9 337,25 35 61,-2 2 0,56 121 0,-97-178-315,0 0-1,0 0 1,-2 0 0,0 1-1,0-1 1,-2 1 0,1 0-1,-2 0 1,0 0 0,-1-1-1,-1 1 1,0 0 0,0-1 0,-2 1-1,0-1 1,0 0 0,-2 0-1,-11 22 1,3-9-30,9-16-409,-1 0 0,0 0 0,-1 0-1,-13 15 1,13-20-1587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1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3241,'0'0'1184,"0"0"-752,0 0-272,0 0-56,0 0 88,151 8 112,-116 1-152,-2 1-8,-5-3-24,-3-1 64,1-2-96,-3 0 0,5-2-72,5-2-8,2 2-8,18 5-232,-6-3-728,-10-2-1800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1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68 3713,'0'0'1367,"0"0"-583,0 0-165,0 0-63,0 0-76,0 0-228,5-9-145,17-25-49,-22 34-30,1-1-1,-1 1 0,1-1 0,-1 0 1,0 1-1,1-1 0,-1 1 1,0-1-1,1 0 0,-1 0 0,0 1 1,0-1-1,0 0 0,1 1 1,-1-1-1,0 0 0,0 0 0,0 1 1,0-1-1,0 0 0,-1 1 1,1-2-1,-12-1 29,-15 11-205,22-3 140,-1-1-1,1 1 0,0 1 1,1-1-1,-1 1 0,1-1 1,0 1-1,0 0 1,1 1-1,0-1 0,0 1 1,1-1-1,-1 1 0,-1 11 1,3-13-3,0 0-1,0 0 1,1 0 0,0-1-1,0 1 1,0 0 0,0 0 0,1 0-1,0 0 1,0-1 0,0 1-1,1 0 1,-1-1 0,1 1-1,0-1 1,1 1 0,-1-1 0,1 0-1,-1 0 1,1 0 0,7 6-1,-2-2 9,1-1 0,0-1 0,0 0 0,0 0 0,0-1 0,1 0 0,0 0 0,0-1 0,0 0 0,1-1 0,-1-1 0,1 1 0,0-2 0,0 1 0,0-1 0,0-1 0,12-1 0,-19 1 42,0 0-1,-1-1 0,1 1 1,-1-1-1,1 0 1,-1 0-1,1 0 0,-1 0 1,0-1-1,1 0 0,-1 1 1,0-1-1,0 0 0,0 0 1,0-1-1,-1 1 0,1-1 1,-1 1-1,1-1 0,-1 0 1,0 0-1,0 0 1,0 0-1,0 0 0,-1 0 1,3-6-1,1-9 184,0 1 1,-1 0-1,-1-1 0,1-26 1,-3 27-202,1 0 0,7-28 0,6 10-426,-15 35 397,0 0 0,0 0 0,0-1 0,0 1 0,0 0 0,0 0-1,0 0 1,0 0 0,0 0 0,1 0 0,-1 0 0,0 0 0,0 0 0,0 0 0,0 0 0,0 0 0,0 0 0,0-1 0,0 1 0,1 0-1,-1 0 1,0 0 0,0 0 0,0 0 0,0 0 0,0 0 0,0 0 0,0 0 0,0 0 0,1 0 0,-1 0 0,0 0 0,0 0-1,0 1 1,0-1 0,0 0 0,0 0 0,0 0 0,1 0 0,-1 0 0,0 0 0,0 0 0,0 0 0,0 0 0,0 0 0,0 0 0,0 0-1,0 0 1,0 1 0,0-1 0,0 0 0,0 0 0,0 0 0,0 0 0,1 0 0,-1 0 0,0 0 0,0 0 0,0 1 0,0-1-1,0 0 1,0 0 0,0 0 0,0 0 0,0 0 0,1 23-428,-11 49 164,7-62 290,0 1-1,1 0 0,1 0 1,0 0-1,1 0 0,0 12 1,1-19-36,0-1 1,0 1 0,0-1-1,0 1 1,0-1 0,1 1-1,0-1 1,0 0 0,0 0-1,0 0 1,0 0 0,0 0-1,1 0 1,-1-1-1,1 1 1,0-1 0,0 1-1,0-1 1,0 0 0,0 0-1,1-1 1,5 3 0,0 0-30,1 0 0,0-1 0,0-1 0,0 1 0,0-1 0,0-1 0,0 0 0,0-1 1,0 0-1,1 0 0,-1-1 0,13-2 0,-20 1 89,0 0 1,0 0-1,-1-1 1,1 1-1,0 0 1,-1-1-1,0 0 0,1 1 1,-1-1-1,0 0 1,-1 0-1,1 0 1,0 0-1,-1-1 0,0 1 1,1 0-1,-1-1 1,-1 1-1,1 0 1,0-1-1,-1 1 1,0-1-1,0-5 0,1-6 131,-1 0 0,0 0 0,-1 0 0,-4-18 0,-4-14-163,9 47-241,4 8-672,115 155 102,-101-140-151,-10-12-1581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3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1 396 2721,'0'0'1049,"0"0"-413,0 0-146,0 0-248,0 0-487,20-1-132,183-3 971,-206 34 660,-4-17-1035,2-3-184,-1 0-1,2 1 1,-1 0 0,2 0 0,-1 0 0,1 0 0,1 0 0,0 1 0,0 18 0,2-28-76,0 1 0,0-1 0,0 0 0,0 0 0,0 0 0,1 0 0,-1 0 0,1 0 0,-1 0 0,1 0 0,0 0 0,0 0 0,0-1 0,0 1 0,0 0 0,0 0 0,1-1 0,2 4 0,-3-5 45,0 1 0,1 0 0,-1-1 0,1 1-1,-1-1 1,1 0 0,-1 0 0,1 1 0,-1-1-1,1 0 1,-1 0 0,1 0 0,-1 0 0,1-1 0,-1 1-1,1 0 1,-1-1 0,1 1 0,-1-1 0,0 1-1,1-1 1,-1 0 0,0 1 0,1-1 0,-1 0 0,0 0-1,0 0 1,1-1 0,20-16-133,-1-2-1,-1 0 1,-1-1-1,24-35 1,34-37 295,-77 93-144,1-1 1,-1 1 0,1-1 0,-1 1 0,1 0-1,-1 0 1,1-1 0,-1 1 0,1 0-1,-1 0 1,1 0 0,-1-1 0,1 1 0,-1 0-1,1 0 1,0 0 0,-1 0 0,1 0 0,-1 0-1,1 0 1,-1 0 0,1 0 0,0 1 0,-1-1-1,1 0 1,-1 0 0,1 0 0,-1 1 0,1-1-1,-1 0 1,1 0 0,-1 1 0,1-1-1,-1 1 1,1-1 0,-1 0 0,0 1 0,1-1-1,-1 1 1,0-1 0,1 1 0,-1-1 0,0 1-1,0-1 1,1 1 0,-1-1 0,0 2 0,17 36-41,-11-21 148,-2-9-130,1-1-1,0 1 1,1-1-1,-1 0 1,2 0-1,-1-1 1,1 0-1,-1 0 1,2 0-1,-1-1 1,1 0-1,-1 0 1,1-1-1,1 0 1,-1-1-1,0 0 1,1 0-1,0 0 1,0-1-1,-1-1 1,1 0-1,0 0 1,0 0-1,1-1 1,-1 0-1,0-1 1,0 0-1,15-4 1,-18 2 5,0 0 1,0-1 0,0 0-1,0 1 1,-1-2-1,1 1 1,-1-1 0,0 0-1,0 0 1,-1 0-1,6-9 1,-7 9-10,0 1 0,0-1 1,0 1-1,1 0 0,0 0 0,-1 0 0,1 1 0,1-1 1,-1 1-1,0 0 0,1 0 0,-1 0 0,1 1 0,0 0 1,0 0-1,0 0 0,0 0 0,0 1 0,1 0 0,5-1 0,-7 42 133,-3-36-143,-1 1 0,2-1 1,-1 0-1,0 0 1,1 0-1,0 0 1,0 0-1,0-1 0,0 1 1,0-1-1,1 1 1,0-1-1,-1 0 1,1 0-1,1 0 1,-1 0-1,0 0 0,1-1 1,-1 0-1,1 1 1,0-1-1,0-1 1,4 3-1,2-1-61,0 0 0,0-1 1,0 0-1,0 0 0,0-1 0,0 0 0,1-1 0,15-2 1,-23 2 68,0 0 0,0-1 0,0 0 0,-1 1 0,1-1 1,0 0-1,0 0 0,0-1 0,-1 1 0,1-1 0,-1 1 1,1-1-1,-1 0 0,1 0 0,-1 0 0,0 0 0,0 0 1,0-1-1,0 1 0,-1 0 0,1-1 0,0 0 0,-1 1 1,1-4-1,3-7-22,-1 1 1,-1-1 0,0 0-1,1-19 1,-3 21 94,1 0 0,0 0 1,0 0-1,7-15 0,-9 26-63,0-1-1,0 1 1,0-1-1,0 1 1,0-1-1,0 1 1,1 0-1,-1-1 1,0 1-1,0-1 1,1 1-1,-1 0 1,0-1-1,0 1 1,1 0-1,-1-1 1,0 1-1,1 0 1,-1 0-1,1-1 1,-1 1-1,0 0 1,1 0 0,-1-1-1,1 1 1,-1 0-1,0 0 1,1 0-1,-1 0 1,1 0-1,-1 0 1,1 0-1,-1 0 1,1 0-1,-1 0 1,1 0-1,-1 0 1,0 0-1,1 0 1,-1 0-1,1 0 1,-1 0-1,1 1 1,-1-1 0,0 0-1,1 0 1,-1 1-1,1-1 1,-1 0-1,0 0 1,1 1-1,-1-1 1,0 0-1,1 1 1,-1-1-1,0 1 1,0-1-1,0 0 1,1 1-1,-1-1 1,0 1-1,0-1 1,0 1-1,1 0 1,9 30 67,-10 27 628,-2-42-610,2 0-1,0 1 0,1-1 0,4 28 0,-4-41-113,0 0-1,0 1 0,0-1 0,0 0 0,1 0 0,-1 0 1,1 0-1,0 0 0,0-1 0,0 1 0,0 0 1,0-1-1,0 0 0,1 1 0,-1-1 0,1 0 0,0 0 1,-1 0-1,1-1 0,0 1 0,0-1 0,0 1 1,0-1-1,1 0 0,-1 0 0,0-1 0,6 2 0,1-1 17,-1 0-1,0 0 0,1-1 1,-1 0-1,1 0 0,-1-1 1,0 0-1,16-5 0,-20 4-11,0 0 0,0-1-1,-1 0 1,1 0 0,-1 0-1,1 0 1,-1 0 0,0-1-1,0 0 1,-1 0 0,1 0 0,-1 0-1,0-1 1,0 1 0,0-1-1,3-7 1,10-21-72,53-118 1738,-72 186-1980,2 55 0,1-62 299,0-24-39,1-1 1,-1 1-1,1 0 1,-1-1 0,1 1-1,0-1 1,1 1 0,-1-1-1,0 0 1,1 1 0,0-1-1,0 0 1,0 0 0,0 0-1,0 0 1,1-1-1,-1 1 1,1-1 0,-1 1-1,1-1 1,0 0 0,0 0-1,0 0 1,1 0 0,-1-1-1,0 1 1,1-1 0,-1 0-1,1 0 1,-1 0-1,1 0 1,-1-1 0,5 1-1,0 0-111,-1 0 1,1-1-1,0 0 0,0 0 0,0-1 0,0 0 0,0 0 0,0-1 0,0 0 0,-1 0 0,1-1 0,-1 0 0,0 0 0,10-6 0,2-6 420,0 0 0,-1-2 0,0 0 0,-1-1 0,-1 0-1,-1-2 1,-1 0 0,0 0 0,-2-1 0,0-1 0,-2 0-1,0-1 1,-1 1 0,-2-2 0,0 1 0,-2-1-1,0 0 1,-2-1 0,0 1 0,-2-26 0,-1 45-151,1-7 129,-2 0 0,0-1 0,-3-15-1,4 27-202,0-1 0,0 1-1,-1 0 1,1 0 0,-1 0-1,1 0 1,-1-1 0,1 1 0,-1 0-1,0 0 1,1 0 0,-1 0-1,0 0 1,0 0 0,0 1-1,1-1 1,-1 0 0,-2-1-1,2 2-19,0 0-1,-1 0 0,1 0 0,0 0 1,0 0-1,0 0 0,0 1 0,0-1 1,-1 0-1,1 1 0,0-1 0,0 1 1,0-1-1,0 1 0,0-1 0,0 1 0,0 0 1,0-1-1,0 1 0,1 0 0,-1 0 1,0 0-1,0 0 0,0 1 0,-12 13-9,2 0 0,0 1-1,0 0 1,2 1 0,0 0 0,-8 22-1,-34 115 74,43-131-21,1-1-105,0-1 1,2 1 0,0 0-1,1 1 1,2-1 0,0 1-1,1-1 1,3 33-1,-1-52 50,0 0-1,0 0 1,0 0-1,1-1 1,-1 1-1,1-1 1,-1 1-1,1-1 1,0 1-1,0-1 1,0 0-1,0 0 1,0 0-1,0 0 0,1 0 1,-1 0-1,1-1 1,-1 1-1,1-1 1,0 0-1,0 1 1,-1-1-1,1-1 1,0 1-1,0 0 1,3 0-1,11 1 20,0 0 0,0 0-1,24-2 1,-24-1-33,-2 1-246,0-1 0,0-1-1,-1 0 1,1-1 0,-1-1 0,1 0 0,-1-1-1,23-11 1,-10 1-1570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4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128 128 568,'0'0'1679,"0"0"-299,0 0-447,0 0-41,0 0 131,0 0-87,2-11-307,6-104 382,-11 114-1011,0 1 0,0-1 0,-1 1-1,1 0 1,0 0 0,0 0 0,0 0-1,0 1 1,0-1 0,0 1 0,-3 1 0,0 1-2,0 1 0,0-1 0,1 1 0,0 1 0,0-1 0,0 1 0,0 0 0,0 0 0,1 0 0,0 1 0,0 0 0,1-1 0,0 1 0,0 0 0,-3 9 0,1-2-8,0 0 1,2 1 0,0-1 0,0 1 0,1 0 0,0 21 0,2-32-34,1 0 1,-1 1 0,1-1 0,0 0 0,-1 0 0,1 0 0,1 0-1,-1 0 1,0 0 0,1 0 0,0 0 0,-1-1 0,1 1-1,0-1 1,0 1 0,1-1 0,-1 0 0,0 1 0,1-1 0,0 0-1,-1-1 1,1 1 0,0 0 0,0-1 0,0 0 0,0 1 0,0-1-1,0 0 1,0-1 0,0 1 0,5 0 0,10 2-226,1-1 1,0 0-1,37-3 0,-54 2 315,1-1 0,0-1 0,0 1 0,0 0 0,-1-1 0,1 1 0,0-1 0,0 0 0,-1 0 0,1 0 0,-1 0 0,1 0-1,-1-1 1,1 1 0,-1-1 0,0 0 0,0 1 0,0-1 0,0 0 0,0 0 0,0 0 0,0-1 0,-1 1 0,1 0 0,-1-1 0,1 1-1,-1-1 1,0 1 0,0-1 0,0 0 0,0 1 0,-1-1 0,1 0 0,-1 0 0,0 0 0,0-5 0,26 9-170,5 17 162,-26-14-342,0-1 0,1 0 0,-1 0 0,1 0-1,0 0 1,11 2 0,-12-4-2512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16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259 330 4521,'0'0'1195,"0"0"-702,0 0-345,0 0-88,0 0 115,0 0 66,0-13 57,1-5-267,-5-68 1122,3 78-1102,-1 1-1,1 0 1,-1 0-1,0 0 1,-1 0 0,0 0-1,0 1 1,0-1-1,-1 1 1,0 0-1,-5-6 1,3 5-46,-1 1 0,0 0 0,0 0 0,-1 1 0,1 0-1,-1 1 1,-9-5 0,13 7-15,-1 0 1,1 0-1,0 1 0,-1-1 0,1 1 0,-1 0 0,1 1 0,-1-1 0,0 1 0,1 0 1,-1 0-1,0 0 0,1 0 0,-1 1 0,-8 2 0,11-2-18,-1 1 1,1-1-1,0 1 0,0-1 0,0 1 0,0 0 1,0 0-1,0 0 0,0 0 0,1 0 0,-1 1 1,1-1-1,0 0 0,-1 1 0,1-1 0,0 1 1,-1 3-1,-11 54-394,4-18 463,3-27-42,-4 21-46,12-36 49,1 1 1,-1-1-1,1 1 0,-1-1 1,1 0-1,-1 0 1,1 0-1,-1 0 1,1 0-1,3-1 0,4-2 19,0-1-1,0 0 1,-1 0 0,1-1-1,-1-1 1,0 1-1,-1-1 1,0-1-1,0 1 1,11-12 0,-6 4-65,1-1 0,-2-1 1,0 0-1,16-27 0,-23 30-77,-1 1 0,0-1-1,-1 0 1,2-23 0,-4 32-886,-3 36 989,-1 0-1,-12 46 1,10-56 9,0-1 0,2 1 0,0 0 0,1 0-1,1 0 1,2 1 0,4 39 0,-3-58 4,-1 0 0,0 1 0,1-1 0,0 0 0,0 0 1,0 0-1,0 0 0,1-1 0,0 1 0,0 0 0,0-1 1,0 0-1,0 0 0,0 0 0,1 0 0,4 2 0,-2-1 15,1 0-1,0-1 0,0 0 0,1-1 0,-1 1 0,0-1 0,1-1 0,15 2 0,-12-2 16,0-1-1,0 0 0,1 0 1,-1-1-1,0-1 0,0 0 1,0-1-1,0 0 0,0 0 1,-1-1-1,1 0 0,16-11 1,-16 7-158,-1-1 1,0 0-1,13-18 1,-18 20 2,1 1 0,0-1 1,0 1-1,0 0 1,1 0-1,0 1 1,0 0-1,0 0 1,1 1-1,11-6 1,-27 2 3655,-44-21-4088,49 28 551,1 1 0,-1-1 0,1 1 0,0-1-1,-1 1 1,1 0 0,-1 0 0,1 0 0,-1 0-1,1 0 1,-1 1 0,1-1 0,0 1 0,-1-1 0,1 1-1,0 0 1,-1 0 0,1 0 0,0 0 0,0 1-1,0-1 1,0 1 0,0-1 0,0 1 0,0 0 0,1-1-1,-1 1 1,0 0 0,1 0 0,0 0 0,-1 0-1,-1 4 1,0 0-11,1 0 0,-1 0 0,1 0 0,0 0 0,1 0 0,0 1 0,-1-1 0,2 0 0,-1 1 0,1-1 0,1 12 0,0-16 32,0 1 1,0-1-1,0 0 1,0 1-1,1-1 0,-1 0 1,1 0-1,-1 0 1,1 0-1,0 0 1,0-1-1,0 1 0,0 0 1,0-1-1,0 0 1,0 1-1,1-1 1,-1 0-1,0 0 0,1 0 1,-1 0-1,6 0 1,58 12 181,34-8-79,-65-5-79,0 2 1,65 12-1,-81-9 2,-3-2-13,1 0 0,-1 2 1,0 0-1,0 1 0,0 0 1,-1 2-1,16 9 1,-30-17-20,-1 0 1,0 1-1,0-1 1,0 0-1,1 0 1,-1 0-1,0 0 1,0 0-1,0 0 1,1 0-1,-1 0 0,0 0 1,0 0-1,0 0 1,1 1-1,-1-1 1,0 0-1,0 0 1,0 0-1,0 0 1,0 1-1,1-1 1,-1 0-1,0 0 1,0 0-1,0 0 1,0 1-1,0-1 1,0 0-1,0 0 1,0 1-1,0-1 1,0 0-1,0 0 1,0 0-1,0 1 1,0-1-1,0 0 1,0 0-1,0 0 1,0 1-1,0-1 1,0 0-1,0 0 1,0 0-1,0 1 1,0-1-1,0 0 1,0 0-1,-1 0 0,1 1 1,0-1-1,0 0 1,0 0-1,0 0 1,-1 1-1,-10 0-1748,-1-1-1864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20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1 120,'0'0'884,"0"0"-500,0 0-401,0 0-152,36 1 6405,-23 0-7033,73 21 1153,143 19 1,-161-36-272,112-6 1,-68-1-64,994 6 1617,-1001-17-1079,-122 11-3942,10 0-1278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22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42 2777,'0'0'1249,"0"0"-307,0 0-98,0 0-183,0 0-99,0 0-121,6-4-111,-2 1-223,-3 1-60,1 1 0,-1-1 1,1 1-1,-1 0 1,1-1-1,0 1 1,-1 0-1,1 0 1,0 0-1,0 1 1,0-1-1,0 0 1,0 1-1,4-1 1,120-14 814,-98 14-893,-8-1-69,0 2 0,0 0 1,1 1-1,24 5 0,-41-6 84,0 1 0,-1 0 0,1 0 0,0 0 0,-1 1 0,1-1-1,-1 1 1,0-1 0,0 1 0,1 0 0,-1 1 0,0-1 0,-1 0 0,1 1 0,0-1-1,-1 1 1,1 0 0,-1 0 0,0 0 0,0 0 0,0 1 0,-1-1 0,1 0 0,-1 1-1,0-1 1,1 1 0,-2 0 0,1-1 0,0 6 0,0-4-31,-1 1 1,0-1-1,-1 1 0,1-1 1,-1 0-1,0 1 0,0-1 1,-1 0-1,0 0 1,0 0-1,0 0 0,0 0 1,-1 0-1,-6 8 1,2-4 39,0-1 0,-1 0 0,0-1 0,0 0 0,-1 0 0,0 0 1,-10 5-1,-7 1 63,0 0 0,-1-2 0,-1-1 0,-52 13 0,77-22-45,-9 2 97,-1 0 0,-1 0 0,1-1-1,0-1 1,0 0 0,-1-1 0,1 0 0,-16-3 0,28 2-116,1 1 0,-1 0 0,1 0 0,0 0 1,-1-1-1,1 1 0,0 0 0,-1-1 0,1 1 0,0 0 0,0-1 0,-1 1 1,1 0-1,0-1 0,0 1 0,0 0 0,-1-1 0,1 1 0,0-1 0,0 1 1,0-1-1,0 1 0,0 0 0,0-1 0,0 1 0,0-1 0,0 1 0,0-1 0,0 1 1,0 0-1,0-1 0,0 1 0,0-1 0,1 1 0,-1 0 0,0-1 0,0 1 1,0-1-1,1 1 0,-1 0 0,0-1 0,0 1 0,1 0 0,-1 0 0,0-1 1,1 1-1,15-16-328,-3 12 274,1 0 0,-1 1-1,1 0 1,0 1 0,0 1 0,1 0-1,-1 1 1,0 1 0,0 0-1,16 4 1,-26-4 49,0 0 1,0 0-1,0 1 0,0 0 1,-1 0-1,1 0 0,0 0 1,-1 0-1,1 1 0,-1 0 0,0-1 1,0 1-1,0 0 0,0 1 1,-1-1-1,1 0 0,-1 1 1,0 0-1,0-1 0,0 1 1,0 0-1,-1 0 0,1 0 1,-1 0-1,0 0 0,-1 0 1,1 1-1,-1-1 0,1 0 1,-1 6-1,0-1-9,0 0 1,-1 0-1,0 0 0,0 0 1,-1 0-1,0 0 0,0 0 1,-1-1-1,0 1 0,-1-1 1,0 1-1,0-1 0,-7 9 1,4-9 67,-1 0-1,0 0 1,-1 0 0,1-1 0,-1 0 0,-1-1-1,1 0 1,-1-1 0,0 0 0,0 0 0,-1-1-1,0 0 1,1-1 0,-1 0 0,0-1 0,0 0-1,-1-1 1,1 0 0,0-1 0,-20-1 0,19 0 17,0-1 0,0 0 0,0-1 0,1 0 0,-1-1 0,1 0 0,-1-1 0,1 0 0,1-1 0,-1 0 0,1-1 0,0 0 0,0-1 1,1 0-1,0 0 0,1-1 0,-1 0 0,2 0 0,-8-11 0,13 16-47,1 1 1,-1-1-1,1 1 0,0-1 1,0 1-1,0-1 0,0 1 1,1-1-1,0 0 0,-1 0 1,2-6-1,-1 9-9,41 2-1398,-27 1 840,-1 1 1,1 0-1,25 10 1,0 2-1361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08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46 2529,'0'0'794,"0"0"-372,0 0-93,0 0-17,0 0-101,0 0-75,-3-1-30,1 0-1,-1 0 1,1 1-1,-1-1 1,1 1 0,-1-1-1,1 1 1,-1 0-1,1 0 1,-4 1 0,-1 3-93,1 0 1,-1 1-1,1 0 1,0 0-1,0 0 0,1 1 1,0 0-1,0 0 1,0 0-1,1 1 1,0 0-1,0 0 1,0 0-1,-4 13 1,3-4-99,0-1 0,1 1 1,0 0-1,1 0 0,1 0 1,0 21-1,3-35 70,-1 1 0,1-1 0,0 0 0,-1 0 0,1 0 0,0 0 0,0 0 0,0 0 0,1 0 0,-1 0 0,0 0 0,1 0 0,-1 0 0,1-1 0,0 1 0,-1-1 0,1 1 0,0-1 0,0 0 0,0 0 0,0 1 0,0-1 0,0-1 0,1 1 0,-1 0 0,0 0 0,0-1 0,1 0 0,-1 1 0,4-1 0,13 3 16,-1-1 1,33-2 0,-38 0-36,-5 0 35,1 0 0,0-1 0,-1 0-1,1-1 1,-1 0 0,0 0 0,1-1-1,-1 0 1,0 0 0,-1-1 0,9-4-1,-12 5 51,-1 0-1,1 0 0,0 0 1,-1 0-1,1 0 1,-1-1-1,0 1 0,0-1 1,-1 0-1,1 0 1,-1 0-1,0 0 0,0-1 1,0 1-1,0-1 1,-1 1-1,0-1 0,0 1 1,0-1-1,0 0 1,-1-7-1,0-51 565,0 63-1177,0 0-218,0 0 67,0 44-189,-14 46 1374,15-89-482,-1 0 0,0 0 0,1 0 0,-1 1 0,1-1 0,-1 0 0,1 0 0,0 0-1,-1 0 1,1 0 0,0 0 0,0 0 0,0 0 0,0 0 0,0 0 0,0 0 0,0-1 0,0 1 0,0 0-1,0-1 1,0 1 0,1-1 0,-1 1 0,0-1 0,0 1 0,1-1 0,-1 0 0,0 0 0,0 0 0,1 0-1,0 0 1,50 2-360,-41-2 342,-3 0 106,0-1 0,1 0 0,-1-1 1,0 0-1,0 0 0,0 0 0,0-1 1,0-1-1,-1 1 0,1-1 0,-1 0 1,0-1-1,0 0 0,-1 0 0,1 0 0,-1-1 1,0 0-1,-1 0 0,10-13 0,-12 15-26,0-1-1,-1 1 0,1-1 1,-1 0-1,0 0 0,0 0 1,-1 0-1,1 0 0,-1 0 1,0 0-1,0 0 0,-1-1 1,0 1-1,0 0 0,0 0 1,0-1-1,-1 1 0,0 0 1,0 0-1,-1 0 0,1 0 1,-1 0-1,0 0 0,0 0 1,-1 0-1,1 1 0,-1-1 1,0 1-1,0 0 0,-1 0 1,-6-7-1,5 6-86,0 0-1,-1 0 1,1 1 0,-1 0-1,0 0 1,0 0-1,-1 0 1,1 1 0,-1 0-1,1 1 1,-10-3 0,12 4-7,0 1 1,-1 0 0,1 0 0,0 0 0,-1 0 0,1 1 0,-1-1 0,1 1-1,0 0 1,0 1 0,-1-1 0,1 1 0,0 0 0,0 0 0,1 0 0,-1 0 0,0 1-1,1-1 1,-5 6 0,2-3 14,1 1 1,0-1-1,1 1 0,0 1 0,0-1 0,0 0 0,1 1 1,-1 0-1,2 0 0,-1 0 0,1 0 0,-3 13 0,4-15-19,0 0-1,1 0 0,-1-1 0,1 1 0,0 0 0,0 0 1,0 0-1,1-1 0,0 1 0,0 0 0,0 0 0,0-1 1,1 1-1,0-1 0,0 1 0,0-1 0,0 0 1,1 0-1,-1 0 0,1 0 0,4 4 0,39 24-802,1-5-548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23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447 158 280,'0'0'3379,"0"0"-2373,0 0-689,0 0-107,0 0 127,0 0-83,-13-8-152,3 3 40,2 0 14,0 0 0,0 0 0,-1 1 0,1 0 0,-1 0 0,0 1 0,0 1 0,-1-1 0,1 1 0,-12 0 0,19 3-165,0 0-1,-1 0 1,1 1-1,0-1 1,0 1 0,0 0-1,0-1 1,0 1-1,0 0 1,0 0-1,1 0 1,-3 4 0,-3 3 15,-45 44 80,33-36-49,1 1 0,1 0-1,1 1 1,0 1 0,1 1 0,2 0-1,-17 31 1,29-49-39,0-1 1,0 0-1,0 0 1,1 0-1,-1 1 1,0-1-1,1 1 0,-1-1 1,1 0-1,0 1 1,0-1-1,0 1 0,0-1 1,0 1-1,1-1 1,-1 0-1,1 1 1,-1-1-1,1 0 0,0 1 1,0-1-1,0 0 1,0 0-1,0 0 0,1 0 1,-1 0-1,1 0 1,-1 0-1,1 0 1,0 0-1,-1-1 0,1 1 1,0-1-1,0 1 1,0-1-1,1 0 0,-1 0 1,0 0-1,0 0 1,1 0-1,2 0 0,11 3 64,0-1-1,0 0 0,0-2 0,0 0 1,18-1-1,-13 0-118,9 1-14,1-2 1,0 0-1,0-2 0,-1-2 1,36-9-1,-58 12 73,-1 0 0,0 0 1,0-1-1,0 0 0,0 0 0,-1-1 1,1 0-1,-1 0 0,0-1 1,0 1-1,0-1 0,-1 0 0,0-1 1,0 0-1,0 1 0,0-2 1,-1 1-1,0 0 0,-1-1 0,1 0 1,-1 0-1,-1 0 0,1 0 1,-1 0-1,0 0 0,1-15 0,-2 13-13,0 0 0,-1 0 0,0-1 0,-1 1 0,0 0 0,0 0 0,-1 0 0,0 0 0,-1 0 0,0 0 0,0 1 0,-1 0 0,0-1 0,0 1 0,-1 0 0,0 1 0,-1-1 0,0 1 0,0 0 0,0 1 0,-1-1 0,0 1 0,0 0 0,0 1 0,-10-6 0,-5-2-45,0 1 1,-1 2-1,0 0 1,-1 1 0,0 1-1,-1 1 1,1 1-1,-1 2 1,0 0 0,0 2-1,-1 0 1,-32 3-1,52-1-6,0 1-1,-1-1 0,1 1 0,-1 0 0,1 0 1,0 1-1,0 0 0,0 0 0,0 0 0,0 1 1,0 0-1,1 0 0,-8 5 0,7-2-209,0 0-1,0 0 0,1 0 0,0 1 1,0 0-1,0 0 0,1 0 1,0 0-1,-5 14 0,-4 17-1674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23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 6129,'0'0'1505,"0"0"-721,0 0 200,0 0 176,0 0-288,0 0-383,0 0-481,0-28-8,0 28-88,2 0-369,5 0-287,0 0-704,19 9-8,-3 3-137,-2-1-1583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25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369 18 4121,'0'0'1028,"0"0"-308,0 0-6,0 0-153,0 0-221,-4-1-172,0-1-167,1 1-1,0 0 1,-1 0-1,0 0 1,1 0-1,-1 1 1,1-1-1,-1 1 1,0 0-1,1 0 1,-1 0-1,0 1 1,1-1-1,-1 1 1,1 0-1,-1 0 1,1 0-1,-6 3 1,2 0-7,0 0 0,0 1 0,1 0 0,-1 0 1,1 0-1,1 1 0,-1 0 0,-6 8 1,1 1-24,1 0 1,1 0 0,0 1 0,1 0 0,1 0 0,1 1-1,-7 25 1,10-29-16,0 0 1,1 0-1,1 0 0,0 0 0,1 0 0,1 0 0,0 0 1,4 22-1,-3-29 6,0 0 0,0 0 1,1 0-1,-1-1 0,1 1 1,0 0-1,1-1 0,0 0 1,-1 0-1,2 0 0,-1-1 0,0 1 1,1-1-1,0 0 0,0 0 1,0 0-1,1-1 0,-1 0 1,11 5-1,-4-4 50,-1 0 0,1 0-1,0-1 1,0 0 0,0-1 0,0 0 0,0-1-1,1-1 1,-1 0 0,0 0 0,0-2 0,1 1-1,-1-1 1,0-1 0,0 0 0,-1-1 0,1 0 0,-1-1-1,0 0 1,0-1 0,0 0 0,-1-1 0,0 0-1,0 0 1,-1-1 0,0 0 0,0-1 0,-1 0-1,0-1 1,-1 1 0,1-1 0,-2-1 0,8-15-1,-11 20 9,0 0 0,-1 0 0,0 0-1,0 0 1,-1-1 0,0 1-1,0 0 1,0-1 0,-1 1-1,1-1 1,-2 1 0,1-1-1,-1 1 1,0 0 0,0-1 0,-3-8-1,0 7-11,0-1-1,0 1 1,-1 0 0,0 0-1,0 0 1,-1 1-1,0 0 1,0 0-1,-1 0 1,-10-7-1,-1 0-40,-1 1 0,0 1 0,-1 1-1,-1 1 1,1 1 0,-1 0 0,-1 2-1,-36-8 1,26 9-395,-1 1 0,-48 0 0,70 5 384,0 0 0,0 1 1,0 0-1,0 1 0,0 0 1,0 0-1,1 2 0,-1-1 1,1 1-1,0 0 0,-10 7 1,16-9 27,1 0 1,0 0 0,0 0 0,0 1-1,0-1 1,0 1 0,1 0-1,-1-1 1,1 1 0,0 0-1,0 1 1,0-1 0,0 0 0,0 1-1,1-1 1,-1 1 0,1-1-1,0 1 1,0-1 0,0 1 0,1 0-1,-1 0 1,1-1 0,0 1-1,0 0 1,0 0 0,1 0-1,-1-1 1,1 1 0,0 0 0,0-1-1,3 7 1,0-1 24,1-1 1,0 1-1,1-1 0,-1-1 0,1 1 1,1-1-1,0 0 0,0 0 0,0-1 1,1 0-1,12 8 0,7 1 9,0-1 0,1-2-1,1-1 1,0-1 0,0-1-1,1-1 1,0-2 0,0-1-1,1-2 1,-1-1 0,62-3-1,-73-2-44,-1 0 0,1-1 0,-1-1 0,0 0 0,0-2-1,0 0 1,20-12 0,-8 3 218,-1-2-1,-1-1 1,31-27 0,-56 43-16,1 0 0,-1 0 0,0 0 0,0-1 0,0 1 0,0-1 0,0 0-1,-1 0 1,0 0 0,0 0 0,0-1 0,0 1 0,-1 0 0,1-1 0,-1 1 0,0-1 0,-1 1 0,1-1 0,-1 0 0,0-7 0,0 12-79,0 0-177,0 22-657,-2 13 838,-10 57 0,7-66-237,2 0-1,0 0 1,2-1 0,3 51-1,-1-71 75,0 0 0,0 0 0,1-1 0,-1 1 0,1-1 0,1 1-1,-1-1 1,0 0 0,1 0 0,0 0 0,0 0 0,0 0 0,1 0 0,-1-1-1,1 0 1,0 0 0,0 0 0,0 0 0,0 0 0,0-1 0,1 0 0,-1 0 0,1 0-1,0 0 1,8 1 0,3 1-86,1-1 0,0-1 0,0 0 0,-1-1 0,1-1 0,21-2 0,-29 1 202,0-1 0,-1 0 0,1 0 0,-1 0 0,1-1 0,-1-1 0,0 1 0,0-1 0,-1-1 0,1 1 0,-1-1 0,0-1 0,0 1 0,0-1 0,-1 0 0,0-1 0,0 0 0,-1 0 0,0 0 0,0 0 0,-1-1 0,4-8 0,-4 7 30,0 1 0,-1-1 0,0-1-1,0 1 1,-1 0 0,-1-1 0,0 1-1,0-1 1,0 1 0,-2-1 0,1 0 0,-1 1-1,0-1 1,-1 1 0,0 0 0,-1-1 0,0 1-1,0 0 1,-1 0 0,-5-9 0,3 7-140,0 1 1,-1 0-1,0 0 1,0 1-1,-1 0 1,0 0-1,-1 1 0,0 0 1,0 0-1,-1 1 1,0 0-1,0 1 1,-1 0-1,1 1 1,-1 0-1,0 1 1,-1 0-1,1 0 1,-1 1-1,0 1 1,0 0-1,-15 0 0,13 3 30,-1 0 0,0 1 0,0 0 0,1 2 0,-1 0 0,1 0 0,0 1 0,0 1 0,1 0 0,0 1-1,0 1 1,0 0 0,1 0 0,0 1 0,-13 14 0,15-15-2,1 1-1,0 0 1,1 0 0,0 0-1,-12 20 1,17-25 8,0 1 0,1 0 0,0 0-1,0 0 1,0 0 0,1 0 0,-1 0 0,1 1-1,1-1 1,-1 0 0,1 1 0,0-1 0,0 0 0,0 1-1,2 9 1,0-10 16,0-1 0,1 0 0,-1 0 0,1-1 0,-1 1 0,1 0 0,0-1 0,1 0 0,-1 0 0,0 0 0,1 0 0,0 0 0,0-1 0,0 1 0,0-1 0,0 0 0,0 0 0,0-1 0,1 1 0,6 1 0,9 2 11,0 0 0,0-2 0,25 3 0,-3-3 121,0-2-1,0-2 1,-1-1 0,1-3-1,-1-1 1,0-2 0,0-2-1,45-16 1,-76 22-42,102-43 602,-101 42-568,0-1-1,-1 0 1,0-1 0,0 0 0,0-1-1,-1 0 1,13-15 0,-6 7 452,-10 27-425,2 15-163,-4-16 19,1 0-1,0-1 1,0 0-1,1 0 1,1 0-1,-1 0 1,1-1-1,0 0 1,1-1-1,0 0 1,0 0-1,1 0 1,0-1 0,0 0-1,0-1 1,1 0-1,-1-1 1,1 0-1,0 0 1,1-1-1,-1 0 1,0-1-1,1 0 1,0-1-1,16 0 1,5 1 12,-1-1 0,0-2-1,1-1 1,44-10 0,-63 10 1,-1-2 0,1 0 0,-1 0 0,0-1 0,0 0 0,0-1 0,-1-1 0,0 0 0,0 0 0,-1-1 0,0-1 0,0 1 0,12-16 0,-19 20 3,1 0 0,-1 0 0,-1 0 0,1-1 0,0 0 0,-1 1 0,0-1 0,0 0 0,-1 0 0,1 0 0,-1 0 0,0 0 0,0-1 0,-1 1 0,0 0 0,0 0 0,0-1 0,0 1 0,-3-10 0,1 8-24,0 1 0,-1 0 0,0 0 0,0 0 0,0 0 0,-1 0 0,1 1 1,-2-1-1,1 1 0,0 0 0,-1 1 0,0-1 0,0 1 0,0 0 0,-7-4 0,-10-4-154,-1 1 0,0 0-1,-1 2 1,0 1 0,0 1 0,-1 1-1,0 1 1,0 2 0,0 0 0,-1 1-1,1 2 1,0 1 0,-1 0 0,1 2-1,0 1 1,0 1 0,1 1 0,-33 13-1,-1 6-1523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30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1 118 328,'0'0'1560,"0"0"-359,0 0-372,0 0-121,0 0-58,0 0-94,0 0-49,0 0-89,0 0-28,0 0-81,0 0-3,0 0-40,0 0-58,0 0 2,0 0 21,0 0-1,0 0-55,0 0-38,0 0-97,0 0-48,12-26-69,-2 17 65,0 1 1,0 0-1,1 0 1,0 1-1,0 0 1,0 1-1,1 0 1,0 1-1,0 0 0,1 1 1,-1 1-1,14-3 1,6 2-73,0 1 1,0 1-1,56 4 1,-84-2 50,-1 1 1,1-1-1,-1 1 1,0 0-1,1 0 1,-1 0-1,0 0 0,1 0 1,-1 1-1,0-1 1,0 1-1,0 0 1,0 0-1,-1 0 1,1 0-1,0 1 0,-1-1 1,0 1-1,1-1 1,-1 1-1,0 0 1,0 0-1,-1 0 1,1 0-1,-1 0 0,1 1 1,0 4-1,0-3 12,-1 0-1,-1 0 1,1-1-1,-1 1 1,0 0-1,0 0 1,0 0-1,-1 0 1,1 0-1,-1-1 1,0 1-1,-1 0 1,1 0-1,-1-1 1,0 1-1,0-1 1,0 0-1,-1 0 1,-3 5-1,-7 7 78,-1-1 1,-1 0-1,0-1 0,-1-1 0,-23 15 1,-89 44 289,26-17 4,101-54-289,24-11-408,-13 4 353,0 1 0,1 0 0,-1 1 0,1 0-1,-1 1 1,23-4 0,-27 6-15,1 0 0,-1 1-1,1 0 1,-1 0 0,1 0 0,-1 1 0,1 0-1,-1 0 1,0 1 0,1-1 0,-1 1 0,0 1 0,7 3-1,-2 0-21,-1 1-1,0 0 1,-1 1-1,1 0 1,-2 0-1,1 1 1,-1 0-1,0 1 1,-1-1-1,10 18 0,-14-22 14,-1 1 0,1 0 0,-1 0-1,0 0 1,0 0 0,-1 1 0,1-1 0,-2 0-1,1 1 1,-1-1 0,0 1 0,0-1-1,0 1 1,-1-1 0,0 0 0,0 1-1,-1-1 1,0 0 0,0 0 0,-1 0-1,-5 11 1,2-7 73,-1 0-1,-1-1 0,1 0 1,-2 0-1,1-1 1,-1 0-1,0 0 1,-1-1-1,0 0 0,0-1 1,0 0-1,-1-1 1,0 0-1,-17 6 0,11-6 25,-1 0 0,0-1 0,0-1 0,-1-1 0,1 0-1,-1-1 1,1-1 0,-33-4 0,50 3-93,0 1 1,-1-1 0,1 1-1,0-1 1,0 0-1,-1 1 1,1-1-1,0 0 1,0 0-1,0 0 1,0 0 0,0 0-1,0 0 1,0 0-1,1 0 1,-1 0-1,0 0 1,1-1-1,-1 1 1,0 0 0,1 0-1,-1-1 1,1 1-1,0 0 1,-1-1-1,1 1 1,0 0-1,0-1 1,0 1 0,0-1-1,0 1 1,0 0-1,1-1 1,0-1-1,-1 2-10,0 0-61,0 1-141,12 1-1565,11 1 248,4 4-54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31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272 199 4281,'0'0'968,"0"0"-274,0 0 103,0 0 7,0 0-222,0 0-192,-13-10-163,-42-32-109,42 32-44,13 10-20,-1 38-66,0-26-22,0 1 0,1 0-1,0 0 1,1-1-1,1 1 1,-1 0-1,2-1 1,0 0 0,1 1-1,0-1 1,0 0-1,8 11 1,-3-8 53,1-1-1,0 0 1,2 0 0,-1-1-1,2-1 1,0 0 0,0-1 0,1 0-1,0-1 1,30 16 0,-33-21-5,0 0 0,0-2 1,1 1-1,-1-1 0,1-1 0,0 0 1,-1 0-1,1-1 0,0-1 0,0 0 0,0-1 1,0 0-1,0-1 0,-1 0 0,1-1 1,22-8-1,-21 6-17,1-1 0,-1-1 1,-1-1-1,1 1 0,-1-2 0,-1 0 1,0 0-1,0-1 0,12-14 0,-19 20-1,-1 0 1,1 0-1,-1-1 0,0 1 0,-1-1 1,1 1-1,-1-1 0,0 0 0,0 0 0,0 0 1,-1 0-1,0 0 0,0 0 0,0-1 1,0 1-1,-1 0 0,0 0 0,0-1 0,-1 1 1,1 0-1,-1 0 0,0-1 0,0 1 0,-1 0 1,0 0-1,0 0 0,0 1 0,-5-10 1,-3 0 5,-1 1 0,-1 0 1,0 0-1,-1 1 1,0 1-1,0 0 1,-21-12-1,-10-3 28,-58-26 1,71 38-53,-2 0 0,1 2 0,-68-14 0,90 24-67,0 0 1,0 0-1,0 1 0,-1 1 0,1 0 0,0 0 0,0 1 1,0 0-1,0 1 0,0 0 0,0 1 0,0 0 0,1 0 1,-1 1-1,1 0 0,0 1 0,0 0 0,-12 9 1,6 0-571,1 1 0,0 1 0,-16 25 0,7-3-1042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31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3449,'0'0'847,"0"0"-282,0 0-5,0 0 76,0 0-86,0 0-220,0 0-179,0 0-63,0 0 32,0 0 58,0 0-20,0 0-35,0 0-108,-4 24-2403,1-15-121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18:33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286 99 5369,'0'0'768,"0"0"-417,0 0-98,0 0-3,0 0-277,-7 0-385,-19 0-3,25 1 408,0 0-1,1-1 1,-1 1-1,0 0 0,1 0 1,-1 0-1,0 0 0,1 0 1,-1 0-1,1 0 1,0 0-1,-1 0 0,1 0 1,0 1-1,0-1 1,-1 0-1,1 0 0,0 0 1,0 0-1,0 0 1,1 0-1,-1 1 0,0-1 1,1 1-1,-1 1-12,-3 13 158,-1 0 1,0 0-1,-10 23 1,8-22-24,0-1 1,1 1-1,-3 19 1,6-20-108,0 0 0,1 1 0,1-1 0,0 0 0,1 0 0,4 20 0,-3-30-19,0 0 0,0 0 0,0 0 1,1 0-1,0 0 0,0 0 1,0-1-1,1 0 0,-1 1 0,2-1 1,-1-1-1,0 1 0,1-1 0,0 1 1,0-1-1,0 0 0,0-1 1,10 5-1,-1-1 43,2-1 0,-1-1 0,0 0 0,1-1 0,0 0 0,0-2 0,0 0 0,1 0 0,-1-2 0,0 0 0,0-1 0,27-5 0,-25 3-28,0-1 0,0-1 0,-1 0 0,0-2 0,0 0-1,0-1 1,-1 0 0,0-1 0,-1-1 0,0-1 0,14-12 0,-21 15 11,0 0 0,0-1 1,-1 0-1,-1 0 0,1-1 1,-2 0-1,1 0 0,-1 0 1,-1-1-1,0 0 1,4-14-1,-6 18-11,-1 1 0,0-1 0,0 0 0,-1 0 0,1 0 0,-2 0 0,1 0 0,-1 0 0,0 0 0,0 1 0,-1-1 0,1 0 0,-2 1 0,1-1 0,-1 1 0,0 0 0,0-1 0,-1 2 0,-6-11 0,-4 3-4,1 0 1,-2 0-1,0 1 1,0 1-1,-1 0 1,0 1-1,-1 1 1,0 1 0,0 0-1,-1 1 1,0 1-1,0 0 1,-34-4-1,-17 0-31,0 4-1,-95 2 0,157 4 37,-13 0-8,0 1 0,0 1 0,0 0 0,-20 6 0,36-7-19,0-1 1,1 1-1,-1 0 0,0 1 1,0-1-1,0 1 1,1 0-1,-1-1 0,1 2 1,0-1-1,-1 0 1,1 1-1,0-1 0,0 1 1,0 0-1,1 0 0,-1 0 1,1 0-1,0 1 1,0-1-1,0 1 0,0-1 1,0 1-1,1 0 1,-1-1-1,1 1 0,-1 5 1,2 2-75,1 0 1,-1 0-1,2 0 0,0 0 1,0 0-1,1 0 1,0 0-1,1-1 1,0 1-1,0-1 0,1 0 1,1 0-1,0-1 1,13 16-1,3 3 174,2-2 0,1-1-1,40 31 1,-57-50-65,1 0 0,-1 0 0,1-1 0,0 0 0,0-1 0,1 0 0,-1 0 0,1-1 0,0 0 0,0-1 0,0 0 0,1 0 0,-1-1 0,0-1 0,0 1 1,1-2-1,-1 1 0,0-2 0,0 1 0,0-1 0,0-1 0,0 0 0,0 0 0,0-1 0,-1 0 0,12-8 0,17-8-75,0-3 0,-2-1 0,55-48 0,-76 59 194,-2 0 1,1-1 0,-2-1-1,0 0 1,-1 0 0,0-2-1,-2 1 1,1-1 0,-2 0-1,11-34 1,-19 49 34,0 1-263,0 1 41,17 71-827,-16-57 937,0-1-1,1 0 0,1 1 0,0-1 1,0-1-1,2 1 0,0 0 0,0-1 1,1 0-1,0 0 0,1-1 0,1 0 1,0 0-1,0 0 0,1-1 0,12 11 1,2 0-13,1-1-1,1-1 1,0-1 0,2-1 0,53 25 0,-64-35-59,-1 0-1,2-2 1,-1 1 0,1-2-1,-1 0 1,1-1 0,0-1-1,0-1 1,1 0 0,-1-1-1,20-3 1,-31 2 4,-1-1 0,0 1 1,0-1-1,0 0 0,0-1 0,0 1 1,0-1-1,-1 0 0,1 0 0,-1-1 0,0 1 1,0-1-1,0 0 0,-1 0 0,1 0 1,-1 0-1,0-1 0,0 1 0,0-1 1,-1 0-1,0 0 0,0 0 0,0 0 0,0 0 1,-1 0-1,0-1 0,1-9 0,-1 7-45,0-1-1,0 0 0,-1 0 0,-1 1 1,0-1-1,0 0 0,0 1 0,-1-1 1,0 1-1,-1-1 0,0 1 0,0 0 1,-1 0-1,0 0 0,-1 1 0,-8-13 1,-17-9 93,-1 0 0,-2 2 0,-1 2 1,0 1-1,-2 1 0,-1 2 0,-1 2 1,-58-22-1,84 37-33,0-1-1,-1 2 1,1-1-1,-1 2 1,0 0 0,1 0-1,-1 1 1,0 1 0,-22 2-1,30-1-13,0 0 0,0 0-1,0 1 1,0-1 0,0 1-1,0 0 1,0 1 0,0-1-1,1 1 1,-1 0 0,1 0-1,0 1 1,0-1 0,0 1-1,0 0 1,1 0 0,0 0-1,0 0 1,0 1 0,0-1 0,0 1-1,1 0 1,0 0 0,0 0-1,-2 7 1,1 0-43,0 0-1,1 0 1,1 0 0,0 0 0,0 0-1,1 0 1,1 0 0,0 0 0,1 1-1,0-2 1,0 1 0,2 0-1,-1 0 1,1-1 0,1 0 0,7 13-1,-7-15 71,0-1 1,0 0-1,1-1 0,0 1 0,1-1 0,-1 0 0,1-1 0,0 0 0,1 0 0,0 0 0,0-1 0,0 0 0,0-1 0,1 0 0,0 0 0,0-1 1,0 0-1,0 0 0,0-1 0,1 0 0,10 0 0,1-1-19,1-2-1,-1 0 1,0-2 0,0 0 0,0-1 0,0-1-1,-1-1 1,27-12 0,-19 6 19,0-2 1,-1-1-1,-1-1 1,0-1-1,27-24 1,-50 38 99,0 1 0,0-1 1,0 0-1,-1 0 0,1 0 1,-1 0-1,0 0 0,1-1 1,-2 1-1,1-1 0,0 1 1,-1-1-1,1 0 0,-1 0 1,0 1-1,0-1 0,-1 0 1,1 0-1,-1 0 1,0 0-1,0 0 0,0 0 1,-2-7-1,2-14 1060,0 25-1256,0 0-137,0 0-240,12 20-165,-2-2 622,4 10-2,1-1-1,1 0 0,32 40 0,-42-61-1,0 1 0,0-1-1,1 0 1,0 0-1,0-1 1,0 0-1,1 0 1,-1-1-1,1 0 1,0 0 0,1-1-1,-1 0 1,0 0-1,1-1 1,0 0-1,0-1 1,13 1-1,0-3-7,0-1 0,0-1 0,0-1 0,-1-1 0,0-1-1,0-1 1,-1-1 0,1 0 0,-2-2 0,1 0-1,-1-2 1,-1 0 0,0 0 0,-1-2 0,24-24 0,-37 35 0,-1-1 0,1 1 0,-1-1 1,0 0-1,0 1 0,0-1 0,-1-1 1,0 1-1,1 0 0,-1-1 0,-1 1 0,1-1 1,-1 1-1,0-1 0,0 0 0,0 0 1,0 0-1,-1 1 0,0-1 0,0-5 1,-2 5 31,1-1 0,-1 1 0,0 0 1,0 0-1,-1 0 0,1 0 1,-1 0-1,0 0 0,0 1 1,-1-1-1,0 1 0,1 0 0,-1 0 1,-1 1-1,1-1 0,-9-5 1,-12-7 114,-1 2 1,0 1 0,-1 1-1,0 1 1,0 1-1,-2 1 1,-39-6 0,9 6-151,0 2 1,-99 2 0,147 5-54,1 0 0,0 1 0,-1 0 0,1 1 0,0 0 0,0 1 0,0 0 0,0 1 1,0 0-1,1 0 0,-1 1 0,1 0 0,-9 7 0,10-5-180,0 1 1,0 0-1,0 1 0,1-1 1,0 1-1,1 1 0,0-1 0,1 1 1,0 0-1,0 1 0,-6 19 1,-2 23-1603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2:25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14204 9958 307 0,'0'0'117'16,"0"0"-77"-16,0 0-15 16,0 0-24-16,0 0 9 15,0 0-2-15,10-36-8 16,-5 31 0-16,-1 2 1 15,-1 0 4-15,-1 2-4 16,-1 1-2-16,-1 0 4 16,0 0-9-16,0 0 7 15,0 0-1-15,0 0 1 16,0 0 41-16,0 0 6 16,0 0-14-16,0 0-2 0,0 0-22 15,0 0 2-15,0 0-6 16,0 0-12-16,0 0 3 15,0 0 2-15,0 4-6 16,2 9 7-16,2 5 0 16,1 6 0-16,1 8 1 15,2 7-1-15,0 5 20 16,3 2-19-16,2 2 25 16,-3 3-13-16,1-3 0 15,1-1-7-15,-5-4-6 16,-2-4 10-16,-1-3-9 15,-1-8 1-15,-1-5 5 16,-1-8-10-16,-1-4 9 16,3-5-5-16,-3-5-1 15,0 1 0-15,0-2 7 0,0 0-7 16,0 0 14-16,0 0-13 16,0 0 22-16,0 0-22 15,0 0 13-15,0 0-14 16,0 0 2-16,0 0-2 15,0 0-1-15,0 0-12 16,0 0-59-16,-7 0-126 0</inkml:trace>
  <inkml:trace contextRef="#ctx0" brushRef="#br0" timeOffset="4658.42">14141 9990 7 0,'0'0'39'0,"0"0"-11"0,0 0-9 15,0 0-1-15,0 0 5 16,0 0 26-16,0 0 3 16,0 0 13-16,0 0-16 15,0 0 12-15,0 0-19 16,0 0 7-16,0 0-3 15,0 0-11-15,0 0 5 16,0 0-10-16,0 0 15 16,0 0-25-16,0-3 6 15,0 1-6-15,0-1 19 0,-1-1-26 16,-1-1 0 0,2 0-1-16,-1 1-12 0,1 0 14 15,-2 0-14-15,2-1 19 16,0 4-19-16,0-2 16 15,0 0-15-15,0 1 11 16,0 1-12-16,0-1-4 16,0-1 3-16,0-1 2 15,0 0-3-15,0-2 7 16,6 1-14-16,2-2 16 16,1-1-14-16,1 0 7 15,5 0-3-15,3 0 2 16,0-1 0-16,6 1-5 15,0-1 12-15,-1 1-16 16,1 3 8-16,-3 1 1 0,-3 1-12 16,-3 3 12-1,-3 0-11-15,0 0 6 0,-1 0 6 16,2 0-9-16,0 0 8 16,3 0 2-16,5 6-2 15,0 0 2-15,2-1-2 16,-1 1 1-16,-2 0 0 15,-3 1 0-15,-3 1-13 16,-1-1 13-16,-5 0-16 16,-2 1 15-16,-3 1-2 15,1 1-3-15,-4 0 4 16,0 2 1-16,0-1-7 16,0 1 7-16,-7 1 1 0,-5 1-1 15,-8 1 1-15,-1 1 0 16,-6 1 16-16,-2 0-15 15,-3 1-1-15,-1 0 0 16,2-1 1-16,3 1 10 16,1-3-10-16,5-1 5 15,4-3-5-15,6 0 3 16,3-6 4-16,4-1-12 16,1-3 11-16,4-1-5 15,0 0-2-15,0 0 1 16,0 0 11-16,-1 0-12 15,1 0 4-15,-3 0 5 16,-2 0-18-16,1 0 18 0,-3 0-18 16,1 0 16-1,1 0-7-15,3 0 2 0,1 0-2 16,1 0 6-16,0 0 0 16,0 0-12-16,0 0 10 15,0 0-14-15,0 0 3 16,0 0-5-16,0 0 1 15,1 0 11-15,1-1 8 16,2 1-6-16,0-2 8 16,4 1-3-16,0-2-8 15,3 2 8-15,0-1-13 16,-1 2 6-16,1 0 0 16,-2 0-11-16,0 0 11 15,1 5-1-15,-1 2 3 0,6 1-5 16,0 2 10-16,0 3-10 15,3 0 10-15,1 3-8 16,-2 1 1-16,0 5 0 16,-2 1-1-16,3 2 2 15,-1 1 0-15,0 2 5 16,4 1-8-16,2 0 9 16,4 0-11-16,4-2 5 15,3 1-1-15,3-1 1 16,1-3-1-16,-5-2 0 15,-5-5 9-15,-6-3-18 16,-8-6 18-16,-7-2-18 16,-4-3 18-16,-1-3-6 0,-2 0-2 15,0 0 55-15,0 0 22 16,0 0-29-16,0-3-23 16,-2-3-19-16,-1 2 23 15,0-1-29-15,0 2 11 16,2 0-10-16,-1 1 2 15,2 2-4-15,0 0-1 16,0 0-15-16,0 0-39 16,0 0-38-16,0 0-63 15,0 0-79-15,-6 3-90 0</inkml:trace>
  <inkml:trace contextRef="#ctx0" brushRef="#br0" timeOffset="19877.62">30959 9679 29 0,'0'0'30'16,"0"0"50"-16,0 0 8 16,0 0 7-16,0 0-24 15,0 0 4-15,0 0-39 16,0 0-5-16,0 0-19 15,0 0-11-15,0 0 0 16,0 0 0-16,0 0 3 16,0 0-2-16,0 0 7 0,0 0-8 15,0 0 10 1,0 0-4-16,0 0 6 0,0 0 10 16,0 0 2-16,0 0 9 15,0 0-9-15,0 0 11 16,0 0-22-16,0 0 14 15,0 0-27-15,0 0 12 16,0 0-13-16,0 0 1 16,0 0 0-16,0 0 0 15,0 0 10-15,0 0-9 16,0 0-4-16,0 0 8 16,0 0-8-16,0 0 2 15,0 0 0-15,0 0-2 16,0 0 2-16,-2 0 0 15,-1 1 0-15,-5 6-6 0,-1 3 12 16,-2 3-12-16,-2 3 12 16,1 4-6-16,0 3 0 15,-3 1 0-15,3 1-1 16,-4 1 2-16,0 2 5 16,0 0-4-16,0 0-2 15,-2-3 7-15,0 3 0 16,0-5-6-16,2 4 24 15,1-5-15-15,2 0-4 16,3-1-6-16,3-2 1 16,-2 3-5-16,3 0 11 15,-1 1-4-15,-3 1-2 16,-1 2-1-16,-1 0 6 0,0-2-6 16,-3 1 3-16,3-6-3 15,-1-1 1-15,2-5 5 16,2-1-10-16,0-5 14 15,5-2-19-15,-1 0 18 16,2-2-10-16,0-1 1 16,2 1-2-16,1-1 2 15,0-1 0-15,-2 0-1 16,2-1 10-16,0 0-15 16,0 0 13-16,-1 0-5 15,1 0-2-15,-2 0 0 16,-2 0-1-16,3 0 1 0,-4 0 0 15,2 2-12-15,-6 1-3 16,0 2-83-16,0-2-155 16</inkml:trace>
  <inkml:trace contextRef="#ctx0" brushRef="#br0" timeOffset="25269.41">30707 10161 51 0,'0'0'106'0,"0"0"-48"16,0 0-12-16,0 0-4 16,0 0 23-16,0 0-9 15,0 0-17-15,-4 0-14 16,4 0-24-16,0 0 21 16,0 0-15-16,0 0 26 15,0 0-15-15,0 0 19 16,0 0-8-16,0 0 0 15,0 0-6-15,0 0-6 0,0 0 3 16,0 0-18-16,0 0 22 16,0 0-24-16,0 0 22 15,0 0-9-15,0-1 3 16,0 1-16-16,0-1 0 16,4 1 0-16,0-2-2 15,2 1 2-15,2-1-3 16,5 0 1-16,1-1 4 15,3 3 4-15,-2-3-5 16,0 1-1-16,-4 1 1 16,-1 1 0-16,-1-1 6 15,0 1-5-15,0 0-4 16,3 0 2-16,0 0-9 16,2 0 13-16,0 0-5 15,1 0 1-15,0 0-7 0,-1 0 1 16,-1 1-11-1,-1 2 7-15,-3-2-2 0,1 1 11 16,-2-2 2-16,-2 0-8 16,0 0 10-16,1 0-3 15,-1 0 1-15,-3 0 0 16,-1 0 4-16,-1 0-4 16,-1 0 9-16,0 0-9 15,0 0 27-15,0 0-19 16,0 0 14-16,0 0-9 15,0 0 1-15,0 0-15 16,0 0 0-16,0 0-12 0,0 0-46 16,0 5-80-1,0 0-201-15</inkml:trace>
  <inkml:trace contextRef="#ctx0" brushRef="#br0" timeOffset="27526.27">31005 9749 2 0,'0'0'121'0,"0"0"-59"16,0 0-15-16,0 0 21 16,0 0-22-16,0 0 12 15,0 0-23-15,0-18-5 16,0 16-27-16,0 1 14 0,0 1-16 15,0 0 0-15,0 0 5 16,0 0-5-16,0 0-2 16,0 0 0-16,0 0-9 15,0 0 18-15,0 0-16 16,0 0 8-16,0 0 0 16,0 0 0-16,0 0 0 15,0 0 0-15,0 0-7 16,0 0 6-16,0 0 1 15,0 0-9-15,0 0 16 16,0 0-8-16,0 0 1 16,0 0-1-16,0 0 0 15,0 0 1-15,0 0-7 16,0 0 17-16,0 0-20 16,0 0 20-16,0 0-18 0,2 1 9 15,2 3-1-15,0 6 0 16,1-3 0-16,1 3 6 15,0 2-5-15,3-1 3 16,-3 2 6-16,-2-1-3 16,2 1-7-16,-3 1 13 15,0-2-13-15,1 2 1 16,-3-1 0-16,-1 1 0 16,3-2 5-16,-2 0-4 15,1 1-4-15,-1 1 11 16,2-2-18-16,0 2 11 15,-1 2-2-15,1 0 6 16,-2-2-6-16,1 1 0 0,-2 2 1 16,0 0-7-16,0-3 14 15,0-2-8-15,0 0 1 16,0-3-2-16,0 2 1 16,0-3 0-16,0 1 0 15,0 2 1-15,0-1-2 16,0 0 2-16,0 2-2 15,0 0 8-15,0-1-7 16,0 1 1-16,0 1 0 16,0 1 0-16,0 0 0 15,0 2 9-15,0-1-10 16,0 1 6-16,0-1-4 16,0-1-4-16,0 0 9 0,0 2-12 15,0-2 6 1,0 1-1-16,0-1 0 0,0 0 0 15,3 1 1-15,0 2 5 16,0 1-4-16,1 1-1 16,-3 0-1-16,-1 1 0 15,0-2 3-15,2 0-3 16,-2-3 1-16,0-2 0 16,0-2-1-16,0-2 0 15,0-3 6-15,0 2-12 16,0-3 7-16,0 1-1 15,0-1 0-15,0 1 0 0,0-2 0 16,0 2 0 0,0-4-1-16,0 1 3 0,0-3-4 15,0 2 4-15,0-2 0 16,0 0-1-16,0 0 11 16,0 0-1-16,0 0 15 15,0 0 23-15,0 0-16 16,0-5-31-16,-3-1-1 15,-3-2-2-15,3-3-6 16,0 2-15-16,2-7-92 16,-1 3-52-16,2 1-99 0</inkml:trace>
  <inkml:trace contextRef="#ctx0" brushRef="#br0" timeOffset="28580.25">31434 9370 71 0,'0'0'78'0,"0"0"-12"15,0 0 19-15,0 0-7 16,0 0 17-16,0 0-33 16,0 0-4-16,2-6-25 15,0 6 2-15,-2 0-12 16,0 0-6-16,0 0-7 16,0 0-10-16,0 0 0 15,0 0-24-15,0 0 24 16,0 0-13-16,0 1 6 0,0 9-3 15,0 5 8-15,0 6 2 16,0 7 0-16,0 2 0 16,0 2 7-16,0 2-9 15,1-1 10-15,1 0-6 16,-1 0-1-16,1-2-1 16,-1-3 0-16,1-3 0 15,-1-3 2-15,1-2-2 16,-1-3 0-16,-1-3 9 15,0-4-17-15,2-3 10 16,-2-2-2-16,0-3 0 16,0-2 1-16,0 0-1 15,0 0-16-15,0 0-7 16,0 0-31-16,0 0 13 16,-5 0-26-16,1 0 4 0,-4-7-12 15,1 2-33-15,2 1-115 16</inkml:trace>
  <inkml:trace contextRef="#ctx0" brushRef="#br0" timeOffset="29293.85">31301 9668 62 0,'0'0'176'0,"0"0"-68"15,0 0-37-15,0 0 3 16,0 0-21-16,0 0-4 15,0 0-32-15,4 0 4 16,-2 0-20-16,-1 0 7 16,1 0 0-16,-1 0-6 15,-1 0 3-15,0 0-4 16,0 0 10-16,0 0-10 0,0 0 7 16,0 0-7-16,0 0 5 15,0 0-6-15,0 0 11 16,0 0 12-16,3 0 3 15,1 0 0-15,4 0-16 16,5 0-1-16,8 0-2 16,3 0-10-16,4 0 9 15,2 0-12-15,1 0 6 16,1 0-1-16,-2 0-10 16,-2 0-11-16,-3 0 9 15,-7 0-14-15,-1 0 27 16,-7 0-7-16,-2 0 0 15,-4 0 11-15,-1 0-4 0,-2 0 1 16,-1 0 6-16,0 0 6 16,0 0-12-16,0 0 14 15,2 0-14-15,1 0-2 16,1 0 0-16,2 0 0 16,1 0-10-16,-4 0 10 15,-2 0-27-15,-1 0-44 16,0 0 33-16,0 0 22 15,0 0 16-15,0 0 1 16,0 0 0-16,-3 0 1 16,2-3 22-16,1 3-23 15,0 0-5-15,0 0-66 16,0 0-102-16,0 0-130 0</inkml:trace>
  <inkml:trace contextRef="#ctx0" brushRef="#br0" timeOffset="30141.41">31578 9518 15 0,'0'0'73'0,"0"0"-37"16,0 0-1-16,0 0-8 15,0 0-12-15,0 0-15 16,0 0-28-16,-6-9 14 15,3 14 3-15,1 1 10 16,-2 3 2-16,1-1 0 16,-3 2 5-16,0 0 13 15,-1 0-6-15,-2 1-5 16,-3-1 8-16,1 2 12 16,1-2 5-16,0 1-20 0,-1-1 10 15,0 0-22 1,-2 2 15-16,1 0 0 0,-1-1 4 15,2 0 3-15,1 1-7 16,1-2 1-16,2-1-16 16,2-1 11-16,2-3-5 15,1-1-13-15,1 1 15 16,1-2-9-16,-2-1 1 16,1 0 0-16,-2 3 7 15,0 0-8-15,-1 0 3 16,1-2-2-16,0-1-2 15,-2 0-4-15,2 1 5 16,-1-3 0-16,2 2 12 16,-1-2 4-16,3 2-15 15,0-2 19-15,0 0-18 0,0 0 14 16,0 0-15-16,0 0-2 16,0 1 3-16,0-1 6 15,0 0-7-15,0 0-1 16,0 0 0-16,0 0 0 15,0 2-7-15,0 1-11 16,-2-2 11-16,0 2 10 16,0 0-6-16,1-3-3 15,1 2 6-15,0-2 0 16,0 0 0-16,0 0 5 16,0 0-4-16,0 0-2 15,0 0 8-15,0 0 2 0,0 0-9 16,0 0 13-16,0 0-13 15,0 0-1-15,0 0-8 16,0 0-9-16,-2 2-46 16,2 1-109-16,-1-2 13 0</inkml:trace>
  <inkml:trace contextRef="#ctx0" brushRef="#br0" timeOffset="30993.03">31356 9598 48 0,'0'0'125'15,"0"0"-55"-15,0 0-27 16,0 0-32-16,0 0-8 16,0 0-3-16,0 0 0 15,0-1-1-15,0 1 1 16,0 0 9-16,0 0 13 16,0 0 12-16,0 0-1 15,0-2 8-15,0 2-24 0,0 0 15 16,0 0-13-1,0 0 21-15,0 0-18 0,0 0-8 16,0-2-7-16,0 2-7 16,0 0 9-16,0-3-8 15,0 1 28-15,0 1-16 16,0-1 12-16,0 1-18 16,0 1 10-16,0 0-4 15,0 0-7-15,0 0 5 16,0 0-10-16,0 0 15 15,0 0-16-15,0 0 18 16,0 0-18-16,0 0 20 0,0 0-20 16,0 0 1-1,0 0-1-15,0 0-16 16,0 0 2-16,0 0 2 0,3 0 11 16,3 6 2-16,0 2 13 15,2 1-12-15,1 2 3 16,1 0-5-16,1 0-1 15,3 2 1-15,1 2 0 16,-2-3-1-16,2 2 9 16,-3 2-14-16,-1-3 12 15,-1 0-12-15,-1-2 4 16,-2-1 1-16,-2-2-7 16,-1-4-5-16,0 1 12 15,0-2-15-15,-4-3 14 16,1 2 4-16,-1-2-1 0,0 0 1 15,0 0 2-15,0 0-3 16,0 0 11-16,0 0-2 16,0 0-9-16,0 0 15 15,0 0-16-15,0 0 9 16,0 0-1-16,0 0-15 16,0 0 7-16,0 0-6 15,0 0-21-15,0 0-54 16,3 1-47-16,2 5 5 15,-2-3 34-15,0 4-66 0</inkml:trace>
  <inkml:trace contextRef="#ctx0" brushRef="#br0" timeOffset="35131.71">18416 15823 20 0,'0'0'243'0,"0"0"-148"16,0 0-86-16,0 0 5 15,0 0 11-15,0 0 19 16,33-43-3-16,-26 35 15 15,1-1 9-15,-2 1-20 16,-2 1 5-16,-1 3-28 16,-1-2-4-16,-2 6-17 15,0-2 1-15,0 2-2 16,0 0 17-16,0 0-7 16,0 0 3-16,0 0-4 15,0 0-7-15,0 0 15 0,0 0-4 16,0 0 13-16,0 0-25 15,0 0 12-15,0 0-13 16,0 0-9-16,0 0-11 16,0 2-13-16,-10 8 26 15,-6 7 7-15,-4 2 26 16,-6 5-20-16,1 1 1 16,-1 0-1-16,3-4 0 15,2-4-6-15,6-2 6 16,5-7-5-16,4-2-1 15,2-4 0-15,3-1 7 16,1-1-14-16,0 0-7 16,0 0-17-16,0 0-25 0,0 0-3 15,0 2-18-15,0-1 20 16,1 4 29-16,3-1-34 16,-4 0 6-16,0 1-19 15,0-3 19-15,0 1 18 16,0-1 38-16,-2-2 2 15,0 2 45-15,1-2-6 16,1 0-41-16,0 0-34 16,0-3-198-16</inkml:trace>
  <inkml:trace contextRef="#ctx0" brushRef="#br0" timeOffset="35778.11">18262 15722 215 0,'0'0'150'16,"0"0"-117"-16,0 0-5 0,0 0 45 16,0 0 12-1,0 0-31-15,0 0-5 0,0-10 6 16,0 10-2-16,0 0-8 16,0 0-25-16,0 0 2 15,0 0-22-15,0 0 3 16,2 0-2-16,-2 0-2 15,0 0 1-15,1 0-1 16,-1 0-1-16,0 0-6 16,0 0 8-16,0 0-7 15,2 0 4-15,2 0 6 16,1 6 1-16,4 5-3 16,3-2 8-16,3 7 4 15,3-1-7-15,0 2-5 16,4 1 0-16,0-2 0 0,0 1 9 15,1-4-9 1,1 2 0-16,0-1-1 0,1-2 1 16,0 0-1-16,0-2 0 15,-3-3 2-15,-2-2-4 16,-6 0-1-16,-4-2 2 16,-4-3-11-16,-3 0 12 15,-3 0 0-15,0 0 0 16,0 0 1-16,0 0 5 15,0 0-6-15,0-5-15 16,-4 0-5-16,-2-1-23 16,-1 3-13-16,-1 0-53 15,0 0-3-15,2 3-135 0</inkml:trace>
  <inkml:trace contextRef="#ctx0" brushRef="#br0" timeOffset="36658.87">18239 15853 103 0,'0'0'57'0,"0"0"-25"15,0 0 27-15,0 0 48 16,0 0-18-16,0 0-19 15,0 0-39-15,-7-5-13 16,7 5-10-16,0-1-7 16,0 1 0-16,0 0-1 15,0-2 13-15,0 2-5 16,0 0 18-16,0 0-18 16,0 0 4-16,0 0-12 15,0 0-12-15,2-1 1 16,4 0 11-16,3-2 10 15,4 0 0-15,2-1 4 0,3-1-14 16,0 1 6-16,3 0-5 16,0 0 5-16,-1-1-6 15,0 2 0-15,1-1 1 16,-3 0-1-16,0 1 1 16,-4 0-1-16,-4 0 0 15,-3 2 0-15,-4 1 0 16,-1 0 0-16,-2 0 1 15,0 0 7-15,0 0-8 16,0 0 0-16,1 0-3 16,4 0 1-16,-1 0-3 15,5 3 5-15,-1 1-18 16,1-1 8-16,-3 1-19 16,1-3 2-16,-3 2-6 0,-2-1-9 15,-1-1-4-15,1-1-9 16,-2 0 36-16,0 0 11 15,3 0 6-15,0 0-37 16,2 0-30-16,3 0 13 16,3 0 2-16,-1 0-48 15,-1 0 43-15</inkml:trace>
  <inkml:trace contextRef="#ctx0" brushRef="#br0" timeOffset="36764.83">18606 15811 101 0,'0'0'157'16,"0"0"-138"-16,0 0-19 0,0 0-49 16,0 0-120-16</inkml:trace>
  <inkml:trace contextRef="#ctx0" brushRef="#br0" timeOffset="37743.21">18424 15701 55 0,'0'0'30'0,"0"0"24"16,0 0 67-16,0 0-6 16,0 0-27-16,0 0-14 15,0 0-25-15,-8-6-9 16,8 6-25-16,0 0-4 15,0 0-10-15,0 0 0 16,0 0-1-16,-2 0 0 16,2 0 0-16,-1 0 0 15,-3 0-6-15,2 0 8 16,1 0-3-16,-1 0 1 0,2 0-3 16,0 3-6-1,0-1-9-15,0 3 18 0,0 5 27 16,0 2-3-16,0 5-5 15,0 2 8-15,0 1-18 16,0 2-1-16,0 0-7 16,0-2-1-16,0-1 0 15,0-1 1-15,2-1-7 16,-1-1 14-16,2 0-8 16,0 0 0-16,-2-2 15 15,1-1-15-15,-2-3 7 16,0-1-6-16,1-4-1 15,-1-3 0-15,0-2 1 16,0 0 10-16,0 0-8 16,0 0 30-16,0 0-14 15,0 0 8-15,0 0-19 0,0 1-1 16,0-1-6-16,0 0-1 16,0 2 0-16,0-2 1 15,0 0-8-15,0 0 14 16,0 0-6-16,0 0-1 15,0 0 0-15,0 0-1 16,0 0-6-16,0 0 6 16,0 1-18-16,0 0 18 15,0 4 1-15,2-1 3 16,-2 0-2-16,2 2-1 16,-1-1 0-16,1 0-1 15,1-1-21-15,0 0-27 0,1 0-26 16,1-1 4-1,5 2 41-15,-3 0-58 0,-2-4-166 16</inkml:trace>
  <inkml:trace contextRef="#ctx0" brushRef="#br0" timeOffset="40743.28">19333 15763 222 0,'0'0'204'0,"0"0"-126"0,0 0-12 16,0 0 0-16,0 0 15 15,0 0-42-15,0 0 26 16,14-34-20-16,-12 30 11 16,-2 3-11-16,0-2-4 15,0 1-21-15,0-1-14 16,0 2-6-16,0-2-3 16,0 3 2-16,0-5-15 15,0 0 15-15,0 1-20 16,0-3 20-16,0 0-9 15,0-1 1-15,0 0-1 16,-3-2-2-16,-2 1 11 16,-3 0-13-16,-1 2 7 15,-4 2-3-15,0 0 7 0,-5 5 3 16,0 0 0-16,0 0-2 16,-1 0-3-16,1 2 4 15,-2 6-5-15,4 1 4 16,-2 3-3-16,0-1 4 15,2 0 2-15,-4 3-1 16,2 1 0-16,-1 2-7 16,-2 2 7-16,3 2 0 15,-1 0 0-15,4 0 1 16,2-4-2-16,5-1-1 16,3-1 1-16,4-2 1 15,1 1-1-15,0-2-9 16,0 0-2-16,9-1 5 0,3-5-10 15,4 1 17 1,2-4 17-16,8-3 18 0,4 0-26 16,4-10 8-16,4-4-14 15,1-6 3-15,0-1-2 16,0-1-4-16,-5-1 0 16,-6 2-19-16,-5 0 19 15,-5 1-11-15,-6 3 10 16,-4 1 2-16,-1-1 6 15,-4 0-6-15,0-1 7 16,0-1-8-16,3-5-4 16,1 1 4-16,3-5-14 15,3 5 12-15,1 0-16 0,-2 5 17 16,0 4-6-16,-4 7 7 16,-5 3 1-16,-2 1-1 15,-1 3 0-15,0 0-9 16,0 0 9-16,0 0-14 15,0 0 12-15,0 0-19 16,0 0 15-16,0 0 4 16,-3 0-8-16,0 7 10 15,-3 1 1-15,-4 6 17 16,-1 3-18-16,-3 2 11 16,0 0-11-16,-1 1 9 15,2-2-9-15,-1 1 0 16,-1 1 2-16,2 0-2 15,-2 0 7-15,1 4-7 0,0-2 3 16,2 2 3-16,4 1-6 16,2-3 1-16,6 0-2 15,0-1 1-15,3-4-13 16,14-2-6-16,3-1 4 16,7-4 7-16,3-3 8 15,1-4 20-15,4-3-20 16,1 0 0-16,-2 0-9 15,0-6 9-15,-1-8-10 16,-3 1 0-16,-3-2 9 16,-7 1-8-16,-4 0 9 15,-5 1 1-15,-5 4 19 16,-3 0-1-16,-1 1 16 0,-2 0-21 16,0 1 6-16,0-2-1 15,0 0-17-15,0-1 5 16,0 0-6-16,0 2-2 15,0 2-6-15,-2 3 5 16,-1 1-9-16,-1 2 11 16,-1 0 19-16,-2 0-17 15,-2 0-2-15,-3 2 0 16,-3 4 0-16,2 0 0 16,0-1-4-16,2 0 10 15,0-1-6-15,1-1 0 16,0 4-1-16,-5 0 1 15,1 4 0-15,-3 3-1 16,1 0 2-16,2 2-2 16,3 1-4-16,7 1 3 0,2 1-6 15,2 4 2-15,11 3-13 16,15-1-4-16,10 1 15 16,10-5 8-16,4-6 0 15,2-6-44-15,0-6 1 16,-4-3-61-16,4-10-9 15,-13-7-37-15,-12-2-164 0</inkml:trace>
  <inkml:trace contextRef="#ctx0" brushRef="#br0" timeOffset="42144.39">20055 15755 253 0,'0'0'85'0,"0"0"-55"0,0 0 58 16,0 0-22-16,0 0-12 15,0 0-28-15,0 0-3 16,-16-31 4-16,10 26 21 16,-3 2-21-16,-4 2-21 15,-2 1-4-15,-5 0 0 16,-3 0-4-16,-3 6 4 15,4 4-4-15,-1 0 2 16,4 1 0-16,6 0 0 16,3 1-1-16,5 1-5 15,3 3-10-15,2 1 13 16,0 2-10-16,6-1 13 16,6 1-14-16,6 0 14 0,0-2-18 15,4-3 0 1,2-3 15-16,3-7 3 0,0-4 7 15,4 0-6-15,5-8-2 16,0-10-12-16,1-4-4 16,0-6-18-16,2-2 7 15,-3-2 0-15,-3-4 2 16,-4 0 13-16,-5 2 13 16,-9 4 10-16,-6 2 9 15,-7 6-2-15,-2 2-2 16,0 5-4-16,-2 2 4 15,-2 2-4-15,-1 4-10 16,2 3-1-16,2 1 0 0,1 3-1 16,0 0 1-16,0 0-10 15,0 0 9-15,0 0-4 16,-2 0 3-16,2 0-18 16,-3 0-6-16,0 7 24 15,0 3 2-15,-4 2 6 16,-1 4-6-16,-1 1 7 15,-2 1-6-15,0 0 27 16,1 1 7-16,-1 0-15 16,5 0-7-16,-1 0-10 15,2 0 8-15,2 4-9 16,0-1-4-16,3-1 9 16,0 0-9-16,2-1 2 15,10 0-8-15,6-4-13 0,0-3 13 16,5-1 8-16,3-7 5 15,2-5-5-15,2 0-27 16,3-7-12-16,0-11-42 16,1-6-45-16,0-5-3 15,-2 0 48-15,-9-3 33 16,-6 5 31-16,-13 4-52 16,-4 6 69-16,0 5 53 15,-8 5 122-15,0 2-85 16,2 3-29-16,1 2 18 15,4 0-50-15,1 0-29 16,0 2-2-16,0 10-9 16,-2 3 10-16,2 6 1 0,-3-1 10 15,-1 3-9-15,0-2 5 16,-1 2-6-16,-1-3 1 16,2-3 11-16,0 2-4 15,3-5 20-15,1 0-10 16,0-3-5-16,1 1-4 15,10-4-9-15,4-2 10 16,3-2-8-16,7-4-2 16,4 0-14-16,2-4-44 15,2-8-53-15,0-5-11 16,-4-3 50-16,0 2 46 16,-9-2 26-16,-6 3 10 15,-8 3 1-15,-6 2 20 0,0 4 44 16,0 0 37-1,-1 4-30-15,-2 0-33 0,1 3 6 16,1-1-40-16,1 2-14 16,0 0-1-16,0 0-6 15,0 3-8-15,0 7 13 16,0 4 1-16,0 2 0 16,0 1 0-16,0-2 1 15,0 2 1-15,0-3-2 16,6-3-1-16,4 0-21 15,2-3 5-15,6-1-5 16,3-5-8-16,16-2-54 0,-6 0-69 16</inkml:trace>
  <inkml:trace contextRef="#ctx0" brushRef="#br0" timeOffset="42627.74">21210 15734 20 0,'0'0'406'0,"0"0"-268"16,0 0-87-16,0 0-11 16,0 0 14-16,0 0-39 15,0 0 0-15,-13-13-6 16,8 7 18-16,-3 3-13 16,-2-1-14-16,-3 4 0 15,-2 0-5-15,-2 0 3 16,2 4 3-16,-1 6-2 15,2 3-4-15,1 0 4 16,3 2-6-16,4 0 1 16,0 4 6-16,6 0-12 15,0 3 12-15,0-1-20 0,12-1 19 16,4-2-15-16,7-2-1 16,2-4-15-16,6-6 19 15,2-4-7-15,4-2-15 16,2 0-25-16,0-13-25 15,1-1 10-15,12-8-16 16,-11 4 0-16,-7 2 9 0</inkml:trace>
  <inkml:trace contextRef="#ctx0" brushRef="#br0" timeOffset="43010.05">21723 15695 165 0,'0'0'212'0,"0"0"-134"16,0 0-32-16,0 0 29 16,0 0-22-16,0 0-38 15,0 0-14-15,-73-2 2 16,61 7-6-16,-3-1-6 15,2 6 9-15,-4-3-13 16,2 3 12-16,-1-1 1 16,1 4 0-16,0-1 0 15,3 2 1-15,3 3 6 16,2-1-6-16,4 1-2 0,3 0-10 16,0-3-6-1,0-2 4-15,8-2 1 0,2-3-5 16,2 0 11-16,2-7-4 15,0 0 0-15,4 0 1 16,10-7-63-16,-5-5-43 16,-3-4-60-16</inkml:trace>
  <inkml:trace contextRef="#ctx0" brushRef="#br0" timeOffset="43677.58">21723 15778 91 0,'0'0'218'15,"0"0"-80"-15,0 0-76 16,0 0-17-16,0 0-22 15,0 0-16-15,0 0-7 0,0 0-5 16,0 8 4-16,0-1 2 16,0 0-2-16,0 3 2 15,0 1 8-15,0 1-8 16,-2 3 10-16,0 0-1 16,0 1-9-16,2-1 0 15,0-3-1-15,0-1 0 16,13-3-23-16,8-3 23 15,5-5 8-15,4 0 3 16,3 0-11-16,-1-11-9 16,-6-2-11-16,-1 1-12 15,-6-2 12-15,-5 1 7 0,-6 3 13 16,-3 1 8-16,-5 5 30 16,0 0 51-1,0 2-5-15,0 2-29 0,0 0-32 16,0 0-23-16,0 0-1 15,3 0-25-15,3 0-78 16,2 0 60-16,2 0 20 16,-1 0 12-16,0 2 4 15,1-1 8-15,-1 1 1 16,2-2 0-16,2 0 6 16,-1 0-6-16,2 0 7 15,2 0-7-15,2 0-1 16,-3-6 1-16,2-1 4 15,-3 0-5-15,-1-3 1 16,-4 1-1-16,-1-1 0 0,-2-1-1 16,-1 1-3-16,-3-1 3 15,-2 0 0-15,0 1-10 16,0 1-27-16,-6 1 18 16,-3-1 19-16,-3 2 0 15,-1 1 1-15,-1 4-4 16,-2 0 3-16,0 2 1 15,-7 0 0-15,-2 3 1 16,-5 11 12-16,0 0-13 16,2 5 1-16,1 1-1 15,6 0-9-15,0 11-10 16,7-6-117-16,5-6-214 0</inkml:trace>
  <inkml:trace contextRef="#ctx0" brushRef="#br0" timeOffset="44326.78">21217 16023 12 0,'0'0'176'0,"0"0"-106"16,0 0-28-16,0 0 53 16,0 0-5-16,0 0-63 15,0 0-11-15,12-23 13 16,-4 21-7-16,-4-1 25 15,1 3-16-15,-4 0-17 16,1 5 3-16,-1 5 9 16,-1 5-1-16,0 4-24 0,0 3 19 15,-3 6-13-15,-12-2 9 16,0-1-16-16,-10 7-6 16,4-8-82-16,6-7-138 0</inkml:trace>
  <inkml:trace contextRef="#ctx0" brushRef="#br0" timeOffset="44916.08">21463 15587 492 0,'0'0'108'0,"0"0"-80"15,0 0-28-15,0 0 16 16,0 0-16-16,0 0-33 0,0 0-3 16,0-8 36-16,0 8 32 15,0 0 15-15,0 0-11 16,0 0-8-16,0 0 8 15,0 0-19-15,0 0-17 16,7 0-14-16,4 0 8 16,6 0-3-16,7 0 8 15,4 0-20-15,0 0-4 16,1 4 24-16,-3 0-3 16,-3 0 2-16,-2 0-6 15,-2 0 8-15,-4 1-6 16,-2-2 6-16,-2-1-14 0,-3-2-2 15,-2 0 15 1,-1 0 1-16,-3 0 19 0,-2 0 23 16,0 0 20-16,0 0-39 15,0 0-23-15,-3 0-99 16,-4 0-220-16</inkml:trace>
  <inkml:trace contextRef="#ctx0" brushRef="#br0" timeOffset="46826.87">23119 15831 386 0,'0'0'184'0,"0"0"-121"0,0 0-10 16,0 0 12-16,0 0-31 15,0 0-8-15,0 0-19 16,0-21 17-16,0 18-11 16,0 0 19-16,0 1-10 15,0-1 14-15,0 1-13 16,0-1-1-16,-2 0-8 16,-3-1-13-16,-1 1-1 15,-3-1-11-15,-6-1 1 16,-2 2-23-16,-3-1 18 15,-6 1-6-15,4 1 8 16,-4 1 11-16,1 1-3 16,-3 0 4-16,-1 0 0 0,0 10-6 15,-3 1 4 1,4 1 2-16,3 3 1 0,6-2-1 16,3 0 1-16,7 1-1 15,2-1-6-15,3 3-4 16,4 1 10-16,0-2-17 15,8 2 11-15,10-3 7 16,6-2 10-16,7-4-9 16,4-4-1-16,5-4 0 15,2 0-24-15,0-11-17 16,-1-4-14-16,-3-5 22 16,-4-3 4-16,-4 0 21 0,-5-4-17 15,-3 0 1 1,-7-3-27-16,0 1-31 0,-6-3-5 15,-3 1 41-15,-3-1 36 16,-3 3-10-16,0 5 20 16,0 6 14-16,0 7 120 15,0 4 6-15,0 6-65 16,0 1-75-16,0 0-1 16,0 3-15-16,8 9 16 15,2 4-1-15,-2 2 11 16,1 0-17-16,-2-1 8 15,-3 2-2-15,-1-3-7 16,-1 1 8-16,-2 2 0 16,0-2 0-16,0 0 17 15,0-2-2-15,-2 0 15 0,-1 0-20 16,3-1 0-16,0 2-10 16,0-1 6-16,0 0-6 15,12-1-2-15,8-1 1 16,3-2 1-16,7-3 14 15,6-5-14-15,1-3-8 16,1 0-41-16,-2-8 0 16,-5-3-19-16,-9 2 20 15,-7-2 24-15,-10 3 7 16,-5 1 17-16,0 1 49 16,-3 2 19-16,-8-1-29 15,4 5-3-15,1-2-35 16,1 2 5-16,4 0-6 0,-1 0-8 15,2 0-2-15,0 2-8 16,0 7 17-16,11-1-12 16,4 2 12-16,4 0 2 15,3-3 4-15,5-1-5 16,-2-3 0-16,1-3-6 16,0 0-7-16,-3 0-7 15,-3-2-1-15,-5-5 21 16,-6-3 0-16,-5 1 5 15,-4-3-3-15,-2 1 22 16,-15-1-5-16,-9 0-3 16,-5 0-16-16,-6 1-2 15,-2 6 2-15,-4 0-1 16,4 5 0-16,4 0-5 0,7 4 5 16,6 13-48-16,10-2-68 15,6-1-159-15</inkml:trace>
  <inkml:trace contextRef="#ctx0" brushRef="#br0" timeOffset="47696.21">24276 15656 398 0,'0'0'131'16,"0"0"-82"-16,0 0 6 15,0 0 17-15,0 0-39 0,0 0-33 16,0 0-19-16,0-2 19 16,3 16 19-16,1 1-17 15,-1 3 13-15,0 3-14 16,0 3 6-16,-3 0-7 16,0 0 2-16,0 2-1 15,0-3 0-15,0-1 0 16,0-4-1-16,0-2 7 15,0-4-1-15,0-3-12 16,0-2 1-16,3-1-8 16,5-2-18-16,4-1 17 15,6-3 14-15,-1 0 16 0,3 0 1 16,0-10-16-16,1-3 3 16,0-3-2-16,-3-4-2 15,1-2 1-15,-1-1 5 16,-3-3 4-16,-2-1-10 15,-5 2 0-15,-4 1-5 16,-2 2-3-16,-2 5 5 16,0 3 2-16,0 4 2 15,0 5 18-15,0 2-19 16,0 2-3-16,4 1-49 16,15 0-104-16,-2 0 28 15,2 1-68-15</inkml:trace>
  <inkml:trace contextRef="#ctx0" brushRef="#br0" timeOffset="49765.68">24778 15695 182 0,'0'0'245'0,"0"0"-160"15,0 0-31-15,0 0-5 16,0 0-15-16,0 0-32 15,0 0 1-15,0 0 4 16,0 0-6-16,0 0-1 16,0 0 1-16,0 0 5 15,0 0-6-15,-6 0 1 16,-6 0 0-16,-6 0 3 16,-1 0-2-16,-1 3-3 0,-2 1 2 15,0 3-1-15,0 5 25 16,3 1 11-16,3 1-16 15,4 4-20-15,4 0 0 16,5 2 0-16,3 0-6 16,0 1-14-16,12-1 7 15,6-1 13-15,5-2 0 16,2-1 1-16,2-5-1 16,1-3-2-16,0-7-12 15,1-1 13-15,-2 0-19 16,-1-9 14-16,-6-3-7 15,-2-4 3-15,-8-1 10 16,-4 1 0-16,-2-1 6 0,-2 4-6 16,-2 0 10-16,0 2-7 15,0 6 14-15,0 1-2 16,0 4 25-16,0 0-40 16,3 0-7-16,3 0-10 15,2 0 17-15,5 9 10 16,-1 1-10-16,3 0 7 15,-5-2-6-15,1 1-2 16,-1-4 1-16,-1 1 0 16,-3-4-1-16,2 1 1 15,3-2-7-15,3-1 7 16,5 0 4-16,8 0-3 0,4-4 6 16,5-7-7-1,3-1 0-15,4-5-15 0,-1-2 14 16,0-2-7-16,-1-4 8 15,-2 1 6-15,-3-3-5 16,-6 0-2-16,-8-1-7 16,-7-1-38-16,-6 2 39 15,-9 1-5-15,0 1-28 16,-16 3 21-16,-5 3 19 16,0 2 0-16,0 5 18 15,5 4 0-15,1 2 9 16,6 6-26-16,0 0-1 15,3 0-3-15,0 0-21 16,-2 4-46-16,1 6-13 16,-3 2 29-16,-1 1 23 0,-2-1 30 15,-1 4 1 1,-2 1 6-16,0 0 3 0,-1 0 11 16,4 2 4-16,2-2 7 15,3 0 3-15,1 1-2 16,6 2 0-16,1-2 4 15,0 1-6-15,3-1-8 16,12 2 18-16,0-2-27 16,5 1 12-16,3-2-12 15,-1-3-2-15,4 1-6 16,-1-3-5-16,2-5 0 16,-3-2 0-16,-2-4-4 15,-1-1 5-15,0 0-1 0,-5 0 0 16,2-8 0-1,-3-1 2-15,0-3-1 0,-3-1 6 16,-2 1-7-16,-2-3 11 16,-4 3-9-16,-1-2-4 15,-3 5-6-15,0 1 2 16,0 3 6-16,0 4 6 16,0 1 3-16,0 0-9 15,0 0 0-15,0 0-16 16,-3 6 15-16,0 4 2 15,0 1-2-15,2 0-1 16,-1 2 2-16,2 1-1 16,0-1 1-16,0 4-1 15,0-2 2-15,2 1-2 0,4 0-14 16,4-2 4-16,5-2-1 16,2-2 4-16,4-3 7 15,1-7 1-15,2 0-13 16,-2 0-4-16,2-1 16 15,0-12 1-15,-2-2-4 16,-2-1 10-16,-3-2-1 16,-4-1-5-16,-9 1 22 15,-4-2-14-15,0 0-7 16,-3 1 23-16,-9-1 2 16,-4 1-3-16,2 2-23 15,-2 3 0-15,1 6-22 16,-1 3 16-16,0 3-11 0,-1 2-9 15,-1 0-4 1,0 4 17-16,3 6 12 0,0 0-2 16,1 2-4-16,1 1 14 15,0 0-11-15,-1 1 11 16,4 0-8-16,1-2 1 16,2 1-1-16,2 1 1 15,4 0-7-15,1 0 5 16,0-2-5-16,0 0 7 15,10-2 0-15,3 0 0 16,5-1 11-16,3-4 1 16,2-2-3-16,2-3-8 15,2 0 7-15,2 0-7 16,1-8 5-16,3-3-4 0,0-5-2 16,-2 0 0-16,-1-3 17 15,-2 0 0-15,-4 0 8 16,-4 1-11-16,-4 1-13 15,-4 1 7-15,-4 0-7 16,-1 4-2-16,-3 3 2 16,-1 1-1-16,-3 4 0 15,2 1 7-15,-2 3 3 16,1 0-9-16,2 0-1 16,5 0-3-16,5 0 2 15,4 0 2-15,2 0-8 16,-1 0 9-16,-6 0-4 15,-3 0 2-15,-4 0-14 0,-4 0 2 16,-1 0-10-16,0 0 15 16,0 1 7-16,0-1 7 15,0 3-5-15,-1 0 35 16,-5 2-16-16,-1 2-1 16,-2 3-9-16,-1 3-5 15,1 0 7-15,2 1-13 16,2 0 12-16,2 0-12 15,0 1 10-15,3 1-9 16,0-2-2-16,3 1 1 16,9-3-10-16,6 1 10 15,5-1 7-15,3-2 2 16,4-1-6-16,0-4-6 0,0 0-11 16,-3-3-11-16,-4 1-43 15,-3-3-23-15,-4 0 3 16,-7 0 48-16,-3 0 25 15,-3 0 15-15,-2 0 18 16,-1 0-3-16,0 0-15 16,0 0-28-16,-7-3-291 0</inkml:trace>
  <inkml:trace contextRef="#ctx0" brushRef="#br0" timeOffset="52893.2">27185 15738 449 0,'0'0'83'15,"0"0"-81"-15,0 0-1 16,0 0 0-16,0 0 26 16,0 0-15-16,0 0 11 15,23-40 10-15,-23 35 39 16,0-1-5-16,0 2-20 15,0 0-22-15,0-2-18 0,-5-1 3 16,-2-1-9-16,-3-2-1 16,-3-1 1-16,-3 0-7 15,-5 0 1-15,-3 1 5 16,-1 0-6-16,-3 2 6 16,2 3-1-16,-1 0 1 15,3 2 0-15,2 3 0 16,0 0 4-16,2 0 5 15,-2 2-8-15,1 5-1 16,1 1 1-16,3 2-1 16,0 1 0-16,1 2 1 15,1 2-1-15,0-1 0 16,4 2-2-16,4 0 1 0,6 0-5 16,1 0 5-1,0-2-11-15,14 0 12 0,7-2 10 16,3-2-10-16,8-5 2 15,5-3-2-15,3-2 0 16,8 0 0-16,0-13-1 16,2-4-9-16,0-4 10 15,-4-2-1-15,-7 0-11 16,-10-1-5-16,-8 2-6 16,-10-1 22-16,-8 1-8 15,-3 1 7-15,-2-2-7 16,-11 0 6-16,-3 4-13 0,0 2 16 15,5 6-1-15,5 2 1 16,3 6 26-16,3 0-26 16,0 3-9-16,0 0-47 15,1 3 28-15,4 6 18 16,2 5 10-16,-4 2 0 16,-2-1-2-16,-1 3 1 15,0-1 1-15,0-1 0 16,0 1 6-16,-3 1 11 15,-4 1-17-15,1 1 13 16,0 0-12-16,2 1 12 16,-1 0 0-16,-1 2-6 15,3-3 2-15,3-2-8 0,0-1 2 16,0-2-3 0,6 0-1-16,9-2 1 0,4-3 27 15,4-5-15-15,5 0-5 16,4-5-3-16,-1 0-4 15,3-3 0-15,-1-10-18 16,0-4 18-16,-1-5-13 16,-3 2 12-16,-8-3 2 15,-6 2-2-15,-9 1 0 16,-6 4-37-16,0 4 38 16,-8 2 13-16,-5 3 16 15,1 4-29-15,1 1 11 16,3 2-1-16,0 0 0 15,2 0-10-15,3 6-1 16,0 3-7-16,3 1-6 0,0-1-2 16,0 1-13-1,0 0 29-15,0 1-3 0,0 2 1 16,-3 0 3-16,-3 0-1 16,2 1 0-16,-1 0 0 15,2-3 5-15,2 0-4 16,1-3-2-16,0 0-15 15,0-2 16-15,10 0 39 16,7-4-13-16,5 1-20 16,2-3 2-16,4 0-8 15,4 0-18-15,-2-10 1 16,-2-2-12-16,-4-2 12 0,-7 2-2 16,-8-1 13-16,-6 1 12 15,-3-1 0-15,0-1 1 16,-6-2-7-16,-8 0 0 15,-3 2-12-15,-4-2-23 16,1 0-55-16,-3 5 3 16,1 1 12-16,-1 2 52 15,5 3 23-15,2 4 3 16,5 1 34-16,4 0 9 16,3 0-7-16,2 2-33 15,2 8 0-15,0 4-5 16,0 1 8-16,3 0-7 15,3 2 36-15,-3 1-16 0,1 1 1 16,1-3-7 0,-1-1-16-16,6-1 30 0,1-2 8 15,4 0 4-15,5-3-32 16,5-1 7-16,3-4-16 16,5-4-1-16,4 0-1 15,1-3-9-15,0-6 1 16,1-5-15-16,-3-4 14 15,1 0-3-15,-2-3 6 16,-2-2 14-16,-5-1-7 16,-3 0 0-16,-7 2 2 15,-6 0 21-15,-4 3-22 16,-4 3 14-16,-3 4-15 16,-1 3 0-16,0 4 1 15,0 3 20-15,0 2-21 0,0 0-10 16,0 0-6-16,0 7 8 15,0 6 7-15,0 3 2 16,3 1-1-16,2 0 0 16,-1 4 10-16,4 0-9 15,-1 2-1-15,-1 2 0 16,0 0 1-16,-3-2 0 16,0 2-1-16,-1-5 5 15,-2-2-3-15,0-3 24 16,0-3-16-16,0-5 2 15,0-2-11-15,0-3 7 16,0-1 13-16,0-1 18 16,0 0 19-16,0 0-9 0,0 0 15 15,0 0-25 1,0-3-9-16,0-4-29 0,-2 3 35 16,-1-1-14-16,-1-1 10 15,-1 1-9-15,-1 2-20 16,0-1 1-16,0-1 6 15,0 3-20-15,-1-1-19 16,-6 3-56-16,0 0-106 16,0 0-119-16</inkml:trace>
  <inkml:trace contextRef="#ctx0" brushRef="#br0" timeOffset="56360.74">19172 16581 214 0,'0'0'131'0,"0"0"-92"0,0 0-20 15,0 0 1-15,0 0 12 16,0 0-31-16,-24-20 19 16,24 15 0-16,0 1 15 15,0 1 14-15,0 2-11 16,0 0 2-16,-1 1-18 15,-1 0 4-15,1 0-26 16,1 0 13-16,0 0-12 16,0 0 10-16,0 0-9 15,0 0-1-15,0 0 8 16,0 0 2-16,0 0 7 16,0 0-18-16,-2 0-1 15,1 0-28-15,-5 4 15 0,2 9 14 16,-5 6 16-1,-2 6 11-15,-4 4-8 0,0 2 18 16,-3 0-15 0,1 1 10-16,2-1-21 0,0-5 15 15,4-1-25-15,2-3 12 16,2-5-12-16,1-3 0 16,3-5-1-16,0-3 1 15,3-4-2-15,0-2 3 16,0 0-4-16,0 0-4 15,0 0 5-15,0 0-8 16,0 0-3-16,2 0 12 0,2 0 1 16,3-2 24-1,1-2-24-15,-1-2 4 0,1-1-5 16,2-2-6-16,-1 1-19 16,2-1 11-16,3-2-25 15,2 2-16-15,3-1 6 16,0 0-9-16,-1 3 12 15,3 2 13-15,-3 4 21 16,1-1-9-16,4 2 21 16,-1 0-11-16,-1 0 10 15,1 0 0-15,1 0-5 16,-5 8 6-16,-1 0-8 16,-1 1 8-16,-2 2-15 15,0 2 14-15,-4-1-19 16,-1 2 14-16,-4 2-4 0,-2-1 10 15,-3 1 8 1,0 1 7-16,-3-2 35 0,-11 1-22 16,-4-2-7-16,-2 0-2 15,-5-1 4-15,-1-3-22 16,-3 0 22-16,-1-4 3 16,1 0-4-16,0-3-6 15,2-3 14-15,2 0 25 16,4 0-39-16,5-7 10 15,1-4-17-15,6-1-5 16,0 0-4-16,4-2-17 16,1 4 17-16,0 0 0 15,2 3 10-15,-1 2-9 16,2 1-2-16,1 1-3 16,0 2-16-16,0 1-6 0,0 0 24 15,0 0-9-15,0 0-1 16,0 0 3-16,0 0-3 15,0 0 11-15,0 0-3 16,0 0 3-16,6 1 2 16,4 6-1-16,1-2 0 15,2 2 7-15,2 1-7 16,3-1 1-16,1 2-2 16,3 1 0-16,4-5-9 15,2 1 20-15,3-2-11 16,5-4 7-16,2 0-7 15,3 0 1-15,1-5 0 0,-5-5 0 16,-4 3-11-16,-6-3-10 16,-8 4-18-16,-5 0 37 15,-2-4-2-15,-5 3 3 16,-1-3 1-16,0 3 0 16,0-4-6-16,0 0-19 15,0 0-16-15,-1-1-40 16,-2-1-23-16,-3-8-55 15,0 8 22-15,-5-4-27 0</inkml:trace>
  <inkml:trace contextRef="#ctx0" brushRef="#br0" timeOffset="56592.81">19481 16768 211 0,'0'0'244'0,"0"0"-159"16,0 0-30-1,0 0-19-15,0 0-3 0,0 0-17 16,0 0-6-16,-46 90-10 15,46-71-6-15,9-1 5 16,3 0-2-16,3-2-6 16,1-1 3-16,3-3-7 15,1-1-7-15,4-1 6 16,1 0-7-16,0-7-13 16,4 1-8-16,-4-4 4 15,12 0-11-15,-7-4-105 16,-6-5-126-16</inkml:trace>
  <inkml:trace contextRef="#ctx0" brushRef="#br0" timeOffset="57410.38">19749 16833 370 0,'0'0'143'0,"0"0"-88"16,0 0-29-16,0 0 41 16,0 0-38-16,0 0-29 15,0 0-11-15,-1 2 11 16,1-2 42-16,1 0-3 16,2 0 3-16,4 0-32 15,3 0 23-15,8 0-8 0,6 0-9 16,0-2-3-16,4 1-12 15,-1-3 2-15,-3 3-1 16,-4 1-4-16,-4 0-13 16,-3 0 14-16,-3 5-12 15,-2 0 7-15,-2 3-11 16,0 1 13-16,-3-1 4 16,-3 4 0-16,0 0 1 15,0 0-1-15,0 2 19 16,-2 3-18-16,-8-2 21 15,-1 2 0-15,1 0-6 16,0-3-3-16,2 0-13 0,2-6 0 16,3-3 1-16,3-2-2 15,0-2-24-15,0-1 5 16,0 0-22-16,11 0 6 16,3-4 36-16,4-8 16 15,6-3-16-15,1-4-12 16,5-6-20-16,3 1-53 15,0-5 18-15,1 3-2 16,-2-1 32-16,-7 7 22 16,-4 6 15-16,-11 4 10 15,-4 6 12-15,-4 1 10 16,-2 3-19-16,0 0-13 16,0 0 8-16,0 3-8 0,-6 4 13 15,0 3 15-15,-2 3-10 16,1 1-3-16,1 0-10 15,1 3-4-15,4-3 5 16,-1 3-4-16,2-1 4 16,0-2-5-16,0 0-2 15,0-2 2-15,7-1-1 16,0-1 10-16,3-4 18 16,-1-2 2-16,3-4 15 15,3 0-8-15,2 0-21 16,5 0 13-16,3-9-28 15,2-5-1-15,0-6-43 16,0-2-5-16,-5-5-2 16,-2 1-32-16,-8-11-12 15,-4 7-42-15,-5 7-134 0</inkml:trace>
  <inkml:trace contextRef="#ctx0" brushRef="#br0" timeOffset="57793.85">20483 16751 127 0,'0'0'326'0,"0"0"-182"15,0 0-96-15,0 0-35 16,0 0-13-16,0 0-1 15,0 0-11-15,-1 11 11 16,1-2 2-16,1 2 5 16,1 1-5-16,1 5 4 15,0-3-4-15,-2 5-1 16,3-1 5-16,0 3-3 16,2-1-3-16,0 1 2 15,0-1-2-15,0-3 2 0,0-1 3 16,-3-3-4-16,1-1 0 15,-4-2 1-15,0-3-1 16,0-2 6-16,0 0-5 16,-4-1 11-16,-4-4-11 15,-1 0 49-15,-4 0-1 16,2 0-10-16,-1 0-10 16,1-4 2-16,0-2 21 15,2 2-19-15,0-1 22 16,5 0-32-16,-1 2 20 15,4 1-31-15,-1-1-12 16,2 0-2-16,0 2-16 16,0 1-3-16,0 0-34 0,0-3-27 15,0 1-78-15,-1 0-181 16</inkml:trace>
  <inkml:trace contextRef="#ctx0" brushRef="#br0" timeOffset="58943.9">21219 16861 111 0,'0'0'91'0,"0"0"-32"16,0 0-10-16,0 0-23 16,0 0 9-16,0 0-7 15,0 0-27-15,-16-20 22 16,16 16 28-16,0 0-12 16,0 3-9-16,0-4 16 15,0 3-11-15,0 0 8 16,0-2-23-16,0-2-15 15,0-2-5-15,0-1-1 16,5 1-8-16,-2-1 9 0,0 4 20 16,-1 2-5-16,-2 3 27 15,0 0-25-15,0 0-16 16,0 0-1-16,0 0-1 16,0 6 1-16,0 6 1 15,-6 7 34-15,-3 1-22 16,0 4 20-16,-2 3-12 15,0 2 5-15,-1-1-17 16,-2 3 3-16,2-6-12 16,2 1 0-16,2-5 6 15,3-4-6-15,3-3-19 16,1-5-39-16,1-4-2 0,0-2-77 16,3-3-153-16</inkml:trace>
  <inkml:trace contextRef="#ctx0" brushRef="#br0" timeOffset="60394.9">21447 16903 616 0,'0'0'150'0,"0"0"-106"0,0 0-44 15,0 0 14-15,0 0-14 16,0 0-22-16,0 0 15 16,9-1 7-16,-5-3 7 15,1 1 5-15,3-1 4 16,3-1-15-16,4-3 22 15,5-1-14-15,3 4 4 16,2 2-12-16,1 0-2 16,-2 3-6-16,0 0 7 15,-5 6-7-15,-5 7-6 16,-4 2 11-16,-3 4-9 16,-4 0 11-16,-1 1 10 15,-2 0 20-15,0 2-11 0,-5 0-6 16,-6-3 0-16,-3 0 13 15,0-2-6-15,0-5-11 16,2 0 12-16,3-6-12 16,3-1 16-16,3-3-24 15,3-2 17-15,0 0-18 16,2 0-12-16,11-11-10 16,8-5 16-16,7-3 4 15,5-5-14-15,3-1 10 16,1 1-25-16,3-5 20 15,-2 4 3-15,-4 1-10 16,-1 3 16-16,-8 2-8 16,-6 7-3-16,-8 7 13 0,-6 0 15 15,-4 3-13 1,-1 2 22-16,0 0-23 0,0 0 0 16,0 10 0-16,-4 4 17 15,-4 6 5-15,0 4-7 16,0 0-6-16,0 0-9 15,2-1 10-15,3-3-11 16,2-5 0-16,1-3-13 16,0-6-3-16,0-3-29 15,4-3-3-15,7 0 31 16,6-1 17-16,5-14 15 16,6-3-13-16,3-7-4 15,1-2-6-15,0 0-18 16,-5 3-15-16,-3 4 8 0,-9 6 26 15,-6 6 7-15,-6 4 43 16,-3 4 1-16,0 0-15 16,0 0-28-16,0 0-2 15,0 0-10-15,0 9 10 16,0 6 1-16,0 2 0 16,0 4 11-16,3 1-10 15,3 1 6-15,4 0-7 16,1-1 0-16,5 0 0 15,1-3 0-15,3-2-20 16,6-5-23-16,0-4-2 16,2-5 9-16,1-3-6 15,-2 0-14-15,-4-3 24 0,-6-5-22 16,-6-1 37-16,-5-1 17 16,-3 0 23-16,-3 0 26 15,0 1 5-15,0 1 6 16,-2 4 4-16,-1 0 5 15,0 3-21-15,0-1 4 16,3 2-39-16,0 0-13 16,0 0-9-16,0 0-46 15,3 0-23-15,5 0 54 16,2 6 24-16,-1 0 0 16,0 3-1-16,1 0 2 15,-2 1 11-15,1-2-11 16,0 1 7-16,3-2 0 0,-2-2-8 15,3-2-6 1,1-3 6-16,2 0-1 0,1 0 1 16,1-5 0-16,-5-5-9 15,-4 0-1-15,-3-4-20 16,-6 3-31-16,0-3-10 16,-6 0-12-16,-7-2-5 15,-6 3 33-15,-3-1 42 16,-3 1 6-16,-2 4 7 15,0 1 0-15,2 4 34 16,0 4 64-16,4 0-20 16,-2 0-24-16,4 7-30 0,1 3-6 15,3 2-18 1,5 3 0-16,2-1-5 0,3-2-12 16,3 1-31-16,2-2-17 15,0-1-1-15,0 0 21 16,9 0 9-16,3 2 23 15,6-1 2-15,3-1 16 16,6-2-6-16,4-4 1 16,16-4-25-16,-6 0-120 15</inkml:trace>
  <inkml:trace contextRef="#ctx0" brushRef="#br0" timeOffset="61577.28">22837 16723 320 0,'0'0'96'16,"0"0"-60"-16,0 0-5 15,0 0-31-15,0 0 11 16,0 0-12-16,0 0 2 15,0-30 7-15,0 30 2 16,0 0 19-16,0 0-18 16,0 0-10-16,0 4 35 15,0 5 13-15,0 1-8 16,0 5-40-16,0 2 18 0,0 3-9 16,0 1 10-1,0 1-18-15,-1 2 8 16,-2-1 0-16,1 2-9 0,2-1 15 15,0-1-14-15,0-2 22 16,0 1-23-16,0-5 9 16,0-1-10-16,0-4 7 15,0-6-7-15,0 1 0 16,0-5 2-16,0-2-1 16,0 0-1-16,0 0-14 15,0-13-26-15,2-1-39 16,4-2 27-16,2-1 3 15,3 0 0-15,0 2 15 0,3 3 34 16,2 0 12 0,3 2 4-16,1 0 13 0,2 2-28 15,-2 5 7-15,0 0-8 16,-7 3 0-16,0 0 1 16,-5 5 12-16,-2 7 36 15,-1 4-7-15,-5 1 14 16,0 1-14-16,0 4 12 15,-2-1-30-15,-5 0 12 16,-5-2-4-16,0 1 4 16,0-1-14-16,-3-2-15 15,1-1 6-15,0-2-13 16,0-2 9-16,1-2-8 16,-1-4-2-16,4-2-6 0,-2 0 7 15,3-4-9-15,1 0 2 16,1 0 6-16,3-7-40 15,2-5-5-15,2-2 13 16,0-1 17-16,0 2 0 16,0 0 15-16,0 5-4 15,2 1 5-15,1 2 0 16,-2 3-7-16,1 2 7 16,2 0-12-16,0 0 11 15,1 0 2-15,2 2-2 16,5 5 2-16,0-2-2 15,3 0 2-15,3-2-1 16,3-1 0-16,-1-2-16 0,3 0 14 16,3 0-21-16,-1-5 10 15,3-7-7-15,0-1 11 16,4-4-21-16,-1-1 11 16,0-3-4-16,-2 0-3 15,-6 0-13-15,-9 1-11 16,-5 1-12-16,-7 4-22 15,-2-1 42-15,0 4-16 16,-5 0 41-16,-2 4 1 16,-2 3 16-16,1 0 7 15,4 3 38-15,2 2 20 16,2 0-48-16,0 0-17 16,0 2-5-16,0 8 4 0,0 2 0 15,0 1 1 1,0 6 7-16,0 0 10 0,0 3 51 15,0 0 4-15,-3 1 15 16,3-1-21-16,0 0-10 16,0-5-41-16,2 3-11 15,9-6-4-15,3-3-13 16,5-5 5-16,4-3-3 16,2-3-7-16,8-1-52 15,-6-10-91-15</inkml:trace>
  <inkml:trace contextRef="#ctx0" brushRef="#br0" timeOffset="63161.67">23680 17023 90 0,'0'0'148'0,"0"0"-100"16,0 0 30-16,0 0 50 16,0 0-20-16,0 0-30 15,0 0-4-15,0 0-8 0,0 0-27 16,0 0-3-16,0 0-34 16,0 0 8-16,0 0-10 15,0 0-2-15,0 0 0 16,0 0-14-16,2 0 16 15,-1 0-15-15,2 0 14 16,0-1 2-16,0-3 8 16,4-2-9-16,1-2 1 15,1-4 1-15,4 0-2 16,1-5 0-16,2-2-20 16,-1-3 18-16,1-2-18 15,-1 0 18-15,-2-3-24 16,-2 0 11-16,-3-2-18 0,-4 4-10 15,-4 0-47 1,0 3 53-16,0 7 37 0,0 1 28 16,0 4 0-16,0 5 8 15,0 3 19-15,0-1-39 16,-1 3-16-16,-2 0-3 16,0 0-42-16,-2 0 6 15,-2 0 29-15,-5 0 3 16,0 6 4-16,0 1 3 15,-3 2-4-15,3 1 3 16,-1 1 2-16,1 3-1 16,-2 4 10-16,1 2-9 15,-2 1 37-15,3 1-20 16,1 3 21-16,7-1-8 16,2 0 9-16,2 3-18 0,8-1-9 15,13 1 10-15,9-1-16 16,8 1 3-16,4-5-1 15,3-4 10-15,-3-3-18 16,-3-5 8-16,-6-3-9 16,-8-3 0-16,-4-4-13 15,-8 0 0-15,-3 0-1 16,-2-6 4-16,-1-6 9 16,-2-4-22-16,0-1 16 15,-4-3-13-15,2 2 19 0,-3 0-37 16,0 2 38-1,0 3 0-15,0 3 0 0,0 3 21 16,0 3 4-16,0 2-21 16,0 2-4-16,0 0 0 15,0 0-14-15,0 0 7 16,0 0-9-16,0 0 4 16,0 0-1-16,0 5 4 15,0 3 7-15,0 2 2 16,0 3 17-16,1 3-16 15,5 0 12-15,2 1-12 16,1 0 4-16,4 0-5 16,2-2-6-16,10-1-31 15,-2-4-79-15,-5-8-217 0</inkml:trace>
  <inkml:trace contextRef="#ctx0" brushRef="#br0" timeOffset="64244.45">24253 16801 41 0,'0'0'46'0,"0"0"-3"16,0 0 15-16,0 0 2 15,0 0-16-15,0 0 26 16,0 0 17-16,0 5 21 16,0-5-26-16,0 0-21 15,0 0-6-15,0 0-12 16,0 0 16-16,0 0-24 16,0 0-8-16,0 0-27 15,0 0-9-15,1 0-18 0,4 0 2 16,-1 0-22-16,3 0 39 15,-1 2 8-15,2-2 6 16,0 3 9-16,2 1-15 16,-3-1 14-16,2-1-14 15,1 1 3-15,1 2-2 16,0 0-1-16,-1 3 5 16,0-2-5-16,-2 2-1 15,-2 1-12-15,-3 1 7 16,-3 2-2-16,0-1 8 15,0 1 0-15,0 1 8 16,-9-1-1-16,-2 1-7 0,0-2-2 16,-1 1-14-16,1-4 15 15,2 1-25-15,6-6 25 16,2-1-18-16,1 3-4 16,1-3-26-16,14 3 1 15,3 0 31-15,6 2 17 16,4-1 1-16,4 1 1 15,-1 1-4-15,2 3 5 16,-3 0-6-16,-3 2 3 16,-4 2-6-16,-6 1 5 15,-2 4-10-15,-5-3 11 16,-4 2 0-16,1 0 49 16,-4 1-13-16,0-3 5 0,-1 0-31 15,-2 2 10-15,0-2-10 16,0 0 0-16,0 0-3 15,-6 0-6-15,-3 0 5 16,-1-1-5-16,-4-1 5 16,-5 1-3-16,-3-3 0 15,-2-1-3-15,0 0-9 16,-2-2-14-16,4-4-12 16,3-4 5-16,4-2 6 15,4 0 24-15,5-4-6 16,5-10-1-16,1-6-28 15,6-3 19-15,10-2 16 16,8-3 2-16,4-2 14 16,5 1-14-16,0-1 15 15,0 0-10-15,-3 3 2 0,-5 1-9 16,-4 6 0-16,-6 0 1 16,-3 4 17-16,-2 2-11 15,-4 2-7-15,0-1 0 16,0 4 0-16,0-3-23 15,1-1-78-15,-2 4-27 16,1 1-91-16</inkml:trace>
  <inkml:trace contextRef="#ctx0" brushRef="#br0" timeOffset="64894.08">24869 16912 232 0,'0'0'184'0,"0"0"-141"16,0 0-10-16,0 0-16 16,0 0-17-16,0 0-23 15,0 0 23-15,0-34 25 16,0 28 33-16,-5 0 25 15,-2 1-22-15,-5 1-22 16,0-1-22-16,-2 5-15 16,1-3 7-16,1 3-8 0,0 0-2 15,2 0 5 1,1 0-10-16,-1 3 6 0,-1 6-1 16,2 2-5-16,-1 3 6 15,2 2 0-15,1 2 7 16,4 3 1-16,3-1 0 15,0-3 27-15,0 2-28 16,9-4 19-16,5-3-19 16,5-2 1-16,3-2 9 15,5-5-4-15,2-3 4 16,4 0-17-16,-1-8 7 16,-3-3-7-16,-5-1-10 15,-7 0-28-15,-6 0 8 16,-4 0 8-16,-6 2 22 15,-1 3 0-15,0 2 10 0,0 2 38 16,0 1 0-16,0 2-9 16,0 0-38-16,0 0-1 15,0 0-16-15,0 0 2 16,2 0 1-16,2 7 12 16,2-1 1-16,0 3 15 15,3-2-2-15,-2 0-6 16,1 0-14-16,1-2 7 15,-2 2-15-15,2-2-21 16,7-4-11-16,-2 1-66 16,1-2-95-16</inkml:trace>
  <inkml:trace contextRef="#ctx0" brushRef="#br0" timeOffset="65995.02">25412 16875 166 0,'0'0'369'0,"0"0"-204"15,0 0-97-15,0 0-19 16,0 0-35-16,0 0-12 16,0 0-3-16,0-23 2 15,0 15 8-15,-3 0-9 16,-6-3 1-16,-3 1 1 0,-3 0-2 15,-1-1-12-15,-3 2 1 16,0 1 3-16,0 2-10 16,1 3 17-16,-1 3-11 15,0 0 11-15,2 0 1 16,-1 6 0-16,3 6 0 16,3 3 0-16,2 0 0 15,4 2 1-15,1 2 7 16,5-2-8-16,0 0 21 15,0-3-3-15,2-1 7 16,8-2-16-16,2-4 1 16,3-2 13-16,4-5 1 15,2 0 2-15,8-2-24 16,2-13-2-16,6-6-3 16,2-2 2-16,0-7-31 0,2-4 26 15,-2-3-17-15,-1-4-11 16,-7 0-21-16,-7 2-33 15,-11 1-80-15,-6 9 4 16,-7 8 164-16,0 7 134 16,0 5-37-16,-8 4-47 15,2 5-20-15,0 0-25 16,-2 7-5-16,1 6-1 16,2 4-11-16,1 2 11 15,1 3 2-15,1-1-10 16,1-1 15-16,-2 3-6 15,0 0 7-15,-3 1 31 16,0-1 18-16,0 2-14 0,0-1 4 16,1 1-17-16,1-1 0 15,2 1-28-15,2-2 10 16,0-3-11-16,0-4-8 16,6-1-4-16,5-5-2 15,2-3 14-15,2-3 1 16,5-4 6-16,-2 0-7 15,1-3 0-15,0-8-15 16,-2-5 8-16,1-1-4 16,-3-3 10-16,1-2-7 15,1-1-12-15,0 3 19 16,-2 0-15-16,0 4 7 0,-3 3 9 16,-3 6 4-1,-5 2-4-15,-2 3-1 0,-2 2-23 16,0 0-5-16,0 0 1 15,0 2 27-15,-5 7 1 16,0 2 6-16,-1 1 15 16,0 2-14-16,1 1 27 15,1-1-18-15,1-2-9 16,1 2-6-16,2-1 0 16,0-1-1-16,0 0 3 15,0-2-9-15,3-2-2 16,5-2 8-16,1-1 0 15,2-2 11-15,0-3 15 0,3 0-3 16,2 0-4-16,-1-3-18 16,3-7 16-16,-2-2-17 15,-1-4 3-15,1-1-3 16,-4 0-1-16,-3 0-25 16,-4 1-1-16,-5 0-6 15,0 1-2-15,0 1 2 16,-8 2-22-16,-7 2 17 15,-13 3-68-15,4 3-95 16,-1 1-17-16</inkml:trace>
  <inkml:trace contextRef="#ctx0" brushRef="#br0" timeOffset="66744.12">25659 16862 172 0,'0'0'163'16,"0"0"13"-16,0 0-69 15,0 0-21-15,0 0-40 16,0 0 9-16,32 79-23 16,-15-72 6-16,4-1-21 15,2-2 6-15,5-4-7 16,5 0 0-16,1-2-15 16,5-10 0-16,-2-2-1 15,1-3-4-15,-2-2 4 16,-4-3 0-16,-2 2 0 15,-4-5 2-15,-7 3-2 16,-6-1 4-16,-1 3-4 16,-7 1-7-16,-1 2-10 0,-2 1-1 15,-1 5-23 1,-1 4 40-16,2 2 2 0,-1 1-2 16,1 4-7-16,-2 0 0 15,1 0-7-15,2 0-3 16,0 0 17-16,0 7-11 15,-3-1-7-15,0 4-10 16,0 0 29-16,0 0 0 16,-2 4 2-16,-3 1 9 15,-1 2 4-15,0 0-7 16,0 2-8-16,1 0 4 16,-1-1 3-16,3 1-12 15,0 0 7-15,2-2-2 0,1 2 1 16,0-1 5-16,0-1-6 15,0-1 0-15,4 1 1 16,3-2 0-16,-2-2-1 16,1-2 0-16,-3-4 13 15,0-1-5-15,-3-2 17 16,0-2 1-16,0-2 7 16,0 0 6-16,0 0-3 15,0 0 32-15,0 0-22 16,0 0-5-16,0 0-40 15,0 0 15-15,0 0-16 16,0 0 10-16,0 0 1 16,0 0 3-16,-1 0 14 15,-4 0-4-15,2 0 11 0,0 0-28 16,0 0 13-16,0 0-20 16,-1-2 8-16,1-2-8 15,3-1-12-15,0 2-23 16,0-2-41-16,0 1 2 15,0-3-40-15,0 1-5 16,0-1-186-16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33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1120,'0'0'416,"0"0"-416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37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147 507 3473,'0'0'1012,"0"0"-320,0 0-129,0 0-26,0 0-215,0 0-156,0 0-122,0 0 3,10-7 3220,55-144-3222,-42 105-48,-3-1 0,-2-1 0,19-73 0,-37 118 2,4-14 56,-1-1 0,1-30 0,-4 47-199,0 1-41,-10 48-1069,-135 262 1411,128-272-135,1 0 0,2 1 0,-10 45 0,-20 57-95,29-106-146,-21 63-886,33-86 179,1-1 1,0 0-1,0 23 0,2-32-1316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10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1 547 96,'0'0'952,"0"0"-364,0 0-1,0 0 52,0 0-118,0 0-163,26-7 434,1 3-766,0-2 1,0-1-1,-1-1 1,0-2-1,0 0 1,-1-2-1,25-15 1,-41 21-28,0 0 1,0-1 0,-1 0 0,0 0 0,0-1 0,0 0-1,-1 0 1,-1-1 0,1 0 0,-2 0 0,1-1 0,-1 1-1,0-1 1,-1 0 0,0-1 0,-1 1 0,0-1 0,-1 1-1,0-1 1,1-19 0,-3 27-19,2-12 24,-1 0 0,-1 0 0,-1 0 0,0 0 0,-1 0 0,0 1-1,-1-1 1,-9-26 0,10 40-15,1-1 0,0 1-1,-1 0 1,1-1 0,-1 1-1,1 0 1,-1 0 0,0 0-1,1 0 1,-1 0 0,0 1-1,0-1 1,0 0 0,1 1-1,-1-1 1,0 1-1,0 0 1,0 0 0,0 0-1,0 0 1,0 0 0,0 0-1,0 0 1,-2 1 0,-2 0 25,0-1 1,0 1 0,0 1 0,1-1 0,-1 1 0,-9 4-1,-8 7-10,1 0-1,0 2 0,1 0 0,-33 32 0,48-40-4,-1 1 1,1-1-1,0 1 0,1 0 0,0 0 0,0 1 0,1-1 0,0 1 0,1 0 0,0 0 0,0 1 1,1-1-1,0 1 0,0-1 0,0 20 0,3-16 19,1 1-1,0-1 1,0 1-1,1-1 1,1 0-1,0 0 1,1 0-1,1 0 1,0-1 0,0 0-1,13 18 1,-9-17-100,0 0 0,0-1 1,1 0-1,0-1 0,1 0 1,0-1-1,1 0 0,0-1 1,25 13-1,-32-20 70,1 1-1,-1-1 1,1 1 0,-1-2-1,1 1 1,0-1-1,0 0 1,0 0 0,0-1-1,0 0 1,-1 0 0,1-1-1,0 0 1,0 0 0,9-3-1,-6 0 15,0 0-1,0-1 0,0 0 0,-1 0 0,0-1 1,0 0-1,0-1 0,-1 0 0,9-9 1,-2-1-19,0 0 1,-2-1-1,0-1 1,0 0-1,-2 0 1,-1-2-1,0 1 1,12-40-1,-16 33-86,-1 0 0,-2-1 1,-1 0-1,-1-36 0,-1 30 81,1 0 0,7-37 0,6 30 141,-13 40-167,0-1 1,0 1 0,0 0-1,0-1 1,0 1 0,0 0-1,0 0 1,1-1 0,-1 1-1,1 0 1,-1 1 0,0-1 0,1 0-1,0 0 1,-1 0 0,1 1-1,-1-1 1,1 1 0,0 0-1,-1-1 1,1 1 0,3 0-1,-4 4 22,1 0 0,-1 0 0,0 0 0,0 0-1,0 1 1,-1-1 0,0 0 0,0 0 0,0 7-1,0-11 29,1 22 223,-1-1 0,-1 1 0,-1 0 0,0-1 0,-2 0 0,-1 0 0,0 0 0,-15 34 0,9-31-103,-14 29-37,3 1 0,1 0 0,-15 70 0,35-120-106,0-1 0,1 1 0,-1-1 0,1 1 0,0 0 0,0 0 1,0-1-1,1 7 0,-1-9 25,1 0 0,0 0 1,-1 0-1,1 0 0,0 0 0,-1 0 0,1-1 1,0 1-1,0 0 0,0 0 0,0-1 1,0 1-1,0 0 0,0-1 0,0 1 1,0-1-1,0 1 0,0-1 0,0 0 1,0 1-1,1-1 0,-1 0 0,0 0 1,0 0-1,0 0 0,0 0 0,1 0 1,1-1-1,7 2 17,0-2 0,0 1 0,0-2 0,0 1 0,-1-1 0,1 0 0,0-1 1,-1-1-1,0 1 0,0-1 0,0-1 0,0 0 0,0 0 0,-1 0 0,0-1 0,0-1 0,-1 1 0,0-1 0,9-11 0,-11 14-47,0 0-1,0 0 0,0 1 0,0 0 1,0 0-1,1 0 0,-1 0 1,1 1-1,0 0 0,-1 0 0,1 1 1,0-1-1,0 1 0,0 1 0,8-1 1,2 0-197,0 1 1,0 1-1,-1 1 1,29 6-1,-32-5 146,-1 1 0,0 1-1,0 0 1,-1 0-1,1 1 1,-1 1 0,0-1-1,-1 2 1,0-1 0,15 16-1,-23-22 121,-1 0 1,1 0-1,0-1 0,0 1 0,0 0 0,0-1 0,0 1 0,0 0 1,0-1-1,0 0 0,0 1 0,0-1 0,0 1 0,0-1 0,0 0 1,0 0-1,1 0 0,-1 0 0,0 0 0,0 0 0,0 0 1,0 0-1,0 0 0,3-1 0,-2 0 1,1 0-1,0-1 1,-1 1 0,1-1 0,-1 1-1,1-1 1,-1 0 0,0 0 0,4-4-1,4-6-21,-1 0-1,15-27 1,-20 33 3,4-8-130,-1-1 1,-1 1 0,0-1 0,-1 0-1,-1 0 1,0-1 0,-1 0-1,0 1 1,-2-1 0,0 0 0,0 0-1,-2 0 1,-2-18 0,2 30 145,1 0-1,-1-1 1,-1 1-1,1 0 1,0 1 0,-1-1-1,0 0 1,0 0-1,0 1 1,-1-1 0,1 1-1,-1 0 1,1-1-1,-1 1 1,0 1 0,-1-1-1,-6-5 1,8 7-29,0 0 1,0 0-1,-1 0 0,1 0 1,0 0-1,-1 0 0,1 1 1,-1-1-1,1 1 0,-1-1 1,1 1-1,-1 0 0,1 0 1,-1 0-1,0 1 1,1-1-1,-1 0 0,1 1 1,0 0-1,-1 0 0,1 0 1,-1 0-1,1 0 0,0 0 1,0 0-1,0 1 0,0-1 1,0 1-1,-4 3 0,-8 9 101,0 1-1,0 1 0,2 0 0,0 1 0,-11 21 1,19-31-88,0 0-1,1 0 1,0 0 0,0 0 0,1 1 0,0-1 0,0 1 0,1-1 0,0 1 0,0 0 0,1-1 0,0 1 0,0 0-1,0-1 1,1 1 0,1 0 0,2 7 0,-2-9-14,1-1-1,1 0 1,-1 0 0,1 0 0,0-1-1,0 0 1,0 1 0,0-1-1,1 0 1,0-1 0,0 1-1,0-1 1,0 0 0,0 0-1,1-1 1,-1 0 0,10 3 0,-7-2-14,1-1 1,-1 1-1,1-2 1,-1 1-1,1-1 1,0-1 0,0 0-1,-1 0 1,1 0-1,0-1 1,14-4-1,-7-3 8,0 0 0,-1-2 0,0 0-1,0-1 1,-1 0 0,-1-1-1,0 0 1,11-15 0,5-2-4,-13 14 2,-2 0 0,0-1 1,23-33-1,-32 40 68,-1 1 0,1-1 0,-2 0 1,1 0-1,-1-1 0,-1 1 0,1 0 0,-2-1 0,1 0 0,-1-17 1,36 55-1163,-34-26 1091,-1 1 0,1-1 0,-1 1 0,0 0-1,0-1 1,0 1 0,0 0 0,-1 0 0,1 1 0,-1-1 0,1 0-1,-1 0 1,0 1 0,-1-1 0,2 5 0,-6 49 34,2-52-31,1 0 0,0 0-1,0 0 1,1 0 0,-1 0 0,1 0 0,0 0 0,0 1 0,1-1 0,0 0 0,0 0 0,0 0 0,0 0 0,1 0 0,-1 0 0,2-1 0,-1 1 0,0 0 0,1-1 0,0 0 0,4 6 0,1-3 37,1 0-1,0 0 1,0-1-1,1 0 1,0-1 0,0 0-1,0 0 1,1-1-1,-1-1 1,1 0-1,0 0 1,0-1 0,0 0-1,0-1 1,0 0-1,1-1 1,-1 0-1,14-3 1,-21 2 65,0 0 1,-1 0-1,1 0 0,-1-1 0,0 0 1,1 1-1,-1-1 0,0 0 1,0-1-1,0 1 0,0-1 0,0 1 1,-1-1-1,1 0 0,-1 0 1,4-6-1,-33 7-1022,10 3-1191,-1 0-1665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39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391 1 2593,'0'0'1375,"0"0"-602,0 0-405,0 0-288,0 0-32,-5 1 1640,-10 4-1612,0 1 1,0 1-1,1 0 0,0 1 0,0 0 0,1 1 0,0 1 0,-20 19 0,31-26-85,0 1 0,0-1 0,0 1 0,0 0 0,0-1 0,1 1 0,0 0 0,-1 0 0,2 0 0,-1 0 0,0 0 0,1 4 0,0 56 191,2-32-46,0-28-163,0 0 0,0 0-1,0-1 1,1 1 0,0 0 0,0-1-1,0 0 1,0 0 0,5 4 0,7 8 80,-13-12-50,21 25 21,-2 2-1,26 45 0,-42-64-50,0 0 1,0 1 0,-1 0-1,0 0 1,-1 0-1,-1 1 1,0-1-1,0 1 1,-1-1-1,-2 23 1,0-30 38,0 1 0,0-1 1,-1 0-1,0 0 0,0 0 1,0 0-1,-1 0 0,0 0 1,0-1-1,0 1 0,0-1 1,-1 0-1,0 0 0,0 0 1,0 0-1,0-1 0,-6 4 1,-2 2 112,0-2 0,0 1 0,-1-2 1,0 0-1,-20 7 0,3-5 29,-1-1 0,0-1 1,0-2-1,-64 0 0,94-4-158,0 0 1,0-1-1,-1 1 0,1-1 1,0 1-1,0-1 1,0 0-1,0 0 0,0 1 1,0-1-1,0 0 1,0 0-1,0 0 0,0 0 1,0 0-1,0 0 1,0 0-1,1 0 0,-1 0 1,1-1-1,-1 1 0,1 0 1,-1 0-1,1-1 1,0 1-1,-1 0 0,1-1 1,0 1-1,0 0 1,0-2-1,-3-46-53,3 43 85,1 0-30,0 0 0,0-1 0,1 1 0,-1 0 0,1 0 0,1 0 0,-1 1 0,1-1 0,0 1 0,1-1 0,-1 1 0,1 0 0,0 0 0,0 0 0,0 1 0,8-6 1,13-12-60,53-34 0,-44 33 50,24-15-4,-37 25 28,0 0 0,-1-1 0,-1-1 1,34-35-1,-50 47 0,-1-1 1,0 0-1,0 1 1,-1-1-1,1 0 1,-1 0-1,0 0 1,0 0-1,0 0 1,0 0-1,-1-7 1,-1-53 32,0 33-143,1 29 60,0 0 1,-1 0 0,1 1 0,0-1 0,-1 0 0,0 0 0,1 1 0,-1-1 0,0 1-1,0-1 1,0 0 0,0 1 0,0 0 0,0-1 0,0 1 0,-1 0 0,1-1 0,0 1-1,-1 0 1,1 0 0,-1 0 0,1 0 0,-1 0 0,0 1 0,1-1 0,-1 0 0,0 1-1,1-1 1,-1 1 0,0 0 0,0-1 0,-2 1 0,-8-1-159,0 0 0,0 0 0,-20 3 0,24-2 33,-31 5-1049,2 4-1280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39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 3385,'0'0'1408,"0"0"-784,0 0 8,0 0-112,0 0-232,0 0-136,0 0-79,0 0-1,0 0-64,0 0 72,0 0-80,0 0-88,0-8-417,0 1-863,0-1-1480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40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36 1320,'0'0'1967,"0"0"-700,0 0-540,0 0-280,0 0-194,0 0-119,-4 2-60,-4 3-30,1 0-1,0 0 0,0 1 1,0 0-1,1 0 0,0 1 1,0-1-1,0 1 0,1 1 1,0-1-1,1 1 1,0-1-1,0 1 0,0 1 1,-3 11-1,3-7-38,0-1 0,1 1-1,0-1 1,1 1 0,0 0 0,1 0 0,0 0 0,1 0-1,1 0 1,3 20 0,-3-28-16,1 0 0,0 0 0,0 0 0,0 0 0,0 0 1,1-1-1,0 1 0,0-1 0,0 1 0,1-1 0,-1 0 0,1 0 0,0-1 0,0 1 0,0-1 0,0 0 0,1 0 0,0 0 0,-1-1 0,1 1 1,0-1-1,0 0 0,0-1 0,0 1 0,8 0 0,-6-1 2,0 0 0,0 0 0,1-1 0,-1 0 0,0 0 0,0-1 0,1 0 0,-1-1 0,0 1 0,0-1 0,0-1 0,0 1 0,0-1 0,-1 0-1,1-1 1,-1 1 0,11-10 0,-1 0 30,-1-2 0,0 1-1,-1-2 1,13-18 0,-22 26 4,0 0 1,-1 0-1,0 0 0,0 0 1,-1-1-1,0 1 1,0-1-1,-1 0 0,0 0 1,0 0-1,0-17 0,-2 20-38,0 0-1,0 0 0,0-1 0,-1 1 0,0 0 0,0 0 0,-1 0 0,0 0 1,0 0-1,0 0 0,-1 1 0,1-1 0,-1 1 0,-1-1 0,1 1 0,-1 0 1,0 1-1,0-1 0,0 0 0,-1 1 0,1 0 0,-1 0 0,0 1 0,0-1 0,-1 1 1,-7-3-1,2 1-85,-1 0 1,0 2 0,-1-1 0,1 2-1,-1-1 1,1 2 0,-1 0-1,0 0 1,1 1 0,-1 1-1,0 0 1,1 1 0,-1 0-1,1 1 1,-1 0 0,1 1 0,0 0-1,1 1 1,-1 1 0,1 0-1,0 0 1,0 1 0,1 0-1,0 1 1,0 0 0,0 1-1,-10 13 1,10-10 9,1 1 0,0 1 0,1-1 0,1 1-1,-7 19 1,6-11-769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41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130 205 2657,'0'0'1425,"0"0"-535,0 0-371,0 0-94,0 0-72,0 0-181,-17 21 43,13-10-226,0-1 0,0 1 0,1 0-1,0 0 1,1 0 0,0 1 0,1-1 0,-1 19 0,3-26 17,-1 0 1,0 0-1,1 0 1,0-1 0,0 1-1,0 0 1,0 0-1,0-1 1,1 1 0,0-1-1,-1 1 1,1-1-1,1 0 1,-1 1-1,0-1 1,1-1 0,0 1-1,0 0 1,-1 0-1,1-1 1,1 0 0,-1 1-1,0-1 1,1-1-1,-1 1 1,1 0 0,6 1-1,3 1 8,1-1 0,0-1 0,0 0 1,0-1-1,0-1 0,0 0 0,1-1 0,-1 0 0,0-1 0,-1-1 0,22-6 0,-18 4 1,0-2-1,0 0 1,0-1-1,-1 0 0,0-1 1,-1-1-1,0-1 0,18-17 1,-28 24 16,-1-1 0,0 0 0,0 0 0,-1 0 0,1 0 0,-1-1 1,0 0-1,-1 1 0,1-1 0,-1 0 0,0 0 0,-1 0 0,0 0 0,0-1 0,0 1 1,0 0-1,-1 0 0,0-1 0,0 1 0,-2-7 0,-2-12 156,-2 1 0,0 0 0,-17-39 0,17 46-179,5 14-44,-1-1-1,0 1 0,0 0 0,0 0 0,0 0 0,-1 0 0,1 0 0,-1 1 0,1-1 1,-1 1-1,0 0 0,0 0 0,0 0 0,-1 0 0,1 0 0,0 0 0,-1 1 0,1 0 1,-1 0-1,1 0 0,-1 0 0,1 0 0,-7 0 0,-9 0-234,0 0 0,0 1 0,-26 4 0,33-3 125,-9 3 63,0 0 1,1 2-1,0 0 0,0 1 0,0 1 0,1 1 0,0 1 0,1 0 0,0 1 0,1 1 1,0 1-1,-27 26 0,40-35 66,1 0 0,-1 0-1,1 0 1,-1 1 0,1-1 0,1 1 0,-1 0 0,1 0-1,0 0 1,0 0 0,0 0 0,0 0 0,1 0 0,0 0 0,0 7-1,1-9 5,0 1 0,1 0 0,-1-1 0,1 1 0,0 0 0,0-1 0,0 1 0,1-1 0,-1 0 0,1 1 0,0-1 0,-1 0 0,2 0 0,-1 0 0,0 0 0,1 0 0,-1-1 0,1 1 0,0-1 0,0 1 0,0-1 0,4 2 0,20 10-167,1-1 0,0-1 0,0-2 0,1-1-1,1-1 1,-1-1 0,43 3 0,-21-3-1765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41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38 175 4233,'0'0'1191,"0"0"-339,0 0-169,0 0-179,0 0-143,0 0-19,0-5-20,0-21-554,-2 71-51,1-30 238,0 1 1,1 0 0,0 0-1,2 0 1,5 28 0,-6-40 42,1 0 1,-1 0 0,1 0 0,0 0 0,0 0 0,0-1 0,0 1-1,1-1 1,0 0 0,0 1 0,0-1 0,0 0 0,0-1 0,0 1 0,1-1-1,-1 1 1,1-1 0,0 0 0,-1 0 0,1-1 0,0 1 0,0-1 0,0 0-1,1 0 1,-1 0 0,0 0 0,5-1 0,3 2-2,-1-2 0,1 0 0,0 0 0,-1-1 1,1 0-1,-1-1 0,1 0 0,-1-1 0,0-1 0,0 1 0,0-2 0,0 0 1,11-7-1,-6 2 7,-2-1 1,1 0 0,-1-1-1,-1-1 1,0 0 0,-1-1 0,18-25-1,-24 30 74,-1 1 0,0 0 0,0-1 0,0 0 0,-1 0 0,-1 0 0,1-1 0,-1 1 0,-1-1 0,0 0 0,0 0 0,-1 0-1,-1 0 1,1 0 0,-3-16 0,1 24-66,0-1-1,0 1 0,0-1 1,0 1-1,-1-1 0,1 1 1,-1-1-1,0 1 0,0 0 1,0 0-1,0 0 1,0 0-1,0 0 0,0 1 1,-1-1-1,1 1 0,0-1 1,-1 1-1,0 0 0,1 0 1,-1 0-1,0 0 0,-4 0 1,-6-3-46,-1 1 0,0 1-1,-18-1 1,6 2-310,0 1 0,1 1 0,-1 1 0,1 1 0,-1 2 0,1 0 0,0 2 0,-24 10 0,-4 6-1239,8-2-553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47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1 521 928,'0'0'434,"0"0"-168,0 0 76,0 0 178,0 0 48,7-11 5711,23-42-6174,-24 42-105,-1 1 0,0-1 0,0-1 1,-1 1-1,-1 0 0,0-1 0,2-16 0,-2-7 166,-2-43 0,-1 47 190,16-4-878,7 8 283,-7-26 115,28-31-24,-40 77 132,-4 7-11,-3 22-50,-1 38 183,-1 0 1,-25 103-1,6-41 51,16-33 427,8-71-555,-1-1 1,0 0-1,-2 0 0,0 0 1,-1-1-1,-11 33 1,-9-1-20,15-33-5,1 1 1,1 0 0,1 0-1,-10 33 1,17-49-43,0 1-1,0-1 1,0 0 0,-1 0-1,1 0 1,0 0-1,0 0 1,0 0 0,-1 0-1,1 0 1,0 0-1,0 0 1,0 0 0,-1 0-1,1-1 1,0 1-1,0 0 1,0-1 0,-1 1-1,1 0 1,0-1-1,-1 1 1,1-1 0,0 1-1,-1-1 1,1 0-1,0 0 1,26-15-1816,-4-5-280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48.8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185 117 5281,'0'0'1146,"0"0"-613,0 0-189,0 0-37,0 0-112,0 0-114,0-1 17,0 0 1,-1 0-1,1 0 1,0 0-1,-1 0 1,1 0-1,-1 0 1,1 0-1,-1 0 1,1 0-1,-1 1 0,0-1 1,1 0-1,-1 0 1,0 0-1,-1 0 1,-6 3-89,-1 0 1,0 0-1,1 1 1,0 0-1,0 1 1,0-1-1,0 2 1,0-1-1,1 1 1,0 0-1,0 1 1,0 0-1,0 0 1,1 0-1,0 1 1,1 0-1,-1 0 1,1 0-1,1 1 1,-1-1-1,1 1 1,1 0-1,0 1 0,0-1 1,0 0-1,1 1 1,0 0-1,1 0 1,-1 12-1,4-16 0,0 0-1,0 0 1,1-1-1,0 0 1,0 1-1,0-1 0,0 0 1,0 0-1,1-1 1,0 1-1,0-1 1,0 0-1,8 5 0,8 9 1,34 28 14,-44-39-20,-1 1 1,1 1 0,-1 0 0,-1 0-1,1 1 1,-2 0 0,1 0 0,10 18-1,21 39 93,-23-43-53,-1 2 1,11 27-1,-22-45-23,-1 1 0,-1-1 0,0 1 0,0 0 0,0-1 0,-1 1 0,0 0 0,-1 0 0,0 0 0,0 0 0,0 0 0,-2 8 0,0-12-7,0 1-1,0-1 1,0 0 0,-1 0-1,1 0 1,-1-1-1,0 1 1,0 0-1,0-1 1,-1 0 0,1 0-1,-1 0 1,1 0-1,-1 0 1,0-1-1,0 0 1,-5 2-1,-3 2 10,-1 0 0,0-1-1,0 0 1,-22 4 0,23-7 11,-1 0 1,1 0-1,0-1 1,0-1-1,-1 0 1,1-1 0,-23-4-1,32 4-27,-1 0 0,1 0 0,0 0 0,-1 0 0,1-1 0,0 0 0,0 0 0,0 0 0,0 0 0,1 0 0,-1 0 0,0-1 0,1 1 0,0-1 0,-1 0 0,1 0 0,0 0 0,0 0 0,1 0 0,-1 0 0,1 0 0,0-1 0,-1 1 0,1 0 0,1-1 0,-1 1 0,0-1 0,1 1 0,0-1 0,0 1 0,0-5 0,0-6-40,0-1 0,0 1 1,2 0-1,-1 0 0,2-1 0,0 1 1,1 1-1,6-18 0,37-89-17,-26 63-20,52-101-1,-45 114 44,-15 24-13,0 0 0,10-24 0,-20 38 56,-1 0 0,0 0 0,0 0-1,0-1 1,-1 1 0,0 0-1,0-1 1,-1 1 0,1 0 0,-1-1-1,-1 1 1,-1-11 0,-2 6-287,-1 0 0,-1 1 0,0-1 0,0 1 0,-15-18 0,18 26 117,0 1 1,0-1-1,0 1 0,0 0 1,-1 0-1,1 0 0,0 1 0,0-1 1,-1 1-1,1 0 0,0-1 1,-1 2-1,1-1 0,0 0 1,0 1-1,-1-1 0,1 1 0,0 0 1,-3 1-1,-18 9-1609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50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90 1664,'0'0'1785,"0"0"-717,0 0-375,0 0-179,0 0-127,0 0-201,-10 11 3087,-33 41-3185,35-42-42,1 1 0,0-1 0,1 1 0,0 1 0,1-1 0,0 1 0,1 0 0,1 0 0,-4 17 0,6-23-26,1 1 1,-1 0-1,1 0 1,1 0-1,-1 0 1,1 0 0,0 0-1,1 0 1,0-1-1,0 1 1,0-1-1,1 1 1,0-1-1,0 0 1,0 0-1,1 0 1,0 0-1,6 7 1,16 14 9,0-2 0,2 0 0,1-2 0,55 34 0,-83-56-35,0-1 0,0 1 0,0-1 0,1 1 0,-1-1 0,0 1 0,0-1 0,1 0 0,-1 0 0,0 1 0,0-1-1,1 0 1,-1 0 0,0 0 0,1-1 0,-1 1 0,0 0 0,0 0 0,1-1 0,-1 1 0,0 0 0,0-1 0,0 0 0,1 1 0,-1-1-1,0 1 1,0-1 0,0 0 0,0 0 0,0 0 0,0 0 0,-1 0 0,1 0 0,0 0 0,0 0 0,-1 0 0,1 0 0,0 0 0,-1 0 0,1-1-1,-1 1 1,1-1 0,4-10 27,-1-1 0,0 1 0,3-20 0,-1 10-50,21-63-10,16-56 115,-39 125-180,-1 0-1,-1 0 1,-1 1 0,0-1-1,-1 0 1,-4-31-1,3 42 67,0 1-1,-1 0 0,1-1 0,-1 1 1,0 0-1,0 0 0,0 0 0,-1 0 0,0 0 1,1 0-1,-1 1 0,-1-1 0,1 1 1,0 0-1,-1 0 0,0 0 0,1 1 0,-1-1 1,0 1-1,0 0 0,-1 0 0,1 0 1,0 1-1,-1-1 0,-8-1 0,-6 0-158,-1 0 0,1 1 1,-1 1-1,-34 2 0,49 0 52,-1 0 0,1 1 0,0-1 0,0 1 1,0 0-1,-1 0 0,2 0 0,-1 1 0,0 0 1,1 0-1,-1 0 0,-3 4 0,0-1-472,-16 13-2039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52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156 144 3673,'0'0'609,"0"0"-389,0 0-122,0 0 38,0 0-14,0 0 18,-12-10 995,10 10-1065,-1 0-1,0 1 1,0-1-1,0 1 1,1 0-1,-1 0 1,0 0-1,1 0 1,-1 1-1,1-1 1,-1 0-1,1 1 1,0 0-1,-1 0 1,1 0-1,0 0 1,0 0-1,0 0 1,1 0-1,-1 0 1,0 1-1,1-1 1,0 1-1,-1-1 1,0 6-1,-2 1-30,1 0 0,1 0 1,0 0-1,0 0 0,1 0 0,-1 17 0,2-17-9,0-1 1,1 1 0,0 0-1,0 0 1,1-1 0,0 1-1,0-1 1,1 1 0,0-1-1,0 0 1,1 0 0,0 0 0,1-1-1,0 1 1,0-1 0,0 0-1,1-1 1,0 1 0,1-1-1,-1 0 1,15 9 0,-7-5-34,1 0 1,1-1-1,-1-1 1,1 0-1,1-1 1,-1-1-1,1-1 1,0 0 0,1-1-1,-1-1 1,29 2-1,-44-5-2,0-1 0,-1 1-1,0 0 1,1-1 0,-1 0-1,1 1 1,-1-1 0,0 0-1,1 0 1,-1 1 0,0-1-1,0 0 1,0 0 0,1 0-1,-1-1 1,0 1 0,0 0-1,-1 0 1,1-1 0,1-2-1,15-32-69,-14 27 21,6-17 41,-1-2 0,-2 1 0,0-1 0,-2 0 0,-1 0 0,-2 0 0,-3-54 0,2 74 49,-1 1-1,0-1 1,0 0 0,-1 0-1,0 1 1,0-1 0,-1 1-1,0 0 1,0 0 0,0 0-1,-1 0 1,0 0 0,-1 1 0,1 0-1,-1 0 1,-1 0 0,1 0-1,-1 1 1,0 0 0,0 0-1,0 1 1,-1 0 0,1 0-1,-1 0 1,0 1 0,0-1 0,-1 2-1,1-1 1,-1 1 0,1 1-1,-1-1 1,0 1 0,-9 0-1,8 0-73,0 0-1,0 1 1,-1 1-1,1-1 0,0 1 1,0 1-1,-1 0 1,1 0-1,1 1 0,-1 0 1,0 0-1,1 1 1,-1 0-1,1 1 1,-14 10-1,11-7 23,0 1 0,0 0 0,1 1-1,1 0 1,-1 0 0,2 1 0,-1 1 0,2-1 0,-1 1 0,2 1 0,0-1 0,0 1-1,1 0 1,0 0 0,1 1 0,1-1 0,0 1 0,1 0 0,1 0 0,0 0-1,1 0 1,1 14 0,0-22 1,1 0 0,0 0-1,0 0 1,1 0 0,0-1-1,0 1 1,0-1 0,0 0 0,1 0-1,0 0 1,0 0 0,0-1-1,1 1 1,-1-1 0,1 0 0,0-1-1,0 1 1,1-1 0,-1 0-1,1 0 1,11 4 0,5 1-12,1 0 0,1-1-1,-1-1 1,33 3 0,-22-5-142,0-1 1,0-2-1,0-1 1,56-8-1,-75 6 78,-1-1 1,1 0-1,-1-1 0,0-1 1,0 0-1,-1-1 0,1 0 1,-1-1-1,-1-1 0,1 0 1,-1 0-1,-1-1 0,15-14 1,-23 18 205,0 0 0,0 0 0,-1 0 0,1 0 0,-1 0 0,0 0 0,0-1 0,-1 1 0,0-1 0,0 1 0,0-1 0,-1 1 0,1-1 0,-1 0 0,-1 1 0,0-10 1,0-9 1382,1 41-1437,1 0 0,0-1 0,1 1 0,6 25 0,-5-34-61,-1-1 0,2 1 0,-1-1 1,1 1-1,0-1 0,0 0 0,1 0 1,0-1-1,0 0 0,1 0 1,10 9-1,-6-7-2,1-1 0,0-1 0,0 0 0,0-1 1,1 0-1,0-1 0,0 0 0,0 0 0,0-2 0,1 1 1,-1-2-1,1 1 0,-1-2 0,1 0 0,17-2 0,-21 2-31,1-1-1,-1 0 0,1-1 1,-1 0-1,1-1 0,-1 0 1,0 0-1,0-1 0,0 0 1,-1 0-1,1-1 0,-1 0 1,0-1-1,-1 0 1,1 0-1,-1 0 0,0-1 1,-1 0-1,0-1 0,9-12 1,-13 15 31,1 0 0,-1 0 1,0 0-1,-1 0 1,1 0-1,-1 0 0,0 0 1,0-1-1,-1 1 1,0 0-1,0-1 0,0 1 1,0 0-1,-1-1 1,-1-6-1,-1 4-12,0 0-1,0 0 1,0 1-1,-1-1 1,0 1-1,-1 0 1,0 0 0,-10-12-1,-3 2-12,0 0 1,0 1-1,-2 1 0,0 1 0,-35-18 1,36 22 149,0 1 0,0 0 0,-1 2 0,-27-7 0,39 12-189,0 1 0,0-1 0,-1 2 0,1-1 0,0 1 0,-1 0 0,1 1 0,0 0 0,-1 0 0,1 0 0,0 1 0,0 1 0,0-1 0,-10 6 0,-6 7-932,1 1 0,-24 22 0,6-2-2634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58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1 569 1192,'0'0'1955,"0"0"-657,0 0-487,0 0-30,0 0-93,0 0-73,0 0-112,0 0-14,0 0-84,0 0-67,0 0-60,0 0-93,0 0 24,0 0-37,0 0-6,0 0-41,0 0 21,0 0 7,0 0-8,0 0 39,0 0 3,8-15 306,3-2-466,-1-1 0,-1 0 0,0 0 0,-2-1 0,0 0 0,-1 0 0,-1-1 0,5-36 0,-5-8 94,-3-92 0,-3 83-131,6 24-120,-2 42-342,-1 32 83,-4 142-24,6 221 592,-3-371-248,0-1 0,1 1-1,0-1 1,2 1 0,0-1 0,1 0 0,0 0 0,10 19 0,-15-34-20,1 0 0,-1 0 0,0 0 0,0 0 0,0 0-1,-1-1 1,1 1 0,0 0 0,0 0 0,0 0 0,0 0 0,-1-1 0,1 1-1,0 0 1,-1 0 0,1 0 0,-1-1 0,1 1 0,-1 0 0,1-1 0,-1 1-1,0 0 1,1-1 0,-1 1 0,0-1 0,1 1 0,-1-1 0,0 1 0,0-1-1,-1 1 1,-28 16-335,25-15 177,-35 18-1095,1-2-1339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1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293 1 128,'0'0'255,"0"0"-7,0 0 144,0 0 192,0 0 168,0 0-74,0 0-202,0 0-112,0 0-149,0 0-38,0 0-29,0 0 45,0 0 1,0 0 32,0 0-12,0 0-56,0 0-29,0 0-71,0 0 37,0 0-60,0 0-6,0 0 8,0 0 91,0 0 32,0 0 43,0 0 45,0 0 13,0 0 66,0 0-63,0 0-10,0 0-161,0 0-46,0 0-34,0 0-30,0 0-39,0 0 26,0 0-3,0 0 70,0 0-3,0 0 2,0 0 74,0 0-58,0 0-74,0 0-33,-13 26 34,-3-2 46,2 1 1,-15 35 0,16-32 11,-31 52 1,-27 9-50,48-64-1,2 2 1,-28 45-1,50-72-2,-1 1 0,1 0 0,-1 0 0,1-1 0,0 1 0,-1 0 0,1-1-1,0 1 1,0-1 0,0 1 0,-1-1 0,1 1 0,0-1 0,0 0 0,0 1 0,0-1-1,0 0 1,0 0 0,0 0 0,0 0 0,0 1 0,0-1 0,0-1 0,-1 1 0,1 0-1,0 0 1,0 0 0,2-1 0,44 2 83,-39-1-102,25 0 14,-2-1-46,0 1 0,0 2 0,1 1 0,32 8 0,-54-7 194,-10-4-218,0 0 0,0 0 0,0 0-1,0 0 1,-1 0 0,1 0 0,0 0 0,0 0 0,0 0 0,0 0 0,0 0 0,0 0 0,0 0 0,0 1 0,-1-1 0,1 0 0,0 0 0,0 0 0,0 0 0,0 0 0,0 0 0,0 0 0,0 0 0,0 0 0,0 0 0,0 0 0,0 1 0,0-1 0,0 0 0,0 0 0,0 0 0,0 0 0,-1 0 0,1 0 0,0 0 0,0 0 0,0 1 0,0-1 0,0 0 0,0 0 0,1 0 0,-1 0 0,0 0 0,0 0 0,0 0 0,0 1 0,0-1 0,-2 0-2067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58.7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5601,'0'0'1218,"0"0"-605,0 0-51,0 0 382,0 0-47,0 0-172,0 0-228,0 0-80,0 0-124,0 0-176,0 0-208,0 0-142,0 0-81,0 19-2440,0-8 759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3:59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0 495 6481,'0'0'1198,"0"0"-451,0 0-67,0 0 25,0 0-202,0 0-191,2-4-98,17-58 450,-11 34-624,23-52 1,-23 63-124,-2 0 0,1 0 0,-2 0 0,0-1 0,-1 0 0,-1 0 0,-1 0-1,0 0 1,-1-21 0,-1 39 110,0 0 24,0 0-33,0 0-10,0 0 10,0 0 27,0 0-17,0 0 24,0 0-7,0 0 66,0 0-23,0 0-101,0 0-39,0 0 81,0 0-2,0 0 26,0 0 8,0 0 14,2-34-3,19-26-318,-9 31 265,-13 42-22,1 0-1,1 0 0,0 0 0,1 0 0,0-1 1,7 22-1,0 7-24,1 18-56,50 247-949,-57-292 281,0 0 0,-1 0 0,0 0 0,-1 0 0,-1 15 0,-2-15-3611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0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20 2785,'0'0'5425,"0"0"-4505,0 0-400,0 0 136,0 0 64,0 0-256,0 0-464,-5-19-8,5 19-296,0 0-208,2 0-336,15 0-736,-6 2-1,1 2-2471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1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341 119 5801,'0'0'735,"0"0"-488,0 0-107,0 0 79,0 0-58,0 0-20,0 0 70,-1-6 2238,-1-24-3111,3 27 638,-1-1 1,1 0-1,-1 1 0,1-1 0,0 1 1,0-1-1,1 1 0,-1-1 0,1 1 1,0 0-1,-1 0 0,2 0 1,-1 0-1,0 0 0,0 0 0,1 0 1,0 1-1,-1-1 0,1 1 0,0 0 1,0 0-1,0 0 0,1 0 1,-1 1-1,0-1 0,7-1 0,-6 1 22,-1 1 1,0 0-1,1 1 0,-1-1 0,0 1 0,1-1 0,-1 1 0,1 0 0,-1 0 0,0 0 0,1 1 0,-1-1 0,1 1 1,-1 0-1,0 0 0,0 0 0,1 1 0,-1-1 0,0 1 0,0-1 0,0 1 0,0 0 0,-1 0 0,1 0 1,-1 1-1,1-1 0,-1 1 0,4 4 0,1 4 25,-1 0 0,0 0 0,-1 1-1,0 0 1,-1 0 0,0 0 0,3 16 0,-6-23-26,0 1 0,-1-1 0,0 0 0,1 1 0,-2-1-1,1 1 1,-1-1 0,1 1 0,-2-1 0,1 1 0,0-1 0,-1 0 0,0 0 0,0 0 0,-1 0 0,1 0-1,-1 0 1,0-1 0,-5 6 0,-13 11 19,-2-1 0,0-1 1,-1-1-1,-1 0 0,0-2 0,-38 17 0,28-17 24,-1-1 0,0-2 0,-1-2-1,-60 12 1,50-18 40,29-6-60,27-6-144,22-4 107,1 1-1,0 2 1,1 1 0,54-5-1,139 5-348,-217 7 353,0 2 0,0-1 0,0 1 0,0 1 0,13 4 0,36 8-33,75-14 169,-133-1-66,0 0 147,-23-25 793,23 25-1077,1-1 0,-1 1-1,0 0 1,0-1-1,0 1 1,1 0-1,-1 0 1,0-1-1,1 1 1,-1 0 0,0-1-1,1 1 1,-1 0-1,0 0 1,1 0-1,-1-1 1,0 1 0,1 0-1,-1 0 1,1 0-1,-1 0 1,0 0-1,1 0 1,-1 0-1,1 0 1,-1 0 0,1 0-1,-1 0 1,0 0-1,1 0 1,-1 0-1,1 0 1,-1 0-1,0 0 1,1 1 0,0-1-225,11 0-1997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1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7722,'0'0'1576,"0"0"-920,0 0 40,0 0 232,0 0-143,0 0-465,0 0-312,-7 0-8,7 0-152,0 0-312,0 0-377,12 0-295,0 7-344,-5-1-1569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3.2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72 776,'0'0'2605,"0"0"-1318,0 0-541,0 0-115,0 0-119,0 0-121,2-10-13,14-52 400,-1 163 535,-13 130-1211,1 29-16,4-226-263,-7-32 103,0-1-1,0 0 1,1 0-1,-1 0 1,1 0 0,-1 0-1,1 0 1,0 0-1,-1 0 1,1 0-1,0 0 1,-1 0 0,1-1-1,0 1 1,0 0-1,0 0 1,0-1-1,0 1 1,0-1 0,0 1-1,0-1 1,0 1-1,0-1 1,0 1 0,0-1-1,0 0 1,2 0-1,2-1-1486,-3-8-2198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4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0 170 2865,'0'0'36,"0"0"10,0 0 265,0 0 268,6-11 238,3-2-450,-6 9-109,0-1 1,0 0-1,0 0 0,-1 0 0,1 0 1,-1 0-1,-1 0 0,3-11 1,-3 14-213,0 1 0,0 0 0,0-1 0,0 1 1,0 0-1,0 0 0,0-1 0,0 1 0,1 0 0,-1 0 1,0 0-1,1 0 0,-1 1 0,0-1 0,1 0 1,-1 1-1,3-1 0,34-12 702,-26 9-652,24-9-144,0 2 1,1 2 0,1 1 0,-1 2 0,56-2 0,-89 9-3,-1-1-1,0 0 1,1 1 0,-1 0 0,1 0 0,-1 0-1,0 0 1,0 0 0,0 1 0,1 0-1,-1-1 1,-1 1 0,1 0 0,0 0-1,0 1 1,-1-1 0,1 1 0,-1-1 0,0 1-1,0 0 1,0 0 0,0-1 0,0 2-1,-1-1 1,1 0 0,-1 0 0,0 0 0,0 1-1,0-1 1,1 6 0,2 11-64,-1 0 1,-1 1-1,-1 39 1,-1-54 138,0-2-24,-1 0 1,0 1-1,0-1 0,0 0 0,0 0 0,-1 0 1,0 0-1,0 0 0,0 0 0,0 0 0,-1 0 1,1-1-1,-1 1 0,0-1 0,0 0 0,0 0 1,-7 5-1,-7 5 134,-1 0 0,-26 13 0,25-16-79,-28 17 70,-1-3 1,-2-1-1,-83 24 0,324-97-2178,-157 43 1104,1 2 0,0 1-1,57 2 1,-90 2 961,0 1 0,-1-1 1,1 1-1,0-1 0,0 1 0,0 0 0,-1-1 1,1 1-1,-1 0 0,1 0 0,0 0 0,-1 0 0,0 1 1,1-1-1,-1 0 0,0 1 0,1-1 0,-1 0 0,0 1 1,0 0-1,0-1 0,0 1 0,-1 0 0,1-1 1,0 1-1,-1 0 0,1 0 0,-1 0 0,1-1 0,-1 1 1,0 0-1,0 2 0,1 12 537,0-1 0,-1 1 0,-2 17-1,0-2 58,10 59 253,-4-65-622,-2-1 0,0 35-1,-3-55-197,1-1 0,-1 1 0,0-1 0,-1 0 0,1 1 0,-1-1 0,1 0 0,-1 0 0,0 0 0,0 0 0,0 0 0,0-1 0,-1 1 0,1-1 0,-1 1 0,0-1 0,1 0 0,-1 0 0,0 0 0,0 0 0,0-1 0,-1 1 0,1-1 0,0 0 0,-1 0 0,1 0 0,0 0 0,-7 0 0,-11 3 205,0-1 0,0-1 0,-28-1 0,48-1-244,-11-1 41,1-1 1,1 0-1,-1 0 0,0-1 1,1-1-1,-1 0 0,1 0 1,0-1-1,0-1 1,1 1-1,0-1 0,-10-8 1,26 16-3594,0 1 3231,1 0 0,-1 0 0,1-1 0,12 3 0,9-5-436,-1 0-482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4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70 4761,'0'0'916,"0"0"-461,0 0-80,0 0 110,0 0 43,0 0-80,1-5-238,-1 3-194,0 1-1,0-1 1,1 1 0,-1-1 0,0 1 0,0-1-1,-1 1 1,1-1 0,0 1 0,0-1 0,-1 1 0,1-1-1,-1 1 1,0 0 0,1-1 0,-1 1 0,0 0 0,0-1-1,1 1 1,-1 0 0,0 0 0,-2-2 0,0 1 8,-1 0 1,0-1 0,1 2 0,-1-1 0,0 0 0,0 1-1,0 0 1,0 0 0,-7-2 0,-35-3 6,0 2 0,-64 2 0,97 2-33,11 1-1,-1 1 1,0 0-1,1 0 1,-1 0-1,1 0 1,0 0-1,-1 0 1,1 1 0,0-1-1,0 1 1,1-1-1,-1 1 1,0 0-1,1 0 1,0 0-1,-2 4 1,-1 2-19,-107 165 37,111-173-32,0-1 1,0 1-1,-1-1 0,1 0 1,0 1-1,0-1 1,0 0-1,0 1 0,0-1 1,-1 1-1,1-1 0,0 1 1,0-1-1,0 0 1,0 1-1,0-1 0,0 1 1,0-1-1,0 0 1,1 1-1,-1-1 0,0 1 1,0-1-1,0 0 0,0 1 1,0-1-1,1 1 1,-1-1-1,0 0 0,0 1 1,1-1-1,-1 0 1,0 1-1,1-1 0,-1 0 1,20 7-150,38-7 299,-42-1-167,-1 1 29,77-3 92,-85 2-92,0 0 0,1 0 0,-1-1 0,0 0 0,0 0 0,0-1 0,0 0 0,0 0 0,11-7 0,-17 8 44,0-1 0,0 1 0,0 0 0,0 0 0,0 0 0,0-1 0,0 1-1,-1 0 1,1-1 0,-1 1 0,0-1 0,0 1 0,0 0 0,0-1 0,0 1-1,-1-4 1,-6-39 272,18 67-415,0-1 0,1 0 0,17 23 0,-26-39 87,0 0-124,1 0 0,0-1 1,0 1-1,0-1 0,1 0 1,-1 0-1,1 0 0,0-1 0,0 0 1,0 1-1,1-2 0,-1 1 0,1-1 1,-1 0-1,1 0 0,0 0 1,0-1-1,0 0 0,0 0 0,0 0 1,10-1-1,12 1-1895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5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5721,'0'0'1135,"0"0"-353,0 0-128,0 0-327,7-3-452,11-2 160,-1 1 0,1 1 1,0 0-1,0 1 0,0 1 0,28 1 1,-44 1-55,0-1 1,-1 1 0,1 0-1,0-1 1,-1 1 0,1 0 0,-1 0-1,1 0 1,-1 0 0,1 0 0,-1 0-1,0 0 1,0 1 0,1-1-1,-1 0 1,0 1 0,0-1 0,0 1-1,0-1 1,-1 1 0,1 0-1,0-1 1,-1 1 0,1 0 0,-1-1-1,0 1 1,1 0 0,-1 0 0,0 0-1,0-1 1,0 1 0,0 0-1,0 0 1,-1 1 0,1 4 26,0 0-1,-1-1 1,0 1-1,0-1 1,-1 1 0,0-1-1,0 0 1,-4 9 0,-23 27 111,24-37-134,0 2 0,0-1 0,0 0 1,1 1-1,0 0 0,1 0 0,-1 0 0,1 1 1,1-1-1,-1 1 0,1 0 0,-2 14 0,5-21-67,0 0 0,1 0-1,-1 0 1,0-1 0,0 1-1,0 0 1,1-1 0,-1 1-1,0-1 1,1 1 0,-1-1-1,1 0 1,-1 1 0,0-1-1,1 0 1,-1 0 0,1 0 0,-1 0-1,3-1 1,32-2 220,-32 1-118,0 0 1,0 0-1,0-1 0,-1 0 0,1 0 1,-1 0-1,0 0 0,0 0 0,0-1 1,0 1-1,-1-1 0,1 0 0,-1 1 1,3-8-1,23-63 190,-24 63-193,6-40 219,-9 42-89,0 0 0,1 0 0,0 0 0,0 1-1,1-1 1,7-14 0,-8 20-144,1 0-1,0 0 1,0 1-1,-1-1 1,2 1-1,-1 0 1,0 0-1,0 0 1,1 1-1,-1-1 1,1 1-1,-1-1 1,1 1-1,-1 0 1,1 1-1,4-1 1,64-6-189,-67 7 170,3 0 49,-4-1-69,1 1 0,0-1 0,0 1 0,0 1-1,0-1 1,-1 1 0,1-1 0,0 1 0,6 3 0,-10-3 1,1 1 0,0-1 0,-1 1 0,1-1 0,-1 1 1,0 0-1,0 0 0,0 0 0,0 0 0,0 0 0,0 0 0,0 0 0,0 0 1,-1 0-1,1 0 0,-1 0 0,0 1 0,1-1 0,-1 0 0,0 0 0,0 1 1,-1-1-1,1 2 0,-1 11 123,-1-1 1,0 0 0,-1 0-1,0 1 1,-1-2 0,-8 19-1,-7 28 193,18-57-284,0 1 0,0-1 0,0 0 0,0 0 0,1 1 0,-1-1 0,1 0 0,0 1 0,0-1 0,0 0 0,1 1 0,-1-1 0,1 0 0,0 1 0,2 5 0,-1-7-24,0 0 1,0-1-1,0 1 1,0 0-1,1-1 1,-1 1-1,1-1 1,-1 0-1,1 0 1,-1 0-1,1 0 1,0 0-1,0-1 1,-1 1-1,1-1 1,0 1-1,0-1 1,-1 0-1,7-1 1,-4 1-4,9 1-362,0-1 1,1-1-1,19-3 0,2-8-2112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07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189 170 1328,'0'0'4260,"0"0"-2609,0 0-999,0 0-147,0 0-130,0 0-81,-1-6-133,1 5-157,0-1 0,0 0 0,0 1 0,0-1 0,-1 1 0,1-1 0,0 1 0,-1-1 0,1 1 0,-1-1 0,1 1 0,-1-1 0,0 1 0,0 0 0,0-1 0,1 1 0,-1 0 0,0 0 0,-1-1 0,1 1 1,0 0-1,0 0 0,0 0 0,-1 0 0,1 1 0,0-1 0,-1 0 0,1 0 0,-1 1 0,1-1 0,-1 1 0,1-1 0,-1 1 0,1 0 0,-1 0 0,0 0 0,1 0 0,-1 0 0,1 0 0,-1 0 0,1 0 0,-1 0 0,1 1 0,-1-1 0,0 1 0,1-1 0,0 1 0,-1 0 0,1-1 0,-1 1 0,0 1 0,-8 5-7,0 0 0,1 1-1,0 0 1,0 1-1,1 0 1,0 0-1,0 0 1,1 1 0,-11 21-1,13-22-28,0 0-1,1 1 0,0 0 1,1 0-1,-1 0 1,2 0-1,0 0 0,0 1 1,1-1-1,0 1 1,1 16-1,0-25 29,1-1 0,0 1 0,-1-1 0,1 1 1,0-1-1,0 0 0,0 1 0,0-1 0,0 0 0,0 0 0,0 0 0,1 0 0,-1 0 1,0 0-1,1 0 0,-1 0 0,1 0 0,-1-1 0,1 1 0,-1 0 0,1-1 1,-1 0-1,1 1 0,-1-1 0,1 0 0,0 0 0,2 0 0,56 2 32,-45-2-24,6-1-25,0 0 1,0-1 0,-1-1 0,1-1 0,-1-1 0,1-1 0,-2-1 0,1 0 0,-1-2-1,0 0 1,20-13 0,-36 20 68,-1-1 0,1 1-1,0-1 1,-1 0 0,1 0-1,-1 0 1,0 0 0,0 0-1,0-1 1,0 1 0,-1 0 0,0-1-1,1 1 1,-1-1 0,0 0-1,-1 0 1,1 1 0,-1-1-1,1 0 1,-1 0 0,0 1 0,-1-1-1,1 0 1,-2-5 0,2-10-86,1 19 10,-1 0 0,1 0 0,-1-1 0,1 1 0,-1 0 0,1 0 0,-1 0 0,1 0 0,-1 0 0,1 0-1,-1 0 1,1 0 0,-1 1 0,1-1 0,-1 0 0,1 0 0,-1 0 0,1 0 0,-1 1 0,1-1 0,-1 0 0,0 0 0,1 1 0,-1-1 0,1 1 0,0 5-20,0-1 1,0 1 0,-1 0 0,0 0-1,0-1 1,-1 1 0,-1 7-1,1-7 32,0-1 0,1 0 0,-1 0 0,1 0 0,0 1 0,1-1 0,-1 0 0,1 0 0,3 10 0,-4-14 13,1 1 1,0-1 0,0 0-1,0 0 1,1 0 0,-1 0-1,0 0 1,0 0-1,1 0 1,-1 0 0,0-1-1,1 1 1,-1 0 0,1-1-1,-1 1 1,0-1-1,1 1 1,0-1 0,-1 0-1,3 0 1,37 2 12,-31-3-9,16 1-99,0-1-1,0-1 1,39-8-1,-56 8-4,-1 0 0,1-1 0,-1 0 0,0 0 0,0-1 0,-1 0 0,1 0 0,-1-1 0,0 0 0,0 0 0,0-1 0,0 0 0,-1 0 0,8-11 0,-12 15 133,0-1-1,0 0 1,0 0 0,-1 1-1,1-1 1,-1 0-1,0 0 1,0 0 0,0-1-1,0 1 1,0 0 0,-1 0-1,0 0 1,1-1-1,-1 1 1,0 0 0,-1 0-1,1-1 1,-1 1 0,1 0-1,-1 0 1,0 0-1,0 0 1,0 0 0,0 0-1,-1 0 1,1 0-1,-1 0 1,0 0 0,0 1-1,0-1 1,0 1 0,0-1-1,-1 1 1,-4-3-1,-9-8 89,-1 2-1,0 0 0,0 1 1,-33-14-1,13 7-60,32 14-58,0 0 0,-1 0 0,0 1 0,1 0 1,-1 0-1,0 1 0,0-1 0,-9 0 0,11 2-8,1 0 0,0 1 0,-1-1 0,1 1 0,0 0 0,-1 0 0,1 0 0,0 0 0,0 0 0,0 1 0,0 0 0,0-1 0,0 1 0,1 0-1,-1 0 1,-4 5 0,-9 8 22,0 1-1,2 1 0,0 1 1,-16 25-1,24-33-29,1 0 0,0 0 0,0 1 0,1 0 0,0 0 0,1 0 0,1 0 0,0 0 0,0 1 0,0 15 0,2-26 14,1 1-1,-1 0 1,1 0 0,-1-1 0,1 1-1,-1 0 1,1-1 0,0 1-1,0-1 1,0 1 0,0-1-1,0 1 1,0-1 0,0 0-1,1 1 1,-1-1 0,0 0 0,1 0-1,-1 0 1,1 0 0,-1 0-1,1 0 1,0 0 0,-1-1-1,1 1 1,0-1 0,-1 1 0,1-1-1,2 1 1,59 6 181,-59-7-169,42 2-63,-1-2-1,1-3 1,-1-1-1,49-11 1,-76 11-53,-1-1-1,1 0 1,-1-1 0,0-1 0,-1-1 0,0 0 0,0-1 0,0-1 0,-1 0 0,-1-1 0,0-1 0,0 0 0,14-17 0,-24 22 79,1 0 0,-1 0 0,-1 0 0,1 0 1,-1-1-1,0 1 0,-1-1 0,0 0 0,0 0 0,-1 0 0,1-14 0,-1-4 380,-5-49 0,4 73-308,6 54-4,2 0 0,26 90 0,-30-131-103,0-1-1,1 0 0,0 0 0,0-1 0,1 1 0,1-1 0,-1 0 0,2-1 0,-1 0 0,1 0 0,0 0 0,0-1 0,1 0 1,10 5-1,-8 0 146,-19-9 1128,-23-11 296,11-6-752,1-1 1,-25-25-1,21 19-513,23 21-509,-10 5-3916,1 5 1564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1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13 1176,'0'0'1611,"0"0"-584,0 0-325,0 0-25,0 0-77,0 0-141,-2-12-88,7 234 3,-1 5-3122,-4-222 924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28.1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1 3145,'0'0'952,"0"0"-477,0 0-202,0 0 36,0 0-133,0 0 87,0 0 176,0 0 92,0 0-95,0 0-16,0 0-33,0 0-65,0 0-59,0 0-52,0 0-20,0 0-38,0 0-20,0 0-34,0 0-11,0 0-111,0 0-1,0 0 6,0 0 88,0 0 37,0 0-38,0 0-26,0 0 48,0 0-141,0 0-98,0 0-10,0 0 50,0 0 0,0 0 22,-15 22-75,-16 26 291,-46 52 0,-7 10 149,81-103-298,0-1-1,1 1 1,0 0 0,0 0 0,1 0 0,0 0 0,0 0 0,0 1 0,1-1 0,1 14 0,0-5 69,-1-16 16,0 0-108,0 0-69,0 0 162,37 0-114,-29 0-9,1 1 0,-1 0 0,0 0 0,0 0 0,0 1 0,0 1 0,-1-1 0,9 5 0,32 19-3790,-41-24 2491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28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71 1192,'0'0'866,"0"0"-146,0 0 93,0 0-67,0 0-50,0 0 20,0-10-10,0-46 438,0 56-1112,-1-1 0,1 1 0,0 0 0,0-1 1,0 1-1,0 0 0,-1 0 0,1-1 0,0 1 0,0 0 0,-1 0 1,1 0-1,0-1 0,0 1 0,-1 0 0,1 0 0,0 0 0,0 0 0,-1 0 1,1-1-1,0 1 0,-1 0 0,1 0 0,0 0 0,-1 0 0,1 0 0,0 0 1,-1 0-1,1 0 0,0 0 0,-1 0 0,1 0 0,0 0 0,-1 1 0,1-1 1,0 0-1,0 0 0,-1 0 0,1 0 0,0 0 0,-1 1 0,1-1 1,0 0-1,0 0 0,0 0 0,-1 1 0,1-1 0,-16 13-211,0 27 169,2 0 0,1 1 1,2 0-1,2 1 0,2 0 1,-4 81-1,11-122-25,0 0 0,0 0 0,0 1 0,0-1 0,0 0 0,1 0 0,-1 1 0,0-1 0,1 0 0,-1 0 0,1 0 0,-1 1 0,1-1 0,-1 0-1,1 0 1,0 0 0,0 0 0,-1 0 0,1 0 0,2 1 0,15 3-3830,-14-5 2261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28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4929,'0'0'1432,"0"0"-960,0 0-63,0 0 31,0 0-232,0 0-208,0 0-128,0 4-32,0-4 8,0 0 0,12 0-505,-1 0-663,-1-10-1737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0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1 164 1632,'0'0'2150,"0"0"-1134,0 0-653,0 0-99,0 0-24,0 0-90,4-7-5,10-21 31,-9 14 4249,5-7-4919,-3 12 443,4-4-93,0 1-1,22-20 1,-30 29 115,1 0 0,1 0 0,-1 1 0,0-1-1,1 1 1,-1 0 0,1 0 0,0 0 0,-1 1 0,1 0 0,0 0 0,0 0-1,9 0 1,-13 1 1,0 0 0,0 0 0,0 0 0,0 1-1,0-1 1,0 0 0,0 1 0,0-1 0,0 1 0,0-1-1,0 1 1,-1 0 0,1-1 0,0 1 0,0 0 0,-1-1-1,1 1 1,0 0 0,-1 0 0,1 0 0,0 0 0,-1 0-1,0 0 1,1-1 0,-1 1 0,1 0 0,-1 0 0,0 0-1,0 0 1,0 1 0,1-1 0,-1 1 0,0 43-427,0-32 355,-1 9 91,-1 0-1,0 0 1,-2 0 0,0 0 0,-2-1-1,0 1 1,-2-1 0,0-1 0,-1 1-1,-1-1 1,-1-1 0,-1 0 0,0-1-1,-2 0 1,0-1 0,-1 0 0,-30 26-1,40-46 439,3-14-229,3-27-451,-1 31-143,0 13 373,1 0-1,-1-1 1,1 1-1,-1 0 1,0-1 0,1 1-1,-1 0 1,1 0-1,-1 0 1,1-1-1,-1 1 1,1 0-1,-1 0 1,0 0 0,1 0-1,-1 0 1,1 0-1,-1 0 1,1 0-1,-1 0 1,1 0-1,-1 0 1,1 0-1,-1 0 1,1 0 0,-1 1-1,1-1 1,-1 0-1,0 0 1,1 1-1,-1-1 1,1 1-1,25 8-1023,-17-6 803,6 0 252,-1 0 0,1-2 0,22 1 0,-23-2 3,-1 0-1,1 1 1,-1 1-1,25 6 1,-30-2 43,-8-5-33,0-1 0,1 1 0,-1-1 1,0 1-1,1-1 0,-1 1 0,0-1 1,1 0-1,-1 1 0,1-1 0,-1 0 1,1 1-1,-1-1 0,1 0 0,-1 0 0,1 0 1,-1 1-1,1-1 0,-1 0 0,1 0 1,0 0-1,-1 0 0,1 0 0,-1 0 1,1 0-1,-1 0 0,1 0 0,0 0 1,-1 0-1,2-1 0,-2 1-50,-6 17-3185,-2-11 1355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0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6569,'0'0'1169,"0"0"-857,0 0 224,0 0-200,0 0-184,0 0-144,0 0 0,5-7-8,-5 7 0,0 0-176,0 0-272,0 0-96,0 0-577,0 7 193,0 3 216,2-6-816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1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46 288,'0'0'2491,"0"0"-1028,0 0-560,0 0-144,0 0-187,0 0-233,1-7-128,7-32 1437,-48 150-2258,11-42 601,17-45 16,2 1 1,-13 43 0,23-68-16,0 1 0,1 0 1,-1 0-1,0 0 0,0-1 1,0 1-1,1 0 0,-1 0 1,0 0-1,1-1 0,-1 1 1,0 0-1,1 0 0,-1-1 1,1 1-1,0-1 0,-1 1 1,1 0-1,-1-1 0,1 1 1,0-1-1,-1 1 0,1-1 1,0 1-1,0-1 0,-1 0 1,1 1-1,0-1 0,0 0 1,0 0-1,-1 0 0,1 1 1,0-1-1,0 0 0,0 0 1,0 0-1,50 5-497,-12-1 258,-39-4 204,1 0 0,0 0 0,0 0 0,0 0 0,0 0 0,0 0 0,0 1 1,-1-1-1,1 0 0,0 1 0,0-1 0,0 0 0,-1 1 0,1-1 0,0 1 1,-1-1-1,1 1 0,0 0 0,-1-1 0,1 1 0,0 0 0,-1-1 1,1 1-1,-1 0 0,0 0 0,1-1 0,-1 1 0,0 0 0,1 0 0,-1 0 1,0 0-1,0-1 0,1 1 0,-1 0 0,0 0 0,0 0 0,0 0 0,0 1 1,4 19-776,-3-20 719,1 1 1,-1-1-1,1 1 1,0-1 0,0 0-1,0 1 1,-1-1-1,1 0 1,0 0 0,0-1-1,1 1 1,-1 0-1,3 0 1,2 0-812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1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30 3137,'0'0'1075,"0"0"-286,0 0-13,0 0-140,0 0-202,0 0-170,10-29 145,-9 29-420,0 1-1,-1 0 0,1 0 1,-1 0-1,1-1 1,0 1-1,-1 0 0,0 0 1,1 0-1,-1 0 1,1 0-1,-1 0 0,0 0 1,0 0-1,0 0 1,0 0-1,0 0 0,0 0 1,0 0-1,0 0 0,0 0 1,-1 2-1,2 43-234,-1-37 240,-2 25 338,-1-1 0,-13 54-1,9-53-251,1 0 0,-2 56 0,7-80-386,2 12 930,8-15-4456,-9-7 342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2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365 36 1768,'0'0'1042,"0"0"-313,0 0-48,0 0 76,0 0-10,0 0-162,2-6-199,9-18-27,-8 19-17,-3 5-38,0 0-41,0 0 46,0 0-61,-18 31-996,-241 422 1430,236-409-704,1 1 0,2 0 0,-16 55 0,34-86-839,3-23-2110,-1-5 870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3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4281,'0'0'761,"0"0"-387,0 0-139,0 0-47,0 0-70,0-1-94,0 1-1,0 0 0,0 0 1,0 0-1,0-1 0,0 1 1,0 0-1,1 0 0,-1 0 1,0 0-1,0-1 1,0 1-1,0 0 0,0 0 1,1 0-1,-1 0 0,0 0 1,0 0-1,0-1 0,0 1 1,1 0-1,-1 0 0,0 0 1,0 0-1,0 0 0,1 0 1,-1 0-1,0 0 0,0 0 1,0 0-1,1 0 1,-1 0-1,0 0 0,0 0 1,0 0-1,1 0 0,-1 0 1,0 0-1,0 0 0,0 1 1,0-1-1,1 0 0,-1 0 1,0 0-1,0 0 0,1 0 1,9 21 66,-1 1 0,0 0 0,-2 0 1,-1 1-1,0-1 0,4 45 0,-1 147 95,-8-146-60,1-11 22,3 0 0,22 95-1,-25-148-720,0-10-54,-1-10-995,-1 4-323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3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55 1344,'0'0'1025,"0"0"-665,0 0 96,0 0 192,0 0-160,0 0-168,0 0 48,118-23-64,-87 19-16,-1 0-216,5-2-72,0 1-24,16-1-328,-14 4-592,-6-2-1633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2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3593,'0'0'832,"0"0"-464,0 0 24,0 0-64,0 0-328,0 0-104,0 0-136,-7 0-296,7 0 224,3 0 200,-3 0 96,0 6-232,0 1-656,0-3-745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4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135 254 3305,'0'0'1497,"0"0"-559,0 0-367,0 0-263,0 0-439,22 2-41,-16-2 197,16 1 1,0-2 0,0 0 0,0-1 0,0-1 0,30-9 0,-47 11-32,0-1 1,0 0-1,-1 0 0,1 0 0,0-1 1,-1 0-1,0 0 0,0 0 1,0 0-1,0-1 0,0 1 0,-1-1 1,0 0-1,1 0 0,-1-1 0,-1 1 1,1 0-1,-1-1 0,1 0 1,-2 1-1,1-1 0,0 0 0,-1 0 1,0 0-1,0 0 0,0-1 1,-1 1-1,0 0 0,0-6 0,1-18-158,0 21 98,0-1-1,-1 1 0,0-1 1,-1 0-1,1 1 0,-5-14 1,5 21 50,-1 0 1,0 0-1,0 0 1,0 0-1,1 0 1,-1 0-1,0 0 1,0 1 0,-1-1-1,1 0 1,0 1-1,0-1 1,0 0-1,0 1 1,-1 0-1,1-1 1,0 1-1,0 0 1,-1-1 0,1 1-1,0 0 1,-1 0-1,1 0 1,0 0-1,0 0 1,-1 0-1,1 1 1,-2 0 0,-38 10-142,6 7 202,2 2-1,-1 1 0,2 1 0,1 2 0,1 1 1,-46 50-1,69-67-9,0 1 1,0 1-1,1-1 1,0 1-1,1 0 1,0 0-1,-6 18 0,9-24-24,1 0-1,0 0 0,0 0 0,1-1 1,-1 1-1,1 0 0,0 0 0,0 0 0,0 0 1,0 0-1,1 0 0,0 0 0,0 0 1,0 0-1,0-1 0,0 1 0,1 0 0,0-1 1,-1 1-1,1-1 0,1 0 0,-1 1 1,0-1-1,1 0 0,3 3 0,8 5-27,1 0-1,0-1 0,1-1 1,0 0-1,1-1 0,0 0 1,0-2-1,0 0 0,1-1 1,0-1-1,0 0 0,0-1 1,1-1-1,-1-1 0,35-2 1,-50 0 17,-1-1 0,1 1 1,0 0-1,-1-1 1,1 1-1,-1-1 1,1 0-1,-1 0 0,0 0 1,1 0-1,-1 0 1,0 0-1,3-5 1,26-39-55,-22 31-26,6-7 171,-1-1 0,0-1 0,-2 0 0,-1-1 0,15-48 0,-28 97 124,1 0 1,3 45-1,0-8-65,-2-60-154,0 0-1,0 0 0,0 0 1,0 0-1,0 0 0,0 0 1,1 0-1,-1 0 0,0 0 1,1 0-1,-1 0 0,1 0 1,-1 0-1,1 0 1,-1 0-1,1 0 0,0-1 1,-1 1-1,1 0 0,0 0 1,0-1-1,0 1 0,-1-1 1,1 1-1,0-1 0,2 2 1,0-1-24,0 0 0,0-1 0,0 1 1,0-1-1,1 1 0,-1-1 0,0 0 1,0 0-1,4-1 0,0 1-17,0-1 0,-1-1-1,1 1 1,0-1 0,-1-1-1,1 1 1,-1-1 0,7-3 0,-6 0 118,-1 1 0,0-1 0,0 0 0,-1 0 0,1-1 0,-1 0 0,-1 0 0,1 0-1,-1 0 1,-1-1 0,1 1 0,-1-1 0,0 0 0,-1 0 0,0 0 0,0-1 0,-1 1 0,0 0 0,-1-1 0,1 1 0,-2-13 0,1 21 11,0 0-89,0 0-62,0 0-37,0 36-214,-1-19 369,2 0 1,0-1-1,1 1 1,0 0-1,7 19 1,-8-32-110,0 0 0,1 0 0,-1 0 0,1 0 0,0 0 0,0 0 0,0-1 0,1 1 0,0-1-1,-1 0 1,1 0 0,0 0 0,0 0 0,1 0 0,-1-1 0,0 1 0,1-1 0,0 0 0,-1 0 0,1 0 0,0-1 0,0 1 0,0-1 0,0 0 0,0 0 0,9 1 0,-2-1-377,0-1-1,1 0 1,18-3-1,-1-7-3350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5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64 1168,'0'0'2868,"0"0"-1464,0 0-604,0 0-69,0 0-166,0 0-229,-7-57 437,0 55-844,0 1 0,0-1 0,0 1 0,-1 1 0,1-1 0,0 1 1,0 1-1,0-1 0,0 1 0,0 0 0,0 1 0,0-1 0,0 2 0,-13 4 1,9-2 35,1 1 0,0 0 1,0 0-1,0 1 1,0 0-1,1 1 0,0 0 1,1 1-1,0-1 0,0 2 1,1-1-1,0 1 1,1 0-1,0 0 0,0 1 1,1 0-1,1 0 0,0 0 1,0 0-1,1 1 1,0-1-1,1 1 0,0 13 1,2-23 12,0 0 0,1 0 0,-1 1 0,1-1 0,-1 0-1,1 0 1,0 0 0,0 1 0,0-1 0,0 0 0,0 0 0,1-1 0,-1 1 0,0 0 0,1 0 0,0-1 0,-1 1 0,1-1 0,0 1 0,0-1 0,0 0 0,0 1 0,0-1 0,0 0-1,0 0 1,0-1 0,0 1 0,1 0 0,-1-1 0,0 1 0,5-1 0,9 3-83,1-2 0,-1 0 0,25-2-1,-26 0-39,-6 1 38,0-1 1,0 0 0,-1 0 0,1-1 0,0-1 0,-1 1 0,1-1 0,-1-1 0,13-6 0,-18 8 99,1-1 1,-1 1 0,1 0-1,-1-1 1,0 0 0,0 0-1,0 0 1,-1 0-1,1 0 1,-1-1 0,1 1-1,-1-1 1,0 0 0,-1 0-1,1 1 1,-1-1 0,1 0-1,-1 0 1,0 0 0,-1 0-1,1-1 1,0-4 0,-8-58 1681,8 67-1707,1-1 0,0 1 0,0 0 0,-1 0 0,1 0 0,0 0 0,0 0 0,-1 1 0,1-1 0,0 1 0,-1-1 0,1 1 0,0-1 1,-1 1-1,1 0 0,-1 0 0,3 1 0,2 15 118,0 1 1,-2-1-1,4 21 1,6 27 304,26 54-192,-24-77-303,-1 0-1,-2 2 1,-2-1 0,-3 1 0,7 86 0,-15-122 89,1-5 0,-1 1 0,0 0-1,0 0 1,0 0-1,-1 0 1,1 0-1,-1 0 1,0-1-1,-3 8 1,3-9 36,-1-1 0,1 0 1,-1 1-1,0-1 0,0 0 0,1 0 1,-1 0-1,0 0 0,0 0 0,0-1 1,0 1-1,0-1 0,0 1 0,0-1 0,0 0 1,0 1-1,-1-1 0,1 0 0,0 0 1,-3-1-1,-8 0 22,0 0 0,0-1 1,1-1-1,0 0 0,-1 0 0,1-1 0,0-1 1,0 0-1,1-1 0,0 0 0,0 0 1,0-1-1,1-1 0,0 0 0,-11-11 0,13 12 19,1-1-1,0 0 0,0 0 0,1 0 1,0-1-1,1 1 0,0-2 0,0 1 1,1 0-1,0-1 0,0 0 0,1 0 1,1 0-1,0 0 0,0 0 0,1-1 1,0 1-1,1-1 0,0-11 0,2 16-93,0-1-1,0 1 0,1 0 1,0 0-1,0 0 1,0 0-1,1 1 0,0-1 1,0 1-1,0 0 0,0 0 1,1 0-1,0 1 0,9-7 1,12-9-693,45-25 0,-53 35 304,27-17-838,-7 2-285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6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70 2921,'0'0'1356,"0"0"-407,0 0-155,0 0-182,0 0-265,0 0-84,2-11-41,14-47-83,-42 120-176,16-41 10,1 0 0,0 0-1,2 0 1,1 1 0,0 0 0,2 0-1,-3 31 1,8-52 15,-1 1-1,1-1 1,-1 1 0,1-1-1,-1 1 1,1-1-1,0 1 1,-1-1-1,1 0 1,0 0 0,0 1-1,0-1 1,0 0-1,0 0 1,1 0 0,-1 0-1,0 0 1,0 0-1,1 0 1,-1-1-1,0 1 1,1 0 0,-1-1-1,1 1 1,-1-1-1,1 1 1,-1-1-1,1 0 1,-1 0 0,1 0-1,0 1 1,-1-2-1,2 1 1,62-2-338,-58 2 202,2-1-83,0-1 1,0 0-1,0 0 1,-1-1-1,1 0 0,-1-1 1,0 0-1,1 0 0,-2 0 1,13-10-1,-15 11 188,-1-1-1,0 1 0,0-1 1,0 0-1,-1 0 1,1 0-1,-1-1 1,0 1-1,0-1 0,-1 0 1,1 0-1,-1 0 1,0 0-1,0 0 1,-1 0-1,1 0 0,-1-1 1,1-9-1,-9-75 3553,7 89-3356,0 1-149,0 1-22,1-1 1,0 1-1,-1-1 0,1 0 0,0 1 0,0-1 0,-1 1 0,1 0 0,-1-1 0,1 1 0,-1-1 0,1 1 0,-1 0 0,1 0 0,-1-1 0,1 1 0,-1 0 0,0 0 1,0-1-1,1 1 0,-1 0 0,0 0 0,0 0 0,0-1 0,0 1 0,0 0 0,0 0 0,0 0 0,0 1 0,0 33 23,0-29-18,1 88 125,-1-93-119,1 1 1,-1-1 0,1 1-1,-1-1 1,1 0-1,0 1 1,0-1 0,-1 0-1,1 0 1,0 1 0,0-1-1,0 0 1,0 0 0,1 0-1,-1 0 1,0 0-1,0 0 1,1-1 0,-1 1-1,0 0 1,1-1 0,-1 1-1,0-1 1,1 1 0,-1-1-1,1 0 1,1 1-1,48 2-218,-42-3 225,22-1-14,0-1 0,-1-2 1,58-13-1,-70 12-149,-1 0 0,1-2 1,-1 0-1,0 0 0,-1-2 1,0 0-1,27-21 0,-41 28 84,0 0-1,0 0 0,0 0 1,-1 0-1,1 0 0,-1 0 0,1-1 1,-1 1-1,0 0 0,0-1 1,0 1-1,0-1 0,-1 0 1,1 1-1,-1-1 0,1 1 0,-1-1 1,0 0-1,0 1 0,-1-6 1,1-6-1398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7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80 3033,'0'0'1141,"0"0"-399,0 0-154,0 0-177,0 0-218,0 0-148,30-4 58,-16 4-86,-10 1-64,1 0-1,-1-1 0,0 0 0,0 1 0,0-2 0,0 1 1,1 0-1,-1-1 0,0 0 0,0 0 0,0 0 1,0 0-1,5-3 0,-9 3 38,1 0 0,-1 1 0,1-1 0,-1 0 0,1 0 0,-1 0 0,1 0 1,-1 0-1,0 1 0,0-1 0,1 0 0,-1 0 0,0 0 0,0 0 0,0 0 0,0 0 0,0 0 0,0 0 1,0 0-1,0 0 0,-1 0 0,1 0 0,0 0 0,0 0 0,-1 0 0,0-1 0,-21-18 160,14 16-102,0 0 1,-1 1-1,1 0 0,-16-4 1,21 7-40,-1-1 1,1 1-1,-1 0 0,1 0 1,-1 0-1,1 0 0,-1 0 1,0 1-1,1 0 0,0 0 1,-1 0-1,1 0 1,-1 0-1,1 1 0,0-1 1,0 1-1,-4 2 0,-1 3 8,0 1-1,0 0 0,0 0 1,-7 11-1,-7 7 78,17-20-92,0-1 1,1 1-1,0 0 1,0 0-1,1 0 0,-1 1 1,1-1-1,1 1 1,-1 0-1,1-1 0,-2 15 1,3-18 5,1 0 0,0 0 1,0 0-1,0 0 0,1 0 0,-1 0 1,1 0-1,-1 0 0,1 0 1,0 0-1,0 0 0,0 0 0,1 0 1,-1 0-1,1-1 0,0 1 1,-1-1-1,1 1 0,0-1 0,1 0 1,-1 1-1,0-1 0,0 0 1,1-1-1,0 1 0,-1 0 0,1-1 1,0 1-1,3 0 0,12 4-45,0-1 0,1 0 0,0-2 0,0 0-1,0-1 1,0-1 0,1-1 0,32-4 0,-43 3-17,-1 0 0,0-1 0,0 0 0,1-1 0,-1 1 1,-1-2-1,1 1 0,0-1 0,9-7 0,2-1-509,-2-2 0,22-20-1,-17 13-565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8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23 968,'0'0'1106,"0"0"-354,0 0-117,0 0-83,0 0-268,0 0-191,0 0-193,0 0-177,0 0-93,0 0 68,0 0 102,0 0 112,0 0-116,0 0 121,0 0 306,0 0 99,0 0 76,0 0 46,0 0-49,0 0-2,0 0 3,0 0-61,0 0-34,0 0-50,0 0-32,0 0-37,0 0 97,0 0 85,0 0 6,0 0-66,0 0-18,0 0-167,0 0-55,0 0-75,0 18-627,-14 225 446,14-242 175,0 0 1,1 0-1,-1 1 1,0-1-1,0 0 1,1 0-1,-1 0 1,0 0-1,1 1 1,0-1-1,-1 0 1,1 0-1,-1 0 1,1 0-1,0 0 1,0 0-1,0-1 1,-1 1-1,1 0 1,0 0-1,0 0 1,0-1-1,0 1 1,2 0-1,35 9-46,-22-10 1,0 0 1,30-4-1,-40 3-35,-1 0-1,0 0 0,0-1 0,1 0 0,-1 0 0,-1 0 0,1-1 0,0 0 1,-1 0-1,1 0 0,-1 0 0,0-1 0,0 1 0,0-1 0,0 0 0,3-5 1,4-8 67,0-1 0,0 1 0,7-21 1,12-19 31,29-59-43,-58 114 221,-1 2-188,0 0-124,10 38 496,-6-26-303,0-1 0,1 0 1,0 0-1,1-1 0,0 1 1,0-1-1,1-1 0,1 1 0,-1-1 1,11 9-1,35 49 17,-49-61-60,-1-1 0,0 1 0,0 0 0,-1 0 0,0 1 0,0-1 0,0 1 0,-1-1-1,0 1 1,0 12 0,-1-19 481,0 0 264,-2-1-605,-1 1-1,1-1 1,-1 0 0,1 1-1,-1-1 1,1-1 0,-1 1 0,1 0-1,0-1 1,-1 1 0,1-1-1,0 1 1,0-1 0,-2-2-1,-33-37 255,11 12 14,1 10 477,16 12-1723,15 14-4836,1-1 2724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39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80 2961,'0'0'1308,"0"0"-500,0 0-157,0 0-130,0 0-269,0 0-165,35-56 1425,-17 33-2645,-18 23-177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3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82 484 2817,'0'0'1151,"0"0"-691,0 0-332,0 0 37,0 0 204,-11-9 193,-59-52 1668,70 60-2084,0 1-62,2-2-37,1 0-1,0 1 0,0-1 0,0 1 1,0-1-1,0 1 0,0 0 0,0 0 1,0 0-1,0 1 0,1-1 0,-1 1 1,0 0-1,5 0 0,4-2 62,44-9-71,0 4 1,0 1-1,87 3 0,162-2-3,138 2-6,-249 19-9,-37-1-2,440 33-13,-472-40-19,-1-5 0,1-6 1,224-33-1,291-30 7,578 10-37,-1101 46 55,237-30 42,-101 4-47,75-14 5,126-27-21,-197 39 5,-183 29-1,2 4 1,98 6-1,77-5 15,-20-4-28,-32 3 94,-38 1-274,-185 3-689,-8-2-1280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5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1280,'0'0'870,"0"0"-341,0 0 30,0 0 121,0 0-100,0 0-274,0-3 2872,1 12-3167,0 0 1,1 1-1,0-1 1,1 0 0,4 12-1,9 36 133,-8-2-76,0 4-95,2 76 1,11 389 378,-17-400-357,-4-82-2,2 1 0,2 0 1,12 57-1,33 56-76,-35-120 117,-2 0 0,-1 2 0,-1-1-1,-3 1 1,6 75 0,-24 367 163,13-334-196,0-82 0,-8 100 0,0-128 4,-12 41 1,8-43 1,-6 54 0,-7 234 95,14-223-139,4 0 1,10 119-1,4-110 42,3 85 109,6 173 255,-11-299-585,-13-68-863,-6-6-900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7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0 507 464,'0'0'598,"0"0"-333,0 0-85,0 0 19,0 0 47,0 0 41,4 32 975,-2-24 2887,0-8-4113,-1-1 1,1 1-1,0-1 1,-1 0-1,1 0 1,-1 0 0,1 0-1,-1 0 1,0 0-1,1 0 1,-1 0-1,0 0 1,1-1 0,-1 1-1,0 0 1,0-1-1,0 1 1,0-1-1,0-2 1,20-39 104,-16 32-81,5-17 112,-1 0 0,-2-1 0,0 0 0,-2-1 0,-1 1 0,-1-48 0,-1 40-172,1-1 0,2 1 0,13-54 0,-11 76-251,-9 41-615,0-6 1118,-21 176-189,-1 42 95,23-195-109,1 116-175,0-157 91,0-1 0,0 1 1,0-1-1,0 1 0,0 0 1,0-1-1,0 1 0,1-1 1,-1 1-1,1-1 0,-1 0 1,1 1-1,0-1 0,-1 1 0,1-1 1,0 0-1,0 1 0,0-1 1,0 0-1,0 0 0,0 0 1,0 0-1,0 0 0,1 0 1,-1 0-1,0 0 0,0-1 1,1 1-1,-1 0 0,1-1 1,-1 1-1,1-1 0,2 1 1,-2-34-908,-2 12-817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8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54 1008,'0'0'3818,"0"0"-2569,0 0-933,0 0-83,0 0-112,0 0-77,1-6 26,3-24 795,-7 30-810,0 0-1,0 0 0,0 0 0,0 1 1,0 0-1,0-1 0,0 1 1,0 0-1,-3 2 0,-5 3-53,1 0 0,0 0-1,0 1 1,1 1 0,0 0 0,0 0-1,1 1 1,0 0 0,0 0 0,1 1-1,0 0 1,1 0 0,0 0 0,1 1-1,0 0 1,1 0 0,0 0 0,0 1-1,2 0 1,-1-1 0,1 1 0,1 0-1,0 0 1,1 13 0,1-22-25,-1 0 0,1-1 1,0 1-1,0-1 0,0 1 0,0-1 1,0 1-1,0-1 0,1 0 0,-1 0 1,1 0-1,0 0 0,0 0 0,-1 0 1,1 0-1,0 0 0,1-1 0,-1 1 1,0-1-1,0 1 0,1-1 0,-1 0 1,1 0-1,-1 0 0,1 0 0,3 0 1,6 3-10,-1-1 1,1-1 0,0 0 0,20 1 0,46-3 83,-28 0-21,63 6 0,-100-4-30,1 0 1,-1 1-1,0 0 1,0 1 0,0 1-1,0 0 1,-1 0-1,0 2 1,17 10-1,-26-15-21,0 0 0,-1 0 0,0 0 0,1 0 1,-1 0-1,0 0 0,0 1 0,0-1 0,0 1 0,0-1 0,-1 1 0,1 0 0,-1-1 0,0 1 0,0 0 0,0 0 0,0 0 0,0 0 0,0 0 0,-1 0 0,0 1 0,0-1 0,0 0 0,0 0 1,0 0-1,0 0 0,-1 0 0,1 0 0,-2 4 0,-1-1 36,0 1 1,0-1 0,0-1-1,-1 1 1,0 0 0,0-1-1,-1 0 1,1 0-1,-1 0 1,0-1 0,0 1-1,-9 4 1,-7 5 145,0-1 0,-1-2 0,0 0 0,-1-2 0,0 0 0,-1-1 0,0-2 0,0 0 0,0-1 0,-1-2 0,-36 1 0,60-4-145,0 0 0,1 0 0,-1 0 0,0-1 1,0 1-1,0 0 0,1 0 0,-1-1 0,0 1 0,0 0 0,0-1 0,1 1 0,-1-1 0,0 1 0,1-1 0,-1 1 0,0-1 0,1 0 0,-1 1 0,1-1 0,-1 0 0,1 1 0,-1-1 0,1 0 1,0 0-1,-1 1 0,1-1 0,0-1 0,-4-33 311,5 26-299,0 1 0,0-1 0,1 0 0,0 1 1,6-15-1,18-21-58,60-78-1,2-3-91,-77 107 105,0-1 0,-1 0 0,-2-1 0,13-40 0,-19 55-23,-1 0 1,0-1-1,0 1 0,0-1 1,0 1-1,-1-1 1,0 1-1,0-1 0,-1 1 1,1-1-1,-3-6 1,2 10 11,0-1 1,-1 1 0,1-1-1,-1 1 1,0-1 0,0 1-1,0 0 1,0 0 0,0 0-1,0 0 1,-1 0 0,1 0-1,-1 1 1,1-1 0,-1 1-1,1 0 1,-1 0 0,0 0 0,0 0-1,0 0 1,-5-1 0,-5 0-327,0 0 0,0 0 0,-1 1 0,1 1 1,0 0-1,0 1 0,-1 0 0,1 1 0,0 1 1,0 0-1,0 0 0,1 1 0,-21 10 0,9-1-2553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2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0 409 960,'138'-93'2010,"-107"65"-457,-31 28-1525,0-1 1,0 1-1,0 0 0,1-1 0,-1 1 1,0-1-1,0 1 0,0 0 1,0-1-1,0 1 0,0-1 0,0 1 1,0 0-1,0-1 0,0 1 0,0-1 1,0 1-1,0 0 0,0-1 1,0 1-1,0-1 0,-1 1 0,1 0 1,0-1-1,0 1 0,0 0 0,-1-1 1,1 0-1,-2-4 412,3-8-339,0 0 0,1 1 0,1-1-1,0 0 1,1 1 0,6-13 0,-5 12-152,-1 1-1,0-1 1,0 0-1,-2-1 0,1 1 1,0-15-1,-3 25 60,0 0 0,0 0 0,0 0 0,-1 0-1,1 0 1,-1 0 0,1 1 0,-1-1 0,0 0 0,0 0 0,0 1 0,0-1-1,-1 0 1,1 1 0,-1-1 0,1 1 0,-1 0 0,0-1 0,0 1 0,0 0-1,-5-3 1,7 3 200,0 2-150,0 0-50,0 0-27,0 0-42,0 0 23,0 0-42,1 27 38,9 50-1,-5-51 81,2 51 0,-7 163 67,27-239-2532,-15-1 325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9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13 4929,'0'0'1016,"0"0"-504,0 0 201,0 0-153,0 0-560,0 0 0,0 0-120,-3-12-72,6 12 96,1 0-16,-1 0-40,4 0-361,0 0-423,-3 4-952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49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68 3849,'0'0'1715,"0"0"-947,0 0-313,0 0 58,0 0-199,-6-7-256,-17-19-58,22 25 0,1 0 0,0 1 0,-1-1 0,1 1 0,-1-1 0,0 1 0,1-1 0,-1 1 0,1-1 0,-1 1 0,0 0 0,1-1 0,-1 1 0,0 0 0,1 0 0,-1-1 0,0 1 0,1 0 0,-1 0 0,0 0 0,0 0 0,1 0 0,-1 0 0,0 0 0,0 0 0,1 0 0,-1 0 0,0 0 0,1 1 0,-1-1 0,0 0 0,1 0 0,-1 1 0,0-1 0,1 1 0,-1-1 0,1 0 0,-2 1 0,-13 20 125,13-17-138,-5 8 16,1 0 0,1 1-1,0 0 1,0 0 0,1 1 0,1-1-1,0 1 1,-1 18 0,2 13-122,2 53 1,0-93 118,1-1-1,-1 1 0,1-1 1,0 0-1,0 1 1,0-1-1,0 0 0,1 1 1,0-1-1,-1 0 0,2 0 1,-1 0-1,0 0 0,1-1 1,0 1-1,0-1 1,0 1-1,0-1 0,0 0 1,6 3-1,-3-2 10,0-1-1,0 0 1,1 0-1,-1-1 1,1 1-1,0-2 1,-1 1 0,1-1-1,0 0 1,0 0-1,0-1 1,11 0-1,-9-1 3,1 0-1,-1 0 1,1-1-1,-1 0 1,0-1-1,0 0 0,0-1 1,0 0-1,10-5 1,-14 6-13,0 0 0,-1-1 0,1 1-1,-1-1 1,1 0 0,-1 0 0,0 0 0,0-1 0,-1 1 0,0-1 0,0 0 0,0 0 0,0 0 0,0-1 0,1-5 0,-1-1 39,-1 1 0,-1 0 1,0-1-1,0 1 1,-1-1-1,-1 1 0,0-1 1,0 1-1,-1-1 0,-1 1 1,0 0-1,-8-19 1,5 15-45,-1 0 1,0 1 0,-1 0-1,-1 0 1,0 0 0,-1 1 0,-1 1-1,-17-17 1,24 25-120,-1 1-1,0-1 1,0 1-1,0 0 1,0 1-1,0-1 1,-1 1-1,1 0 1,-1 0-1,0 1 1,1 0-1,-1 0 1,0 0-1,0 0 1,0 1-1,0 0 1,1 1-1,-1-1 1,0 1-1,0 0 1,0 0 0,1 1-1,-1 0 1,1 0-1,-1 0 1,1 0-1,0 1 1,0 0-1,-10 7 1,8-4 24,-1-1 0,1 1 0,0 0 0,0 1 0,1 0 0,0 0 0,0 0 0,1 1 0,-1 0 0,2 0 0,-1 0 0,1 0 0,1 1 0,-1 0 0,1 0 0,1 0 0,0 0 0,-2 14 0,4-16 82,-1-1-1,1 0 1,1 1 0,-1-1-1,1 1 1,0-1-1,1 0 1,-1 1 0,1-1-1,1 0 1,-1 0-1,4 6 1,-3-8 10,0-1-1,1 1 1,-1 0 0,1-1 0,0 1-1,0-1 1,0-1 0,1 1-1,-1 0 1,1-1 0,-1 0 0,1 0-1,0 0 1,0-1 0,0 1-1,9 0 1,61 5-18,-2-5-87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0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173 160 4625,'0'0'1254,"0"0"-240,0 0-329,0 0-187,0 0-226,0 0-64,-3-10-82,-8-31-14,5 29 190,-1 18-429,1 11-103,-3 22 227,2 0 0,1 0 0,2 1 0,2-1 0,3 44 0,-1-80-10,0 1 1,0-1 0,1 0 0,-1 1 0,1-1 0,0 0 0,0 1 0,0-1 0,1 0 0,-1 0 0,1 0 0,0 0 0,0 0 0,0 0 0,0 0 0,0-1 0,0 1-1,1-1 1,-1 1 0,1-1 0,0 0 0,0 0 0,0 0 0,0-1 0,0 1 0,0-1 0,0 1 0,6 1 0,7 0-50,-1 0 0,1-1 1,-1 0-1,1-2 0,16 0 1,-18 0 82,-3-1-66,0 1 1,-1-2-1,1 0 0,0 0 1,-1-1-1,1 0 1,-1-1-1,0 0 0,0-1 1,0 0-1,-1 0 1,1-1-1,11-10 1,-14 10 28,-1 1 1,1-1 0,-2-1-1,1 1 1,0-1 0,-1 0 0,-1 0-1,1 0 1,-1-1 0,0 0 0,-1 0-1,0 0 1,0 0 0,-1 0 0,1 0-1,-2-1 1,2-13 0,-3 11 35,0 0 1,-1 0 0,0 0-1,0-1 1,-2 1 0,1 1-1,-1-1 1,-1 0 0,0 1-1,0 0 1,-1-1-1,0 2 1,-1-1 0,0 1-1,0 0 1,-1 0 0,-1 0-1,-15-13 1,15 14-37,-1 0 0,0 0 0,-1 1 0,1 0 0,-1 1 0,-1 0-1,1 1 1,-22-8 0,23 11-64,1 0 1,-1 0-1,1 1 0,-1 0 0,0 1 0,1 0 0,-1 0 0,0 1 0,1 0 1,-1 0-1,1 1 0,-1 0 0,-7 4 0,1-1 20,1 2 1,0-1-1,0 2 0,1 0 1,0 1-1,0 0 1,1 1-1,-19 19 0,24-22 47,1 0-1,0 1 1,0 0-1,1 0 1,0 0-1,0 1 0,1 0 1,0-1-1,1 2 1,-1-1-1,2 0 1,0 0-1,0 1 1,0 0-1,1 10 1,1-16 23,1 0 1,0 0-1,1-1 1,-1 1-1,1-1 1,-1 1-1,1-1 1,0 1-1,0-1 1,1 0-1,-1 0 1,1 0-1,-1 0 1,1-1-1,0 1 1,0-1-1,0 0 1,0 1-1,1-1 1,-1-1 0,7 4-1,11 5 152,1 0 0,26 7 1,-44-15-147,33 8 24,1-1 0,-1-2-1,1-2 1,0-1-1,1-2 1,64-4 0,-95 1 15,0 0 1,1-1-1,-1 0 1,0 0-1,0 0 1,0-1 0,-1-1-1,1 1 1,-1-1-1,1 0 1,-1-1-1,-1 0 1,1 0-1,-1-1 1,1 1 0,-2-1-1,1 0 1,-1-1-1,0 0 1,0 0-1,0 0 1,-1 0-1,0 0 1,-1-1 0,0 0-1,0 0 1,-1 0-1,0 0 1,0 0-1,0 0 1,-1-15-1,-1 22-7,0 1-82,0 0-156,10 28-298,-6-16 486,0 0-1,1-1 1,1 0-1,0 0 1,0-1-1,12 15 1,-14-21-5,0 0 0,1 0 0,-1 0-1,1 0 1,0-1 0,0 0 0,0 0 0,1 0 0,-1-1 0,1 1 0,-1-1 0,1-1 0,0 1 0,0-1 0,9 1 0,11 1 37,1-2 1,-1-1 0,1-1 0,-1-2-1,30-5 1,-41 5-31,-1 0 1,0-1-1,-1-1 0,1 0 1,-1-1-1,0 0 0,-1-1 0,1-1 1,-1 0-1,0 0 0,11-12 1,-22 19-3,1 0 1,-1-1-1,1 1 1,-1-1 0,0 1-1,0-1 1,0 1-1,1-1 1,-2 0-1,1 1 1,0-1 0,0 0-1,0 0 1,-1 0-1,1 1 1,-1-1 0,0 0-1,1 0 1,-1 0-1,0 0 1,0 0-1,0 0 1,0 0 0,-1 0-1,1 0 1,-1-3-1,-1 2 19,0-1-1,0 1 0,-1 0 0,1 0 0,-1 0 0,0 1 0,1-1 0,-1 0 1,0 1-1,0 0 0,-1 0 0,-5-3 0,-9-4 52,-1 1 0,0 1 0,0 0 1,-22-3-1,-7 0-274,-1 3 1,-1 1 0,1 3-1,-1 2 1,-83 9-1,95-1-1226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2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1 144,'0'0'702,"0"0"68,0 0-68,0 0-186,0 0-305,0 0-158,6 17 321,-5-10 6261,-2 12-6718,0 0 0,-2 0 0,0 0 0,-1 0 0,-14 35 0,-45 89 151,47-111-104,-4 5 23,14-27 28,0 0 1,1 1-1,0 0 0,-6 19 1,62-25-544,-34-3 469,0 0 1,0-1 0,21-3 0,-2 1-611,-36 1 382,46 7-2984,-26-7 2120,-2 0-30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2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66 102 56,'0'0'2088,"0"0"-901,0 0-258,0 0-123,0 0-248,0 0-17,-4-17-65,-13-50-124,10 50-391,4 24-21,1 19-65,0 23 124,-12 67-1,7-68-13,-2 70 0,9-117-8,0 0-1,0-1 1,0 1-1,0-1 1,1 1-1,-1 0 1,0-1-1,0 1 1,1-1-1,-1 1 1,0-1-1,1 1 1,-1-1-1,0 1 1,1-1-1,-1 0 1,1 1-1,-1-1 1,1 1-1,-1-1 1,1 0-1,-1 1 1,1-1 0,-1 0-1,1 0 1,-1 1-1,1-1 1,-1 0-1,1 0 1,0 0-1,-1 0 1,2 0-1,24 1-928,-18-2 184,7 1-1377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3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3169,'0'0'600,"0"0"-472,0 0-128,0 0 0,0 0-8,0 0-88,0 0-200,0 27-280,0-22-41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4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67 254 544,'0'0'1378,"0"0"-638,0 0-400,0 0-11,0 0 61,0 0-61,5-1 50,17-2 29,-17 3 31,-5 0 142,0 0-11,0 0 125,0 0-43,0 0-143,9-16-58,8-1-527,2 1 0,-1 0 0,2 2-1,0 0 1,36-17 0,115-45-680,-162 72 725,-3 1 3,12-5-17,0 1-1,0 0 0,1 2 0,0 0 0,1 0 0,22-1 1,-42 7 20,1-1 0,0 1 0,-1-1 0,1 1 0,-1-1 0,1 1 0,-1-1 0,1 1 0,-1 0 0,1-1 0,-1 1 0,0 0 0,1-1 0,-1 1 0,0 0 1,0 0-1,1-1 0,-1 1 0,0 0 0,0 0 0,0-1 0,0 1 0,0 0 0,0 0 0,0-1 0,0 1 0,0 0 0,0 0 0,-1-1 0,1 1 0,0 0 0,0 0 1,-1-1-1,1 1 0,-1 1 0,-11 30-38,-8 0 236,-3 0-1,0-2 1,-44 44 0,1-1-38,16-13-7,-80 90 27,116-136-132,0-1 1,-1 0 0,-1-1 0,0-1 0,0 0 0,-1-1-1,-29 12 1,42-21 16,0 0-1,-1 0 0,1-1 1,0 0-1,-1 1 0,1-1 1,0-1-1,-5 0 0,-5-7 28,14 7-84,0 0-1,0 0 1,0 0-1,0 1 1,0-1-1,0 0 1,0 0-1,1 0 1,-1 1-1,0-1 0,0 0 1,1 0-1,-1 1 1,1-1-1,-1 0 1,1 1-1,-1-1 1,1 0-1,-1 1 0,1-1 1,0 1-1,-1-1 1,2 0-1,3-2-47,-1 0 0,1 1-1,0 0 1,0 0 0,0 0 0,0 0-1,0 1 1,1 0 0,-1 0 0,0 0-1,0 0 1,1 1 0,-1 0 0,1 0-1,-1 1 1,6 1 0,-10-2 29,0 1 0,0 0 0,0 0 0,0-1 0,0 1 0,-1 0 1,1 0-1,0 0 0,-1 0 0,1 0 0,-1 0 0,1 0 0,-1 0 0,1 0 0,-1 0 1,0 1-1,0-1 0,1 0 0,-1 0 0,0 0 0,0 0 0,0 0 0,0 3 1,-1 36-261,0-27 410,1-11-111,0 1 0,0 0 0,0 0-1,0-1 1,1 1 0,-1 0 0,1 0 0,0-1 0,0 1 0,-1 0 0,2-1 0,-1 1 0,0-1 0,0 1 0,1-1-1,-1 0 1,1 0 0,3 4 0,0-3 0,0 0-1,0 0 1,0-1-1,0 1 0,0-1 1,1 0-1,-1 0 1,8 1-1,3 1 50,0-1 0,0-1-1,1 0 1,-1-1 0,0 0-1,1-2 1,-1 0 0,0 0-1,0-2 1,0 0 0,27-9-1,-5-17 1202,-27 24-1564,1 0 1,-1 1 0,1 0 0,0 1-1,0 1 1,0 0 0,25-1 0,-37 3 271,0 0 1,0 1 0,0-1-1,0 0 1,0 0 0,0 0 0,0 0-1,0 1 1,0-1 0,1 0-1,-1 0 1,0 0 0,0 1-1,0-1 1,0 0 0,0 0-1,0 0 1,0 1 0,0-1-1,0 0 1,0 0 0,0 0 0,-1 1-1,1-1 1,0 0 0,0 0-1,0 0 1,0 0 0,0 1-1,0-1 1,0 0 0,0 0-1,-1 0 1,1 0 0,0 1-1,0-1 1,0 0 0,0 0 0,0 0-1,-1 0 1,1 0 0,0 0-1,0 0 1,-18 12-1006,-5 1 234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4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20 5721,'0'0'1056,"0"0"-511,0 0-193,0 0 344,0 0-184,0 0-512,0 0 0,-51-19-456,58 19-176,12 0-377,-3 8 145,-5 1-1144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4.8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81 1360,'0'0'827,"0"0"-399,0 0-50,0 0 124,19-14 79,61-42-167,-67 45 980,-19 12-668,-17 9-153,7 5-530,0 2 0,2 0 0,0 1 1,1 1-1,0 0 0,2 0 0,0 1 0,1 1 1,1 0-1,1 0 0,1 1 0,-6 32 0,12-52-62,1 1-1,-1-1 1,1 1-1,-1-1 1,1 1-1,0-1 1,0 1-1,0-1 1,0 1-1,0-1 1,0 1-1,1-1 1,-1 1-1,1-1 1,0 0-1,0 1 1,0-1-1,0 0 1,0 1-1,0-1 0,1 0 1,-1 0-1,1 0 1,-1 0-1,1 0 1,4 3-1,0-2 30,0-1-1,0 1 0,0-1 0,1 0 0,-1 0 1,1-1-1,-1 0 0,1 0 0,8 0 1,111 2-119,-83-3 286,-33-11-1939,27 1-965,-21 5 126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5.1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51 3025,'0'0'932,"0"0"0,0 0-102,0 0-201,0 0-121,0 0-164,-9-9-234,-23-24-149,24 25-313,8 8-390,3 5 668,0 1 0,-1-1-1,0 1 1,1 0 0,-2 0-1,1 0 1,-1 1 0,0-1-1,0 0 1,-1 11 0,1-6 22,3 57 251,-8 91 0,0-29-272,4-128 21,0 0 1,0 0-1,0 0 0,0-1 0,0 1 0,0 0 1,1 0-1,-1 0 0,0-1 0,1 1 0,0 0 1,-1-1-1,1 1 0,0 0 0,0-1 0,0 1 1,0-1-1,0 1 0,0-1 0,1 0 0,-1 1 1,0-1-1,1 0 0,-1 0 0,1 0 0,-1 0 1,1 0-1,-1 0 0,1-1 0,0 1 0,3 1 1,10 1-788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3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0 268 264,'0'0'1184,"0"0"-404,0 0 29,17-20-95,53-63-44,-66 78-599,0 0 0,-1 0 0,1-1 0,-1 1 0,-1-1 0,1 0 0,-1 0 0,0 0 0,0 0 0,-1 0 0,1 0 0,-2 0 0,2-12 0,-3 13-1,1 1 1,0 0-1,-1-1 0,0 1 0,0 0 0,0 0 0,-1-1 1,1 1-1,-1 0 0,0 0 0,0 1 0,0-1 0,-1 0 1,0 1-1,1-1 0,-6-4 0,7 9-209,0 1-1,0-1 1,0 0-1,0 0 1,0 1 0,1-1-1,-1 1 1,0-1-1,1 1 1,-1-1-1,1 1 1,-1-1 0,1 1-1,0 2 1,-1-3-28,-4 19 120,-1 0 0,2 0 0,1 1 0,1 0 0,0 39 0,2-55-1,0 0 0,1 0 0,0 0-1,0 0 1,0-1 0,0 1 0,1 0 0,0 0 0,0-1 0,0 1 0,1-1 0,-1 1 0,1-1 0,0 0 0,0 0 0,0-1 0,1 1 0,0 0 0,-1-1 0,1 0-1,0 0 1,1 0 0,-1-1 0,0 1 0,1-1 0,0 0 0,-1 0 0,1-1 0,9 3 0,6-1-20,0 0 0,0-2 1,1 0-1,-1-1 0,1-1 0,-1-1 1,0-1-1,0-1 0,0 0 0,0-2 1,-1 0-1,0-1 0,0-1 0,20-12 1,7-5-1079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3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3881,'0'0'1768,"0"0"-1024,0 0-248,0 0 65,0 0-129,0 0-112,0 0-224,0 0-88,2 0-8,-2 0 0,0 0-440,0 0-280,0 4-513,0 5-567,0-3-857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6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461 36 2481,'0'0'861,"0"0"-648,0 0 15,0 0 187,0 0-119,0 0-136,-1 28 691,-2-16-735,-1 0 0,0 0 0,-1 0 0,-1-1 0,0 0 0,0 0 0,-13 16 0,4-4-56,-325 559 478,326-556-554,9-18-20,0 1 0,0 0 0,1 0 0,0 0 0,1 0 0,0 1 0,0-1 0,1 1 0,0 0 0,0 11 0,18-33 579,2-7-490,-1-1 0,-1-1 1,-1 0-1,-1-1 1,-1-1-1,-1 0 0,-1 0 1,0-1-1,9-40 1,0-14-488,14-141 1,-13 69 101,-19 134 348,0 0-1,1 0 1,1 0-1,1 1 1,0 0 0,1 0-1,1 0 1,0 0-1,1 1 1,10-13-1,-18 25-16,1 1 0,0 0 0,0 0 0,0 0 0,0 0 0,1 0 1,-1 0-1,0 0 0,0 0 0,1 0 0,-1 0 0,0 1 0,1-1 0,-1 0 0,1 1 0,-1-1 0,1 1 0,-1 0 0,1-1 0,-1 1 0,1 0 0,-1 0 0,1 0 0,-1 0 1,1 0-1,-1 1 0,1-1 0,-1 0 0,1 1 0,-1-1 0,1 1 0,-1-1 0,0 1 0,1 0 0,-1 0 0,0-1 0,1 1 0,-1 0 0,0 0 0,0 0 0,0 0 1,0 1-1,0-1 0,0 0 0,0 0 0,1 3 0,5 5-31,-1 1 0,0-1 1,-1 2-1,8 18 0,-1 9 85,-2 1 0,-2 0-1,-1 0 1,-2 1 0,0 73 0,4 35 70,-5-130-133,-1 0 0,2-1 0,1 1 0,8 18 0,4 14-69,-17-49 35,-1 0 0,1 0 0,-1 0-1,0 1 1,1-1 0,-1 0 0,0 0 0,0 0 0,1 0-1,-1 0 1,0 0 0,0 0 0,0 1 0,0-1 0,-1 0-1,1 0 1,0 0 0,0 0 0,-1 0 0,1 0-1,-1 0 1,1 0 0,-2 2 0,1-2 30,0-1 0,0 0 0,0 1 0,0-1 1,0 0-1,0 1 0,0-1 0,0 0 0,0 0 0,0 0 0,0 0 1,0 0-1,0 0 0,0 0 0,0-1 0,0 1 0,0 0 0,0 0 0,-2-2 1,-6-1-14,1-1 1,-1 0-1,1-1 1,-9-6-1,-30-24 565,1-1 0,-58-62 0,92 78-466,11 20-1058,2 13 36,-1-12 904,-1 0 0,1 0 1,0 1-1,0-1 0,0 0 1,0 0-1,0 0 0,0 0 1,0 1-1,1-1 0,-1 0 1,0 0-1,1 0 0,-1 0 1,0 0-1,1 1 0,0-1 1,-1 0-1,1 0 0,0 0 1,-1 0-1,1-1 0,1 3 1,1-3 73,-1 0 1,1 0 0,-1 0 0,1 0 0,-1-1-1,1 1 1,-1-1 0,0 1 0,1-1 0,-1 0 0,0 0-1,3-2 1,59-19-418,-35 14-459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7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111 295 1376,'0'0'2479,"0"0"-814,0 0-660,0 0-375,0 0-234,0 0-251,13-2-95,41-2 80,97-14-214,-134 15 16,0-1 0,-1-1 1,0 0-1,0-1 0,0-1 0,-1 0 0,16-10 1,-28 14 77,0 0 0,0-1 1,-1 1-1,1-1 0,-1 1 1,0-1-1,0 0 0,0 0 1,-1 0-1,1 0 1,-1 0-1,0 0 0,0-1 1,0 1-1,-1 0 0,1 0 1,-1-1-1,0 1 0,-1 0 1,0-8-1,0 5-20,1 0 0,-1 0 0,-1 0 0,1 1 0,-1-1 0,0 0 0,-1 1 0,1 0 0,-1-1-1,-1 1 1,1 0 0,-8-9 0,5 11-54,1 0 0,-1 1 0,0 0 0,0-1-1,0 2 1,-1-1 0,1 1 0,-1 0 0,1 0 0,-1 1-1,0 0 1,0 0 0,0 1 0,-13 0 0,5 1 110,-1 0 1,1 0-1,0 2 0,0 0 1,-25 8-1,22-3-38,1 0 0,1 1-1,-1 0 1,1 1 0,1 1-1,0 1 1,1 0 0,0 1 0,1 0-1,-18 23 1,25-28-36,-1 0-1,2 1 1,-1 0-1,2 0 1,-1 0-1,1 1 1,0-1-1,1 1 1,0 0-1,1 0 1,0 0-1,0 0 1,1 1-1,1-1 1,-1 0-1,2 1 1,-1-1-1,2 0 1,-1 0-1,6 19 1,-3-22 14,0 1 0,0-1 0,1 1 0,0-1 0,0-1 0,1 1 0,-1-1 0,2 0 0,-1 0 0,0 0 1,1-1-1,0 0 0,1-1 0,-1 0 0,1 0 0,10 4 0,5 1 4,-1-1 0,1 0 0,1-2 0,39 5 0,-36-7-40,0-2 1,0-1-1,0 0 1,1-3-1,26-3 1,-47 3 25,0 1 1,-1-1-1,1 0 1,0-1-1,-1 1 1,0-1-1,1-1 1,-1 1-1,0-1 0,9-8 1,-12 8 42,1 1 0,-1-1-1,0 0 1,-1 0 0,1 0 0,-1-1 0,0 1-1,0 0 1,0-1 0,0 0 0,-1 1 0,0-1-1,0 0 1,0 0 0,-1 0 0,1 0 0,-1-5 0,-1-5 399,0 1 0,-1 0 0,0-1 0,-8-25 1,7 15-207,3 24-427,0 1-60,0 16-280,1 82 275,-1-96 277,0 0-1,1-1 1,0 1-1,-1-1 1,1 1-1,0-1 1,0 1-1,-1-1 0,1 0 1,0 1-1,1-1 1,-1 0-1,0 0 1,0 0-1,0 0 1,1 0-1,-1 0 0,1 0 1,-1 0-1,0 0 1,1-1-1,0 1 1,-1 0-1,1-1 1,-1 1-1,1-1 0,0 0 1,2 0-1,55 3 211,-48-3-187,-1-1-29,0 0 0,-1 0 0,1-1 0,0 0-1,-1-1 1,0 0 0,1-1 0,-1 0 0,0 0-1,-1 0 1,1-2 0,14-10 0,-19 13 45,0-1-1,0 1 1,0-1 0,0 0 0,-1 0-1,1 0 1,-1 0 0,0 0-1,-1-1 1,1 0 0,-1 1 0,0-1-1,0 0 1,0 0 0,0 0 0,-1 0-1,0-1 1,0 1 0,-1 0 0,1 0-1,-1-1 1,0 1 0,-1 0-1,1-1 1,-3-7 0,3 13-14,0-1 0,0 0 0,-1 1 0,1-1 0,0 0 0,0 1 0,-1-1 0,1 0 0,-1 1 0,1-1 0,-1 1 0,1-1 0,-1 0 0,1 1 0,-1-1 0,1 1 0,-1 0 0,0-1-1,1 1 1,-1 0 0,0-1 0,0 1 0,0 0-27,1 0 1,0 0-1,-1 0 0,1 0 0,0 0 0,-1 0 0,1 0 0,-1 0 0,1 0 0,0 0 0,-1 1 1,1-1-1,0 0 0,-1 0 0,1 0 0,0 1 0,0-1 0,-1 0 0,1 1 0,0-1 0,0 0 1,-1 0-1,1 1 0,0-1 0,0 0 0,0 1 0,-1-1 0,1 0 0,0 1 0,0-1 0,0 1 1,0-1-1,0 0 0,0 1 0,0-1 0,0 0 0,0 1 0,0-1 0,0 1 0,0-1 0,0 0 1,0 1-1,0 17 12,1-1 0,1 0 0,0 0 0,9 31 0,-10-43-38,0-1 1,0 1-1,1-1 0,0 0 1,0 0-1,0 0 0,0 0 1,0 0-1,1-1 0,0 1 1,0 0-1,0-1 1,0 0-1,0 0 0,1 0 1,-1 0-1,1-1 0,0 1 1,0-1-1,0 0 0,0 0 1,0 0-1,1-1 0,6 2 1,-3-2-220,0 0 1,1-1 0,-1 1-1,0-2 1,16-2 0,6-9-1653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8.2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37 1200,'0'0'1258,"0"0"-515,0 0-151,0 0-15,0 0-178,0 0-152,-31-21 1448,28 19-1678,0 0 0,0 0-1,-1 1 1,1-1 0,-1 1 0,1-1 0,-1 1 0,1 0 0,-1 1 0,0-1-1,0 1 1,1-1 0,-1 1 0,0 0 0,0 1 0,1-1 0,-1 1 0,0-1-1,1 1 1,-1 0 0,0 0 0,1 1 0,-1-1 0,1 1 0,0 0 0,-1 0 0,1 0-1,0 0 1,0 0 0,0 1 0,1-1 0,-1 1 0,1 0 0,-4 4 0,0 1-72,0-1 0,1 1 1,0 0-1,1 0 1,-1 0-1,2 1 1,-1 0-1,1 0 0,0-1 1,1 2-1,0-1 1,-1 19-1,3-27 38,0 1 0,0 0 0,0 0 0,1 0 0,-1-1 0,0 1 0,1 0 0,-1-1 1,1 1-1,0 0 0,0-1 0,0 1 0,-1-1 0,1 1 0,1-1 0,-1 1 0,0-1 0,0 0 0,0 1 0,1-1 0,2 2 0,-1-1-3,1 0 0,0-1-1,0 1 1,-1-1 0,1 1-1,0-1 1,1-1 0,-1 1 0,5 0-1,5 0-16,1-2-1,-1 1 0,0-2 1,25-5-1,-24 4 24,1 0-1,0 1 1,-1 0 0,1 1-1,0 1 1,0 0 0,0 1-1,28 6 1,-38-5-5,1 0 1,-1 0-1,0 0 0,0 1 1,0 0-1,0 0 0,0 0 1,-1 1-1,1 0 0,-1 0 0,0 0 1,0 1-1,-1-1 0,1 1 1,-1 0-1,0 1 0,0-1 1,-1 1-1,0 0 0,0 0 1,0 0-1,0 0 0,1 8 0,1 12 54,-1-1 0,-2 1 0,0 0-1,-4 45 1,1-13-89,1-55 53,0 0 0,0 1 0,0-1-1,0 0 1,0 1 0,-1-1-1,0 0 1,1 0 0,-1 1 0,0-1-1,-1 0 1,1 0 0,-1 0-1,1 0 1,-1-1 0,-3 5-1,2-5 57,0 0-1,0 0 1,0 0-1,0-1 0,-1 1 1,1-1-1,0 0 1,-1 0-1,1 0 0,-1 0 1,1-1-1,-1 1 0,1-1 1,-1 0-1,-5-1 1,-12 1 153,0-1-1,-38-6 1,52 5-147,0 1 0,0-1 0,1 0 0,-1-1 0,1 0 0,-1 0 0,1 0 0,0-1 0,0 1 0,0-1 0,1-1 0,-9-7 0,12 10-60,0-1 1,1 0-1,-1 0 1,0 0-1,1 0 1,-1 0-1,1 0 1,0 0-1,0 0 1,1-1-1,-1 1 0,0 0 1,1-1-1,0 1 1,0 0-1,0-1 1,0 1-1,1 0 1,-1 0-1,2-7 1,0 5-77,0-1 0,0 1 1,1-1-1,-1 1 1,1 0-1,0 0 1,0 0-1,1 0 0,0 1 1,-1 0-1,8-6 1,58-45-2699,-36 30-1097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8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75 1456,'0'0'1441,"0"0"-196,0 0-203,0 0-182,0 0-229,0 0-202,2-9-285,-2 3-126,0 3-14,0 0 0,0 1-1,0-1 1,0 1 0,1-1-1,-1 0 1,1 1-1,0-1 1,-1 1 0,1-1-1,0 1 1,1-1 0,-1 1-1,0 0 1,1 0 0,2-4-1,15-7-319,-26 29-709,-3-3 1041,2 1 1,-1 0 0,2 0 0,0 1 0,1 0-1,0 0 1,1 0 0,1 1 0,0 0 0,1 0-1,1 0 1,1 0 0,0 0 0,2 27 0,-1-41-12,1 0 1,-1 0-1,0 0 1,1 0-1,0 0 0,-1 0 1,1 0-1,0-1 1,0 1-1,0 0 1,0 0-1,0-1 1,1 1-1,-1-1 1,0 1-1,1-1 1,-1 1-1,1-1 1,0 0-1,-1 0 0,1 0 1,2 1-1,1 0 12,0 0-1,0-1 1,0 1-1,0-1 1,0 0-1,0-1 1,0 1-1,9-1 0,-2-1 1,0 0 0,0 0 0,0-1 0,-1-1 0,1 0 0,-1-1 0,13-5 0,-14 4-2,-1 0-1,0 0 1,0-1 0,-1 0-1,0 0 1,0-1-1,0 0 1,-1 0 0,0-1-1,-1 0 1,1 0-1,-2 0 1,1-1 0,-1 0-1,0 0 1,-1-1 0,0 1-1,-1-1 1,0 0-1,0 0 1,-1 0 0,0 0-1,-1-1 1,0-12-1,-1-46 1152,0 69-1202,0 12-444,-9 69 276,6-62 176,0 1 1,1-1 0,1 22 0,2-38 4,0 0 0,0-1 0,0 1 0,0 0 0,0-1 0,0 1 0,1-1 0,-1 0 0,1 1 0,0-1 0,0 0 0,0 0 0,0 0 0,0 0 1,0 0-1,0 0 0,1-1 0,-1 1 0,0-1 0,1 0 0,0 1 0,-1-1 0,1-1 0,0 1 0,-1 0 0,1 0 0,4 0 0,11 2-50,-1 0-1,36 0 1,-36-2 27,7 0-202,0-1 0,1 0 1,-1-2-1,0-1 0,27-6 0,-15-4-1369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9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111 121 888,'0'0'880,"0"0"-223,0 0-63,0 0-27,0 0-65,0 0-148,33 6 1693,-29-5-2007,1 1 0,-1-1-1,1 0 1,-1-1 0,1 1-1,-1-1 1,1 0 0,0 0 0,-1 0-1,1-1 1,0 1 0,-1-1-1,1 0 1,-1-1 0,0 1-1,1-1 1,-1 0 0,7-3-1,-8 2-27,0 0 0,-1 0-1,1 0 1,-1 0 0,0 0-1,0 0 1,0-1-1,0 1 1,0-1 0,-1 1-1,1-1 1,-1 0 0,0 0-1,0 0 1,-1 1 0,1-1-1,-1 0 1,0 0-1,0 0 1,0 0 0,0 0-1,-1-5 1,0 7-11,0 1 0,0-1 0,0 0-1,0 0 1,0 1 0,0-1 0,0 0 0,-1 1 0,1-1 0,0 1 0,-1 0-1,1-1 1,-1 1 0,0 0 0,1 0 0,-1 0 0,0 0 0,0 0-1,0 0 1,1 1 0,-1-1 0,0 1 0,0-1 0,0 1 0,0 0 0,0 0-1,0-1 1,-2 2 0,-61-2 182,59 3-175,0-1 0,0 1 0,0 1 0,0-1 0,0 1 0,0 0 1,1 0-1,0 0 0,0 1 0,0 0 0,0 0 0,-7 8 0,2-2-20,1 0 0,0 1-1,0 1 1,-11 20 0,18-29-11,-1 1 0,1 0-1,1 0 1,-1 0 0,1 0 0,-1 0 0,1 1 0,0-1-1,0 0 1,1 1 0,0-1 0,-1 0 0,1 1 0,1-1-1,-1 1 1,1-1 0,-1 0 0,1 1 0,2 4-1,0-4 14,-1-1 0,1 0-1,0 0 1,0-1 0,0 1-1,0-1 1,1 1 0,-1-1-1,1 0 1,0 0 0,0-1-1,0 1 1,1-1 0,7 3-1,5 1-149,0 0 0,1-2 0,-1 0 0,1-1-1,0-1 1,0-1 0,0 0 0,18-3 0,0-4-874,-8-5-586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4:59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0 640,'0'0'2202,"0"0"-1193,0 0-604,0 0-155,0 0-38,0 0 16,-5 8 2,-10 14 43,1 2 1,1 0-1,1 0 1,1 1-1,-9 32 1,16-44-396,0 0 1,1 0 0,1 1-1,0-1 1,1 1-1,0 0 1,1-1 0,0 1-1,1 0 1,1-1-1,0 1 1,8 24-1,3-9-1811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5:00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1 720,'0'0'2402,"0"0"-910,0 0-523,0 0-79,0 0-235,0 0-288,-1 0-356,-1 1 0,1-1 0,-1 1 0,1 0 0,-1 0 0,1 0 0,0 0 0,-1 0 0,1 0 0,0 0 0,0 0 0,-2 2 0,-15 36 75,7-20-212,2 0 0,0 0 0,2 0 0,0 1 0,1 1 0,1-1 1,0 1-1,-1 34 0,8-54-43,-1 0 0,1-1 1,0 0-1,0 1 0,0-1 1,-1 0-1,1 0 0,0 0 0,0 0 1,0 0-1,0 0 0,0-1 1,2 0-1,12-8-2132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5:00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0 3497,'0'0'769,"0"0"-393,0 0-356,0 0-269,-16 6 349,1-1-28,-12 4 57,1 1 0,0 1-1,1 2 1,-35 21 0,59-33-123,0 0 1,-1 1-1,1-1 0,0 0 1,0 0-1,0 1 0,0-1 1,0 1-1,1-1 0,-1 1 1,0-1-1,1 1 0,-1-1 1,1 1-1,-1 0 0,1-1 1,0 1-1,0-1 0,-1 1 1,1 0-1,0-1 0,1 1 1,-1 0-1,0-1 0,0 1 1,1 0-1,-1-1 0,1 1 1,-1-1-1,1 1 0,0 0 1,0-1-1,0 0 0,1 2 0,1 2 17,0 0-1,0-1 0,1 0 0,0 0 0,0 0 0,0-1 0,0 1 1,1-1-1,4 4 0,81 32 133,-71-33-135,-1 1 0,0 1 0,-1 1 1,0 0-1,0 1 0,30 25 0,-45-33-14,0 0-1,0 0 1,-1 0 0,1 1-1,-1-1 1,1 1 0,-1-1-1,0 1 1,0-1 0,0 1-1,0 0 1,0-1 0,-1 1 0,1 0-1,-1 0 1,1 0 0,-1-1-1,-1 5 1,1-6 246,-21-1 1282,-199-15 1004,218 15-2626,0 0 1,1 0-1,-1 0 1,1 1 0,-1-1-1,0 0 1,1 1 0,-1 0-1,1-1 1,-1 1-1,1 0 1,0 0 0,-1-1-1,1 1 1,0 0-1,-1 0 1,1 1 0,0-1-1,0 0 1,0 0 0,0 1-1,0-1 1,0 0-1,-1 4 1,-6 10-2127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3:5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11152 9221 91 0,'0'0'180'0,"0"0"-77"16,0 0-41-16,0 0 7 16,0 0-40-16,0 0-14 15,0-1-14-15,0 1 5 16,0 0-6-16,0 0 25 15,0 0 9-15,0 0-11 16,0 0 2-16,0 0-24 16,0 0 22-16,2 0-22 15,-2 0 8-15,0 0-7 16,1 0-2-16,-1 5 0 0,0 5 8 16,0-1 5-16,0 5-12 15,0 4 13-15,-1 5 2 16,-2 4 10-16,0 5-19 15,1 7 5-15,2 2-11 16,0 2 19-16,0 1 9 16,0-1-14-16,0-1 1 15,0-4-16-15,3-1 18 16,2-4-17-16,2 1 14 16,-1-1-14-16,3-3 14 15,-1-1-14-15,-1-1 0 16,-1-3 2-16,-2-5-3 15,-1-1 6-15,-1-5-6 0,-2-4 0 16,0-2-18 0,0-4 18-16,0 1-22 0,0-4-5 15,0-1-17-15,0 0-36 16,0 0-65-16,0 0-215 0</inkml:trace>
  <inkml:trace contextRef="#ctx0" brushRef="#br0" timeOffset="1147.33">10736 9394 228 0,'0'0'232'0,"0"0"-155"16,0 0-57-16,0 0 7 16,0 0-19-16,0 0 42 15,0 0-40-15,7-22 3 16,-2 17-13-16,4-2 10 15,0 0-4-15,-3 1 6 16,0 2 8-16,0 0-11 16,-2-1 11-16,2 1-12 15,0-2 20-15,2 1-18 16,1-3 9-16,4 0-19 16,5-2 1-16,7-5-1 0,8-2 1 15,9-3-2 1,6-1 2-16,5 0-7 0,4-1 11 15,1 2-11-15,-1 6 6 16,-6 2-1-16,-4 7 1 16,-6 5-2-16,-9 0-7 15,-6 5-17-15,-7 12 8 16,-10 4-4-16,-1 6 20 16,-8 2 2-16,0 4 15 15,-3 2-7-15,-14-1 2 16,-5 2-4-16,-7 0-4 15,-7 0 7-15,-8-2-8 0,-1 0 6 16,-4-5 2-16,-1-2-6 16,3-5-3-1,2-3 10-15,2-4-9 0,9-3-1 16,2-3 0-16,7-2 1 16,7-4 7-16,6-1-8 15,6-2 13-15,5 0-13 16,1 0 26-16,0 0-26 15,15-8 2-15,7-1 7 16,11-1-7-16,0 3 10 16,-2 3-11-16,0 4-2 15,-7 0-12-15,-5 4 7 16,-5 8-11-16,-4 2 15 0,-2 0 1 16,-2 3 1-1,-2 1 10-15,4-1-10 0,2 3 9 16,8 0-8-16,6 3 5 15,10 2-5-15,11 2 23 16,6 1-7-16,5-1-15 16,4 0 7-16,-2 0-1 15,-4-4-7-15,-8 2-1 16,-6-6 7-16,-10-2-1 16,-9-3-12-16,-9-5 6 15,-6-3-1-15,-6-4-8 16,0 0 9-16,0-2 23 15,0 0-2-15,0 0 28 16,0 0-9-16,-5 0 11 16,2 0-28-16,0 0 10 0,2-2-21 15,1 0-5 1,0 2-7-16,0 0-23 0,0 0-52 16,0 0-84-16,3 0-100 15,-2 2-235-15</inkml:trace>
  <inkml:trace contextRef="#ctx0" brushRef="#br0" timeOffset="3505.24">26681 8173 235 0,'0'0'145'0,"0"0"-49"16,0 0-38-16,0 0 13 15,0 0-19-15,0 0 2 16,0 0-17-16,0-19-14 15,0 19 4-15,0 0-1 16,0 0 11-16,0 0-36 16,0 0-2-16,0 0-6 15,0 0 6-15,0 0 1 0,-3 6-8 16,-6 8 7-16,-4 9 1 16,-5 9 4-16,-6 9-3 15,-2 9 27-15,-3 5 2 16,-4 6 12-16,0 0-16 15,-1 2 3-15,1-1-12 16,-1-2-14-16,1 1 12 16,5-3-14-16,2-6 2 15,4-7 6-15,4-8-13 16,6-8 6-16,4-12-2 16,3-6 1-16,2-6-1 15,1-4 6-15,1 1-5 16,1-2 14-16,0 0-14 0,0 0 18 15,0 0-18-15,0 0 25 16,0 0-13-16,0 0 3 16,0 0-16-16,0 0-1 15,0 0-16-15,0-2-54 16,0-4-24-16,0 0-77 16,0-2-228-16</inkml:trace>
  <inkml:trace contextRef="#ctx0" brushRef="#br0" timeOffset="4324.01">26602 8193 52 0,'0'0'56'0,"0"0"8"16,0 0-19-16,0 0 31 15,0 0 24-15,0 0 18 16,0 0-32-16,0-2-21 15,0 2-13-15,0 0-23 16,0 0-6-16,0 0-22 16,0 0 2-16,0 0-2 15,0 0-2-15,0 0-5 16,0 0 6-16,0 0-7 0,0 0-2 16,0 10 9-16,3 5 7 15,3 9 5-15,1 8 1 16,2 9 39-16,-1 7-23 15,2 6 7-15,-4 3-10 16,-1 2-3-16,-2 0-1 16,0 0-12-16,-2 2 6 15,1-6-15-15,-1-2 2 16,2-5 3-16,0-8-7 16,0-6 1-16,1-7 0 15,1-5-1-15,0-7-6 16,-2-5 7-16,-2-5-11 0,-1 0 10 15,2-5 2-15,-2 1-1 16,0-1 1-16,0 0-1 16,0 0 0-16,0 0 0 15,1 0-2-15,-1 0-6 16,3 0 8-16,-3 0-4 16,1 0-5-16,-1 0 6 15,2 0 3-15,1-6-46 16,-2-3-12-16,1-1-30 15,-2 0-28-15,0 1 5 16,0 1-124-16,-3 2 26 0</inkml:trace>
  <inkml:trace contextRef="#ctx0" brushRef="#br0" timeOffset="5103.24">26450 8867 126 0,'0'0'88'0,"0"0"-67"16,0 0-21-16,0 0 2 15,0 0-2-15,0 0 11 16,0 0 7-16,-15-36 13 0,15 33-13 16,0 1 42-16,0 0 14 15,0 0-8-15,0 1-11 16,0-1-12-16,0 2-11 16,-2-1-22-16,2 1 6 15,0-2-14-15,0 2 16 16,0-1-8-16,0 0 10 15,0-2 2-15,-1 1-2 16,1 0-3-16,0-3-7 16,-2 2 19-16,1-2-27 15,-1 0 15-15,1 1-8 16,-2-1 28-16,0 0 1 16,2 1-6-16,-2-2 2 15,0 2-8-15,1 1 19 0,1 2-12 16,1 0 8-16,0 1-27 15,0 0 14-15,0 0-28 16,0 0 2-16,0 0-2 16,0 0-9-16,0 0 8 15,0 0-21-15,0 0 9 16,1 0-15-16,5 0 14 16,6 4 12-16,3 4 2 15,6 1-3-15,4 1 3 16,6-3 10-16,2 3-10 15,0-3-7-15,-2-2-1 16,-2 0-3-16,-6-2 6 16,-6-2 5-16,-2 0 0 0,-8 1 6 15,-2-2-5-15,-5 0 6 16,0 0-7-16,0 0-4 16,0 0 4-16,0 0 9 15,0 0 25-15,-2 0-18 16,2 0 10-16,0 0-15 15,0 0-9-15,0 0-2 16,0 0-9-16,-1 0-18 16,-1 0-76-16,-1 3-73 15,-1-3-351-15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29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17 968,'0'0'1595,"0"0"-891,0 0-482,0 0-52,0 0 88,0-17 4195,-40 97-3672,-60 79-337,60-99-309,-43 85 0,69-121-12,11-19-135,1-1 1,-1 0 0,1 1 0,-1 0 0,1-1 0,1 1 0,-1 0 0,-1 7-1,3-11-92,0-1 8,0 0 100,0 0 75,0 0-36,0 0 11,0 0-71,24 16-319,-7-5 210,1-2 1,1-1-1,27 10 0,14 5-906,-53-18-2855,-5-5 2420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4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6 3393,'0'0'430,"0"0"-157,0 0 17,0 0 112,0 0-93,0 0-81,-5-5 82,6 6-328,-1 1 1,1-1-1,0 1 1,-1-1 0,1 0-1,0 1 1,0-1 0,0 1-1,0-1 1,0 0 0,0 0-1,0 0 1,0 0 0,0 0-1,1 0 1,-1 0 0,0 0-1,1 0 1,-1 0 0,0-1-1,1 1 1,-1 0-1,4 0 1,46 14-73,-31-10 115,-17-4-39,-1-1 0,1 1 0,-1 0 0,1 0-1,-1 0 1,1 0 0,-1 0 0,0 1 0,0-1 0,1 1 0,-1-1-1,0 1 1,-1 0 0,1 0 0,0 0 0,0 0 0,-1 0 0,1 0-1,-1 0 1,0 1 0,1-1 0,-1 1 0,0-1 0,-1 1-1,2 3 1,-2-3 12,0 0-1,-1 0 1,1-1-1,-1 1 1,0 0-1,0-1 1,0 1-1,0 0 1,0-1-1,-1 1 1,1-1-1,-1 0 1,1 0-1,-1 1 1,0-1-1,0 0 1,0 0-1,0-1 1,0 1-1,0 0 1,-1-1-1,1 1 1,-6 1-1,-50 24 528,45-23-414,0 2 1,0-1-1,1 2 1,0-1-1,-18 15 1,29-21-124,1 1 0,0-1 1,0 0-1,-1 0 0,1 1 1,0-1-1,0 0 0,0 0 1,-1 1-1,1-1 0,0 0 1,0 1-1,0-1 0,0 0 0,-1 1 1,1-1-1,0 0 0,0 1 1,0-1-1,0 1 0,0-1 1,0 0-1,0 1 0,0-1 1,0 0-1,0 1 0,0-1 1,1 0-1,-1 1 0,0-1 1,0 0-1,0 1 0,0-1 1,0 0-1,1 1 0,-1-1 1,0 0-1,0 1 0,1-1 1,-1 0-1,0 0 0,0 1 1,1-1-1,-1 0 0,0 0 1,1 0-1,-1 1 0,0-1 1,1 0-1,-1 0 0,0 0 1,1 0-1,-1 0 0,0 0 1,1 0-1,-1 0 0,21 6-299,60 0 312,-59-5-16,0 0-1,0 1 0,0 1 0,-1 2 0,1 0 1,-1 1-1,28 11 0,-46-15 4,0 0 0,0 1 0,1-1-1,-2 0 1,1 1 0,0 0 0,0-1 0,-1 1-1,1 0 1,-1 1 0,0-1 0,0 0 0,0 1 0,-1-1-1,1 1 1,-1-1 0,0 1 0,0 0 0,0-1 0,0 1-1,-1 0 1,1 0 0,-1 0 0,0-1 0,0 1 0,-1 0-1,1 0 1,-1 0 0,1 0 0,-1-1 0,-3 8 0,-2 5 167,0 1 1,-1-1 0,0 0 0,-2-1 0,-16 25-1,15-26-27,0-1-1,-1 0 1,-1 0-1,0-1 1,-1-1-1,-25 19 1,28-24 1,1-1 1,-1 0 0,-1 0-1,1-1 1,-1 0 0,1-1-1,-1 0 1,0 0 0,0-1 0,0-1-1,-16 0 1,22-1-113,0 0 0,0 0-1,-1-1 1,1 0 0,0 0 0,0 0 0,0-1 0,0 0-1,0 0 1,1 0 0,-1 0 0,1-1 0,-1 0-1,-4-3 1,2-1 3,-1 0 0,1-1 0,0 0 0,1-1 0,0 1 0,-6-11 0,3 1 53,10 13-4347,3 5 2112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0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2561,'0'0'1345,"0"0"-434,0 0-200,0 0-70,0 0-179,0 0-130,0-7-79,0-38 1030,0 44-915,0 1-156,0 0-102,0 0-94,0 0-11,0 0 3,0 0 15,0 0 43,0 0-34,0 0 30,0 0 35,0 0 10,0 0-2,0 0-45,0 0-32,0 20-220,7 79 203,-4-75-261,-1 0 0,0 0 0,-2 0 0,-1 1 1,-5 29-1,-1 22-2974,8-70 1729,5-5-688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0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4961,'0'0'1808,"0"0"-847,0 0-529,0 0 152,0 0-144,0 0-208,0 0-144,0 0-88,0 0 0,0 0-168,0 0-168,0 0-720,0 5-481,0 1-23,3-2-864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1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126 247 5169,'0'0'1356,"0"0"-519,0 0-229,0 0-111,0 0-246,0 0-143,-7-16-108,2 81-255,3-49 271,1 0 0,0 0 0,3 27 0,-2-38-30,2 1-1,-1 0 0,1-1 1,-1 1-1,1-1 0,1 1 1,-1-1-1,1 0 0,0 0 1,0 0-1,1-1 0,-1 1 0,1-1 1,5 5-1,-1-2-62,0 0 0,0-1 0,1-1-1,0 1 1,0-1 0,0-1 0,0 1-1,1-2 1,0 1 0,12 2 0,-1-2-113,-1-1 1,1-1 0,42-1-1,-58-2 147,0 1 1,-1 0-1,1-1 0,0 0 1,-1 0-1,1 0 0,-1-1 1,1 0-1,-1 0 0,0 0 1,1 0-1,-1 0 0,0-1 1,-1 0-1,1 0 0,4-4 1,-3 1 51,-1 1-1,0-1 1,0 0 0,0 0 0,-1-1 0,0 1 0,0-1 0,0 1-1,2-15 1,-1 2 189,-2 0 1,0-1-1,-1 1 0,-1-1 1,-1 0-1,0 1 0,-5-20 1,3 20-38,-1 1 0,-1 0 0,0 0 0,-2 1 0,-15-31 0,18 41-178,0 0 1,-1 0-1,0 0 0,-1 1 0,0 0 1,0 0-1,0 0 0,-1 1 1,1 0-1,-1 0 0,0 1 0,-1-1 1,1 2-1,-1-1 0,-8-2 0,0 0-60,1 2-1,-1-1 0,0 2 0,-1 0 0,1 1 0,0 1 0,-1 0 0,1 1 0,-19 3 0,27-2 48,1 1-1,-1 0 1,0 1 0,1-1-1,0 1 1,0 1 0,0-1-1,0 1 1,0 1 0,1-1-1,-1 1 1,1 0 0,1 1-1,-1-1 1,1 1 0,0 0-1,0 1 1,0-1 0,1 1-1,-6 13 1,3-6-122,2-1 0,0 1 0,0 0 0,1 0 0,1 0 0,1 0 0,-2 18-1,4-28 70,-1 0 0,1 0 0,0-1 0,0 1 0,1 0 0,-1 0 0,1 0 0,0 0-1,0-1 1,0 1 0,0 0 0,1-1 0,0 1 0,-1-1 0,1 0 0,0 1 0,1-1-1,-1 0 1,1 0 0,-1 0 0,1-1 0,0 1 0,0-1 0,0 1 0,0-1-1,0 0 1,1 0 0,-1 0 0,1-1 0,-1 1 0,1-1 0,4 1 0,24 3-264,0-1 1,44-1 0,-8-2-376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2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43 329 960,'0'0'2005,"0"0"-572,0 0-571,0 0-241,0 0-113,0 0-121,-2-10-124,-1-1-189,-3-28 196,4 38-88,2 1-185,-1 0-1,1 0 0,-1 0 0,1 0 1,0 0-1,-1 0 0,1-1 0,0 1 1,-1 0-1,1 0 0,0 0 1,-1 0-1,1 0 0,-1 1 0,1-1 1,0 0-1,-1 0 0,1 0 0,0 0 1,-1 0-1,1 0 0,0 1 1,-1-1-1,1 0 0,0 0 0,-1 0 1,1 1-1,0-1 0,0 0 1,-1 0-1,1 1 0,0-1 0,0 0 1,-1 1-1,1-1 0,0 0 0,0 1 1,0-1-1,0 1 0,0 3 12,-1 24-7,1 0 0,2 0 0,0-1 1,2 1-1,9 31 0,-11-52-15,1 0 0,-1-1-1,1 0 1,0 1 0,1-1 0,-1 0-1,1-1 1,0 1 0,1-1 0,-1 1 0,1-1-1,0-1 1,1 1 0,-1-1 0,1 0-1,0 0 1,0 0 0,0-1 0,0 0-1,1 0 1,-1-1 0,1 1 0,-1-1 0,1-1-1,0 0 1,11 1 0,-2 0-101,1-1 0,-1-1 0,0-1 0,1-1 0,-1 0 0,0 0 0,0-2 1,0 0-1,-1-1 0,1-1 0,-1 0 0,20-12 0,-26 13 123,1-1-1,-2-1 1,1 1-1,-1-1 1,0-1-1,0 0 1,-1 0-1,0 0 1,-1-1-1,0 0 1,0 0 0,-1-1-1,0 1 1,0-1-1,-1 0 1,-1-1-1,0 1 1,0-1-1,2-18 1,-3 16 194,-1 0 0,-1-1 0,1 1 0,-2-1 0,0 1 0,-3-14 0,1 18-111,1 1-1,-1 0 0,-1 1 0,1-1 1,-1 1-1,0-1 0,-1 1 0,0 1 1,0-1-1,-10-9 0,6 7-5,1 0 1,-2 1-1,1 0 0,-1 1 0,0 0 1,-1 1-1,1 0 0,-1 0 1,-1 1-1,-16-5 0,21 8-109,-1 1 0,0 0 0,0 0 0,1 0 0,-1 1 0,0 0 0,0 1 0,1 0 0,-1 0 0,0 1 0,1 0 0,-1 0 0,1 0 0,0 1 0,-1 0 0,1 1 0,-9 6 0,-8 4-3,1 1 1,0 1 0,2 1 0,0 0 0,0 2 0,-33 41 0,51-56-26,0 1 0,1 0 0,0 0-1,0 0 1,0 0 0,0 0 0,1 0 0,0 1 0,0-1 0,0 0 0,1 1 0,-1-1 0,1 0-1,1 1 1,-1-1 0,1 1 0,0-1 0,0 0 0,0 0 0,1 1 0,0-1 0,0 0 0,0 0 0,1-1-1,-1 1 1,1 0 0,0-1 0,1 0 0,-1 0 0,1 0 0,7 7 0,-2-3-77,0 0 0,0-1 0,0 0 0,1-1 0,1 1 0,-1-2 0,1 0 0,0 0 0,0-1 0,0 0 0,1-1 0,-1 0 0,20 2 0,-14-4-104,1-1 1,-1-1-1,0-1 1,1 0-1,-1-1 0,0-1 1,32-12-1,-20 3 267,-1-1 0,0-1 0,38-29-1,-28 15 890,44-43 0,-39 32 1363,-40 96-2701,-2-48 418,0 0 1,1 0-1,0 0 0,0-1 0,1 1 1,0 0-1,0-1 0,1 0 0,0 0 1,0 0-1,1 0 0,-1-1 1,2 0-1,-1 0 0,1 0 0,-1 0 1,2-1-1,-1 0 0,0 0 0,1-1 1,0 0-1,0 0 0,1-1 0,-1 1 1,0-2-1,16 5 0,5-1-132,1 0-1,1-2 0,-1-1 1,1-2-1,57-3 1,-70 0-35,0 0-1,-1 0 1,1-2 0,-1 0 0,0-1 0,0 0 0,0-2-1,-1 1 1,18-12 0,-26 13 241,0 1-1,-1 0 0,0-1 0,0 0 1,-1-1-1,1 1 0,-1-1 1,0 0-1,-1-1 0,1 1 1,-1-1-1,-1 1 0,1-1 1,-1 0-1,0-1 0,-1 1 0,0-1 1,0 1-1,0-1 0,-1 1 1,0-15-1,-1 10 35,-2 1-1,1 0 1,-2 0 0,1 0 0,-2 0-1,1 1 1,-1-1 0,-1 1 0,0 0-1,0 0 1,-1 0 0,-1 1 0,1 0-1,-1 0 1,-1 1 0,0 0 0,-17-14-1,13 12-62,0 1 1,-1 0-1,0 1 0,0 1 0,-1 0 0,1 1 0,-2 0 1,1 1-1,-1 1 0,1 0 0,-1 1 0,-30-3 0,29 7-161,1 0 0,-1 0 0,1 2 0,-1 0 0,1 1 0,0 0 0,0 1 0,1 0 0,0 2 0,0 0-1,0 0 1,0 1 0,-14 13 0,-36 23-1283,7-4-679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5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67 2665,'0'0'964,"0"0"-283,0 0-127,0 0-81,0 0-41,0 0-97,3-11-11,8-33 87,-9 32 64,-2 12-27,0 0-59,0 0-78,0 0-42,0 0-153,0 0-49,0 0-12,0 0-38,0 0-9,0 0 1,0 0 5,0 0-5,0 0-10,2 14-115,0-1 0,-2 0-1,1 1 1,-2-1 0,-3 23 0,0 13 98,7 169 348,1-181-360,1-1-1,1 1 0,22 67 1,-24-94-74,-2-8-19,-1 1 0,0-1 1,0 1-1,-1 0 0,1-1 0,0 1 0,-1 0 0,1-1 0,-1 5 1,-7-7-2974,2 0 1310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6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0 195 760,'0'0'870,"0"0"-242,0 0 51,0 0 97,0 0 48,0 0 16,4-5 8,16-28 1393,-16 30-2215,0 0 1,0 0 0,0 0-1,0 1 1,1-1-1,-1 1 1,1 0-1,0 0 1,0 1 0,8-3-1,4-1-87,230-81-1061,-205 75 824,1 2 1,1 2 0,87-4-1,-129 12 252,-1-1-1,0 1 1,0-1-1,1 1 1,-1 0-1,0-1 1,0 1-1,0 0 1,0 0-1,0 0 1,0 0-1,0 0 0,0 0 1,0 0-1,0 0 1,-1 0-1,1 1 1,0-1-1,-1 0 1,1 0-1,-1 1 1,1-1-1,-1 0 1,0 1-1,1-1 1,-1 0-1,0 1 0,0-1 1,0 0-1,0 1 1,0 1-1,-1 59-50,1-45 320,0-7-175,0 1 0,-1-1 0,1 0-1,-5 17 1,3-22-36,0-1 1,0 0-1,0 0 0,0 0 1,-1 0-1,0-1 0,1 1 1,-1 0-1,-1-1 0,1 0 1,0 0-1,-6 4 0,0 0 166,-1 0 0,0-1 0,0 0-1,0-1 1,-1 0 0,1 0 0,-1-1 0,0-1 0,-1 0-1,1 0 1,0-1 0,-1-1 0,1 0 0,-22 0-1,32-1-439,42-16-857,-34 13 1047,-1 0-1,1 1 1,0-1 0,0 1 0,0 1 0,0-1-1,8 0 1,-6 1 48,0 1-1,0 0 1,0 0-1,0 1 0,-1 0 1,1 0-1,0 1 1,0 0-1,0 1 0,-1 0 1,0 0-1,1 1 1,-1 0-1,0 0 0,-1 1 1,1 0-1,-1 0 1,0 1-1,0 0 0,-1 0 1,0 0-1,0 1 1,0 0-1,7 13 1,-2-2 44,-1 0 0,-1 1 0,-1 0 0,-1 1 1,0 0-1,-1 0 0,-2 0 0,0 1 1,-1-1-1,0 1 0,-2 32 0,-2-51 20,1 1 0,-1-1 0,0 0 0,0 1 0,0-1-1,-1 0 1,1 0 0,0 1 0,-1-1 0,0 0 0,1 0 0,-1-1-1,0 1 1,0 0 0,0 0 0,0-1 0,0 1 0,0-1 0,0 0 0,-1 0-1,1 0 1,0 0 0,-5 1 0,-60 17 505,27-13-262,-1-2 1,1-2-1,-1-2 1,1-1-1,-1-3 1,-78-16-1,92 8 263,27 12-578,-1 0-1,1-1 0,0 1 0,0 0 0,-1-1 1,1 1-1,0-1 0,0 1 0,0 0 1,-1-1-1,1 1 0,0-1 0,0 1 0,0-1 1,0 1-1,0 0 0,0-1 0,0 1 1,0-1-1,0 1 0,0-1 0,0 1 0,0-1 1,0 1-1,0-1 0,0 1 0,1 0 1,-1-1-1,0 1 0,0-1 0,0 1 0,1 0 1,-1-1-1,0 1 0,1-1 0,-1 1 1,0 0-1,1 0 0,-1-1 0,0 1 0,1 0 1,-1 0-1,1-1 0,-1 1 0,0 0 0,1 0 1,-1 0-1,1-1 0,-1 1 0,1 0 1,-1 0-1,0 0 0,1 0 0,-1 0 0,2 0 1,3-2-97,1 0 0,-1 0 1,1 1-1,0 0 0,0 0 1,0 0-1,7 1 0,17-3-231,103-15-1587,-70 10 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6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286 110 2969,'0'0'1029,"0"0"-283,0 0-178,0 0-204,0 0-155,0 0-129,4-16 15,2-1-23,-4 11 4,1 0 0,-1 0 1,-1-1-1,1 1 0,-1-1 1,0 0-1,0 1 0,-1-8 1,0 13-48,-1 0 1,0 0-1,1 0 1,-1 1-1,1-1 0,-1 0 1,0 1-1,0-1 1,1 1-1,-1-1 1,0 0-1,0 1 0,0 0 1,0-1-1,1 1 1,-1 0-1,0-1 1,0 1-1,0 0 0,0 0 1,0 0-1,0-1 1,0 1-1,0 0 1,0 1-1,-2-1 0,-35 0-48,30 0 67,-5 1-39,1 0 1,-1 1-1,1 0 0,0 1 1,0 0-1,0 1 1,0 0-1,-22 13 1,26-13-3,1 0 0,-1 1 1,1 0-1,0 0 0,0 1 1,0 0-1,1 0 1,0 1-1,0 0 0,1 0 1,0 0-1,0 1 0,-6 13 1,9-15-36,-1 0-1,2 0 1,-1 0 0,1 1 0,0-1 0,0 1 0,1-1 0,-1 1 0,2-1-1,-1 1 1,1-1 0,0 0 0,0 1 0,0-1 0,1 0 0,4 9-1,-4-11 17,0 0-1,0 0 1,1 0-1,-1 0 1,1-1-1,0 1 1,0-1-1,1 0 1,-1 0-1,1 0 1,0 0-1,-1-1 1,1 1-1,0-1 1,0 0-1,1 0 1,-1-1-1,0 1 0,1-1 1,-1 0-1,1 0 1,-1 0-1,9 0 1,-8-1 7,1 0 0,0 0 0,0 0-1,0-1 1,0 0 0,-1 0 0,1 0 0,0-1 0,-1 0 0,1 0 0,-1 0 0,10-6-1,-5 1-1,-1-1-1,0 0 0,0 0 0,-1-1 0,10-12 0,-13 15 62,1 0 1,-1 0-1,-1 0 0,1-1 0,-1 1 0,0-1 0,0 0 0,-1-1 0,0 1 0,0 0 0,-1-1 0,0 0 0,2-14 0,-4 21 96,0 1-254,0 0-61,0 43 174,0-32-17,0-1 0,1 1 0,1 0 0,-1 0 0,2-1-1,0 1 1,4 12 0,-5-19-56,0-1 1,0 1-1,0 0 0,0 0 1,0-1-1,1 1 0,0-1 0,0 0 1,0 0-1,0 0 0,0 0 0,0-1 1,1 1-1,0-1 0,-1 0 0,1 0 1,0 0-1,0 0 0,0-1 0,0 1 1,0-1-1,5 1 0,62 1-1160,-38-3-164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7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3209,'0'0'985,"0"0"-589,0 0-340,0 0-40,31 2 1339,131-16-516,-160 14-844,-1 1 1,1-1-1,-1 1 0,1 0 1,-1-1-1,0 1 0,1 0 0,-1 0 1,0 0-1,1 0 0,-1 0 1,0 0-1,0 1 0,0-1 0,0 0 1,0 1-1,0-1 0,-1 0 1,1 1-1,0-1 0,-1 1 1,1-1-1,-1 1 0,1-1 0,-1 1 1,0 2-1,11 52 220,-9-42-141,4 35-175,-1 76 1,-5-125 109,0 1 0,1-1 0,-1 0 0,0 1 0,0-1 0,0 0 0,0 1 0,0-1 0,1 0 0,-1 1 0,0-1 0,0 0 0,0 0 0,1 1 0,-1-1-1,0 0 1,0 0 0,1 1 0,-1-1 0,0 0 0,1 0 0,-1 0 0,0 0 0,1 1 0,-1-1 0,0 0 0,1 0 0,-1 0 0,0 0 0,1 0 0,-1 0-1,1 0 1,-1 0 0,0 0 0,1 0 0,-1 0 0,0 0 0,1 0 0,-1 0 0,0 0 0,1 0 0,-1-1 0,0 1 0,1 0 0,-1 0 0,0 0 0,1-1 0,-1 1-1,1 0 1,18-12 401,1-10-368,-1-1 1,32-48 0,-44 60-1,-1 0 0,0 0-1,-1 0 1,0 0 0,0-1 0,-2 0 0,1 0 0,-1 0 0,2-24-1,6 117-626,-11-64 589,1 0 1,1-1-1,1 1 1,0-1-1,1 1 1,7 17-1,-9-29-15,0-1 0,1 1-1,-1 0 1,1-1 0,0 0 0,0 0-1,1 0 1,-1 0 0,1 0 0,0 0-1,0-1 1,0 0 0,0 0 0,1 0-1,-1 0 1,1-1 0,0 0 0,0 0-1,-1 0 1,1 0 0,0-1 0,1 0-1,8 1 1,0-1-169,-1 0 1,1-1-1,-1-1 0,1 0 0,-1 0 0,0-2 0,1 0 0,-1 0 1,0-1-1,-1-1 0,1 0 0,-1-1 0,21-12 0,9-10-1793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39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76 336,'0'0'4046,"0"0"-2395,0 0-881,0 0-54,0 0-204,0 0-269,0 0-122,0 0 81,0 0 42,0 0 17,0 0-37,0 0-7,-34 4-113,26 1-124,0 1 0,0-1 0,1 1 0,0 0 0,1 1 0,-1 0 0,1 0 0,1 0 0,-1 1 0,1 0 0,0 0 0,-6 16 0,5-10-47,1 0 0,1 0 0,0 1 0,1-1 0,0 1 0,1 0 0,1 18 0,1-30 37,0-1-1,1 0 0,-1 0 0,1 0 1,0 0-1,-1 0 0,1 0 0,0 0 1,0 0-1,0 0 0,0 0 1,1-1-1,-1 1 0,1 0 0,-1-1 1,1 1-1,-1-1 0,1 1 1,0-1-1,-1 0 0,1 0 0,0 0 1,0 0-1,0 0 0,0 0 0,0 0 1,0-1-1,0 1 0,1-1 1,-1 1-1,4-1 0,9 2 30,1 0 0,0-2 0,20-1 0,-23 1 27,5-2-24,0 0 1,0-1 0,0-1-1,0-1 1,0 0-1,-1-1 1,0-1 0,-1-1-1,21-13 1,-26 15-8,0 0 0,-1-2 1,1 1-1,-2-1 0,1-1 0,-1 0 0,0 0 1,-1 0-1,0-1 0,-1-1 0,0 1 1,-1-1-1,0 0 0,6-16 0,-11 23-31,-2 7 12,-4 17-6,-6 37-89,11-36-2,-1-14 80,1 0 0,0 0 1,1 0-1,-1 0 1,1 0-1,0 0 1,3 9-1,-2-14 31,-1 1 0,0-1 1,1 0-1,0 0 0,-1 0 0,1 0 0,0 0 1,0 0-1,0 0 0,0-1 0,0 1 0,1-1 0,-1 1 1,0-1-1,1 0 0,-1 0 0,1 0 0,-1 0 1,1 0-1,-1-1 0,1 1 0,0-1 0,4 1 0,6 0-67,0 0 0,-1 0-1,1-1 1,0-1-1,0 0 1,0 0-1,-1-2 1,1 1-1,-1-2 1,18-6-1,-24 7 18,-1 1-1,0-1 0,-1 0 1,1 0-1,0-1 0,-1 1 1,0-1-1,0 0 0,0 0 1,0-1-1,0 1 0,-1-1 1,0 0-1,0 0 0,0 0 0,-1 0 1,0 0-1,0 0 0,0-1 1,-1 1-1,1-1 0,-1 0 1,0 1-1,-1-1 0,0-10 1,0 10 161,0-1 0,0 1 1,-1-1-1,0 1 1,0 0-1,0-1 0,-1 1 1,0 0-1,0 0 1,-1 0-1,0 0 0,0 1 1,0-1-1,-1 1 1,1 0-1,-1 0 0,0 0 1,-1 0-1,1 1 1,-1-1-1,0 1 0,0 1 1,-1-1-1,1 1 1,-1-1-1,0 2 0,1-1 1,-9-2-1,5 2-114,1 1 1,-1 0-1,0 1 0,0 0 0,0 0 0,0 1 1,0 0-1,0 1 0,0 0 0,0 0 0,0 1 1,0 0-1,0 1 0,1 0 0,-1 0 0,1 0 1,0 1-1,0 1 0,0-1 0,1 1 0,0 1 1,-13 10-1,12-7-14,0 0 1,0 0-1,1 1 0,0 0 1,0 0-1,1 1 1,1 0-1,-1 0 0,2 0 1,0 1-1,0-1 0,1 1 1,1 0-1,0 0 1,0 0-1,1 17 0,1-27 26,0 1-1,0-1 0,1 1 0,-1-1 0,1 1 0,0-1 0,-1 0 0,1 1 0,0-1 0,1 0 0,-1 0 0,0 0 1,1 0-1,-1 0 0,1 0 0,-1 0 0,1 0 0,0-1 0,0 1 0,0 0 0,0-1 0,0 0 0,0 1 1,0-1-1,1 0 0,-1 0 0,0 0 0,1-1 0,-1 1 0,1-1 0,2 1 0,10 2 28,1-1-1,-1-1 1,30 0-1,-28-2-23,14 1-217,0-1-1,0-2 1,0-1 0,-1-2-1,0-1 1,0-1 0,0-2-1,-1 0 1,0-2 0,-1-2 0,-1 0-1,44-31 1,-65 40 199,0 0 1,0-1-1,-1 1 1,0-1 0,0 0-1,0 0 1,-1-1-1,0 1 1,0-1-1,-1 0 1,1 0-1,-2 0 1,4-11-1,-3-2 333,0 0 0,-1-1-1,-1-35 1,-1 40-140,0 15-149,9 7-91,1 9 78,0 0 0,-1 0 1,0 1-1,-2 0 0,0 0 0,7 23 0,23 49 84,-1-29-1,-26-45-122,0 0-1,-1 0 0,-1 1 1,-1 0-1,0 1 0,5 18 1,-21-46 3520,-20-15-2664,14 13-150,-43-35 667,55 46-1411,-1 1 0,1 0 0,-1 0 0,0 0 0,0 0 0,0 0-1,0 1 1,0 0 0,0 0 0,0 0 0,-1 0 0,1 1-1,0 0 1,0-1 0,-7 2 0,10 0-91,0 0 0,0 0 0,0 0 0,0 0 0,0 1 0,1-1 0,-1 0 0,0 0 0,1 1 0,-1-1 0,1 0 0,-1 1 0,1-1 0,-1 1 0,1-1 0,0 1 0,0-1 0,0 0 0,0 4 0,0-4-172,-1 8-2194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45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0 436 3545,'0'0'1024,"0"0"-491,0 0-225,0 0 171,0 0-35,0 0-136,0 0-70,0 0-7,0 0 149,0 0-18,0 0-20,0 0-21,0 0 126,0 0-86,0 0-153,0 0-77,0 0-76,0 0 18,0 0-8,0 0-6,0 0 28,0 0 1,0 0-4,0 0-5,0 0-49,0 0 10,35 0-54,524 10-69,-354-6 114,-1-10-1,299-46 1,-293 26-14,313 2 0,-310 19-14,167-20 45,127-33 114,47-3-173,-334 49 87,260-7-8,-321 12 4,187-33 0,-22 1 1,142 20-65,-4 0 0,-373 12-10,460-23-93,-549 30-25,0 0-1,0 0 18,0 0 13,-1 0-1,1 0 1,-1 1-1,1-1 1,-1 0-1,1 1 1,-1-1 0,1 1-1,-1-1 1,1 1-1,0-1 1,-1 0 0,1 1-1,-1 0 1,1-1-1,0 1 1,0-1 0,-1 1-1,1-1 1,0 1-1,0 0 1,0-1 0,0 1-1,-1-1 1,1 1-1,0 1 1,-1 2-540,-5 11-1299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5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25 640,'0'0'564,"0"0"-333,0 0-170,0 0 59,0 0-9,3-3 16,-2 2 41,1 0-53,-1 0-1,1 0 0,-1 0 1,0 0-1,0 0 0,0-1 0,0 1 1,0 0-1,0 0 0,0-1 1,0 1-1,0-1 0,0 1 1,0-2-1,-1 2 503,0 1-170,0 0-128,0 0 57,0 0-77,0 0 19,0 0-166,0 0-62,0 0-48,0 0 50,0 0 54,0 0-72,0 0-7,0 0-4,0 0-9,0 0 12,0 0 9,0 0 53,0 0-12,0 0 17,0 0 26,0 0-46,0 0 15,-8 36-17,-61 204 437,-14 39-429,67-242-94,-17 55-93,31-85-1006,2-18-1133,1 1 1867,-1-4-992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6:48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 1032,'0'0'390,"0"0"-180,0 0-42,0 0 143,0 0 143,0 0 124,6 7 3911,-3 3-4447,4 811 558,0-466-358,0-30-83,-3-251-43,25 140 0,3 40 83,-26 370 227,-7-404-220,-7-20 77,2-111-8,7 127-1,12-125-166,-7-56-30,2 65 0,-12 340 919,-13-441-1728,-53-7-2458,31 4-809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27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43 208,'0'0'391,"0"0"116,0 0-38,0 0-149,0 0 68,-2-5 68,2 1-333,0 3-90,-1-1-1,1 1 1,0-1 0,-1 0 0,1 1 0,-1-1 0,1 1-1,-1 0 1,1-1 0,-1 1 0,0-1 0,0 1-1,0 0 1,0 0 0,0 0 0,0-1 0,0 1-1,0 0 1,-2-1 0,-5-3 2304,8 6-1350,1 16-1161,-2-2 185,-1 1 1,0-1-1,-1 0 0,-1 0 0,-1-1 1,1 1-1,-2-1 0,0 0 1,-1 0-1,-17 25 0,-28 42 95,32-53-93,2 1 1,0 1 0,-24 60-1,42-90-14,0 0 1,0 0-1,0 1 0,-1-1 0,1 0 0,0 0 1,0 0-1,0 1 0,0-1 0,0 0 0,0 0 0,0 0 1,0 1-1,0-1 0,0 0 0,0 0 0,0 0 1,0 1-1,0-1 0,1 0 0,-1 0 0,0 0 1,0 1-1,0-1 0,0 0 0,0 0 0,0 0 1,0 0-1,1 1 0,-1-1 0,0 0 0,0 0 1,0 0-1,0 0 0,1 0 0,-1 1 0,0-1 1,0 0-1,0 0 0,0 0 0,1 0 0,-1 0 1,15-1 91,24-11 134,-24 7-283,7-1-85,0 2-1,1 0 0,-1 2 1,0 0-1,46 3 1,-68 0 110,1-1 1,0 1 0,0-1-1,-1 1 1,1-1 0,0 1-1,-1 0 1,1-1 0,-1 1-1,1 0 1,-1 0-1,1-1 1,-1 1 0,1 0-1,-1 0 1,0 0 0,1 0-1,-1 0 1,0-1 0,0 1-1,1 2 1,2 4-2560,-1-7 1221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27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62 2513,'0'0'737,"0"0"-177,0 0 131,0 0 58,0 0-258,0 0-167,-7-12-14,-23-38-68,41 152-510,-12 4 602,3 41-345,-2-146-67,1 0 0,-1 0-1,0 0 1,1 0 0,-1 0 0,1 0 0,0 0-1,-1 0 1,1 0 0,0 0 0,-1 0 0,1 0-1,0 0 1,0-1 0,0 1 0,0 0 0,0 0-1,0-1 1,0 1 0,0-1 0,0 1 0,0-1-1,0 0 1,0 1 0,0-1 0,0 0-1,3 1 1,3-1-1387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28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267 18 1608,'0'0'914,"0"0"-555,0 0-222,0 0-100,0 0 13,0 0 56,10 6 2428,7-13-2449,-10 4-132,0 0 1,0 0-1,1 1 1,-1 0-1,13-2 0,-18 4 27,-1 0 0,1 0-1,-1 1 1,0-1-1,1 0 1,-1 0-1,1 1 1,-1-1 0,0 0-1,1 1 1,-1 0-1,0-1 1,0 1-1,1 0 1,-1-1-1,0 1 1,0 0 0,0 0-1,0 0 1,0 0-1,0 0 1,0 0-1,0 1 1,0-1 0,-1 0-1,1 0 1,0 0-1,-1 1 1,1-1-1,-1 0 1,0 1 0,1-1-1,-1 1 1,0-1-1,0 0 1,0 3-1,2 7 57,-1 0-1,-1 0 1,0 1-1,0-1 1,-1 0-1,-1 0 1,0 0-1,0 0 1,-1 0-1,-8 19 1,4-14 45,-2-1 1,0 1-1,0-1 1,-1-1-1,-1 0 0,-15 15 1,-10 5 143,-1-2 0,-2-1 1,-82 49-1,108-71-174,10-7-36,0 1 0,0-1-1,0 0 1,0-1 0,0 1 0,0 0-1,-1-1 1,1 0 0,-1 0 0,-3 1-1,7-5-86,0 0-1,1 1 1,-1-1-1,1 0 1,-1 0-1,1 1 0,0-1 1,0 1-1,0-1 1,0 1-1,3-4 1,4-5 59,0 1 1,1-1-1,0 2 0,1-1 1,0 2-1,0-1 1,1 1-1,0 1 1,0 0-1,1 0 1,15-5-1,-19 9 8,-1 0 1,1 1-1,0 0 1,0 0-1,0 1 0,0 0 1,0 0-1,0 1 1,1 0-1,-1 0 0,0 1 1,0 0-1,0 1 1,0 0-1,0 0 0,-1 1 1,1 0-1,0 0 1,9 6-1,-15-8 13,11 8-7,1 0-1,0-1 1,1 0-1,-1-2 1,1 1-1,1-2 0,-1 0 1,1-1-1,0 0 1,22 1-1,-37-5 84,1-10-434,-2 1-1304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29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21 2497,'0'0'1408,"0"0"-588,0 0-220,0 0-137,0 0-96,0 0-77,-7-21-32,5 23-275,0 0 0,1 1 1,-1-1-1,1 0 1,-1 0-1,1 1 0,0-1 1,0 1-1,0-1 0,0 1 1,0 4-1,-2 0 49,0 1-24,0 0 0,1 0 0,-1 0 0,2 1 1,-1-1-1,0 14 0,3-21-11,0 0 0,-1 0 0,1 0 1,0-1-1,0 1 0,0 0 0,0-1 0,0 1 0,0-1 0,0 1 0,0-1 1,0 1-1,0-1 0,1 0 0,-1 1 0,0-1 0,0 0 0,0 0 0,0 0 1,0 0-1,3 0 0,30 1 7,-32-1-6,10-1 0,0 2-1,1 0 1,-1 0 0,0 1 0,19 5 0,-25-5-13,-1 0 1,0 1 0,0-1 0,0 1 0,0 0 0,-1 1 0,1-1 0,-1 1 0,0 0 0,0 0 0,0 0 0,0 0 0,-1 1 0,5 6 0,-3-2 91,6 7-93,-1 1 0,-1 0 0,0 0 1,11 35-1,-19-48 16,0 0 1,0 0-1,-1 0 0,1 0 0,-1 0 1,0 0-1,0 0 0,0 0 1,0 0-1,-1 0 0,1 0 0,-1 0 1,0 0-1,0 0 0,-1 0 0,1-1 1,-1 1-1,0 0 0,0-1 1,0 1-1,0-1 0,-1 0 0,0 0 1,1 0-1,-1 0 0,0 0 1,0-1-1,0 1 0,-6 2 0,1 0 86,0 0-1,0-1 0,-1-1 0,1 1 0,-1-1 1,0 0-1,0-1 0,0 0 0,-1-1 0,1 0 1,0 0-1,-1-1 0,1 0 0,0-1 1,-13-2-1,17 2-65,0 0 0,0-1-1,0 0 1,0 1 0,0-2 0,0 1 0,0-1 0,1 1 0,-1-1 0,1-1 0,0 1 0,0 0-1,0-1 1,1 0 0,-1 0 0,1 0 0,0 0 0,0-1 0,0 0 0,0 1 0,1-1-1,0 0 1,0 0 0,0 0 0,1 0 0,0 0 0,0 0 0,-1-7 0,2 12-113,0-1 0,-1 1 0,1-1 0,0 1 0,0-1 1,0 1-1,0-1 0,0 1 0,0-1 0,0 0 0,0 1 0,0-1 0,0 1 1,0-1-1,0 1 0,0-1 0,0 1 0,0-1 0,0 1 0,1-1 0,-1 1 1,0-1-1,0 1 0,1-1 0,-1 1 0,0-1 0,1 1 0,-1 0 0,0-1 0,1 1 1,-1-1-1,1 1 0,0-1 0,17 10-2630,-9-3 1790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0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 2617,'0'0'1295,"0"0"-305,0 0-33,0 0-144,0 0-101,0 0-122,20-8 389,81-8-1426,-58 8 103,1 1 1,48 0-1,-91 7 397,-1 0 198,0 0 104,0 0 81,0 0-21,0 0-50,0 0-26,0 0-9,0 0-19,0 0-105,0 0-88,0 0-114,0 0-180,0 0-373,0 0-598,0 0-1227,0 0-2134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2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1 208,'0'0'616,"0"0"-338,0 0-164,0 0-16,0 0 138,0 0 73,0 0-68,-3 3 2528,1 4-3454,2 0-1018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3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1 904,'0'0'1030,"0"0"-73,0 0-150,0 0-137,0 0-104,0 0-94,0 0-165,0 0-96,0 0-3,0 0 29,0 0 61,0 0-20,0 0-49,0 0-59,0 0-27,0 0-92,0 0-266,9 0-3262,-4 0 551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4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76 168 1240,'0'0'1293,"0"0"-676,0 0-332,0 0 22,0 0-125,0 0-89,6-7-18,16-22-18,-22 29-51,0 0 0,0 0 1,0 0-1,0 0 0,0 0 0,0-1 1,0 1-1,0 0 0,0 0 0,0 0 1,0 0-1,0 0 0,1 0 1,-1 0-1,0-1 0,0 1 0,0 0 1,0 0-1,0 0 0,0 0 0,0 0 1,1 0-1,-1 0 0,0 0 0,0 0 1,0 0-1,0 0 0,0 0 0,1 0 1,-1 0-1,0 0 0,0 0 0,0 0 1,0 0-1,0 0 0,1 0 0,-1 0 1,0 0-1,0 0 0,0 0 0,0 0 1,0 0-1,1 0 0,-1 0 1,0 0-1,0 0 0,0 0 0,0 0 1,0 0-1,0 1 0,1-1 0,-1 0 1,0 0-1,0 0 0,0 0 0,0 0 1,0 0-1,0 0 0,0 1 0,0-1 1,2 15 245,-3 19 19,-41 164 375,28-147-255,2 1 0,3 0 0,-5 85 0,-4-302-674,17 140 116,1-1 0,2 0-1,1 1 1,0-1 0,12-39-1,-1 26 147,-2 4 190,0 0-1,-2 0 0,-2-1 1,-1 0-1,3-60 1,-10 95-211,0 1-63,0 0-38,1 23-230,1-10 368,1 0 1,0 0-1,1 0 0,1 0 0,0-1 1,11 21-1,51 72 9,-26-43-4,-19-26 39,34 77 1,-49-95-156,-1 0 0,0 0 0,-2 1-1,0 0 1,-1 0 0,0 34 0,-20-48-1836,0-3 587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4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 3409,'0'0'1008,"0"0"-712,0 0-280,0 0 72,0 0-40,0 0-48,0 0-88,7-13 72,11 7 16,10 0 216,12 0-8,4 1-128,0 1 0,-2 2-80,0 2-312,-12 0-480,-11 0-744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6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4 103 2561,'0'0'1082,"0"0"-507,0 0-56,0 0-86,0 0-124,0 0-179,0-3 765,0 9-639,-2 76-270,0-34 58,2 1 1,9 68-1,-7-107-58,0 1 0,1 0 0,8 18 0,-11-26 31,1-1 1,0 0 0,0 0 0,0 0-1,1 0 1,-1 0 0,0 0 0,1 0 0,-1 0-1,1-1 1,0 1 0,-1 0 0,1-1-1,0 0 1,0 1 0,0-1 0,0 0-1,0 0 1,0 0 0,0 0 0,1 0 0,-1-1-1,0 1 1,4 0 0,-5-1 6,0-1 0,0 1 0,0-1 0,0 1 0,0-1 0,0 0 0,0 1-1,0-1 1,0 0 0,0 0 0,-1 0 0,1 0 0,0 0 0,-1 1 0,1-1 0,-1 0 0,1 0 0,-1 0 0,1-1 0,0 0 0,11-31-7,-9 21 36,18-51-192,15-77 0,7-22-75,-42 156-1,1 0 0,1 0 0,-1 1 0,1-1-1,0 1 1,0 0 0,6-8 0,-7 11 84,0 0 0,0 0 1,1 0-1,-1 1 0,0-1 1,1 1-1,0-1 0,-1 1 0,1 0 1,0 0-1,0 0 0,-1 0 1,1 1-1,0-1 0,0 1 0,0 0 1,0-1-1,3 2 0,-3-1-1732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5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11 120,'0'0'1140,"0"0"-278,0 0-245,0 0-183,0 0-168,0 0-126,-7-11 230,-4 129 608,8-72-1473,-1 0 0,-15 59 0,7-64-923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6.6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66 312,'0'0'445,"0"0"357,0 0 226,0 0-133,0 0-167,0 0-57,-35-40 1120,27 36-1761,0 0 0,0 1 1,-1 0-1,1 0 0,-1 0 0,1 1 0,-1 1 0,0 0 1,0 0-1,1 0 0,-1 1 0,0 0 0,-10 2 0,-9-1-49,24-1 15,0 1 1,-1 0-1,1 0 1,0 1-1,0-1 1,0 1-1,0 0 1,0 0-1,0 0 1,0 0-1,0 1 1,1 0-1,-1 0 1,1 0-1,0 0 1,0 0-1,0 0 1,1 1-1,-1 0 1,1-1-1,-1 1 1,1 0-1,-2 7 1,-1 0-76,0 1 1,1-1-1,1 1 1,-1 0-1,2-1 1,0 1-1,-1 20 1,3-30 35,0 1 0,0-1 0,0 0 1,0 0-1,0 0 0,0 0 0,0 0 1,1 0-1,-1 0 0,1 0 0,0 0 1,-1 0-1,1 0 0,0 0 0,0 0 0,0 0 1,1-1-1,-1 1 0,2 2 0,0-3-12,0 1-1,0-1 1,0 0-1,1 0 1,-1 0-1,0-1 0,0 1 1,1-1-1,-1 1 1,1-1-1,-1 0 1,4-1-1,-2 1 73,1 0-1,-1-1 1,0 1 0,1-1 0,-1-1-1,0 1 1,0-1 0,1 0 0,5-3-1,-8 4 25,-1 0 0,0-1 0,0 1 0,0-1 0,0 1 0,-1-1 0,1 0 0,0 0 0,-1 1 0,1-1 0,-1 0 0,0-1 0,1 1 0,-1 0 0,0 0 0,0 0 0,-1-1 0,1 1 0,0 0 0,-1-1 0,1 1 0,-1-1 0,0-3 0,0 6-67,0 0 1,0-1-1,0 1 0,0 0 1,0-1-1,0 1 0,0 0 1,0-1-1,0 1 0,0 0 1,0-1-1,0 1 0,0 0 1,0 0-1,0-1 0,0 1 1,0 0-1,0-1 0,1 1 1,-1 0-1,0-1 0,0 1 1,0 0-1,1 0 0,-1-1 1,0 1-1,0 0 0,1 0 1,-1 0-1,0-1 0,0 1 1,1 0-1,-1 0 0,0 0 0,1 0 1,-1 0-1,0-1 0,0 1 1,1 0-1,-1 0 0,1 0 1,14 8-274,12 20 341,-2 1-14,-2 1 0,-2 1 1,27 51-1,-39-65-38,-1 0 0,-1 1 0,-1 1 0,-1-1 0,0 1 1,-1 0-1,-1 0 0,1 32 0,-4-45 91,0 0 0,0 0 1,0 0-1,-1 0 0,0 0 0,0 0 0,-1 0 0,0 0 1,0-1-1,-5 11 0,5-13-22,-1 0 0,1 0 0,-1 0 0,0 0 0,0-1 0,0 1 1,-1-1-1,1 0 0,0 0 0,-1 0 0,1-1 0,-1 1 0,0-1 0,0 0 0,1 0 0,-1 0 0,-8 0 0,-9 3 13,0-2 0,-1-1 0,-30-2 0,45 1-26,0-1 1,0 1-1,0-1 1,0-1-1,1 0 1,-1 0 0,0 0-1,1-1 1,0 1-1,0-1 1,0-1-1,0 0 1,0 1-1,-8-9 1,10 7-85,1 0 0,-1 0 0,1 0 0,0-1 0,1 1-1,-1-1 1,1 0 0,0 0 0,1 0 0,0 0 0,-1 0 0,2 0 0,-1 0 0,1 0 0,0-1 0,0 1-1,1 0 1,-1 0 0,2 0 0,-1 0 0,0 0 0,1 0 0,0 0 0,6-9 0,117-123-109,4-5-24,-117 128 170,-6 8 6,0 0 0,0-1-1,0 1 1,-1-1 0,0-1 0,-1 1 0,1 0 0,-2-1 0,1 0 0,-1 0-1,-1 0 1,1 0 0,0-12 0,-10 34-481,5 27-471,1 40 465,2-74 473,-1 0 0,1 0 1,0 0-1,0 0 0,0-1 1,1 1-1,0 0 1,0-1-1,1 1 0,3 5 1,-5-10-4,1 1 0,0 0 1,0-1-1,0 1 0,1-1 1,-1 0-1,0 0 0,0 0 1,1 0-1,-1 0 0,0 0 1,1 0-1,-1-1 0,1 1 1,-1-1-1,1 0 0,-1 0 1,1 0-1,-1 0 0,1 0 1,-1 0-1,1-1 0,-1 1 0,5-2 1,2-1 34,0 0 0,0 0 1,0 0-1,-1-1 0,12-7 1,-10 5 33,10-7-55,0 0 0,34-32 0,-50 42 43,-1 0 0,1 0 0,-1-1 0,0 0 1,0 1-1,0-1 0,0 0 0,-1-1 0,0 1 0,0 0 0,0-1 0,0 1 0,-1-1 0,1 0 0,-1 1 0,-1-1 0,1 0 0,-1 0 0,1 0 0,-1 1 0,-1-8 0,0 10 28,1 0 0,-1 1 0,0-1 0,1 0 0,-1 0 0,0 1 0,0-1 0,0 0 0,0 1 0,-1-1 0,1 1 0,0 0 0,-1-1 0,1 1 0,-1 0 0,-1-1 0,3 2-248,0 0-197,0 15-279,-1 20 488,0-12 155,3 46 0,-1-64 0,0 1 1,0-1-1,0 0 1,0 0-1,1 0 1,0 0-1,0 0 1,0 0-1,1 0 1,-1-1-1,1 1 1,0-1-1,1 0 1,3 5-1,-4-7-19,0 0-1,0 0 0,0-1 1,0 1-1,0-1 1,1 1-1,-1-1 1,0 0-1,1 0 1,-1-1-1,1 1 1,-1-1-1,1 1 1,-1-1-1,1 0 1,0 0-1,-1-1 1,1 1-1,-1-1 1,7-2-1,1 0-87,0-1 0,-1 0-1,1-1 1,-1 0 0,10-7-1,18-15-1262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7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1 1584,'0'0'1566,"0"0"-706,0 0-386,0 0-88,0 0-62,0 0-88,-36 0 534,32 0-768,0 1 1,0 1-1,0-1 0,0 0 0,1 1 1,-1 0-1,0 0 0,1 0 0,-1 0 1,1 0-1,0 1 0,0 0 0,0 0 1,0-1-1,0 2 0,0-1 0,-3 7 1,-4 4-27,0 0 1,-13 30 0,20-38-26,1 1 0,0 0 0,0 1 0,1-1 0,0 0 0,0 0 0,0 1 0,2 12 0,-1-16-8,0-3 29,0 0 0,0 0 0,0 0 0,0 0 0,1 0 0,-1 0 0,1 0-1,-1 0 1,0 0 0,1 0 0,-1 0 0,1 0 0,0 0 0,-1 0 0,1-1 0,0 1 0,0 0-1,-1 0 1,1-1 0,0 1 0,0 0 0,0-1 0,0 1 0,0-1 0,1 1 0,37 8-126,38-11 215,-57-2-37,-1-1-1,0 0 0,0-1 1,-1-1-1,27-14 0,-21 10-4,-22 10 100,-2 1 143,-15 1 596,70 22-1473,-25-11 270,-1 1-1,0 1 1,30 21 0,-48-28-1306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7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0 3321,'0'0'1936,"0"0"-1424,0 0-512,0 0 0,0 0 8,0 0 64,-12 122-8,0-80-56,-9 20-8,5-11-224,0-7-1080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38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1 201 728,'0'0'1176,"0"0"-335,0 0-173,0 0-133,0 0-43,0 0 21,0 0 13,0 0-16,0 0-156,0 0-138,0 0-138,0 0-80,0 0-41,0 0-28,0 0-57,0 0 8,26 0-97,-14 1 238,15-1-258,-1-1 0,1 0 0,44-10 0,-65 10 219,0-1 0,0 0 0,1 0 0,-2 0 0,1-1 0,0 0 0,0 0 0,-1 0 0,0-1-1,1 1 1,-1-1 0,-1-1 0,1 1 0,-1-1 0,1 0 0,-1 0 0,-1 0 0,1 0 0,-1-1 0,0 1 0,3-8 0,-5 11 61,0-1 0,0 0 0,0 0 0,-1 1 0,1-1 0,-1 0 0,1 0 0,-1 0 0,0 0 0,0 0 0,-1 1 0,1-1 0,0 0 0,-1 0 0,0 0 1,0 1-1,0-1 0,0 0 0,0 1 0,0-1 0,-1 1 0,1-1 0,-1 1 0,1-1 0,-1 1 0,0 0 0,0 0 0,0 0 0,0 0 0,-1 0 0,1 1 0,0-1 0,-1 1 1,1-1-1,-1 1 0,-4-2 0,2 2-33,1-1 0,0 1 1,-1 0-1,1 0 0,-1 0 0,1 0 1,-1 1-1,1 0 0,-1 0 1,1 0-1,-1 1 0,1-1 0,-1 1 1,1 0-1,-1 0 0,1 1 1,0-1-1,0 1 0,-1 0 1,1 0-1,1 0 0,-6 4 0,3 0-18,0-1-1,1 2 1,0-1-1,0 0 0,0 1 1,0 0-1,1 0 1,0 0-1,1 1 0,-5 13 1,5-7-82,0 1 0,0 0 0,1 0 0,1 29 0,1-42 71,1 0-1,-1 0 0,0 0 1,1-1-1,0 1 0,0 0 0,-1 0 1,1-1-1,0 1 0,0 0 1,0-1-1,1 1 0,-1-1 1,0 1-1,1-1 0,-1 0 0,1 1 1,-1-1-1,1 0 0,-1 0 1,1 0-1,0 0 0,-1-1 1,1 1-1,0 0 0,0-1 1,0 1-1,3 0 0,62 7-240,35-7-488,-59-3-489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0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1 154 1360,'0'0'1169,"0"0"-361,0 0-330,0 0-7,0 0-221,0 0-109,9-4 59,-5 2-184,1 1-1,0-1 1,-1 0-1,1 1 1,0 0-1,0 0 1,0 1-1,0-1 1,0 1-1,-1 0 1,1 0-1,0 1 1,0 0-1,0 0 1,0 0-1,0 0 1,-1 0-1,1 1 1,-1 0 0,1 0-1,-1 1 1,1-1-1,-1 1 1,6 5-1,-6-4-15,1 1 0,-1 0 0,0 1 0,-1-1 0,1 1-1,-1 0 1,0-1 0,0 2 0,-1-1 0,0 0 0,0 0 0,-1 1 0,1-1 0,-1 1 0,-1-1-1,1 1 1,-1 10 0,3 24 9,-3-41-15,1 1 1,-1-1-1,0 1 1,0-1 0,0 1-1,1-1 1,-1 1-1,0-1 1,1 1-1,-1-1 1,0 1-1,1-1 1,-1 1 0,1-1-1,-1 0 1,0 1-1,1-1 1,-1 0-1,1 1 1,-1-1-1,1 0 1,-1 0 0,1 1-1,0-1 1,-1 0-1,1 0 1,-1 0-1,1 0 1,-1 0-1,1 0 1,0 0-1,-1 0 1,1 0 0,-1 0-1,1 0 1,-1 0-1,1 0 1,0 0-1,-1 0 1,1-1-1,-1 1 1,1 0 0,-1-1-1,1 1 1,-1 0-1,1-1 1,-1 1-1,0 0 1,1-1-1,-1 1 1,1-1 0,0 0-1,26-21 13,11-16-82,-18 15 60,2 1 0,1 1 0,0 1 0,47-29 0,-65 102 519,-2-47-506,-1-1 0,1 0 1,0 0-1,1-1 1,-1 1-1,1-1 0,0 1 1,0-1-1,0 0 0,1-1 1,-1 1-1,1-1 0,0 0 1,0 0-1,0 0 0,1-1 1,8 3-1,4 2-6,0-2 0,1 0-1,-1-1 1,23 2 0,-29-5 9,75 4-254,-82-5 240,1 0 1,-1-1-1,0 1 0,0-1 0,1 0 1,-1-1-1,0 1 0,0-1 0,0 0 0,0 0 1,0-1-1,-1 1 0,6-5 0,-8 5 56,0 0 0,-1 0 0,1-1 0,-1 1 0,0 0 0,0-1 0,0 1 1,0-1-1,0 1 0,0-1 0,-1 1 0,1-1 0,-1 0 0,0-4 0,-1-47 682,0 25-269,42 33-1688,-41-4 1234,1 0 1,-1 1-1,0-1 0,0 0 0,1 0 0,-1 0 1,0 0-1,0 0 0,1 0 0,-1 1 0,0-1 1,0 0-1,1 0 0,-1 0 0,0 0 0,0 0 1,1 0-1,-1 0 0,0 0 0,0 0 0,1 0 1,-1 0-1,0 0 0,0-1 0,1 1 0,-1 0 1,0 0-1,0 0 0,1 0 0,-1 0 0,0 0 1,0-1-1,1 1 0,-1 0 0,0 0 0,0 0 1,0-1-1,0 1 0,1 0 0,-1 0 0,0 0 1,0-1-1,0 1 0,0 0 0,0 0 0,1-1 0,-1-19 366,-11-19 235,6 31-460,-1 1 1,0 1 0,0-1 0,0 1 0,-1 0-1,0 0 1,-9-5 0,14 9-155,0 1-1,0 0 1,0-1 0,0 1 0,-1 0-1,1 0 1,0 1 0,0-1-1,-1 0 1,1 1 0,0 0 0,-1-1-1,1 1 1,0 0 0,-1 0 0,1 0-1,0 0 1,-1 1 0,1-1-1,0 1 1,-1-1 0,1 1 0,0 0-1,0 0 1,0 0 0,0 0 0,0 0-1,0 1 1,0-1 0,0 0 0,-3 4-1,-2 2-12,0 2 0,0-1 0,1 1 0,0 0 0,1 0 0,0 0 0,0 1 0,1 0 0,0 0 0,1 0 0,0 0 0,1 0 0,0 1 0,0-1 0,0 18 0,4-25 35,-1 1-1,0-1 1,0 0-1,1 0 1,0 0-1,0 0 1,0-1-1,0 1 1,0 0-1,0-1 1,1 1-1,-1-1 1,1 0-1,-1 0 1,1 0-1,0 0 1,0 0-1,0-1 1,0 1-1,6 1 1,69 23 100,-57-20-120,0-2-1,0 0 0,1-2 1,-1 0-1,1-1 0,0-1 1,33-5-1,-53 4 11,0 0 1,0 1-1,-1-1 1,1 0 0,-1-1-1,1 1 1,-1 0-1,1 0 1,-1-1-1,0 1 1,0-1-1,1 1 1,-1-1-1,0 1 1,0-1-1,-1 0 1,1 1-1,0-1 1,-1 0 0,1 0-1,-1 0 1,1 1-1,-1-1 1,0 0-1,1-3 1,1-56 49,-2 48-67,4-168-106,33 210-201,-30-25 269,0 0-1,0 0 0,0-1 0,1 0 0,-1 0 0,15 2 0,20 9-301,-41-10 386,1-1 1,-1 1-1,0 0 0,0 0 0,0 0 0,-1 0 1,1 0-1,-1 0 0,0 0 0,0 0 0,0 0 1,-2 7-1,1 0 92,1-2-123,0-1-12,0 0-1,0-1 1,1 1 0,3 15-1,-3-20 4,0-1 1,0 1-1,0-1 0,1 1 0,-1-1 0,0 0 0,1 1 1,0-1-1,-1 0 0,1 0 0,0 0 0,0-1 0,0 1 1,0 0-1,1-1 0,-1 1 0,0-1 0,5 2 0,2 0-162,0-1 0,-1 0 0,1 0 0,0-1 0,16 1 0,6-2-900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1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37 1480,'0'0'1633,"0"0"-718,0 0-238,0 0-80,0 0-167,0 0-150,-3-3-128,0 0-123,0 0 0,-1 0 0,1 0 0,-1 0 0,1 1 0,-1-1 0,0 1 0,0 0 0,0 0 0,-1 1 0,1-1 0,0 1 0,0 0 0,-9-1 0,10 2-29,0 0 0,1 0 0,-1 0 0,1 0 0,-1 0 0,0 1 0,1 0 0,-1-1 0,1 1 0,-1 0 0,1 0 0,-1 0 0,1 0 0,0 1 0,0-1 0,0 1 1,-1-1-1,1 1 0,0 0 0,1 0 0,-1 0 0,0 0 0,1 0 0,-1 0 0,1 0 0,-1 0 0,1 1 0,-1 2 0,-2 6-53,0 1 0,0-1 0,1 1 1,1 0-1,0 0 0,1 0 0,0 0 0,1 0 0,0 0 0,3 15 1,-2-25 40,0-1 0,0 1 1,0-1-1,1 1 0,-1-1 1,0 0-1,1 0 0,-1 0 0,1 1 1,0-1-1,-1-1 0,1 1 1,0 0-1,0 0 0,-1-1 1,1 1-1,0-1 0,0 1 1,0-1-1,0 0 0,0 1 1,0-1-1,-1 0 0,1-1 1,2 1-1,51-3-150,-26-9-194,-27 10 321,0 1 0,0 0 0,0 0 0,0 0 0,0 0-1,0 0 1,0 0 0,1 1 0,-1-1 0,0 1 0,0-1 0,1 1-1,-1 0 1,0 0 0,1 0 0,-1 0 0,0 0 0,0 0 0,1 1-1,-1-1 1,0 1 0,3 1 0,25 15 129,-1 1 0,-1 1 0,-1 1 0,-1 2 0,47 49 0,-66-63-72,1 1-1,-1 0 0,-1 0 1,0 0-1,0 1 1,6 15-1,-9-19 23,-1 0-1,0 0 1,-1 0-1,1 0 0,-1 0 1,-1 0-1,1 0 0,-1 1 1,0-1-1,0 0 0,-1 0 1,1 0-1,-3 9 1,0-11 27,1 1 1,0-1 0,-1 0 0,0 0-1,0 0 1,0 0 0,-1-1 0,1 0 0,-1 1-1,0-1 1,0 0 0,0 0 0,0-1 0,-7 4-1,-5 2 13,0-1 0,-29 9 0,40-14-33,-1 0-1,0 0 1,1-1 0,-1 0 0,0 0-1,0-1 1,0 0 0,0 0 0,0 0-1,1 0 1,-1-1 0,-7-2 0,10 2-28,0-1 0,0 1 0,1-1 0,-1 0 0,1 1 0,-1-1 1,1-1-1,0 1 0,0 0 0,0 0 0,0-1 0,0 1 0,0-1 1,1 0-1,-1 1 0,1-1 0,0 0 0,0 0 0,0 0 0,0 0 0,0 0 1,1 0-1,-1-6 0,-2-5-47,1 0 1,1 0 0,0 1-1,1-1 1,0 0 0,1 0-1,1 0 1,0 0 0,1 1-1,1-1 1,0 1 0,0-1-1,1 2 1,1-1 0,0 0-1,1 1 1,13-18 0,52-53-138,-57 69 160,-1-2 0,-1 1 0,0-2 0,-1 0 0,0 0 0,16-37 0,-24 44 15,-2 6-6,-1-1 0,1 1 0,0 0 0,0 0 0,0 0 0,0 0 0,5-6 0,-5 9-5,-2 1 25,0 0-44,0 0-41,0 0 6,5 30-421,0 24 349,-4-42 126,-1 0 0,2 0 1,0-1-1,0 1 0,5 12 0,-6-20-15,1-1 0,0 1 0,0 0 0,0-1 0,1 0 0,-1 1 0,1-1 0,-1 0 1,1 0-1,0 0 0,1-1 0,-1 1 0,0-1 0,1 1 0,-1-1 0,1 0 0,0-1 0,-1 1 0,5 1 0,9 0-44,1 1-1,-1-2 1,0 0-1,0-1 0,1-1 1,18-3-1,-7 2-159,-20 1-114,0-1-1,0 0 1,-1 0-1,1-1 1,-1-1-1,1 1 1,-1-1-1,0-1 1,0 1-1,11-8 1,3-3-2147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1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13 1672,'0'0'1961,"0"0"-606,0 0-180,0 0-172,0 0-173,0 0-262,0 0-171,0 0-65,-19-6-187,12 4-169,0 1 1,0-1-1,-1 1 0,1 0 0,0 1 1,0 0-1,-1 0 0,1 1 0,0 0 1,-9 2-1,13-2 7,1 0-1,-1 0 1,0 0-1,1 1 1,-1 0-1,1-1 1,-1 1-1,1 0 1,0 0-1,0 0 1,0 0-1,0 1 1,0-1-1,0 0 1,1 1-1,-1-1 1,1 1-1,-1 0 1,1-1-1,0 1 1,0 0-1,1 0 1,-1 0-1,0 0 1,1 0-1,0 0 1,0 4-1,-1-5 2,1 1 0,-1 0-1,1 0 1,0-1-1,0 1 1,0 0 0,1 0-1,-1-1 1,1 1 0,-1 0-1,1-1 1,0 1 0,0 0-1,0-1 1,0 0 0,1 1-1,-1-1 1,1 1 0,-1-1-1,1 0 1,0 0 0,0 0-1,3 3 1,0-3 14,1 1-1,-1-1 1,1 0-1,-1 0 1,1-1-1,0 1 1,0-1 0,0-1-1,0 1 1,7-1-1,10 2-2,-14-1-33,0 0-1,0-1 1,0 0 0,0 0-1,0-1 1,0 0 0,15-3-1,-16 1 30,1 0-1,-1 1 0,1 0 0,0 0 0,0 1 0,0 0 0,0 1 1,0 0-1,0 0 0,13 3 0,-16-2 21,0 0-1,1 0 1,-1 1-1,0 0 1,1 0-1,-1 0 1,0 1-1,0 0 1,-1 0-1,1 0 1,-1 1-1,0 0 1,1 0-1,-2 1 1,7 6-1,-10-10-104,-1-1 0,1 1 0,-1 0 0,0 0 0,1-1 0,-1 1 0,0 0-1,0 0 1,1 0 0,-1 0 0,0-1 0,0 1 0,0 0 0,0 0 0,0 0 0,0 0-1,-1 0 1,1-1 0,0 1 0,-1 1 0,-4 3-1897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3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1 1584,'0'0'1111,"0"0"-151,0 0-118,0 0-189,4 0 1513,-14 1-2170,0 0-1,-1 1 0,1 1 0,1 0 1,-1 0-1,0 1 0,1 0 1,0 0-1,-1 1 0,2 1 1,-1-1-1,1 1 0,-9 9 1,6-6-40,0 1 1,1 0 0,0 0 0,1 1 0,0 1 0,1-1 0,0 2 0,-12 25 0,19-35 1,-1 1 0,1 0 0,0 0 1,0 0-1,0 1 0,0-1 0,1 0 1,0 0-1,0 0 0,0 1 0,0-1 0,2 8 1,-1-10 14,-1 0 0,1 0 0,0-1 1,0 1-1,1 0 0,-1 0 0,0-1 1,0 1-1,1 0 0,-1-1 0,1 1 1,0-1-1,-1 0 0,1 0 0,0 0 0,0 1 1,0-1-1,-1-1 0,1 1 0,0 0 1,0 0-1,0-1 0,1 1 0,-1-1 1,3 0-1,23 3 15,1-1-1,-1-1 1,0-2 0,0 0 0,0-2-1,0-2 1,-1 0 0,1-2 0,-1-1-1,28-12 1,-60 21 73,-1 0 0,0 0 0,0-1 0,0 0 0,0 0 0,0 0-1,-7-2 1,-10 0 66,4 2 11,14-1-59,0 0 0,0 1 0,-1 0 0,1 0 0,0 1 0,-1-1 0,1 1 1,0 0-1,0 1 0,-6 1 0,10-2-103,1 0 1,-1 0-1,1-1 1,-1 1-1,1 0 1,0 0-1,-1 0 1,1 0-1,0 0 1,0-1-1,0 1 1,0 0-1,0 0 1,0 0-1,0 0 1,0 0-1,0 0 1,0 0-1,0-1 1,0 1-1,1 0 1,-1 0-1,0 0 1,1 1-1,9 20-261,-10-22 292,6 16-6,0 0 0,0 0 0,4 28 0,11 31 22,-19-72-24,0 0 1,0 0-1,1 0 1,-1 0-1,1 0 1,0-1-1,0 1 1,0-1-1,0 0 1,0 0-1,0 0 1,1 0-1,-1 0 1,1-1-1,-1 0 1,1 1-1,-1-1 0,1-1 1,0 1-1,-1 0 1,1-1-1,0 0 1,0 0-1,4 0 1,12 0 73,-1-1 1,1-1 0,24-5-1,-26 4-146,0-2-1,-1 0 0,1-1 0,-1-1 1,-1-1-1,19-10 0,-29 11-1617,-8 7-230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4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1712,'0'0'1469,"0"0"-759,0 0-315,0 0 11,0 0-54,0 0-199,0 29 579,0-20-751,-2 59-372,4 0 1,3-1-1,22 117 1,-23-166-487,-3-7-185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8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55 256,'0'0'1416,"0"0"-581,0 0-413,0 0-118,0 0-78,0 0-64,2 64 1721,-5-3-1462,-16 90 1,4-40-334,12-78-63,2-17-14,0 0-1,-1 0 0,-1 0 1,0 0-1,-2 0 0,1-1 0,-9 17 1,13-32 50,0 0-13,0 0 67,-14-46 185,14 28-456,0 0 1,2 0 0,0 0-1,1 0 1,8-28 0,-3 14-11,-2 0 1,-1 0 0,-1-1-1,-1-41 1,7-63 925,-9 130-733,1 0 0,0 0-1,0 0 1,0 0 0,1 1 0,0-1-1,0 1 1,1-1 0,-1 1 0,1 0-1,1 1 1,-1-1 0,7-5 0,-8 11-35,-1-1 1,1 1-1,-1 0 1,1 0-1,0 0 1,-1 1-1,1-1 1,0 0 0,-1 1-1,1 0 1,-1 0-1,1 0 1,-1 0-1,1 0 1,-1 0-1,0 1 1,4 1-1,-2 0 11,-2-2-14,0 1 0,1 0 1,-1 0-1,0 0 0,0 0 1,0 0-1,-1 0 0,1 0 0,0 1 1,-1-1-1,0 1 0,1-1 1,-1 1-1,0-1 0,1 6 1,10 49 126,-7-30 5,9 38-29,-2 0 0,-4 1-1,2 77 1,-6 56-1043,-4-198 798,0-1-12,-3-6-1025,-5-5-574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4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72,'0'0'2192,"0"0"-863,0 0-681,0 0-408,0 0-240,0 0-176,0 0 176,28 0 48,-14 0 112,5 0-56,0 0 8,6 0-112,12 0-80,-4 0-272,-7 0-928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5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60 2761,'0'0'1317,"0"0"-543,0 0-341,0 0-107,0 0-218,4 0-246,270 0 273,-280-10 433,-6 1-525,-5 1-23,-1 1 0,0 1 0,0 1 0,0 1 1,-1 0-1,1 1 0,-29 0 0,45 3-31,1 1 0,0-1-1,-1 1 1,1 0 0,0 0 0,0-1-1,-1 1 1,1 0 0,0 0 0,0 0 0,0 0-1,0 0 1,0 0 0,0 0 0,1 1-1,-1-1 1,0 0 0,0 1 0,1-1-1,-1 0 1,1 1 0,-1-1 0,1 0 0,0 1-1,0-1 1,-1 1 0,1 2 0,-5 46-177,5-47 166,0 14 9,-2 2 9,2-1 1,0 1-1,1-1 0,1 1 0,5 22 1,-6-37-23,0 1 1,0-1 0,1 0 0,0 0 0,0 0 0,0-1 0,0 1-1,1 0 1,-1-1 0,1 1 0,0-1 0,0 0 0,0 0 0,0 0 0,1 0-1,-1-1 1,1 1 0,0-1 0,-1 0 0,1 0 0,0 0 0,0-1 0,1 1-1,-1-1 1,0 0 0,0 0 0,1-1 0,6 1 0,10 0-591,1 0 0,26-4 1,-6-5-1626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5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8 281 936,'0'0'1146,"0"0"-445,0 0-153,0 0-168,0 0-131,0 0-107,16-10 12,-5 3-134,3-1 26,-1-1 0,0 0 0,0-1 1,-1 0-1,0-1 0,-1 0 0,18-24 0,-24 25 99,-1 0 0,0 0 0,-1-1 0,0 1-1,0-1 1,-1 0 0,-1 0 0,0 0 0,0 0 0,-2-16 0,1 26-122,-1 0 0,1-1 0,-1 1 0,1-1 0,-1 1 1,0 0-1,0-1 0,0 1 0,0 0 0,1 0 0,-2 0 0,1 0 1,0 0-1,0 0 0,0 0 0,0 0 0,-1 0 0,1 0 0,0 1 1,-1-1-1,1 0 0,-1 1 0,1-1 0,-1 1 0,1 0 0,-1-1 1,1 1-1,-1 0 0,1 0 0,-2 0 0,-1 0-52,1-1-1,0 1 1,0 0 0,-1 0-1,1 0 1,0 0 0,-1 1-1,1-1 1,0 1 0,0 0-1,0 0 1,-1 0 0,1 1-1,-3 1 1,-3 5-13,1 1 0,0 0 0,0 1-1,1 0 1,1 0 0,-1 0 0,1 1 0,1 0-1,0 0 1,1 0 0,0 1 0,0 0 0,2 0 0,-1 0-1,1 0 1,1 0 0,0 0 0,1 0 0,1 0-1,-1 1 1,2-1 0,0 0 0,0 0 0,1 0 0,0-1-1,9 20 1,-2-14 16,1 0-1,0 0 1,1-1-1,1-1 1,1 0 0,0 0-1,1-2 1,28 21-1,-36-29-1,1 0-1,0 0 1,0-1 0,0 0-1,1-1 1,-1 0-1,1 0 1,0 0 0,0-2-1,-1 1 1,1-1-1,1 0 1,-1-1 0,0 0-1,0 0 1,0-1-1,0 0 1,0-1 0,0 0-1,-1 0 1,15-6-1,-7 1-6,-1 0-1,0-1 0,0-1 0,-1 0 0,18-16 1,-27 20 24,0 1 1,-1-1 0,1 1-1,-1-1 1,-1 0-1,1-1 1,-1 1 0,0-1-1,0 0 1,0 1 0,-1-1-1,0 0 1,0 0-1,0-1 1,-1 1 0,0 0-1,0-11 1,-1 11 43,0 1 1,-1-1-1,0 1 1,0-1-1,-1 0 1,1 1-1,-1 0 1,0-1-1,-1 1 1,1 0-1,-1 0 1,0 0-1,0 1 1,-1-1-1,1 1 1,-1 0-1,0 0 1,0 0-1,-1 0 0,1 1 1,-1-1-1,0 1 1,1 0-1,-2 1 1,1-1-1,0 1 1,0 0-1,-1 0 1,1 1-1,-1-1 1,1 1-1,-1 1 1,1-1-1,-1 1 1,0 0-1,0 0 1,-7 1-1,9 1-34,1-1 0,0 1 0,0-1 0,-1 1 0,1 0 0,0 0 0,0 0 0,1 1 0,-1-1 0,0 1 0,1-1 0,-1 1-1,1 0 1,0 0 0,0 0 0,0 0 0,1 0 0,-1 1 0,1-1 0,-1 0 0,1 1 0,0-1 0,1 1 0,-1-1 0,0 8 0,-1 0 9,1 0 0,0 1 0,1-1 0,0 0 0,1 0 0,0 1 0,4 14 0,-2-17 28,0 0-1,1-1 0,0 1 0,0-1 0,1 1 0,0-2 0,1 1 0,-1 0 0,2-1 0,-1 0 0,1 0 0,0-1 0,0 0 0,13 9 1,-8-8-37,0 0 1,0-1 0,1-1 0,0 0 0,0 0-1,0-1 1,1-1 0,-1 0 0,25 1 0,-25-3-82,-1-1-1,1 0 1,0-1 0,0-1 0,-1 0-1,1-1 1,-1 0 0,1-1 0,-1 0-1,16-8 1,-20 7-54,0 1-1,-1-1 1,0 0-1,0 0 1,0-1-1,-1 0 1,0 0 0,0-1-1,-1 1 1,1-1-1,-1-1 1,-1 1 0,1-1-1,-2 1 1,7-17-1,-3-2-392,-2 3-241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6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25 2513,'0'0'929,"0"0"-349,0 0-92,0 0 20,0 0-13,0 0-149,-7-4-240,2 1-89,-1 0-1,0 0 1,0 1 0,-1 0-1,1 0 1,0 0-1,-1 1 1,1 0 0,-1 0-1,0 1 1,1-1-1,-1 2 1,-7 0 0,11-1-30,-1 1 1,1 0-1,0 0 0,0 0 1,0 0-1,0 1 1,0-1-1,0 1 1,0 0-1,0 0 1,0 0-1,1 0 1,-1 0-1,1 1 0,-1-1 1,1 1-1,0 0 1,0-1-1,0 1 1,1 0-1,-1 0 1,1 0-1,-1 0 1,1 1-1,0-1 0,0 0 1,1 0-1,-1 1 1,0 5-1,0 2 1,0 1-1,0-1 0,1 1 1,1-1-1,0 0 0,0 1 1,1-1-1,0 0 0,1 0 0,1 0 1,0 0-1,7 15 0,-7-19 6,1-1 0,-1 1-1,1-1 1,0 0 0,1 0-1,-1 0 1,1-1 0,1 0-1,-1 0 1,0-1 0,1 0-1,0 0 1,0 0 0,1-1-1,-1 0 1,0 0 0,1-1 0,14 3-1,-8-2-157,1-1-1,0 0 1,-1-1-1,1-1 0,0 0 1,0-1-1,14-3 1,-25 4 70,-1-1-1,1 0 1,0 0 0,-1 0 0,0-1 0,1 1-1,-1-1 1,0 0 0,0 0 0,1 0-1,-2 0 1,1-1 0,0 1 0,0-1 0,-1 0-1,1 1 1,-1-1 0,0 0 0,0-1 0,0 1-1,0 0 1,-1 0 0,1-1 0,-1 1 0,0-1-1,0 0 1,0 1 0,-1-1 0,1 0 0,-1 1-1,0-1 1,0-4 0,0 6 155,-4-33 2416,4 34-2370,-1 0 0,1 0-1,-1 0 1,1 0 0,-1 0 0,1 0 0,-1 0-1,0 0 1,0 0 0,1 0 0,-1 0-1,0 0 1,0 0 0,0 1 0,0-1 0,0 0-1,0 1 1,0-1 0,0 1 0,0-1 0,-1 1-1,1-1 1,0 1 0,0 0 0,0 0-1,-1-1 1,1 1 0,-2 0 0,6 34-1178,2-24 1073,-1 0 0,2-1 0,-1 0 0,1 0 0,1 0 0,0 0 0,0-1 0,14 12 0,-18-17 1,1 0 0,-1 1-1,1-2 1,0 1 0,0 0 0,1-1 0,-1 0 0,0 0 0,1 0 0,0-1 0,-1 1-1,1-1 1,0 0 0,-1-1 0,1 1 0,0-1 0,0 0 0,0 0 0,-1 0-1,1-1 1,8-1 0,-11 1 2,0 0-1,-1 0 1,1-1 0,0 1-1,-1 0 1,1-1-1,-1 1 1,0-1 0,1 1-1,-1-1 1,0 0-1,0 0 1,0 1 0,0-1-1,0 0 1,0 0-1,-1 0 1,1 0 0,-1 0-1,1 0 1,-1 0-1,0-2 1,4-52 93,-5 50-95,2-16-68,-2 1 1,-1 0 0,-6-29-1,7 44 66,0 0-1,-1 0 0,0 0 0,0 0 0,-1 0 1,0 1-1,0-1 0,0 1 0,0 0 0,-1 0 1,0 0-1,0 1 0,-1-1 0,1 1 0,-1 0 1,-7-5-1,8 7-4,1 0 1,-1 0-1,0 1 0,0 0 1,1 0-1,-1 0 0,0 0 1,0 0-1,0 1 1,0 0-1,0 0 0,0 0 1,0 0-1,0 0 0,0 1 1,0 0-1,0 0 0,0 0 1,0 0-1,1 1 1,-1-1-1,0 1 0,1 0 1,-1 0-1,1 0 0,0 1 1,0-1-1,0 1 1,0 0-1,0 0 0,0 0 1,1 0-1,0 0 0,-3 4 1,0 0-60,1-1 0,-1 1-1,2 0 1,-1 0 0,1 0 0,0 0 0,0 1 0,1-1 0,0 1-1,0 0 1,1 0 0,0-1 0,0 1 0,1 0 0,0 0 0,1 12 0,1-17 56,-1 0 1,1 1 0,0-1 0,0 0 0,0 0 0,0 0 0,1-1 0,-1 1 0,1 0 0,0-1 0,-1 0 0,1 0 0,0 0-1,0 0 1,1 0 0,-1 0 0,0-1 0,1 1 0,4 0 0,2 3-29,40 15-495,1-6-856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7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2785,'0'0'1325,"0"0"-582,0 0-371,0 0-90,0 0-128,0 0-52,37-9-12,-29 8-91,0-1-1,0 2 1,0-1-1,1 1 0,-1 0 1,0 0-1,0 1 1,0 0-1,9 3 0,-14-3-16,0 0 0,-1 1 0,1-1 0,0 1 0,-1 0 0,1 0 0,-1 0 0,1 0 0,-1 0 0,0 0 0,0 1 0,0-1 0,0 1 0,0-1 0,-1 1 0,1 0 0,-1 0 0,0 0 0,0 0 0,0 0 0,0 0 0,0 0 0,-1 0 0,1 0 0,-1 6 0,1 10 29,-1 0 0,0 1 0,-2-1 0,0 0 0,-2 0 0,0-1 0,-6 20 0,9-37-45,1 0 0,-1 0-1,1 1 1,0-1 0,-1 1 0,1-1-1,0 0 1,0 1 0,0-1-1,0 1 1,0-1 0,0 0 0,1 1-1,-1-1 1,0 0 0,1 1-1,0 1 1,0-2-7,-1-1 1,1 1-1,-1-1 0,1 1 0,-1-1 0,1 1 1,0-1-1,-1 0 0,1 1 0,0-1 0,0 0 1,-1 0-1,1 1 0,0-1 0,-1 0 0,1 0 1,0 0-1,0 0 0,0 0 0,-1 0 0,1 0 0,0 0 1,0 0-1,4-2-71,0 1 0,-1 0 0,1-1 0,-1 0 0,1 0 0,-1 0 0,0-1 0,7-5 0,5-6 252,-2 0 0,1-1 0,-2-1 1,0 0-1,-1-1 0,-1 0 0,-1-1 1,0 0-1,-1-1 0,-1 0 0,9-31 1,-15 25 884,-1 17-378,-1 18-387,0 2-329,1 0 0,-1 0 0,2 0 1,0 0-1,0 0 0,1 0 0,1-1 0,0 1 0,9 18 0,-11-26 15,1 0 0,0 0 0,0 0 0,0 0 0,1 0-1,-1-1 1,1 1 0,0-1 0,0 0 0,0 0 0,1 0-1,-1-1 1,0 0 0,1 1 0,0-2 0,-1 1 0,1 0-1,0-1 1,0 0 0,0 0 0,0-1 0,0 1 0,0-1-1,0 0 1,0 0 0,7-2 0,-8 1-25,0 0 1,0 0 0,0-1-1,0 1 1,0-1-1,0 0 1,-1 0-1,1 0 1,-1-1-1,1 1 1,-1-1 0,0 0-1,0 0 1,0 0-1,0 0 1,-1-1-1,4-5 1,7-11-368,-2-1 1,10-23-1,-1 2 621,-18 43 2,-1 1 1,1-1-1,-1 1 1,1-1-1,-1 1 0,0 0 1,0 0-1,0-1 1,0 1-1,0 0 0,0 0 1,0 0-1,0 0 1,0 4-1,0-2 97,6 9-251,0-1 0,1 1 0,0-1 0,0-1 0,1 1 0,1-1 0,0-1 0,1 0 0,0 0 0,0-1 0,1-1 0,0 0 0,0 0 0,1-1 0,0-1 0,28 10 0,-40-16-1163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48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7178,'0'0'1888,"0"0"-1312,0 0 96,0 0-24,0 0 137,0 0-345,0 0-152,-2 0-240,4 0-48,0 0-160,10 0-328,0 0-657,-3-6-1639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2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1 160 1488,'0'0'1529,"0"0"-649,0 0-481,0 0-249,0 0 41,4-6 30,38-44 1334,-39 45-819,1 0-1,0-1 0,0 1 0,1 1 0,7-7 0,-9 9-750,0-1 1,0 1-1,-1-1 0,1 1 1,0-1-1,-1 0 0,0 0 1,1 0-1,-1-1 0,0 1 1,-1 0-1,1-1 0,-1 1 0,1-1 1,-1 0-1,0 1 0,0-1 1,0-7-1,-1 11 8,0 0 7,0 0 10,2 14-293,0-1 0,0 1 1,-2 0-1,-1 25 1,1-22 157,1 35 143,1-35-6,-1-1 0,-1 0 0,0 0 0,-1 0 0,-1 0 0,-1 0 0,0 0 0,-1 0 1,-8 21-1,0-16-104,19-21 22,-1-1 0,1 1 0,-1 1 0,1-1 0,9 3 0,44 9 218,-56-12-385,-1 0 0,0-1 0,0 1 0,0-1 0,0 0 1,0 0-1,0 0 0,0 0 0,0 0 0,-1-1 0,1 1 1,0-1-1,-1 0 0,1 0 0,-1 0 0,3-3 0,1 0 96,-1 0 1,0 0-1,0-1 0,0 0 0,7-11 0,-11 16 209,-1 0 1,1 0-1,0 0 1,-1 0-1,1 0 1,-1 0-1,1-1 0,-1 1 1,0 0-1,1 0 1,-1-1-1,0 1 1,0 0-1,0 0 1,0-1-1,0 1 0,0 0 1,0-1-1,0 1 1,-1 0-1,1 0 1,0-1-1,-1 1 1,1 0-1,-1 0 0,1 0 1,-1 0-1,0 0 1,0 0-1,1-1 1,-1 2-1,0-1 1,0 0-1,0 0 0,0 0 1,0 0-1,0 0 1,0 1-1,0-1 1,0 1-1,-1-1 1,1 1-1,0-1 1,0 1-1,0-1 0,-1 1 1,-1 0-1,1-1 99,0 0 0,0 0 0,0 0 0,-1 0 0,1 0 0,0 0 0,1-1 0,-1 1 0,0-1 0,0 1 0,1-1 0,-4-3 0,13 27-43,-2 0-1,0 0 1,2 30 0,4 8-113,15 39 25,-24-90-86,1 0 0,0 0 0,0-1 0,1 0 0,0 0 0,0 0 0,1 0 0,11 11 0,0-10-458,-17-9 449,0 0 0,1 0 0,-1 0 0,0 0 0,1 0 0,-1 0 0,0 0 0,0 0 0,1 0 1,-1 0-1,0-1 0,1 1 0,-1 0 0,0 0 0,1 0 0,-1 0 0,0-1 0,0 1 0,1 0 0,-1 0 0,0-1 0,0 1 0,0 0 1,1 0-1,-1-1 0,0 1 0,0 0 0,0-1 0,0 1 0,0 0 0,0 0 0,1-1 0,-1 1 0,0 0 0,0-1 0,0 1 1,0 0-1,0-1 0,0 1 0,0 0 0,0-1 0,0 1 0,-1-1 0,1-9-2460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2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4353,'0'0'1464,"0"0"-584,0 0 169,0 0-41,0 0-408,0 0-440,0 0-160,0 0-32,10 0-464,-3 0-896,2 0-1241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3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59 1272,'0'0'1127,"0"0"-600,0 0-146,0 0 269,0 0-14,0 0-151,5 0 3617,22-7-4471,-11-2 179,1 2 0,1 0-1,0 0 1,0 2 0,0 0 0,0 1-1,1 1 1,37-2 0,-55 6 168,0-1 1,1 1-1,-1-1 1,0 1-1,1-1 1,-1 1-1,0 0 1,0-1-1,0 1 1,0 0-1,0 0 1,0 0-1,0 0 0,0 0 1,0 0-1,0 0 1,0 0-1,-1 0 1,1 0-1,0 1 1,-1-1-1,1 0 1,-1 1-1,1-1 1,-1 0-1,0 1 1,1-1-1,-1 0 1,0 1-1,0-1 0,0 0 1,0 1-1,0-1 1,-1 3-1,1 2 28,0 0 0,-1 0-1,0 0 1,0 0 0,0 0-1,-1 0 1,-3 8 0,-2-2 96,0 0 1,-1 0-1,0-1 1,-1 0-1,-19 17 1,-61 47 197,59-51-219,-80 60 212,110-83-290,0-1-198,0-1 164,0-1 0,0 1-1,1 0 1,-1 0 0,0 0 0,1 0-1,-1 0 1,1 0 0,-1 0 0,1 0-1,-1 0 1,1 0 0,0 0-1,0 0 1,-1 0 0,1 0 0,0 1-1,0-1 1,0 0 0,0 1 0,0-1-1,0 0 1,0 1 0,0-1 0,0 1-1,0 0 1,0-1 0,2 1-1,39-12-224,-33 10 220,26-3 8,-1 0 0,1 3 0,48 1 0,-48 2-173,-34-1-264,-4 0 419,1 0 0,-1 1 0,1-1 0,0 1 1,0 0-1,-1 0 0,1 0 0,0 0 1,0 0-1,0 0 0,-3 3 0,2-2-295,-6 2-1294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3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6425,'0'0'1377,"0"0"-705,0 0-16,0 0-344,0 0-312,0 0-448,0 0-408,40-8 360,-19 8-305,-3 0-1119,-4 0-897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8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 1504,'0'0'1285,"0"0"-556,0 0-385,0 0-173,0 0-28,0 0 114,15-13 929,0 8-1187,26-10-49,1 1 0,0 3 0,0 1 0,2 2 0,59-4 0,-102 12-212,-1 0 243,-2 0 80,0 0-1,0 0 1,1 0 0,-1 0-1,0 1 1,0-1 0,1 0-1,-1 1 1,0-1 0,0 1-1,1 0 1,-1-1 0,-1 2-1,-13 4-1093,9-5-987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4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3937,'0'0'1189,"0"0"-534,0 0-192,0 0-120,0 0-255,2 34-234,-3-9 204,1-16-15,-1 0 0,1 0 0,1 0 0,0-1 0,3 14 0,-4-19-36,1 0 0,0-1 0,1 1-1,-1-1 1,0 0 0,1 1 0,-1-1 0,1 0-1,0 0 1,-1 0 0,1 0 0,0 0 0,0 0-1,1-1 1,-1 1 0,0-1 0,0 1 0,1-1-1,-1 0 1,1 0 0,-1 0 0,5 1 0,8 1 9,0-1 1,0 0 0,0-1-1,25-1 1,-26-1-2,0 1 0,0 1 1,0 0-1,0 1 0,19 5 0,-31-6-13,1 1 1,0 0-1,-1 0 0,0 0 0,1 0 0,-1 0 0,0 0 1,0 1-1,0-1 0,0 1 0,-1-1 0,1 1 0,-1 0 1,1 0-1,-1 0 0,0 0 0,0-1 0,0 1 0,-1 1 1,1-1-1,-1 0 0,0 0 0,1 0 0,-2 0 0,1 0 1,0 0-1,0 0 0,-1 0 0,0 0 0,1 0 0,-4 6 1,3-8 29,0 1 0,0-1 0,-1 0 0,1 0 0,0 0 0,-1 0 0,1 0 0,-1 0 0,1-1 0,-1 1 0,0 0 0,1-1 0,-1 1 0,0-1 0,1 0 0,-3 1 0,-34 4 478,32-5-395,-2 1-49,-55 1 543,61-2-660,-1 0 1,1 0 0,-1-1-1,1 1 1,-1-1-1,0 0 1,1 1 0,0-1-1,-1 0 1,1-1-1,0 1 1,-1 0-1,1-1 1,0 1 0,0-1-1,0 1 1,0-1-1,0 0 1,1 0-1,-3-3 1,3-7-1444,1 7 158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4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3 129 4537,'0'0'881,"0"0"-458,0 0-84,0 0-100,0 0-23,0 0-8,-1-7-43,0-18 70,0 19 125,1 6 64,14-7 614,348-76-1017,-342 83-377,-25 17-1915,3-11 1428,-2 2-3229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6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92 2473,'0'0'1233,"0"0"-451,0 0-238,0 0 76,0 0-3,0 0-77,0-6-131,2-29 468,-2 35-678,0 0-178,0 0-137,0 0-89,0 0-115,-6 15-71,-22 50 407,-43 68 1,42-82 67,1 1 0,-28 80 0,56-131-89,-1-1-1,1 1 1,0-1-1,-1 1 1,1-1 0,0 1-1,0 0 1,-1-1-1,1 1 1,0-1-1,0 1 1,0 0-1,0-1 1,0 1-1,0 0 1,0-1 0,0 1-1,0 0 1,0-1-1,0 1 1,0 0-1,0-1 1,1 1-1,-1-1 1,0 1-1,0 0 1,1-1 0,-1 1-1,15-10 69,16-25 91,-22 17-144,-1 1 0,0-1 0,-2 0 0,0-1 1,6-24-1,0-1-31,0 4 10,-1 0 0,-3 0 0,-1-1 0,-1 0-1,-1-58 1,-5 98-23,0 0 0,0-1 0,0 1 1,0 0-1,0 0 0,0-1 0,0 1 0,0 0 0,0-1 0,0 1 0,0 0 0,0-1 0,0 1 0,0 0 0,0 0 0,0-1 0,0 1 1,1 0-1,-1-1 0,0 1 0,0 0 0,0 0 0,1-1 0,-1 1 0,0 0 0,0 0 0,0 0 0,1-1 0,-1 1 0,0 0 0,0 0 0,1 0 1,-1 0-1,0 0 0,1 0 0,-1-1 0,0 1 0,0 0 0,1 0 0,0 0 0,14 7-284,12 18 303,-4 10 146,33 67 0,4 5 148,-40-72-262,-13-23-47,0 0 0,0 0-1,1-1 1,1 0-1,10 11 1,-18-19-1025,-9-7 129,3 2 532,-11-5-946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6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2737,'0'0'960,"0"0"-432,0 0-296,0 0-232,0 0-704,0 0 704,0 0 128,156 8 104,-94-1-224,8-5-8,-2-2-88,-10 0-64,9 0-136,-20 0-136,-12-2-753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6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349 68 3289,'0'0'1984,"0"0"-1104,0 0-582,0 0-169,-4-7-190,2 3 65,0 0 1,-1 1-1,1-1 1,-1 0 0,1 1-1,-1 0 1,0 0-1,-1 0 1,1 0-1,0 0 1,-1 1 0,0-1-1,1 1 1,-1 0-1,0 0 1,0 1-1,0-1 1,0 1 0,0 0-1,-8-2 1,-9 1 41,0 0-1,-1 1 1,1 1 0,-37 5 0,52-4-47,-1 0 1,1 0-1,-1 0 0,1 1 1,-1 0-1,1 0 0,0 1 1,0 0-1,0 0 0,0 0 1,0 1-1,1 0 0,0 0 1,0 0-1,0 1 0,0-1 1,0 1-1,1 0 0,-4 6 1,7-9-31,0-1 0,0 1 1,1-1-1,-1 0 0,0 1 0,1-1 1,-1 1-1,1-1 0,0 1 0,-1 0 1,1-1-1,0 1 0,0-1 0,0 1 1,0 0-1,0-1 0,0 1 0,1-1 1,-1 1-1,0-1 0,1 1 0,0-1 1,-1 1-1,1-1 0,0 1 0,-1-1 1,1 1-1,0-1 0,0 0 0,0 0 1,0 1-1,0-1 0,1 0 0,-1 0 1,0 0-1,0 0 0,1-1 1,-1 1-1,1 0 0,-1 0 0,0-1 1,1 1-1,0-1 0,-1 1 0,3-1 1,8 4 0,1-1 1,1-1 0,-1 0-1,18 0 1,-23-2 33,189 1-2103,-146-1 644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7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69 132 3425,'9'57'1393,"-12"-46"395,12-12-2126,-2 3 341,0 0 0,0 1-1,0-1 1,-1 1 0,1 1 0,-1-1-1,0 1 1,0 0 0,0 1 0,-1-1-1,1 1 1,-1 0 0,0 0 0,0 1 0,-1 0-1,0 0 1,0 0 0,0 0 0,-1 0-1,0 1 1,0-1 0,0 1 0,-1 0-1,0 0 1,1 10 0,-2-11 6,-1 0 0,-1 0 0,1 1-1,-1-1 1,0 0 0,0 0 0,0 0 0,-1-1 0,0 1-1,-1 0 1,1-1 0,-1 1 0,0-1 0,0 0 0,0 1 0,-1-2-1,0 1 1,0 0 0,0-1 0,-1 0 0,1 0 0,-1 0-1,0 0 1,0-1 0,-1 0 0,1 0 0,0 0 0,-1-1 0,-6 2-1,6-1 45,0 0 0,0-1 0,-1 0 0,1 0 0,-1 0 0,1-1-1,-1 0 1,1 0 0,-1-1 0,0 1 0,1-2 0,-1 1 0,-8-2 0,14 1-69,0 0 0,0 0 1,0 0-1,0 0 0,1 0 0,-1 0 1,0 0-1,0-1 0,1 1 1,-1 0-1,1 0 0,-1-1 1,1 1-1,-1 0 0,1-1 1,0 1-1,0-1 0,-1 1 1,1 0-1,1-3 0,-1-39-549,0 28 531,1 7 44,0 0 0,0-1-1,1 1 1,0 0-1,1-1 1,0 1 0,0 1-1,0-1 1,10-14-1,50-67-151,-39 58 111,2 0-68,2 0-1,1 2 1,39-32 0,-17 17 327,-50 50-301,1 0 0,-1-1 1,0 1-1,-1 0 0,1 0 1,-1 0-1,-1 7 0,1-12 69,0 12 73,0 0-1,0 0 1,1-1-1,1 1 1,1 0-1,-1 0 0,6 13 1,-6-22-75,1 0 1,-1 1-1,1-1 1,0 0-1,0 0 1,0 0-1,0-1 1,1 1-1,-1-1 1,1 0-1,0 0 1,0 0-1,0 0 1,0-1-1,1 0 1,-1 0-1,1 0 1,-1 0-1,1-1 1,0 1-1,9 0 1,-5 0-17,0-1 0,0 0 0,0 0 0,0-1-1,0 0 1,0-1 0,0 0 0,0 0 0,-1-1 0,10-3 0,-15 4-23,1 0 1,0-1 0,-1 0-1,0 0 1,1 0-1,-1 0 1,0-1-1,0 1 1,0-1-1,-1 1 1,1-1-1,0 0 1,-1 0 0,0-1-1,0 1 1,0 0-1,0-1 1,0 1-1,-1-1 1,0 1-1,1-1 1,-1 0-1,-1 0 1,1 1-1,0-7 1,-1 7 21,1-1-1,-1 0 1,0 1-1,0-1 1,0 1-1,-1-1 1,1 1-1,-1-1 1,0 1-1,0-1 1,0 1-1,-1 0 1,1 0 0,-1-1-1,1 1 1,-1 0-1,-3-3 1,-2-1 325,0 0 1,0 1-1,-1 1 0,0-1 1,-11-5-1,16 9-162,3 2-266,1 9 93,0-1 1,1 1 0,0 0 0,0 0-1,1-1 1,0 1 0,0-1 0,1 0-1,0 0 1,1 0 0,0-1 0,10 13-1,-8-11-71,1 0 1,0 0-1,1-1 0,-1 0 0,1-1 0,1 0 0,0 0 1,0-1-1,14 6 0,-5-5-1144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8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23 3369,'0'0'596,"0"0"-321,0 0-137,0 0 50,0 0 122,0 0-1,-9-3-11,-2 0-100,-1-1-64,0 0 0,0 2 0,0-1 1,-1 1-1,1 1 0,-16 0 0,25 1-145,0 1 0,0-1 0,-1 1-1,1 0 1,0 0 0,0 0 0,0 0-1,0 0 1,0 1 0,0-1 0,0 1 0,0 0-1,1 0 1,-1 0 0,1 0 0,-1 1-1,1-1 1,0 1 0,0-1 0,0 1-1,0 0 1,0 0 0,1-1 0,-1 1-1,1 0 1,0 1 0,0-1 0,0 0-1,0 0 1,0 6 0,-1-1-30,0-1 0,1 1 0,1-1 0,-1 0 0,1 1 0,0-1 0,1 1 1,2 12-1,-2-18 30,0 1 0,0 0 0,0-1 0,0 1 0,1-1 0,-1 1-1,1-1 1,0 0 0,-1 0 0,1 1 0,0-1 0,0 0 0,1-1 0,-1 1 0,0 0 0,1-1 0,-1 1 0,1-1 0,-1 0 0,1 0 0,0 0 0,-1 0 0,1 0 0,0 0 0,3-1 0,18 4-156,0-1-1,0-1 1,48-2-1,-59-1 87,1-1 0,-1 0 0,0 0 0,0-1-1,0-1 1,0 0 0,0-1 0,19-11 0,-31 16 94,0-1-1,0 1 1,0-1-1,0 0 1,0 0 0,0 1-1,0-1 1,0 0 0,0 0-1,0 0 1,0 0 0,-1 0-1,1 0 1,0 0-1,-1 0 1,1-1 0,-1 1-1,1 0 1,-1 0 0,0 0-1,1-1 1,-1 1 0,0 0-1,0-3 1,0 3 49,0 0 1,-1 0 0,1 0-1,-1 0 1,0 1 0,1-1-1,-1 0 1,0 0 0,1 0-1,-1 1 1,0-1 0,0 0-1,0 1 1,0-1-1,1 1 1,-1-1 0,0 1-1,0-1 1,0 1 0,0 0-1,0-1 1,0 1 0,0 0-1,0 0 1,0 0 0,0 0-1,-1 0 1,1 0-1,0 0 1,-1 0 0,2 0-7,16 0-579,-5 2 488,0 0 0,0 1 0,0 0 0,-1 1-1,1 0 1,-1 1 0,17 10 0,-8-5-1260,-12-5-1345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8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6 1328,'0'0'1479,"0"0"-909,0 0-760,0 0 242,0 0 144,8-1-12,23-4 66,-31 5-241,0 1 1,1-1-1,-1 0 0,1 0 1,-1 0-1,1 0 1,-1 1-1,0-1 0,1 0 1,-1 1-1,1-1 1,-1 0-1,0 0 0,1 1 1,-1-1-1,0 1 0,0-1 1,1 0-1,-1 1 1,0-1-1,0 1 0,1-1 1,-1 1-1,0-1 1,0 0-1,0 1 0,0-1 1,0 1-1,0-1 1,0 1-1,0-1 0,0 1 1,0-1-1,0 1 1,0-1-1,0 1 0,0-1 1,0 1-1,0-1 0,-1 0 1,1 1-1,0-1 1,0 1-1,-1-1 0,1 0 1,0 1-1,-1 0 1,-9 14 404,-1-1 1,0 0-1,-1 0 1,-24 19-1,-10 13-49,30-28-312,-11 11 96,-31 45 0,52-65-200,1 0 1,-1 0 0,2 0-1,-1 1 1,1 0-1,1 0 1,0 0 0,0 0-1,1 0 1,-2 13-1,4 14-1697,0-13-2033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7:59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1456,'0'0'1825,"0"0"-889,0 0-536,0 0 32,0 0-184,0 0-176,0 0-56,0 19 160,0-9 168,0 3-8,0 1 64,0 3-152,0 2-120,0 2-111,-3 12-17,-4-3-193,-2-7-1367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0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1008,'0'0'991,"0"0"51,0 0-58,0 0-205,0 20-221,-1-9-489,-7 142 855,5-117-789,1-1 1,1 1 0,6 39-1,-5-71-141,1 0-1,0 0 0,0 0 0,0-1 0,0 1 1,1 0-1,-1 0 0,1-1 0,0 1 0,0-1 1,1 1-1,-1-1 0,1 0 0,-1 0 0,1 0 1,0 0-1,5 3 0,-2-3 12,0 1 1,0-1-1,0 0 0,1 0 1,-1 0-1,1-1 1,0 0-1,0-1 0,10 2 1,-4-2-109,0 0-1,0-1 1,0 0 0,0-1 0,0-1-1,0 0 1,0-1 0,0 0 0,0-1-1,16-7 1,3-15-460,-32 26 545,1-1-1,0 1 1,-1-1-1,1 1 0,-1-1 1,1 1-1,-1-1 1,0 1-1,1-1 1,-1 1-1,1-1 1,-1 1-1,0-1 0,1 0 1,-1 1-1,0-1 1,0 0-1,0 1 1,1-1-1,-1 0 1,0 1-1,0-1 0,0 0 1,0 1-1,0-1 1,0 0-1,0 0 1,-1 1-1,1-1 1,0 0-1,0 1 0,0-1 1,-1 1-1,1-1 1,0 0-1,-1 1 1,1-1-1,0 1 1,-1-1-1,1 1 0,-1-1 1,1 1-1,-1-1 1,1 1-1,-1-1 1,1 1-1,-1-1 1,0 1-1,1 0 0,-1 0 1,0-1-1,1 1 1,-1 0-1,0 0 1,1 0-1,-1-1 1,0 1-1,0 0 1,-75-7-1348,38 3-32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39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88 280,'0'0'847,"0"0"-63,0 0 24,0 0 66,0 0-13,0 0-118,-5-50 1012,2 47-1747,1 0 0,-1 0-1,0 0 1,-1 0 0,1 0 0,0 1-1,-1 0 1,1-1 0,-1 1 0,0 1-1,0-1 1,0 0 0,0 1 0,0 0-1,0 0 1,0 0 0,0 0 0,0 1-1,0 0 1,-1 0 0,-5 0 0,1 0-22,1 1 0,-1-1 0,0 2 1,1-1-1,-1 1 0,1 0 1,-1 1-1,1 0 0,-12 6 0,4 1 22,1 0 0,0 1-1,-23 22 1,34-29-18,0 0 0,0 1-1,0 0 1,1-1 0,-1 1 0,1 0 0,0 0 0,1 1 0,-1-1-1,1 1 1,0-1 0,1 1 0,-1 0 0,1 0 0,-1 9-1,3-11 11,-1-1-1,1 0 0,0-1 0,0 1 1,0 0-1,0 0 0,1 0 0,-1 0 0,1-1 1,-1 1-1,1-1 0,0 1 0,0-1 0,0 0 1,0 1-1,0-1 0,1 0 0,-1-1 0,1 1 1,-1 0-1,1-1 0,0 1 0,0-1 0,0 0 1,-1 0-1,1 0 0,6 1 0,7 2 34,1 0-1,-1-1 0,30 1 0,-36-4-17,34 3 21,52-4-1,-83 0-36,0-1 0,0 0-1,0-1 1,0 0 0,-1-1 0,1 0-1,-1-1 1,18-10 0,-28 13-1,0 0-1,1 0 1,-1 0 0,0-1-1,0 1 1,0 0 0,-1-1-1,1 0 1,-1 1 0,1-1-1,-1 0 1,0 0 0,0 0-1,1-3 1,-2 4 32,1 1-1,-1 0 1,1-1-1,-1 1 1,0-1-1,0 1 0,0-1 1,0 0-1,0 1 1,0-1-1,0 1 1,0-1-1,-1 1 1,1-1-1,-1 1 1,1 0-1,-1-1 1,1 1-1,-1-1 0,0 1 1,0 0-1,1-1 1,-1 1-1,0 0 1,0 0-1,0 0 1,-1 0-1,1 0 1,0 0-1,0 0 1,-3-1-1,3 1-120,3 19-313,0-9 372,1-1-1,0 0 1,1 0-1,-1 0 1,2 0-1,-1-1 1,9 10 0,-11-13 18,1-1 1,-1 0-1,1 0 1,0-1 0,0 1-1,0 0 1,1-1 0,-1 0-1,1 0 1,-1 0 0,1 0-1,0 0 1,0-1 0,-1 0-1,1 0 1,0 0 0,0 0-1,6 0 1,-10-6-926,0-2-912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0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4945,'0'0'896,"0"0"-896,0 0 0,0 0-440,0 0 280,0 0 112,0 0-88,149-39 88,-91 24-304,-13 2-1016,-10 3-601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0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67 2721,'0'0'-31,"0"0"-24,0 0 22,14-6 77,9-5 143,0 1 0,1 1 1,0 0-1,1 3 0,0 0 1,34-4-1,-58 30-557,5-15-584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2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0 170 2961,'0'0'1336,"0"0"-296,0 0-64,0 0-342,0 0-259,0 0-30,1-9-80,-1 5-255,7-36 131,-7 38-151,0 1 0,1-1-1,-1 1 1,1-1 0,-1 1-1,1-1 1,0 1 0,0-1-1,0 1 1,0 0 0,0 0-1,0-1 1,0 1 0,0 0-1,0 0 1,0 0 0,1 0-1,-1 0 1,0 0 0,1 1-1,-1-1 1,1 0 0,-1 1-1,1-1 1,-1 1 0,3-1-1,8 0-103,-1 0 0,1 1-1,-1 1 1,0 0-1,1 0 1,16 5-1,-25-5 104,0 0-1,1 0 1,-1 0-1,-1 1 1,1 0-1,0-1 1,0 1-1,0 0 1,-1 0-1,1 0 1,-1 1-1,0-1 1,0 1-1,0-1 1,0 1-1,0 0 1,0 0-1,-1-1 1,1 1-1,-1 0 1,0 1-1,0-1 1,0 0-1,0 0 1,-1 0-1,1 1 1,0 4-1,-1 86-44,0-94 170,0 0-1,4-13 4,1 2-106,1 1 0,0 0-1,1 0 1,0 0 0,0 1 0,1 0-1,1 1 1,13-12 0,-21 19-19,0 0 1,0 0 0,0 1 0,0-1 0,1 1-1,-1-1 1,0 1 0,0-1 0,0 1 0,0 0-1,1-1 1,-1 1 0,0 0 0,0 0 0,1 0-1,-1 0 1,0 0 0,0 0 0,0 0 0,1 1-1,-1-1 1,0 0 0,0 1 0,0-1 0,1 0-1,-1 1 1,0 0 0,0-1 0,0 1 0,0 0-1,0-1 1,0 1 0,0 0 0,0 0 0,-1 0-1,1 0 1,1 2 0,3 4-86,0 1-1,-1 0 0,0 1 1,4 12-1,5 10-65,-9-27 149,0 0 0,0-1 0,0 0 0,0 1 0,0-2 0,1 1 0,-1 0 0,1-1 0,0 0 0,0 0 0,0 0 1,0-1-1,0 1 0,0-1 0,0 0 0,1-1 0,-1 1 0,9-2 0,-2 2-12,-1-2 1,0 1-1,0-2 1,0 1-1,0-1 1,0-1-1,19-7 1,-20 5 122,-1 0 0,-1 0 1,1 0-1,-1-1 0,1-1 1,-2 1-1,1-1 0,-1-1 1,7-8-1,-12 14-67,0-1-1,0 0 1,-1 1 0,1-1-1,-1 0 1,0 0 0,0 0 0,0 0-1,0 0 1,0 0 0,-1-1-1,1 1 1,-1 0 0,0 0 0,0 0-1,0-1 1,0 1 0,-1 0 0,1 0-1,-1 0 1,0 0 0,0-1-1,0 1 1,0 0 0,0 1 0,-1-1-1,1 0 1,-1 0 0,0 1 0,0-1-1,0 1 1,-3-4 0,-4-4 38,0-1-36,-1 0 0,1 1 0,-2 0 1,1 1-1,-1 0 0,-21-12 0,31 21-47,1 0 0,-1 0-1,0 0 1,1 0 0,-1 0-1,0 0 1,1 0 0,-1 0-1,0 1 1,1-1 0,-1 0 0,1 0-1,-1 1 1,0-1 0,1 0-1,-1 1 1,1-1 0,-1 1-1,1-1 1,-1 1 0,1-1 0,-1 0-1,1 1 1,0 0 0,-1-1-1,1 1 1,0-1 0,-1 1-1,1-1 1,0 1 0,0 0 0,-1-1-1,1 1 1,0 0 0,0-1-1,0 1 1,0 0 0,0-1 0,0 2-1,-6 37-17,5-28 18,-2 20-44,1 47 0,2-60-51,0-16 91,1 0 0,-1 0 0,1 0 0,0 1 0,-1-1 0,1 0 0,0 0 0,0 0 1,0 0-1,0-1 0,1 1 0,-1 0 0,0 0 0,1-1 0,0 1 0,-1-1 0,1 1 0,0-1 0,-1 1 0,1-1 0,0 0 0,0 0 0,0 0 0,0 0 1,0-1-1,0 1 0,1 0 0,-1-1 0,0 1 0,4-1 0,10 3-30,0-1-1,0-1 1,18-1 0,-23 0 21,0-1 6,-1 0 0,1 0 0,-1-1 0,0 0 0,0-1 0,0 0 0,0 0 0,0-1 0,0-1-1,-1 1 1,0-2 0,0 1 0,-1-1 0,14-12 0,-15 12 35,-1 0 0,0-1 0,0 0 0,0 0-1,-1 0 1,0-1 0,-1 1 0,1-1 0,-2-1-1,1 1 1,-1 0 0,0-1 0,-1 0 0,0 1-1,0-1 1,-1 0 0,1-11 0,12 31-177,14 21 234,-10-10-147,-15-20 19,-1 1 0,0 0 0,0 0 0,0 0 0,0 0 0,-1 1 0,1-1 0,-1 0 0,0 1 0,0-1 0,0 1 0,0 0 0,0-1 0,-1 1 0,0 0 0,0-1 0,0 1 0,-1 6 0,1 4 132,1-11-81,-1-1 0,1 1 0,0 0 0,0 0 0,0-1 0,0 1 0,0-1 0,1 1 1,-1-1-1,1 0 0,-1 1 0,1-1 0,0 0 0,0 0 0,0 0 0,0 0 0,0-1 0,1 1 0,-1-1 0,0 1 0,1-1 0,-1 0 1,1 0-1,0 0 0,-1 0 0,1 0 0,0 0 0,5 0 0,8 2-132,0 0 0,-1-1 0,28 0-1,-20-2-1193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3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186 132 1696,'0'0'1378,"0"0"-601,0 0-156,0 0-53,0 0 17,0 0-74,-5-9-43,-15-28-193,18 35-263,1 1 0,0-1 0,-1 1 0,1 0 0,-1-1 0,1 1 0,-1 0 0,0 0 0,0 0 0,1 0 0,-1 0 0,0 1 0,0-1 0,0 0 0,0 1 0,0 0 0,0-1 0,0 1 0,0 0 0,0 0 0,0 0 0,-3 1 0,-36 8 1,35-5-12,1 0 0,-1-1-1,1 2 1,0-1 0,0 0-1,0 1 1,0 0 0,1 0-1,0 1 1,-7 10 0,9-12-40,0 0 1,0-1 0,1 1 0,-1 0 0,1 0 0,0 0 0,0 0 0,0 0 0,0 0-1,1 0 1,0 0 0,-1 0 0,1 0 0,1 1 0,-1-1 0,1 0 0,0 0 0,0 0-1,1 5 1,0-7-16,0 1 0,0-1 0,0 1 0,0-1 0,1 0 0,-1 0 0,1 0 0,-1 0 0,1 0 0,-1 0-1,1-1 1,0 0 0,0 1 0,0-1 0,0 0 0,0 0 0,0 0 0,0-1 0,6 1 0,64 4-1903,-67-5 1677,-5 0 252,0-1-1,0 1 1,0 0-1,0-1 1,0 1 0,0-1-1,0 1 1,0-1-1,0 1 1,0-1-1,-1 1 1,1-1-1,0 0 1,0 0-1,0 1 1,-1-1-1,1 0 1,0 0 0,-1 0-1,1 0 1,-1 0-1,1 0 1,-1 0-1,1 0 1,-1 0-1,0 0 1,0 0-1,1 0 1,-1-2-1,0 1 81,1 1-1,-1-1 1,0 0-1,1 1 1,-1-1-1,1 1 1,0-1-1,0 1 1,-1 0-1,1-1 0,0 1 1,0 0-1,0 0 1,1-1-1,-1 1 1,0 0-1,0 0 1,1 0-1,-1 0 1,2 0-1,1-1-29,-1 1 1,1 1-1,-1-1 0,1 0 1,0 1-1,0 0 1,-1 0-1,1 0 0,0 0 1,0 0-1,-1 1 0,1 0 1,0-1-1,-1 2 0,1-1 1,-1 0-1,5 3 0,-2-1 16,-1 1-1,0 0 0,0 0 0,0 0 0,0 1 1,-1-1-1,0 1 0,1 0 0,4 9 0,-3-3 38,0 0 0,0 1-1,-1 0 1,-1 0-1,0 0 1,0 0 0,-1 1-1,-1-1 1,2 24-1,-4-29-77,0-2 70,0 1-1,0 0 1,0 0-1,-1-1 1,1 1-1,-1 0 1,-1-1-1,-1 7 1,1-10-2,1-1-1,0 1 1,-1 0-1,1-1 1,-1 1-1,1-1 1,-1 1-1,0-1 1,0 0 0,0 0-1,1 0 1,-1 0-1,0 0 1,0 0-1,-1 0 1,1-1 0,0 1-1,0-1 1,0 1-1,0-1 1,0 0-1,-1 0 1,1 0 0,-4-1-1,-1 1 63,-1 1 18,0-2 1,0 1-1,0-1 1,1 0 0,-10-2-1,15 2-155,1 1 0,-1-1 0,0 0 0,1 1 0,-1-1 0,1 0 0,-1 0-1,1 0 1,-1 0 0,1 0 0,0 0 0,0-1 0,-1 1 0,1 0 0,0-1 0,0 1 0,0-1 0,0 1 0,1-1-1,-1 1 1,0-1 0,1 1 0,-1-1 0,1 0 0,-1 0 0,1 1 0,0-1 0,0 0 0,0-3 0,0-1-73,1-1 0,0 0 0,0 0 0,0 1 0,1-1 0,0 0 0,1 1 0,-1 0 0,1 0 0,1-1 0,-1 2 0,1-1 0,0 0 1,7-7-1,8-7 44,1 1 1,31-23-1,4-4-340,-45 37 429,-1 0 1,-1-1-1,0 0 1,0-1 0,-1 0-1,-1 0 1,1 0-1,-2-1 1,0 0 0,0 0-1,-1 0 1,0-1-1,-1 1 1,-1-1 0,1-14-1,-3 26-42,0 0 1,1 0-1,-1 0 0,0 0 0,1 0 0,-1-1 1,0 1-1,1 0 0,-1 0 0,1 0 1,0 0-1,-1 0 0,1 0 0,0 0 0,0 1 1,-1-1-1,1 0 0,0 0 0,0 0 0,0 1 1,0-1-1,0 1 0,0-1 0,0 0 1,0 1-1,0 0 0,2-1 0,-2 1-21,-1 0 1,1 0-1,0 0 0,0 0 0,0 0 1,0 1-1,0-1 0,0 0 0,-1 1 0,1-1 1,0 0-1,0 1 0,0-1 0,-1 1 0,1-1 1,0 1-1,-1 0 0,1-1 0,0 1 1,-1 0-1,1-1 0,-1 1 0,1 0 0,-1 0 1,1-1-1,-1 1 0,0 0 0,1 0 0,-1 0 1,0 0-1,0-1 0,0 1 0,1 0 1,-1 1-1,5 75 167,-6-64-138,1 0 1,1 0-1,0 0 1,1-1-1,0 1 1,5 14-1,-6-23-35,1-1 0,0 1-1,0-1 1,0 1 0,1-1-1,-1 0 1,1 1 0,0-1 0,0-1-1,0 1 1,0 0 0,0-1-1,0 1 1,1-1 0,0 0 0,-1 0-1,1-1 1,0 1 0,0-1 0,0 1-1,0-1 1,0 0 0,7 0-1,8 2-233,0-1 0,0-1 0,0-1 0,0 0 0,0-2 0,0 0 0,26-6 0,-11-4-1395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03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57 1840,'0'0'1939,"0"0"-732,0 0-354,0 0-165,0 0-119,0 0-122,-1-4-178,0 0-251,-1 1 0,0-1-1,0 0 1,-1 1-1,1 0 1,-1-1 0,0 1-1,1 0 1,-1 0-1,-5-3 1,6 5-49,1-1 1,0 1-1,-1 0 1,1 0-1,-1 0 1,1 1-1,-1-1 0,1 0 1,-1 0-1,1 1 1,-1-1-1,0 1 1,1 0-1,-1-1 1,0 1-1,0 0 0,1 0 1,-1 0-1,0 0 1,1 0-1,-1 1 1,0-1-1,1 0 1,-1 1-1,0-1 1,1 1-1,-1 0 0,0-1 1,1 1-1,-1 0 1,-2 2-1,3-2 28,0 1-1,-1-1 0,1 1 1,0-1-1,0 1 1,0-1-1,0 1 1,0 0-1,0 0 1,1-1-1,-1 1 0,0 0 1,1 0-1,0 0 1,-1 0-1,1 0 1,0 0-1,0-1 1,0 1-1,0 0 0,0 0 1,0 0-1,1 0 1,-1 0-1,1 0 1,-1 0-1,1-1 1,0 1-1,1 3 0,0-2-38,0 0 0,0 1 0,0-1 0,1 0 0,-1 0 0,1 0 0,0-1 0,0 1 0,-1 0 0,2-1 0,-1 0 0,0 0 0,7 3 0,13 1-301,-1-1-1,1-1 0,1-1 0,-1-1 1,0-1-1,1-1 0,28-3 0,20 0 1913,51 3 843,-123 0-2345,0 0-220,-19 19-1220,8-12 165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0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 90 160,'0'0'2123,"0"0"-820,0 0-456,0 0-174,0 0-222,0-3-153,0-73 4020,0 75-4187,0 1-10,-6-10 306,4 14-468,0-1 1,0 0-1,0 1 1,0-1-1,0 1 1,1 0 0,0 0-1,-1 0 1,1-1-1,0 9 1,-4 6-45,-11 28 110,-2-2 0,-2 0-1,-2-1 1,-1-2 0,-3 0 0,-1-1-1,-2-2 1,-40 42 0,-22 12 119,139-114-404,-27 10 72,1 1 1,0 0 0,1 2-1,0 0 1,0 2-1,1 1 1,0 0-1,0 2 1,0 1 0,30-1-1,-53 4 35,-1 0-6,0 0-116,0 0 191,0 1-1,0-1 0,0 0 1,0 0-1,0 0 1,0 1-1,0-1 0,0 0 1,0 0-1,0 0 0,0 1 1,0-1-1,0 0 0,0 0 1,0 0-1,0 1 1,0-1-1,0 0 0,0 0 1,-1 0-1,1 0 0,0 1 1,0-1-1,0 0 0,0 0 1,0 0-1,0 0 1,-1 1-1,1-1 0,0 0 1,0 0-1,0 0 0,0 0 1,-1 0-1,1 0 0,0 0 1,0 1-1,0-1 1,0 0-1,-1 0 0,1 0 1,0 0-1,0 0 0,0 0 1,-1 0-1,1 0 0,0 0 1,0 0-1,0 0 1,-1 0-1,1 0 0,0 0 1,-1-1-1,1 1-111,-3 0-2818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0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3913,'0'0'1481,"0"0"-374,0 0-101,0 0-150,0 0-318,0 0-250,1 7-24,29 146 70,-12-68-142,-12-64-328,2 19 226,-8-15-3490,0-25 2300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0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4137,'0'0'1488,"0"0"-888,0 0-400,0 0 160,0 0-176,0 0-176,0 0-8,0 2 0,0 6-80,0 7-296,0-3-408,0 1-672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2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84 254 1408,'0'0'3886,"0"0"-2644,0 0-779,0 0 48,0 0-239,0 0-267,-1 0 1,1 0 0,0 0-1,-1 0 1,1 0 0,0 0-1,-1 0 1,1 0-1,0 0 1,-1 0 0,1 0-1,0 0 1,-1 0 0,1 0-1,0 0 1,-1 1 0,1-1-1,0 0 1,-1 0 0,1 0-1,0 0 1,0 1 0,-1-1-1,1 0 1,0 0 0,0 1-1,-1-1 1,1 0-1,0 0 1,0 1 0,0-1-1,-1 0 1,1 1 0,-1 5 32,-1 0 0,2 0 0,-1 0 0,1 0 0,-1 0 0,2 0 0,-1 0-1,1 0 1,0 0 0,0 0 0,0 0 0,1 0 0,0 0 0,0-1 0,1 1 0,-1-1 0,1 1 0,1-1 0,-1 0 0,8 8 0,-5-6-39,1-1 0,0-1 0,0 1 0,1-1 0,0-1 0,0 1 1,0-1-1,0 0 0,0-1 0,1 0 0,0-1 0,-1 1 0,16 1 0,-3-1-114,0-1-1,0 0 1,0-2 0,35-3-1,-52 3 99,-1 0-1,1-1 0,0 1 0,-1-1 1,1 0-1,-1 0 0,1 0 0,-1-1 1,1 1-1,-1-1 0,0 0 0,0 0 1,0 0-1,0 0 0,0 0 0,0-1 1,-1 1-1,1-1 0,-1 0 0,1 0 1,-1 0-1,0 0 0,0 0 0,-1 0 1,1-1-1,-1 1 0,1-1 0,-1 1 1,0-1-1,0 1 0,-1-1 1,1 0-1,-1 1 0,0-5 0,-1-9-7,-1 1-1,-1-1 0,0 1 0,-2 0 1,0 0-1,0 0 0,-1 1 0,-1 0 1,-1 0-1,0 1 0,-1 0 1,-1 0-1,0 1 0,0 0 0,-1 0 1,-18-14-1,24 24 22,0 0 0,0 0 0,0 1 1,0 0-1,0 0 0,0 0 0,-1 1 0,1-1 0,0 1 1,-1 0-1,1 1 0,-1-1 0,0 1 0,1 1 0,-1-1 1,1 1-1,-1-1 0,1 2 0,-6 1 0,-4 1 9,1 1 0,0 0 0,0 1 0,1 1 0,-24 15 0,30-18-30,-1 1 1,1 0-1,0 0 0,1 1 1,-1 0-1,1 0 0,0 0 1,1 1-1,0 0 0,0 0 0,0 0 1,1 1-1,0-1 0,0 1 1,1 0-1,0 0 0,0 1 1,1-1-1,0 0 0,1 1 0,-1 0 1,1 15-1,2-20 38,0-1 1,0 0-1,0 1 0,0-1 1,1 0-1,-1 0 0,1 0 1,-1 0-1,1 0 0,0-1 1,0 1-1,1-1 1,-1 1-1,1-1 0,-1 0 1,1 1-1,-1-1 0,1-1 1,0 1-1,6 3 0,5 2 55,1 0 0,0-1 0,16 5 0,-11-5-135,0-2 0,0 0 0,0-1 0,1-2 0,-1 0 0,0-1 0,1-1 0,36-6 0,-41 4-97,1 0 1,-1-2-1,0 0 0,-1-1 1,1 0-1,-1-2 0,0 1 1,-1-2-1,0 0 0,0-1 1,14-13-1,-25 20 318,0-1 0,0 0 1,0 0-1,0 0 0,0 0 1,-1 0-1,0 0 0,0-1 0,0 1 1,-1-1-1,1 0 0,-1 0 0,0 1 1,0-1-1,-1 0 0,1 0 0,-1 0 1,0 0-1,-2-8 0,2 2 239,1 19-385,-1-1 1,1 1-1,0 0 1,1-1-1,-1 1 1,2-1-1,-1 1 0,1-1 1,0 0-1,1 0 1,-1 0-1,1-1 0,1 1 1,-1-1-1,9 8 1,-6-8-29,0 0-1,0-1 1,1-1 0,0 1 0,0-1 0,0 0 0,0-1 0,1 0 0,0 0 0,-1-1-1,1 0 1,0-1 0,0 1 0,0-2 0,0 1 0,14-2 0,-9 0 24,1 0 1,-1-1-1,0-1 1,0 0 0,0 0-1,0-2 1,0 0-1,-1 0 1,21-12 0,-31 14 0,1 1 0,-1 0 1,0-1-1,0 1 0,0-1 0,0 0 1,-1 0-1,1 0 0,-1 0 0,1-1 1,-1 1-1,0-1 0,0 1 1,-1-1-1,1 0 0,-1 1 0,0-1 1,1-5-1,-1 3 38,-1 0 0,0 0-1,0 0 1,-1 0 0,0 0 0,0 0 0,0 0-1,-1 0 1,0 0 0,-5-10 0,-4-5 105,-1 0 1,-1 2-1,-1-1 1,-32-33-1,41 47-184,-1 0 1,0 1-1,0 0 0,0 0 0,0 0 1,-1 1-1,0 0 0,0 1 0,0-1 0,0 1 1,-1 0-1,-10-2 0,13 4-18,0 1 0,-1-1 1,1 1-1,0 0 0,0 0 0,0 1 1,0-1-1,0 1 0,0 0 0,0 0 1,0 1-1,0 0 0,1 0 0,-1 0 1,0 0-1,1 1 0,0-1 0,-1 1 1,-6 7-1,-5 4-25,1 1 0,0 1 0,1 1-1,-19 29 1,29-40 46,0 0 0,1 0-1,0 0 1,0 1 0,0-1-1,1 1 1,0-1-1,0 1 1,1 0 0,0 0-1,0 0 1,1 0 0,0 0-1,0 0 1,0-1 0,1 1-1,0 0 1,3 12-1,-2-15 32,1 0 0,-1-1 0,0 1 0,1 0 0,0-1 0,0 0 0,0 0 0,0 0 0,0 0 0,1 0 0,-1-1 0,1 1 0,0-1 0,0 0 0,0 0 0,0-1 0,0 1 0,0-1 0,0 1 0,0-1 0,7 0 0,12 3 15,0-2-1,42-1 0,-49-1-14,-2 0-1,0-1-1,0-1 1,1-1-1,-1 0 1,-1 0 0,1-1-1,0-1 1,-1-1-1,0 0 1,0 0 0,16-12-1,-12 6 177,0-1-1,0-1 0,-2-1 0,0 0 1,0-1-1,-2 0 0,13-20 1,-26 37-150,0 0 0,-1 0 1,1 0-1,0 0 0,0 0 1,0 1-1,0-1 1,0 0-1,0 0 0,0 0 1,0 0-1,0 0 0,0 1 1,1-1-1,-1 0 0,0 0 1,1 0-1,-1 0 0,1 0 1,0 2-1,23 31 96,-15-23-121,1-1-1,1 0 1,20 16 0,-20-20-3,0-1 0,0 0 0,0-1 0,1 0 0,0 0 0,-1-1 1,1-1-1,1 0 0,-1-1 0,0 0 0,0-1 0,18-2 0,-22 2 1,1-1-1,0 0 0,-1 0 0,1-1 1,-1 0-1,0-1 0,1 0 0,-1 0 1,-1-1-1,1 0 0,0 0 1,-1-1-1,0 0 0,0 0 0,0-1 1,-1 0-1,0 0 0,6-7 0,-10 11 11,-1-1 0,1 1-1,0-1 1,-1 0 0,0 1-1,0-1 1,0 0-1,0 0 1,0 1 0,-1-1-1,1 0 1,-1 0-1,1 0 1,-1 0 0,0 0-1,0 0 1,-1 0 0,1 0-1,-1 0 1,1 0-1,-3-4 1,1 2 14,0 1 0,-1 0 0,0 0-1,0 0 1,0 0 0,-1 0 0,1 0 0,-1 1 0,0 0-1,0 0 1,-7-5 0,-8-2 47,0 1 0,0 0 1,-1 2-1,-38-11 0,35 13-177,0 0 0,-1 2 0,1 0 0,-1 2 0,-35 1 0,44 2-31,0 0-1,0 1 1,0 0 0,1 1-1,-1 1 1,1 0-1,0 1 1,1 0 0,-21 14-1,-7 9-1785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6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8 1280,'0'0'1299,"0"0"-660,0 0-280,0 0 12,0 0 159,0-7 2624,-1 24-3180,-2-1-1,0 1 0,0-1 1,-2 0-1,0 0 1,-9 18-1,-14 48 371,25-58-293,0 1 0,1-1 0,1 1 0,2-1 0,0 1 0,9 41 0,-4-25 33,-4-19-56,-1-1 0,0 1 0,-2 0 0,0 0 0,-2 0-1,0-1 1,-1 1 0,-1-1 0,-2 0 0,-12 31 0,10-32-21,2 0 0,0 1 0,2 0 0,0 1 1,1-1-1,1 1 0,0 38 0,6-35 11,0-1 1,1 0-1,1-1 0,2 1 0,0-1 0,15 32 1,-8-18 94,12 46 1,-19-50 28,1 0 0,1 0 0,3-1 0,0 0 0,2-1 0,20 33-1,-27-51-59,-1 0-1,0 1 1,-1-1-1,-1 1 0,0 0 1,0 0-1,2 26 1,3 13 61,6-3-14,-11-38-76,0-1 0,0 1 1,-2 0-1,0 0 0,2 20 0,-4-27-43,1 0 0,0 1 0,0-1 0,0-1 0,1 1 0,-1 0 0,4 6 0,-4-11 30,0 0-101,0 0 0,-1 0 0,1 0 0,0 0-1,-1 0 1,1 0 0,0 0 0,-1 0 0,1 0-1,0 0 1,-1 0 0,1 0 0,0-1 0,-1 1-1,1 0 1,-1-1 0,1 1 0,0 0 0,-1-1-1,1 1 1,-1-1 0,1 1 0,-1 0 0,0-1-1,1 1 1,-1-1 0,1 0 0,-1 1 0,0-1-1,1 1 1,-1-1 0,0 0 0,0 1 0,1-1-1,-1 1 1,0-2 0,3-8-1859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1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0 96,'0'0'1056,"0"0"-557,0 0-275,0 0 104,0 0 63,0 0-66,0 17-31,0-15-290,0 61 923,-14 106 1,5-114-668,8-40-422,0-1 0,-2 0 0,0 0 0,0 0 0,-1 0 0,-1 0 0,0-1 0,-1 0 0,-13 23-1,1-15-1252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8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30 1408,'0'0'2740,"0"0"-1482,0 0-823,0 0-229,9-29 64,-25 52 774,1 0 0,-14 30 0,-1 3-894,-61 111 896,91-166-979,0-1 59,0 0-64,0 0-48,2 0-7,268-15-3053,-261 21 2580,-8-3-376,-2-6-564,1-5-730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8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37 2801,'0'0'1363,"0"0"-482,0 0-207,0 0-206,0 0-164,0 0-152,1-6-47,3-24 383,1 30-306,-5 0-178,1 0 1,-1 0-1,1 0 1,-1-1-1,1 1 0,-1 0 1,1 0-1,0 0 0,-1 0 1,1 0-1,-1 0 1,1 0-1,-1 0 0,1 0 1,-1 0-1,1 1 1,-1-1-1,1 0 0,-1 0 1,1 0-1,-1 1 1,1-1-1,-1 0 0,1 1 1,-1-1-1,1 0 0,-1 1 1,1-1-1,0 1 1,-1 38 689,1-5-460,-2 0 0,-1 0 0,-1 0 0,-9 36 0,-3 12-337,14-77-45,1 0-1,0 0 1,0-1 0,0 1-1,0 0 1,1 0-1,0-1 1,0 1 0,0 0-1,1-1 1,0 1 0,0-1-1,0 1 1,4 6 0,2-2-1009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9.1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6489,'0'0'2033,"0"0"-1465,0 0-360,0 0-208,0 0-288,0 0-1112,0 0-1521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19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86 3697,'0'0'1071,"0"0"-566,0 0-98,0 0-60,0 0-22,0 0 68,-4 2-44,-1 3-217,-1 0 1,0 0 0,1 0 0,0 0 0,0 1 0,0 0 0,1 0 0,0 1 0,0-1 0,1 1 0,0-1 0,0 1 0,0 0 0,-2 10 0,2-4-111,1 0 0,0 1 0,1-1 0,1 0 0,0 1 0,0-1 1,5 22-1,-4-30-34,0 0 0,1 1 0,0-1 0,0 0 1,0 0-1,1 0 0,0 0 0,0-1 0,0 1 1,0-1-1,1 0 0,0 0 0,0 0 0,0 0 0,0 0 1,1-1-1,4 3 0,-6-4-38,0 0 0,0-1 1,0 1-1,0-1 0,0 0 0,0 0 1,0 0-1,1 0 0,-1 0 0,0-1 0,1 1 1,-1-1-1,0 0 0,1 0 0,-1-1 0,1 1 1,-1-1-1,0 1 0,0-1 0,1 0 1,-1 0-1,0 0 0,0-1 0,0 1 0,0-1 1,0 0-1,0 0 0,4-3 0,19-18 9,-1-2 0,-2 0 0,0-1 0,-1-1 0,25-44 0,-44 65 26,0 1 0,0-1 0,-1 0 0,1 0 0,-2 0 0,1 0 0,-1 0 0,0-1 0,0 1 0,0 0 0,-1-1 0,0 1 0,0-1 0,-1 1 0,0 0 0,0 0 0,-2-8 0,1 10 14,0-1-1,-1 1 0,1 0 1,-1 0-1,1 0 1,-1 0-1,-1 1 1,1-1-1,0 1 0,-1-1 1,0 1-1,1 0 1,-1 1-1,0-1 1,-1 1-1,1 0 1,0 0-1,-1 0 0,1 0 1,-1 1-1,1-1 1,-10 0-1,-8-2 22,-1 2-1,0 0 0,1 1 1,-1 1-1,-36 6 0,45-1-39,0 0 0,0 1 0,1 1 0,0 0 0,0 1 0,-23 19 0,6-6 19,-1 0-7,18-15-15,0 2 0,1 0 0,0 1-1,1 0 1,0 0 0,1 1 0,-19 23-1,28-31 20,0-1-1,0 1 1,0 0-1,1-1 1,-1 1-1,0 0 1,1 0-1,0 0 1,-1-1-1,1 1 1,0 0-1,0 0 1,0 0-1,0 0 1,0 0-1,0 0 1,1 0-1,-1-1 1,0 1-1,1 0 1,0 0-1,-1 0 1,1-1-1,0 1 1,0 0-1,0-1 1,0 1-1,0-1 1,1 1-1,-1-1 1,0 0-1,1 1 1,-1-1-1,1 0 1,-1 0-1,1 0 1,3 2-1,5 3 15,1-1-1,0 0 0,1-1 1,17 5-1,-28-8-14,38 8-351,1-2 1,0-2-1,0-1 0,74-3 0,-77-1-479,31 0-1651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28:21.0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66 166 824,'0'0'1158,"0"0"-206,0 0-95,0 0-171,0 0-218,0 0-232,3-8-187,6-25-10,-10 48 214,0-1-1,1 1 1,2 19-1,0 13 28,-1-43-244,-1 1-1,1-1 1,0 1 0,0-1 0,0 0 0,1 1 0,-1-1 0,1 0-1,0 0 1,1 0 0,-1 0 0,1 0 0,-1-1 0,1 1 0,0-1-1,0 0 1,1 0 0,-1 0 0,1 0 0,-1 0 0,1-1 0,0 1-1,0-1 1,0 0 0,0-1 0,1 1 0,-1-1 0,7 2 0,9 2 35,0 0 0,1-2 0,-1 0 0,40 0 0,-49-4-54,1 0 1,-1 0-1,0-1 0,-1 0 1,1 0-1,0-2 1,-1 1-1,1-1 0,-1-1 1,0 0-1,15-10 1,-21 12-31,1 0-1,-1 0 1,0-1 0,0 1 0,-1-1 0,1 0 0,-1 0 0,0-1 0,0 1-1,0-1 1,0 1 0,-1-1 0,0 0 0,0 0 0,0 0 0,-1 0 0,1 0-1,-1-1 1,0 1 0,-1 0 0,0-1 0,1 1 0,-1 0 0,-1-1 0,1 1-1,-3-7 1,2 7-5,-1 1-1,0 0 0,0 0 0,0 1 0,-1-1 1,1 0-1,-1 1 0,0-1 0,0 1 1,0 0-1,-1 0 0,1 0 0,-1 1 0,1-1 1,-6-2-1,-66-33 29,61 32 26,0 0-132,-1 0 1,0 0 0,0 1-1,0 1 1,0 1 0,-1 0-1,0 1 1,1 1 0,-1 0-1,0 2 1,-20 1 0,28 0 95,0 0 0,-1 0 0,1 0 0,0 1 0,1 1 1,-1-1-1,1 1 0,-1 1 0,1-1 0,0 1 0,1 0 1,-1 1-1,1-1 0,0 1 0,0 1 0,1-1 0,0 1 1,0 0-1,0 0 0,1 0 0,0 1 0,-4 11 0,7-17 16,0 0 0,0 1 0,0-1 0,1 0 0,-1 1 0,0-1 0,1 0 0,-1 1 0,1-1 0,0 1 0,0-1 0,0 1 0,0-1 0,1 1 0,-1-1 0,0 0 0,1 1 0,0-1 0,-1 1 0,1-1 0,0 0 0,0 0 0,1 0 0,-1 1 0,0-1 0,1 0 0,-1 0 0,1-1 0,0 1 0,0 0 0,-1-1 0,1 1 0,0-1 0,0 1 0,3 1 0,8 2 116,-1 1 0,1-2 0,0 0 0,0 0 0,18 2 0,-16-3-90,27 4-192,0-1-1,0-1 1,1-3-1,84-6 1,-121 3 151,0-1-1,0 1 1,0-1 0,0 0-1,0 0 1,0-1 0,0 1-1,-1-1 1,1-1 0,-1 1-1,0-1 1,0 0 0,0 0 0,0 0-1,-1-1 1,0 0 0,0 0-1,0 0 1,0 0 0,-1-1-1,0 1 1,0-1 0,0 0-1,2-10 1,-5 16-6,0-1 0,0 1-1,0 0 1,1-1 0,-1 1 0,0 0-1,0 0 1,0-1 0,0 1 0,0 0-1,0 0 1,0-1 0,1 1 0,-1 0-1,0 0 1,0-1 0,0 1 0,0 0-1,1 0 1,-1 0 0,0-1 0,0 1-1,1 0 1,-1 0 0,0 0 0,0 0-1,1 0 1,-1 0 0,0-1 0,0 1-1,1 0 1,-1 0 0,0 0 0,1 0-1,-1 0 1,0 0 0,0 0 0,1 0-1,-1 0 1,0 0 0,1 1-1,12 9 24,5 16 74,-6 13 22,-11-34-6,1 1 0,-1 0 1,1-1-1,0 0 0,1 1 0,3 5 1,-5-9-52,1 0 0,0 0 0,0 0 0,0-1-1,0 1 1,0 0 0,0-1 0,1 1 0,-1-1 0,0 0 0,1 0 0,-1 0 0,1 0 0,-1 0 0,1 0 0,0-1 0,3 1 0,8 2-49,-1-1 1,1-1-1,0 0 1,0-1-1,0-1 1,0 0-1,-1-1 1,16-3-1,-23 3-25,-1 0 0,1 0 1,-1-1-1,0 0 0,1 0 0,-1 0 0,-1 0 1,1-1-1,0 0 0,-1 0 0,0 0 0,0 0 1,0-1-1,-1 1 0,1-1 0,-1 0 0,0 0 1,0-1-1,-1 1 0,0 0 0,3-8 1,-3 4-104,0 0 0,-1 0 1,1 0-1,-2-1 1,1 1-1,-1 0 0,-1-1 1,0 1-1,0 0 1,-1 0-1,0 0 0,0 0 1,-1 0-1,0 0 1,-1 0-1,0 1 0,-8-13 1,9 16 119,0 0 1,0 1-1,-1-1 0,0 1 1,0 0-1,0 0 1,0 0-1,0 0 1,-1 1-1,0-1 0,1 1 1,-1 0-1,-1 1 1,1-1-1,0 1 0,0 0 1,-1 1-1,1-1 1,-1 1-1,0 0 0,1 0 1,-1 1-1,0 0 1,0 0-1,1 0 0,-1 1 1,0-1-1,1 1 1,-11 4-1,4 0-403,0 0 0,0 2 0,1-1 0,-1 2 0,1-1-1,-10 10 1,19-15 260,-16 13-2388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4:01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11995 9383 48 0,'0'0'81'0,"0"0"1"15,0 0-36-15,0 0-7 16,0 0 4-16,0 0 13 16,-21-20 5-16,20 17-29 15,-1 1-8-15,1 2-5 16,-1 0 16-16,1 0-11 16,1-2-9-16,-2 2 2 15,2 0-11-15,0 0 33 0,0 0-6 16,0 0 12-16,0 0-24 15,0 0 5-15,0 0-14 16,0 0-2-16,0-3 10 16,0 3-4-16,0 0 10 15,0 0-19-15,0 0 18 16,0 0-25-16,0 0 15 16,0 0-15-16,0 0-7 15,0 14-6-15,0 9 10 16,-1 15-3-16,-4 6 12 15,-4 6-3-15,2 1 0 16,-2 0-3-16,1-4 6 16,2 3-6-16,2-4 0 0,-2 2 0 15,0-5 1-15,1-3-1 16,1-2 0-16,-1-6-8 16,1-3-13-16,1-9-49 15,2-3-15-15,1-8-55 16,0-5-96-16</inkml:trace>
  <inkml:trace contextRef="#ctx0" brushRef="#br0" timeOffset="1450.55">11853 9431 67 0,'0'0'147'0,"0"0"-94"16,0 0-4-16,0 0 19 15,0 0 33-15,0 0-38 0,0 0-5 16,-7-26-23-16,5 23-8 16,2 0 1-16,0 3-27 15,0-5-1-15,0 5 2 16,0-5-4-16,0 1 4 15,0-1-1-15,0-3 6 16,3 0-7-16,3 0 0 16,3-4-6-16,3-1 5 15,4 1-22-15,6-2 22 16,4-1-19-16,4 1 10 16,3 2 10-16,-2 2 0 15,1 0 2-15,-1 4-2 16,0 0 0-16,-2 6 1 0,-1 0-2 15,-3 0 1-15,-1 0-8 16,-3 12-2-16,-6 7-9 16,-3 1 18-16,-8 4-2 15,-4 5 2-15,0 2 1 16,-15 1-8-16,-4 0 8 16,-7 2 0-16,-6-3 13 15,-5-1-13-15,-4-2 0 16,-2-4 1-16,-2-2 13 15,3-4-8-15,2-2 16 16,6-6-21-16,6-1 19 16,5-3-7-16,7-5 28 15,7-1 14-15,4 0 28 0,4 0-28 16,1-3-49 0,0-3-6-16,0-5-20 0,6 2 13 15,4-1-11-15,3 1 18 16,-2 2-10-16,-2 2 10 15,0 2 1-15,-3 3-1 16,-2 0 0-16,1 0-21 16,1 0 11-16,3 5-2 15,0 5 12-15,3 4 0 16,1 1 6-16,7 4-6 16,2 1 1-16,3-1 1 15,7 1-1-15,2 1-2 16,6-4 2-16,6 2-4 15,1-2 6-15,2 0 4 0,-3-2-5 16,-4 2-3-16,-6-1 1 16,-6 0-6-16,-7-4 6 15,-8-1-11-15,-3-2 10 16,-7-4-7-16,-4-2 2 16,1-3 12-16,-2 0 3 15,0 0 18-15,0 0 21 16,0 0-6-16,0 0-19 15,1 0 5-15,-1 0-27 16,2 0-2-16,-2 0 0 16,1 0 1-16,-1 0-41 15,3 0-38-15,0 0-100 16,0 0-312-16</inkml:trace>
  <inkml:trace contextRef="#ctx0" brushRef="#br0" timeOffset="3282.12">27370 8087 398 0,'0'0'69'0,"0"0"-27"15,0 0-32-15,0 0 33 0,0 0-20 16,0 0 18-1,0 0-35-15,0-13 5 0,0 13-11 16,0 0 1-16,0 0 12 16,0 0-6-16,0 0-2 15,0 0-4-15,0 7-2 16,-10 14-6-16,-7 12 7 16,-7 14 0-16,-5 9 13 15,-6 6-11-15,1-1-1 16,-2-2 9-16,1-7-8 15,0-3-2-15,1-5 6 16,1-2-3-16,2-3-2 16,2-6 8-16,7-5-9 15,7-6 0-15,6-8 0 0,3-6-7 16,6-5-2-16,0-1-5 16,0-2 14-16,0 0 1 15,0 0 24-15,0-2-14 16,0-4-9-16,0-3-2 15,0-4-52-15,0 2-61 16,-3-1-229-16</inkml:trace>
  <inkml:trace contextRef="#ctx0" brushRef="#br0" timeOffset="3971.01">27379 8071 235 0,'0'0'143'16,"0"0"-79"-16,0 0-4 16,0 0-9-16,0 0-2 15,0 0-12-15,0 0-11 0,0-7-3 16,0 7-15 0,0 0 10-16,0 0-18 0,0 0 0 15,0 0 0-15,0 0-2 16,0 0-6-16,0 0 7 15,0 0 0-15,0 0 1 16,0 0-1-16,0 0 2 16,0 0 1-16,0 0-1 15,0 0-2-15,0 0-3 16,0 0 3-16,2 0 1 16,-1 1-8-16,4 15 7 15,1 7 1-15,1 9 3 16,2 10-2-16,-2 6 19 15,3 6-13-15,-2 2 18 16,1 1-24-16,-1-3 10 0,0-4 1 16,-2-2-11-16,-2-5 7 15,-3-4-6-15,-1-1-2 16,0-5 7-16,0-5-14 16,-8-5 11-16,0-7-4 15,2-3 0-15,3-6 0 16,0-4 0-16,3-2 0 15,0-1 7-15,0 0-6 16,0 0 16-16,0 0-16 16,0 0 3-16,0 0-4 15,0-4-25-15,0-1-15 16,0-3-31-16,0-1-28 0,0 0-82 16,0 3-47-16</inkml:trace>
  <inkml:trace contextRef="#ctx0" brushRef="#br0" timeOffset="4467.35">27167 8517 117 0,'0'0'153'16,"0"0"-25"-16,0 0-12 0,0 0 5 15,0 0-27-15,0 0-45 16,0 0-19-16,-10-31-28 16,11 28 6-16,2 2 2 15,0 0 12-15,0-1 1 16,-1 2-8-16,-1 0-7 15,1 0-8-15,2 0 0 16,6 0 6-16,6 0-14 16,9 3 16-16,9 2-8 15,7 3 0-15,8-3 0 16,1 1 3-16,-2-1-3 16,-2-2 0-16,-7 1-29 15,-9-1 28-15,-6 0-6 0,-11-1 0 16,-2-2 14-16,-8 0-4 15,-3 2 3-15,0-2 2 16,0 0 8-16,0 0-7 16,0 0 23-16,0 0-22 15,-2 0-5-15,1 0-5 16,-6 0-10-16,0 0-120 16,1 0-362-16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1 104,'0'0'104,"0"0"-48,0 0-56,0 0 0,0 0-136,0 0 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4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771 18 3625,'0'0'939,"0"0"-421,0 0-9,0 0 75,0 0-234,0 0-151,-1-17 715,-52 112-681,-203 383 537,185-332-383,-67 206 0,107-252-262,-52 143 27,64-197-229,-2 0 0,-2-2 0,-30 45 1,48-82-167,-8 11 493,10-9-4220,3-15 1117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5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 4601,'0'0'627,"0"0"-431,0 0-33,0 0 197,0 0 16,0 0-72,0-5-179,0 1-113,0 3-14,0 0 0,0 0 0,0 0 0,0-1 0,0 1 0,0 0 0,0 0 0,0 0 0,1 0 0,-1-1 0,0 1 0,1 0 0,-1 0 0,1 0 0,-1 0 0,1 0 0,-1 0-1,1 0 1,0 0 0,-1 0 0,1 0 0,0 0 0,0 1 0,0-1 0,0 0 0,0 0 0,0 1 0,0-1 0,0 1 0,0-1 0,1 0 0,13-5-1,0 1-1,0 0 1,0 2 0,1-1 0,-1 2-1,27-2 1,-41 4 12,-1 0 63,0 0 12,0 0-53,0 0-12,0 0 0,0-1 0,0 1 0,0 0 0,1 0 0,-1-1 0,0 1 0,0 0-1,0 0 1,1-1 0,-1 1 0,0 0 0,0 0 0,1 0 0,-1 0 0,0-1 0,1 1 0,-1 0 0,0 0 0,0 0 0,1 0-1,-1 0 1,0 0 0,1 0 0,-1 0 0,0 0 0,1 0 0,-1 0 0,0 0 0,0 0 0,1 0 0,-1 0 0,0 0 0,1 0-1,-1 0 1,0 0 0,0 0 0,1 1 0,-1-1 0,0 0 0,1 0 0,-1 0 0,0 0 0,0 1 0,0-1 0,1 0 0,-1 0-1,0 1 1,0-1 0,1 1 0,13 9-201,0 4 143,-2 1 0,0 0 0,-1 1 0,0 1-1,12 26 1,37 96 39,-42-94 15,22 48 148,40 110 74,-71-173-206,-1 0 0,-2 0 0,0 0 1,-3 1-1,1 33 0,-4 12-200,0 88 650,0-55-4531,0-102 102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6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89 152 864,'0'0'776,"0"0"-186,0 0 139,0 0 153,0 0-210,0 0 80,-1-6 114,0 1-1080,1 4 371,0 0-1,0-1 1,0 1-1,0-1 1,0 1-1,0 0 1,0-1-1,-1 1 1,1 0-1,-1-1 1,1 1-1,-1 0 1,1-1-1,-1 1 1,0 0-1,1 0 1,-1 0-1,0 0 1,0 0-1,0 0 1,0 0-1,0 0 1,0 0-1,0 0 1,0 0-1,-1 0 1,1 1-1,0-1 1,0 1-1,-1-1 1,1 1-1,0-1 1,-2 1-1,-7-7-204,10 7 27,0-1-1,0 1 0,0-1 1,-1 1-1,1-1 0,0 1 1,-1-1-1,1 1 0,0 0 1,-1-1-1,1 1 0,-1-1 0,1 1 1,-1 0-1,1 0 0,-1-1 1,1 1-1,-1 0 0,1 0 1,-1-1-1,1 1 0,-1 0 0,1 0 1,-1 0-1,1 0 0,-1 0 1,1 0-1,-1 0 0,0 0 1,1 0 21,-21-2 164,20 2-169,0 0 1,0 0 0,1 0 0,-1 0 0,0 0 0,1 0 0,-1 0 0,0 0 0,1-1 0,-1 1 0,1 0-1,-1 0 1,0-1 0,1 1 0,-1-1 0,1 1 0,-1 0 0,1-1 0,-1 1 0,1-1 0,-1 1 0,1-1-1,-1 0 1,1 1 0,0-1 0,-1 1 0,1-1 0,0 0 0,0 0-35,10-9-209,137-16-253,-74 11-760,-1 3-1,102-2 1,-183 24 2396,-32 0-1859,29-9-1875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1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1 125 1488,'0'0'881,"0"0"-569,0 0-214,0 0 38,0 0 23,22-17 176,69-50-107,-84 61-199,1 1 0,0 0 0,0 0 0,1 1 0,-1 0 0,15-5 0,-16 8-11,-1 0-1,1 1 1,-1-1 0,1 1-1,-1 0 1,11 2 0,-13 0-27,1-1 0,-1 1 0,1-1 0,-1 2 0,1-1 0,-1 0 0,0 1 1,0 0-1,0 0 0,-1 0 0,1 0 0,-1 0 0,1 1 0,-1 0 0,0-1 1,-1 1-1,1 1 0,-1-1 0,3 4 0,6 14-76,-1 0 0,10 31 0,-13-31-15,0 0 0,-1 0-1,4 35 1,-9-50 148,-1-1 0,1 0 0,-1 0 0,-1 1 0,1-1 0,-1 0 0,0 0 0,0 0 0,-1 0 0,0 0 0,0 0 0,0 0 0,-1 0 0,0-1 0,0 1 0,0-1 0,-8 9 0,-17 16 502,3-3-199,-1-1-1,-38 31 1,62-56-355,1-1-1,0 1 1,-1 0 0,1 0-1,-1-1 1,1 1 0,-1-1-1,1 0 1,-1 1 0,0-1 0,1 0-1,-1 0 1,1 0 0,-1 0-1,1 0 1,-1 0 0,0 0-1,1-1 1,-1 1 0,1-1-1,-1 1 1,1-1 0,-1 1 0,1-1-1,-1 0 1,1 0 0,0 0-1,-1 0 1,1 0 0,0 0-1,0 0 1,0 0 0,0 0-1,0 0 1,-2-3 0,-4-6-161,0 0-1,1 0 1,-9-19 0,8 15 209,6 14-41,1 0 0,0 0 0,0 0 0,0 0 0,-1-1 0,1 1 0,0 0 0,0 0 0,0 0 0,0-1 0,-1 1 1,1 0-1,0 0 0,0-1 0,0 1 0,0 0 0,0 0 0,0-1 0,0 1 0,0 0 0,0 0 0,0-1 0,0 1 0,0 0 0,0-1 0,0 1 1,0 0-1,0 0 0,0-1 0,0 1 0,0 0 0,0 0 0,0-1 0,0 1 0,0 0 0,1 0 0,-1-1 0,0 1 0,0 0 0,0 0 0,0 0 1,1-1-1,-1 1 0,0 0 0,0 0 0,0 0 0,1 0 0,-1-1 0,0 1 0,0 0 0,1 0 0,-1 0 0,0 0 0,0 0 0,1 0 0,-1 0 1,0 0-1,0 0 0,1 0 0,-1 0 0,0 0 0,1 0 0,-1 0 0,0 0 0,0 0 0,1 0 0,-1 0 0,0 0 0,1 1 0,16 4 17,0 3 26,0 2-1,-1 0 0,22 17 0,-24-16-7,0-1 1,1 0-1,0-1 0,32 13 0,154 39-340,-193-58 81,0 0-1,-1-1 1,1 0 0,0-1-1,1 0 1,-1 0 0,0 0 0,0-1-1,0 0 1,13-2 0,0-5-1297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7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85 128 1568,'0'0'1098,"0"0"-1301,0 0-134,0 0 262,-2-11 255,1-2-66,1 7-27,-1 1 0,0 0 1,1-1-1,-2 1 1,1 0-1,-3-8 1,0-1 2046,3 9-1799,0 1 0,0 0-1,-1-1 1,1 1 0,-1 0 0,0 0 0,0 0 0,-5-6-1,7 10-334,0 0-1,-1 0 0,1-1 1,0 1-1,0 0 0,-1 0 1,1 0-1,0 0 0,-1 0 0,1 0 1,0 0-1,-1 0 0,1 0 1,0 0-1,0 0 0,-1 0 1,1 0-1,0 0 0,-1 0 1,1 1-1,0-1 0,0 0 0,-1 0 1,1 0-1,0 0 0,0 1 1,-1-1-1,1 0 0,0 0 1,0 0-1,0 1 0,-1-1 1,1 0-1,0 0 0,0 1 0,0-1 1,0 0-1,-1 0 0,1 1 1,0-1-1,0 0 0,0 1 1,0-1-1,0 0 0,0 0 1,0 1-1,0-1 0,0 0 0,0 1 1,0-1-1,0 0 0,0 1 1,0-1-1,0 0 0,0 0 1,1 1-1,-1-1 0,0 1 1,-1 25-193,2-22 213,-1 98 6,18 124 0,-6-136-617,1 158 0,-15-200 57,-2-1 0,-1 1 0,-3-1 1,-2 0-1,-16 45 0,9-42-445,6-15-816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0 233 4385,'0'0'663,"0"0"-462,0 0-152,0 0-29,0 0 20,0 0 40,16-21 45,53-66-48,-62 79-76,1 0-1,0 1 1,0 0 0,1 0-1,0 1 1,0 0 0,0 1-1,1 0 1,0 0 0,0 1-1,0 0 1,14-3 0,-10 3-29,-5 0-56,1 2 0,-1-1 0,1 1 0,0 1 0,-1 0 1,1 0-1,13 1 0,-20 0 31,0 1 0,0-1 0,-1 1 0,1 0 1,0-1-1,0 1 0,0 1 0,-1-1 0,1 0 0,0 1 1,-1-1-1,0 1 0,1 0 0,-1-1 0,0 1 1,0 0-1,0 1 0,0-1 0,0 0 0,0 1 1,0-1-1,-1 1 0,0-1 0,1 1 0,-1 0 0,0-1 1,0 1-1,0 3 0,2 6 17,-1 1 0,0-1 0,-1 1 0,0 0 0,-1 0 0,-1-1 1,0 1-1,-1 0 0,0-1 0,0 0 0,-7 17 0,-5 8 671,-1-2 0,-29 48 0,43-81-619,1-1 1,-1 0 0,0 1-1,1-1 1,-1 0-1,0 0 1,0 0 0,0 0-1,0 0 1,0 0 0,0 0-1,0 0 1,0 0 0,-1 0-1,1 0 1,0-1-1,0 1 1,-1-1 0,1 1-1,0-1 1,-1 1 0,1-1-1,0 0 1,-1 1-1,1-1 1,-1 0 0,1 0-1,-1 0 1,1 0 0,0 0-1,-1-1 1,1 1-1,-1 0 1,1-1 0,0 1-1,-1-1 1,1 1 0,0-1-1,-1 0 1,1 1 0,0-1-1,0 0 1,0 0-1,0 0 1,0 0 0,0 0-1,0 0 1,-1-2 0,-3-1 158,4 4-148,0-1 0,0 1 0,0-1 0,0 0 0,0 1 0,0-1 0,1 0 1,-1 1-1,0-1 0,0 0 0,1 0 0,-1 0 0,1 0 0,-1 0 0,1 0 0,-1 0 0,1 0 0,0 0 1,-1 0-1,1 0 0,0 0 0,0 0 0,0-1 0,36-5-70,-22 6 93,36-4 40,-1-2 1,68-18-1,-105 21-92,0 1 0,0-1 0,0-1 0,-1 0 0,0-1 0,0 0 0,-1-1 0,1 0 0,-1 0 0,-1-1 0,0-1 0,0 1 0,0-2 0,-1 1-1,9-14 1,-12 11 59,0 0-1,-1 0 0,0-1 0,-1 0 0,0 1 0,-1-1 0,0 0 0,-2 0 1,1 0-1,-1 0 0,-4-23 0,-6 9 113,10 26-173,-1 0-1,1 0 0,-1 0 0,1 0 0,-1 0 0,1 0 0,-1 0 0,0 0 1,1 1-1,-1-1 0,0 0 0,0 0 0,0 0 0,0 1 0,1-1 0,-1 0 1,0 1-1,0-1 0,0 1 0,0-1 0,0 1 0,-2-1 0,3 44-1084,0-41 1083,9 98-68,-8-92 72,0 0 1,1 0 0,0 0-1,0 0 1,1-1 0,0 0-1,0 1 1,1-1 0,0 0-1,7 9 1,-8-14 1,0 1-1,0-1 1,1 0 0,-1 0-1,1 0 1,0 0 0,0 0-1,0-1 1,0 0 0,0 0-1,0 0 1,0 0 0,0 0-1,0-1 1,0 0 0,0 0-1,0 0 1,0-1 0,5 0-1,0 0 30,1-1-1,-1 0 1,1 0-1,-1-1 1,0 0-1,0-1 1,10-5-1,-3-2-37,1 1 0,-2-2-1,1 0 1,-2-1-1,20-22 1,-28 29 18,-1-1-1,1-1 1,-1 1-1,0-1 1,-1 1-1,0-1 1,0-1-1,-1 1 1,0 0 0,0-1-1,-1 0 1,0 1-1,-1-1 1,1-10-1,-2 19 3,0-1 0,-1 1 0,1 0-1,0-1 1,0 1 0,-1-1-1,1 1 1,-1-1 0,1 1 0,0 0-1,-1-1 1,1 1 0,-1 0-1,1-1 1,0 1 0,-1 0 0,1 0-1,-1-1 1,1 1 0,-1 0-1,1 0 1,-1 0 0,1 0 0,-1 0-1,1 0 1,-1 0 0,1 0-1,-1 0 1,0 0 0,1 0 0,-1 0-1,1 0 1,-1 0 0,1 0-1,-1 0 1,1 1 0,-1-1 0,1 0-1,0 0 1,-1 1 0,1-1 0,-1 0-1,1 1 1,-1-1 0,1 0-1,0 1 1,-1-1 0,1 1 0,0-1-1,-1 0 1,1 1 0,0-1-1,0 1 1,-1-1 0,1 1 0,-2 15-54,1-1 1,0 1-1,1-1 1,1 1-1,0-1 1,1 1-1,1-1 1,0 0-1,2 0 1,-1 0-1,2 0 1,0-1-1,0 0 1,10 15-1,-14-27-56,0 1 0,1-1 0,-1 0 1,1 0-1,-1 0 0,1 0 0,0 0 0,0 0 0,-1-1 0,1 1 0,1-1 0,-1 0 1,0 0-1,0 0 0,0 0 0,0-1 0,1 1 0,-1-1 0,0 0 0,1 0 0,-1 0 1,0 0-1,1 0 0,-1-1 0,0 0 0,0 1 0,0-1 0,1 0 0,-1-1 0,0 1 0,0-1 1,5-3-1,13-13-2138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9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3473,'0'0'907,"0"0"-455,0 0-151,0 0 55,0 0-160,47 8-150,-16-6 97,-25-3-126,0 1-1,-1 0 0,1 0 1,0 1-1,0 0 1,-1 0-1,1 0 1,-1 1-1,10 3 1,-14-3-22,1 0 1,-1-1 0,0 1 0,0 0 0,0 0 0,0 0-1,0 0 1,0 0 0,-1 0 0,1 0 0,-1 0 0,1 1 0,-1-1-1,0 0 1,0 4 0,-1 43-17,0-30 45,0 11 88,0-19-49,0 0 0,1 0 0,0 0 0,1 0-1,3 15 1,-3-23-82,-1-1-1,1 0 1,0 0-1,0 0 1,0 0-1,0 0 1,0 0-1,0 0 1,1 0 0,-1 0-1,1 0 1,-1-1-1,1 1 1,-1-1-1,1 1 1,0-1-1,0 1 1,0-1-1,0 0 1,0 0-1,0 0 1,0 0-1,1-1 1,-1 1 0,0 0-1,0-1 1,1 0-1,-1 1 1,0-1-1,0 0 1,4 0-1,-1 0-101,1-1 1,0 1-1,0-1 0,-1 0 0,1 0 0,-1-1 0,1 0 1,-1 0-1,7-3 0,18-12-1543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19.6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1 1192,'0'0'4032,"0"0"-2503,0 0-1123,0 0-191,0 0 6,0 0-109,0 0-155,0 0-73,0 0-18,-23 0-204,18 1 343,-1-1-1,0 1 1,1 1-1,-1-1 1,0 1-1,1 0 1,0 0-1,-1 0 1,1 1-1,0 0 1,0 0-1,1 0 1,-1 1-1,1 0 1,-1 0-1,1 0 1,0 0-1,-5 8 0,4-5-8,1 0-1,0 0 0,0 1 0,1-1 0,-1 1 1,2 0-1,-1 0 0,1 0 0,0 1 0,1-1 0,0 0 1,0 11-1,1-17-15,0 1 0,0-1 0,0 0 1,0 1-1,0-1 0,1 0 0,-1 0 0,1 1 0,-1-1 1,1 0-1,0 0 0,0 0 0,0 0 0,0 1 1,0-2-1,1 1 0,-1 0 0,1 0 0,-1 0 0,1-1 1,-1 1-1,3 1 0,1-1-16,-1 0 0,1 0 0,0 0 0,0-1 1,0 1-1,0-1 0,0-1 0,0 1 0,8-1 0,11 2 46,-1-2 0,1-1 0,-1 0-1,1-2 1,35-8 0,-48 7 33,0 1 1,0-1-1,-1-1 0,1 0 0,-1 0 0,0-1 1,-1 0-1,1-1 0,-1 0 0,0-1 1,-1 1-1,0-2 0,10-12 0,51 112 761,-62-85-977,1-1 0,-1 0-1,1 0 1,1-1-1,-1 0 1,0 0 0,1-1-1,0 0 1,0-1 0,0 1-1,16 0 1,9 0-1426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0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97 288,'0'0'4188,"0"0"-2792,0 0-1009,0 0-109,0 0-27,0 0-107,-2-13-109,-8-58 53,9 70-40,0 0 1,0 0-1,0 0 0,0 0 1,0 1-1,-1-1 0,1 0 1,0 0-1,0 1 0,-1-1 1,1 1-1,0-1 1,-1 1-1,1-1 0,-1 1 1,1 0-1,0 0 0,-1 0 1,1 0-1,-3 0 0,-35-2 124,35 2-196,3 1 7,-1 0 0,0 0 0,0-1 0,1 1 0,-1 0 0,1 0 0,-1 1 0,0-1 0,1 0 0,0 0 0,-1 1 0,1-1 0,0 1 0,0-1 0,0 1 1,0 0-1,0-1 0,0 1 0,0 0 0,1 0 0,-1-1 0,0 1 0,1 0 0,0 0 0,-1 0 0,1 3 0,-7 54-467,6-53 451,1 1-1,1-1 1,-1 0-1,1 0 1,0 1-1,0-1 1,1 0 0,0 0-1,4 11 1,-3-13 14,-1-1 0,1 0 0,0 1 1,0-1-1,0-1 0,1 1 0,-1 0 1,0-1-1,1 0 0,0 1 0,0-2 0,-1 1 1,1 0-1,0-1 0,8 2 0,3 1-7,0-1 1,0-1-1,1 0 0,-1-1 0,0-1 0,0 0 0,1-1 0,-1-1 0,0 0 0,26-8 0,0-3-178,-1-2 0,59-30 0,-83 37-202,0 0-1,-1-1 1,0-1-1,-1 0 1,0-1 0,24-25-1,-21 17-1876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1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21 1608,'0'0'1842,"0"0"-663,0 0-418,0 0-164,0 0-53,0 0-144,-6-11 136,-3 11-539,0 0 0,0 1 0,1 0-1,-1 1 1,0-1 0,0 1 0,1 1 0,-1 0 0,1 0 0,0 1 0,0 0 0,0 0-1,0 1 1,1 0 0,0 0 0,0 1 0,-10 10 0,2-3-34,1 1 1,0 1-1,2 0 0,-13 17 1,21-25-15,0 0 0,0 0 1,1 0-1,-1 0 1,2 0-1,-1 1 1,1 0-1,0-1 1,1 1-1,-1 0 1,2 0-1,-1 15 1,2-22 36,-1 1 1,1 0-1,0 0 1,-1 0-1,1-1 1,0 1 0,0 0-1,0-1 1,1 1-1,-1-1 1,0 1-1,0-1 1,1 0-1,-1 1 1,1-1-1,-1 0 1,1 0 0,0 0-1,-1 0 1,1 0-1,0 0 1,0-1-1,0 1 1,-1-1-1,1 1 1,0-1-1,0 0 1,3 1 0,61 3-152,-59-4 164,3 0 1,0 0 0,0-1 1,0 0-1,0-1 1,-1 1-1,1-2 0,0 0 1,9-4-1,-14 4 9,1 0 0,-1 0 0,1-1 0,-1 0 0,0 0 0,0 0 0,-1 0 0,0-1 0,1 0 0,-1 0 0,-1 0 0,1-1 0,4-9 0,10-27 342,-15 34-208,0-1-1,1 1 1,0 0-1,1 0 1,5-8-1,-7 13-135,0 0 0,0 0 0,0 0-1,0 1 1,1-1 0,-1 1-1,1 0 1,-1 0 0,1 0-1,0 1 1,0-1 0,0 1 0,0 0-1,8-2 1,-11 3-27,0 0 0,0-1 0,0 1 0,0 0 1,0-1-1,1 1 0,-1 0 0,0 0 0,0 0 0,0 0 0,1 0 0,-1 0 1,0 0-1,0 1 0,0-1 0,0 0 0,0 1 0,1-1 0,-1 1 0,0-1 0,0 1 1,0-1-1,0 1 0,0 0 0,0 0 0,0-1 0,-1 1 0,1 0 0,1 1 1,-1 1-33,0 1 0,-1-1 0,1 0 0,-1 0 1,1 1-1,-1-1 0,0 0 0,-1 7 0,0 10 351,1-19-322,-1 1 0,1 0 1,0-1-1,0 1 0,0 0 1,0 0-1,0-1 0,1 1 1,-1 0-1,1-1 0,-1 1 1,1 0-1,-1-1 0,1 1 0,0-1 1,0 1-1,0-1 0,-1 1 1,2-1-1,-1 0 0,2 3 1,0-3-32,0 0 0,0-1 0,0 1 0,0 0-1,0-1 1,1 0 0,-1 0 0,0 0 0,0 0 0,4-1 0,6 0 241,-3 1-69,1-2 1,-1 1 0,0-2-1,1 1 1,-1-1-1,0-1 1,0 0 0,-1 0-1,1-1 1,-1 0-1,15-11 1,-24 17-73,1 0 1,-1 0-1,0 1 1,1-1 0,-1 0-1,1 0 1,0 1-1,-1-1 1,1 0-1,0 0 1,0 0-1,0 0 1,-1 0-1,1 0 1,0 0 0,0 0-1,1-1 1,-1 1-1,0 0 1,0 0-1,2 0 1,32 21-402,-16-15 332,1-1 0,0-2-1,0 0 1,0 0 0,1-2-1,-1-1 1,0 0 0,1-2-1,-1 0 1,1-1 0,34-9-1,-42 8 24,0-1 0,-1-1 0,1 0 0,-1-1 0,20-12 0,-28 16 27,0 0 0,-1-1 0,1 0 0,-1 0 0,1 0 0,-1 0 0,0 0 0,-1-1 1,1 1-1,0-1 0,-1 0 0,0 0 0,0 0 0,0 0 0,0 0 0,-1 0 0,0-1 0,1 1 0,-2 0 0,2-9 0,-3 10-9,1 0-1,-1 0 0,0 0 0,0 0 0,0 1 0,0-1 1,0 0-1,-1 1 0,1-1 0,-1 1 0,0-1 1,0 1-1,0 0 0,0 0 0,0 0 0,0 0 0,0 0 1,-1 0-1,1 1 0,-1-1 0,1 1 0,-1-1 1,0 1-1,0 0 0,-4-1 0,-8-3 35,0 0-1,0 2 1,-23-4 0,18 4-110,0 1 0,0 0 1,0 2-1,-22 2 0,36-1-196,0 0 0,-1 0 0,1 0 0,0 1 0,0 0 0,1 1 0,-1-1 0,0 1-1,1 0 1,0 0 0,-1 1 0,1-1 0,1 1 0,-1 0 0,0 1 0,1-1 0,-4 6 0,-4 7-2482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1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9 2697,'0'0'933,"0"0"-279,0 0-70,0 0 148,0 0-141,0 0-169,0-6 8,0 4-363,0 4 363,1 20-632,-1 1 0,-1-1 0,-1 0 0,-1 0 0,-1 1 0,-1-2 0,-12 36 0,-1-20-1745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2.2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3345,'0'0'637,"0"0"-379,0 0-289,0 0-524,0 0-48,2-5 291,1 1 312,-2 2 42,0 1 1,0-1-1,0 1 1,0-1-1,-1 0 1,1 1-1,0-1 1,-1 0-1,1 0 1,-1 1-1,0-1 1,1-2-1,-1 4 569,0 0 23,0 0 70,0 0-152,0 0 1,0 0-41,0 0-123,0 0-107,0 0-31,0 0-30,0 0-45,13 0-222,361-16-1857,-363 14 2453,-17-1 91,5 3-635,0 0 0,-1 0 0,1-1 0,-1 1 0,1 0 1,0-1-1,-1 1 0,1-1 0,0 0 0,-1 1 0,1-1 0,0 0 0,0 0 0,0 0 0,0 0 0,0 0 1,0 0-1,0 0 0,0 0 0,0 0 0,0 0 0,1-1 0,-1 1 0,0 0 0,0-3 0,2-5-2138,2-3-3312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4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499 175 1016,'0'0'1304,"0"0"-323,0 0-217,0 0-57,0 0-82,0-4-13,0 3-552,0-1-1,0 1 1,0-1-1,0 1 1,-1-1-1,1 1 1,0-1 0,-1 1-1,1 0 1,-1-1-1,1 1 1,-1 0-1,0-1 1,0 1-1,0 0 1,1 0-1,-1-1 1,0 1-1,0 0 1,-2-1 0,0 0-61,1 1 0,-1 0 0,0-1 1,0 1-1,0 0 0,0 0 0,0 1 1,0-1-1,0 1 0,0-1 1,-4 1-1,-32-2 5,0 2 0,0 2 1,-41 7-1,61-6 4,-1 1 0,1 1 0,1 1 0,-1 0 0,1 2 0,0 0 0,0 1 0,-16 11 0,29-16-12,-1 1 0,1-1 1,0 1-1,0 1 0,1-1 0,-1 1 0,1 0 0,0 0 0,1 0 0,-1 0 0,1 0 0,0 1 0,1 0 1,0 0-1,0-1 0,0 1 0,1 0 0,0 0 0,0 1 0,1-1 0,0 0 0,0 0 0,1 0 1,0 0-1,0 0 0,1 0 0,2 9 0,-1-6-2,0-1-1,1 0 1,-1 1 0,2-2 0,-1 1-1,1 0 1,1-1 0,-1 0-1,2 0 1,-1-1 0,1 1 0,0-2-1,0 1 1,1-1 0,0 0 0,0 0-1,0-1 1,1 0 0,9 4 0,-10-6 14,0 0 1,0 0 0,1-1 0,-1 0 0,0-1-1,1 1 1,0-2 0,-1 1 0,1-1 0,-1 0-1,1-1 1,0 0 0,-1-1 0,0 1 0,1-2 0,-1 1-1,0-1 1,0 0 0,0-1 0,0 0 0,-1 0-1,0-1 1,0 0 0,0 0 0,0 0 0,-1-1-1,11-12 1,5-9 6,-1-1 0,-1-2 0,-1 0 0,-2 0 0,-1-2 0,-2 0 0,0-1 0,-3 0 0,13-57 0,-22 67 31,0 0 0,-2-28 0,0 21-346,0 30 52,0 0 117,0 0-38,0 30-339,-7 108 265,3-84 327,4 100 0,2-146-88,-1 0-1,1 0 0,0 0 0,1-1 0,0 1 0,0-1 1,1 0-1,0 0 0,0 0 0,1 0 0,0 0 1,0-1-1,0 0 0,1 0 0,0-1 0,7 6 1,-5-5 25,0 0 0,0 0 0,1-1 0,0 0 0,0-1 0,0 0 0,0 0 0,1-1 0,0 0 0,-1-1 0,1 0 0,15 1 0,-9-2 82,-5 0-63,0-1 0,0 0 1,0-1-1,0 0 1,12-3-1,-20 4-32,-1-1 0,0 1 0,0-1-1,0 0 1,0 0 0,0 0-1,0 0 1,0-1 0,0 1 0,0 0-1,-1-1 1,1 1 0,0-1-1,-1 0 1,0 1 0,1-1 0,-1 0-1,0 0 1,0 0 0,0 0-1,0 0 1,0 0 0,0 0 0,0-1-1,-1 1 1,1 0 0,-1 0-1,0 0 1,0-1 0,0-3-1,1-8 24,-1-1 0,-1 1-1,-1 0 1,0 0-1,0 0 1,-2 1-1,1-1 1,-12-24-1,15 38-49,0 0 0,0 1 0,0-1 0,0 0 0,0 0 0,0 0 0,0 0 0,0 0 0,0 0 0,0 0 0,0 0 0,0 0 0,0 0 0,0 1 0,0-1 0,0 0 0,0 0 0,0 0 0,0 0 0,0 0 0,0 0 0,0 0 0,0 0 0,-1 0 0,1 0 0,0 0 0,0 0 0,0 0 0,0 0 0,0 0 0,0 0 0,0 0 0,0 0 0,0 0 0,0 0 0,0 0 0,-1 0 0,1 0 0,0 0 0,0 0 0,0 0 0,0 0 0,0 0 0,0 0 0,0 0 0,0 0 0,0 0 0,0 0 0,-1 0 0,1 0 0,0 0 0,0 0 0,0 0 0,0 0 0,0 0 0,0 0 0,0 0 0,0 0 0,-2 16-161,6 22 368,0-26-166,1-1 0,0 1 1,1-1-1,0 0 1,8 10-1,-12-17-45,1-1 0,-1 0 0,1 0 0,0 0 0,0 0 0,1 0 0,-1-1 0,0 1 0,1-1 0,0 0 0,-1 0 0,1 0 0,0 0 0,0-1 0,0 0 0,0 0 0,0 0 0,7 1 0,2-2 23,0-1 1,0 0-1,0 0 1,0-2-1,0 1 1,-1-2-1,1 0 1,-1 0-1,0-1 1,0 0-1,0-1 1,-1-1-1,0 0 0,0 0 1,-1-1-1,0-1 1,0 0-1,-1 0 1,10-11-1,-18 18 9,0 1 0,1-1 0,-1 0 0,0 1 0,0-1 0,0 0 0,0 1 0,0-1 0,-1 0 0,1 0 0,0 0 0,-1 0-1,1 0 1,-1 0 0,0 0 0,0 0 0,0 0 0,0 0 0,0 1 0,0-1 0,0 0 0,-1 0 0,1 0 0,-1 0 0,1 0 0,-1 0 0,0 0 0,0 0-1,0 1 1,0-1 0,0 0 0,0 1 0,0-1 0,0 1 0,-1-1 0,1 1 0,-1-1 0,1 1 0,-1 0 0,1 0 0,-1 0 0,0 0 0,0 0 0,-3-1-1,-9-5 62,-1 1 0,0 1 0,0 1 0,-23-5 0,28 7-6,-33-5 7,0 2-1,0 2 1,-45 3-1,65 0-105,23 17-1414,3-8 1065,1 0 0,0-1 0,0 1 0,10 14 0,4 4-802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7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0 955 4049,'0'0'780,"0"0"-909,0 0 134,0 0 78,8-16 15,63-108 568,-56 95-576,-1 0 0,-1-1 1,-1 0-1,10-45 0,-11 38 115,-2 4-1,-1 5-84,1 1-1,1 0 1,14-28 0,-22 52-120,0 1 1,0-1 0,0 1-1,0 0 1,0 0-1,1 0 1,-1 0 0,6-3-1,11-9-32,-19 13-5,0 1-91,2 9-75,18 4 300,-19-11-90,1-1 0,-1 1 0,1-1 0,-1 1 0,1-1 1,0 0-1,0 0 0,-1 0 0,1 0 0,0 0 1,3 1-1,50 5-6,-44-6 22,0 0-1,0 1 0,0 0 0,0 0 1,0 1-1,13 6 0,-23-9-37,0 1 0,-1-1-1,1 1 1,0 0 0,0-1 0,0 1-1,-1 0 1,1 0 0,0-1 0,-1 1 0,1 0-1,-1 0 1,1 0 0,-1 0 0,1 0-1,-1 0 1,0 0 0,1-1 0,-1 1-1,0 0 1,0 0 0,0 1 0,1-1 0,-1 0-1,0 0 1,0 0 0,-1 0 0,1 0-1,0 0 1,0 0 0,0 0 0,-1 0-1,1 0 1,-1-1 0,1 1 0,0 0-1,-1 0 1,0 0 0,1 0 0,-1 0 0,1-1-1,-1 1 1,0 0 0,0 0 0,1-1-1,-3 2 1,-41 37 822,39-35-747,0 0-41,1 0 1,-1 0 0,1 0-1,0 1 1,0 0-1,0 0 1,1 0 0,0 0-1,0 0 1,0 1-1,1-1 1,-1 1-1,0 6 1,2-9-34,0-1 0,1 1 0,0 0-1,0-1 1,0 1 0,0 0 0,0 0 0,0-1-1,1 1 1,-1 0 0,1-1 0,0 1 0,0 0 0,0-1-1,0 1 1,0-1 0,1 0 0,-1 1 0,1-1-1,-1 0 1,1 0 0,0 0 0,0 0 0,0 0 0,0 0-1,0-1 1,0 1 0,1-1 0,-1 1 0,5 1-1,6 3 23,0-1-1,1-1 0,-1 0 1,1-1-1,0 0 0,0-1 0,0 0 1,0-1-1,0-1 0,0-1 1,17-2-1,-21 2 9,1 0 0,-1-1 0,1-1 0,-1 0 0,0 0 1,0-1-1,0 0 0,-1-1 0,1 0 0,-1-1 0,0 0 0,0 0 0,-1-1 1,0 0-1,9-10 0,-12 10 16,-1 1 0,0-1 0,0 0 0,0 0-1,-1 0 1,0 0 0,-1-1 0,0 0 0,0 1 0,1-12 0,-1-7 236,-1-47-1,-2 33-194,1 39-95,-1 0 1,1 1 0,-1-1-1,1 0 1,-1 1-1,1-1 1,-1 1 0,1-1-1,-1 1 1,0-1-1,1 1 1,-1-1 0,0 1-1,1-1 1,-1 1-1,0 0 1,0 0 0,1-1-1,-1 1 1,0 0 0,0 0-1,0 0 1,1 0-1,-1 0 1,0 0 0,0 0-1,1 0 1,-1 0-1,0 0 1,0 0 0,0 0-1,1 1 1,-1-1-1,0 0 1,0 1 0,-30 11 59,26-5-50,0 1 0,1 0 0,0-1 0,0 2 0,1-1 0,0 0 0,0 1 0,1-1 0,0 1 0,1 0 1,0-1-1,0 1 0,0 0 0,2 0 0,-1 0 0,1 0 0,0-1 0,5 17 0,-5-18-12,0-1-1,1 1 0,0-1 0,1 0 0,-1 0 1,1 0-1,0 0 0,1-1 0,-1 1 1,1-1-1,0 0 0,0 0 0,1 0 1,0 0-1,-1-1 0,2 0 0,-1 0 1,0 0-1,1-1 0,0 0 0,-1 0 1,1 0-1,1-1 0,-1 1 0,0-1 0,7 1 1,-5-3 40,-1 1 0,1-1 0,0 0 0,-1 0 0,1-1 0,-1 0 0,1 0 0,-1-1 0,0 0 0,1 0 1,-1-1-1,0 0 0,0 0 0,-1-1 0,11-7 0,-7 3 3,0 0 0,-1-1-1,-1 0 1,1-1 0,-2 0 0,1 0 0,-1-1 0,9-20-1,14-38 58,-23 51-51,0 0 1,2 0-1,0 1 1,0 0-1,18-22 1,-26 38-35,0 0 0,0 0 1,0 0-1,0 0 0,0 0 1,0 0-1,0 0 0,0 1 1,0-1-1,0 0 1,0 1-1,1-1 0,-1 1 1,0-1-1,1 1 0,-1 0 1,0-1-1,1 1 0,-1 0 1,0 0-1,1 0 1,-1 0-1,0 0 0,1 0 1,-1 1-1,0-1 0,1 0 1,-1 1-1,0-1 0,0 1 1,1-1-1,-1 1 1,0-1-1,0 1 0,0 0 1,0 0-1,0 0 0,0-1 1,0 1-1,0 0 0,0 0 1,0 1-1,0-1 1,0 0-1,0 2 0,6 7-99,0 0 0,-1 0 1,9 21-1,-14-28 106,6 12-1,-1-1 1,-1 2-1,0-1 0,-1 0 1,0 1-1,-2 0 1,0 0-1,0 0 1,-2 0-1,0 0 0,0 0 1,-4 16-1,1-23 46,0-1-1,-1-1 0,0 1 0,0 0 0,0-1 1,-1 0-1,0 0 0,-1-1 0,1 1 1,-1-1-1,-11 8 0,16-13-8,0-1-1,0 0 0,0 0 1,0 0-1,-1 0 1,1 0-1,0 0 0,0 0 1,0 0-1,0 0 1,0-1-1,-1 1 1,1 0-1,0-1 0,0 1 1,0-1-1,0 1 1,0-1-1,0 1 1,0-1-1,0 0 0,1 0 1,-1 1-1,0-1 1,0 0-1,0 0 0,1 0 1,-2-1-1,-22-35-118,16 22 160,0-1 38,13 9-735,25 6-679,-13 2 1679,5-1-359,-8 0 11,1 0 0,0 0-1,20-5 1,-29 3-20,0 1 1,-1-1-1,1 0 0,-1-1 0,0 1 0,1-1 0,-1 0 1,-1-1-1,1 1 0,0-1 0,-1 0 0,5-5 0,7-8 101,0 0-1,-1-2 1,0 0-1,-2 0 1,-1-1-1,17-35 1,-29 54-117,0 1 1,0 0-1,0-1 0,1 1 1,-1 0-1,0 0 0,0 0 0,0-1 1,0 1-1,1 0 0,-1 0 1,0-1-1,0 1 0,1 0 1,-1 0-1,0 0 0,0 0 1,1 0-1,-1-1 0,0 1 1,0 0-1,1 0 0,-1 0 1,0 0-1,1 0 0,-1 0 1,0 0-1,0 0 0,1 0 1,-1 0-1,0 0 0,1 0 0,-1 0 1,0 0-1,0 0 0,1 0 1,-1 1-1,0-1 0,1 0 1,-1 0-1,0 0 0,0 0 1,0 1-1,1-1 0,-1 0 1,0 0-1,0 0 0,0 1 1,1-1-1,-1 0 0,0 0 1,0 1-1,0-1 0,0 0 1,1 0-1,-1 1 0,0-1 1,0 0-1,0 0 0,0 1 0,0-1 1,0 0-1,0 1 0,0-1 1,0 0-1,0 0 0,0 1 1,8 21-872,-8 2 825,0 1 1,-5 31-1,-1 24 139,6-79-117,1 0 0,0-1 0,0 1 0,0 0 0,0 0 0,0 0 0,0-1 0,0 1 0,0 0 0,0-1 0,0 1 0,0-1 0,0 1 0,0-1 1,1 1-1,-1-1 0,0 0 0,0 0 0,0 0 0,1 0 0,-1 0 0,0 0 0,0 0 0,1 0 0,-1 0 0,1-1 0,41-2 191,-28-2-137,1 0 0,-1 0 1,0-1-1,-1-1 0,1-1 0,-2 0 1,1-1-1,-1 0 0,0-1 1,-1 0-1,0-1 0,-1-1 0,0 0 1,12-18-1,-21 26 58,0 0 0,0 0 0,-1 0 0,0 0-1,0-1 1,0 1 0,1-8 0,-2 10-17,0 1 0,0 0 0,0-1 0,0 1 0,0-1 0,0 1 0,0 0 0,0-1-1,-1 1 1,1-1 0,0 1 0,-1 0 0,1-1 0,-1 1 0,0 0 0,1 0 0,-1-1 0,0 1 0,0 0 0,0 0-1,0 0 1,0 0 0,0 0 0,0 0 0,-2-1 0,9 7-172,0 1-1,0 0 1,0 0-1,-1 0 1,0 1 0,7 12-1,13 16 179,-19-29-109,0 1 1,-1-2-1,2 1 1,-1-1-1,1 1 1,0-2-1,0 1 1,0-1-1,0 0 1,1-1-1,0 1 1,0-2-1,0 1 1,0-1-1,11 2 1,-9-4 20,0 0 0,0 0 0,0 0 0,1-1 0,-2-1 0,1 0 0,0 0 0,0-1 0,0-1 0,-1 1 0,0-1 0,13-8 0,-2 1 33,0-1-1,-1-1 1,0-1-1,-1-1 0,33-34 1,-43 39 69,0 0-1,-1 0 1,0-1 0,0 0 0,-1 0 0,-1-1 0,1 0-1,-2 0 1,0 0 0,-1 0 0,0-1 0,2-19-1,1-34 221,-4 0-1,-5-66 1,2 130-329,1 1 0,-1 0 0,1 0 0,-1 0 0,0 0 0,1 0 1,-1 0-1,0 0 0,0 0 0,0 0 0,0 0 0,0 1 0,0-1 0,0 0 0,0 1 0,0-1 1,0 1-1,0-1 0,-1 1 0,1-1 0,0 1 0,0 0 0,0-1 0,-1 1 0,1 0 0,0 0 0,0 0 1,-1 0-1,1 0 0,0 0 0,-3 1 0,-41 7-139,37-4 135,0 0 1,0 0-1,0 1 0,0 0 1,1 0-1,0 1 1,0 0-1,0 0 1,1 1-1,0 0 1,-7 10-1,5-4-4,0 0 1,2 0-1,-1 1 1,2-1-1,0 1 0,-4 20 1,0 13-62,3 0 0,2 0 0,2 62 0,2-108 91,0 7-28,1 0 0,-1 0 0,1-1 0,1 1 0,-1 0 0,1-1 0,1 1 0,-1-1 0,1 0 0,0 0 1,1 0-1,0 0 0,0 0 0,1-1 0,-1 0 0,9 9 0,-5-8 19,1 0 0,0 0 1,0 0-1,1-1 0,0-1 1,0 0-1,0 0 0,0-1 1,1 0-1,-1-1 0,13 2 1,9 2 49,1-2 0,0-1 0,0-2 0,56-3 0,-75 0-27,0 0 1,0-1-1,0-1 0,0 0 0,0-1 0,0 0 0,-1-1 0,0-1 0,0 0 1,0-1-1,-1 0 0,0-1 0,14-11 0,-22 15-101,-1 0 0,1-1-1,-1 1 1,0-1 0,0 1 0,-1-1 0,1 0-1,-1 0 1,0 0 0,-1 0 0,1-1 0,-1 1-1,0 0 1,0-1 0,0 1 0,-1 0-1,0-1 1,-1-10 0,1 6-2111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2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22 130 728,'0'0'1304,"0"0"-342,0 0-161,0 0-22,0 0-169,0 0-134,47 16-111,-25-13-528,0 0-1,43-2 1,-58-1 119,-1-1 0,1 1 0,0-1 0,-1-1 1,1 1-1,-1-1 0,1 0 0,-1-1 0,0 1 0,0-1 1,0-1-1,0 1 0,9-8 0,-13 10 45,-1 0-1,0 0 1,0 0-1,0 0 1,0 0 0,0 0-1,0-1 1,0 1-1,0 0 1,0-1 0,0 1-1,-1 0 1,1-1 0,0 1-1,-1-1 1,1 1-1,-1-1 1,0 1 0,1-1-1,-1 1 1,0-1-1,0 1 1,0-1 0,0 1-1,0-1 1,-1 1-1,1-1 1,0 1 0,-1-1-1,1 1 1,-1-1-1,1 1 1,-1-1 0,0 1-1,0 0 1,1-1-1,-1 1 1,0 0 0,0 0-1,0-1 1,0 1-1,-1 0 1,1 0 0,0 0-1,0 1 1,-1-1-1,1 0 1,0 0 0,-1 1-1,-2-2 1,-8-4 98,-1 1 0,1 0 0,-1 1 1,-17-4-1,2 2-54,11 1-81,0 1 1,-1 0-1,0 2 0,0 0 0,-24 0 0,40 3 23,1 0 0,-1-1-1,1 1 1,-1 0 0,1 0-1,-1 0 1,1 0 0,0 0-1,0 0 1,-1 1-1,1-1 1,0 0 0,0 1-1,0-1 1,1 0 0,-1 1-1,0-1 1,0 1 0,1-1-1,-1 1 1,1 0-1,-1-1 1,1 1 0,0 0-1,0-1 1,0 1 0,0 2-1,-3 55 27,3-52 46,-1 9-14,2 0 1,-1-1 0,2 1-1,0-1 1,1 1-1,1-1 1,10 27 0,-12-36-60,1-1 0,1 0 0,-1 0 1,1 0-1,-1 0 0,2 0 0,-1-1 0,0 1 1,1-1-1,0 0 0,0-1 0,0 1 1,0-1-1,1 0 0,-1 0 0,1-1 1,0 0-1,-1 0 0,1 0 0,0 0 1,0-1-1,1 0 0,8 0 0,83 0-758,-55-1-649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7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4257,'0'0'1175,"0"0"-618,0 0-295,0 0-72,0 0-87,1 12-356,16 114 375,-6 0 1,-5 166 0,-6-262-340,-5 109-1541,-2-95-37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8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1640,'0'0'766,"0"0"-717,22 0 57,-3 0-74,78-2 87,0 4 1,100 15-1,-148-10-60,-36-6-156,1 1 1,-1 0-1,0 1 0,0 0 0,0 1 0,0 0 1,0 1-1,11 6 0,-19-9 240,-1 0 0,1-1 1,-1 0-1,1 0 0,0 0 0,-1 0 0,1-1 0,0 0 0,7 0 0,-11 0-82,0-1 0,1 1 0,-1 0 0,0 0 0,0 0 0,1-1 0,-1 1 0,0 0 0,0-1 0,0 1-1,0-1 1,1 0 0,-1 1 0,0-1 0,0 0 0,1-1 0,-2 1-12,1 0-1,-1 1 1,0-1-1,0 0 1,0 0 0,0 0-1,0 0 1,0 0 0,0 1-1,0-1 1,0 0-1,0 0 1,0 0 0,-1 0-1,1 1 1,0-1-1,0 0 1,-1 0 0,1 1-1,-1-1 1,1 0 0,-1 0-1,1 1 1,-1-1-1,1 1 1,-1-1 0,0 0-1,0 0 1,-6-5 69,1 0 1,-1 1-1,0 0 1,0 0-1,0 0 1,-1 1-1,0 0 0,0 1 1,0 0-1,0 0 1,0 1-1,-1 0 1,1 0-1,-1 0 1,-15 1-1,21 2-122,-1 0 0,1 0 0,-1 0 0,1 1 0,-1-1 1,1 1-1,0 0 0,-1 0 0,1 0 0,0 0 0,0 1 0,1-1 0,-1 1 0,-4 5 0,-33 46-99,38-51 89,-7 11-68,0 1 0,2 0 0,-1 1 0,2-1 0,0 2 0,1-1 0,0 0 0,2 1 0,0 0 0,1 0 0,0 0 0,1 0 0,2 17 0,-1-31 3,1 0 0,-1 0 1,1 0-1,0 0 0,0 0 1,0 0-1,0 0 1,1 0-1,-1-1 0,1 1 1,-1 0-1,1-1 0,0 0 1,0 1-1,0-1 0,0 0 1,1 0-1,-1 0 0,0 0 1,1 0-1,-1-1 0,1 1 1,0-1-1,0 0 1,0 0-1,-1 0 0,1 0 1,0 0-1,0 0 0,0-1 1,0 1-1,0-1 0,5 0 1,4 0-114,0 1 1,0-2-1,0 0 1,-1 0-1,1-1 1,-1 0-1,19-7 1,-2-2 42,-1-1 0,-1-1 0,0-1 0,0-2 1,-2 0-1,24-21 0,-46 36 369,-1-1 0,1 1 0,0-1 0,0 0-1,-1 1 1,1-1 0,-1 0 0,0 0 0,1 0 0,-1 0 0,0 0 0,0 0 0,0 0 0,-1 0 0,1-1-1,0 1 1,-1 0 0,1-4 0,-1 5 398,0 1-380,0 0-32,0 24 96,0-18-302,0 1 0,0-1 0,1 0 0,-1 0 0,2 0 0,-1 0 0,1 1 0,0-2 0,0 1 0,0 0 0,1 0 0,0-1 0,0 1 0,0-1 0,1 0 0,0 0 0,0 0 0,0-1-1,0 1 1,1-1 0,0 0 0,0 0 0,0-1 0,0 0 0,6 3 0,3 2-372,1-1 0,-1-1 0,2 0 0,19 5 0,-6-4-1959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29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389 455 4337,'0'0'1127,"0"0"-663,0 0-335,0 0 13,0 0 40,0 0 161,-5-7 81,-2-5-356,2 3 15,0 1 1,0-1 0,-1 1-1,-1 0 1,1 0-1,-1 1 1,0 0-1,-1 0 1,0 1 0,0 0-1,0 0 1,-1 1-1,-9-5 1,0 5-116,1 1 1,-1 1 0,0 0-1,0 2 1,0 0-1,0 1 1,0 0 0,0 2-1,0 0 1,-22 6-1,37-7-6,0 0 0,0 1-1,0-1 1,0 1-1,0 0 1,0 0-1,1 0 1,-1 1-1,1-1 1,-1 1 0,1-1-1,0 1 1,0 0-1,0 0 1,0-1-1,1 1 1,-1 1-1,1-1 1,0 0 0,0 0-1,0 0 1,0 1-1,0-1 1,1 1-1,0-1 1,-1 0 0,1 1-1,0-1 1,1 1-1,0 4 1,0-2-12,0 0 0,0-1 1,0 1-1,0-1 0,1 1 1,0-1-1,0 0 0,1 0 1,0 0-1,0 0 0,0 0 1,0 0-1,1-1 0,-1 0 1,1 1-1,0-2 0,8 7 1,-3-5 58,0-1 0,1 0 0,0 0 0,0-1 0,0 0 0,0-1 0,0 0 0,0-1 0,0 0 1,1-1-1,-1 0 0,0 0 0,1-1 0,-1 0 0,0-1 0,0 0 0,0-1 0,0 0 0,0-1 0,-1 0 1,1 0-1,-1-1 0,0 0 0,0-1 0,-1 1 0,0-2 0,0 1 0,0-1 0,-1-1 0,0 1 0,0-1 1,9-15-1,1-14 287,-1-1 1,-1 0 0,-3-1 0,-1-1-1,-2 0 1,-2 0 0,4-62 0,-10 49 600,-1 52-1058,0 1-186,-1 11-880,-10 55 1003,3-28 92,2 0 0,2 1-1,1-1 1,2 1 0,7 70-1,-4-102 99,-1 0-1,2 0 0,-1 1 0,1-1 1,0 0-1,0-1 0,1 1 0,0-1 1,0 1-1,1-1 0,-1-1 0,1 1 1,1-1-1,-1 1 0,1-1 0,0-1 1,0 1-1,0-1 0,1 0 0,-1-1 0,1 1 1,0-1-1,0-1 0,0 1 0,1-1 1,-1-1-1,0 1 0,1-1 0,-1 0 1,13-1-1,-12 0 74,0 0 1,0 0-1,0-1 0,0 0 1,0-1-1,0 0 0,0 0 1,-1 0-1,1-1 0,-1 0 1,1-1-1,-1 0 0,0 0 1,-1 0-1,1-1 0,-1 0 1,0 0-1,0-1 0,8-10 1,-9 15 30,1 0 0,-1 0 0,0 1 0,0-1 0,0 1 0,1 0 1,-1 1-1,0-1 0,0 1 0,0 0 0,9 3 0,15 16-295,-26-17 223,1-1-1,-1 1 1,0-1-1,1 0 1,-1 0-1,1 0 1,0 0-1,-1 0 1,1-1-1,0 0 1,0 0-1,6 1 1,-2-1 12,0 0 1,0 0-1,0-1 0,0 0 1,0-1-1,0 0 0,0 0 1,0-1-1,-1 0 1,1 0-1,0-1 0,-1 0 1,0 0-1,0 0 1,0-1-1,0-1 0,0 1 1,-1-1-1,0 0 0,0 0 1,0-1-1,0 0 1,-1 0-1,0 0 0,-1 0 1,1-1-1,-1 0 0,0 0 1,-1 0-1,0 0 1,5-16-1,-6 16 60,0 0 1,0-1 0,-1 1-1,0 0 1,0-1-1,-1 1 1,1-1-1,-2 1 1,1-1-1,-1 1 1,-3-11 0,3 14-97,-1 1 1,0-1 0,0 1-1,0 0 1,0-1 0,0 1 0,-1 0-1,1 1 1,-1-1 0,0 0 0,0 1-1,0-1 1,0 1 0,0 0-1,-1 0 1,1 0 0,-1 1 0,1-1-1,-1 1 1,0 0 0,1 0 0,-1 0-1,-6 0 1,-12-2-105,1 2-1,-1 0 1,0 1 0,0 2-1,0 0 1,0 1-1,1 1 1,-1 2 0,1 0-1,0 1 1,-21 10 0,-32 15-1592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37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1 474 992,'0'0'1294,"0"0"-373,0 0-270,0 0-159,0 0-137,0 0-88,0 0-125,0 0-26,0 0-25,0 0-51,0 0 43,0 0-16,0 0-29,0 0 74,0 0 43,0 0 18,0 0-30,0 0 18,0 0-38,0 0-24,0 0-30,0 0-12,35 0 90,593-6 269,-352-10-358,-45 0-36,76-1 158,-22-9 206,-61 2-354,474 6-8,-331 8 98,-143 3-54,35-16 122,-11 2 47,224-8-110,-286 17-44,102-3-22,386-25 238,136-19-247,-391 36-43,899-6-41,-1288 29 32,187-3 10,231 6 19,-332 9-37,30 1 72,-4-13-57,385-15-20,-209-12-14,150-17-19,-274 28-68,264 11 0,-243 7 70,904-2 52,-1113 0 7,19 0-127,-25 0 108,1 0 0,0 0 0,-1 0 0,1 0-1,-1 0 1,1 0 0,0 0 0,-1 0-1,1 0 1,0 1 0,-1-1 0,1 0 0,-1 0-1,1 0 1,-1 1 0,1-1 0,-1 0 0,1 1-1,-1-1 1,1 1 0,-1-1 0,1 0-1,-1 1 1,1-1 0,-1 1 0,0-1 0,1 1-1,-1 0 1,0-1 111,0 0-94,0 0-74,-14 29-2358,7-22 405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39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580 448 3201,'0'0'995,"0"0"-523,0 0-212,0 0 40,0 0 201,-2-11-213,-7-85 660,8 95-929,1 0-1,-1 0 0,0 0 1,0-1-1,1 1 0,-1 0 1,0 0-1,0 0 0,0 0 1,0 0-1,0 0 0,0 1 1,-1-1-1,1 0 0,0 0 1,0 1-1,0-1 0,-1 1 1,-2-1-1,-36-14-95,26 10 104,0 0-14,-1 0 1,1 0-1,-1 2 1,0 0-1,0 0 1,0 1-1,-21 1 1,25 1-21,0 2-1,0-1 1,0 1 0,0 1 0,1 0 0,-1 0 0,1 1-1,0 1 1,0-1 0,-17 12 0,-2 4-57,0 2 1,2 1-1,0 0 1,2 2-1,-35 45 0,57-68 30,1 1-1,0 0 0,0 0 0,0 0 0,0 0 0,0 0 0,1 1 0,0-1 1,-1 0-1,1 1 0,0-1 0,1 1 0,-1 0 0,0-1 0,1 1 0,0-1 0,0 1 1,0 0-1,1-1 0,-1 1 0,1-1 0,-1 1 0,1-1 0,1 1 0,-1-1 1,3 6-1,-1-5 19,0 0 0,0-1 0,0 1 0,1-1 1,-1 0-1,1 0 0,-1-1 0,1 1 0,0-1 1,0 0-1,1 0 0,-1 0 0,0 0 0,1-1 1,-1 0-1,1 0 0,-1 0 0,1 0 0,-1-1 1,7 1-1,1-1 44,0-1 0,0 1 0,0-2 0,-1 0 1,1 0-1,0-1 0,-1-1 0,0 0 0,1 0 0,17-11 0,-14 6 14,1-2 0,-2 1 0,1-2 0,-2 0-1,0-1 1,17-21 0,-7 5 95,-2-2-1,-2-1 1,-1-1-1,-1 0 1,-1-1-1,14-50 1,-22 50-171,-1 1 1,-2-1 0,-1 0-1,-2-59 1,10 321-667,-13-156 702,-1-24 73,7 65 0,-5-107-87,1-1 0,1 1 0,-1 0 0,1-1 0,0 1 0,0-1 0,0 0 1,1 1-1,0-1 0,0 0 0,0-1 0,1 1 0,-1-1 0,1 1 0,0-1 0,1 0 0,-1 0 1,1-1-1,-1 1 0,1-1 0,0 0 0,0-1 0,1 1 0,7 2 0,0-1-5,0 0-1,1-1 1,-1-1-1,1 0 1,-1-1-1,1 0 1,0-1 0,-1-1-1,19-3 1,-28 4 37,-1-1 0,1 1 0,-1-1 0,0 0 0,1 0 0,-1 0 0,0 0 0,0-1 0,1 1 0,-1-1 0,0 0 0,-1 0 0,1 0 0,0 0 0,0-1 0,-1 1 0,0-1 0,1 1 0,-1-1 0,0 0 0,0 0 0,2-5 0,-1 0 84,0-1 0,-1 0 1,-1 0-1,1 0 0,-1 0 1,-1-1-1,0-11 1,0 19-98,0 1-2,0 1 0,0-1 1,0 1-1,0-1 0,0 1 0,0-1 0,0 0 0,0 1 0,-1-1 1,1 1-1,0-1 0,0 1 0,-1-1 0,1 1 0,0-1 0,0 1 1,-1-1-1,1 1 0,-1 0 0,1-1 0,0 1 0,-1 0 0,1-1 0,-2 0 1,2 1-101,2 8-539,1-3 618,0 1 0,1 0 0,-1-1 0,1 0 0,1 0 0,-1 0 0,1-1 0,0 1 0,0-1-1,0 0 1,0 0 0,1-1 0,0 0 0,-1 0 0,1 0 0,0-1 0,12 4 0,-1-2 26,-1 0 0,1-1 1,0-1-1,0-1 0,29-1 0,-42-1 9,1 1-1,-1-2 1,0 1-1,0 0 0,0-1 1,0 0-1,0 0 0,0 0 1,0 0-1,-1-1 1,1 1-1,-1-1 0,1 0 1,-1 0-1,0 0 0,0-1 1,-1 1-1,1-1 1,-1 1-1,0-1 0,1 0 1,1-6-1,-3 7-4,1 0 0,-1 0 0,1 0 0,-1-1 0,0 1 0,-1 0 0,1-1 0,0 1 0,-1-1 0,0 1 0,0-1 0,0 1 0,0-1 0,-1 1-1,1-1 1,-1 1 0,0-1 0,0 1 0,0 0 0,0-1 0,-1 1 0,1 0 0,-1 0 0,0 0 0,0 0 0,0 0 0,-4-4 0,-2 1-31,0 1 1,0 0-1,0 1 0,0-1 1,-1 1-1,0 1 0,0 0 1,0 0-1,0 1 0,0 0 1,-12-1-1,-8 1-136,1 1 1,-40 3-1,62-1 45,0-1 0,1 1 0,-1 0 0,0 0 0,1 1 0,-1-1 0,1 1 0,0 1 0,0-1 0,0 1 0,0 0 0,0 0-1,0 0 1,1 1 0,-1-1 0,1 1 0,0 0 0,0 0 0,1 1 0,-1-1 0,1 1 0,0 0 0,0 0 0,0 0 0,1 0 0,-4 10-1,0 14-1646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1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32 278 1856,'0'0'1715,"0"0"-830,0 0-635,0 0-239,0 0-103,0 0 122,0-1-1,0 1 1,0 0 0,0-1-1,0 1 1,0-1 0,0 1-1,0 0 1,0-1 0,0 1-1,0-1 1,0 1 0,1 0-1,-1-1 1,0 1 0,0 0-1,0-1 1,0 1 0,1 0-1,-1-1 1,0 1 0,0 0-1,1-1 1,-1 1 0,0 0-1,1-1 1,0 1 0,39 0-39,0-1 0,0-2 0,49-11 1,-77 12 11,-1-1 0,1 0 0,-1-1 0,0-1 0,0 1 0,0-2 0,-1 1 1,0-2-1,0 1 0,0-1 0,-1-1 0,0 0 0,-1 0 0,1-1 0,11-16 1,-18 23 22,-1-1-1,1 1 1,-1 0 0,1-1 0,-1 1 0,0-1 0,0 0 0,0 1 0,-1-1 0,1 0 0,-1 0 0,1 1 0,-1-1 0,0 0 0,0 0 0,0 0 0,0 0 0,-1 1 0,1-1 0,-2-5 0,0 5 0,0-1 0,0 1 0,0 0 0,0-1 0,-1 1 0,1 0 0,-1 1 0,0-1-1,0 0 1,0 1 0,0 0 0,-1-1 0,-4-1 0,-4-2-3,-1 0-1,0 1 1,0 1-1,-1 0 1,1 1 0,-1 0-1,-21 0 1,19 1-29,1 2 1,-1 0-1,1 1 1,-1 1-1,-21 4 0,31-4-60,-1 1 0,1-1 0,-1 1 0,1 0 0,0 1 0,0-1 0,0 1 0,1 0 0,-1 1 0,1 0 0,0-1 0,0 2 0,1-1 0,-7 10 0,4-6 16,0 2 0,1-1 0,0 1 1,1 0-1,0 0 0,1 1 0,0-1 0,1 1 1,0 0-1,1 0 0,0 0 0,1 0 0,1 0 0,-1 0 1,2 1-1,2 16 0,-1-23 53,0 0 0,0-1-1,1 1 1,0-1 0,0 0 0,0 0 0,0 0-1,1 0 1,0 0 0,0-1 0,0 1 0,1-1-1,0 0 1,-1-1 0,1 1 0,0-1 0,1 0-1,-1 0 1,0-1 0,12 4 0,2 1-14,0-1 0,0-1-1,0-1 1,1-1 0,21 1 0,-6-2-14,0-1-1,52-6 1,-75 3 38,0 0 0,-1 0 0,1-1-1,0-1 1,-1 0 0,0-1 0,0 0 0,0 0 0,0-1 0,17-13-1,-25 16-22,-1 1-1,0-1 0,0 0 0,1 0 1,-2 0-1,1 0 0,0 0 0,-1 0 1,1 0-1,-1-1 0,0 1 1,0 0-1,0-1 0,0 1 0,0-5 1,-1-58-270,-1 35 1536,1 31-1116,0 0-24,0 0-38,0 0-6,0 0-36,0 0 19,0 0-6,0 0-23,0 0 6,25 7-215,21 18 550,47 34 0,-49-29-274,50 25 0,-63-41-106,-16-7 27,0 0 1,0 1-1,-1 0 0,14 11 0,-25-16-138,1 0 0,-1 0 1,0 1-1,0-1 0,0 1 0,0-1 1,-1 1-1,1 0 0,-1 0 0,0 0 0,0 1 1,-1-1-1,1 0 0,-1 1 0,0-1 0,0 1 1,0-1-1,-1 1 0,0 4 0,0 11-1357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1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26 3697,'0'0'776,"0"0"-113,0 0-31,0 0-272,0 0-276,0 0-11,0-5 19,0-11-34,0 12-80,-4 10-462,-6 16 444,-65 158 427,69-160-398,0 1 0,1 0 0,1 0 0,1 0 0,1 0 0,0 1 0,3 22 0,0-40-173,-1 0 1,1 0-1,0 0 0,0 0 1,1 0-1,-1-1 0,1 1 1,0-1-1,0 1 0,0-1 1,0 1-1,0-1 0,1 0 1,0 0-1,0 0 0,0 0 1,5 3-1,8 4-2386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2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1 274 1792,'0'0'1306,"0"0"-791,0 0-390,0 0 82,6 6 54,1 0-141,0-1 1,1 0-1,0 0 0,0-1 0,0 0 0,1 0 1,-1-1-1,1 0 0,0 0 0,-1-1 0,1 0 1,0-1-1,1 0 0,11 0 0,1-1 105,1 0-83,0 0 0,36-6 0,-53 5-130,0 0 0,1-1 0,-2 0 1,1 0-1,0 0 0,0-1 1,-1 1-1,1-1 0,-1-1 1,0 1-1,0-1 0,0 0 1,0 0-1,6-8 0,-9 10 23,-1-1 0,1 0 0,-1 0 0,0 0 0,0 0 0,0 0 0,0 0 0,0-1 0,0 1 0,-1 0 0,0 0 0,1-1 0,-1 1 0,-1 0 0,1 0 0,0-1 0,-1 1 0,-1-4 0,-23-66 314,7 24-164,16 38-141,1 6-70,0 0 0,0 0 0,0 1 0,-1-1 0,1 0 0,-1 1 1,0 0-1,-1-1 0,-2-4 0,2 7-28,1 1 1,0-1-1,-1 0 0,1 1 1,-1 0-1,0 0 1,1 0-1,-1 0 0,0 0 1,0 0-1,0 1 1,0-1-1,1 1 0,-1 0 1,0 0-1,0 0 1,0 0-1,-3 1 0,-4 0 41,0 1-1,1 0 0,-1 1 0,1 0 0,0 0 0,0 1 0,0 0 0,1 1 0,-1 0 0,1 0 0,0 1 1,1 0-1,-12 11 0,8-6 7,-1 0 0,2 1 0,0 0 0,0 1 1,1 0-1,1 1 0,-12 24 0,17-29-30,0 0 0,0 0-1,0 0 1,1 0 0,0 1 0,1-1 0,0 0-1,1 1 1,0-1 0,1 15 0,0-19 35,0-1 0,1 1 0,-1-1 0,1 1 0,0-1 0,0 0 0,0 0 0,0 0 0,1 0 0,0 0 0,-1 0 0,2-1 0,-1 1 0,0-1 0,1 0 0,-1 0 0,1 0 0,0 0 0,0-1 0,0 0 0,0 0 0,7 3 0,18 3 48,0-1 0,0-1 0,0-2 0,1-1 0,0-1 0,-1-1 0,58-7 0,-66 3-40,0 0 0,0 0 0,0-2 0,-1-1 0,1-1 0,-2 0 0,1-1-1,-1-2 1,0 0 0,24-17 0,-33 20 52,-1 0 1,1-1-1,-1-1 0,-1 1 0,0-2 1,0 1-1,0-1 0,-1 0 0,-1-1 0,0 1 1,0-1-1,-1 0 0,0-1 0,-1 0 1,-1 1-1,0-1 0,0 0 0,-1 0 1,1-15-1,-3-92 833,0 118-1111,4 3 136,-1-1 0,1 1 0,-1 1 0,0-1 0,1 0 0,-1 1 0,0-1 0,-1 1 0,1 0 0,3 5 0,5 3 28,4 2 1,-11-11 6,0 1 1,-1 0 0,1 0 0,-1 0 0,0 0 0,0 0-1,0 0 1,0 1 0,0 0 0,-1-1 0,0 1-1,0 0 1,0 0 0,0 1 0,0-1 0,-1 0-1,0 0 1,0 1 0,0-1 0,0 6 0,-1-7 39,0 24-31,0 1 0,2-1 0,1 0 0,8 33 0,-10-54 30,1 1-1,0-1 0,1 1 1,-1-1-1,1 0 0,0 0 1,1 0-1,-1-1 0,1 1 1,0-1-1,1 1 0,-1-2 1,1 1-1,0 0 0,0-1 1,1 0-1,-1 0 1,1 0-1,0-1 0,0 0 1,0 0-1,0 0 0,10 2 1,4-2-202,0-1 0,0 0 0,22-1 1,3-1-652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3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65 3089,'0'0'1344,"0"0"-641,0 0-407,0 0-93,0 0-57,0 0 124,4-6 72,0 3-219,-3 2-76,1 0 1,0-1-1,-1 1 0,1-1 0,-1 1 1,0-1-1,0 0 0,1 1 0,-1-1 0,0 0 1,0 0-1,0 0 0,-1 1 0,1-1 0,0 0 1,0-3-1,-2 3-14,1 1 1,-1 0-1,0-1 0,0 1 0,0 0 1,0 0-1,0-1 0,0 1 1,0 0-1,0 0 0,0 0 1,0 0-1,-1 0 0,1 1 1,0-1-1,-1 0 0,1 1 1,0-1-1,-1 1 0,1-1 0,-1 1 1,1-1-1,-1 1 0,1 0 1,-4 0-1,2-1-35,1 1 0,-1-1 0,0 1 1,0 0-1,0 0 0,0 0 0,0 0 0,0 0 0,0 1 1,0-1-1,0 1 0,0 0 0,-5 2 0,0 5-9,0-1 0,0 2 0,1-1 0,0 1 0,1 0 0,-10 18 0,-27 65-144,36-77 19,1 0 0,1 1-1,0 0 1,1 0 0,1 1 0,0-1 0,2 1 0,-1 23-1,3-37 106,-1-1 0,1 0-1,0 1 1,0-1-1,0 0 1,0 0-1,0 0 1,0 0-1,1 0 1,-1 0-1,0 0 1,1 0 0,0-1-1,-1 1 1,1-1-1,0 1 1,0-1-1,0 1 1,0-1-1,0 0 1,0 0-1,0 0 1,1 0 0,-1-1-1,0 1 1,0 0-1,1-1 1,-1 0-1,4 1 1,12 1 40,-1 0 0,35-1 0,-37-2-41,17 1-12,0-1-1,0-2 0,33-8 1,-51 8-16,-1 0 1,1-2 0,-1 1-1,-1-2 1,1 0-1,-1 0 1,0-1 0,0 0-1,18-16 1,-26 19 202,-1 0 0,0 0 0,0-1 0,0 1 0,0 0 0,-1-1 0,0 0 1,0 0-1,0 0 0,-1 0 0,1 0 0,-1 0 0,0 0 0,-1 0 0,1 0 0,-1 0 0,0-1 0,-1 1 0,1 0 0,-1 0 0,0 0 0,0 0 0,0 0 0,-1 0 0,-3-8 1,24 61-1111,-11-37 916,0 0 0,1 0 1,1-1-1,0-1 0,0 1 0,1-2 1,0 1-1,16 8 0,-23-14 0,0-1-1,0 0 0,0 0 0,1 0 0,-1 0 0,1-1 0,-1 0 0,1 0 1,0 0-1,0 0 0,-1-1 0,1 0 0,0 0 0,0 0 0,-1 0 1,1-1-1,0 0 0,-1 0 0,1 0 0,0-1 0,-1 1 0,0-1 1,1 0-1,-1 0 0,0-1 0,0 1 0,5-5 0,13-13-1908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3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1432,'0'0'961,"0"0"-617,0 0-168,0 0 536,0 0 64,0 0-168,-19 119-112,7-70-120,1 3-312,-5 25 32,2-12-96,0-12-1216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5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336 440 2681,'0'0'710,"0"0"-412,0 0-200,0 0-60,-8-2-64,-5-2 34,1 2 0,-1 0 0,0 0-1,0 2 1,-1-1 0,1 2-1,0-1 1,-24 6 0,18-1-1,0 1 0,1 0-1,0 2 1,0 0 0,-23 15 0,36-20-34,1 0 0,-1 1 0,1 0 1,0 0-1,0 0 0,0 0 0,0 1 0,1-1 0,0 1 0,-4 6 0,6-8-14,0 0-1,0 1 1,0-1 0,0 1-1,0-1 1,1 1-1,-1-1 1,1 1-1,0-1 1,0 1 0,1-1-1,-1 1 1,1 0-1,-1-1 1,1 0-1,0 1 1,3 5 0,-1-4 35,0 0-1,0-1 1,0 1 0,1-1 0,0 0 0,0 0 0,0 0 0,0 0 0,1-1-1,-1 0 1,1 0 0,0 0 0,0 0 0,0-1 0,0 0 0,10 3 0,-1-1-9,0 0-1,0-1 1,1 0 0,-1-2 0,19 1 0,-22-2 12,-3 1 72,-1-1 0,1-1 0,0 1 0,-1-1 0,11-3 0,-15 3 67,0-1 0,1 1 1,-1-1-1,0 0 0,0 0 0,0 0 0,0 0 1,-1-1-1,1 1 0,-1-1 0,1 0 0,-1 0 1,4-6-1,-2 5-115,-1 0 1,1 0 0,1 0-1,-1 0 1,1 0 0,-1 1 0,1 0-1,0 0 1,0 0 0,0 1-1,0-1 1,1 1 0,-1 1-1,1-1 1,-1 1 0,7-1-1,13-2-238,-1 2-1,33 1 1,-51 1 205,-5 0-18,0 1 0,1 0-1,-1-1 1,0 1 0,0 0 0,0 0 0,0 0 0,1-1 0,-1 1 0,-1 0 0,1 1 0,0-1 0,0 0 0,0 0 0,0 0 0,-1 0-1,1 1 1,-1-1 0,1 0 0,-1 1 0,1 1 0,15 21-233,-11-21 227,1 0 0,-1 0 0,1-1 0,0 0 0,-1 0 0,1 0-1,0 0 1,0-1 0,13 1 0,61-2-239,-45-1-103,-14 0 458,0-1 1,-1-1-1,1 0 1,-1-2 0,0 0-1,0-2 1,-1 0-1,1-1 1,-2-1 0,1 0-1,-1-2 1,-1 0 0,0-1-1,0-1 1,-1 0-1,-1-1 1,-1-1 0,16-19-1,-13 13 89,-1-1-1,-1 0 0,-1-1 1,-1-1-1,-1 0 0,-1 0 1,-2-1-1,0-1 1,-1 1-1,-2-1 0,-1-1 1,0 1-1,0-44 0,-5 65-197,0 0 0,-1 0-1,1 0 1,-1-1-1,0 1 1,0 0-1,-1 0 1,1 1 0,-1-1-1,0 0 1,-3-4-1,3 7 15,1-1 0,-1 1 0,0 0 0,0 0 0,0 0 0,0 0 0,0 1 0,-1-1 0,1 1 0,0-1 0,-1 1 0,1 0 0,-1 0 0,0 0 0,1 0 0,-1 0 0,0 0-1,0 1 1,1 0 0,-1-1 0,-6 1 0,-7 1-48,-1 1 1,0 0-1,1 1 0,0 1 0,-1 1 0,1 0 0,1 1 1,-1 1-1,1 0 0,-27 18 0,33-20 24,1 1 1,-1 0-1,1 1 0,0 0 0,1 0 0,0 1 1,0 0-1,1 0 0,-1 0 0,2 1 0,-1 0 1,1 0-1,1 0 0,0 1 0,0 0 0,1 0 1,0 0-1,-3 19 0,5-18 17,1-1-1,0 1 1,1 0 0,0 0 0,1 0-1,0-1 1,0 1 0,1-1 0,1 1 0,4 9-1,-1-6 2,1-2 0,0 1 0,1-1-1,0 0 1,1 0 0,21 18 0,20 16-259,3-2 0,2-3 0,102 59 1,-142-93 295,1 0 0,0-1 0,1 0 0,0-2 0,-1 0 1,1-1-1,1-1 0,-1 0 0,30-2 0,-25-1 192,0-1-1,0-2 0,-1 0 1,1-1-1,-1-1 0,-1-1 1,26-12-1,-32 10 314,-15 6 45,-8 2-347,8 1-141,0 0-78,0 0-102,-6 0-964,-2 0-342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3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 2 1640,'0'0'1555,"0"0"-558,0 0-308,0 0-301,0 0-66,0 0-145,-4 0-5,0-1-150,-1 1 0,0-1 0,1 1 1,-1 1-1,0-1 0,1 1 0,-1 0 0,1 0 0,-1 0 1,1 0-1,-1 1 0,1 0 0,0 0 0,-6 4 1,2-1-15,1 2 1,0-1-1,0 1 1,1 1-1,-1-1 1,-6 13-1,4-8 3,0 0 0,1 0 0,1 1 0,0 1-1,1-1 1,1 1 0,0 0 0,1 0 0,0 1 0,1 0 0,0-1 0,0 30-1,3-42-11,0 0 1,0 0-1,1 0 0,-1 1 0,0-1 0,1 0 0,-1 0 0,1 0 0,0 0 0,0 0 0,0 0 0,0 0 0,0-1 1,0 1-1,1 0 0,-1 0 0,0-1 0,1 1 0,-1-1 0,1 1 0,2 0 0,0 1-4,0-1-1,1 0 0,0 0 1,-1 0-1,1 0 1,0-1-1,0 1 1,9 0-1,5-1-26,0 0 0,0-1 0,35-5 0,-35 1-80,0-1 0,-1-1 0,1 0 0,-1-1 0,-1-1 0,0-1 0,0-1 0,0 0 1,-1-1-1,26-23 0,-39 31 130,-1 1 0,1-1 0,-1 0 0,0 0 0,0 0 0,0 0 0,0 0 0,0 0 1,-1 0-1,1-1 0,-1 1 0,0-1 0,0 1 0,-1-1 0,1 1 0,0-7 0,-1 8 28,0 0-1,-1-1 1,1 1-1,0 0 0,-1-1 1,0 1-1,1 0 1,-1 0-1,0-1 0,0 1 1,0 0-1,-1 0 1,1 0-1,0 0 0,-1 1 1,0-1-1,1 0 1,-1 0-1,0 1 1,1-1-1,-1 1 0,0 0 1,0 0-1,0-1 1,-3 0-1,-14 84-490,16-70 478,1 1 0,0-1 0,1 1 0,1-1 0,1 16 0,-1-25-41,0-1-1,1 1 1,-1-1-1,1 1 1,0-1-1,0 1 1,0-1-1,0 0 1,0 1 0,0-1-1,0 0 1,1 0-1,-1 0 1,1 0-1,0 0 1,0 0-1,-1 0 1,1-1 0,0 1-1,0-1 1,1 1-1,-1-1 1,0 0-1,0 0 1,1 0-1,-1 0 1,1 0-1,-1 0 1,0-1 0,1 1-1,4-1 1,6 1-29,0-1 0,0 0 0,-1-2 0,1 1 0,0-1 1,-1-1-1,0 0 0,1-1 0,-1 0 0,-1-1 1,1-1-1,19-11 0,-24 12 7,1 1 0,-2-1 0,1-1 0,0 1 0,-1-1 0,0 0 0,-1-1 0,1 1 0,-1-1 0,0 0 0,-1-1 0,0 1 0,0-1 0,-1 0 0,1 1 0,-2-2 0,1 1 0,-1 0 0,0 0 0,0-11 0,-1 9 88,-1-47 452,0 55-470,0 0-1,0 0 1,0 0 0,0 0-1,-1 0 1,1 1 0,0-1-1,-1 0 1,0 0 0,1 0 0,-1 1-1,0-1 1,0 0 0,0 1-1,0-1 1,0 1 0,0-1-1,0 1 1,-1-1 0,1 1 0,0 0-1,-1 0 1,-2-2 0,1 49-243,3-12 194,-1-15 29,0 0-1,2 0 1,0 0-1,2 0 1,5 23-1,-7-37-39,1-1 1,-1 1-1,1-1 1,0 0-1,1 1 0,-1-1 1,1 0-1,0 0 1,0-1-1,0 1 0,0-1 1,1 1-1,-1-1 1,1 0-1,0 0 0,0-1 1,0 1-1,0-1 0,1 0 1,-1 0-1,0 0 1,1-1-1,0 1 0,-1-1 1,1 0-1,5 0 1,1 1-54,1-1 1,-1-1-1,0 1 1,1-2 0,-1 1-1,0-2 1,1 0 0,-1 0-1,0-1 1,20-7-1,10-11-940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4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218 38 4537,'0'0'1159,"0"0"-402,0 0-154,0 0-57,0 0-68,0 0-123,-4-6-116,-10-18-154,12 23-92,0 0-1,1 0 0,-1 0 1,0 0-1,0 1 0,0-1 1,1 1-1,-1-1 0,0 1 1,0-1-1,0 1 0,0 0 1,0 0-1,0 0 0,0 0 1,0 1-1,0-1 0,0 0 1,0 1-1,1-1 0,-4 2 1,4-2 9,-8 4-38,0 0 1,-1 1 0,1-1 0,1 2 0,-1-1 0,1 1 0,0 1 0,0 0 0,1 0 0,0 0 0,0 1 0,0 0 0,1 0-1,1 0 1,-1 1 0,1 0 0,1 0 0,0 1 0,0-1 0,1 1 0,0 0 0,0 0 0,1 0 0,1 0 0,0 0 0,0 0 0,1 0-1,0 1 1,3 16 0,-1-22 12,0 0-1,0 0 1,1-1-1,0 1 1,-1 0-1,2-1 1,-1 0-1,1 0 1,-1 0-1,1 0 1,0 0-1,0-1 1,1 0-1,-1 0 1,1 0-1,0 0 1,-1-1-1,1 1 1,0-1-1,11 2 1,3 2 10,1-1 0,-1-1 0,1-1 1,27 1-1,-24-2-12,3 0-90,0-1 1,0-1-1,0-1 0,0-1 0,35-8 0,-58 9 120,0 0 0,0 0-1,0 0 1,0 0 0,0-1-1,0 1 1,-1-1 0,1 0-1,0 0 1,-1 0 0,1 0-1,-1-1 1,0 1 0,0 0-1,0-1 1,0 0 0,0 1-1,-1-1 1,1 0 0,-1 0-1,0 0 1,2-5 0,-1-3 157,0-1 0,-1 1-1,0 0 1,-1-1 0,-1-12 0,0-6 225,1 29-399,0 1 0,0 0 1,0 0-1,1-1 0,-1 1 0,0 0 1,0 0-1,0-1 0,1 1 0,-1 0 1,0 0-1,0 0 0,1-1 0,-1 1 1,0 0-1,0 0 0,1 0 0,-1 0 0,0 0 1,1 0-1,-1-1 0,0 1 0,1 0 1,-1 0-1,0 0 0,0 0 0,1 0 1,-1 0-1,0 0 0,1 0 0,-1 1 1,0-1-1,1 0 0,-1 0 0,0 0 1,0 0-1,1 0 0,-1 0 0,0 0 0,0 1 1,1-1-1,-1 0 0,0 0 0,0 0 1,1 1-1,-1-1 0,0 0 0,0 0 1,0 1-1,0-1 0,1 0 0,-1 1 1,15 12-67,-10-1-20,0 0 1,0 1 0,-1 0 0,2 14 0,-3-15 43,0 1 0,1-1 0,0 0 1,9 19-1,-11-28 9,0 0 1,1 1-1,-1-1 1,1 0-1,0 0 1,-1 0-1,1-1 1,1 1 0,-1-1-1,0 1 1,0-1-1,1 0 1,-1 0-1,1-1 1,0 1-1,0-1 1,-1 0-1,1 0 1,4 1-1,7 0-50,-1 0-1,0-1 1,1-1-1,-1 0 0,1-1 1,-1-1-1,0 0 1,1-1-1,-1 0 1,0-1-1,20-9 1,-28 10 251,1 0 1,-1 0 0,0 0-1,0-1 1,-1 0-1,1-1 1,-1 1 0,0-1-1,0 0 1,0 0 0,-1 0-1,1-1 1,-2 0-1,1 0 1,0 0 0,-1 0-1,0 0 1,-1-1 0,1 1-1,-1-1 1,0 0 0,-1 0-1,0 1 1,0-1-1,0-10 1,-1 17 101,3 0-339,0 0 1,-1 0 0,1 1-1,0-1 1,0 1 0,0 0-1,-1 0 1,1 0 0,0 0-1,-1 1 1,1-1 0,-1 1-1,4 2 1,15 7 39,-1-4-4,1-2 1,0-1-1,0 0 0,0-1 1,0-2-1,1 0 0,24-3 1,-45 2 45,0 0 1,0 0 0,-1 0 0,1 0 0,0-1-1,0 1 1,-1 0 0,1-1 0,0 1 0,-1-1-1,1 1 1,0-1 0,-1 1 0,1-1 0,-1 1-1,1-1 1,0 1 0,-1-1 0,0 0 0,1 1-1,-1-1 1,1 0 0,-1 1 0,0-1 0,1 0-1,-1-1 1,3-28 106,-3 22-82,-1 0 0,0 0 0,-1 1 0,0-1 0,-4-11 0,-5-4-75,-1 1 1,-21-29-1,28 44-162,-1 0-1,1 1 0,-1 0 1,0 0-1,-1 0 0,0 1 0,0 0 1,0 0-1,0 1 0,-16-7 1,-9 1-1308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47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0 224 904,'0'0'1275,"0"0"-277,0 0-233,0 0-206,0 0-64,0 0-45,0-1-275,0 0-1,0 0 0,0 0 1,0 0-1,1 0 0,-1 0 1,0 0-1,0 0 0,1 0 1,-1 0-1,1 0 0,-1 0 1,0 0-1,1 0 0,0 0 0,0 0 1,85-16-53,0 4 1,130-3-1,-26 3-122,119-9-154,51-6 77,-145 11-47,337 15 1,257-10 183,-433-1-20,-246 10-34,481-7 23,148-2 67,-435-2-80,1 1 0,-167 11-48,210 6-87,-336-2 109,194 17-69,-156-9 113,-81-8-3434,4-2 1013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57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434 34 2905,'0'0'841,"0"0"-419,0 0-270,0 0-88,0 0-24,1 0 4263,11 0-4483,-4-1 79,0-1-1,0 0 1,0 0 0,15-7-1,-17 6 50,1 0 0,-1 1 1,1-1-1,0 2 0,0-1 0,0 1 0,0 0 0,0 0 0,8 1 1,-13 1 38,1-1 1,-1 1 0,0 0-1,0 1 1,0-1 0,0 0-1,0 0 1,0 1 0,0-1 0,0 1-1,0 0 1,-1 0 0,1-1-1,-1 1 1,1 0 0,-1 0-1,0 1 1,0-1 0,2 4 0,15 45-94,-16-39 107,0 1 0,-1-1 0,0 1 0,-1 0 0,0-1 0,-1 1 0,-1-1 0,0 1 0,-1-1 0,0 0 0,-5 14 1,0-9 2,0 1 1,-1-1-1,-1-1 1,-1 1-1,0-2 1,-22 25 0,4-11 6,-2-1 0,-1-2 0,-1-1 1,-1-1-1,-1-2 0,-43 20 1,56-30 79,-1-1 1,0-1 0,0-1 0,-1-1 0,0-1 0,0-1 0,-1-2 0,-29 3-1,53-7-87,1 0-1,-1 0 1,0-1-1,0 1 1,1 0-1,-1-1 0,0 1 1,0-1-1,1 1 1,-1-1-1,0 1 0,1-1 1,-1 1-1,1-1 1,-1 0-1,1 1 1,-1-1-1,1 0 0,-1 0 1,1 1-1,0-1 1,-1 0-1,1 0 1,0 1-1,-1-1 0,1 0 1,0 0-1,0 0 1,0 0-1,0 1 0,0-1 1,0 0-1,0 0 1,0 0-1,0 0 1,1 1-1,-1-1 0,0-1 1,10-35-359,1 19 219,1 1 0,1 1 0,0 0-1,1 1 1,16-14 0,-2 1 113,-24 31 25,-2 11 10,0 28 32,-1-24-14,0-11-29,0-1 0,1 0 0,0 1 0,0-1 0,1 0 0,0 0 0,0 0 0,0-1 0,1 1 0,-1-1 0,2 0 0,-1 0 0,0 0 1,1 0-1,0-1 0,0 0 0,0 0 0,0 0 0,1-1 0,0 0 0,0 0 0,0 0 0,7 2 0,10 4-36,1-1 1,0-1-1,0-1 0,46 5 1,-21-6-372,2-3 1,86-5 0,-135 3 334,1-1 0,0 1 0,0 0 1,0-1-1,0 0 0,-1 0 1,1 0-1,0 0 0,-1 0 0,1 0 1,-1 0-1,1-1 0,-1 0 1,0 1-1,1-1 0,-1 0 0,0 0 1,0 0-1,2-3 0,-4 4 72,1-1 0,-1 0 0,0 1 0,1-1 0,-1 0-1,0 0 1,0 1 0,0-1 0,0 0 0,0 0 0,0 1-1,-1-1 1,1 0 0,-1 1 0,1-1 0,-1 0 0,1 1 0,-1-1-1,0 1 1,0-1 0,0 1 0,0-1 0,0 1 0,0 0 0,0-1-1,-1 1 1,1 0 0,0 0 0,-1 0 0,1 0 0,-2-1 0,-4-4 49,2 3-95,0-1-1,1 0 0,-1 0 0,1-1 1,0 1-1,-6-10 0,5 3-2184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58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208 158 3329,'0'0'639,"0"0"-103,0 0 84,0 0-5,0 0-67,0 0-43,-5-23 1746,4 24-2245,0 0-1,1 1 0,-1-1 0,0 0 1,1 0-1,-1 0 0,1 1 1,-1-1-1,1 0 0,-1 1 1,1-1-1,0 0 0,0 1 1,0-1-1,0 0 0,0 3 0,0 0 0,-11 60-14,5-36 4,1 0 1,2 0-1,0 1 0,2-1 1,1 1-1,5 35 1,-4-60-6,0-1 1,0 1 0,0-1-1,1 0 1,-1 1 0,1-1-1,0 0 1,0 0 0,0 0-1,0 0 1,0 0 0,1 0 0,-1-1-1,1 1 1,0-1 0,0 0-1,0 0 1,0 0 0,0 0-1,0 0 1,0-1 0,1 1-1,-1-1 1,1 0 0,3 1-1,9 1-35,0 0 0,1-2-1,-1 0 1,22-1 0,-22 0 12,-2 0-17,0-1 0,0-1 0,-1 0-1,1-1 1,-1-1 0,0 0 0,0 0 0,0-2 0,0 1-1,-1-1 1,0-1 0,0-1 0,19-14 0,-22 14 24,-1 0 0,1-1 1,-1 1-1,-1-1 0,1-1 1,-1 0-1,-1 0 0,0 0 1,-1 0-1,0-1 0,0 0 1,-1 0-1,-1-1 0,1 1 1,-2-1-1,2-16 0,-3 19-22,0-1 1,-1 1-1,0-1 0,0 1 0,-1 0 0,-1-1 0,0 1 0,0 0 0,0-1 0,-1 1 1,-1 1-1,1-1 0,-2 0 0,1 1 0,-1 0 0,0 0 0,-1 0 0,0 1 1,0-1-1,0 1 0,-1 1 0,0 0 0,-1 0 0,1 0 0,-1 0 0,0 1 1,0 1-1,-1 0 0,-12-5 0,-5 0-8,-1 1-1,0 2 1,-1 0 0,1 2-1,-1 1 1,0 2 0,0 0-1,1 2 1,-1 1-1,0 1 1,-27 7 0,43-7 31,1 0 0,0 0 0,-1 1 0,1 1 0,1 0 0,-1 0 0,-10 8-1,16-10-76,1 1 0,-1 0-1,1 0 1,0 0 0,0 0-1,0 1 1,1 0 0,-1 0-1,1 0 1,0 0 0,1 0-1,-1 0 1,1 1 0,0-1-1,-2 12 1,1 17-1244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5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14 4337,'0'0'596,"0"0"-251,0 0-82,0 0 69,0 0 22,0 0-8,-1-4-42,1 4-293,0 0 0,0-1-1,0 1 1,0 0 0,0 0-1,0-1 1,0 1-1,0 0 1,0-1 0,0 1-1,0 0 1,0 0-1,0-1 1,0 1 0,0 0-1,0-1 1,0 1 0,0 0-1,0 0 1,0-1-1,0 1 1,-1 0 0,1 0-1,0-1 1,0 1-1,0 0 1,0 0 0,-1 0-1,1-1 1,0 1 0,0 0-1,-1 0 1,1 0-1,0 0 1,0 0 0,-1-1-1,1 1 1,0 0-1,0 0 1,-1 0 0,1 0-1,0 0 1,0 0 0,-1 0-1,1 0 1,0 0-1,-1 0 1,1 0 0,0 0-1,0 0 1,-1 0-1,1 0 1,0 0 0,-1 1-1,-12 20 141,-13 49-220,21-56 164,-7 19-50,-48 153 182,55-162-266,0 0 0,1 0 0,1 1 0,2-1 0,2 46 0,-1-66-89,1 1 0,-1-1 0,1 1 1,0-1-1,1 0 0,-1 1 0,1-1 0,0 0 0,0 0 0,0 0 0,0 0 0,1-1 0,-1 1 0,6 4 0,12 7-1948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0:59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2 2481,'0'0'748,"0"0"-378,0 0-227,0 0 40,0 0 36,0 0 127,-8 4 122,3-1-237,3-1-113,0-1-1,0 1 1,0-1 0,0 0 0,-1 0-1,1 0 1,0 0 0,-1 0 0,1 0-1,0 0 1,-1-1 0,1 0 0,-4 1-1,-50-22 648,35 20-761,0 0 1,0 1 0,0 1 0,0 2 0,0 0-1,-21 5 1,37-6-3,0-1 0,0 1-1,0 0 1,1 1-1,-1-1 1,1 1 0,-1 0-1,1 0 1,0 0 0,0 0-1,0 1 1,0 0-1,1-1 1,0 2 0,0-1-1,0 0 1,0 0 0,0 1-1,1 0 1,0-1 0,0 1-1,0 0 1,1 0-1,-1 0 1,1 0 0,1 1-1,-1-1 1,1 0 0,0 10-1,-1-13-19,1 1-1,0-1 0,0 1 0,0-1 1,1 1-1,-1 0 0,1-1 1,-1 1-1,1-1 0,0 1 0,0-1 1,0 0-1,0 1 0,0-1 1,2 2-1,-1-2 6,0-1-1,0 1 1,1-1-1,-1 0 1,1 0 0,-1 0-1,1 0 1,-1 0-1,1 0 1,0-1 0,-1 1-1,1-1 1,0 0 0,4 0-1,16 1-9,0-2 0,0 0-1,0-2 1,0 0 0,0-2-1,-1 0 1,0-1-1,0-2 1,0 0 0,-1-1-1,34-21 1,-38 18 169,-16 12 362,3 31-428,24 47-133,-18-55 43,-2-1-1,0 1 1,-1 0-1,-2 1 1,0-1 0,2 41-1,-7-50 3,0 0-1,-1 1 1,-1-1-1,0 0 1,-1 0-1,-8 25 1,7-31 3,0 1-1,-1-1 1,0 0 0,0 0 0,-1 0 0,0-1 0,0 0 0,-1 0-1,0 0 1,0-1 0,-11 7 0,7-6 39,0 0-1,-1-1 1,0 0 0,0-1 0,0-1 0,-1 0-1,1 0 1,-1-2 0,0 1 0,0-1 0,0-1-1,0-1 1,-1 0 0,-18-2 0,29 2 27,-1-1 0,0 1 0,0-1 1,0 0-1,0 0 0,0-1 0,1 1 1,-1-1-1,1 1 0,-1-1 0,1 0 1,0-1-1,-1 1 0,1-1 0,0 1 1,1-1-1,-1 0 0,0 0 0,1 0 1,-3-4-1,2 2-30,0-1 0,0 0 0,1 0 0,-1-1 0,1 1 0,1 0 1,-1-1-1,1 1 0,0-1 0,1-12 0,0 18-86,0 1 0,0-1 0,0 1 0,1-1 0,-1 0 0,0 1 0,1-1 0,-1 1 0,0-1 1,1 1-1,-1 0 0,1-1 0,-1 1 0,1-1 0,-1 1 0,1 0 0,-1-1 0,1 1 0,-1 0 0,1 0 0,-1-1 0,1 1 0,0 0 0,-1 0 0,1 0 0,-1 0 0,1 0 0,0 0 0,-1 0 0,1 0 1,0 0-1,-1 0 0,1 0 0,-1 0 0,1 0 0,1 1 0,1-1-384,5 0-1830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07.6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2 104,'0'0'1068,"0"0"-322,0 0-2,0 0 93,0 0-150,-9-1 3836,54 22-4456,-36-16-50,0-1 0,0 0 1,1 0-1,-1 0 1,1-1-1,12 2 1,57 6 187,119 34 1,-157-36-165,0-2-1,1-1 1,0-3 0,76-2 0,6 0 16,280-1-9,176-10-11,-537 7-40,0-1 0,83-20-1,-75 13 6,77-8 0,250 22-125,16 0-6,-73-43 142,-316 39-13,0 0 19,-5 1 81,0 0 65,0 0 71,0 0-35,0 0 10,0 0-44,0 0-42,0 0-49,0 0-49,0 0 5,0 0-28,0 0-1,0 0 2,0 0 46,0 0 34,0 0 20,0 0 1,0 0-73,0 0-24,0 0 1,0 0-1,0 0-18,0 0-5,0 0-11,0 0 8,0 0 6,0 0-10,161-2-558,-165 0-4540,-8 2 197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32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86 1120,'0'0'488,"0"0"-320,0 0 120,0 0 49,0 0-129,0 0 24,-86-14 32,79 12 48,2-1-24,3 1 120,-1 0-64,3 0-296,0 0-48,0-4-312,3-11-368,8 0-593,1-2-759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33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1 200,'0'0'576,"0"0"-80,0 0 8,0 0-336,0 0-168,0 0-48,0 0-1384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5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20 2881,'0'0'953,"0"0"-434,0 0-51,0 0 105,0 0-76,2-19 2622,-3 43-3117,-2 1 1,-1 0-1,-1-1 1,-13 40-1,-2 13 114,-37 211 65,28-125-1413,-66 207 1,86-343-301,6-12-743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4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0 3089,'0'0'1225,"0"0"-518,0 0-235,0 0-310,0 0-282,3 0 120,-1 0 1,0 0-1,0 0 1,0 0-1,0 1 1,0-1-1,0 0 1,0 1-1,-1 0 1,1-1-1,0 1 1,3 1-1,2 6 96,0 0 0,-1 0 0,0 0 0,0 1 0,-1 0 0,0 0 0,-1 0 0,0 1-1,0-1 1,-1 1 0,0 0 0,3 19 0,-1 8 75,-2 0 0,-1 43 1,-3-51-136,-1 0 1,-1-1-1,-1 1 1,-12 38-1,-45 105 46,45-132-90,-25 72-1770,32-91 39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5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46 213 1504,'0'0'712,"0"0"-285,0 0 80,0 0 125,0 0 82,0 0 142,-7-2-53,-23-6-169,30 8-617,0 0 0,-1 0-1,1 0 1,-1-1-1,1 1 1,0 0-1,-1 0 1,1 0-1,0 0 1,-1 0-1,1-1 1,0 1 0,-1 0-1,1 0 1,0-1-1,-1 1 1,1 0-1,0 0 1,0-1-1,-1 1 1,1 0-1,0-1 1,0 1 0,0 0-1,-1-1 1,1 1-1,0 0 1,0-1-1,0 1 1,0-1-1,0 1 1,0 0-1,0-1 1,0 1 0,0-1-1,0 1 1,0 0-1,0-1 1,0 1-1,0 0 1,0-1-1,0 1 1,0-1-1,1 1 1,-1 0-1,0-1 1,10-11-262,23-11 187,0 1 1,2 2 0,1 1 0,0 1 0,2 3 0,-1 1 0,2 1 0,0 2 0,47-6 0,-74 15 27,-1 1 1,1 0-1,-1 1 0,1 0 1,-1 1-1,1 0 0,19 5 1,-26-4 15,0 0 0,0 0 0,0 1 0,-1 0 0,1 0 0,-1 0 0,1 1 0,-1-1 1,0 1-1,0 0 0,-1 0 0,1 0 0,-1 1 0,0-1 0,0 1 0,-1 0 0,1 0 0,1 5 0,100 269 189,-86-226-158,-9-25-19,0 0 0,-2 1-1,-2 0 1,0 0 0,-2 0-1,-1 1 1,-3 47 0,-1-60-3,0 1 0,-2-1 1,0 0-1,0 0 0,-2 0 1,0-1-1,-1 0 0,-1 0 1,0 0-1,-1-1 0,-1 0 1,0-1-1,-24 25 0,4-9 111,-2-2 1,-1-1-1,-1-2 0,-46 26 0,52-35 20,-2-1 0,1-2 0,-2-1 0,0-1 0,0-1 0,-35 5 0,54-13 106,-1 0-1,0 0 1,0-2 0,0 0 0,0 0 0,-15-3 0,26 2-224,0 0 0,1 0 0,-1 0 0,1 0 1,-1 0-1,1-1 0,-1 1 0,1 0 0,0-1 0,-1 1 1,1-1-1,0 0 0,0 1 0,-1-3 0,2 2-28,-1 1-1,0 0 1,1-1-1,-1 1 1,0 0 0,0 0-1,0 0 1,0-1-1,0 1 1,0 0-1,0 0 1,0 0-1,0 1 1,0-1 0,-1 0-1,1 0 1,0 1-1,-1-1 1,1 1-1,-2-1 1,17-9-2349,44 9 578,-39 1 578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7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10 430 3745,'0'0'616,"0"0"-152,0 0 111,0 0 5,0 0-172,-2-1-253,-4-3-107,4 3-52,2 1-14,24 0-47,31 10 78,-43-6 1,1-2-1,0 0 0,17 1 1,-9-4 24,-1 0-1,0-2 1,0 0 0,0-1 0,0-1 0,-1-1 0,0-1 0,0 0-1,-1-2 1,0 0 0,0-1 0,24-18 0,-18 13-57,0-2 0,-1-1 0,-1 0 0,0-2 0,18-22 0,-34 34 42,1 0 0,-1 0-1,-1-1 1,1 1-1,-1-1 1,-1-1 0,0 1-1,0 0 1,-1-1-1,0 0 1,-1 0 0,0 0-1,0 0 1,-1 0-1,0 0 1,-1-1 0,-2-15-1,2 24-23,-1 0 0,0 1 0,1-1 0,-1 0 0,0 1 0,0-1-1,0 0 1,0 1 0,0-1 0,0 1 0,-1 0 0,1-1 0,0 1 0,-1 0 0,1 0 0,-1 0-1,1 0 1,-1 0 0,0 0 0,1 0 0,-1 0 0,0 1 0,1-1 0,-1 1 0,0-1-1,0 1 1,-2-1 0,-57-2-87,49 3 34,-7 1-33,1 1 0,0 0 0,-1 2 0,1 0 0,0 1 0,1 1 0,-1 0 0,-28 16 0,16-5-11,0 1-1,1 1 1,-47 43 0,68-55 106,0 1 1,0 0-1,1 1 1,0 0-1,1 0 1,0 0 0,0 1-1,1 0 1,0 0-1,1 1 1,-4 11-1,3-2 89,2 0 0,0 1 0,1-1 0,1 1 0,1 23 0,0-38-88,1 0 1,-1 0-1,1 1 1,0-1-1,1 0 0,-1 0 1,1 0-1,0 0 1,1 0-1,-1-1 1,1 1-1,0-1 0,1 1 1,-1-1-1,1 0 1,0-1-1,6 6 1,-3-4-6,-1-1 0,2-1 0,-1 1 0,0-1 0,1 0 0,0-1 0,0 0 0,0 0 0,0-1 0,0 0 0,13 1 0,-3-1-14,1-1 0,-1-1-1,1 0 1,-1-2 0,1 0 0,-1-1 0,0-1 0,0-1-1,-1 0 1,1-1 0,18-10 0,-2-2-51,-1-2-1,-1-1 1,43-37 0,-62 47 85,0-1-1,-1-1 1,0 0 0,-1-1-1,0 0 1,-1-1 0,-1 0-1,0-1 1,11-29 0,-15 28 130,-2-1 0,0 0-1,-1 0 1,-1 0 0,-1 0 0,-2-19 0,1-7 61,1 43-282,2 2 11,0 0 0,1-1 0,-1 1 0,0 0 0,-1 0 0,1 0 0,0 0 0,0 1 0,0-1 0,-1 0 0,1 1 0,0-1 0,-1 1 0,0 0-1,1-1 1,-1 1 0,0 0 0,1 2 0,23 40-136,-22-38 88,7 16-15,0 0 0,-2 1 0,0 1 1,-1-1-1,-2 1 0,-1 0 0,0 1 0,-2-1 1,-1 0-1,0 1 0,-4 24 0,-7-5 149,9-41 87,1-1 0,-1 1-1,0-1 1,0 0 0,0 1 0,-1-1 0,1 0 0,-1 0 0,1 0 0,-1 0 0,1 0-1,-1 0 1,0 0 0,-3 2 0,4-4-6,-1 0 0,1 1 0,0-1 0,-1 0 0,1 0 0,0 0 0,-1 0-1,1-1 1,0 1 0,-1 0 0,1 0 0,0-1 0,-1 1 0,1-1 0,0 1 0,0-1 0,0 0 0,0 1-1,-1-1 1,1 0 0,0 0 0,-1-1 0,-25-25-413,18 17 528,-56-36-506,65 46-46,0 0-184,0 0-147,0 0-194,25 11-916,-6-1 464,0-2-1102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7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16 3809,'0'0'788,"0"0"-447,0 0-286,0 0-38,0 0 21,7-3-72,23-9-44,-30 12 73,1 0 1,0 0 0,0 0-1,-1 0 1,1 0 0,0 0 0,0 0-1,-1 1 1,1-1 0,0 0-1,-1 0 1,1 1 0,0-1-1,-1 0 1,1 1 0,-1-1 0,1 1-1,0-1 1,-1 1 0,1-1-1,-1 1 1,1-1 0,-1 1-1,0-1 1,1 1 0,-1 0-1,1-1 1,-1 1 0,0 0 0,0-1-1,1 1 1,-1 0 0,0-1-1,0 1 1,0 0 0,0-1-1,0 1 1,0 0 0,0 1-1,1 34-252,-1-31 199,-1 21 102,-1 0 0,-1 0 0,-1 0 0,-10 30 0,-40 101 206,33-101-209,2 0 1,-12 60-1,8 24-1404,16-91-700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8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0 147 1280,'0'0'703,"0"0"-418,0 0-200,0 0 0,0 0 3,0 0 43,11-6 85,32-19-24,-39 23-152,0 1 0,0 0 0,0 0-1,1 0 1,-1 0 0,0 0 0,1 1 0,-1 0 0,1 0 0,-1 0 0,0 1 0,1-1 0,-1 1 0,0 0 0,0 0 0,0 1 0,1-1 0,-1 1 0,0 0 0,-1 0 0,1 0 0,0 0 0,-1 1-1,1 0 1,4 4 0,-2-2-5,4 2-39,0 1-1,0 0 0,-1 1 1,0 0-1,-1 1 0,0 0 1,0 0-1,-1 1 0,0 0 1,-1 0-1,9 23 0,-8-13 6,-2 0 1,0 0-1,-1 0 0,-1 1 0,-1 0 0,-1 26 0,-1-46 18,0 1-1,0-1 0,0 1 1,-1-1-1,1 1 0,-1-1 0,0 0 1,0 1-1,0-1 0,0 0 1,0 0-1,0 0 0,-1 0 1,1 0-1,-1 0 0,1 0 1,-1 0-1,0 0 0,-2 1 1,0 1 60,-1-1 0,0 0 0,-1 0 0,1-1 1,0 0-1,-1 0 0,-10 3 0,-4-1 373,-1-1-1,0-1 1,-30 0-1,48-2-366,0 1 28,0-1 0,-1 0 0,1 0 0,0 0-1,-1 0 1,1 0 0,0 0 0,0-1 0,-1 0 0,1 0 0,0 0-1,0 0 1,0 0 0,0 0 0,0-1 0,0 0 0,0 1-1,1-1 1,-1 0 0,0 0 0,1-1 0,-3-2 0,6 4-176,0 0 1,0 0-1,0 0 0,0 1 1,0-1-1,0 0 1,0 1-1,0-1 0,0 1 1,1-1-1,-1 1 1,0 0-1,0 0 0,1-1 1,-1 1-1,0 0 1,0 0-1,1 0 0,0 0 1,0 0-20,125-12-259,-77 9 215,68-13 0,-100 12 64,0-1 0,0-1 1,0 0-1,-1-1 0,0-1 1,-1-1-1,21-14 0,-23 14 56,-1-2-1,0 1 1,-1-2 0,0 0-1,-1 0 1,0-1-1,-1 0 1,9-16 0,-13 19 39,-2 1 0,1-1 0,-1 0 0,-1 0 0,0-1 0,0 1 0,-1-1 0,0 1 0,-1-1 0,0 0 0,-1 1 0,0-1 1,-2-17-1,1 24-31,-1 1 1,1-1-1,0 1 0,-1 0 1,0 0-1,0-1 1,0 1-1,0 0 1,0 0-1,-1 1 1,1-1-1,-1 0 1,0 1-1,0 0 1,0 0-1,0-1 1,0 2-1,0-1 0,0 0 1,-1 1-1,1-1 1,-1 1-1,-6-1 1,6 0-29,0 1 0,0 0 0,0 0 0,0 1 1,-1 0-1,1-1 0,0 1 0,0 0 0,0 1 0,0-1 0,0 1 1,0 0-1,0 0 0,0 0 0,0 1 0,0-1 0,0 1 1,0 0-1,1 0 0,-1 0 0,-3 3 0,-2 7 9,0-1-1,1 1 1,0 1-1,1-1 1,1 1-1,0 1 1,0-1-1,1 1 1,1 0-1,0 0 1,1 0-1,1 1 1,0-1-1,1 1 1,1-1 0,0 1-1,1-1 1,3 20-1,-3-30 19,0-1-1,-1 0 1,1 1-1,1-1 1,-1 0-1,0 0 1,1 0-1,0 0 1,0 0-1,0 0 1,0-1-1,0 1 1,0 0-1,1-1 1,-1 0-1,1 1 1,3 1-1,-1-1 0,1 0 0,0 0 0,-1 0 0,1-1 1,1 0-1,-1 0 0,0-1 0,12 2 0,-7-2-22,0 0 0,0-1 0,0-1-1,-1 0 1,1 0 0,0-1 0,0 0 0,-1-1 0,1 0 0,17-8 0,-14 2-2,0 1 1,-1-2 0,0 0 0,0 0-1,-1-2 1,-1 1 0,1-1 0,-2-1-1,0 0 1,13-23 0,-1-7 197,-2 0 0,19-59 0,-21 51 137,-18 50-323,1-1-1,-1 1 1,0 0 0,1 0-1,-1 0 1,0 0 0,1 0-1,0 0 1,-1 0 0,1 0-1,0 0 1,-1 0 0,1 0-1,0 0 1,0 0 0,0 0-1,0 1 1,0-1 0,0 0-1,0 1 1,0-1-1,1 0 1,-1 1-11,0 0 0,0 0 1,0 1-1,0-1 0,0 1 0,0-1 0,-1 0 0,1 1 1,0-1-1,0 1 0,0 0 0,-1-1 0,1 1 0,0 0 0,-1-1 1,1 1-1,-1 0 0,1 0 0,-1 0 0,1-1 0,-1 2 1,21 55-332,-10 0 333,-2 0-1,-2 0 1,-3 1 0,-5 76-1,0-126 84,0 0 1,0 0-1,-1 0 0,1-1 0,-2 1 0,1-1 1,-1 1-1,-1-1 0,1 0 0,-1 0 0,0 0 0,-1-1 1,0 1-1,0-1 0,-11 11 0,15-16-17,-1-1 0,1 1 0,-1 0 0,1-1 0,0 1 0,-1 0 0,1-1 0,-1 0 0,0 1 0,1-1 0,-1 0 0,1 0 0,-1 0 0,1 0 0,-1 0 0,0 0 0,1 0 1,-1 0-1,1-1 0,-1 1 0,1-1 0,-1 1 0,1-1 0,-1 0 0,1 1 0,0-1 0,-1 0 0,1 0 0,0 0 0,0 0 0,0 0 0,-1 0 0,1 0 0,0-1 0,1 1 0,-3-3 0,-4-5-89,1-1 0,-1 0 0,-7-19 0,11 22 105,-49-105 19,52 111-97,0 1-157,8 1-788,37 13 245,-31-8 311,1-2 0,1 0 0,-1-1 1,20 2-1,-2-4-1233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1:59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259 155 1112,'0'0'1386,"0"0"-431,0 0-187,0 0-53,0 0-96,0 0-137,-2-14-131,2-5-231,-1 10-19,1-1 0,-1 1 0,-1 0 0,-4-18 1,6 24-114,-1 1 0,0-1 1,0 0-1,0 0 0,0 0 1,0 1-1,0-1 0,-1 0 1,1 1-1,-1 0 0,0-1 1,0 1-1,0 0 0,0 0 1,0 0-1,0 0 0,-1 0 1,1 0-1,-1 1 1,1-1-1,-1 1 0,1-1 1,-1 1-1,0 0 0,0 0 1,0 1-1,1-1 0,-1 0 1,-5 1-1,3 0 2,0 1-1,0-1 1,1 1 0,-1 1-1,0-1 1,0 1-1,1 0 1,-1 0 0,1 0-1,-1 0 1,1 1 0,0 0-1,0 0 1,0 0-1,0 0 1,1 1 0,-5 4-1,-2 4 19,0-1 0,0 2 0,1-1 0,1 1 0,0 1 0,1-1 0,0 1 0,1 1 0,1-1 0,0 1-1,1 0 1,1 0 0,0 0 0,1 0 0,0 22 0,2-34-7,0-1 1,0 0-1,0 1 0,0-1 1,1 0-1,-1 1 0,1-1 1,-1 0-1,1 0 0,0 1 1,0-1-1,0 0 0,0 0 1,1 0-1,-1 0 0,0 0 0,1-1 1,0 1-1,-1 0 0,1-1 1,0 1-1,2 1 0,0-1-14,0 0 0,0 0-1,0-1 1,0 1 0,1-1 0,-1 0-1,1 0 1,-1-1 0,1 1-1,-1-1 1,5 0 0,2 0-21,0-1 1,-1 0 0,1-1-1,0 0 1,-1-1 0,1 0-1,-1-1 1,0 0 0,11-6-1,-13 5 58,0 1 0,-1-1-1,0-1 1,0 1 0,-1-1-1,1-1 1,-1 1 0,0-1-1,-1 0 1,0 0 0,0-1-1,0 1 1,-1-1 0,0 0-1,3-13 1,-6 21-15,-1 0 0,0-1-1,0 1 1,1 0 0,-1-1 0,0 1 0,0 0-1,1 0 1,-1-1 0,0 1 0,1 0-1,-1 0 1,0-1 0,1 1 0,-1 0 0,1 0-1,-1 0 1,0 0 0,1-1 0,-1 1 0,1 0-1,-1 0 1,0 0 0,1 0 0,-1 0-1,1 0 1,-1 0 0,1 0 0,-1 0 0,0 1-1,1-1 1,-1 0 0,1 0 0,-1 0-1,0 0 1,1 0 0,-1 1 0,0-1 0,1 0-1,-1 0 1,0 1 0,1-1 0,-1 0 0,0 1-1,1-1 1,-1 1 0,23 18-80,-16-13 112,-4-3-94,1 0-1,1 0 1,-1 0 0,0 0 0,1-1 0,-1 0 0,1 0 0,0 0-1,0 0 1,0-1 0,0 0 0,0 0 0,0 0 0,0-1-1,0 0 1,0 0 0,8 0 0,-9-2-87,0 1 0,0-1 0,0 0 0,0 0 0,0 0 0,0 0 0,-1-1-1,1 1 1,-1-1 0,0 0 0,1 0 0,-1-1 0,0 1 0,-1 0 0,1-1 0,-1 0 0,0 0 0,1 0 0,-2 0 0,3-4 0,1-6-237,0-1 1,-1 1-1,5-27 1,1-8 2534,-10 49-2150,0-1 1,1 1-1,-1 0 1,0-1-1,0 1 1,1 0-1,-1 0 1,0-1-1,0 1 1,1 0-1,-1 0 0,0 0 1,1-1-1,-1 1 1,0 0-1,0 0 1,1 0-1,-1 0 1,1 0-1,-1 0 1,0-1-1,1 1 1,-1 0-1,0 0 1,1 0-1,-1 0 1,0 0-1,1 0 0,-1 1 1,0-1-1,1 0 1,-1 0-1,0 0 1,1 0-1,-1 0 1,0 0-1,1 1 1,-1-1-1,0 0 1,1 0-1,-1 0 1,0 1-1,0-1 1,1 0-1,-1 0 1,0 1-1,14 11-51,-6 0 133,0 0 0,-1 1 0,-1 0 0,0 0 0,-1 0 0,4 16 0,19 90 276,-22-88-336,5 23-89,-2 0-1,4 94 1,-13-148 87,0 1 0,0-1 0,0 1 0,0-1 0,0 1 0,0-1-1,0 1 1,0-1 0,0 1 0,0-1 0,-1 1 0,1-1 0,0 0 0,0 1 0,-1-1 0,1 1 0,0-1 0,0 1 0,-1-1 0,1 0 0,0 1 0,-1-1 0,1 0 0,-1 1 0,1-1 0,0 0 0,-1 0 0,1 1 0,-1-1 0,1 0 0,-1 0 0,0 0 0,-20-2 906,-16-18 355,-84-109 796,121 128-2262,0 1-383,-1 4-2397,-1 5 737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1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 1824,'0'0'1257,"0"0"-865,0 0-240,0 0-144,0 0 64,0 0-72,0 0-160,104-28-104,-83 28-184,-7-2 40,-9 2-377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2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 24 440,'0'0'1066,"0"0"-545,0 0-165,0 0 380,0 0-24,0 0-185,-3-3-139,-10-17 1473,-2 27-1212,-16 39-500,3 0 0,2 2-1,-22 57 1,3-8-36,5-18-152,8-18-529,2 2 0,-25 81 0,51-130-1100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3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29 267 1736,'0'0'1103,"0"0"-419,0 0-82,0 0 85,0 0 128,0 0-85,-4-11-150,-20-45 365,24 54-917,0 1 0,0-1 0,-1 0 0,1 1 0,0-1 0,1 1 0,-1-1 0,0 1 0,0-1 0,0 1 0,1-1 0,-1 1 0,1-1 0,0 1 0,-1-1 0,1 1 0,0 0 0,0-1 0,-1 1 0,1 0 0,0 0-1,0 0 1,1 0 0,-1-1 0,0 1 0,2 0 0,40-24-503,-28 17 455,27-13-153,0 2 0,1 1 0,1 2 1,1 2-1,0 3 0,1 1 0,0 2 1,84-3-1,-127 10 165,0 1 1,0 0 0,0 0-1,0 1 1,0-1 0,0 1-1,0-1 1,0 1 0,-1 0-1,1 0 1,0 0 0,0 0-1,-1 1 1,1-1 0,-1 1-1,1-1 1,-1 1 0,0 0-1,1 0 1,2 4 0,-3-2-46,0 0 1,0 1-1,0-1 1,0 1-1,-1 0 1,1 0-1,-1 0 1,0 0-1,-1-1 1,1 1-1,-1 8 1,0 2 25,-1 0 1,-1 0 0,0-1 0,-1 1 0,0-1-1,-1 0 1,-7 16 0,-50 96 670,24-56-561,30-53-78,-2-1 0,0 0 0,0-1 0,-2 0 0,-15 18 0,20-27-3,0-1 0,0 1 0,-1-1 0,1-1 0,-1 1-1,0-1 1,0 0 0,-1-1 0,1 0 0,-1 0 0,0-1 0,1 1 0,-1-2 0,-12 2 0,0 0 118,-1-1 0,1-1 1,-1-1-1,1 0 0,-1-2 1,1-1-1,0 0 1,-1-1-1,2-2 0,-1 0 1,-37-17-1,50 17-131,17 6-232,18 8 77,17 16 157,-30-15 8,0 0-1,0-1 0,1-1 0,-1 0 0,2-2 0,-1 1 0,1-2 0,28 4 1,249-5-422,-160-5-1702,-97 2 632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2865,'0'0'1584,"0"0"-781,0 0-482,0 0-26,0 0 105,0 0-135,-1 13-61,9-9-199,0 1 0,0-1 0,0-1 0,0 0 0,0 0 1,1 0-1,-1-1 0,1-1 0,13 2 0,85 0-23,-72-4-8,-24 1-18,0-1-1,0 0 1,0-1-1,-1 0 1,1 0-1,-1-1 1,15-7 0,-23 10 36,1-1 1,-1 0 0,0 0 0,0 0-1,1-1 1,-1 1 0,0-1 0,0 1 0,0-1-1,0 0 1,-1 1 0,1-1 0,0 0 0,-1 0-1,1 0 1,-1 0 0,0-1 0,0 1 0,0 0-1,0-1 1,0 1 0,0 0 0,0-1 0,-1 1-1,1-1 1,-1 1 0,0-1 0,0 1 0,0-1-1,0 0 1,0 1 0,-1-1 0,1 1-1,-1-1 1,1 1 0,-1 0 0,-2-5 0,-1 1 15,0 0 0,0 1 1,0-1-1,-1 1 1,0 0-1,0 1 0,0-1 1,-1 1-1,1 0 0,-10-5 1,2 1 76,-1 1 0,-1 0 1,-22-8-1,34 14-77,0 0-1,0 0 1,-1 1-1,1-1 0,0 1 1,-1-1-1,1 1 1,0 0-1,0 1 1,-1-1-1,1 1 1,0-1-1,-1 1 1,1 0-1,0 0 1,0 0-1,0 0 1,0 1-1,-4 2 1,3-1-12,0 1 1,0 0 0,0 0-1,1 0 1,-1 0-1,1 0 1,0 1 0,0-1-1,1 1 1,0 0-1,-3 5 1,-1 8 7,1-1 0,1 1 0,1 0-1,0 0 1,1 1 0,1 19 0,0-31 5,1 0 0,0 0 0,1 0 0,0 0 0,0 0 0,0-1 0,1 1 0,0 0 0,0-1-1,1 0 1,-1 1 0,5 6 0,-3-9-12,-1 0 0,1-1-1,0 1 1,0-1 0,0 0-1,0 0 1,1-1 0,-1 1 0,1-1-1,0 0 1,-1 0 0,1-1-1,0 1 1,0-1 0,0 0-1,0 0 1,0-1 0,8 1-1,104-1-1037,-64-5-182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4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58 2681,'0'0'1009,"0"0"-501,0 0-56,0 0 186,0 0-7,0 0-13,-5-4-191,-1 0-280,0-1 0,0 2 0,0-1 0,-1 1 0,1 0 0,-8-2 1,11 4-133,1 0 0,-1 1 1,1-1-1,-1 1 1,0-1-1,1 1 1,-1 0-1,1 0 1,-1 0-1,0 1 1,1-1-1,-1 0 0,1 1 1,-1 0-1,1-1 1,-1 1-1,1 0 1,0 1-1,-1-1 1,1 0-1,0 1 1,0-1-1,-4 4 0,-3 5-35,0 0 0,1 1 0,0 0 0,1 0 0,0 1 0,1 0-1,0 0 1,1 0 0,0 1 0,1 0 0,1 0 0,0 0-1,0 0 1,1 1 0,1-1 0,1 1 0,0 15 0,1-26 13,-1-1 0,0 0 0,1 0 0,0 0 0,-1 0 0,1-1 0,0 1 0,0 0 0,0 0 0,0 0 0,1-1 0,-1 1 0,0 0 0,1-1 0,-1 1 0,1-1 0,-1 0 0,1 1 0,0-1 0,0 0 0,-1 0 0,1 0 1,0 0-1,0-1 0,0 1 0,0 0 0,0-1 0,0 1 0,0-1 0,0 0 0,0 0 0,3 0 0,12 2-66,0-1 1,33-3 0,-36 2-16,14-3 31,0 0 1,-1-2-1,0-1 1,44-16-1,-20 3-94,68-37-1,-98 35 330,-21 20-156,1 1-1,-1 0 1,0-1 0,1 1 0,-1-1-1,1 1 1,-1-1 0,0 1-1,1-1 1,-1 0 0,0 1-1,0-1 1,1 1 0,-1-1-1,0 1 1,0-1 0,0 0-1,0 1 1,0-1 0,0 0 0,0 1-1,0-1 1,0 1 0,0-1-1,0 0 1,0 1 0,0-1-1,-1 0 1,1 1 0,0-1-1,0 1 1,-1-1 0,1 1 0,0-1-1,-1 1 1,1-1 0,0 1-1,-1-1 1,1 1 0,-2-1-1,73 16-1437,-61-14 1397,0 0-1,-1-1 1,1 0 0,0-1-1,0 0 1,-1-1-1,1 1 1,0-2 0,12-4-1,-16 4-8,0 1 0,-1-1-1,1 0 1,-1 0 0,1-1-1,-1 0 1,0 0 0,0 0-1,-1 0 1,1-1 0,-1 0 0,0 0-1,0 0 1,-1 0 0,5-10-1,-7 14 25,0-1 0,0 0-1,0 0 1,-1 0 0,1 0-1,0 0 1,-1 0 0,0 1-1,1-1 1,-1 0 0,0 0-1,0-1 1,0 1 0,0 0-1,-1 1 1,1-1 0,-1 0-1,1 0 1,-1 0 0,1 0-1,-1 0 1,0 0 0,0 0 0,-1-1-1,-1 0 17,1 0 0,-1 1 0,0 0 0,0-1 0,0 1 0,0 0 0,0 0 0,-1 1-1,1-1 1,0 1 0,-1 0 0,-4-2 0,-10-1 109,-1 1-1,1 1 1,-1 0-1,-20 1 1,23 1-54,7 0-54,-1-1 1,1 2-1,0 0 0,-1 0 0,-11 3 1,17-3-18,1 1 0,-1 0 0,1-1 0,-1 1 0,1 0 0,0 1 0,0-1 0,0 0 0,0 1 0,1 0 0,-1 0 0,1 0 0,-1 0 1,1 0-1,0 0 0,-2 6 0,-3 5 50,1 1 0,1 0 0,0 0 0,1 0 0,1 0 0,1 1 0,0-1 0,0 1 0,2 0 0,1 22 1,0-34-44,0 1 0,-1-1 0,2 0 0,-1 1 1,0-1-1,1 0 0,0 0 0,0 0 0,0 0 1,1 0-1,-1-1 0,1 1 0,0-1 1,0 1-1,0-1 0,0 0 0,1 0 0,-1 0 1,1-1-1,0 1 0,0-1 0,0 0 0,0 0 1,0 0-1,0-1 0,0 1 0,8 0 1,9 3-19,-1 0 1,1-2 0,-1-1-1,34 0 1,-38-3-25,0 0-1,0-2 1,0 0-1,0 0 1,-1-1-1,1-1 1,-1-1 0,0 0-1,-1-1 1,0 0-1,0-2 1,0 1-1,15-14 1,-12 8 103,-1-1 0,0-1 0,0 0-1,-2-1 1,0-1 0,-1 0 0,-1-1 0,19-39 0,-30 57-22,12-26 29,-8 23-208,-4 18-7,-3 2 160,-1 0-1,0 0 1,-6 17 0,4-18 0,0 1 0,2-1 0,-3 28 0,5-37-9,1 0 0,0 0 1,0 0-1,0 1 0,1-1 1,0 0-1,0 0 0,0 0 1,1 0-1,2 5 0,-2-8-17,0-1 1,0 0-1,0 1 0,0-1 0,0 0 0,1 0 0,-1-1 0,1 1 0,-1 0 0,1-1 1,0 1-1,-1-1 0,1 0 0,0 0 0,0 0 0,0 0 0,0-1 0,0 1 0,0-1 0,0 0 1,0 0-1,3 0 0,4 1-172,0-1 0,0 0 0,0-1 0,0 0 1,0-1-1,-1 0 0,1 0 0,0-1 0,-1 0 0,0-1 1,0 0-1,0 0 0,0-1 0,-1 0 0,1-1 0,8-7 0,15-16-2005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5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88 992,'0'0'1103,"0"0"-512,0 0-254,0 0-101,0 0 70,0 0-22,18-1-24,58-6-64,-71 7-190,1 0 0,0 1 0,-1-1 0,1 1 0,-1 0 1,0 1-1,1-1 0,-1 1 0,0 0 0,0 1 0,0-1 0,0 1 0,0 0 1,-1 0-1,1 0 0,-1 1 0,0 0 0,6 6 0,-3-2-44,0 1 0,-1 0-1,0 1 1,0-1 0,-1 1 0,0 0 0,4 12 0,-6-12 20,1 1 1,-2-1 0,1 1-1,-1-1 1,-1 1 0,0 0-1,-1 0 1,0 0 0,0 0 0,-1-1-1,0 1 1,-5 16 0,4-21 123,0-1 0,-1 1 0,1-1 0,-1 1 0,-1-1 0,1 0 0,-1 0 0,1-1 0,-1 1 0,-1-1 0,1 1 0,-1-1 0,1-1 0,-1 1 0,0-1 0,0 0 0,-1 0 0,1 0 0,-1-1 0,1 1 0,-1-1 0,0-1 0,-9 2 0,6 0 63,0-2 1,0 1 0,0-1-1,0 0 1,0-1-1,0 0 1,0-1 0,-12-2-1,18 3-173,0-1 1,1 0-1,-1-1 0,1 1 0,0 0 0,-1-1 0,1 1 0,0-1 1,0 0-1,0 0 0,0 0 0,0 0 0,0 0 0,1 0 0,-1 0 1,1 0-1,-1-1 0,1 1 0,0-1 0,0 1 0,0-1 0,0 1 1,1-1-1,-1 0 0,1 1 0,-1-1 0,1 0 0,0 1 0,0-1 1,1-5-1,-1 7-16,0 1 1,1 0-1,-1-1 0,1 1 1,-1-1-1,0 1 1,1 0-1,-1-1 1,1 1-1,-1 0 0,1 0 1,-1 0-1,1-1 1,-1 1-1,1 0 1,-1 0-1,1 0 0,0 0 1,-1 0-1,1 0 1,-1 0-1,1 0 1,-1 0-1,1 0 1,-1 0-1,1 0 0,-1 0 1,1 0-1,-1 1 1,1-1-1,-1 0 1,1 0-1,-1 1 0,1-1 1,-1 0-1,1 1 1,36 13-60,-15-6-12,1-3-95,0-1 0,0-1 0,1-1 0,-1-1 0,1-1 0,-1-1 0,41-8 0,-55 7 178,1 0 0,-1 0 0,0-1 0,0-1-1,-1 0 1,1 0 0,-1 0 0,0-1 0,0 0 0,0-1 0,0 0 0,-1 0 0,10-11 0,-7 3 141,0 1 1,-1-2-1,0 1 1,-1-1-1,-1-1 1,9-26-1,-5 14-88,-6 14-87,0 0 1,0 1-1,-1-2 1,-1 1-1,0 0 0,1-23 1,-5 36 26,1 0 1,0 0 0,-1 0-1,1 0 1,-1 0 0,1 0-1,-1 0 1,1 1 0,-1-1 0,0 0-1,1 0 1,-1 1 0,0-1-1,1 0 1,-1 1 0,0-1-1,0 1 1,0-1 0,0 1-1,0-1 1,0 1 0,0 0-1,0 0 1,1-1 0,-1 1 0,0 0-1,0 0 1,0 0 0,0 0-1,-2 0 1,-41-1-64,33 2-11,5-1 71,1 1 1,-1 0-1,0 0 0,0 1 1,1 0-1,-1 0 0,1 0 1,0 0-1,-1 1 0,1 0 1,0 0-1,0 0 0,1 1 1,-1 0-1,1 0 0,0 0 1,0 0-1,0 0 0,0 1 1,1 0-1,0 0 0,0 0 1,0 0-1,1 0 0,-3 7 1,1-2 51,0 0 1,1 0-1,0 1 1,0 0-1,2-1 1,-1 1-1,1 0 1,0 0-1,1 0 1,1 0-1,0-1 1,0 1-1,4 13 1,-2-17-41,0 0 0,0-1-1,0 1 1,1-1 0,1 0 0,-1 0 0,1 0 0,0-1-1,0 1 1,0-1 0,1-1 0,-1 1 0,1-1 0,1 0 0,-1 0-1,1 0 1,-1-1 0,1 0 0,0-1 0,0 1 0,0-1 0,0-1-1,8 2 1,-4-1-16,0 0 0,0-1 0,0 0 0,0-1 0,0 0 1,0-1-1,0 0 0,0-1 0,-1 0 0,1-1 0,0 0 0,-1 0 0,0-1 0,0-1 0,10-5 0,-5-1 10,-2 0-1,1 0 1,-2-1 0,0-1-1,0 0 1,-1-1 0,-1 0 0,14-24-1,-9 8 105,0 0 0,-2-2-1,14-47 1,-24 67 104,-1 0 0,-1 0 1,1 0-1,-2-21 0,0 32-182,-12 18-181,4 33 162,7-48-11,1 0 0,0 0 0,0 0-1,0 0 1,0 0 0,0 0 0,0 0 0,1 0 0,-1 0 0,1 0 0,-1 0 0,1 0 0,0 0 0,0 0 0,0 0 0,0 0 0,0 0 0,0-1 0,0 1 0,3 2 0,0-2-11,0 0 1,-1 1 0,0-1 0,1 1 0,-1-1 0,0 1 0,0 0-1,-1 0 1,1 1 0,-1-1 0,5 7 0,-7-8 24,0 1 1,1-1-1,-1 0 1,0 0-1,0 1 1,0-1-1,0 0 0,-1 0 1,1 1-1,-1-1 1,1 0-1,-1 0 1,0 0-1,0 0 1,1 1-1,-2-1 1,1-1-1,0 1 1,0 0-1,-1 0 0,1 0 1,-1-1-1,-2 3 1,-2 4 9,-1 0 1,2 0 0,-1 0-1,1 1 1,1 0 0,-1 0-1,2 0 1,-1 0 0,1 1-1,-2 10 1,2-3-11,1 1-1,1 0 1,0 0-1,4 30 0,-3-45-6,1 0-1,-1-1 0,1 1 0,0 0 0,0 0 1,0 0-1,0 0 0,0-1 0,1 1 0,-1 0 1,1-1-1,0 1 0,0-1 0,0 0 0,0 0 0,0 1 1,0-1-1,1-1 0,-1 1 0,1 0 0,-1 0 1,1-1-1,-1 0 0,1 1 0,0-1 0,0 0 1,0-1-1,0 1 0,0 0 0,0-1 0,0 1 0,0-1 1,0 0-1,3 0 0,4 0-154,-1-1 1,1 1-1,0-1 0,-1-1 1,1 0-1,-1 0 0,1-1 0,-1 0 1,12-6-1,20-16-2262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5.3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3745,'0'0'1048,"0"0"-1000,0 0-48,0 0-560,0 0-40,0 0 432,0 0-216,123 20-721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5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496 1 336,'0'0'656,"0"0"246,0 0 58,0 0 124,0 0-57,-15 19-193,-26 34-203,3 2 1,-42 79 0,-21 85-64,-35 74-744,113-249-175,8-17-751,1 0 1,-18 55-1,31-82 186,1-7-61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1:32:06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2833,'0'0'870,"0"0"-488,0 0-141,0 0-10,0 0-7,0 0-96,21 0-79,36-3 33,77-13-1,39-2-112,-63 17 2332,-114 0-2266,1 0 0,-1 0-1,1-1 1,-1 1 0,1-1 0,-1 0 0,1 0 0,-4-3-1,-16-9-52,16 12-5,-1 0 0,0 1 0,1-1 0,-1 1 0,0 1 0,0 0 0,0 0 0,0 0 0,0 1 0,0 0 0,1 1 0,-1 0 1,0 0-1,1 0 0,0 1 0,-1 0 0,1 1 0,0-1 0,0 2 0,1-1 0,-1 1 0,1-1 0,-7 9 0,5-6 13,2-1-1,-1 1 0,1 0 1,0 1-1,1 0 1,-1 0-1,2 0 0,-1 0 1,1 1-1,0 0 0,1-1 1,0 1-1,1 1 1,-1-1-1,2 0 0,-1 1 1,1-1-1,1 1 0,0 11 1,1-18 5,0 0 0,0-1 0,0 1 0,0 0 0,1-1 1,-1 1-1,0-1 0,1 1 0,0-1 0,0 0 0,0 1 0,0-1 1,0 0-1,0-1 0,0 1 0,1 0 0,-1 0 0,1-1 0,-1 0 1,1 1-1,-1-1 0,1 0 0,0 0 0,0 0 0,0-1 0,5 1 0,9 2-102,-1 0-1,1-2 0,21 0 0,-35-1 71,5-1-16,1 0 1,0-1 0,0 1-1,-1-2 1,1 1 0,-1-1-1,0-1 1,0 1 0,0-1-1,0-1 1,9-6 0,-12 7 138,1 0 0,-1 0 0,0 0 0,0-1 1,0 0-1,-1 0 0,0 0 0,0 0 0,0-1 0,0 0 1,-1 1-1,0-1 0,0 0 0,-1-1 0,3-10 1,-1 16 300,2 11-218,13 25-206,0 0-4,-17-32-30,1 0 0,0 1 0,0-1-1,0 0 1,0 0 0,0-1 0,1 1-1,0-1 1,-1 0 0,1 0 0,0 0 0,0 0-1,0 0 1,0-1 0,0 0 0,0 0-1,0 0 1,1 0 0,-1-1 0,0 0 0,0 1-1,1-2 1,-1 1 0,0 0 0,0-1-1,1 0 1,-1 0 0,0 0 0,0 0 0,0-1-1,0 0 1,0 0 0,0 0 0,3-2-1,3-2 39,0 0 0,-1-1 0,0 0 0,0 0 0,0-1 0,-1 0 0,0 0 0,-1-1 0,0 0 0,0 0-1,9-18 1,1-47 492,-17 74-462,0 0 0,0 0 0,1-1 0,-1 1 1,0 0-1,1 0 0,-1-1 0,0 1 0,0 0 0,1 0 0,-1 0 0,0 0 0,1-1 0,-1 1 0,0 0 1,1 0-1,-1 0 0,0 0 0,1 0 0,-1 0 0,0 0 0,1 0 0,-1 0 0,0 0 0,1 0 0,-1 0 1,0 0-1,1 0 0,-1 0 0,0 0 0,1 1 0,-1-1 0,0 0 0,1 0 0,-1 0 0,0 0 0,0 1 1,1-1-1,-1 0 0,0 0 0,0 1 0,1-1 0,-1 0 0,0 0 0,0 1 0,0-1 0,1 0 0,-1 1 1,0-1-1,0 0 0,0 1 0,0-1 0,0 0 0,0 1 0,0-1 0,0 0 0,0 1 0,11 18-161,125 262 440,-132-272-286,-1 0 0,0 0 1,0 0-1,-1 0 0,0 0 1,-1 1-1,0-1 0,0 15 1,-1-21 78,0 0 0,0-1 0,-1 1 0,1-1 0,-1 1 1,0-1-1,1 1 0,-1-1 0,0 0 0,0 1 0,0-1 0,-1 0 0,1 0 1,-1 1-1,1-1 0,-1 0 0,0-1 0,1 1 0,-1 0 0,0 0 0,0-1 1,0 1-1,-1-1 0,1 0 0,0 0 0,-1 1 0,1-1 0,0-1 0,-1 1 1,1 0-1,-1-1 0,1 1 0,-1-1 0,-4 0 0,0 1 225,1-1 0,-1-1 0,1 1 0,0-1 0,-1 0 0,1 0-1,-11-5 1,15 5-246,-1 0 0,1 0 0,-1 0 0,1 0 0,-1-1 0,1 1 0,0-1 0,0 0 0,0 0 0,0 0 1,0 0-1,0 0 0,1 0 0,-1 0 0,1-1 0,-1 1 0,1 0 0,0-1 0,0 0 0,-2-4 0,3-1 22,-3-4-4229,-3 6 405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03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511 63 96,'0'0'287,"0"0"-94,0 0 29,0 0 67,0 0-92,0 0-90,0 0-82,0 0-17,0-4-1,1-1-52,2-27 341,-3 31-238,0 0 0,0 0 0,0 0-1,0 0 1,0 0 0,1 0 0,-1 0-1,0 0 1,0 0 0,1 0 0,-1 0-1,1 1 1,-1-1 0,1 0 0,-1 0-1,1 0 1,-1 1 0,1-1 0,0 0-1,0 0 1,-1 1 0,1-1 0,0 1-1,1-2 1,-2 2 171,0 0-21,0 0-38,0 0-49,0 0-11,0 0-62,0 0 34,0 0-55,0 0-19,0 0 0,0 0 0,0 0 1,0 0 1,0 0-21,2 0 8,0 0-1,0 0 1,0 0 0,0 0 0,0 0 0,-1 1-1,1-1 1,0 0 0,0 1 0,0-1 0,-1 1-1,1 0 1,0 0 0,2 1 0,-3-1 4,-1 0-3,0-1-33,14 29-25,-8-22 63,0 1 1,-1 1 0,0-1-1,6 13 1,-3-5 18,5 10 366,-1 0-1,-2 1 1,14 51 0,-13-28-423,-3 0 1,-1 0-1,-1 64 0,-5-73 29,-2 0 0,-1-1-1,-2 1 1,-3-1 0,-12 49 0,-96 211-18,29-86 41,-42 254 38,12-38-68,57-230 25,8 2 1,-27 238 0,60-265-17,5 241 0,9-269-12,1-71 1,2 1-1,12 82 0,16 52 32,34 214-41,57 98 49,-40-203 44,31 296-85,-92-467 15,26 392-28,-45-484 30,-3 0-1,-3 0 1,-2 0 0,-2-1 0,-34 91 0,21-57 17,4 1 1,-13 121 0,-16 80 25,34-227-24,-66 292 18,30 4-81,48-8 4,6-197 33,-1-147 7,0 1 0,1-1 0,0 0 0,0 0 1,1 0-1,1 0 0,-1 0 0,7 9 0,-10-17-16,2 1 19,-2-2 28,0 5 185,0-6-271,0 1-16,0 0 19,-21 40-893,20-36 961,-5 17-676,22-10-834,-9-5 730,-2 0-678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7:55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16,'0'0'0,"0"0"-16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7:55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7:58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117 763 120,'-97'-84'225,"77"67"-53,20 17 38,0 0 143,0 0 110,0 0 82,0 0 30,0 0-75,0 0-92,0 0-90,0 0-11,0 0-71,0 0-4,0 0-39,0 0-44,0 0-18,0 0-2,0 0-9,0 0-48,0 0 7,0 0-35,0 0 51,0 0-32,0 0-17,0 0-28,0 0 2,0 0 25,0 0 22,0 0 30,0 0 19,0 0-53,0 0-42,35-2 10,41-6 0,-41 3-34,43-1 0,22 2 51,168-30 0,-261 33-48,132-14-10,250 6 0,-266 9 33,199-9-3,-211 4-18,777 13 6,-441 14-12,537 13-2,-100-72 17,-465 12-68,932-92 128,-8-61-162,-1327 176 89,205-30-8,705-78-6,666 4 11,-439 85-34,-482 65-557,-320-13 550,406 51 20,-348-33 21,639-16-721,-784-34 600,-257 2 224,0-1 0,1 0 0,-1 0 0,1-1 0,-1 0 0,1 0 0,-1-1 0,0 0 0,0 0-1,0 0 1,0-1 0,0 0 0,-1-1 0,1 1 0,-1-1 0,11-9 0,-11 8-102,0 1 0,1 0-1,-1 0 1,1 0 0,0 1-1,0 0 1,0 0 0,0 1-1,0 0 1,1 0 0,14-1-1,8 1-137,51 2-1,-36 1 111,3-3-41,-32 1 69,0 0 0,-1 0 0,1 2 1,0 0-1,22 5 0,-20 25-160,-9-21 180,0-1 0,1-1 0,1 0 0,-1 0 0,1-1 0,0 0 0,21 8 0,-25-12-165,0 0 0,-1 0 0,1-1 0,1 0 0,-1 0 0,0 0 0,0-1 0,1 0 0,-1-1 0,1 0 0,-1 0 0,0 0 0,1-1 0,7-2 0,-33 10-2516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0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80 520,'0'0'352,"0"0"-9,0 0 90,0 0 3,0-24 1263,0 24-1596,-1-1-1,0 1 1,0-1-1,0 1 0,1-1 1,-1 1-1,0-1 1,1 0-1,-1 0 0,1 1 1,-1-1-1,0 0 1,1 0-1,0 0 0,-1 0 1,1 1-1,0-1 1,-1 0-1,1 0 0,0 0 1,0 0-1,0 0 1,-1-2-1,1-25 868,0 21-710,0 6-153,0 1-154,0 0-33,0 0 4,0 0-16,0 0-43,-10 18-149,-14 35 437,-2-1 0,-3-1-1,-65 86 1,-124 119 268,27-35-283,188-218-386,-5 8 754,8-11-561,0 0 0,0 0 1,0 0-1,0 1 1,-1-1-1,1 0 1,0 0-1,0 0 1,0 0-1,0 0 1,0 1-1,0-1 1,0 0-1,0 0 1,0 0-1,0 0 1,0 0-1,0 1 0,0-1 1,0 0-1,0 0 1,0 0-1,0 0 1,0 0-1,0 1 1,0-1-1,0 0 1,0 0-1,0 0 1,0 0-1,0 1 1,0-1-1,0 0 0,0 0 1,0 0-1,0 0 1,0 0-1,1 0 1,-1 1-1,0-1 1,0 0-1,0 0 1,0 0-1,0 0 1,0 0-1,1 0 1,-1 0-1,0 0 1,0 0-1,0 0 0,0 0 1,0 1-1,1-1 1,-1 0-1,0 0 1,0 0-1,0 0 1,0 0-1,1 0 1,1 0-1797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09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1 129 744,'0'0'1023,"0"0"-48,0 0-207,0 0-209,0 0-168,0 0-117,1-17 1799,13 9-2098,0 1 1,1 0-1,0 1 1,0 1-1,21-5 0,10-4 30,-15 3-38,1 0-1,0 2 0,0 2 1,1 1-1,0 1 1,39 0-1,-68 5 21,0 1 0,0 0 0,0-1 0,0 1 0,0 1-1,0-1 1,0 1 0,0-1 0,-1 1 0,1 0 0,5 5-1,41 34-114,-7-4 102,-18-21-55,-12-10 52,-2 2-1,1 0 0,16 14 1,-26-20 0,0 0 0,0 0 1,0 0-1,0 1 1,0-1-1,0 1 0,-1-1 1,1 1-1,-1 0 0,0 0 1,0-1-1,0 1 0,0 0 1,0 0-1,-1 0 1,1 0-1,-1 0 0,0 0 1,1 0-1,-2 0 0,1 5 1,-1-6 66,0 0 0,0 0 1,0 0-1,0 0 0,0 0 0,-1 0 1,1 0-1,-1-1 0,1 1 0,-1 0 1,0-1-1,1 1 0,-1-1 0,0 0 1,0 0-1,-4 2 0,-38 17 472,33-16-454,-319 116 519,312-111-574,-1 1 0,-25 18 0,33-19-1,-1-1 0,0-1 0,0 0 0,-1 0 0,0-1 0,0-1 0,-20 5 0,86-32-691,-50 22 686,0-1 1,0 2 0,0-1-1,-1 0 1,1 0 0,0 1-1,0-1 1,0 1 0,0 0-1,-1 0 1,1 0 0,0 1-1,-1-1 1,1 0 0,-1 1-1,0 0 1,1-1 0,3 5 0,43 42-110,-41-39 104,14 18-117,0 1 0,-2 1 0,18 35 0,-18-29-209,44 58 0,-62-91 325,0 0 0,0 0 0,0 0 0,1 0 0,-1 0-1,0-1 1,1 1 0,-1-1 0,1 1 0,0-1 0,0 0 0,-1 0 0,1 0 0,0 0 0,0-1-1,0 1 1,0-1 0,0 0 0,0 0 0,0 0 0,0 0 0,0 0 0,-1 0 0,1-1 0,0 0-1,0 1 1,0-1 0,0 0 0,-1-1 0,1 1 0,0 0 0,-1-1 0,1 1 0,-1-1 0,0 0-1,3-2 1,-5-1-598,0 3-391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0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1 175 512,'0'0'1007,"0"0"-395,0 0-100,0 0 40,0 0-136,0 0-209,4 0-151,10 1-30,-1 1 0,1 0 1,-1 1-1,15 5 0,-13-3 34,0-2-1,0 1 1,0-2 0,21 2 0,-23-4-77,0 0 1,1-1 0,-1-1-1,0 0 1,0 0 0,0-2-1,0 1 1,-1-2 0,0 0-1,1 0 1,-2-1 0,1 0-1,-1-1 1,0-1 0,19-16-1,-28 22 49,0 1 1,0-1-1,0 0 0,-1 0 1,1 0-1,-1 0 0,0 0 0,1-1 1,-1 1-1,0 0 0,0-1 0,0 1 1,-1-1-1,1 1 0,-1-1 0,1 1 1,-1-1-1,0 1 0,0-1 0,0 1 1,0-1-1,0 0 0,-1 1 1,1-1-1,-1 1 0,0 0 0,1-1 1,-1 1-1,0-1 0,-1 1 0,1 0 1,0 0-1,-1 0 0,-2-4 0,0 2 13,0 0 0,0 1-1,0-1 1,-1 1-1,1 0 1,-1 0-1,0 0 1,0 0 0,0 1-1,0 0 1,0 0-1,-1 1 1,1-1-1,-11 0 1,4 0-41,0 1-1,0 1 1,0 0 0,0 0 0,-16 4 0,21-3-4,1 1 0,1 0 0,-1 1 0,0-1 1,0 1-1,1 0 0,0 1 0,0-1 0,0 1 1,0 0-1,0 1 0,-4 4 0,-1 3-2,-1 1 0,2 0-1,-1 0 1,2 1-1,0 0 1,-9 23 0,13-28-14,1 0 1,0 1 0,0-1-1,1 1 1,0-1 0,1 1 0,0 0-1,1 0 1,0-1 0,0 1-1,4 19 1,-3-25 14,1 0-1,0 0 0,0 0 0,0 0 1,1-1-1,-1 1 0,1-1 1,0 0-1,0 1 0,0-1 0,0-1 1,1 1-1,-1 0 0,1-1 1,-1 0-1,1 0 0,0 0 1,0 0-1,0 0 0,0-1 0,0 0 1,1 0-1,7 1 0,11 2-57,0-1-1,0-1 1,25-2-1,-38 0 18,-1 0-1,-1 0-1,0-1 1,1-1 0,-1 1 0,0-1-1,1 0 1,-1-1 0,0 0 0,-1 0-1,1-1 1,8-5 0,3-5-538,0 0 0,28-29 0,-37 34 220,13-13-1104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6:46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372 150 3345,'0'0'1487,"0"0"-519,0 0-159,0 0-150,0 0-255,0 0-126,-4-5-73,-4-3-237,-1 1 0,1 0 0,-1 0 0,-1 1 0,1 0 0,-1 1 0,0 0 0,0 0 0,-1 1 0,0 1 0,1 0 0,-1 0 0,0 1 0,0 0 0,0 1 0,-1 0 0,1 1 0,0 0 0,-18 3 0,23-2 24,-1 1 0,1 0 0,0 0 0,0 0 0,-1 1 0,1 0 0,1 0 0,-1 0 0,0 1 0,1 0 0,0 0-1,0 1 1,0-1 0,0 1 0,1 0 0,-6 9 0,4-7-7,1 0 0,1 0 0,-1 1 0,1 0 0,1 0 0,-1 0 0,1 0 0,1 1 0,-1-1 0,1 1 0,1 0 0,-1 9 0,2-16 5,-1 1-1,1 0 1,0-1 0,0 1-1,0 0 1,0-1 0,0 1-1,0-1 1,1 1 0,-1 0-1,1-1 1,0 1 0,0-1 0,0 1-1,0-1 1,0 0 0,1 1-1,-1-1 1,1 0 0,-1 0-1,1 0 1,0 0 0,0 0-1,0 0 1,0-1 0,0 1 0,0-1-1,0 1 1,1-1 0,-1 0-1,1 0 1,-1 0 0,1 0-1,-1 0 1,1 0 0,2 0-1,10 2-104,1 0 0,-1-1 0,1-1 0,-1 0 0,1-1 0,0-1 0,25-4 0,-30 4 110,0-1 1,-1-1-1,1 0 0,-1-1 1,1 0-1,-1 0 1,0-1-1,0 0 0,-1-1 1,0 0-1,14-12 0,-22 18 35,0-1 0,-1 1 0,1 0-1,-1-1 1,1 1 0,-1 0 0,0-1-1,1 1 1,-1 0 0,1-1 0,-1 1 0,0-1-1,1 1 1,-1-1 0,0 1 0,1-1-1,-1 1 1,0-1 0,0 1 0,0-1-1,1 0 1,-1 1 0,0-1 0,0 1 0,0-1-1,0 1 1,0-1 0,0 0 0,0 1-1,0-1 1,0 1 0,0-1 0,-1 0 0,1 1-1,0-1 1,0 1 0,0-1 0,-1 1-1,1-1 1,0 1 0,-1-1 0,1 1 0,0-1-1,-1 1 1,1 0 0,-1-1 0,1 1-1,-1-1 1,1 1 0,-1 0 0,1-1-1,-1 1 1,1 0 0,-1 0 0,1 0 0,-2-1-1,2 1-19,-1 0-1,0-1 1,0 1-1,1 0 1,-1 0-1,0 0 1,0 0-1,1 0 1,-1 0-1,0 0 1,0 0-1,1 0 1,-1 0-1,0 0 1,0 0-1,1 0 1,-1 1-1,0-1 1,0 0-1,1 1 1,-1-1-1,0 0 1,1 1-1,-1-1 1,0 1-1,1-1 1,-1 1-1,1-1 1,-1 1-1,1 0 1,-1-1-1,1 1 1,0 0-1,-1-1 1,1 1-1,-1 1 1,1 2-46,-2 8 10,1 0-1,1 0 1,0 0-1,0 0 1,3 14-1,-3-23 23,1-1-1,-1 0 1,1 1 0,0-1-1,0 0 1,0 0 0,0 1-1,0-1 1,0 0-1,1 0 1,-1 0 0,1 0-1,-1-1 1,1 1 0,0 0-1,0-1 1,-1 1-1,1-1 1,0 1 0,1-1-1,-1 0 1,0 0 0,0 0-1,0 0 1,1-1 0,-1 1-1,0 0 1,1-1-1,-1 0 1,0 1 0,1-1-1,3 0 1,10-1 14,1-1 0,-1-1 0,0 0-1,0-1 1,-1-1 0,1 0 0,-1-1 0,27-15 0,-17 7-6,0-1 0,-2-1 0,1-2 0,24-24 0,-40 34 9,-1 1 1,0-2-1,-1 1 0,0-1 0,0 0 0,-1 0 0,0-1 1,0 1-1,-1-1 0,-1 0 0,3-12 0,-5 18 0,0 0 0,0-1-1,0 1 1,-1-1 0,0 1-1,0 0 1,0-1 0,-1 1-1,1-1 1,-1 1 0,0-1-1,0 1 1,-1 0 0,1 0-1,-1 0 1,0-1 0,0 2-1,0-1 1,-1 0 0,1 0-1,-1 1 1,0-1 0,0 1-1,0 0 1,0 0 0,-1 0-1,1 0 1,-6-2 0,9 5-22,0 0-1,-1-1 1,1 1 0,0 0 0,0 0 0,0 0 0,-1 0 0,1 0 0,0 0-1,0 0 1,0 0 0,-1-1 0,1 1 0,0 0 0,0 0 0,-1 0-1,1 0 1,0 0 0,0 0 0,0 0 0,-1 0 0,1 1 0,0-1-1,0 0 1,-1 0 0,1 0 0,0 0 0,0 0 0,0 0 0,-1 0-1,1 0 1,0 1 0,0-1 0,0 0 0,0 0 0,-1 0 0,1 0 0,0 0-1,0 1 1,0-1 0,0 0 0,0 0 0,-1 1 0,0 14-239,9 17-78,-5-28 249,1 0 1,-1-1 0,1 1-1,0-1 1,1 0 0,-1-1-1,0 1 1,1-1 0,-1 0 0,1 0-1,0 0 1,0 0 0,0-1-1,0 0 1,0 0 0,7 0-1,13 1-23,0-1 0,28-2 0,-14-1 52,-39 2 62,1 0 0,0-1 0,-1 1 1,1 0-1,0 0 0,-1 0 0,1 0 0,0 0 1,-1 0-1,1 0 0,0 0 0,-1 0 0,1 0 1,0 0-1,-1 1 0,1-1 0,0 0 0,-1 0 1,1 1-1,-1-1 0,1 0 0,-1 1 0,1-1 0,0 0 1,-1 1-1,0-1 0,1 1 0,-1-1 0,1 1 1,-1-1-1,1 1 0,-1-1 0,0 1 0,1 0 1,-1-1-1,0 1 0,0-1 0,1 1 0,-1 0 1,0-1-1,0 1 0,0 0 0,0-1 0,0 1 1,0 0-1,0-1 0,0 1 0,0 0 0,0-1 0,0 1 1,-1 0-1,1-1 0,0 2 0,-1 9-149,-1 46 196,1-30-19,0 0 1,6 45-1,-4-69-41,0-1-1,0 0 1,0 0 0,0 0 0,0 0 0,0 0 0,1 0-1,-1 0 1,1 0 0,0-1 0,-1 1 0,1-1 0,0 1-1,0-1 1,0 0 0,0 1 0,0-1 0,0 0 0,0 0-1,1-1 1,-1 1 0,0 0 0,5 0 0,58 8 28,-59-8-29,82 3-200,97-6 0,-184 2 264,-1 0 0,1 0 0,0 0 0,-1 0 0,1 0 0,0 0 0,-1 0 0,1 0 0,0-1 0,-1 1 0,1 0 0,0 0 0,-1 0 0,1-1 0,0 1 0,-1 0 0,1-1 0,-1 1 0,1-1 0,-1 1 0,1 0 0,-1-1 0,1 1 0,-1-1 0,1 1 0,-1-1 0,0 0 0,1 1 0,-1-1 0,0 1 0,0-1 0,1 0 0,-1 1 0,0-1 0,0 0 0,0 1 0,0-1 0,0 0 0,0 1 0,0-1 1,0 0-1,0 1 0,0-1 0,0 0 0,0 1 0,0-2 0,0 2 381,0 0-274,0 0-114,0 0-44,0 0-35,0 0-72,0 0-42,-17-3-2670,6-2 370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1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148 286 1064,'0'0'640,"0"0"-377,0 0-42,0 0 80,0 0-153,0 0-87,-19 9 1211,-3 0-673,13-6-556,0 1 0,1-1 0,-1 1 0,1 1 0,0-1 0,0 2 0,0-1 0,1 1 0,0 0 0,0 0 0,-7 10 0,13-16-58,1 1 0,-1 0 0,1-1-1,-1 1 1,1 0 0,0-1 0,-1 1 0,1 0 0,0 0-1,0-1 1,-1 1 0,1 0 0,0 0 0,0 0 0,0-1-1,0 1 1,0 0 0,0 0 0,0 0 0,0-1-1,1 1 1,-1 0 0,0 0 0,0-1 0,1 1 0,-1 0-1,0 0 1,1-1 0,-1 1 0,1 0 0,-1-1 0,1 1-1,-1 0 1,1-1 0,-1 1 0,1-1 0,0 1 0,-1-1-1,1 1 1,0-1 0,-1 0 0,2 1 0,37 10-356,-30-9 361,80 7-495,-71-9 287,0 2 0,-1-1 1,1 2-1,-1 1 0,0 0 1,18 7-1,-34-11 236,-1 0 1,1 0-1,0 1 0,-1-1 0,1 0 1,0 1-1,-1-1 0,1 0 0,0 1 1,-1-1-1,1 1 0,-1-1 0,1 1 1,-1-1-1,1 1 0,-1-1 0,0 1 1,1 0-1,-1-1 0,0 1 0,1-1 1,-1 1-1,0 0 0,0-1 0,1 1 1,-1 0-1,0 0 0,0-1 1,0 1-1,0 0 0,0-1 0,0 1 1,0 0-1,0 0 0,0-1 0,-1 1 1,1 0-1,0-1 0,0 1 0,0 0 1,-1-1-1,1 1 0,-1 0 0,1-1 1,0 1-1,-1-1 0,1 1 0,-1-1 1,1 1-1,-1-1 0,1 1 0,-1-1 1,0 1-1,1-1 0,-1 0 0,1 1 1,-1-1-1,0 0 0,-1 1 0,-40 22 961,41-22-1046,-16 6 235,-16 9 202,-64 19 0,73-34 1001,23-1-1350,1 1 1,-1-1-1,0 0 0,0 0 0,1 0 0,-1 0 0,0-1 0,1 1 0,-1 0 0,0 0 1,1 0-1,-1 0 0,0-1 0,1 1 0,-1 0 0,0-1 0,1 1 0,-1 0 0,1-1 1,-1 1-1,1-1 0,-1 1 0,1-1 0,-1 1 0,1-1 0,-1 1 0,1-1 0,-1 0 0,1 0 57,30 1-295,1-2 1,-1-1 0,0-2-1,0-1 1,40-13 0,-56 15 208,1-2 1,-1 0-1,-1 0 1,1-1 0,-1-1-1,0 0 1,-1-1-1,0 0 1,0-1-1,-1 0 1,-1-1-1,18-23 1,-25 31 98,-2 0-1,1 0 1,0 0 0,0 0 0,-1 0 0,0-1-1,0 1 1,0-1 0,0 1 0,0-1 0,-1 1-1,1-6 1,-1 9-68,1 0-37,-1 0-1,0 0 1,1 1 0,-1-1 0,1 0 0,-1 1 0,0-1 0,1 0-1,-1 1 1,0-1 0,0 1 0,1-1 0,-1 1 0,0-1 0,0 0-1,1 1 1,-1-1 0,0 1 0,0-1 0,0 1 0,0-1-1,0 1 1,0-1 0,0 1 0,0-1 0,0 1 0,0-1 0,0 1-1,0-1 1,0 1 0,0-1 0,0 1 0,-1-1 0,1 1 0,0-1-1,0 1 1,0-1 0,-1 0 0,1 1 0,-9 27-677,7-24 673,-1 5 37,0 0 0,0 1 1,1 0-1,1 0 0,-1 0 1,1 13-1,1-20-32,0 0 0,0 0-1,1 0 1,-1-1 0,1 1 0,-1 0-1,1 0 1,0-1 0,0 1 0,1 0-1,-1-1 1,0 1 0,1-1 0,0 0-1,-1 1 1,1-1 0,0 0 0,0 0-1,0 0 1,0 0 0,1-1-1,-1 1 1,0 0 0,1-1 0,4 2-1,8 2 16,0 0-1,0-1 0,1-1 0,-1-1 0,1 0 0,0-1 1,22-2-1,-36 1 27,-1-1 0,1 1 1,-1-1-1,1 0 0,-1 0 1,0 0-1,1 0 0,-1 0 1,0 0-1,1 0 0,-1 0 0,0 0 1,0-1-1,0 1 0,0 0 1,0-1-1,0 1 0,-1-1 1,1 1-1,0-1 0,-1 1 1,1-3-1,15-45 368,-13 37-399,-2 10-6,-1-1-1,1 1 1,0 1 0,0-1 0,0 0-1,1 0 1,-1 0 0,0 1-1,1-1 1,-1 0 0,1 1 0,-1-1-1,1 1 1,0 0 0,0-1-1,0 1 1,0 0 0,-1 0 0,1 0-1,1 1 1,-1-1 0,0 0-1,0 1 1,4-1 0,3 0-146,0 0 0,1 1 1,-1 0-1,16 3 0,7 7-23,-26-8 78,-1 0 0,1 0 1,-1-1-1,1 0 1,0 0-1,7 1 0,3-2-33,-1-1-1,1 0 1,-1-1-1,1-1 0,-1 0 1,1-1-1,-1 0 1,-1-2-1,1 0 0,-1 0 1,0-1-1,0-1 1,-1 0-1,0-1 0,0-1 1,17-17-1,-18 17 322,-2-1 0,0-1 0,0 1 0,-1-2 0,-1 1 0,0-1 0,0 0 0,-2-1 1,1 0-1,-2 0 0,0 0 0,0-1 0,-2 1 0,0-1 0,0 0 0,-1 0 0,-1 0 0,-1-24 0,-1 36-149,0 0 1,0-1-1,0 1 0,0 0 0,0 0 1,-1 0-1,1 0 0,-1 0 1,0 0-1,0 0 0,0 0 1,0 1-1,-1-1 0,1 1 0,-1 0 1,1-1-1,-1 1 0,0 0 1,0 1-1,0-1 0,0 0 1,0 1-1,-4-2 0,4 2-46,0 0 0,-1-1 0,1 1 0,0 0 0,-1 1 0,1-1-1,-1 1 1,0-1 0,1 1 0,-1 0 0,1 0 0,-1 1 0,1-1 0,-1 1 0,1 0-1,-1 0 1,1 0 0,0 0 0,-1 0 0,1 1 0,-6 3 0,-6 8-58,0 0-1,0 1 1,2 1 0,0 0 0,1 1 0,0 0-1,1 0 1,1 2 0,1-1 0,0 1-1,1 0 1,1 1 0,1 0 0,0 0 0,2 1-1,0-1 1,1 1 0,0 25 0,4-38 43,0 1-1,1 0 1,0-1 0,0 1-1,1-1 1,-1 0 0,2 0-1,-1 0 1,1 0 0,0 0 0,0-1-1,1 0 1,0 0 0,0 0-1,0 0 1,1-1 0,0 0 0,8 6-1,2 1 1,0-1 1,0-1-1,1-1 0,1 0 0,-1-1 0,26 8 1,-36-14-8,0 0 0,0 0 0,0-1 0,0 1 0,1-2 0,-1 1 1,0-1-1,15-1 0,-20 0 48,0 0 1,0 1-1,0-1 1,0 0-1,0 0 1,0 0-1,0 0 1,-1 0-1,1 0 1,0-1-1,-1 1 1,1-1-1,-1 1 0,1-1 1,-1 1-1,0-1 1,1 0-1,-1 0 1,0 0-1,0 0 1,0 0-1,-1 0 1,1 0-1,0 0 1,-1 0-1,1 0 1,-1 0-1,0 0 1,0 0-1,1-1 0,-2 1 1,1-4-1,0-7 28,-1 11-100,1 0 0,0 0 0,-1-1 0,1 1 0,0 0 1,0 0-1,1-1 0,-1 1 0,0 0 0,1 0 1,-1-1-1,1 1 0,0 0 0,0 0 0,0 0 0,0 0 1,0 0-1,0 0 0,0 0 0,1 0 0,-1 1 1,1-1-1,-1 0 0,1 1 0,0-1 0,0 1 0,0 0 1,1-2-1,9-5-2236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2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267 4 1016,'0'0'1391,"0"0"-429,0 0-397,0 0-113,0 0 83,0 0-123,0-3-174,-27 90-266,4-17 46,-3-1 1,-3-1-1,-52 89 1,9-17-20,64-117-127,8-23 34,0-1 0,1 1 0,-1 0 0,0 0 0,0 0 0,0 0 1,1 0-1,-1 0 0,0 0 0,0 0 0,0 0 0,1 0 1,-1 0-1,0 0 0,0 0 0,0 1 0,1-1 0,-1 0 0,0 0 1,0 0-1,0 0 0,0 0 0,1 0 0,-1 0 0,0 0 1,0 1-1,0-1 0,0 0 0,1 0 0,-1 0 0,0 0 0,0 1 1,0-1-1,0 0 0,0 0 0,0 0 0,0 1 0,0-1 1,1 0-1,9-13-1152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2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2833,'0'0'894,"0"0"-317,0 0-65,0 0-72,0 0-197,5-2-163,4-3-99,1 1 1,0 1 0,0 0 0,0 0 0,0 1 0,1 1 0,-1-1 0,1 2 0,-1-1 0,0 1 0,18 3 0,14 3-486,66 18-1,0 2-1788,-65-15 945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3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 58 368,'0'0'1019,"0"0"-538,0 0-275,0 0-32,0 0 127,0 0 43,3-33 1940,-4 31-2257,-1 0 1,0 0-1,0 0 0,1 0 1,-1 1-1,0-1 0,0 0 1,-1 1-1,1 0 0,0 0 1,0 0-1,-1 0 0,1 0 0,-1 0 1,1 0-1,-1 1 0,1-1 1,-1 1-1,1 0 0,-1-1 1,1 1-1,-1 1 0,1-1 1,-5 1-1,2-1-58,1 1 0,-1 0 1,1 0-1,-1 0 0,1 0 0,-1 1 0,1 0 1,0 0-1,-1 0 0,1 1 0,0-1 1,-5 5-1,2 1-1,-1-1 0,2 1 0,-1 0 0,1 0 0,1 1 1,-1 0-1,1 0 0,1 0 0,0 1 0,0-1 0,1 1 0,0 0 0,1 0 1,0 0-1,0 0 0,1 1 0,1-1 0,0 0 0,0 0 0,2 12 0,-1-19 16,1 0 0,0 0 0,0 0 0,-1 0 0,2 0 0,-1 0 0,0-1 0,1 1-1,-1-1 1,1 1 0,0-1 0,-1 0 0,1 0 0,0 0 0,0-1 0,1 1 0,-1-1-1,0 1 1,1-1 0,-1 0 0,0 0 0,1-1 0,-1 1 0,6-1 0,3 2 30,0-1 1,1 0 0,-1-1-1,0-1 1,0 0 0,13-2-1,-17 0-31,0 1 0,0-1 0,0-1 0,0 1 0,0-2 0,13-9 0,-18 12 124,0 0 0,0 0 0,0 0 0,0-1 0,-1 0-1,1 1 1,-1-1 0,0 0 0,1 0 0,-1 0 0,-1-1-1,1 1 1,0 0 0,-1-1 0,0 1 0,0-1 0,0 1 0,1-7-1,-2 10 33,0 0-144,0 0-294,5 44-905,-3-39 1109,0 0 0,0-1 1,1 1-1,-1-1 1,1 0-1,0 0 0,0 0 1,0 0-1,1 0 0,-1-1 1,1 0-1,0 1 0,0-1 1,0-1-1,1 1 1,-1 0-1,0-1 0,1 0 1,0 0-1,0-1 0,-1 1 1,1-1-1,0 0 0,0 0 1,0-1-1,8 1 1,11-1-1287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4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330 284 2697,'0'0'1108,"0"0"-460,0 0-137,0 0-155,0 0-81,0 0-41,0-8-32,0 5-174,0 0 1,0 0-1,0-1 1,0 1-1,0 0 1,-1 0-1,1 0 1,-1 0-1,0 0 1,0 0-1,0 0 1,0 0-1,0 1 1,-1-1-1,1 0 1,-1 0 0,0 1-1,0-1 1,0 1-1,0 0 1,0 0-1,0 0 1,-1 0-1,1 0 1,-1 0-1,0 0 1,1 1-1,-1-1 1,0 1-1,0 0 1,0 0-1,0 0 1,0 0-1,0 1 1,-5-1 0,-5 0-51,1 1 0,-1 0 1,1 1-1,-1 1 0,1 0 1,-1 1-1,1 0 0,0 1 1,-18 7-1,22-6-23,0-1 0,0 1 0,0 1 0,1-1 1,-1 1-1,1 1 0,1-1 0,-1 1 0,1 1 0,0-1 0,1 1 0,0 0 0,-7 14 0,8-13-29,1 0-1,0-1 1,0 1-1,1 0 1,0 1-1,0-1 1,1 0-1,1 0 1,0 1-1,0-1 1,2 12-1,-2-19 64,1 0 0,0 0 0,0 0-1,0 0 1,0 0 0,1 0 0,-1 0-1,0-1 1,1 1 0,0 0 0,-1-1-1,1 1 1,0-1 0,0 0 0,-1 1-1,1-1 1,0 0 0,0 0 0,0 0-1,1 0 1,-1-1 0,0 1 0,0-1-1,0 1 1,1-1 0,3 1 0,67 1 333,-65-2-293,3-2 1,1 0-1,-1 0 0,0-1 0,0-1 0,0 0 0,0 0 0,-1-1 0,0-1 0,0 1 0,0-2 0,-1 1 0,1-1 1,-2-1-1,9-8 0,-1 1 100,-1-2 0,-1 1 1,0-1-1,-1-1 0,-1-1 1,15-30-1,-22 35-56,-1 0 0,-1 1 0,0-2 1,0 1-1,-1 0 0,-1 0 0,-1-18 0,0 18-38,1-1 0,0 1 0,1-1 0,0 1 0,1-1 0,7-19 0,-7 39-1056,-2 18 627,-1-15 407,0-1-1,-1 1 0,1-1 1,-2 1-1,-1 7 0,-3-2 33,-8 24 63,-13 46 1,24-72-113,1 0 0,0 1 0,0-1 0,2 1 0,-1 0 1,1-1-1,1 1 0,3 20 0,-2-27-14,0 0-1,0 0 1,0 0-1,0-1 0,1 1 1,0-1-1,0 1 1,0-1-1,0 0 1,1 0-1,-1 0 1,1-1-1,0 1 1,0-1-1,1 0 1,-1 0-1,1-1 1,-1 1-1,1-1 1,0 0-1,0 0 1,0 0-1,0-1 1,0 0-1,7 1 1,11 2 22,-1-2 0,1 0 0,0-2 0,31-3 0,-50 3 61,0 0 0,0-1 0,-1 1 0,1-1 0,0 0 0,-1 0 0,1 0 0,0 0 0,-1-1 0,0 0 0,1 1 0,-1-1 0,0 0 0,0-1 0,0 1 0,0-1 1,0 1-1,0-1 0,-1 0 0,1 0 0,-1 0 0,0 0 0,0 0 0,0-1 0,-1 1 0,1 0 0,-1-1 0,1 0 0,-1 1 0,0-1 0,0-4 0,-1 7 50,0 1-148,86 8-1127,-68-4 1173,1-2 0,0-1 0,0 0 0,27-3 0,-45 2 4,1 0 1,-1-1 0,1 1-1,-1-1 1,0 0-1,1 1 1,-1-1-1,0 0 1,1 0-1,-1 0 1,0 0 0,0 0-1,0 0 1,0 0-1,0 0 1,0 0-1,0 0 1,0-1-1,-1 1 1,1 0 0,0-1-1,-1 1 1,1 0-1,-1-1 1,1 1-1,-1-1 1,0 1 0,0-1-1,1 1 1,-1-1-1,0 1 1,0-1-1,-1 1 1,1-1-1,0 1 1,0-1 0,-1 1-1,1-1 1,-1-1-1,-1-4 30,0 0 1,0 1-1,0-1 0,-1 0 0,0 1 1,0-1-1,-6-6 0,0 0-1,-1-2-11,-1 0 0,-1 1 0,0 0 0,-28-23 0,38 36-91,0 0 0,0 0 0,0 0 0,0 0 0,0 0-1,0 0 1,0 1 0,0-1 0,-1 1 0,1 0-1,0-1 1,0 1 0,-1 0 0,1 0 0,0 1 0,0-1-1,-1 0 1,1 1 0,0-1 0,0 1 0,0 0-1,0-1 1,-1 1 0,1 0 0,0 1 0,1-1 0,-1 0-1,0 0 1,0 1 0,-2 1 0,-3 4-85,0 0 0,1 1-1,-1-1 1,1 1 0,-5 9 0,-10 19-1085,4-2-1012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6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50 208,'0'0'902,"0"0"176,0 0 71,0 0-332,0 0-277,0 0-209,-2-7-35,-8-24 11,10 30-297,-1 1-1,1-1 1,0 0 0,-1 1 0,1-1-1,0 1 1,-1-1 0,1 1 0,-1-1-1,1 0 1,-1 1 0,1 0 0,-1-1-1,1 1 1,-1-1 0,0 1 0,1 0-1,-1-1 1,1 1 0,-1 0 0,0 0-1,1-1 1,-1 1 0,0 0 0,1 0-1,-1 0 1,0 0 0,0 0 0,1 0-1,-1 0 1,0 0 0,1 0 0,-1 0-1,0 0 1,1 0 0,-1 1 0,0-1-1,1 0 1,-1 1 0,0-1 0,1 0-1,-1 1 1,1-1 0,-1 0 0,0 2-1,-21 18-29,-160 270 80,174-278-45,2-1 0,0 1 0,0 0 0,1 0 0,1 0 0,0 1 0,-3 14 0,6-22-23,0 0-1,1-1 0,-1 1 0,1 0 0,1 0 1,-1-1-1,0 1 0,1 0 0,0-1 0,0 1 1,0-1-1,1 1 0,0-1 0,0 0 0,0 1 1,0-1-1,0 0 0,1 0 0,0-1 0,0 1 1,0 0-1,0-1 0,5 4 0,1 0 5,2 0-1,-1 0 0,1-1 0,0 0 1,0-1-1,1-1 0,-1 1 0,1-2 1,0 0-1,25 4 0,-28-6-5,0-1 0,1 0-1,-1 0 1,0 0 0,1-1 0,-1-1-1,0 0 1,0 0 0,0 0 0,0-1-1,0-1 1,-1 0 0,1 0 0,-1 0-1,9-7 1,-1-1 25,0-1 1,-1-1-1,0 0 0,-1-1 0,-1-1 0,19-28 1,-26 34-29,0 0 0,-1-1 0,0 0 0,-1 0 0,-1 0 0,1 0 0,-2 0 0,1-1 0,-2 0 0,1 1 0,-2-1 0,0-23 0,-2 29-17,1-1 1,-1 1 0,-1-1 0,1 1-1,-1 0 1,0 0 0,0 0 0,-1 0 0,1 0-1,-1 1 1,-1 0 0,1 0 0,-1 0-1,0 0 1,0 1 0,0-1 0,-1 1 0,1 1-1,-1-1 1,0 1 0,0 0 0,-13-4-1,0-1 23,-2 1 0,1 1 0,-1 1 0,0 1 0,0 1 0,-23-1 0,40 4-5,-20-1-4,0 1 1,0 0-1,-31 6 1,48-5-96,0 1 1,1 0-1,0 0 1,-1 0-1,1 1 0,0-1 1,0 1-1,1 1 1,-1-1-1,0 1 1,1 0-1,0 1 1,0-1-1,0 1 0,1 0 1,-7 9-1,-3 10-1189,4-3 113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6.6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14 1296,'0'0'1058,"0"0"-390,0 0-52,0 0-137,0 0-140,0 0-122,-19-13 139,15 20-377,1-1-1,0 1 1,0 0 0,1 0 0,0 1-1,0-1 1,0 11 0,-2 2 0,-7 39-503,3 1 0,3 0 0,3 64 0,2-124-1594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8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1 127 4185,'0'0'768,"0"0"-272,0 0 94,0 0-74,0 0-259,12-9-264,-4 2-18,1 0 0,0 1 0,0 0 0,1 1-1,0-1 1,0 2 0,0 0 0,0 0-1,0 1 1,22-4 0,-17 5-44,-1 1 0,1 1 0,-1 0 0,1 1 0,-1 1 0,1 0-1,26 8 1,-36-8 26,-1 0 0,1 0-1,-1 0 1,1 1-1,-1-1 1,0 1 0,0 0-1,0 0 1,0 1-1,0-1 1,-1 1 0,0-1-1,1 1 1,-1 0-1,-1 1 1,1-1 0,-1 0-1,1 1 1,-1 0-1,-1-1 1,1 1 0,0 0-1,-1 0 1,0 0-1,-1 0 1,1 6 0,0-5 57,0 1 0,-1-1 0,0 1 0,-1 0 1,1-1-1,-1 1 0,-1-1 0,1 1 0,-1-1 1,0 1-1,-1-1 0,1 0 0,-1 0 0,0 0 0,-1-1 1,1 1-1,-1-1 0,0 0 0,-1 0 0,1 0 0,-1 0 1,0-1-1,0 0 0,0 0 0,-1 0 0,0 0 1,1-1-1,-1 0 0,-13 4 0,6-1 97,0 0-1,0-2 1,0 1-1,-1-1 1,0-1-1,0-1 1,-17 2-1,31-4 5,0-3-110,0 1 0,0-1 0,1 1 0,-1-1 0,1 1 0,0 0 0,0-1 0,0 1 0,0 0 0,0 0 0,0 0 0,0-1 0,1 1 0,-1 1 0,1-1 0,0 0 0,-1 0 0,1 0 0,0 1 0,0-1 0,0 1 0,0 0 0,0 0 0,0-1 0,1 1 0,-1 0 0,0 1 0,1-1-1,-1 0 1,0 1 0,4-1 0,12-2-55,0 1 0,0 0 0,27 2 0,1-1-270,-30-1 303,1-1 0,0-1 1,-1 0-1,1-1 0,-1-1 1,-1-1-1,1 0 1,-1 0-1,0-2 0,-1 0 1,0-1-1,21-18 1,-24 20 31,0-1 1,0-1 0,-1 0 0,15-17 0,-22 21-30,0 1 0,0-1 0,0 0-1,0 1 1,-1-1 0,0 0 0,-1 0-1,1-1 1,-1 1 0,0 0 0,0 0-1,-1-12 1,0 6-11,0 10 14,1-1 0,-1 0 0,0 0 0,0 1 0,-1-1 0,1 0 0,0 0 0,-1 1 0,0-1 0,0 1 1,-1-5-1,0 5 11,0 1 0,1 0 0,-1 0 1,0 0-1,0 0 0,0 0 0,0 0 1,0 1-1,0-1 0,0 1 0,0-1 1,0 1-1,0 0 0,0 0 0,0 0 1,0 0-1,-4 1 0,2-1-7,1 1 0,0 0-1,1 0 1,-1 0 0,0 1 0,0-1-1,0 1 1,1 0 0,-1-1 0,1 1-1,-1 0 1,1 0 0,0 1 0,0-1-1,0 0 1,0 1 0,0-1 0,0 1-1,1 0 1,-1 0 0,-1 3-1,-27 68-140,29-71 153,-4 10-26,1 1-1,0 0 0,1 0 1,1 0-1,-2 20 0,4-31 17,0 1 0,0 0 0,1-1 0,-1 1-1,1 0 1,0-1 0,0 1 0,0-1 0,0 1-1,0-1 1,1 1 0,0-1 0,0 0 0,0 0-1,0 0 1,0 0 0,0 0 0,1 0-1,-1-1 1,1 1 0,0-1 0,0 0 0,0 1-1,0-1 1,6 2 0,9 3 7,0-2 1,0 0-1,0-1 0,1-1 1,0-1-1,-1 0 1,1-1-1,0-1 0,0-1 1,0-1-1,-1-1 0,34-8 1,-43 8-9,-1 0 0,0 0 0,0-1 1,0 0-1,-1 0 0,1 0 0,-1-1 1,0-1-1,0 1 0,-1-1 0,8-9 0,-9 10 62,-1-1-1,-1 0 0,1-1 0,-1 1 0,0-1 0,0 1 0,-1-1 1,0 0-1,0 0 0,-1 0 0,0 0 0,0 0 0,0-15 1,-2 11-8,0 0 0,0 0 0,-1 0 0,-1 0 0,0 1 0,0-1 0,-1 1 0,0-1 0,-1 1 0,0 0 0,-8-11 0,10 16-39,8 18-201,-3-5 55,0 0 1,1 0-1,1 0 0,-1 0 0,1-1 0,1 1 1,-1-1-1,9 9 0,-7-9 109,-1 0 1,0 0-1,0 0 0,-1 0 1,0 1-1,0-1 1,0 1-1,-1 0 0,-1 1 1,1-1-1,-1 0 0,-1 1 1,1-1-1,-1 10 0,5 16-34,-5-31 53,0 0 1,0 0 0,0 0 0,0 0-1,1 0 1,-1 0 0,1 0 0,0-1-1,-1 1 1,1 0 0,1-1 0,-1 0-1,0 1 1,1-1 0,-1 0 0,1 0 0,-1 0-1,1 0 1,0-1 0,0 1 0,0-1-1,0 0 1,0 0 0,0 0 0,5 1-1,6 0-64,0 0 1,0 0-1,0-1 0,19-2 0,-22 1 29,45-4-896,-4-6-1253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18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14 824,'0'0'652,"0"0"-484,0 0-154,0 0 191,0 0 278,0 0 236,0 0 18,-33-8 1921,31 7-2668,1 0 0,-1 1 1,0-1-1,1 0 0,-1 1 0,0-1 0,0 1 1,0 0-1,0 0 0,1-1 0,-1 1 0,0 0 0,0 1 1,0-1-1,0 0 0,1 0 0,-1 1 0,0-1 1,0 1-1,0 0 0,1-1 0,-1 1 0,0 0 0,1 0 1,-1 0-1,1 0 0,-1 0 0,1 0 0,0 1 1,-1-1-1,1 0 0,0 1 0,0-1 0,0 1 0,0 0 1,0-1-1,0 1 0,0 0 0,1-1 0,-1 1 1,0 0-1,1 2 0,-3 9-47,1 0 1,1 0-1,1 0 0,0 0 1,1 15-1,0 0 107,-2-3-71,0-18-71,1 1 1,-1-1-1,1 0 0,1 0 1,-1 1-1,1-1 0,0 0 0,1 0 1,0 0-1,4 11 0,-4-16 11,0 0 0,-1-1 0,1 0 0,0 1 0,0-1 0,0 0 0,1 0 0,-1 0 0,0 0 0,0 0 0,1-1 0,-1 1 0,0-1 0,1 1 0,-1-1 0,0 0 0,1 0 0,-1 0 0,0 0 0,1-1 0,3 0 0,49-12-189,-44 9 98,-1-1 1,1 0-1,-1 0 0,0-1 1,0 0-1,0-1 0,-1 0 1,0 0-1,-1-1 0,11-12 0,-19 19 227,1 1-1,0-1 1,-1 0-1,0 1 1,1-1-1,-1 0 1,1 1-1,-1-1 1,0 0-1,1 1 1,-1-1-1,0 0 1,0 0-1,0 0 1,1 1-1,-1-1 1,0 0-1,0 0 1,0 0-1,0 1 1,0-1-1,-1 0 1,1 0-1,0 0 1,0 1-1,0-1 1,-1 0-1,1 0 1,0 1-1,-1-1 1,1 0-1,-2 0 1,-22-4 1390,23 7-1454,0 0 1,1 0-1,-1 0 0,1 0 1,0-1-1,-1 1 1,1 0-1,0 1 0,0-1 1,0 0-1,1-1 1,-1 1-1,0 0 0,1 0 1,-1 0-1,1 0 1,0 0-1,0 0 0,0 0 1,0-1-1,1 3 0,5 1 21,0-1-1,0 1 1,1-2-1,0 1 1,-1-1-1,1 0 1,0-1-1,1 0 1,10 2-1,6-1-662,46 1 1,-49-4-1075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20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61 672,'0'0'887,"0"0"-187,0 0 107,0 0 18,0 0-31,0 0-175,0 0-170,-26-10 222,19 9-688,-1 1 0,1-1 1,-1 1-1,1 1 0,-1-1 0,1 1 1,0 1-1,-1-1 0,1 1 0,0 1 0,0-1 1,-7 5-1,10-4-30,0 0 1,0 0-1,1 0 1,-1 0 0,1 1-1,0-1 1,0 1-1,0 0 1,1 0-1,-1 0 1,1 1-1,0-1 1,0 0 0,1 1-1,-1-1 1,1 1-1,0 0 1,0-1-1,1 1 1,-1 6-1,0-4 56,0 5-72,0 1 1,0 0-1,1 0 0,3 24 0,-2-34 42,0 1-1,0-1 0,0 1 0,1-1 0,-1 1 0,1-1 0,0 0 1,0 1-1,0-1 0,0 0 0,1 0 0,-1-1 0,1 1 0,0 0 0,0-1 1,0 0-1,0 0 0,0 0 0,0 0 0,7 3 0,-1-1 5,1-1 0,-1 0-1,1 0 1,-1-1-1,1-1 1,0 1 0,0-2-1,0 1 1,0-1 0,0-1-1,0 0 1,0 0-1,14-4 1,-19 3 56,0 1 0,-1 0 0,1-1 0,-1 0 0,0 0 0,0-1 0,0 1 0,0-1 0,0 0 1,0 0-1,0 0 0,-1 0 0,0-1 0,1 0 0,-2 1 0,1-1 0,0 0 0,-1 0 0,1-1 0,-1 1 0,0 0 0,-1-1 0,1 1 0,-1-1 0,0 0 0,0 1 0,0-1 0,-1 0 0,1-7 0,-1 2 283,0 0-1,-1-1 0,0 1 0,-4-14 0,5 21-249,0 2-189,0 1-237,0 0-107,2 36-156,0 0 678,-3-25-150,2-1 0,-1 0 1,1 1-1,1-1 0,0 0 1,4 15-1,-4-22 25,0 0 0,0 1 0,0-1 0,0 0-1,0 0 1,0-1 0,1 1 0,0 0 0,-1-1 0,1 1 0,0-1 0,0 0 0,0 0 0,1 0 0,-1-1-1,0 1 1,1-1 0,-1 0 0,1 0 0,-1 0 0,1 0 0,6 0 0,13 3-289,0-2 1,0-1 0,26-1 0,-43 0 344,1 0 0,-1-1 0,1 0 0,-1 0 0,0 0 0,1-1 0,-1 0 0,0 0 0,0-1 0,0 0 0,0 0 0,-1 0 0,1 0 0,-1-1 0,9-8 0,-12 9 102,0 1 0,0 0 0,-1-1 0,1 1 0,-1-1 0,0 1 0,0-1-1,0 0 1,0 1 0,0-1 0,-1 0 0,1 0 0,-1 0 0,0 0-1,0 1 1,0-1 0,0 0 0,0 0 0,0 0 0,-1 0 0,0 0 0,1 1-1,-1-1 1,-2-4 0,-2-3 147,0 1-1,-1-1 1,0 1-1,-15-15 1,15 16-256,8 34 828,-3-23-851,1 1 0,-1 0 0,1 0-1,0-1 1,0 1 0,1 0 0,-1-1-1,1 1 1,0 0 0,0-1 0,0 1-1,0-1 1,1 1 0,2 4 0,0-4 38,-1 0 1,1 0 0,0-1 0,0 1-1,0-1 1,0 0 0,0 0 0,1-1-1,-1 1 1,1-1 0,0 0 0,0 0-1,0-1 1,0 1 0,0-1-1,0 0 1,0 0 0,0-1 0,0 0-1,1 0 1,-1 0 0,0 0 0,0-1-1,0 0 1,0 0 0,0 0 0,0-1-1,0 0 1,0 1 0,0-2 0,-1 1-1,1-1 1,6-4 0,9-5 69,-1 2-99,-1-2 0,31-24-1,-45 33 86,-1-1-1,1 1 1,-1-1-1,1 0 1,-1 0-1,0 0 1,-1 0-1,1-1 1,-1 1-1,0-1 1,0 1-1,0-1 1,-1 0-1,1 0 1,-1 1-1,0-1 1,0-8-1,-1 7-72,-1-1 0,0 1-1,0-1 1,0 1 0,-1 0 0,0 0-1,0 0 1,-1 0 0,1 0-1,-1 0 1,-1 1 0,1-1-1,-1 1 1,0 0 0,0 0-1,-7-6 1,8 8-33,0 1 1,1 0-1,-1-1 1,0 1-1,0 1 1,-1-1-1,1 0 1,0 1-1,-1 0 0,1-1 1,0 1-1,-1 1 1,0-1-1,1 0 1,-1 1-1,1 0 0,-1 0 1,1 0-1,-1 0 1,0 1-1,1-1 1,-1 1-1,1 0 0,-1 0 1,1 0-1,0 0 1,-1 1-1,1-1 1,0 1-1,-6 4 0,-8 6-79,2-3-36,1 2 1,-1 0-1,1 1 1,-15 17 0,26-27 71,1 2 0,-1-1 0,1 0 0,0 0 0,0 1 0,0-1 0,0 1 0,0 0 0,1-1 0,0 1 0,0 0 0,0 0 0,0 0 0,0 0 0,1 0 0,0 0 0,0 0 0,0 0 0,0 0 0,1 0 0,-1 0 1,1 0-1,0 0 0,0-1 0,3 6 0,10 11-681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36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445 0 744,'0'0'612,"0"0"-134,0 0-154,0 0-166,0 0-65,4 8 5467,0-5-6179,97 30 452,167 64-1081,-268-97 1243,1 0 1,-1 0-1,1 0 1,-1 0-1,1 1 1,-1-1-1,1 0 1,-1 0 0,1 1-1,-1-1 1,0 0-1,1 1 1,-1-1-1,1 0 1,-1 1-1,0-1 1,1 1 0,-1-1-1,0 0 1,0 1-1,1-1 1,-1 1-1,0-1 1,0 1-1,0-1 1,0 1 0,1-1-1,-1 1 1,0 0-1,0 0 1,-12 12-1,-29 8 189,37-19-148,-252 86 358,-17 7-39,281-96-345,1 0 0,-1 1-1,1-1 1,-1 2 0,12 0-1,12 1-24,47-4-85,-36 0 40,-1 2-1,70 8 1,-99-5 50,0 1 0,0 0 0,-1 1 0,0 1 1,0-1-1,0 2 0,-1 0 0,0 0 0,0 1 0,-1 0 0,0 1 1,0 0-1,-1 1 0,0 0 0,-1 0 0,0 1 0,-1 0 1,0 0-1,0 1 0,-1 0 0,-1 0 0,0 0 0,-1 1 1,0 0-1,-1 0 0,-1 0 0,0 0 0,1 24 0,-2-31 13,-1 1-1,0-1 1,0 0-1,-1 0 1,0 0-1,0 0 1,0 0-1,0-1 1,-1 1-1,0 0 0,-1-1 1,1 1-1,-1-1 1,0 1-1,0-1 1,-1 0-1,1-1 1,-1 1-1,0 0 1,0-1-1,-1 0 1,0 0-1,1 0 1,-1-1-1,0 0 1,-7 4-1,-4 1 149,-1-1-1,0 0 1,0-1-1,0-1 1,-1 0 0,1-1-1,-30 2 1,-133-3 248,112-4-233,41 0-54,-1-1 0,0-1 0,1-1 0,-40-12 0,50 11 11,0-1 0,0-1 1,1 0-1,0-1 0,0-1 0,1 0 0,-28-22 0,41 29-96,-1 0 0,1 0 0,0-1 0,-1 1 0,1 0-1,0-1 1,0 1 0,1-1 0,-1 0 0,1 0 0,-1 0-1,1 0 1,0 0 0,0 0 0,0 0 0,0-4-1,1 7-303,0 0-314,0 0-484,0 0-414,2 2 1108,0 0 1,0-1-1,0 1 1,0 1 0,-1-1-1,1 0 1,0 0-1,-1 1 1,2 3-1,-2-4-141,7 11-1458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21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9 2865,'0'0'624,"0"0"-326,0 0-104,0 0-18,0 0-8,0 0-67,-4 0 21,-9-6 227,25 4 257,-10 2-594,0 0 0,0 0 0,0 0 0,0 0 1,0 0-1,0 1 0,1-1 0,-1 1 0,0-1 1,0 1-1,-1 0 0,1 0 0,0 0 0,0 0 1,0 0-1,0 1 0,-1-1 0,4 3 1,-2 4-137,0 1 1,0 0 0,-1-1-1,0 1 1,0 0 0,-1 0-1,0 0 1,-1 1 0,0-1-1,0 0 1,-1 0 0,0 0-1,0 0 1,-1 0 0,-1 0-1,1-1 1,-1 1 0,-8 15-1,3-12 99,4-8 20,1 1-1,0 0 1,0 0-1,0 0 1,1 1-1,-1-1 1,1 0-1,1 1 1,-2 6-1,34-21-994,-21 3 1068,1-1 0,-2 0 0,1 0 0,-1-1 0,0-1 0,0 1-1,-1-1 1,0-1 0,-1 0 0,0 0 0,0 0 0,-1-1 0,-1 1 0,1-2 0,-2 1-1,0 0 1,0-1 0,-1 0 0,0 0 0,-1 0 0,0-14 0,15 88-651,-11-27 733,-3-17-20,0-1 1,2 1 0,9 26-1,-12-40-142,0 0 0,-1 0 1,1-1-1,1 1 0,-1 0 0,1-1 0,-1 0 0,1 1 0,0-1 0,0 0 1,0-1-1,0 1 0,1-1 0,-1 1 0,1-1 0,0 0 0,0 0 0,-1 0 1,1-1-1,7 2 0,61 1-867,-37-4-663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22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292 453 1536,'0'0'1730,"0"0"-690,0 0-316,0 0-302,0 0-261,-10 0-117,-66-2 50,-82 0-12,155 3-113,1-1 0,0 1 0,0 0-1,-1 0 1,1 0 0,0 0 0,0 0-1,0 0 1,0 1 0,0-1 0,0 1-1,0-1 1,0 1 0,1 0 0,-1 0-1,1 0 1,-1 0 0,1 0 0,0 0-1,0 0 1,0 0 0,0 0 0,0 1 0,0-1-1,0 0 1,1 1 0,-1-1 0,1 5-1,-1-4 24,1-1-1,-1 0 1,1 1-1,0-1 0,0 1 1,0-1-1,0 0 1,0 1-1,1-1 1,-1 0-1,1 1 1,0-1-1,-1 0 0,1 0 1,0 1-1,0-1 1,1 0-1,-1 0 1,0 0-1,1 0 0,-1 0 1,1-1-1,-1 1 1,1 0-1,0-1 1,0 1-1,0-1 0,0 1 1,3 0-1,5 2-9,0-2 0,0 1 0,1-2 0,-1 1 0,0-1 0,1-1 0,-1 0 0,1 0 0,15-3 0,-20 2 7,0-1 0,1 1 0,-1-1 0,0 0 0,0-1 0,0 0 1,-1 0-1,1 0 0,-1 0 0,1-1 0,-1 0 0,0 0 0,0 0 1,-1-1-1,1 1 0,5-9 0,-9 11 24,0 0 0,1 0 0,0 0-1,-1 1 1,1-1 0,0 0 0,0 1 0,0 0 0,0-1 0,0 1 0,0 0-1,0 0 1,1 0 0,-1 0 0,0 1 0,0-1 0,1 0 0,-1 1 0,1 0 0,-1-1-1,0 1 1,1 0 0,-1 0 0,4 1 0,7 1 133,-1 1 1,1 0-1,20 9 0,-22-7-75,0-2-1,0 1 0,19 2 0,-11-3-80,1-1-1,0-1 0,0-1 0,-1-1 1,1-1-1,0 0 0,-1-2 1,1 0-1,-1-1 0,0-1 1,-1 0-1,34-18 0,-17 2 129,-1-2-1,-1-1 0,-2-1 0,0-2 1,-2-1-1,-1-1 0,-2-1 0,0-2 1,29-51-1,-28 20 94,-26 60-214,0 0 0,0 0-1,0-1 1,0 1 0,-1 0 0,0 0-1,0-1 1,0 1 0,0 0 0,0 0-1,-1-1 1,0 1 0,0 0 0,-2-5-1,2 8 5,0 0 0,0-1-1,-1 1 1,1 0-1,-1 0 1,1 0-1,-1 0 1,1 0 0,-1 0-1,0 0 1,0 0-1,1 1 1,-1-1 0,0 0-1,0 1 1,0 0-1,1-1 1,-1 1-1,0 0 1,0 0 0,0 0-1,0 0 1,0 1-1,-2-1 1,-1 1-8,0 0-1,0 0 1,0 0-1,0 0 1,0 1 0,1 0-1,-1 0 1,-5 3-1,1 2-28,0 0-1,0 0 1,1 1-1,0 0 1,0 1-1,1 0 1,0 0-1,1 1 1,0-1-1,0 1 1,1 1-1,0-1 1,-4 15-1,3-3-41,1 1 0,1-1 0,1 1 0,1-1-1,1 42 1,2-58 38,-1 1 0,1 0-1,1-1 1,-1 1 0,1-1-1,0 0 1,1 1 0,-1-1-1,1 0 1,0 0 0,1-1-1,0 1 1,0-1 0,0 0-1,0 0 1,1 0 0,0 0-1,0-1 1,0 1 0,0-1-1,1-1 1,8 6 0,6 0-217,0 0 0,0-1 1,1 0-1,0-2 1,35 6-1,3-3-1261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22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9 2985,'0'0'1088,"0"0"-128,0 0-248,0 0-344,0 0-352,0 0-16,0 0-1240,-3-9-2921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26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9 593 912,'0'0'700,"0"0"-56,0 0 51,0 0-116,0 0-216,0 0-191,-9 2 3901,23 5-4064,0-1 0,1 0-1,-1-1 1,21 4 0,19 6 27,-24-5 0,0-2 1,0-2-1,0-1 1,35 2-1,128-3 152,-151-4-190,551-2 34,-563 0 11,0 0 0,37-10 0,36-3 52,123-15-22,-185 23-33,-2-1-52,1 2 0,60-2 0,269-14 93,-43 0-72,-63 16-19,541-7-35,-362 5 38,-182 1-10,-146 5-6,647-31-121,-237 22 117,-167 9 13,-112-4-14,0 0-66,303-44 0,-324 12 81,1034-144-246,-930 148 246,457-39 32,-639 63-39,1167-53-38,-1028 61 54,294 4-140,-415 12-219,-81-5 320,-46-6 32,254 15-63,-290-18 101,25 0 162,576 10-3296,-574-9 2930,29-2 683,-90-5 1074,-178 6-2518,137 0-928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31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1 312,'0'0'631,"0"0"-164,0 0-25,0 0 45,0 0-13,0 0-41,0 10 4430,0 36-4925,4 754 141,-2-775-109,0 0 1,12 47-1,-8-43 48,5 49-1,0 82 103,4 127 8,-13-156-51,2-68-7,-4-1 1,-2 1-1,-21 123 0,-20-38-49,28-107-21,3 1 0,1 0-1,2 1 1,-4 50 0,-8 128 31,-1 70-51,20-188 57,-17 133 0,7-105 3,10 256 0,45 90-42,-35-409 2,8 179 7,5 35 16,-8-129 28,7 37 1,7-53-57,15 99-6,-24 67 9,-15-191 1,-3 148 31,5 85 28,0-290-69,3-1 0,2 0 0,2 0-1,27 73 1,-20-75 0,-3 2-1,17 96 1,-29-101 50,-1 61 0,-3-104-36,0-6 19,0 0 0,0 1 0,1-1 0,-1 0 0,0 1 0,0-1 0,0 0 0,0 1 0,0-1 0,0 0 0,0 1 0,0-1 0,0 0-1,0 0 1,0 1 0,0-1 0,0 0 0,-1 1 0,1-1 0,0 0 0,0 1 0,0-1 0,0 0 0,0 0 0,-1 1 0,1-1 0,0 0 0,0 0 0,-1 1 0,1-1 0,0 0 0,0 0 0,-1 0 0,1 1 0,0-1 0,0 0 0,-1 0 0,1 0 0,0 0 0,-1 0 0,1 0 0,0 0 0,-1 0 0,1 1-1,0-1 1,-1 0 0,1 0 0,0 0 0,-1-1 0,1 1 0,-20-12-1397,15 9 1191,-13-11-1894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16 120,'0'0'565,"0"0"-231,0 0-49,0 0 29,0 0 119,-6-3 82,0 2-345,4 1-102,0 0 0,0-1 0,0 1-1,0-1 1,0 0 0,0 1 0,0-1 0,0 0 0,0 0-1,0 0 1,-3-3 0,5 4 217,0 0-27,0 0-46,0 0-80,0 0-55,0 0 27,0 0 56,0 0 155,0 0 9,0 0 24,0 0-101,0 0-71,0 0-83,0 0 7,0 0-21,0 0-44,0 0 26,0 0-25,0 0 31,0 0-45,0 0-6,42 0 477,183 4-159,-225-4-322,0 0 23,0 0-2,0 0 67,0 0-4,0 0-80,0 0-38,0 0 44,0 0-20,0 0-10,0 0 2,0 0 9,0 0-14,0 0-19,0 0 2,0 0-31,5 41-723,-5 15 986,-3 1 0,-11 60-1,-24 152 446,-12 56 28,49-317-735,-5 18 657,6-26-596,0 0 0,0 1 1,0-1-1,-1 0 1,1 0-1,0 1 0,0-1 1,0 0-1,-1 1 1,1-1-1,0 0 1,-1 0-1,1 1 0,0-1 1,-1 0-1,1 0 1,0 0-1,-1 0 0,1 1 1,0-1-1,-1 0 1,1 0-1,0 0 1,-1 0-1,1 0 0,0 0 1,-1 0-1,1 0 1,-1 0-1,1 0 0,0 0 1,-1 0-1,1 0 1,0-1-1,-1 1 1,1 0-1,0 0 0,-1 0 1,1 0-1,0 0 1,-1-1-1,1 1 0,0 0 1,-1 0-1,1-1 1,0 1-1,0 0 1,-1-1-1,1 1 0,0 0 1,0 0-1,0-1 1,0 1-1,-1-1 0,1 1 1,0 0-1,0-1 1,-4-4-333,1-1-1,0 0 1,0 1 0,1-1 0,0 0 0,0 0 0,0 0-1,0-1 1,1 1 0,-1-12 0,0-4-918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56,'0'0'1395,"0"0"-584,0 0-575,0 0-108,0 0 31,0 0 85,0 0 2,0 0 96,0 0 30,0 0 47,0 0 111,0 0-39,0 0-101,0 0-164,0 0-47,0 0-88,0 0-6,0 0-36,27 0 177,38-1-104,-30-1-313,0 2-1,0 1 1,0 2-1,41 9 1,-58-7-822,-12-3 713,0-1 0,0 1 0,0-1 0,0-1 0,11 1 0,3-1-663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29 3473,'0'0'1055,"0"0"-478,0 0-181,0 0 35,0 0-203,0 0-136,-1-5-61,1 4-35,0 0 0,0 0 0,0 0 0,-1-1 0,1 1 0,0 0 1,0 0-1,-1 0 0,1 1 0,0-1 0,-1 0 0,1 0 0,-1 0 0,1 0 1,-1 0-1,0 0 0,1 1 0,-1-1 0,0 0 0,0 0 0,1 1 0,-1-1 0,0 1 1,0-1-1,0 1 0,-1-2 0,0 3 2,1 0 1,-1 0-1,1 0 0,-1 0 0,1 0 1,0 0-1,-1 0 0,1 0 0,0 0 1,0 0-1,0 1 0,0-1 1,0 1-1,0-1 0,0 1 0,1-1 1,-1 1-1,0-1 0,1 1 0,0-1 1,-1 3-1,-1 1-16,0 0 0,0 0 0,0 0 0,1 0 0,0 1-1,0-1 1,1 0 0,-1 1 0,1-1 0,0 0 0,2 10 0,-2-12-28,2 0 0,-1 0 0,0 0 0,0 0 1,1 0-1,0 0 0,-1-1 0,1 1 0,0-1 0,1 1 0,-1-1 0,0 0 1,1 0-1,-1 0 0,1 0 0,-1 0 0,1 0 0,0-1 0,0 1 1,4 0-1,73 23-195,-62-21 237,0 1 0,0 1 0,21 9 1,-38-14-1,1 0 0,0-1 0,-1 1 1,1 0-1,-1 0 0,0 0 0,1 1 0,-1-1 1,0 0-1,1 0 0,-1 1 0,0-1 1,0 1-1,0-1 0,0 1 0,-1-1 1,1 1-1,0 0 0,0-1 0,-1 1 0,1 0 1,-1-1-1,0 1 0,0 0 0,1 0 1,-1 0-1,0-1 0,0 1 0,-1 0 0,1 0 1,0-1-1,-1 1 0,1 0 0,-1 0 1,1-1-1,-1 1 0,0-1 0,1 1 1,-1 0-1,-2 1 0,1 0 68,0 0-1,0 0 1,0 0 0,0-1 0,-1 1-1,0-1 1,1 1 0,-1-1 0,0 0-1,0 0 1,0 0 0,0-1 0,0 1-1,-1-1 1,1 1 0,0-1 0,-1 0-1,1-1 1,-7 2 0,-1-2 2,1 0 0,-1-1 1,1-1-1,0 1 0,0-1 0,0-1 1,0 0-1,0-1 0,0 1 0,1-2 1,0 0-1,0 0 0,0 0 0,-12-11 0,21 16-153,-1-1 0,1 1-1,0-1 1,0 1 0,0-1-1,0 0 1,0 1 0,0-1-1,0 1 1,0-1 0,0 0-1,0 1 1,0-1 0,0 1-1,0-1 1,1 1-1,-1-1 1,0 1 0,0-1-1,1 0 1,-1 1 0,0-1-1,1 1 1,-1 0 0,1-2-1,9-6-2530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4 108 824,'0'0'846,"0"0"-171,0 0 111,0 0 163,0 0-47,0 0-201,0 0-659,0-1 1,0 1 0,-1 0 0,1 0 0,0 0-1,0-1 1,-1 1 0,1 0 0,0 0 0,0 0-1,0-1 1,0 1 0,-1 0 0,1 0 0,0-1-1,0 1 1,0 0 0,0-1 0,0 1 0,0 0 0,0 0-1,0-1 1,0 1 0,0 0 0,0-1 0,0 1-1,0 0 1,0-1 0,0 1 0,0 0 0,0 0-1,0-1 1,0 1 0,0 0 0,0 0 0,1-1-1,-1 1 1,0 0 0,0-1 0,261 1-3190,-250 1 1953,-17 2 1073,5-3 109,0 0 1,0 1-1,0-1 0,0 0 1,0 1-1,0-1 0,0 1 1,0-1-1,0 1 0,0-1 1,0 1-1,1 0 1,-1-1-1,0 1 0,0 0 1,1 0-1,-2 1 0,0 13-276,-3-14 2611,4-1-2267,0 0 0,1 0 0,-1 0 0,0 0 0,0-1 1,1 1-1,-1 0 0,0 1 0,0-1 0,1 0 0,-1 0 0,0 0 1,0 0-1,1 0 0,-1 1 0,0-1 0,1 0 0,-1 1 0,0-1 1,1 1-1,-1-1 0,1 0 0,-1 1 0,0 0 0,-2 3-95,1 0-1,0 0 1,0 1-1,0-1 1,1 0-1,-1 1 1,1-1-1,-1 7 1,-5 14 124,1-10-78,1 0 0,1 0 0,1 1 1,0 0-1,0-1 0,2 1 0,0 0 1,2 20-1,-1-33-12,1 0 0,0 0 0,0-1 0,0 1 0,0 0 0,1-1 0,-1 1 0,1 0 0,-1-1 0,1 0 0,0 1 0,0-1 0,0 0-1,0 0 1,0 0 0,0 0 0,1-1 0,-1 1 0,1 0 0,-1-1 0,1 0 0,0 0 0,-1 0 0,1 0 0,0 0 0,0 0 0,0-1 0,4 1 0,12 2 38,0 0 0,0-2 0,21 0 0,-34-1-18,1 0-21,0 0-1,-1 0 1,1-1 0,0 0-1,0 0 1,0-1-1,-1 0 1,1 0 0,8-4-1,-11 3 6,0 1 1,0-1-1,-1 0 0,1 0 0,-1 0 0,0-1 0,0 1 1,0-1-1,0 0 0,0 1 0,-1-1 0,0-1 0,1 1 1,-2 0-1,3-5 0,1-13 128,0 0 1,-2-1 0,0 1-1,-2-1 1,0 1-1,-5-40 1,2-5-454,3 47 276,-1 15-99,1 1 1,-1-1 0,0 0 0,-1 1-1,1-1 1,-1 1 0,0-1 0,-1-5-1,1 9 110,0-1-1,0 1 1,0 0-1,-1-1 0,1 1 1,0 0-1,0 0 1,-1 0-1,1-1 1,-1 2-1,1-1 1,-1 0-1,1 0 0,-1 0 1,0 1-1,1-1 1,-1 1-1,0-1 1,0 1-1,1 0 1,-1-1-1,0 1 0,0 0 1,1 0-1,-1 0 1,-2 1-1,-8-1-155,0 1-1,0 1 1,0 0-1,0 0 1,0 1-1,0 1 1,1 0-1,0 0 1,0 1-1,0 1 1,-14 9-1,-11 6-1164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4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3689,'0'0'1248,"0"0"-672,0 0 200,0 0-200,0 0-175,0 0-305,0 0-96,-12-13-80,12 11-128,0 2-25,5 0 9,-3-2-72,-2 2 48,3 0 240,-3 0-144,2 0-296,0 0-920,1 0-937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37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511 36 600,'0'0'651,"0"0"-207,0 0-40,0 0-6,0 0 179,0 0 147,0-6-64,-3-24 1209,-37 30-1859,24 1 27,0 1 0,1 1-1,-1 0 1,0 1 0,1 1-1,0 0 1,0 1 0,1 0-1,0 2 1,-18 11 0,13-7-15,0 1-1,2 1 1,0 0 0,0 1 0,1 1 0,-24 33-1,21-22-8,2 0 0,2 1 0,0 1 0,2 1-1,1 0 1,1 0 0,2 1 0,1 0-1,1 1 1,2 0 0,-2 48 0,7-77-14,0-1-1,0 0 1,1 1 0,-1-1-1,1 0 1,0 0 0,-1 1-1,1-1 1,0 0 0,0 0-1,0 0 1,1 0 0,-1 0 0,0 0-1,1-1 1,-1 1 0,4 3-1,0-2-9,0 1 0,0 0 0,1-1-1,-1 0 1,1 0 0,8 2 0,6 2-5,1-2 1,-1 0-1,21 1 1,-12-3 37,-1 0-1,47-3 1,-65-1-24,0 0-1,0 0 0,0-1 1,0-1-1,-1 0 0,1 0 1,-1-1-1,0 0 0,0 0 0,0-1 1,8-6-1,2-3 92,-1 1-81,0 0 0,-1-1 0,-1 0 0,0-2 1,24-29-1,-40 45 4,0-1 0,0 1 0,1 0 0,-1-1 0,0 1 0,0 0 1,0-1-1,1 1 0,-1 0 0,0-1 0,0 1 0,0-1 1,0 1-1,0 0 0,0-1 0,0 1 0,0-1 0,0 1 1,0 0-1,0-1 0,0 1 0,0-1 0,0 1 0,0 0 1,-1-1-1,1 1 0,0 0 0,0-1 0,0 1 0,-1 0 1,1-1-1,0 1 0,0 0 0,-1-1 0,-17-6 160,-30 4-161,41 3-1,-29-1-79,-11-1-28,-55 6 0,88-3 92,0 1 1,0 1 0,0 0-1,1 0 1,-1 2 0,1 0-1,0 0 1,-18 11 0,28-14-25,1-1 1,-1 1 0,0 0 0,1 0-1,-1 0 1,1 0 0,0 0 0,-1 1-1,1-1 1,0 0 0,0 1 0,1 0-1,-1 0 1,0-1 0,1 1-1,0 0 1,0 0 0,0 0 0,0 0-1,0 0 1,1 1 0,-1-1 0,1 0-1,0 0 1,0 0 0,0 1 0,0-1-1,0 0 1,1 0 0,-1 0 0,1 0-1,1 4 1,2 1-100,0 0-1,0 0 1,1-1 0,-1 1-1,2-1 1,-1 0-1,1 0 1,0-1 0,14 12-1,31 21-1080,-2-8-463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52 147 3753,'0'0'1112,"0"0"-418,0 0-34,0 0-131,0 0-107,0 0-214,-5-10-442,-4 47 141,6-25 51,0 1 0,0-1-1,1 0 1,1 1 0,0-1 0,0 1 0,1 0 0,4 24 0,-2-33 23,0 0-1,0 0 1,1 0 0,-1 0-1,1 0 1,0-1 0,0 1-1,1-1 1,-1 0 0,1 0-1,-1 0 1,1 0 0,0 0-1,0-1 1,0 0 0,0 0-1,1 0 1,-1 0 0,0-1-1,1 0 1,5 1-1,0 1 7,0-1 0,0 0 0,0-1-1,0 0 1,1-1 0,-1 0-1,0-1 1,0 0 0,11-2-1,-15 0 9,1 1 1,-1-1-1,0-1 0,1 1 0,-1-1 0,-1 0 1,1 0-1,-1-1 0,1 0 0,-1 0 0,-1 0 0,1-1 1,-1 1-1,0-1 0,0 0 0,-1 0 0,1 0 1,-1-1-1,-1 1 0,1-1 0,-1 0 0,0 0 0,-1 1 1,0-1-1,1-9 0,-2 6 29,-1 0 0,0 1 0,-1-1 0,0 0 0,0 1 0,-1-1 0,0 1 0,-1 0 0,0 0-1,0 0 1,-1 1 0,-7-11 0,8 14-31,0 0 0,0 0-1,-1 0 1,1 1-1,-1 0 1,0 0 0,0 0-1,0 0 1,-1 1 0,1 0-1,-1 0 1,0 0 0,0 1-1,0 0 1,0 0-1,0 0 1,0 1 0,0 0-1,-12-1 1,11 2-42,0 0-1,0 0 1,1 1-1,-1 0 1,0 0-1,0 0 1,0 1 0,1 0-1,-1 1 1,1-1-1,0 1 1,0 0-1,0 1 1,0-1 0,0 1-1,1 0 1,-1 1-1,1 0 1,0-1-1,1 1 1,-1 1 0,1-1-1,0 1 1,0 0-1,1 0 1,0 0 0,0 0-1,0 0 1,1 1-1,0-1 1,0 1-1,-1 7 1,2-6 29,0 0 1,0 0-1,1-1 1,1 1-1,-1 0 0,1 0 1,0-1-1,1 1 1,0-1-1,0 1 1,1-1-1,0 0 0,7 14 1,-6-16 17,0 0 1,0 0-1,0-1 1,1 0-1,0 1 0,0-2 1,0 1-1,0-1 1,1 1-1,-1-1 0,1-1 1,0 1-1,0-1 1,0 0-1,0 0 1,0-1-1,0 0 0,7 1 1,8 0-4,1 0 0,-1-2 0,1 0-1,-1-2 1,1 0 0,29-7 0,-39 6 10,0 0 1,1-1-1,-2-1 0,1 0 0,0 0 0,-1-1 1,0-1-1,-1 0 0,1 0 0,-1-1 0,-1 0 1,12-13-1,-18 18 128,-1 0 1,0 0-1,0 0 1,0 0-1,-1 0 1,1-1 0,-1 1-1,0-1 1,0 1-1,0-1 1,0 1-1,0-1 1,-1 0-1,1 1 1,-1-1-1,0 0 1,-1 1-1,1-1 1,0 1-1,-1-1 1,0 0-1,0 1 1,0-1-1,0 1 1,-3-5-1,4 6-22,0 2-232,0 0-139,0 0 65,0 0 34,0 0 59,0 0-22,-1 13 49,1-3 103,-2 3-60,1-1-1,1 1 1,0-1 0,1 1 0,2 12 0,-2-21-16,0 0 0,1-1 0,-1 1 0,1 0 0,-1-1 0,1 0 1,0 1-1,1-1 0,-1 0 0,0 0 0,1 0 0,0 0 0,-1-1 1,1 1-1,0-1 0,1 1 0,-1-1 0,0 0 0,1 0 0,5 2 1,2 0-32,0-1 0,0 0 1,0-1-1,0 0 0,0 0 0,1-1 1,-1-1-1,14 0 0,-19-1 53,-1 1-1,1 0 1,0-1-1,0 0 1,0-1-1,-1 1 1,1-1-1,-1 0 1,1 0-1,-1-1 1,0 0-1,0 0 1,0 0-1,0 0 1,0-1-1,-1 0 0,6-5 1,-8 6 96,0-1 0,0 0 0,-1 1 0,1-1 1,-1 0-1,0 0 0,0 0 0,0 0 0,0 0 0,-1 0 0,1 0 0,-1 0 1,0-1-1,0 1 0,-1 0 0,1 0 0,-1 0 0,0 0 0,0 0 0,-1 0 1,1 0-1,-4-7 0,-4-6 149,-1 0 0,0 0 0,-18-21 0,22 31-256,-3-6-11,-2 0-1,1 1 1,-2 1-1,1 0 1,-19-13-1,26 20 1,-1 1 0,-1 0 0,1 0 0,0 1 0,-1-1-1,1 1 1,-1 1 0,0-1 0,0 1 0,0 0 0,0 0 0,1 0 0,-1 1-1,0 0 1,0 0 0,0 1 0,-11 1 0,14-1 27,0 0 0,0 1 0,1-1 1,-1 1-1,0-1 0,0 1 0,1 0 0,-1 0 0,1 0 0,0 1 1,-1-1-1,1 0 0,0 1 0,0-1 0,1 1 0,-1 0 1,0 0-1,1 0 0,0-1 0,0 1 0,0 1 0,0-1 1,0 0-1,0 5 0,-2 10-177,1-1 0,1 0 0,1 23-1,0-23 39,0-13 127,0-1-1,0 1 0,1-1 1,-1 1-1,1-1 1,0 1-1,-1-1 0,2 1 1,-1-1-1,0 0 1,1 0-1,-1 0 1,1 0-1,0 0 0,0 0 1,0 0-1,1 0 1,-1-1-1,4 3 0,-2-1 21,1-1 0,0-1 1,-1 1-1,1-1 0,0 0 0,1 0 0,-1 0 0,0-1 0,1 1 0,-1-1 0,8 0 0,1 0 38,0-1 0,0-1 1,0 0-1,0-1 0,0 0 0,-1-1 1,1-1-1,-1 0 0,14-6 0,-18 6 55,0-1-1,0 1 0,0-2 0,-1 1 0,9-8 0,-15 11 77,1-1-1,-1 0 1,0 1-1,0-1 1,0 0-1,0 0 0,0 0 1,-1 0-1,1 0 1,-1 0-1,0-1 1,0 1-1,0 0 0,0-1 1,0 1-1,-1 0 1,0-7-1,-3 26-997,1 31 635,2-43 185,0-1 0,0 0 0,1 0 1,-1 0-1,1 0 0,-1 0 0,1 0 0,0 0 0,0 0 0,0 0 1,1 0-1,-1 0 0,1 0 0,-1-1 0,1 1 0,0-1 0,0 1 1,0-1-1,0 0 0,1 0 0,-1 0 0,1 0 0,-1 0 0,1 0 0,0-1 1,-1 1-1,1-1 0,0 0 0,0 1 0,0-1 0,0-1 0,0 1 1,5 0-1,-4 0 20,0-1 1,0 0-1,0 0 1,0 0-1,1 0 1,-1 0-1,0-1 1,0 0-1,0 0 1,0 0-1,0 0 1,0-1-1,-1 0 1,1 1-1,0-1 1,-1-1-1,5-2 0,-5 1 40,0 0-1,-1 0 0,0 0 0,1 0 0,-2 0 0,1 0 0,0 0 0,-1-1 0,0 1 0,0-1 0,0 1 0,0-1 0,-1 1 0,0-1 0,0-8 0,0 6 36,0 2-58,0-1 1,0 1-1,0-1 1,-1 1-1,0-1 1,0 1-1,-3-11 1,3 15-37,0-1 0,0 1 0,-1-1 0,1 1 1,-1-1-1,1 1 0,-1 0 0,1-1 0,-1 1 0,0 0 0,1 0 0,-1 0 0,0 0 0,0 1 0,0-1 1,0 0-1,0 1 0,1 0 0,-1-1 0,0 1 0,0 0 0,0 0 0,0 0 0,0 0 0,-3 0 0,-20 0-853,-1 0-809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 2761,'0'0'1273,"0"0"-301,0 0-291,0 0-169,0 0-102,49-25 2070,430-143-2584,-245 94-279,-228 72 352,-5 1-52,-1 1-15,0 0-84,-28 31-4275,11-22 2978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6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10 175 224,'0'0'939,"0"0"-366,0 0-303,0 0-48,0 0 76,0 0-1,-2 0-680,-6 0 6569,15-1-6095,1 0 1,-2-1-1,1 0 1,0 0-1,0-1 0,-1 1 1,1-1-1,7-6 1,23-8-75,85-23-16,3 5 0,148-21 0,-270 55-11,-3 1 28,0 0 32,0 0-34,-2 0-135,-1 0 0,1 0 0,-1 0 0,0 0 0,1 0 0,-1 0 0,1 1 0,-1-1 0,1 1 0,-1-1 0,1 1 0,-1 0 0,1 0-1,0 0 1,-1 1 0,-2 1 0,-35 30-836,21-17-291,-9 4-695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42 640,'0'0'1166,"0"0"-235,0 0-209,0 0-185,0 0-176,3-4 1483,19-4-1991,0 1-1,1 1 1,-1 0-1,1 2 1,1 1 0,37 0-1,-60 3 130,-1 1 1,1 0-1,0 0 0,-1-1 0,1 1 0,-1 0 1,1 0-1,-1 0 0,1 0 0,-1 0 0,0 0 1,1 0-1,-1 0 0,0-1 0,0 1 0,0 0 1,0 0-1,0 0 0,0 0 0,0 0 1,0 1-1,0 30-91,0-28 65,1 4 34,-1 0 0,-1 0 1,1 0-1,-1 0 0,-1 0 0,1 0 1,-1 0-1,-1-1 0,1 1 0,-2-1 1,1 1-1,-1-1 0,0 0 0,0-1 1,0 1-1,-1-1 0,0 1 0,-1-2 1,1 1-1,-1 0 0,-7 4 0,6-5 44,0 1-1,0-2 1,-1 1-1,1-1 0,-1 0 1,0-1-1,0 0 1,0 0-1,0 0 1,0-1-1,-1-1 1,1 1-1,-11-1 0,18-1 102,1 0 30,0 0-15,0 0-41,44 0-838,-36 0 557,-1 1 1,1 0 0,0 0 0,-1 0-1,1 1 1,-1 0 0,0 0 0,0 1 0,14 6-1,-5 2-161,1 0-1,22 21 1,-34-28 362,6 5-37,0 0-1,-1 1 0,0 0 0,-1 1 1,12 17-1,-19-26 29,-1 1 0,1-1 0,-1 0-1,0 1 1,0-1 0,0 1 0,0 0 0,0-1 0,-1 1 0,1-1 0,-1 1 0,0 0 0,0-1 0,0 1-1,0 0 1,0 0 0,-1-1 0,1 1 0,-1 0 0,1-1 0,-1 1 0,0-1 0,0 1 0,0-1 0,-1 1 0,1-1-1,0 0 1,-1 0 0,0 0 0,1 1 0,-1-2 0,0 1 0,0 0 0,0 0 0,0 0 0,-3 1 0,-8 5 199,0 0 1,0-1 0,-1 0-1,0-1 1,0-1 0,0 0 0,-1-1-1,1 0 1,-27 2 0,4-3 203,-1-1 1,-64-6-1,99 4-415,0-1 0,0 1 0,0-1 1,0 0-1,0 0 0,1 0 0,-1 0 0,0-1 0,-3-1 0,5 2-60,0 1 0,0-1-1,0 0 1,1 0-1,-1 1 1,0-1 0,0 0-1,0 0 1,1 0-1,-1 0 1,0 0 0,1 0-1,-1 0 1,1 0-1,-1 0 1,1-1 0,0 1-1,-1 0 1,1 0-1,0 0 1,0 0 0,0-1-1,0 1 1,0 0 0,0 0-1,0 0 1,1-3-1,35 4-2275,16 7 1238,-29-1-2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27 776,'0'0'944,"0"0"-239,0 0 91,0 0-119,0 0-278,0 0-202,-3-3-118,-2 0-41,1 0-1,-1 0 1,1 1-1,-1 0 1,0 0-1,0 0 1,0 0 0,0 1-1,0 0 1,0 0-1,0 0 1,0 0-1,-1 1 1,1 0 0,0 0-1,0 1 1,-9 1-1,7-1-43,0 1-1,-1 0 1,1 1-1,1 0 1,-1 0-1,0 0 1,1 1-1,-1 0 1,1 0 0,0 0-1,1 1 1,-8 8-1,3-4-15,2 1 0,0 0-1,0 1 1,0 0 0,2 0 0,-9 18-1,14-26 28,0 0 0,0 0 0,0 0 0,0 0 0,0 0 0,1 0 0,-1 0-1,1 0 1,0 1 0,0-1 0,0 0 0,1 0 0,-1 0 0,1 0-1,-1 1 1,1-1 0,0 0 0,0 0 0,1 0 0,-1-1 0,1 1-1,-1 0 1,1 0 0,0-1 0,0 1 0,0-1 0,0 1 0,0-1 0,1 0-1,-1 0 1,5 2 0,2 4-36,1-1-1,1-1 1,-1 0-1,1 0 0,0-1 1,1-1-1,-1 1 1,1-2-1,0 0 1,0 0-1,0-1 1,0-1-1,22 1 1,-22-2 20,-1-1 1,1 0 0,-1-1 0,0 0-1,18-6 1,-25 7 5,0-1 1,-1 1-1,1-1 0,0 0 0,-1 1 1,0-2-1,1 1 0,-1 0 0,0-1 1,0 1-1,0-1 0,0 0 0,-1 0 1,1 0-1,-1 0 0,1 0 0,-1-1 1,0 1-1,-1-1 0,2-3 0,-3 6-2,0 0-1,-1 0 0,1 1 1,-1-1-1,1 0 1,-1 1-1,0-1 0,1 0 1,-1 1-1,1-1 1,-1 1-1,0-1 0,0 1 1,1 0-1,-1-1 0,0 1 1,0 0-1,0-1 1,1 1-1,-1 0 0,0 0 1,0 0-1,0-1 1,0 1-1,1 0 0,-1 0 1,0 1-1,0-1 0,0 0 1,-1 0-1,-39 0 345,34 0-368,-51 0 81,57 2-144,0-1-1,1 1 0,-1-1 0,0 1 0,1-1 1,-1 1-1,1 0 0,-1-1 0,1 1 0,0 0 0,0 0 1,-1-1-1,1 1 0,1 0 0,-1 0 0,0-1 1,1 4-1,-1-5-18,0 15-848,0 0-133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 40,'0'0'1424,"0"0"-79,0 0-121,0 0-120,0 0-272,0 0-232,0 0-103,-2-12-41,0 10-208,2-1-192,0 3-56,0 0-400,0 0-505,0 0-1079,7 0-2353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6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72 1072,'0'0'1610,"0"0"-570,0 0-304,0 0-257,0 0-236,-1-1-240,1 1 0,-1-1 0,1 1 0,-1 0 0,0-1 0,1 1-1,-1 0 1,0-1 0,1 1 0,-1 0 0,0 0 0,1 0 0,-1 0 0,0 0 0,1 0 0,-1 0 0,0 0 0,1 0 0,-1 0 0,0 0 0,1 0 0,-2 1 0,-2 12-101,1 0 1,0 0-1,0 1 0,2-1 1,0 1-1,0-1 0,1 1 1,1-1-1,3 18 1,-3-27 78,0-1 0,0 0 1,1 1-1,-1-1 1,1 0-1,0 0 0,0 0 1,0 0-1,0 0 1,0-1-1,1 1 0,-1 0 1,1-1-1,0 0 1,-1 0-1,1 0 0,0 0 1,1 0-1,-1 0 1,0-1-1,0 0 0,1 1 1,-1-1-1,0 0 1,1-1-1,4 1 0,12 3-4,1-2 1,-1-1-1,29-1 0,-25-1-117,-11 1 67,0-1 1,0 0-1,0-1 0,0 0 1,0-2-1,-1 1 0,1-1 1,12-6-1,-21 8 101,0 0 0,0 0-1,0 0 1,-1-1 0,1 1 0,0-1 0,-1 0 0,0 0 0,1 0 0,-1 0 0,-1-1-1,1 1 1,0-1 0,-1 0 0,0 1 0,0-1 0,0 0 0,0-1 0,0 1 0,-1 0-1,0 0 1,0-1 0,0 1 0,-1 0 0,1-1 0,-1-7 0,-1 9 45,0-1 1,-1 1 0,1 0-1,-1-1 1,1 1 0,-1 0-1,0 0 1,0 0 0,-1 0-1,1 0 1,0 1 0,-1-1-1,0 1 1,0-1 0,1 1-1,-7-3 1,-52-30 326,-85-32-56,142 66-362,0 0 1,0 0-1,0 0 0,0 1 0,0-1 0,0 1 1,0 0-1,-1 1 0,1-1 0,0 1 0,0-1 1,1 1-1,-1 1 0,0-1 0,0 0 0,-4 3 1,-61 38-470,39-22 372,-1-1-66,13-10-78,1 2 0,-27 21 0,43-31 229,1-1-1,0 1 0,-1-1 0,1 0 0,0 1 0,-1-1 0,1 1 0,0-1 0,0 1 0,0-1 0,-1 0 1,1 1-1,0-1 0,0 1 0,0-1 0,0 1 0,0-1 0,0 1 0,0-1 0,0 1 0,0-1 0,0 1 1,0-1-1,0 1 0,0-1 0,0 1 0,1-1 0,-1 1 0,0-1 0,0 1 0,0-1 0,1 1 0,-1-1 1,0 0-1,1 1 0,-1-1 0,0 0 0,1 1 0,-1-1 0,1 0 0,-1 1 0,0-1 0,1 0 0,-1 0 0,1 1 1,-1-1-1,1 0 0,-1 0 0,1 0 0,-1 0 0,1 1 0,30 9-34,-28-9 40,60 15-38,84 10 0,-123-22-62,33 5-610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7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27 221 384,'0'0'752,"0"0"88,0 0-43,0 0-191,0 0-227,0 0-221,0-7-105,0-28-56,0 35-31,0 0-48,0 39-175,-1-36 249,1 0 1,0 0 0,0 0-1,1 0 1,-1 0-1,1 0 1,-1 0 0,1 0-1,0-1 1,0 1-1,0 0 1,0-1 0,1 1-1,-1 0 1,3 3-1,-1-4 3,0 0 0,-1 0-1,1-1 1,0 1 0,0 0-1,0-1 1,0 0 0,0 0-1,0 0 1,1 0-1,-1 0 1,0-1 0,1 1-1,4-1 1,20 3 164,1-2 0,40-3-1,-60 2-155,0-1 0,0-1-1,-1 1 1,1-2 0,-1 1-1,1-1 1,-1 0 0,0-1-1,0 0 1,-1 0 0,1-1-1,9-6 1,-15 8 16,0 1 1,0-1-1,0 1 0,0-1 1,-1 1-1,1-1 1,-1 0-1,1 0 0,-1 0 1,0 0-1,0 0 1,0 0-1,0 0 0,-1 0 1,1 0-1,-1-1 1,0 1-1,0 0 0,0 0 1,-1 0-1,1 0 1,-1-1-1,1 1 0,-1 0 1,0 0-1,-2-4 1,0 0 48,0 0 1,0 0 0,-1 0 0,0 0-1,-1 1 1,1-1 0,-1 1-1,-1 0 1,-7-7 0,5 7-71,1 0-1,-1 1 1,0 0 0,0 0 0,0 1-1,0 0 1,-1 1 0,0 0 0,0 0-1,0 1 1,0 0 0,0 0 0,0 1 0,-13 0-1,17 1-36,0 0-1,1 1 0,-1 0 0,0 0 0,0 0 1,0 0-1,1 1 0,-1 0 0,0 0 1,1 0-1,0 0 0,-1 1 0,1 0 0,0 0 1,1 0-1,-1 0 0,0 1 0,1-1 1,0 1-1,-1 0 0,2 0 0,-1 0 1,0 0-1,1 1 0,0-1 0,0 1 0,0-1 1,-1 6-1,-43 101-391,45-110 425,1 0-1,0 0 1,-1 0-1,1-1 1,0 1-1,-1 0 1,1 0-1,0 0 1,0 0-1,0 0 1,0-1-1,0 1 1,0 0-1,0 0 1,0 0-1,0 0 1,1 0-1,-1 0 1,0-1-1,0 1 1,1 0-1,-1 0 1,1 0-1,-1-1 1,1 1-1,-1 0 1,1 0-1,-1-1 1,1 1-1,-1-1 1,1 1-1,0 0 1,0-1-1,-1 1 1,1-1-1,0 1 1,0-1-1,-1 0 1,1 1-1,0-1 1,0 0-1,0 0 1,1 1-1,47 4 44,-37-5-12,29 2-6,107 2-190,-128-5 55,-1-1 0,0 0 0,1-1 0,-1-1 0,26-9 0,-43 12 170,0 1-1,0 0 1,-1-1-1,1 1 1,0-1 0,-1 0-1,1 0 1,0 1 0,-1-1-1,1 0 1,-1-1 0,1 1-1,-1 0 1,0 0 0,1 0-1,-1-1 1,0 1 0,0-1-1,0 1 1,0-1 0,0 1-1,0-1 1,0 0 0,-1 1-1,1-1 1,-1 0 0,1 0-1,-1 0 1,0 1 0,1-1-1,-1 0 1,0 0 0,0 0-1,0 1 1,0-1-1,-1-3 1,-1 0 80,0 1 1,-1 0-1,1 0 0,-1 0 1,0 0-1,0 0 0,0 0 1,0 1-1,-1 0 0,1-1 1,-1 1-1,-6-3 0,47 83-1913,-31-70 1760,1 0-1,-1-1 0,1 0 1,0 0-1,0 0 0,1-1 1,-1 0-1,1-1 0,0 1 0,1-1 1,-1-1-1,1 0 0,0 0 1,0-1-1,11 2 0,-2-1-64,0-1 0,-1-1-1,1-1 1,0-1 0,0 0-1,35-7 1,-45 6 60,-1 0 0,1-1 1,0 0-1,-1 0 1,1-1-1,-1 1 0,0-2 1,8-5-1,-11 7 22,-1 1 0,-1-1 0,1 0 0,0 0-1,-1 0 1,1 0 0,-1 0 0,0 0 0,0-1 0,0 1 0,0-1 0,-1 0 0,0 1 0,1-1-1,-1 0 1,-1 0 0,1 0 0,0 1 0,-1-5 0,0 1 90,0 0 0,0 1 0,-1-1 0,0 0 0,-1 1 0,1-1 1,-1 1-1,0 0 0,-1-1 0,1 1 0,-1 0 0,-1 0 0,1 1 0,-1-1 0,0 1 0,0 0 0,-1 0 0,1 0 0,-1 0 1,0 1-1,0 0 0,-1 0 0,-5-4 0,2 2-23,0 1 1,0-1-1,0 1 1,-1 1-1,0 0 1,0 0-1,0 1 1,-18-4-1,23 6-113,0 1-1,0-1 0,-1 1 1,1 0-1,-1 0 1,1 0-1,0 1 0,-1 0 1,1 0-1,0 0 1,0 1-1,0-1 0,0 1 1,0 0-1,0 1 1,0-1-1,1 1 0,-1 0 1,-4 5-1,-43 50-1590,33-33 57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9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 1304,'0'0'1106,"0"0"-574,0 0-219,0 0 163,0 0-77,0 0-213,23-10-36,9-4-86,128-52 1101,-53 35-1108,190-30 1,-108 25-546,-67 9 392,-118 20 180,-5 5-365,1-2-947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1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93 592,'0'0'1414,"0"0"-306,0 0-379,0 0-224,0 0-60,0 0 4,-13 0 1789,164-29-1819,24 16-510,-114 11-27,-1-2 1,0-4-1,86-20 1,-138 24 357,0 0-2593,-8 4 17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37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54 4921,'0'0'1328,"0"0"-680,0 0 113,0 0-49,0 0-104,0 0-336,0 0-272,-114-54-48,114 54-512,10 0-592,8 6-1449,3-1-1456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0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0 347 1088,'0'0'778,"0"0"-384,0 0-136,0 0-119,0 0-70,4-13 2062,60-14-2013,-1-3 0,79-50 0,2-2-88,-117 69-38,2 2 0,54-14 0,-57 19 22,-1-2 1,0 0 0,0-2 0,30-16-1,-49 20 232,-5 4-2779,-1 6 554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115 405 544,'0'0'706,"0"0"-246,0 0-187,0 0-112,0 0 13,0 0-99,-6 0-59,-2 0-64,4 1 151,1-1 0,-1 0 0,0 0 0,1 0 0,-1 0 0,1-1 0,-1 0-1,1 1 1,-1-1 0,1 0 0,-1-1 0,1 1 0,0-1 0,0 1 0,-6-5 0,1-1 57,6 6-129,-1-1 0,1 0 0,0 0 0,0 0 1,0 0-1,0 0 0,0 0 0,0 0 0,0-1 0,1 1 0,-1-1 0,1 1 0,0-1 0,0 0 0,0 1 0,0-1 0,0 0 0,1 0 0,-1 0 0,1 1 0,0-1 0,-1 0 0,2-3 0,-1 5-56,0 1-61,0-1 37,0-3 82,1 1 0,0 0-1,-1-1 1,1 1 0,1 0 0,-1 0 0,0 0-1,1 0 1,0 0 0,0 0 0,0 1 0,0-1-1,0 1 1,0-1 0,1 1 0,-1 0 0,1-1-1,-1 1 1,5-2 0,62-35 319,-51 30-360,20-11 43,-1-2 1,-1-2-1,-2-1 0,38-34 0,0-4-659,-86 87-1743,7-15 293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7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84 397 120,'0'0'484,"0"0"-220,0 0-110,0 0-48,0 0 14,-8-9 768,-5 1 2722,0-25-2485,6-24-1515,3 22 503,-12-46 0,-1-15-49,14 19-258,3 77 198,0 0-21,0 0-31,-1 0-29,0 0-22,0 0-18,1 0 9,0 0-11,0 0 47,0 0 53,0 0 14,0 0 14,0 0 15,0 0-4,0 0 10,0 0-69,0 0-21,0 0 25,0 0 62,0 0 0,0 0 9,0 0-12,0 0 21,0 0-18,0 0 19,0 0-23,0 0-10,0 0-1,0 0-52,0 0 4,0 0-42,0 0-32,10 44-746,-7-27 827,0 0 0,0 0 1,-2 0-1,0 23 0,-2-24 36,2 0 0,0 0 0,0 0 0,2 0 1,4 16-1,-3-20-291,-1-2 139,0 0 1,0 0 0,1 0-1,1-1 1,-1 1-1,2-1 1,5 9 0,-10-18 124,-1 0 1,0 0 0,0 1-1,1-1 1,-1 0 0,0 0-1,1 0 1,-1 1-1,1-1 1,-1 0 0,0 0-1,1 0 1,-1 0 0,0 0-1,1 0 1,-1 0-1,1 0 1,-1 0 0,0 0-1,1 0 1,-1 0 0,1 0-1,-1 0 1,0 0-1,1 0 1,-1 0 0,0-1-1,1 1 1,-1 0 0,0 0-1,1 0 1,-1 0-1,0-1 1,1 1 0,-1 0-1,0-1 1,1 1 0,-1 0-1,0 0 1,0-1-1,1 0 1,6-13-858,-5 0-245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1 720,'0'0'902,"0"0"-502,0 0-319,0 0-193,2 0 2725,-4 1-2609,0 0 1,-1 0 0,1 0-1,0 0 1,0 0 0,0 0-1,0 1 1,0-1 0,0 1 0,0 0-1,1-1 1,-1 1 0,0 0-1,1 0 1,0 0 0,-1 0-1,1 0 1,0 0 0,-1 3-1,-19 44 3,16-29-23,2 1 1,1-1-1,0 0 1,2 1-1,2 30 1,0 4 28,-2-53-30,0-1-1,0 1 1,0-1 0,1 1 0,-1-1 0,0 1 0,1 0 0,-1-1 0,1 0 0,-1 1 0,1-1-1,0 1 1,0-1 0,0 0 0,-1 1 0,1-1 0,0 0 0,1 0 0,-1 0 0,0 0 0,0 0-1,0 0 1,2 1 0,1 0 15,-1-1 0,1 1 0,-1-1-1,1 0 1,-1 0 0,1 0-1,0-1 1,-1 0 0,8 1 0,-2-2 21,-1 1-1,1-1 1,-1-1 0,1 1 0,-1-2 0,0 1 0,0-1 0,14-6 0,-14 3-16,1 0 0,0 0 0,-1 0 1,0-1-1,-1 0 0,8-10 0,-13 15 22,-1 1-1,1-1 1,-1 0-1,0 1 1,0-1 0,0 0-1,0 0 1,0 0-1,-1 1 1,1-1 0,0 0-1,-1 0 1,0 0-1,1-1 1,-1 1 0,0 0-1,0 0 1,0 0-1,0 0 1,0 0 0,-1 0-1,1 0 1,-1 0-1,1 0 1,-1 0 0,0 0-1,0 0 1,0 1-1,0-1 1,0 0 0,0 0-1,0 1 1,0-1-1,-1 1 1,1-1 0,-3-1-1,3 1-39,-1 0 1,1 1-1,0-1 0,-1 1 1,1 0-1,-1-1 0,0 1 1,1 0-1,-1 0 0,0 0 0,0 0 1,0 0-1,0 1 0,0-1 1,0 1-1,0-1 0,0 1 0,0-1 1,0 1-1,0 0 0,0 0 1,0 0-1,0 0 0,0 1 1,0-1-1,0 0 0,0 1 0,0-1 1,0 1-1,0 0 0,0 0 1,0 0-1,1 0 0,-1 0 0,0 0 1,1 0-1,-1 1 0,-2 1 1,-44 22 11,39-22-14,0 2 1,0-1-1,0 1 1,-15 11-1,24-15-29,-1 0 0,1-1 0,0 1 0,0 0-1,-1-1 1,1 1 0,0 0 0,0-1 0,0 1-1,-1 0 1,1-1 0,0 1 0,0 0 0,0 0-1,0-1 1,0 1 0,1 0 0,-1-1 0,0 1-1,0 0 1,0-1 0,1 1 0,-1 0 0,0-1-1,0 1 1,1 0 0,-1-1 0,1 1 0,-1-1-1,1 1 1,-1-1 0,1 1 0,-1-1 0,1 1-1,20 19-835,-19-19 645,12 10-941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 72,'0'0'839,"0"0"-348,0 0-165,0 0 4,0 0-41,0 0-89,-10 0 1262,50 2-1541,-29 0 62,0-1-1,1 0 1,-1-1 0,0 0-1,0-1 1,0 0-1,0-1 1,0 0-1,0-1 1,11-4-1,-45 77-193,4-17 264,10-30-38,0 1 0,2 0 0,1 1-1,0 0 1,2 0 0,-1 36-1,5-60 8,0-1 63,16 6-2657,-11-6 1970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09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86 432,'0'0'316,"0"0"-40,0 0 35,0 0 64,0 0-29,0 0-140,19-10-61,257-65 15,-280 75-35,3 0-188,0 0 1,0 1-1,-1-1 1,1 0-1,0 0 1,0 1-1,-1-1 1,1 1-1,0-1 1,0 1-1,0-1 1,0 1 0,0 0-1,0-1 1,0 1-1,-2 2 1,-2 1-1064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1 504,'0'0'902,"0"0"-474,0 0-302,-10 44 6,7-38-35,0 0 0,-1 0 0,0-1 0,0 1-1,-1-1 1,1 0 0,-1 0 0,-1 0 0,-9 7-1,-8 9 11,15-13-68,-1 0-26,1 0 0,0 1 0,1 0 0,0 0 0,0 1 0,1 0 0,0 0 0,0 1-1,-3 11 1,9-21-26,0-1 0,1 1 0,-1 0-1,0-1 1,1 1 0,-1 0 0,0-1-1,1 1 1,-1-1 0,1 1 0,-1 0 0,1-1-1,-1 1 1,1-1 0,0 0 0,-1 1-1,1-1 1,0 1 0,-1-1 0,1 0-1,0 1 1,-1-1 0,1 0 0,0 0-1,0 0 1,-1 0 0,1 0 0,0 0-1,0 1 1,-1-2 0,1 1 0,0 0-1,0 0 1,0 0 0,39-1 262,-31 1-185,4-2-19,0 0 1,1-1 0,-1 0 0,0-1 0,13-5-1,10-4-63,-40 12-761,4 1 716,0 1 0,-1-1 1,1 0-1,0 0 0,-1 0 0,1 0 1,0 1-1,-1-1 0,1 0 0,0 0 1,-1 1-1,1-1 0,0 0 0,0 0 1,-1 1-1,1-1 0,0 0 0,0 1 0,0-1 1,0 0-1,-1 1 0,1-1 0,0 0 1,0 1-1,0-1 0,0 1 0,0-1 1,0 0-1,0 1 0,0-1 0,0 1 0,0 7-590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28 328,'0'0'595,"0"0"-316,0 0-250,0 0-125,7-5 41,-3 2 50,-3 1 5,1 0-1,0 0 0,0 1 0,0-1 0,0 1 1,0-1-1,1 1 0,-1 0 0,0 0 0,0 0 1,1 0-1,-1 0 0,5 0 0,-7 41 617,-8-15-316,-2 1 0,-12 24 0,13-33-285,1 2 1,1-1-1,1 1 1,0 0-1,-5 34 1,8 74-895,3-115 213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4 264,'0'0'756,"0"0"-374,0 0-136,0 0-58,0 0 28,0 0 2,-4 0 37,-17-1 303,17 1-513,-1-1-1,1 0 0,-1 1 0,1 0 1,0 0-1,-1 0 0,1 1 1,0-1-1,-1 1 0,1 0 0,0 0 1,0 1-1,-1-1 0,1 1 1,0 0-1,0 0 0,1 0 0,-1 1 1,0-1-1,1 1 0,0 0 1,-1 0-1,-3 5 0,-15 27-41,2 0 1,1 2-1,2 0 0,-14 46 0,31-82-22,-1 0 1,1 0-1,0 0 0,-1 1 1,1-1-1,0 0 0,0 0 0,0 0 1,0 0-1,0 0 0,0 1 1,0-1-1,1 0 0,-1 0 0,0 0 1,0 0-1,1 0 0,-1 0 0,1 0 1,-1 0-1,1 0 0,0 0 1,-1 0-1,1 0 0,0 0 0,-1 0 1,1-1-1,0 1 0,0 0 0,0 0 1,0-1-1,0 1 0,0-1 1,0 1-1,0-1 0,0 1 0,0-1 1,0 1-1,0-1 0,0 0 0,0 0 1,0 0-1,2 1 0,8 0-49,-1 0 1,1 0-1,19-2 0,-15 1 198,-12-2-90,0 1 1,0-1 0,-1 1-1,1-1 1,-1 0 0,1 0-1,-1 0 1,0 0 0,0 0-1,0 0 1,0-1 0,0 1-1,0-1 1,-1 1 0,1-1-1,-1 0 1,0 1 0,1-1 0,-1 0-1,-1 0 1,2-5 0,-4 7-56,-1 1 0,1 0 0,0-1 0,-1 1 0,1 0 0,0 0 0,-1 0 0,1 0 0,0 1 0,-1-1 0,1 0 0,0 1 0,0 0 0,-4 1 0,-4 6-109,-1 1 0,1 0 0,1 1 0,0 0 0,0 0-1,1 1 1,0 0 0,-6 13 0,12-3-1278,2-13 462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0 496,'0'0'1240,"0"0"-631,0 0-217,0 0-152,0 0-88,0 0-96,0 0-56,-14 25 104,7-10 72,0 4-16,2 2-104,3 2 8,0 2-64,2 4-256,0-6-544,0-6-409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38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70 2561,'0'0'381,"0"0"-149,0 0-36,0 0 131,0 0-79,0 0-136,0-1-108,0 1 0,0-1 0,0 1 0,-1 0 1,1-1-1,0 1 0,0-1 0,0 1 0,-1 0 0,1-1 0,0 1 1,0 0-1,-1-1 0,1 1 0,0 0 0,-1-1 0,1 1 0,0 0 1,-1 0-1,1-1 0,-1 1 0,1 0 0,0 0 0,-1 0 0,1-1 0,-1 1 1,1 0-1,-1 0 0,-22 79 64,14-50-16,1 0-1,1 1 0,-4 34 1,11-53-48,-1 0 0,2 0 0,-1 0 0,1 0 1,1 0-1,0-1 0,1 1 0,0-1 0,0 1 0,1-1 1,1 0-1,9 17 0,2-1 14,1-1 0,1 0 1,2-1-1,24 24 0,-38-41-105,1-2-1,-1 1 0,1-1 0,0 0 1,0 0-1,0 0 0,1-1 1,0-1-1,0 1 0,0-1 0,0 0 1,0-1-1,0 0 0,1 0 1,-1-1-1,1 0 0,-1-1 0,1 0 1,14-1-1,-17-1 99,-1 0 0,1-1 1,-1 1-1,1-1 0,-1 0 0,0-1 1,0 1-1,0-1 0,-1 0 0,1 0 1,-1 0-1,0-1 0,0 0 0,-1 1 1,5-9-1,7-11 354,22-48 1,-26 44-249,-1 0 0,-1 0 0,-1-1-1,-2 0 1,-1-1 0,-1 1 0,-2-1 0,-1-30 0,-1 53-84,-1 0 1,-1 1-1,1-1 0,-1 1 1,0 0-1,-1 0 0,1 0 1,-1 0-1,0 0 0,-1 0 1,1 1-1,-1-1 0,0 1 1,-1 0-1,1 0 0,-1 1 1,0-1-1,-10-6 0,-10-6 73,-1 0 0,-46-21-1,68 36-101,-9-2-19,-1 0 0,0 1 1,1 1-1,-1 0 0,0 1 1,0 1-1,0 0 0,0 1 1,0 0-1,-18 5 0,19-3 7,1 0-1,-1 1 0,1 1 1,0 0-1,0 0 0,0 1 1,1 1-1,0 0 1,0 1-1,1 0 0,0 0 1,0 1-1,1 0 0,-9 12 1,16-17 3,0 0 0,1 0-1,-1 0 1,1 0 0,0 0 0,0 1 0,0-1 0,1 0 0,0 1 0,-1-1 0,1 0-1,1 1 1,-1-1 0,2 8 0,0-5 0,-1 0 0,2 0 0,-1-1 0,1 1 0,0 0 0,0-1 0,8 12-1,16 15-450,59 53-1,-48-49 121,-36-35 216,-1-1-1,1 1 1,-1-1 0,1 1 0,0-1-1,-1 0 1,1 0 0,0 0 0,0 0-1,0 0 1,3 0 0,5 2-874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5 832,'0'0'668,"0"0"-474,0 0-269,15-2 24,143 1 323,-149 0-238,-7 1 143,-2 0 50,-2 3-176,-1 1 0,1-1 0,0 0 0,-1 1 0,0-1 0,0 0 0,0-1 0,-6 5 0,5-3-26,-73 53 306,59-45-309,0 0 0,1 1-1,1 1 1,-20 21 0,38-29-740,13-1 509,29 2 378,-28-5-251,59 2-84,-62-5 139,0 1 0,1 1 0,-1 0 0,0 0 0,1 2 0,-1-1 0,0 2-1,21 8 1,-34-12 33,1 0-1,-1 0 0,1 0 0,0 1 1,-1-1-1,1 0 0,-1 1 0,1-1 1,-1 0-1,1 1 0,-1-1 0,1 1 0,-1-1 1,0 1-1,1-1 0,-1 1 0,0-1 1,1 1-1,-1-1 0,0 1 0,0 0 1,1-1-1,-1 1 0,0-1 0,0 1 0,0 0 1,0-1-1,0 1 0,0-1 0,0 1 1,0 0-1,0-1 0,0 1 0,0 0 1,0-1-1,0 1 0,0-1 0,-1 1 0,1 0 1,0-1-1,-1 1 0,1-1 0,0 1 1,-1-1-1,1 1 0,0-1 0,-1 1 1,1-1-1,-1 1 0,1-1 0,-1 0 0,1 1 1,-1-1-1,1 0 0,-1 1 0,1-1 1,-1 0-1,0 0 0,0 1 0,-43 19 1190,37-18-1209,-126 50 621,130-52-569,3 0-149,0 0-255,0 0-288,0 0-211,6 1-570,-5 1 862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3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34 1536,'0'0'814,"0"0"-386,0 0-407,0 0-15,2-5 116,2-18 256,-3 18 119,-1 5-143,0 0-206,-30 1 212,18 3-348,0 2 1,0-1-1,1 1 1,0 1-1,0 0 1,1 1-1,0 0 1,0 0-1,1 1 1,0 1-1,0-1 1,1 1-1,0 1 1,1-1-1,-6 13 1,10-14-26,0 1-1,0 0 1,1-1 0,0 1 0,1 0 0,0 0 0,1 0 0,0 12-1,0-13-9,1-7 9,0 0 0,-1 0 0,1 0 0,0 0 0,0-1 0,1 1 0,-1 0 0,0 0 0,0-1 0,1 1-1,-1-1 1,1 1 0,0-1 0,-1 0 0,1 0 0,0 1 0,0-1 0,0 0 0,-1-1 0,1 1 0,0 0 0,0 0-1,0-1 1,1 0 0,-1 1 0,0-1 0,3 0 0,63 7-96,-42-5 166,-6-1-111,1 0 1,-1-2-1,39-5 1,-55 6 88,0-1 1,0 0-1,0 0 1,0 0-1,0-1 0,0 1 1,-1-1-1,1 0 1,0 0-1,-1 0 0,1-1 1,-1 1-1,0-1 1,0 0-1,0 0 0,0 0 1,-1 0-1,1 0 1,-1-1-1,1 1 0,-1-1 1,-1 0-1,1 1 1,0-1-1,1-5 0,-3 7-13,0 1 0,0 0 0,0-1 0,0 1 0,0-1 0,0 1-1,-1-1 1,1 1 0,0-1 0,-1 1 0,1 0 0,-1-1 0,0 1-1,1 0 1,-1 0 0,0-1 0,0 1 0,0 0 0,1 0 0,-1 0-1,-1 0 1,1 0 0,0 0 0,0 0 0,0 0 0,0 0 0,-1 1-1,1-1 1,0 0 0,-1 1 0,1-1 0,0 1 0,-1 0 0,1-1-1,-1 1 1,1 0 0,0 0 0,-4 0 0,-9-2-40,-1 0 1,-28 2 0,32 0 72,1-1-42,0 1 1,0 1 0,-1 0 0,1 0-1,0 1 1,-17 5 0,25-6-44,-1 0 0,1 0 0,0 1-1,-1-1 1,1 1 0,0 0 0,0-1 0,0 1 0,0 0 0,0 0 0,1 0 0,-1 1 0,1-1 0,-1 0 0,1 0-1,0 1 1,0-1 0,0 1 0,0-1 0,0 1 0,0 0 0,1-1 0,-1 1 0,1 0 0,0-1 0,0 1-1,0 0 1,0-1 0,0 1 0,1 0 0,1 4 0,-1 0-132,0-1 1,1 1-1,0-1 0,1 0 1,0 1-1,0-1 0,0 0 0,0-1 1,7 9-1,15 16-1203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0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44 936,'0'0'983,"0"0"-424,0 0-120,0 0-38,0 0-101,-1 0-121,0 0-58,1 0 38,0 0-11,0 0-44,0 0-48,0 0-4,0 0 148,0 0 103,0 0 91,0 0 61,0 0 72,0 0-48,0 0-82,0 0-79,0 0-120,3-19 86,2 16-334,0 0-1,0 0 1,0 0-1,1 1 1,-1 0-1,1 0 1,-1 0-1,1 1 1,-1 0-1,1 0 1,0 0-1,0 1 1,-1-1-1,1 2 0,0-1 1,0 0-1,-1 1 1,12 3-1,-13-3 28,-1 0-1,1-1 0,0 2 0,-1-1 0,1 0 1,0 1-1,-1-1 0,0 1 0,1 0 0,-1 0 1,0 1-1,0-1 0,0 1 0,0-1 1,-1 1-1,1 0 0,-1 0 0,0 0 0,1 0 1,-1 0-1,-1 1 0,1-1 0,0 1 0,-1-1 1,0 1-1,0 0 0,0-1 0,0 1 0,0 4 1,-2-1 10,-1 0 1,1 0 0,-1 0 0,-1 0 0,1 0-1,-1-1 1,-1 1 0,1-1 0,-1 0-1,0 0 1,0 0 0,-1-1 0,0 1 0,0-1-1,0 0 1,0-1 0,-1 1 0,-8 4-1,-15 12 59,-1-2 0,-42 19 0,63-34-43,-27 15 126,36-18-85,0-1-40,0 0-61,19-36-159,-13 38 177,-1-1 0,1 1 1,-1 1-1,0-1 1,1 1-1,-1 0 1,0 0-1,-1 0 0,1 1 1,5 5-1,14 9 16,-15-13-122,0 0 1,1 0-1,-1-1 1,1 0-1,0-1 1,0 0-1,1 0 1,-1-1-1,0-1 1,1 0-1,16 0 1,-23-4-856,-4 1 778,0-6-825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0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28 440,'0'0'602,"0"0"-341,0 0-146,0 0 138,0 0 152,0 0 33,6-5 57,25-17 414,-31 22-443,0 0-97,0 0-193,-1 3-142,-1 0 0,1 0 0,-1 0 0,0 0 0,0 0 0,0-1 0,0 1 0,-5 4 0,-2 3 67,-8 11 133,13-17-215,1-1 0,-1 1-1,1 0 1,-1 1-1,1-1 1,1 0 0,-1 1-1,0 0 1,1 0-1,0 0 1,1 0 0,-1 0-1,1 0 1,-1 0-1,2 0 1,-1 1 0,0 6-1,2-11-17,-1 0 0,1 0-1,-1 0 1,1 0-1,0 0 1,-1 0 0,1-1-1,0 1 1,0 0 0,-1 0-1,1-1 1,0 1-1,0-1 1,0 1 0,0 0-1,0-1 1,0 0-1,0 1 1,0-1 0,0 0-1,0 1 1,0-1 0,2 0-1,30 5 51,-28-4-35,45 2 134,58-2 1,-36-2-92,-71 1-37,-1 0 82,-17-13-84,16 13-136,-1 0-1,1-1 0,-1 1 1,0 0-1,1 0 1,-1 0-1,1 0 0,-1 0 1,1 0-1,-1 1 0,1-1 1,-1 1-1,0-1 0,1 1 1,0-1-1,-1 1 0,1 0 1,-1-1-1,1 1 0,0 0 1,0 0-1,-1 0 1,1 0-1,0 0 0,0 1 1,0-1-1,0 0 0,0 0 1,-1 2-1,-7 8-1157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33 120,'0'0'728,"0"0"-52,0 0 14,0 0-69,0 0-67,0 0-138,0-5-108,0 0-270,-1-17 436,-3 22-269,-3 14-195,-15 35 377,-31 51 0,29-56-162,-31 71 0,54-109-406,0-1 0,0 1 0,0 0 0,0-1 0,1 1 0,0 10 0,1-2-1362,-1-4-375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1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5 832,'0'0'2185,"0"0"-1585,0 0-408,0 0-88,0 0 16,0 0-120,0 0-104,2 0-80,1 0 120,-1 0 56,7 0-464,-4 0-344,7-4-729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69 106 1488,'0'0'787,"0"0"-263,0 0 6,0 0 94,0 0 31,0 0-218,-3-3-226,3 2-210,0 1 0,0-1 0,0 1-1,0 0 1,0-1 0,0 1 0,0 0 0,0-1 0,-1 1 0,1 0 0,0-1 0,0 1 0,0 0 0,-1-1 0,1 1 0,0 0 0,0 0-1,-1-1 1,1 1 0,0 0 0,-1 0 0,1 0 0,0-1 0,0 1 0,-1 0 0,1 0 0,0 0 0,-1 0 0,1 0 0,-1 0-1,1 0 1,0-1 0,-1 1 0,1 0 0,0 0 0,-1 0 0,1 1 0,0-1 0,-1 0 0,1 0 0,-1 0 0,1 0 0,0 0 0,-1 1-1,-6 19-19,-2 6 23,-1-3-1,6-16 0,0 0-1,1 0 1,0 0 0,0 0-1,0 1 1,1-1-1,1 1 1,-1 0-1,1 0 1,0 0-1,1 0 1,0-1 0,1 10-1,1-16-19,0 1 1,0-1-1,0 0 0,1 0 1,-1 0-1,0-1 0,1 1 0,-1-1 1,1 1-1,-1-1 0,0 0 1,1 0-1,-1 0 0,1 0 0,-1 0 1,1 0-1,2-2 0,4 2-11,1-1-41,-1 0 1,1-1-1,-1 0 1,1 0-1,-1-1 1,0-1-1,0 1 1,12-8-1,-3 1-561,0-1 1,32-25-1,-46 32 629,-1 0-1,1 0 1,-1 0 0,0 0-1,0-1 1,0 1 0,-1-1 0,1 0-1,-1 1 1,0-1 0,-1 0 0,1-1-1,-1 1 1,0 0 0,0 0-1,-1 0 1,1-1 0,-1 1 0,0 0-1,-1-6 1,0 6 42,1 1 0,-1-1 0,0 1 0,0 0 0,-1-1 0,1 1 0,-1 0 0,0 0 0,0 0 0,0 0 0,-1 0 0,1 0 0,-1 1 0,0-1 0,0 1 0,0 0 0,0 0 0,-1 0 0,1 0 0,-1 0 0,0 1 0,0 0 0,-7-4 0,6 5-121,1 0 0,-1 0-1,0 1 1,1-1-1,-1 1 1,0 0-1,0 0 1,1 1-1,-1 0 1,1-1 0,-1 2-1,0-1 1,1 0-1,0 1 1,-1 0-1,1 0 1,0 0-1,0 0 1,0 1-1,0 0 1,-3 3 0,0 0 112,0 0 1,0 0 0,1 0 0,0 1 0,0 0 0,1 1 0,0-1 0,0 1-1,1 0 1,-5 10 0,8-16-34,0 1-1,0 0 1,1-1 0,-1 1-1,0 0 1,1-1 0,0 1-1,0 0 1,0 0 0,0 0-1,0-1 1,0 1 0,1 0-1,-1 0 1,1-1 0,0 1-1,-1 0 1,2-1 0,-1 1-1,0-1 1,0 1 0,1-1-1,-1 1 1,1-1 0,0 0-1,0 0 1,-1 0 0,2 0-1,-1 0 1,0 0 0,0-1-1,0 1 1,1-1 0,-1 1-1,1-1 1,3 1 0,5 3-10,0-1-1,1-1 1,-1 0 0,1-1 0,-1 0 0,1-1 0,16 0-1,-26-1-30,0 0 1,-1-1-1,1 1 0,-1-1 0,1 1 0,-1-1 0,1 0 0,-1 1 0,1-1 0,-1 0 0,0 0 0,1 0 0,-1 0 0,0 0 0,0 0 0,0-1 0,0 1 0,0 0 1,1-3-1,6-6-936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3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1 228 656,'0'0'427,"0"0"-174,0 0-139,0 0-58,0 0-14,6-4 164,17-14 463,-23 18-589,1 0 1,-1 0-1,1 0 0,-1 0 0,1 0 1,-1 0-1,0 0 0,1 0 0,-1 0 1,1 0-1,-1 0 0,1 0 0,-1 0 0,0 0 1,1 0-1,-1 0 0,1 1 0,-1-1 1,0 0-1,1 0 0,-1 0 0,1 1 1,-1-1-1,0 0 0,1 1 0,-1-1 0,0 0 1,0 1-1,1-1 0,-1 0 0,0 1 1,0-1-1,1 0 0,-1 1 0,0-1 1,0 1-1,15 27 347,5 30-789,-20-56 355,1 0 1,0 1-1,0-1 0,1 1 0,-1-1 0,0 0 1,1 0-1,-1 0 0,1 0 0,0 0 0,0 0 0,0 0 1,0 0-1,0-1 0,0 1 0,0-1 0,0 0 1,0 1-1,1-1 0,-1 0 0,3 1 0,0-1 4,0 0-1,0 0 1,1 0-1,-1-1 1,0 0-1,0 0 1,0 0-1,0-1 0,0 1 1,9-3-1,-9 2 8,-1 0 0,1 0-1,0-1 1,-1 1-1,0-1 1,1 0-1,-1-1 1,0 1-1,0-1 1,0 1 0,0-1-1,0 0 1,-1 0-1,0-1 1,1 1-1,-1-1 1,0 0 0,-1 0-1,1 0 1,-1 0-1,1 0 1,-1-1-1,-1 1 1,1-1 0,1-4-1,-2 2-6,-1 0 0,0 0-1,0 0 1,-1 0 0,1 0-1,-2 0 1,1 0 0,-1 0 0,0 0-1,0 1 1,-1-1 0,0 1-1,0 0 1,0 0 0,-1 0 0,0 0-1,0 0 1,0 1 0,-1 0-1,0 0 1,0 0 0,0 0 0,-1 1-1,0 0 1,-11-7 0,13 10-41,0 0 0,0 0 1,0 1-1,0-1 0,0 1 0,0-1 1,0 1-1,0 1 0,0-1 1,0 1-1,0-1 0,0 1 0,0 0 1,0 0-1,1 1 0,-1-1 1,0 1-1,1 0 0,-1 0 0,-5 5 1,-5 2 11,0 2 1,1 0-1,-17 19 1,28-29 24,1 1 0,0 0 0,0-1 0,0 1 0,0 0-1,0 0 1,0 0 0,0 0 0,0 0 0,1 0 0,-1 0 0,1 0 0,-1 0 0,1 0 0,0 0 0,0 0 0,0 0 0,0 0 0,0 1 0,1-1 0,-1 0 0,0 0 0,1 0 0,0 0 0,-1 0 0,1 0 0,0 0 0,0-1 0,0 1 0,0 0 0,1 0 0,-1-1 0,0 1 0,1-1 0,-1 1 0,1-1 0,2 3 0,2 1-68,1 1 0,-1-1 0,1-1 1,0 1-1,0-1 0,0 0 0,1-1 0,11 5 0,-3-4-145,0-1-1,0-1 1,0 0-1,1-1 1,30-2-1,-41 1 214,-1 0 0,0-1 0,1 0-1,-1 0 1,0 0 0,0 0 0,0-1 0,0 0-1,0 0 1,0 0 0,-1-1 0,1 1 0,0-1-1,-1 0 1,0-1 0,0 1 0,0-1 0,0 1-1,-1-1 1,1 0 0,4-9 0,-7 10 180,0 0 0,0-1 0,0 1 1,-1 0-1,1-1 0,-1 1 1,0-1-1,0 1 0,0-1 0,-1-4 1,0-8 295,1 16-354,0 0-103,0 0-94,0 0-32,0 0-2,0 2 116,0 0 1,0 1 0,0-1 0,0 1 0,0-1 0,1 0 0,-1 1 0,1-1 0,0 0 0,0 1 0,0-1 0,2 3 0,5-1 80,0-1 0,1 0 0,0 0 1,0-1-1,0 0 0,0 0 0,0-1 1,17 0-1,74-6 57,-94 4-124,-1-1 0,1 1 0,-1-1 0,0 0 0,0 0 0,0-1 0,0 1 0,0-1 0,0-1 0,-1 1 0,0 0 0,1-1 0,-1 0 0,0 0 0,-1 0 0,1-1 0,-1 1 0,0-1 0,0 0 0,0 1 0,-1-2 0,1 1 0,-1 0 0,-1 0 0,1-1 0,-1 1 0,0-1 0,0 1 0,0-1 0,-1 1 0,0-1 0,0 1 0,0-1 0,-1 0 0,0 1 0,0-1 0,0 1 0,-4-10-1,3 11-10,1 1-1,-1-1 0,0 0 0,0 1 0,0 0 0,-1-1 0,1 1 0,-1 0 0,0 0 0,0 0 0,0 1 0,0-1 0,0 1 0,-5-3 0,6 3-54,0 2 0,-1-1-1,1 0 1,0 0 0,0 1 0,0-1-1,0 1 1,-1-1 0,1 1-1,0 0 1,0 0 0,-1 0-1,1 0 1,0 1 0,0-1-1,0 0 1,-1 1 0,1 0-1,0-1 1,0 1 0,0 0-1,0 0 1,0 0 0,0 0 0,0 1-1,-2 1 1,-16 19-1342,-1-1-849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1 612 592,'0'0'882,"0"0"-237,0 0 1,0 0 7,0 0-106,0 0-84,0-8 49,0-2-487,0 6 91,0 0 1,0 0-1,0 0 1,0 0 0,1 0-1,0 1 1,-1-1-1,1 0 1,1 0-1,-1 0 1,0 0-1,1 1 1,0-1-1,0 1 1,0-1-1,0 1 1,1 0-1,-1 0 1,1 0-1,0 0 1,5-4-1,37-20-117,2 1-1,1 3 0,56-19 0,37-18 4,-66 25 10,-1-4 0,-2-2 0,114-88 0,-174 120-50,0 1 1,1 0-1,0 1 1,0 1-1,0 0 1,1 1-1,23-6 1,102-16-559,-131 26 593,-32 8-154,2 1 0,-1 1 0,1 2 0,-38 23 0,43-25-67,15-8 142,0 0 1,0 1 0,-1-1 0,1 0 0,0 1 0,0-1 0,0 1 0,0 0 0,1 0 0,-1 0 0,0-1 0,1 2 0,-1-1 0,1 0 0,0 0 0,0 0 0,-2 4 0,3 2-2115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21 326 832,'0'0'931,"0"0"-181,0 0 43,0 0-105,0 0-86,0 0-66,-3-7-247,-1 2-228,3 3-41,-1 0 1,1 0-1,0 0 0,-1 0 0,1 0 0,0 0 0,0 0 0,0 0 0,1-1 1,-1 1-1,0 0 0,0-5 0,1 7 45,0 0-42,0 0-6,0 0 30,0 0 14,0 0 55,0 0 71,0 0 112,0 0 17,0 0-24,0 0-108,0 0-47,0 0-46,0 0-35,7-17 216,9 4-265,1 1 0,1 0 0,0 2 0,1 0 1,0 1-1,29-9 0,-4-1-12,38-16-69,149-73-458,-230 108 548,0 0 1,0 0-1,0-1 1,0 1-1,-1 0 1,1-1-1,0 1 0,0 0 1,-1-1-1,1 1 1,0-1-1,0 1 1,-1-1-1,1 0 1,-1 1-1,1-1 1,-1 0-1,1 1 1,-1-1-1,1 0 1,-1 0-1,1 1 1,-1-1-1,0 0 1,1-1-1,-20-1 74,12 3-114,1 1 0,-1-1 0,1 2 0,0-1 0,0 1 0,-8 2 0,13-2-135,1 0-1,0 0 0,0-1 0,0 1 1,0 0-1,0 0 0,0-1 0,0 1 0,0 0 1,1 0-1,-1-1 0,1 1 0,-1 0 1,1-1-1,0 1 0,-1-1 0,1 1 1,0 0-1,0-1 0,0 0 0,2 3 1,-1-1-653,3 6-1054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40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106 150 1200,'0'0'1040,"0"0"-435,0 0-309,0 0-94,0 0-94,0 0-2,2-4 756,-2 5 899,-14 38-1788,-17 80 0,27-99 34,2 0 1,0 0-1,1 0 0,1 0 1,1 0-1,4 24 0,-4-36-10,2 0 0,-1 0 0,1 0 0,0 0 0,1-1 0,0 1 0,0-1 0,0 0 1,1 0-1,0-1 0,0 1 0,1-1 0,0 0 0,0-1 0,0 1 0,1-1 0,0-1 0,0 1 0,0-1 0,0 0 0,12 4 0,-1-1-31,1-1-1,0-1 1,0-1 0,0-1 0,0 0 0,0-1-1,1-1 1,20-2 0,-34 1 21,0-1 0,0 1 1,0-1-1,1-1 0,-1 1 0,0-1 1,-1 0-1,1 0 0,0-1 0,-1 0 1,1 0-1,-1 0 0,0 0 0,0-1 0,0 0 1,0 0-1,-1-1 0,1 1 0,-1-1 1,-1 0-1,1 0 0,4-8 0,-2 1 23,-1-1-1,0 1 0,-1-1 1,-1 0-1,0 0 0,0 0 1,-1-1-1,-1 1 1,-1-19-1,1-3 57,-2 1 0,-1-1 0,-2 1 0,-1 0 0,-18-61 0,20 86-49,0 1 0,-1-1 0,1 1-1,-2 0 1,1 0 0,-1 1 0,0-1 0,-1 1 0,0 0 0,0 0 0,0 1 0,-1 0 0,0 0 0,0 0 0,-1 1-1,1 0 1,-1 1 0,0 0 0,-1 0 0,1 0 0,0 1 0,-1 0 0,0 1 0,0 0 0,0 1 0,0-1-1,-11 1 1,4 1-27,0 0-1,0 1 0,1 1 0,-1 0 0,0 1 1,1 1-1,-24 9 0,30-9 5,-1 0-1,1 1 1,0 0-1,1 0 1,-1 1-1,1 0 1,0 1-1,0-1 1,1 2-1,0-1 1,0 1-1,-10 16 1,11-10-23,1 1 0,0-1 0,1 1 0,0 0 0,1 0 1,1 0-1,1 1 0,0-1 0,0 0 0,2 1 0,0-1 0,1 0 0,7 29 1,-5-29-10,1-1 0,1 0 1,0 0-1,1 0 0,0-1 1,1 0-1,12 14 0,-19-26 8,0 0-1,1 0 1,-1 0-1,1 0 1,-1-1-1,1 1 1,0-1-1,-1 1 0,1-1 1,0 0-1,-1 1 1,1-1-1,0 0 1,-1 0-1,1 0 1,0 0-1,0-1 1,-1 1-1,1 0 1,0-1-1,2 0 1,36-15-52,316-169 26,-355 184 74,0 1 1,-1-1-1,1 1 1,0-1-1,0 0 1,0 1-1,0-1 1,-1 0-1,1 1 1,0-1-1,-1 0 1,1 0-1,-1 0 0,1 0 1,-1 0-1,1 0 1,-1 0-1,1-1 1,0 0 270,4 6-208,1 1-197,-6-2 102,1 0 0,0-1 0,0 1 0,-1 0 0,0 0 0,1 0 0,-1 0 0,0-1 0,-1 1 0,1 0 0,-1 3 0,0 5 22,1 20 33,-1-1-28,2 0 0,0 1-1,2-1 1,8 31 0,-9-52-4,1 1 0,0-1 0,1 0 0,0 0 0,1 0 0,0-1 0,0 1 0,1-1 0,0 0 0,0-1 0,1 0 0,0 0 0,0 0 0,1-1 0,0 0 0,13 8 0,-8-7 34,1-1 1,1 0 0,-1-1 0,0-1 0,1 0 0,0-1 0,0-1 0,0 0 0,0-1-1,1 0 1,20-3 0,-28 1-12,-1 0-1,0-1 0,1 0 1,-1 0-1,0-1 1,0 1-1,0-2 0,0 1 1,0-1-1,-1 0 1,0 0-1,0-1 0,0 0 1,0 0-1,-1 0 1,0-1-1,0 1 0,0-1 1,-1-1-1,1 1 1,4-12-1,4-7-26,-1-1-1,-1 0 1,-1 0-1,9-43 1,-6 12-86,-3 0 1,-2 0 0,1-71-1,-10 125 80,1-1-1,-1 1 1,0 0-1,0-1 1,0 1-1,-1 0 1,1-1-1,-1 1 1,0 0-1,0 0 1,0 1-1,0-1 1,0 0-1,0 0 1,-1 1-1,0 0 1,1-1-1,-1 1 1,0 0-1,0 0 1,0 1-1,0-1 1,0 1-1,-1-1 1,-3 0-1,-15-6-15,-1 1-1,-39-8 1,37 10 12,-29-7 131,-1 3 0,0 2-1,-60-1 1,109 9-135,0 0 0,0 0-1,0 1 1,1 0 0,-1 0-1,0 0 1,1 0 0,0 1 0,0 0-1,-1 0 1,2 1 0,-1-1 0,0 1-1,1 0 1,0 0 0,0 1-1,-6 7 1,-5 7-17,2 0 0,0 2 0,-11 21 0,-39 97-25,45-94-352,-2-1 1,-2 0-1,-33 48 1,15-39-1131,4-15-1106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37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58 336,'0'0'636,"0"0"-154,0 0 84,0 0 151,0 0-165,0 0-114,-32-32 3582,33 30-4033,0 0-1,1 1 1,-1-1 0,1 0-1,-1 1 1,1-1 0,0 1-1,-1 0 1,1-1 0,0 1-1,0 0 1,0 0 0,0 0-1,0 0 1,0 0 0,0 1-1,0-1 1,1 1 0,-1-1-1,4 1 1,53-1-196,-42 1 201,-12 0-56,0 1 1,0-1-1,0 1 1,0 0 0,-1 0-1,1 0 1,0 1-1,-1 0 1,1 0 0,-1 0-1,0 0 1,1 1-1,-1-1 1,0 1-1,0 0 1,-1 1 0,1-1-1,-1 1 1,6 6-1,-8-7 44,1-1 0,0 1 0,-1 0 0,0 0 0,1 0 0,-1 0-1,0 0 1,-1 0 0,1 1 0,0-1 0,-1 0 0,0 0 0,0 0 0,0 1-1,0-1 1,0 0 0,-1 0 0,1 1 0,-1-1 0,0 0 0,0 0-1,0 0 1,0 0 0,-1 0 0,1 0 0,-1-1 0,0 1 0,0 0-1,0-1 1,-3 4 0,-23 23 179,-2-1 1,0-2-1,-2-1 0,-67 40 1,-150 60 370,225-113-356,18-8-97,-1-1 0,0 1 0,0-1 1,0-1-1,0 1 0,-1-1 0,-13 2 0,20-4-54,3-15-137,4 3-31,1 1 0,-1 0-1,2 1 1,-1 0-1,2 0 1,16-16 0,7-9-254,-31 35 383,-1 0-1,1-1 1,-1 1 0,1 0-1,-1 0 1,1 0 0,-1-1-1,1 1 1,-1 0 0,1 0 0,-1 0-1,1 0 1,-1 0 0,1 0-1,-1 0 1,1 0 0,-1 0-1,1 0 1,-1 1 0,1-1-1,-1 0 1,1 0 0,-1 0-1,1 1 1,-1-1 0,0 0 0,1 0-1,-1 1 1,1-1 0,-1 0-1,0 1 1,1 0 0,18 17 51,-10-10-60,5 2 23,2 1 0,0-2 0,0 0 0,23 8 0,-34-14 19,1-1 0,0 1 0,0-2 0,0 1 0,0-1 0,0 0 1,1 0-1,-1 0 0,0-1 0,0 0 0,0 0 0,1-1 0,-1 0 0,0 0 0,0 0 0,9-4 0,-14 5-52,1-1 0,-1 0 1,0 0-1,1 1 0,-1-1 0,0 0 1,1-1-1,-1 1 0,0 0 0,0 0 1,0 0-1,0-1 0,0 1 0,0-1 1,0 1-1,-1 0 0,2-4 0,0-1-1226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5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1 536,'0'0'850,"0"0"-414,0 0-244,0 0-76,0 0-2,0 0-1,0 0-57,0 0 102,0 0 192,0 0 2,0 0-184,0 0-126,0 0 20,0 0 63,0 0 237,0 0 136,0 0-14,0 0-45,0 0-11,0 0-66,0 0-64,0 0-102,0 0-90,0 0-52,0 0-31,0 0 12,0 0-23,0 0-26,0 10-42,-2 20 56,-1-1 0,-1 1 0,-2-1 0,-1 0 0,-2 0 0,0-1-1,-2 0 1,-14 27 0,23-51-19,0 0-1,0 1 1,0 0-1,1-1 1,0 1-1,0 0 1,0 7-1,1-12-117,0 0 30,7 0-1945,-7 0 113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7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70 640,'0'0'1392,"0"0"-459,0 0-413,0 0-119,0 0 1,0 0-44,0 0-74,0 0-94,0 0-12,0 0-75,-33 3 7,20 4-77,0 0 0,1 1 1,0 0-1,0 1 0,1 1 1,0 0-1,0 0 0,-14 20 1,24-29-34,0 0 0,1 0 0,-1 1 0,0-1 0,1 0 0,-1 0 0,1 1 0,0-1 0,-1 0 1,1 1-1,0-1 0,0 1 0,0-1 0,0 0 0,0 1 0,0-1 0,0 0 0,1 1 0,-1-1 0,0 0 1,1 1-1,-1-1 0,1 0 0,-1 0 0,1 1 0,0-1 0,-1 0 0,1 0 0,0 0 0,0 0 0,0 0 1,0 0-1,0 0 0,2 1 0,5 4 24,0-1 1,0 0-1,1 0 1,11 4-1,16 9-15,-10 1-15,30 24 5,-52-40 0,-1 0 0,1 0 1,-1 1-1,0-1 0,0 1 1,0 0-1,0 0 0,-1 0 0,0 0 1,0 0-1,2 5 0,-3-7-5,-1 0 0,1 1 0,-1-1 0,0 0 1,0 0-1,0 0 0,0 1 0,0-1 0,0 0 0,-1 0 0,1 0 0,-1 1 0,1-1 0,-1 0 0,0 0 0,0 0 0,0 0 0,0 0 0,0 0 0,-2 2 0,0-1 16,0 0 1,0-1-1,0 1 0,0-1 0,-1 1 0,1-1 0,-1 0 0,0 0 0,1-1 0,-7 3 0,-4 0 196,-1-1 1,0 0-1,0-1 1,0-1-1,-17 0 1,30-47 83,3 42-318,-1-1 0,1 1-1,0 0 1,0-1-1,1 1 1,-1 0 0,1 0-1,0-1 1,0 1 0,0 1-1,6-8 1,37-42-167,-18 23 89,-1 1-192,33-29 0,-36 37 134,-1-1 0,32-43 0,-51 61 110,-1-1 0,1 0 0,-1 1 1,0-1-1,0 0 0,-1 0 0,0 0 1,0-1-1,0 1 0,0 0 0,-1 0 0,0-9 1,0 14 41,-1-1 0,1 1 1,-1-1-1,1 0 1,-1 1-1,1-1 0,-1 1 1,1-1-1,-1 1 0,0 0 1,1-1-1,-1 1 1,0 0-1,1-1 0,-1 1 1,0 0-1,1 0 0,-1 0 1,0-1-1,0 1 1,1 0-1,-1 0 0,0 0 1,1 0-1,-2 0 0,-25 0-330,24 0 272,-7 0-128,0 1 0,-1 0 1,1 0-1,1 1 0,-1 1 0,0 0 1,0 0-1,1 1 0,0 0 1,-15 9-1,-7 4-1400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7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28 3305,'0'0'840,"0"0"-240,0 0-112,0 0-32,0 0-160,0 0-296,0 0-176,-16-25-136,16 23 152,9 2-176,3 0-264,-3 0-888,-2 0-681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8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59 984,'0'0'1078,"0"0"-235,0 0-185,0 0-77,0 0-173,-5-2-296,3 1-111,0 0 0,-1 0 0,1 1 0,0-1 1,0 1-1,0-1 0,0 1 0,-1 0 0,1 0 0,0 0 1,0 0-1,-1 0 0,1 0 0,0 1 0,0-1 1,0 1-1,0-1 0,-1 1 0,1 0 0,0 0 0,0 0 1,0 0-1,1 0 0,-1 1 0,0-1 0,0 0 1,1 1-1,-1-1 0,1 1 0,-1 0 0,1 0 0,-1-1 1,1 1-1,0 0 0,0 0 0,0 0 0,0 0 1,1 0-1,-1 1 0,0-1 0,1 0 0,-1 0 0,1 4 1,-2 2-10,1 0 0,0 0 0,0 0 0,1 0 0,0 1 0,1-1 1,0 0-1,0 0 0,0 0 0,4 9 0,-3-12 6,0-1-1,1 1 0,0 0 1,-1-1-1,2 0 1,-1 0-1,0 0 0,1 0 1,0 0-1,0-1 1,0 0-1,0 1 0,1-1 1,-1-1-1,1 1 1,8 3-1,0-1-60,1 0 1,0-1-1,0 0 0,1-1 1,-1-1-1,0 0 0,1-1 1,0-1-1,-1 0 0,1-1 0,14-2 1,-27 2 61,0 0-1,0 0 1,0 0 0,0 0 0,-1 0 0,1 0-1,0 0 1,-1 0 0,1-1 0,-1 1 0,0-1-1,1 1 1,-1-1 0,0 0 0,0 1-1,0-1 1,0 0 0,0 0 0,0 1 0,-1-1-1,1 0 1,-1 0 0,1 0 0,-1 0 0,1-4-1,0-59 433,-2 44-390,1 14-53,-1 0 0,1 0-1,-2 0 1,1 1 0,-1-1 0,0 0-1,0 1 1,0-1 0,-1 1 0,0-1 0,-1 1-1,1 0 1,-1 1 0,0-1 0,-1 0 0,1 1-1,-1 0 1,0 0 0,0 1 0,-1-1 0,1 1-1,-1 0 1,0 1 0,0-1 0,-1 1 0,1 1-1,0-1 1,-1 1 0,0 0 0,1 0 0,-1 1-1,-7-1 1,7 2-69,1 1 0,0 0 0,0 0 0,0 0 0,0 1 0,0 0 1,0 0-1,0 0 0,0 1 0,1 0 0,-1 0 0,1 0 0,0 1 0,0-1 0,0 1 0,1 1 0,-1-1 0,-4 7 0,-4 6-109,1 0 0,1 0 1,1 1-1,-11 26 0,19-41 219,0 1 0,1-1-1,-1 1 1,1 0 0,0-1 0,0 1 0,0 0 0,1 0-1,-1 0 1,1 0 0,0 0 0,0-1 0,0 1 0,1 0-1,-1 0 1,1 0 0,0 0 0,0 0 0,2 3-1,0-2-89,0 0-1,0-1 0,1 1 0,0-1 0,0 0 0,0 0 0,0 0 0,0 0 0,1-1 0,0 0 0,9 6 0,10 2-1154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8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85 122 128,'0'0'828,"0"0"-174,0 0-185,0 0-139,0 0-88,0-3-504,0 6 176,-1 44 266,0-16-21,4 43 1,-2-70-156,0 0 0,1 0-1,-1-1 1,1 1 0,-1-1 0,1 1 0,0-1-1,1 0 1,-1 0 0,1 0 0,-1 0 0,1 0 0,0 0-1,0-1 1,0 1 0,0-1 0,0 0 0,1 0 0,-1 0-1,1 0 1,-1-1 0,1 0 0,0 1 0,0-1-1,4 0 1,2 2 7,-1-1-1,1 0 1,0-1 0,0 0-1,0-1 1,0 0-1,-1-1 1,1 1 0,10-4-1,-17 3-9,0 0-1,0 0 0,0-1 0,0 1 0,0-1 1,-1 0-1,1 0 0,-1 0 0,1 0 0,-1 0 1,0 0-1,0-1 0,0 1 0,0-1 1,0 0-1,-1 1 0,1-1 0,-1 0 0,0 0 1,1 0-1,-1 0 0,-1 0 0,1 0 0,0-5 1,2-10 110,-1 1 1,-1 0 0,-2-24-1,1 19 152,1-10-64,1-37 103,-2 65-288,0 0 0,0 1 0,-1-1 0,0 0 0,1 0 0,-2 0 0,1 1 0,0-1 0,-1 0 0,1 1 0,-1 0 0,0-1 1,-3-3-1,2 5-25,0 0 0,0 1 0,-1 0 0,1-1 0,0 1 0,-1 0 0,1 0 0,-1 1 0,1-1 0,-1 1 0,1 0 0,-1 0 0,-4 0 0,-49 5 11,32 2-35,1 1-1,0 1 1,0 1-1,-34 20 1,55-29 28,0 0 0,0 1 0,1 0 0,-1 0 0,0 0 0,1 0 0,0 0 0,-1 0 1,1 1-1,0-1 0,0 1 0,1 0 0,-1-1 0,0 1 0,1 0 0,0 0 0,-1 0 0,1 0 0,0 0 0,1 0 0,-1 0 0,0 0 1,1 1-1,0-1 0,0 0 0,0 6 0,1-3-20,1 0 1,0-1 0,0 1-1,0-1 1,0 1 0,1-1-1,0 0 1,0 0 0,0 0-1,1 0 1,0 0-1,0-1 1,8 8 0,64 45-1519,-43-37 293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1 174 176,'0'0'104,"0"0"31,0 0 178,0 0 273,0 0 120,0 0-21,6-10-125,21-33-107,-21 32 33,-6 10-13,0 1-174,0 0-185,0 0-104,0 0-60,0 38 20,0-17 37,-1-10-10,1 1 1,1-1 0,-1 1-1,2-1 1,4 19-1,-5-27-20,0 0-1,0-1 0,0 1 0,0-1 0,1 1 0,0-1 0,-1 1 1,1-1-1,0 0 0,0 0 0,0 0 0,0 0 0,0 0 1,0-1-1,1 1 0,-1 0 0,1-1 0,-1 0 0,1 0 1,-1 0-1,1 0 0,0 0 0,0 0 0,-1-1 0,1 1 0,0-1 1,0 0-1,3 1 0,6-1 1,-1 0 0,1 0 0,-1-1 1,1 0-1,-1-1 0,0 0 0,0-1 0,0 0 0,20-10 0,-26 11 35,-1-1-1,0 1 0,1-1 1,-1-1-1,-1 1 0,1-1 0,0 1 1,-1-1-1,0 0 0,1 0 0,-2 0 1,1-1-1,0 1 0,-1-1 1,0 1-1,0-1 0,0 0 0,-1 0 1,0 0-1,1 0 0,-2 0 0,1 0 1,-1 0-1,0-8 0,0 7 96,0 1 0,0-1 0,-1 0 0,1 1 0,-2-1 0,1 0 0,-1 1 0,1-1 0,-1 1 0,-1 0 0,1 0 0,-6-8 0,2 6-55,0 0-1,0 0 1,-1 1-1,0 0 1,0 0-1,0 1 1,-11-6-1,11 7-101,0 0-1,0 0 0,-1 0 0,0 1 1,1 0-1,-1 1 0,0 0 0,0 0 1,0 1-1,-13-1 0,17 2-40,0 0 0,0 0 0,0 1 0,-1 0 0,1 0 0,0 0 0,0 0 0,0 1-1,0 0 1,0 0 0,1 0 0,-1 0 0,0 0 0,1 1 0,0-1 0,-1 1 0,1 0 0,0 0 0,1 0 0,-1 1 0,-4 6-1,0 2-376,0 1-1,1 0 0,-6 15 0,4 2-983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05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0 361 120,'0'0'900,"0"0"-221,0 0-148,0 0-138,0 0 165,0 0 112,5-40 3345,3 32-4026,-1 1-1,1 0 1,0 0 0,1 1 0,0 0 0,0 0 0,0 1 0,15-6 0,9-6-9,90-45-187,3 4 0,137-41 1,-256 96 202,-3 2 6,1-1 1,-1 1-1,0-1 0,0 0 0,0 0 1,-1 0-1,5-4 0,-7 6 193,-23 14-5495,9-3 3265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05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0 222 512,'0'0'934,"0"0"-273,0 0-91,0 0-33,0 0-88,0 0-179,0-4-67,0-25 1140,0 29-1473,36-16 454,83-42 678,-74 34-903,1 1 0,0 3 1,88-25-1,-134 45-109,0 0 0,0-1 0,0 1 0,1 0 0,-1 0 0,0 0 0,0 0 0,1-1 0,-1 1 0,0 0 0,0 0 0,1 0 0,-1 0 0,0 0 0,0 0 0,1 0 0,-1 0 0,0 0 0,1-1 0,-1 1 0,0 0-1,0 0 1,1 1 0,-1-1 0,0 0 0,1 0 0,-1 0 0,0 0 0,0 0 0,1 0 0,-1 0 0,0 0 0,0 0 0,1 1 0,-1-1 0,0 0 0,0 0 0,1 0 0,-1 1 0,0-1 0,0 0 0,0 0 0,0 1 0,1-1 0,-1 0 0,0 0 0,0 1 0,0-1 0,0 0 0,0 0 0,0 1 0,0-1-1,1 1 1,-11 14-1487,4-7 598,-1 4-1779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6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97 728,'0'0'711,"0"0"137,0 0 72,0 0-81,0 0-143,0 0-110,-23-8 1566,23 4-2175,1 1-1,-1-1 1,1 1-1,0 0 1,0-1-1,1 1 1,-1 0 0,1 0-1,-1 0 1,1 0-1,0 0 1,0 0-1,1 0 1,-1 1-1,0-1 1,1 1-1,0 0 1,0-1-1,-1 1 1,5-2-1,-2 1-20,1 0 0,-1 0 0,1 0-1,0 0 1,0 1 0,0 0-1,0 0 1,0 1 0,1 0-1,10-1 1,-16 3 15,0 0-1,0 0 1,0 1 0,-1-1 0,1 0-1,-1 1 1,1-1 0,-1 0-1,1 1 1,-1-1 0,0 1-1,0-1 1,1 0 0,-1 1 0,0-1-1,0 1 1,-1-1 0,1 1-1,0-1 1,-1 2 0,1 3-9,-1 12 58,-2 1 0,1-1 0,-2 0 1,-1-1-1,0 1 0,-1-1 0,-1 0 1,0 0-1,-1-1 0,-1 0 0,-1 0 1,0-1-1,-1 0 0,0-1 1,-23 21-1,1-3 84,-2-1 0,-2-2 0,0-2 0,-2-1 0,-42 21 0,67-38-69,-1-1 0,0-1 0,0 0 0,0-1-1,-1 0 1,0-2 0,0 0 0,0 0 0,-21 1 0,36-6-44,0 0 0,0 0 0,0 0 0,0 0 0,0 0 0,0 0 0,0-1 1,1 1-1,-1 0 0,1 0 0,-1 0 0,1-1 0,-1 1 0,1 0 0,-1-1 0,1 1 0,0 0 0,0-1 0,0 1 0,0-1 0,0 1 0,0 0 0,0-1 0,1-1 0,-1-2-17,0 1 1,0 0-1,1-1 0,-1 1 0,1 0 0,0 0 0,3-8 0,2 5-52,-1 0-1,1 1 0,0-1 1,1 2-1,-1-1 0,1 1 1,0 0-1,1 0 0,-1 1 1,1 0-1,0 0 0,0 1 1,11-4-1,-1 2-19,0 1 0,1 1-1,0 0 1,38 0 0,-52 4 103,-1 0-1,0 0 1,1 1 0,-1-1-1,0 1 1,0 0 0,0 1-1,0-1 1,0 0 0,-1 1-1,1 0 1,-1 0-1,6 6 1,27 19 34,-19-22-174,-1-1 0,0 0 0,1-2 0,0 1 0,0-2 0,0-1 0,0 0 0,0-1 0,0 0 0,0-2 0,0 0 0,0-1 0,17-5 0,-7-2-1392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45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1296,'0'0'1014,"0"0"-521,0 0-362,0 0-64,0 0 81,10-1 3414,32-5-3121,5 2-425,0 1 0,66 4 0,-27 1-9,77 11 44,-137-13-56,49-1-13,108 14 1,-118-7 37,0-2 0,70-7 0,-21 1-16,29 1 29,279 6 341,-292 2-374,161 30 1,294 20-143,-333-41 92,147-4-236,-195-10 124,-96 1 153,35 3-4,0-7 0,163-21 0,-179 10-2,242 7 1,-192 7 16,-144-4 61,0-1-1,45-11 1,20-2 40,541-3-87,-235 16-16,-25-17-72,-307 15-26,-43 3-84,-24 1 41,-8 1-40,-20 0-1078,-1 0-713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7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0 184,'0'0'962,"0"0"-337,0 0-128,0 0 110,0 0-69,0 0-240,-16 22-53,8-4-191,0 0 1,-17 28-1,16-33-4,2 0-1,0 1 0,0-1 1,2 2-1,-6 18 1,10-32-50,1 1 0,0 0 0,0 0 0,0-1 0,1 1 0,-1 0 0,0 0 0,0-1 0,1 1 1,0 0-1,-1-1 0,1 1 0,0 0 0,-1-1 0,1 1 0,0-1 0,0 1 0,0-1 0,1 0 0,-1 1 0,0-1 1,0 0-1,1 0 0,-1 0 0,1 0 0,-1 0 0,1 0 0,-1 0 0,1 0 0,-1-1 0,1 1 0,0-1 1,-1 1-1,1-1 0,3 1 0,9 2 28,1 0-1,0-1 1,19 0 0,-17-1-16,47 2 20,-35-2-25,-1 1 0,0 1-1,44 11 1,-71-14-3,-1 0 0,1 0-1,-1 0 1,0 0 0,1 0 0,-1 0-1,1 0 1,-1 0 0,0 0 0,1 0-1,-1 0 1,0 1 0,1-1 0,-1 0-1,1 0 1,-1 0 0,0 1 0,0-1-1,1 0 1,-1 1 0,0-1 0,1 0-1,-1 0 1,0 1 0,0-1 0,0 0 0,1 1-1,-1-1 1,0 1 0,0-1 0,0 0-1,0 1 1,0-1 0,0 1 0,0-1-1,0 0 1,0 1 0,0 0 0,-13 11 556,-21 3 148,-19 3-474,34-10-219,0-1-1,0-2 1,-1 0 0,0 0 0,0-2 0,-30 1-1,49-4-20,0 0-1,0 0 1,0 0 0,0 0-1,0-1 1,0 1-1,0 0 1,0-1-1,0 1 1,0 0 0,0-1-1,0 1 1,0-1-1,0 0 1,1 1-1,-1-1 1,0 0-1,0 1 1,1-1 0,-1 0-1,0 0 1,1 0-1,-1 1 1,1-1-1,-1 0 1,1 0 0,-1 0-1,1 0 1,-1-1-1,-3-32-1251,4 19-235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7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27 800,'0'0'1400,"0"0"-361,0 0-392,0 0-200,0 0-115,0 0-81,42 0-118,187-16-55,-132 6-420,-93 10 95,-8 2 285,2-2-46,0 1-1,0 0 1,0 0 0,0 0-1,1 0 1,-1 0 0,0 0-1,1 0 1,-1 0-1,0 1 1,1-1 0,0 0-1,-1 1 1,1 0 0,0-1-1,0 1 1,0 0-1,0-1 1,0 1 0,0 0-1,0 0 1,0 2 0,-3 80 47,1-56 3,2 0 0,1 0 0,5 44-1,-4-68-32,-1 0 0,1 0-1,0 0 1,0 0 0,1 0-1,-1 0 1,1 0 0,0-1-1,0 1 1,0-1-1,1 1 1,-1-1 0,1 0-1,-1 0 1,1 0 0,0 0-1,1-1 1,-1 1 0,0-1-1,1 1 1,-1-1 0,1-1-1,-1 1 1,6 1 0,5 1 60,0-1 1,0-1 0,0 0 0,0-1 0,23-1 0,-33 0-78,-2-1 12,1 0 0,-1 0 0,0 0 0,0 0 0,0-1 0,-1 1-1,1-1 1,0 1 0,0-1 0,-1 1 0,1-1 0,-1 0 0,0 0-1,1 0 1,-1 0 0,2-3 0,17-35-82,-18 34 77,0 1 0,-1-1 0,0 0 0,0 0 0,0 1 0,-1-1 0,0 0 0,0 0 0,0 0 0,-1 1 0,0-1 0,0 0 0,0 0 0,-1 1 0,0-1 0,0 1 0,0 0 0,-1-1 0,-5-6 0,2 2 3,0 0 1,-1 0-1,-1 1 1,0 0-1,0 1 1,-1 0-1,0 0 0,-16-11 1,24 18-40,0 0 1,-1 0-1,1 1 0,0-1 1,0 0-1,0 0 0,0 1 1,-1-1-1,1 1 1,0-1-1,-1 1 0,1 0 1,0-1-1,-1 1 0,1 0 1,0 0-1,-1 0 1,1 0-1,-1 0 0,1 0 1,0 0-1,-1 0 1,1 1-1,0-1 0,-1 1 1,1-1-1,0 1 0,0-1 1,-1 1-1,1 0 1,0-1-1,0 1 0,0 0 1,0 0-1,0 0 0,0 0 1,0 0-1,0 0 1,0 0-1,0 0 0,1 0 1,-1 1-1,0-1 1,1 0-1,-1 0 0,1 1 1,-1 1-1,-4 14-1653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1 536,'0'0'2009,"0"0"-1017,0 0-536,0 0 112,0 0 112,0 0-128,0 0-144,0 2-40,0-2 24,0 0-263,2 0-17,0 0-112,1 0-80,-3 0-497,11 0-439,6 0 160,-4 0-232,1 0-1169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0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70 126 3137,'0'0'666,"0"0"19,0 0-17,0 0-219,0 0-233,0-1-213,-1 0 0,0 0 0,0 0 0,0 0 0,0 0 0,0 0 0,0 0 0,-1 0 0,1 1 0,0-1 0,0 0 1,-1 1-1,1-1 0,-3 0 0,0 7-1,0 0 1,0 0-1,0 0 1,1 1 0,0-1-1,0 1 1,0 0-1,1-1 1,0 1 0,-2 15-1,2-6 13,1 0 1,0 0-1,3 31 0,-1-43-16,0 0 1,0 0-1,1 0 1,-1 0-1,1 0 1,0 0-1,0-1 1,0 1-1,1 0 1,-1-1-1,1 0 1,0 0-1,0 1 1,0-2-1,0 1 1,0 0-1,1-1 0,-1 1 1,1-1-1,0 0 1,0 0-1,0-1 1,7 3-1,-2 0-8,1-1 0,0-1-1,0 0 1,0 0 0,0-1 0,0 0-1,0-1 1,0 0 0,11-2 0,-18 1 13,0 0 0,0 0 0,0-1 0,0 1 0,0-1 0,-1 0 0,1 0 0,0 0 0,-1 0 0,1 0 0,-1 0 0,0-1 0,0 1 0,0-1 0,0 0 0,0 1 0,-1-1 1,1 0-1,-1 0 0,0 0 0,0 0 0,0 0 0,1-4 0,2-9 50,0 0 1,-1-1-1,1-18 0,-3 33-45,0-14 43,1 0 1,-2 0-1,0 0 1,-4-28 0,3 39-57,0 0-1,-1 0 1,0 0 0,0 1 0,0-1 0,0 1 0,-1-1 0,0 1 0,0 0 0,0 0 0,0 0 0,0 0 0,-1 1 0,0-1 0,0 1 0,0 0 0,0 0 0,-9-4 0,3 1-38,0 1 0,0 1 1,-1 0-1,1 0 0,-1 1 0,0 1 0,0-1 0,0 2 1,0-1-1,-22 2 0,31 1 15,-1 0 1,1 0-1,-1 0 1,1 0-1,0 1 1,0-1-1,0 1 1,0 0-1,0 0 0,0-1 1,0 1-1,0 1 1,1-1-1,-1 0 1,1 0-1,-1 0 1,1 1-1,0-1 0,0 1 1,0-1-1,0 1 1,0-1-1,0 6 1,-12 64-49,12-57 37,-1-1 26,1-1 1,0 1-1,1 0 0,2 15 0,-2-26-6,1-1 1,-1 1-1,1-1 1,-1 0 0,1 1-1,0-1 1,0 0-1,0 1 1,0-1-1,0 0 1,0 0-1,1 0 1,-1 0 0,1 0-1,-1 0 1,1 0-1,0 0 1,0-1-1,0 1 1,0-1 0,0 0-1,0 1 1,0-1-1,0 0 1,1 0-1,-1 0 1,0 0 0,1-1-1,2 1 1,7 1 19,1-1 0,-1 0 1,0-2-1,1 1 1,-1-1-1,0-1 0,0 0 1,0-1-1,0 0 0,0-1 1,-1 0-1,0-1 0,1 0 1,-2-1-1,1 0 1,-1-1-1,0 0 0,0 0 1,0-1-1,-1-1 0,-1 1 1,0-1-1,0-1 1,0 0-1,-1 0 0,8-17 1,-8 14 449,-4 6 52,0 13-226,3 15-447,10 30-55,-13-39 196,0 0 0,1 0 0,1 0 0,-1-1 0,9 13 1,-11-21 8,0 1 1,0-1 0,1-1 0,0 1 0,-1 0-1,1-1 1,0 1 0,0-1 0,0 0 0,1 0-1,-1 0 1,0 0 0,1-1 0,0 1-1,-1-1 1,1 0 0,0 0 0,-1 0 0,1-1-1,0 1 1,5-1 0,6 1 17,0-1 0,0-1 0,-1 0 0,1-1-1,0-1 1,0 0 0,-1-1 0,17-6 0,-26 8 13,0 0 0,0-1 0,-1 0 0,1 1 0,-1-1 0,0-1-1,0 1 1,0-1 0,0 0 0,0 0 0,-1 0 0,0 0 0,0 0 0,0-1 0,0 1 0,-1-1 0,0 0 0,1 0 0,-2 0 0,1 0 0,-1 0-1,0 0 1,0-1 0,0 1 0,-1 0 0,1-8 0,-2 6 89,0 0 0,0 1 1,-1-1-1,0 0 0,0 0 0,0 1 0,-1 0 0,0-1 0,0 1 0,-1 0 1,1 0-1,-1 1 0,-1-1 0,1 1 0,-6-6 0,-2 0-50,0 0-1,0 1 0,0 1 1,-1 0-1,-25-13 1,36 21-93,1 1 1,-1-1-1,0 0 1,0 1 0,1 0-1,-1-1 1,0 1-1,0 0 1,0 0 0,0 0-1,1 0 1,-1 0-1,0 1 1,0-1 0,0 0-1,1 1 1,-1 0-1,0-1 1,1 1 0,-1 0-1,0 0 1,1 0-1,-1 0 1,1 0 0,-2 1-1,-35 39-201,21-21 94,-18 13-130,23-23 239,0 0 0,1 1 0,0 1 0,1-1 0,0 2 0,1-1-1,0 1 1,-8 19 0,16-31 35,0 1 0,1 0 1,-1-1-1,1 1 0,-1 0 0,1 0 0,0-1 0,0 1 1,0 0-1,0 0 0,0 0 0,0-1 0,0 1 0,0 0 1,1 0-1,-1 0 0,1-1 0,-1 1 0,1 0 0,0-1 1,0 1-1,0-1 0,0 1 0,0-1 0,0 1 0,0-1 1,0 1-1,0-1 0,1 0 0,-1 0 0,0 0 1,1 0-1,-1 0 0,1 0 0,0 0 0,-1 0 0,1 0 1,0-1-1,-1 1 0,1-1 0,0 1 0,0-1 0,1 0 1,12 3 0,0-1 0,0-1 1,1-1-1,19-1 0,-12 0-17,-6 1-37,0-1 0,0 0 0,0-1 1,0-1-1,0-1 0,-1 0 0,1-1 0,-1-1 0,-1 0 0,1-1 1,-1-1-1,27-18 0,-41 24 173,1 1 0,-1-1 0,0 1 0,1-1 0,-1 0-1,0 1 1,0-1 0,0 0 0,0 0 0,-1 0 0,1 0 0,0 0 0,-1 0 0,1 0 0,-1 0 0,0 0 0,0 0 0,0 0 0,0 0-1,0 0 1,0-3 0,0-1-49,0 5-36,0 1-7,0 0-114,0 0-107,2 2 173,0 0 0,1-1 0,-1 1-1,0 0 1,0 0 0,0 1 0,0-1 0,-1 0 0,1 1 0,-1-1 0,1 1 0,1 5 0,4 2-55,-2-3 27,1-1-1,0 0 0,0 0 0,1-1 0,-1 0 1,1 0-1,0-1 0,1 1 0,-1-1 1,1-1-1,0 0 0,0 0 0,0 0 0,0-1 1,0 0-1,1-1 0,-1 0 0,1 0 1,-1-1-1,1 0 0,-1 0 0,1-1 1,-1 0-1,12-3 0,-16 3 54,1-1 1,-1 1-1,1 0 0,-1-1 0,0 0 1,1 0-1,-1 0 0,0-1 1,-1 1-1,1-1 0,0 0 0,-1 0 1,1 0-1,-1-1 0,0 1 1,0-1-1,0 0 0,-1 0 0,4-7 1,-3 5 138,0-1 0,-1 0 0,0 0 0,0 0 0,-1 0 0,1 0 0,-2 0 0,1 0-1,-1 0 1,0 0 0,-1 0 0,-1-10 0,1 13-125,0 1 0,-1-1 0,1 0 0,-1 0-1,0 1 1,0-1 0,-1 1 0,1-1-1,-1 1 1,1 0 0,-1 0 0,0 0 0,0 1-1,0-1 1,-1 1 0,1-1 0,-1 1 0,1 0-1,-1 1 1,0-1 0,0 0 0,1 1 0,-1 0-1,0 0 1,0 0 0,0 1 0,-6-1 0,-5-1-144,1 1 1,-1 0 0,0 1 0,1 1 0,-1 0 0,-18 5 0,-5 7-930,5 1-441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3 346 328,'0'0'776,"0"0"-118,0 0 71,0 0-143,0 0 28,0 0-100,0-6-14,0-3-194,-1 7-230,1-1 1,-1 1-1,1-1 1,0 1 0,0 0-1,0-1 1,0 1-1,0 0 1,1-1-1,-1 1 1,1 0 0,0-1-1,-1 1 1,1 0-1,0 0 1,0-1-1,1 1 1,-1 0 0,0 0-1,1 0 1,-1 1-1,1-1 1,-1 0-1,1 0 1,3-2-1,58-26-87,0 2 0,81-24 0,-74 28-17,114-54 0,-169 69 53,-1 0 1,0 0-1,24-23 0,-38 32 49,0 0-117,-14 2-926,4 2 607,1 1 1,0 0 0,1 1-1,-14 11 1,5-4-509,-5 4-488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1 275 864,'0'0'648,"0"0"43,0 0 43,0 0-22,0 0-43,0 0-139,10-13-40,5-3-279,-8 9 24,0-1 0,-1 0 0,0 0 0,0-1 0,6-12 0,-9 20-202,0-1 0,0 0-1,0 1 1,-1 0 0,1 0 0,1 0 0,-1 0 0,0 0-1,0 0 1,0 1 0,4-1 0,9-2-34,63-19 41,374-124-141,-457 146 11,-1-1 0,1 1-1,0 0 1,0 0 0,-1 1 0,1-1 0,0 1 0,0 0-1,0 0 1,0 1 0,0-1 0,-4 3 0,-8 8-1440,3-1-843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0 312 472,'0'0'1174,"0"0"-345,0 0-290,0 0-200,0 0-129,0 0-131,0 0-19,0 0 60,0 0 154,0 0 23,0 0-17,0 0 36,0 0-68,0 0-53,0 0-80,0 0-54,0 0-44,0 0 7,0 0 64,0 0 23,0 0 33,0 0 16,0 0-60,0 0-21,0 0-47,0 0 13,0-32 366,2 26-408,-1-1-1,1 0 1,0 1 0,0 0-1,1-1 1,0 1 0,0 0 0,1 0-1,-1 1 1,1-1 0,1 1-1,7-9 1,-5 6-23,-1 0 0,0 0 0,0 0 0,8-19-1,-12 22-54,1-1-1,0 1 0,1 0 0,-1 0 0,1 0 0,6-7 0,-7 9 76,0 0-1,0 0 0,0-1 0,0 1 0,-1-1 0,0 1 1,0-1-1,0 0 0,0 0 0,0 0 0,-1 0 0,0 0 0,0 0 1,0 0-1,0 0 0,0-5 0,-1-14 142,-2 35-338,-6 43 16,-7-19 174,2-5 16,1-1 0,1 2 0,-10 52 0,-11 6 56,32-86-54,0-3-3,3-2-1371,3-6-989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1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38 1736,'0'0'1407,"0"0"-649,0 0-238,0 0-269,0 0-170,3-5-60,-1 2-21,1 1 0,-1-1 0,0 1 0,1 0 0,0 0 0,-1 0 0,1 0 0,0 0 0,0 0 0,0 1 0,1-1 0,-1 1 0,0 0 0,0 0 0,1 0 0,-1 1 0,0-1 0,1 1 0,-1 0 0,1 0 0,-1 0 0,1 0 0,3 1 0,37-3 1,-25 1-30,-1 1 0,1 0 0,20 3-1,-38-2 23,-1 0 0,1 0 0,0-1-1,-1 1 1,1 0 0,0 0 0,-1 0-1,1 0 1,-1 0 0,0 0 0,1 0 0,-1 0-1,0 0 1,1 0 0,-1 0 0,0 0-1,0 0 1,0 0 0,0 0 0,0 0-1,0 0 1,0 0 0,0 0 0,0 0-1,-1 0 1,1 0 0,0 0 0,-1 0 0,0 1-1,-11 31 121,-1-21-36,-2 1-1,1-1 0,-1-1 0,-1-1 0,0 0 1,-20 8-1,96-2-1603,-50-14 1532,-1 0 0,0 0 0,0 1 0,-1 0 0,1 1 0,12 7 0,-18-10 6,0 1 0,0 0 1,-1 0-1,1 0 1,-1 0-1,0 1 1,1-1-1,-1 0 0,0 1 1,-1 0-1,1-1 1,0 1-1,-1 0 0,1 0 1,-1 0-1,0 0 1,0 0-1,0 0 0,0 0 1,-1 1-1,1-1 1,-1 4-1,0-2 42,-1-1-1,1 1 0,-1 0 1,0 0-1,-1-1 0,1 1 1,-1-1-1,0 1 0,0-1 1,0 0-1,0 1 0,-1-1 1,0 0-1,0-1 0,0 1 1,0 0-1,-1-1 0,1 0 1,-1 0-1,0 0 0,0 0 1,0-1-1,0 1 0,0-1 1,-1 0-1,1 0 1,-1-1-1,-7 3 0,-14 3 387,0-1-1,-1-2 1,-51 3 0,58-5-386,-45-2 443,64-2-617,1-1-1,-1 0 1,0 0-1,1 0 1,0 0-1,0 0 0,0 0 1,0 0-1,0 0 1,0 0-1,1 0 1,-1 1-1,2-5 1,25 3-315,-1 1 1,1 1-1,46 3 1,-52 1 68,0-2 1,0 0 0,0-1 0,-1-1 0,1-1-1,-1-1 1,25-7 0,-23 1-373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17 56,'0'0'982,"0"0"-292,0 0-75,0 0-173,0 0-242,0 0-123,0-16 769,-9 22-642,-1 1 0,1 1 0,1 0 0,-1 0 0,-14 18 0,23-25-202,-1-1 0,1 1 0,0 0 1,-1-1-1,1 1 0,-1 0 0,1 0 1,0-1-1,0 1 0,-1 0 0,1 0 1,0-1-1,0 1 0,0 0 0,0 0 1,0 0-1,0-1 0,0 1 0,0 0 1,0 0-1,0 0 0,0-1 0,1 1 1,-1 0-1,0 0 0,1-1 0,-1 1 1,0 0-1,1 0 0,-1-1 0,1 1 1,-1-1-1,1 1 0,-1 0 0,1-1 0,0 1 1,-1-1-1,1 1 0,0-1 0,-1 1 1,1-1-1,0 0 0,-1 1 0,1-1 1,0 0-1,0 0 0,0 1 0,45 4-59,-33-4 109,1 1-49,0 0 0,0 1-1,-1 1 1,1 0 0,22 11-1,-31-13-4,0 1-1,0 0 1,0 0-1,0 1 1,0 0-1,-1-1 1,0 2-1,0-1 1,0 0-1,0 1 1,0 0-1,-1-1 1,0 1-1,0 1 1,0-1-1,2 8 1,-5-12-1,1 1 0,-1-1 0,0 1 0,1 0 0,-1-1 0,0 1 0,0-1 0,0 1 0,-1-1 0,1 1 0,0 0 0,-1-1 0,1 1 0,0-1 0,-1 1 0,0-1 0,1 0 0,-1 1 0,0-1 0,-2 3 0,0-1 29,0 1 1,0-1-1,-1 0 0,1 0 0,-1 0 0,0-1 0,-5 4 0,-8 2 199,0-1 0,-30 10-1,43-16-184,-3 2 15,0-1 1,0 0-1,-1 0 1,1-1-1,-1 0 0,0 0 1,1-1-1,-1 1 1,0-2-1,1 1 0,-1-1 1,0 0-1,1-1 1,0 0-1,-1 0 0,1-1 1,0 1-1,0-2 1,0 1-1,0-1 0,-12-9 1,18 11 172,5-4-5221,4 4 4399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2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1296,'0'0'1209,"0"0"-261,0 0-240,0 0-201,0 0-87,0 0-114,19-20 388,-10 16-682,-1 0 1,1 2-1,0-1 0,0 1 1,1 0-1,-1 1 0,19-1 1,75 7 9,-29-1-30,-12-3-1136,-62 2-520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7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361 1 1944,'0'0'1030,"0"0"-471,0 0-291,0 0-128,0 0-246,0 0-146,0 0 91,0 0 150,0 0 62,0 0-26,0 0 26,-36 23 1203,8-2-1245,0 1 0,2 1 1,0 2-1,2 0 0,1 2 1,1 0-1,1 1 0,-33 62 1,54-90-8,0 1 0,0 0 0,0-1 0,1 1 0,-1-1 0,0 1 0,1-1 0,-1 1 0,0-1 0,1 1 1,-1-1-1,1 1 0,-1-1 0,1 0 0,-1 1 0,1-1 0,-1 0 0,1 1 0,-1-1 0,1 0 0,-1 1 0,1-1 0,-1 0 0,1 0 1,0 0-1,-1 0 0,1 0 0,-1 0 0,1 0 0,0 0 0,-1 0 0,1 0 0,-1 0 0,1 0 0,0 0 0,-1 0 0,2-1 0,37 2 50,-29-2-56,60-1-13,-25 0-46,70 6-1,-104-3-87,0 1 0,0-1 0,0 2 0,0 0 0,0 0 0,-1 1 0,1 0 0,-1 1 0,0 0 0,-1 1 0,15 10 0,-20-12 91,-1-1-1,1 1 1,-1 0-1,1 1 1,-1-1-1,0 1 1,-1-1 0,1 1-1,-1 0 1,0 0-1,0 0 1,0 0-1,-1 0 1,0 0 0,0 1-1,0-1 1,-1 0-1,1 1 1,-1-1-1,0 0 1,-1 1-1,0-1 1,0 0 0,-2 10-1,-2-1 81,0 0-1,0-1 1,-1 1-1,-1-1 1,0-1-1,-1 1 1,-16 20-1,14-23 156,-1 0 1,0 0-1,0-1 1,0 0-1,-1 0 0,-1-2 1,1 0-1,-1 0 0,0-1 1,-1 0-1,0-1 0,-17 3 1,-4 0 253,0-2 1,0-2 0,-66 1-1,97-5-377,0-1-1,0 1 0,0-1 1,0 1-1,0-1 0,1 0 1,-1-1-1,0 1 0,0-1 0,1 0 1,-1 0-1,1 0 0,0 0 1,0 0-1,0-1 0,0 1 1,0-1-1,0 0 0,0 0 1,1 0-1,0 0 0,-4-7 1,3 5-67,0-1 0,1 0 0,0 1 0,0-1 0,0 0 1,1 0-1,0 0 0,0 0 0,0 0 0,1 0 0,0 0 0,0 0 0,1 0 1,1-9-1,4 0-600,-3 26-856,-1 26-1342,-2-27 1953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48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0 656,'0'0'1251,"0"0"-552,0 0-358,0 0-155,0 0 11,0 0-13,0 0-11,0 0-35,0 0-5,0 0 18,0 0-7,0 0 3,0 0-34,0 0-24,0 0-46,0 0 20,0 0-42,0 0-13,0 0 16,0 0 60,0 0 16,7 53 502,-5-44-594,52 279 78,-41-201-59,-7-57-34,-1 0-1,-2 1 1,-1 0-1,-1-1 1,-2 1-1,-5 34 1,-3-13 48,2-9-29,-2 0 0,-19 57 0,-26 26 95,34-85-74,2 1 0,-24 86 0,36-99-34,-8 32-5,2 2 1,-5 78-1,13-68 27,-4-1 0,-19 82 0,21-110-32,1 1 0,2-1 0,6 74 0,-1-25 24,-2-43-16,4 115-1,-2-139 5,2-1 1,0 0-1,2 0 1,14 36-1,-11-31 16,-1 1 0,-2-1 0,-1 1 0,-1 1 0,-1-1-1,-4 58 1,1-71-17,-2 36 18,1-40-27,0 0 0,0-1 0,1 1 0,1 0-1,1-1 1,0 1 0,5 17 0,-4-18 18,-1 1 0,-1 0 0,1 0 0,-2 0 0,0 0 0,-3 19-1,1 15 3,-11 221-4,7-176-3,6-62-34,-2-1 0,-1 0 0,-1 0 0,-1 0 0,-11 30 0,5-20 7,2-7 73,7-27-831,1-12-952,1-8-1660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3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1 992,'0'0'767,"0"0"-390,0 0-42,0 0 216,0 0 54,0 0 76,0 0 165,0 0 81,0 0-117,0 0-194,0 0-123,0 0-122,0 0-89,0 0-164,0 0-106,0 0-174,0 0-83,0 0-204,18 0-1826,31 0-299,-28 2-264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4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47 256 1800,'0'0'1313,"0"0"-326,0 0-286,0 0-329,0 0-239,0 0-141,-1 0 0,1 0-1,-1-1 1,1 1 0,-1 0-1,1 0 1,-1 0-1,0 0 1,1 0 0,-1 0-1,1 0 1,-1 0-1,1 0 1,-1 0 0,0 0-1,1 0 1,-1 1-1,1-1 1,-1 0 0,1 0-1,-1 0 1,1 1-1,-2 0 1,-2 7 10,0 1 0,0 0 0,1 0-1,1 1 1,-1-1 0,1 1 0,1-1 0,0 1-1,0 0 1,1-1 0,0 1 0,0 0 0,3 13-1,-2-20 19,0 1-1,1-1 1,-1 1-1,1-1 0,0 1 1,0-1-1,0 0 0,0 0 1,0 0-1,1 0 0,-1 0 1,1-1-1,0 1 1,0-1-1,0 1 0,4 1 1,-1 0-6,1-1 0,0 0 0,-1-1 0,1 0 0,0 0 0,0 0 0,0-1 0,9 1 0,-4-1 4,0 0 0,0-1 0,0-1 0,0 0 0,0-1 0,0 0 0,-1-1 0,1 0 0,20-9 1,-30 11-19,9-4 17,1-2 0,-1 0 1,16-12-1,-24 17 2,-1-1 0,1 1 1,-1-1-1,1 1 0,-1-1 0,0 0 1,0 0-1,-1 0 0,1 0 0,0 0 0,-1 0 1,0-1-1,0 1 0,0 0 0,0-1 1,0 1-1,-1-1 0,1-4 0,-2-1 24,0 1-1,-1-1 0,0 0 0,0 0 0,0 1 0,-1 0 1,-1-1-1,0 1 0,0 0 0,0 0 0,-1 1 1,0 0-1,0-1 0,-1 2 0,0-1 0,0 1 1,-12-10-1,9 9-81,0 0 1,-1 0-1,1 1 1,-1 0-1,-1 1 1,1 0-1,-1 1 1,1 0-1,-1 0 1,0 1-1,-1 1 0,1 0 1,-17-1-1,23 3 1,1 0 0,-1 0 0,1 1 0,-1 0 0,0 0 0,1 0-1,0 0 1,-1 0 0,1 1 0,0 0 0,0 0 0,-1 0 0,2 1 0,-1-1-1,0 1 1,0 0 0,1 0 0,0 0 0,-1 0 0,1 1 0,1-1 0,-1 1-1,0 0 1,1 0 0,0 0 0,0 0 0,0 0 0,0 1 0,1-1 0,-1 1-1,1-1 1,0 1 0,0 4 0,0-4 35,1 0 0,-1 0 0,1 0-1,0 0 1,0 1 0,0-1 0,1 0 0,0 0 0,0 0 0,0 0-1,1 0 1,0-1 0,0 1 0,0 0 0,5 7 0,-4-8 10,1 0 0,0 0 0,0-1 0,1 1 1,-1-1-1,1 0 0,-1 0 0,1 0 0,0-1 0,0 0 1,0 0-1,1 0 0,-1-1 0,10 2 0,4 1 11,1-1-1,-1-2 1,0 1-1,1-2 0,35-4 1,-45 2-13,1 1 1,-1-2 0,0 1 0,0-1-1,0-1 1,-1 0 0,1 0 0,-1-1-1,0 0 1,0-1 0,0 0-1,10-10 1,-16 13 56,0 0 0,0-1 0,-1 0-1,0 1 1,0-1 0,0 0 0,0 0 0,0 0 0,-1 0-1,0 0 1,0 0 0,0 0 0,0-1 0,-1 1-1,1 0 1,-1-5 0,18 39-670,-15-21 595,0 1 0,1-1 0,0 0 0,0 0-1,1 0 1,0-1 0,12 16 0,-13-20 5,0-1 0,0 0-1,0 1 1,0-1 0,0-1 0,1 1-1,-1 0 1,1-1 0,0 0 0,0 0-1,0-1 1,0 1 0,0-1 0,0 0-1,0-1 1,0 1 0,6-1 0,15 1-61,0-2 0,0 0 0,42-9 0,-57 8-45,0-1 0,0 0 0,0-1-1,0 0 1,-1-1 0,1 0-1,-1-1 1,0 0 0,-1-1-1,15-12 1,-21 17 148,-1 0-1,0-1 1,1 1-1,-1-1 1,0 1-1,0-1 1,0 0-1,-1 0 1,1 0-1,-1 0 1,1 0-1,-1 0 1,0 0-1,0-1 1,-1 1-1,1 0 1,-1 0-1,1-1 0,-1 1 1,0 0-1,0-1 1,0 1-1,-1-1 1,1 1-1,-1 0 1,0 0-1,0-1 1,0 1-1,0 0 1,-1 0-1,1 0 1,-1 0-1,0 0 1,0 1-1,0-1 1,0 0-1,-3-1 1,-5-7 52,0 1 0,-1 0 0,-1 0 0,0 2 1,0-1-1,-1 2 0,-13-7 0,8 4-16,-1 1 1,0 1-1,-33-9 0,46 16-87,0 0-1,0 0 1,0 0-1,0 1 0,1 0 1,-1 0-1,0 1 1,0-1-1,0 1 1,0 0-1,0 1 1,0 0-1,1-1 0,-1 2 1,1-1-1,-1 1 1,-4 3-1,-3 2-28,1 1 0,0 0 1,0 1-1,1 0 0,-15 17 0,23-23 35,0 1 0,0 0 0,0-1 1,0 1-1,1 1 0,-1-1 0,2 0 0,-1 0 0,0 1 0,1-1 1,0 1-1,0-1 0,1 1 0,-1-1 0,1 1 0,0 0 0,2 10 1,-1-14 9,0 1 1,0-1-1,1 1 1,-1-1 0,0 1-1,1-1 1,-1 0 0,1 0-1,0 0 1,0 0 0,0 0-1,0 0 1,0-1 0,0 1-1,0-1 1,1 1 0,-1-1-1,1 0 1,-1 0 0,1 0-1,-1 0 1,6 1 0,62 10 22,-37-9 6,1-2 0,-1-1 0,0-1 0,51-9 0,-74 8-16,1 0-1,-1-1 0,0 0 1,0-1-1,0 1 0,-1-2 0,1 0 1,-1 0-1,0 0 0,-1-1 1,1-1-1,-1 1 0,0-1 0,-1-1 1,1 1-1,-2-1 0,1-1 1,9-14-1,-14 17 58,0-1 0,0 1 1,0 0-1,-1-1 0,0 1 1,0-1-1,-1 0 0,0 1 0,-1-13 1,1-2 607,0 21-704,0 0-81,2 2 54,0 1-1,0 0 1,0 0 0,0 0-1,0 0 1,-1 0 0,1 0-1,-1 0 1,0 1 0,0-1 0,0 0-1,1 7 1,0-2 2,-1-4 53,1 0-1,0 0 1,0 0 0,1 0-1,-1 0 1,1-1-1,-1 1 1,1-1-1,0 0 1,0 1-1,1-2 1,-1 1 0,1 0-1,0 0 1,-1-1-1,1 0 1,0 0-1,0 0 1,0 0-1,1-1 1,-1 0 0,0 1-1,1-2 1,5 2-1,10 0 7,-1-1 0,1-1 0,0-1 0,23-4-1,-15 1-13,-1-2 0,0-1 0,0-1 1,-1-2-1,0 0 0,-1-2 0,0-1 0,30-20 0,-52 32 19,0-1 1,-1 0 0,1-1-1,0 1 1,-1 0 0,1-1-1,-1 0 1,0 1 0,1-1 0,-1 0-1,-1 0 1,1 0 0,0 0-1,-1-1 1,0 1 0,1 0-1,0-5 1,-2 6-6,0 0 1,-1 0-1,1 0 0,0 0 1,-1 0-1,1 0 0,-1 0 0,0 0 1,1 0-1,-1 0 0,0 0 1,0 1-1,0-1 0,0 0 1,-1 1-1,1-1 0,0 1 1,-1-1-1,1 1 0,-1 0 0,0-1 1,1 1-1,-1 0 0,0 0 1,1 0-1,-1 0 0,0 1 1,0-1-1,0 0 0,-4 0 0,-26-6-26,0 0 0,-1 3 0,1 0 0,-1 2 0,-61 5 0,67-3-8,11 2-174,1 0 0,-1 1 1,1 1-1,0 1 0,1 0 0,-1 0 0,1 1 1,0 1-1,-19 13 0,4-4-574,-18 9-1526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1 246 760,'0'0'1087,"0"0"-296,0 0-340,0 0-161,0 0-130,0 0-21,19-34 3495,-3 19-3621,0 1 1,1 1-1,1 0 0,0 2 0,35-18 0,106-36 23,-113 48-31,-3 4 56,17-8-1414,-66 34-331,-38 19 199,22-19 402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6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1 205 280,'0'0'846,"0"0"-126,0 0 93,0 0-163,0 0-165,0 0-55,0 0 8,0 0 81,0-2-274,1-1-1,0 0 1,0 1-1,0 0 1,0-1 0,0 1-1,0-1 1,1 1-1,2-3 1,7-3-244,1 1 0,1 0 1,0 1-1,0 1 0,0 0 0,0 0 0,1 2 0,21-4 1,37-12 58,11-10-86,-25 7-63,1 3 0,88-17 1,-123 37-2574,-17 6 575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4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7 334 2657,'0'0'1226,"0"0"-229,0 0-288,0 0-265,0 0-220,0 0-104,0 0 3,0 0 81,0 0 35,0 0-43,-5 2 413,4 20-627,1-5 169,1-31-17,2-2-97,1 2-1,0-1 1,1 0-1,1 1 1,7-14-1,1-4-28,23-39-167,-28 56 124,0-1 0,-1 0 0,-1-1 0,9-28 0,-16 30 303,0 13-261,-1 1 0,1-1 0,0 1 0,0-1 0,0 0 1,0 1-1,0-1 0,1 0 0,-1 1 0,0-1 0,1 1 0,-1-1 0,1 1 0,-1-1 0,1 1 0,0-1 0,0 1 0,1-2 0,-2 3-18,0 0-65,2 28-9,1 2 71,-1 0 1,-2 0-1,-1 1 1,-1-1-1,-2 0 1,-1 0-1,-1-1 1,-13 37-1,11-43-1,1 0-1,2 1 0,0-1 0,-3 46 1,8-64 190,0-5-226,0 1-1,0-1 1,0 0 0,0 0-1,0 0 1,0 1 0,0-1-1,0 0 1,0 0 0,0 0-1,0 0 1,0 1 0,0-1-1,0 0 1,0 0 0,0 0-1,0 0 1,0 0 0,0 1 0,1-1-1,-1 0 1,0 0 0,0 0-1,0 0 1,0 0 0,0 0-1,1 1 1,-1-1 0,0 0-1,0 0 1,0 0 0,0 0-1,1 0 1,-1 0 0,0 0-1,0 0 1,0 0 0,0 0-1,1 0 1,-1 0 0,0 0 0,0 0-1,0 0 1,1 0 0,-1 0-1,0 0 1,0 0 0,0 0-1,0 0 1,1 0 0,-1 0-1,0-1 1,0 1 0,0 0-1,0 0 1,0 0 0,1 0-1,-1 0 1,0-1 0,1 1 25,10 0-1533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1384,'0'0'915,"0"0"-404,0 0-130,0 0-163,0 0-157,5-6 0,1-5 15,-4 7 110,1 0 1,-1 1 0,1-1-1,-1 0 1,1 1-1,0 0 1,5-5 0,-7 8 274,-1 0-61,0 0-120,0 0-81,0 0 17,0 0 52,0 0 71,0 0-31,0 0-39,0 0-2,0 0-4,0 0-162,0 0-81,0 0 5,0 0 30,0 0-45,0 0 11,0 0 72,0 0 17,0 0-74,0 0-2,0 0-19,0 0-16,0 0-33,0 0 14,0 0 14,0 0 6,0 0-16,0 0-2,0 0-24,0 0-17,0 0-6,0 0 30,0 0-12,0 0 27,0 0-11,0 0-29,0 0 44,0 0 39,0 0-32,0 0 31,1 0-25,1 1 0,-1-1 0,1 1 0,0-1-1,-1 1 1,1 0 0,-1 0 0,0-1-1,1 1 1,-1 0 0,0 0 0,1 0 0,-1 1-1,2 1 1,-2-2-2,5 2 2,0 0 0,0 0 0,0-1-1,0 0 1,0 0 0,0 0 0,1-1 0,-1 0 0,1 0-1,-1-1 1,10 0 0,73-4 1,-28-8 9,-61 51-143,5 437 214,-5-476-194,0 0-46,0 0-37,0 0-233,21 0-1882,-10 0 1194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1480,'0'0'1002,"0"0"-207,0 0-281,0 0-179,0 0 16,0 0 104,0-6-38,0-23 1446,36 29-1909,-24 2 64,1 0 1,-1 0 0,-1 1-1,1 1 1,0 0 0,13 7-1,-9-4-344,-1-1 0,29 7-1,-1-11-1889,-31-6 203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6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7 1200,'0'0'894,"0"0"-445,0 0-71,0 0-72,0 0-122,0-1-116,0-3-45,0 3 38,0 1-6,-12 26 395,-11 15 4,-53 67 1,55-80-304,24-27-129,0 0 1,0 0-1,0-1 0,0 1 1,0-1-1,1 1 0,-1-1 1,0 0-1,5-1 1,-8 1-15,48-1 75,53 3-672,32 24 529,-133-26 61,12 3 0,-1 0 0,1 0 0,17 8 0,-27-10 1,0 0 0,0 0 0,0 0 0,0 0 0,0 0 0,-1 0 1,1 1-1,0-1 0,-1 0 0,1 1 0,-1 0 0,1-1 0,-1 1 0,0 0 1,0 0-1,0-1 0,0 1 0,0 0 0,0 0 0,0 0 0,0 0 1,-1 0-1,1 1 0,-1-1 0,0 0 0,0 0 0,0 3 0,0-3 23,-1 0 0,0 0 1,0 0-1,0 0 0,-1 0 0,1-1 0,0 1 0,-1-1 0,1 1 0,-1-1 0,1 1 0,-1-1 0,0 0 0,1 0 0,-1 0 0,0 0 0,0 0 0,-3 1 0,-45 17 447,38-15-379,-9 5 217,-1-2 0,0-1 0,0-1-1,0-1 1,0 0 0,-32 0 0,54-4-333,0 0 0,-1 0-1,1 0 1,-1 0 0,1 0-1,-1 0 1,1 0 0,-1-1-1,1 1 1,-1 0-1,1 0 1,0 0 0,-1 0-1,1 0 1,-1-1 0,1 1-1,-1 0 1,1 0 0,0-1-1,-1 1 1,1 0 0,0-1-1,-1 1 1,1 0 0,0-1-1,0 1 1,-1-1-1,1 1 1,0 0 0,0-1-1,0 1 1,-1-1 0,1 0-1,0 1-5,0-1 1,0 1-1,0 0 0,-1-1 0,1 1 0,0-1 0,0 1 0,0 0 0,-1-1 0,1 1 0,0 0 0,-1-1 1,1 1-1,0 0 0,-1-1 0,1 1 0,0 0 0,-1 0 0,1-1 0,0 1 0,-1 0 0,1 0 0,-1 0 1,1 0-1,-1-1 0,1 1 0,0 0 0,-2 0 0,-22-1-2596,13 0-178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1008,'0'0'1134,"0"0"-275,0 0-42,0 0-255,0 0-182,0 0-39,4-10 21,15-26 110,-18 34-447,1 1 1,-1 0 0,1 0 0,0-1 0,-1 1-1,1 0 1,0 0 0,0 0 0,-1 1-1,1-1 1,0 0 0,0 1 0,0-1 0,0 1-1,0 0 1,0 0 0,0 0 0,0 0-1,0 0 1,0 0 0,0 0 0,0 0 0,0 1-1,2 0 1,4 0 30,12-1-31,28 1 14,1-3 0,92-14 0,54-21-260,-192 37 233,-3 0 24,0 0 57,0 0-163,0 0-21,0 0 96,0 0 33,0 0-12,0 0 9,0 0-111,0 0-8,0 0-41,0 0 45,0 0-3,-26 25 58,17-13 25,1-1 0,1 2 0,0-1 0,0 1 1,2 0-1,-1 0 0,2 1 0,-1 0 0,2-1 1,0 2-1,1-1 0,0 0 0,1 24 0,-1-6 42,1-25-11,0 1 0,1-1 1,-1 1-1,2-1 0,-1 1 1,1-1-1,0 1 0,0-1 0,1 0 1,0 1-1,0-1 0,7 12 0,-6-18-23,0 1-1,0-1 0,0 0 0,0-1 1,1 1-1,-1-1 0,0 1 0,1-1 1,-1 0-1,0 0 0,1 0 1,-1-1-1,4 0 0,5 1 38,-1 0-53,1 0-1,-1-1 1,1 0-1,-1-1 0,0 0 1,1 0-1,-1-2 1,-1 1-1,1-1 1,0-1-1,-1 0 1,0 0-1,0-1 1,0 0-1,-1-1 1,0 0-1,0 0 0,-1-1 1,8-10-1,-12 13 12,0-1-1,0 1 1,-1-1 0,0 0-1,0 0 1,0 0-1,-1 0 1,0 0-1,2-13 1,-3 16-2,0 0 0,-1-1 1,0 1-1,0-1 0,0 1 0,0-1 1,-1 1-1,1-1 0,-1 1 0,0 0 1,0-1-1,0 1 0,0 0 0,-1 0 1,1 0-1,-1 0 0,0 0 1,0 0-1,-3-4 0,-10-9-59,2 3-201,1 0 0,-2 0 0,-25-17 0,35 27 218,1 1-1,0 0 1,-1 0-1,0 1 1,1-1-1,-1 1 0,0-1 1,0 1-1,0 0 1,0 1-1,0-1 1,0 1-1,0 0 0,0-1 1,0 2-1,0-1 1,0 0-1,0 1 1,0 0-1,0 0 0,0 0 1,-6 3-1,-163 81-1629,172-85 1664,1 1 0,-1-1 0,0 1 0,1-1 1,-1 1-1,1-1 0,-1 1 0,1 0 0,-1-1 0,1 1 0,-1 0 0,1 0 0,-1-1 0,1 1 0,0 0 0,-1 0 0,1 0 0,0 0 0,0-1 0,0 1 0,0 0 0,0 0 0,0 0 0,0 0 0,0-1 0,0 1 0,0 0 0,0 0 1,0 0-1,1 0 0,-1-1 0,0 1 0,1 0 0,-1 0 0,0 0 0,2 0 0,-1 1-29,0 1 0,0-1 0,0 0 0,1 0 0,-1 0 1,1 0-1,-1 0 0,1 0 0,0 0 0,0 0 0,2 1 0,14 5-79,0-1 1,0 0-1,1-2 1,29 6-1,-32-8-56,32 6-904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8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98 2168,'0'0'1270,"0"0"-372,0 0-270,0 0-146,0 0-124,0 0-153,-2-2-107,-6-7-58,6 7 48,2 2-20,0 0-68,0 0-91,-2 3 73,0 0 1,0 1-1,0-1 0,1 0 1,0 1-1,-1-1 0,1 1 1,0-1-1,0 1 1,1 0-1,-1 5 0,-1 43 35,2-45-22,0 0-1,1 1 0,0-1 1,0 1-1,1-1 1,0 0-1,0 0 0,1 0 1,0 0-1,0 0 1,1-1-1,-1 1 0,2-1 1,-1 0-1,1 0 1,-1 0-1,2-1 0,-1 0 1,0 0-1,1 0 0,0 0 1,0-1-1,1 0 1,-1-1-1,1 1 0,0-1 1,0 0-1,0-1 1,0 0-1,0 0 0,1 0 1,-1-1-1,8 0 1,0 0 17,-1-1 1,1-1-1,-1 0 1,1-1-1,-1 0 1,0-2-1,0 1 1,0-2 0,0 0-1,23-12 1,-28 13-8,-1-1 0,0-1 0,1 1 0,-2-1 1,1-1-1,-1 0 0,0 0 0,0 0 1,-1 0-1,0-1 0,0 0 0,-1-1 0,0 1 1,0-1-1,-1 0 0,6-16 0,-9 20 16,0 0 0,0 0 0,0 1 0,0-1 0,0 0 0,-1 0 0,0 0 0,0 0 0,-1 0 0,1 0 0,-1 0 0,0 1 0,0-1 0,-1 0 0,1 0 0,-1 1 0,0-1 0,-1 1 0,1 0 0,-1-1 0,1 1 0,-1 0 0,0 1 0,-1-1 0,1 0 0,-1 1 0,-5-4 0,-1 0-2,0 1-1,-1 1 0,0 0 0,0 0 0,0 1 1,-1 0-1,1 1 0,-1 0 0,0 1 0,-14-1 0,5 1-32,-1 1 0,1 0 0,-1 2 0,-42 6 0,56-5-105,1-1 0,-1 1 0,1 1-1,0 0 1,-1 0 0,1 0 0,0 1-1,1 0 1,-1 0 0,1 0 0,0 1-1,0 0 1,0 1 0,1-1 0,-1 1-1,1 0 1,-4 7 0,7-10-13,1 0 1,0-1-1,-1 1 0,1 0 1,0 0-1,0 0 1,1 0-1,-1 0 0,0 0 1,1 0-1,0 0 0,0 0 1,0 0-1,0 0 1,0 1-1,1-1 0,0 0 1,-1 0-1,3 4 0,9 9-540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56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304 1 1400,'0'0'1502,"0"0"-563,0 0-231,0 0-264,0 0-160,0 0-167,0 0-67,0 0-17,0 0 63,0 0 92,0 0 28,0 0 11,0 0-80,0 0-54,0 0-88,0 0-19,0 0 30,0 0 100,0 0 20,0 0 5,0 0-42,0 0-8,0 0-50,0 0 18,0 0 14,0 0 70,0 0-26,0 0-24,0 0-57,0 0 15,0 0-23,0 0 32,0 0 25,0 0-1,0 0 38,0 0-44,0 0-6,0 0-72,0 0-53,0 0 2,0 0 10,0 0-48,0 0 39,-3 6-174,-5 12 208,0 0 0,-1 0 0,-1-1 0,-1 0-1,0-1 1,-2 0 0,-22 23 0,6-10 89,-3-2 1,-56 38-1,84-63-69,1 1 0,-1-1 0,1 1 0,0 0 0,0 0 0,0 0-1,0 0 1,1 0 0,-1 1 0,1-1 0,0 1 0,0 0 0,0-1 0,0 1 0,1 0 0,-1 0 0,0 7 0,38-11-158,-19-1 29,1 1-1,-1 0 1,1 2-1,-1 0 1,1 1-1,-1 1 1,0 1-1,28 11 1,-44-16-71,0 1 1,0 0-1,0 0 1,-1 1-1,1-1 1,0 0-1,0 0 1,-1 0-1,1 0 1,-1 1-1,1-1 0,-1 0 1,1 1-1,-1 1 1,3 5-1213,-1-4-430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1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1 208 520,'0'0'1020,"0"0"-262,0 0-55,0 0-82,0 0-17,0 0-48,12 0-209,1-1 1,-1-1-1,22-4 0,209-108-314,-154 70-136,-79 39 69,-1 0 1,0-1-1,0 0 0,13-12 0,-21 18 63,-1 0-6,0 0-216,0 0-814,0 0-1312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73 312,'0'0'1354,"0"0"-355,0 0-435,0 0-420,0 0-232,0 0 116,0 0 377,0 0 199,0 0-117,0 0-162,0 0-79,0 0-158,0 0-51,0 0 25,0 0-1,0 0 8,0 0-7,0 0-58,-2 23 102,2-23-73,0 0 0,0 0 0,0 0-1,0 0 1,1 0 0,-1 0 0,0 0 0,0 0-1,0 1 1,0-1 0,0 0 0,1 0 0,-1 0-1,0 0 1,0 0 0,0 0 0,0 0 0,0 1-1,0-1 1,0 0 0,0 0 0,0 0-1,0 0 1,1 0 0,-1 1 0,0-1 0,0 0-1,0 0 1,0 0 0,0 0 0,0 0 0,0 1-1,0-1 1,0 0 0,0 0 0,0 0 0,0 0-1,-1 1 1,1-1 0,0 0 0,0 0 0,0 0-1,0 0 1,0 0 0,0 1 0,0-1 0,0 0-1,0 0 1,0 0 0,-1 0 0,1 0-1,0 0 1,0 0 0,0 0 0,0 1 0,0-1-1,0 0 1,-1 0 0,1 0 0,0 0 0,0 0-1,23-4 501,41-16-820,-55 17 485,50-14-229,115-15 0,-24 5-58,-151 29-86,0 0-1,1-1 0,-1 1 1,1 0-1,-1 0 1,1 0-1,0 0 1,0-1-1,-1 1 1,1 0-1,1 0 0,-1 2 1,0-1-127,0 6-1588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4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41 193 1256,'0'0'590,"0"0"-149,0 0 189,0 0 123,0 0-51,0 0-161,2-4-150,1-4-273,-1-1 1,0 1-1,0-1 1,-1 0 0,0 1-1,0-1 1,-1 0-1,-1 0 1,1 0-1,-1 1 1,0-1 0,-3-9-1,-3-49-56,7 67-54,0 0 1,0 0-28,0 0-39,0 26-81,-1 34-24,-3-1 1,-2 1-1,-23 98 0,29-157 167,0 0 0,0 0 0,-1-1-1,1 1 1,0 0 0,0 0 0,0 0 0,0 0 0,0-1-1,1 1 1,-1 0 0,0 0 0,0 0 0,0-1-1,1 1 1,-1 0 0,0 0 0,1-1 0,-1 1-1,1 0 1,-1-1 0,0 1 0,1 0 0,0-1-1,-1 1 1,1-1 0,-1 1 0,1-1 0,0 1-1,-1-1 1,1 1 0,0-1 0,0 0 0,-1 1-1,1-1 1,0 0 0,0 0 0,-1 0 0,1 1-1,0-1 1,0 0 0,0 0 0,-1 0 0,1 0-1,0 0 1,0 0 0,1-1 0,17 5-43,33 6 145,-47-10-189,1 0 1,-1 1 0,1-1 0,-1 1 0,0 1 0,0-1-1,1 1 1,-1 0 0,0 0 0,0 0 0,-1 1 0,6 3-1,-10-7-36,0 1-1,1-1 1,-1 1-1,0-1 1,0 1-1,0 0 0,0-1 1,1 1-1,-1-1 1,0 1-1,0-1 0,0 1 1,0-1-1,0 1 1,0-1-1,0 1 1,-1-1-1,1 1 0,0-1 1,0 1-1,0-1 1,0 1-1,-1 0 1,1-1-1,0 1 0,0-1 1,-1 1-1,1-1 1,0 1-1,0 0 0,-1-1 1,1 1-1,-1 0 1,1-1-1,0 1 1,-1 0-1,1 0 0,-1-1 1,-2-1 195,0-1 1,0 0-1,0 0 0,0 0 1,1 0-1,-1-1 0,1 1 1,0-1-1,0 1 0,0-1 1,0 0-1,1 0 1,0 0-1,0 0 0,0 0 1,0 0-1,0 0 0,1-6 1,-1 3 543,0 0 1,-1 0-1,0 0 1,0 1-1,0-1 1,-4-6-1,4 76-588,2-44-12,1 0-1,1-1 0,0 1 1,7 24-1,-8-38-31,1 1 0,0 0 0,0-1 0,0 0 0,1 1-1,0-1 1,0 0 0,0 0 0,0 0 0,1-1 0,0 1 0,0-1 0,0 0 0,1 0-1,-1-1 1,1 1 0,0-1 0,6 4 0,-10-7-182,0 1 1,0-1-1,0 1 1,0-1-1,0 1 1,0-1-1,0 1 1,0 0-1,0 0 1,0-1-1,-1 1 0,1 0 1,0 0-1,0 0 1,-1 0-1,1 0 1,-1 0-1,1 1 1,6 10-732,-2-6 323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0 800,'0'0'992,"0"0"-544,0 0-7,0 0 239,0 0-312,0 0-160,0 0-208,10 0 0,-3 0-96,0 0-416,0 2-897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6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1 236 1136,'0'0'935,"0"0"-487,0 0-137,0 0-96,1 0-194,0 0 0,1 0 0,-1 0 0,1 0 0,-1 0 0,0 1 0,1-1 0,-1 0 0,0 1 0,0-1 0,1 0 1,-1 1-1,0 0 0,2 0 0,-2 6 58,1 0 1,0 0-1,1 0 1,0-1-1,0 1 1,0-1 0,1 0-1,-1 0 1,1 0-1,1 0 1,-1-1-1,1 0 1,0 0-1,1 0 1,-1 0-1,1-1 1,0 0 0,0 0-1,0-1 1,0 1-1,1-1 1,-1-1-1,1 1 1,0-1-1,0 0 1,0-1-1,0 1 1,0-2-1,0 1 1,14-1 0,5 1-47,0-2 1,0-1 0,0 0 0,36-10 0,-51 9-26,1 0 0,-1-1 0,0 0 0,0 0 0,-1-2-1,1 1 1,-1-1 0,0-1 0,-1 0 0,0 0 0,0-1 0,10-10 0,-17 15 9,0 0 1,0 0 0,0 0 0,0 0-1,-1 0 1,1 0 0,-1 0-1,0-1 1,0 1 0,0-1 0,-1 1-1,1-1 1,-1 1 0,0-1-1,0 1 1,0-1 0,0 1 0,0-1-1,-1 1 1,0-1 0,1 1-1,-1 0 1,-3-6 0,1 2-3,0 1 0,0 0 0,-1 0 0,0 0 0,0 0-1,0 1 1,-1-1 0,0 1 0,0 0 0,-10-7 0,-9-1-173,0 0 0,-1 2 0,0 0 0,-1 2 1,0 1-1,0 0 0,-1 3 0,0 0 0,-36-2 0,61 8 134,0 0 0,1-1 0,-1 1 0,0 0-1,1 0 1,-1 0 0,1 0 0,-1 0 0,1 0 0,-1 1 0,1-1-1,0 0 1,0 1 0,0-1 0,0 1 0,0-1 0,0 1 0,0 0-1,0-1 1,0 1 0,1 0 0,-1 0 0,1-1 0,-1 1 0,1 0 0,0 0-1,0 3 1,-10 60 98,10-63-92,-4 57 36,5 90 0,-1-147-27,1-1-1,-1 0 1,1 0-1,-1 1 1,1-1-1,-1 0 1,1 0-1,0 0 1,0 1-1,-1-1 1,1 0-1,0 0 1,0 0 0,0 0-1,0-1 1,0 1-1,0 0 1,0 0-1,1-1 1,-1 1-1,0 0 1,0-1-1,1 1 1,-1-1-1,0 0 1,1 1 0,-1-1-1,0 0 1,3 0-1,47 2 24,-37-3-27,0 0 17,0 0 1,0-1-1,0-1 0,-1 0 0,1-1 1,0-1-1,15-7 0,-19 8 37,-1-1 0,0 0 0,0 0 0,0-1 0,-1 0 0,1-1 0,-2 0 0,1 0-1,-1 0 1,11-15 0,-16 18 118,-1 1 0,0 0 0,0-1 0,0 1-1,0-1 1,0 1 0,-1-1 0,0 1 0,1-1-1,-1 1 1,-1-6 0,1-1 76,0 10-281,3 2 1,0 0-1,0 0 1,-1 0-1,1 1 1,0-1-1,-1 1 1,0 0-1,1 0 1,-1 0-1,0 0 1,-1 0-1,1 0 1,0 0-1,1 5 1,19 28 85,-17-32-35,-1-1 1,1 0-1,0 0 1,0 0-1,0-1 1,0 0-1,1 0 1,-1 0-1,1 0 1,-1-1-1,12 1 1,66 0 32,-48-3-9,-25 1-33,0-1 0,0 0-1,0-1 1,0 1 0,-1-2 0,1 1 0,-1-2-1,0 1 1,1-1 0,-1 0 0,9-7 0,-13 8-3,0-1 1,-1 1 0,1-1-1,-1 0 1,0-1 0,0 1-1,0-1 1,0 1 0,-1-1 0,0 0-1,0 0 1,0-1 0,-1 1-1,0 0 1,0-1 0,0 0 0,0 1-1,-1-1 1,0 0 0,0-6-1,-1 8 22,0 1-1,1 0 1,-2 0-1,1-1 0,0 1 1,-1 0-1,1 0 1,-1-1-1,0 1 0,0 0 1,0 0-1,-1 0 1,1 0-1,-1 0 0,1 0 1,-1 1-1,-3-4 1,0 1 11,-1 0 1,0 1-1,0 0 1,0 0 0,0 1-1,-14-6 1,-4 0-247,-1 0 1,0 2-1,0 0 1,-1 2-1,0 1 0,0 1 1,-36 1-1,59 5 177,0-1-1,0 1 0,0 0 1,0 0-1,0 0 0,0 0 1,1 1-1,-1-1 0,1 1 1,0-1-1,0 1 0,-2 7 1,-5 5 9,-20 26 58,20-31-17,0 0-1,1 1 0,0 0 0,1 0 1,1 1-1,0 0 0,0 0 0,1 0 0,-3 14 1,8-26-8,0 0 1,0 0 0,0 0 0,0 0 0,0 0-1,1 0 1,-1 0 0,0 0 0,0 0 0,1 0-1,-1-1 1,1 1 0,-1 0 0,1 0 0,-1 0 0,1-1-1,-1 1 1,1 0 0,0-1 0,-1 1 0,1 0-1,0-1 1,0 1 0,-1-1 0,1 1 0,0-1-1,0 1 1,0-1 0,0 0 0,-1 1 0,1-1-1,0 0 1,0 0 0,2 1 0,39 1 77,-28-2-63,33 1-7,-1 2-273,1-2 0,-1-3 0,0-1 0,1-2 0,49-13 0,-94 18 281,-1-1-1,1 1 1,0-1-1,0 1 1,-1-1 0,1 0-1,0 0 1,-1 0-1,1 0 1,-1 0-1,1 0 1,-1 0-1,0 0 1,1 0 0,-1-1-1,0 1 1,0 0-1,0-1 1,0 1-1,0-1 1,0 0-1,0 1 1,0-1 0,0-1-1,-1-2 273,0 1-1,0 0 1,0 0-1,0 0 1,-1 0-1,1-1 1,-1 1-1,-2-5 1,-3-27 716,6 35-948,0 1-146,0 0 25,0 0 42,0 0-27,2 34 99,-1-32-48,-1 0 1,0 0-1,1 0 0,0 0 0,-1 0 1,1 0-1,0 0 0,0 0 1,0 0-1,0 0 0,0 0 0,1-1 1,-1 1-1,1 0 0,-1-1 1,1 1-1,-1-1 0,1 0 0,0 1 1,-1-1-1,1 0 0,0 0 1,0 0-1,0 0 0,0-1 0,0 1 1,0-1-1,0 1 0,3 0 0,8 1 0,0-1-1,0 0 0,25-2 0,-14 0-1,-9 0-4,0 0 0,1-1 0,-1 0 0,0-1 0,0-1 0,16-6 1,-24 7-2,0 1 0,-1-1 0,1-1-1,-1 1 1,0-1 0,0 0 0,0 0 0,0-1 0,-1 0 0,1 0 0,-1 0 0,-1 0 0,1-1 0,-1 0 0,5-7 0,-8 10 15,1 0 0,-1 0 0,0-1 0,0 1-1,0 0 1,0 0 0,-1-1 0,1 1 0,-1 0-1,0-1 1,0 1 0,0 0 0,0-1 0,-1 1-1,1 0 1,-1-1 0,0 1 0,0 0 0,0 0-1,0 0 1,-1 0 0,1 0 0,-1 0-1,0 0 1,0 0 0,0 0 0,0 1 0,0-1-1,0 1 1,-1 0 0,1 0 0,-1 0 0,0 0-1,0 0 1,0 0 0,0 1 0,0-1 0,-4-1-1,-9-3-2,1 0-1,-2 0 0,1 2 0,0 0 0,-1 1 1,-20-1-1,11 1 9,-1 2 0,-41 3 0,58-1-79,1 0 0,-1 1-1,1 1 1,-1 0 0,1 0 0,0 0 0,0 2 0,0-1 0,1 1 0,-13 9 0,1 2-699,2 1 1,-26 29 0,15-11-1726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1 241 592,'0'0'978,"0"0"-158,0 0-255,0 0 83,0 0 37,0 0-193,12-10-208,11-7-160,1 1 1,1 0 0,43-19 0,263-109 44,-301 141-2310,-20 4 837,-5-1 577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1 237 856,'0'0'1383,"0"0"-327,0 0-237,0 0-181,0 0-144,0 0-61,6-8 21,21-21 20,-23 26-385,0-1 1,1 1-1,-1 0 0,1 0 1,0 1-1,0 0 1,0 0-1,0 0 0,0 0 1,0 1-1,9-2 1,-4 1 26,25-8-75,0-2-1,-1-1 0,37-20 1,-28 11-93,1 1 0,1 3 1,71-21-1,-70 39-943,-45 8-1052,-1 1 523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30 728,'0'0'819,"0"0"-350,0 0-122,0 0-55,0 0-93,-2-29 2800,8 29-3009,0-1 0,0 1 0,-1 1 0,1-1 0,0 1 0,0 0 0,-1 0 0,1 1 0,-1 0 0,1 0 0,-1 0 0,0 0 0,0 1 0,0 0 0,0 0 0,0 0 0,0 1 0,4 5 0,46 24 30,-53-32-40,0-1 0,1 1 0,-1 0 1,0 0-1,0 0 0,0 1 0,0-1 1,0 0-1,-1 1 0,1-1 1,0 1-1,-1 0 0,1 0 0,-1-1 1,1 1-1,-1 0 0,0 0 0,0 0 1,0 0-1,0 1 0,0-1 0,0 0 1,0 3-1,-1-2 36,0 0 1,0 1-1,-1-1 1,1 1-1,-1-1 1,0 0-1,0 1 0,0-1 1,0 0-1,0 0 1,-1 0-1,1 1 1,-5 4-1,0 1 63,-1-1 0,0 0-1,0 0 1,-1 0 0,0-1 0,0 0-1,-1-1 1,0 0 0,-11 6 0,7-4-303,23-5-618,12 3 810,-8 1 15,-1 0 0,0 0 0,0 1 0,-1 1 0,0 0 0,0 1 1,15 16-1,-23-22 29,0 0 0,-1 0 0,1 0 0,-1 0 0,0 1 0,0 0 0,0-1 0,-1 1 0,1 0 1,-1 0-1,-1 1 0,1-1 0,-1 0 0,1 1 0,-1-1 0,-1 1 0,1-1 0,-1 1 0,0-1 0,0 1 1,-1-1-1,0 0 0,-2 11 0,0-11 64,-1 1 0,1-1 0,-1 0 1,0 0-1,0 0 0,0 0 0,-1-1 1,0 0-1,0 0 0,0 0 0,-6 3 1,-69 38 256,65-37-281,-1 0 2,-1 0-1,0 0 1,0-2 0,-1 0 0,0-1-1,0-1 1,-1 0 0,1-2-1,-1 0 1,-35-1 0,51-1-53,1-1 0,0 1 1,-1-1-1,1 1 0,0-1 1,0 0-1,-1 0 0,1 0 1,0 0-1,0 0 0,0 0 0,0 0 1,0-1-1,0 1 0,1-1 1,-1 0-1,0 1 0,1-1 0,-1 0 1,1 0-1,0 0 0,-1 0 1,1 0-1,0 0 0,0-1 1,1 1-1,-2-4 0,-1-4-147,2-1 0,-1 1-1,1-1 1,1-19 0,0 20-166,0 10-73,0 0 27,31 0-93,-23 2 427,0 0 0,0 0 0,-1 1 0,1 0 0,-1 1 0,14 8 0,18 7-332,-6-8-465,-3-2-736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5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71 206 1168,'0'0'984,"0"0"-165,0 0-101,0 0-189,0 0-154,-7-14 831,4 28-1184,0-1 1,1 1 0,0-1-1,1 1 1,1 0 0,1 14-1,-1-3-60,1-21 35,0-1 1,0 0-1,0 1 1,0-1 0,1 1-1,0-1 1,-1 0-1,1 0 1,0 0 0,0 0-1,1 0 1,-1-1-1,0 1 1,1-1 0,0 1-1,-1-1 1,1 0-1,0 0 1,0 0 0,1 0-1,-1-1 1,5 3-1,4 1 12,0 0-1,1 0 0,-1-1 1,1-1-1,13 2 0,-12-3-16,0 0 0,0-1 0,0-1-1,1-1 1,-1 0 0,0 0-1,0-2 1,0 0 0,25-8 0,-33 8 4,-1 1 1,0-1-1,0 0 0,0 0 1,0 0-1,-1-1 1,1 0-1,-1 1 1,0-2-1,0 1 1,0 0-1,-1-1 0,1 0 1,-1 0-1,0 0 1,-1 0-1,1 0 1,-1 0-1,0-1 0,0 1 1,-1-1-1,1 0 1,-1 1-1,-1-1 1,1 0-1,-1-10 1,-1 11-2,1-1 1,-1 1-1,-1 0 1,1 0-1,-1 0 1,1 1-1,-1-1 1,-1 0-1,1 0 1,-1 1-1,0 0 1,0-1-1,0 1 1,0 0-1,-5-3 1,-10-11 44,-38-27 0,31 25 46,-3-3-102,-47-35 232,68 54-331,1 0 1,0 1-1,-1 0 1,1 0-1,-1 0 1,0 1-1,0 0 1,0 1-1,0 0 1,-12-1-1,16 2 17,0 0-1,0 1 1,0-1 0,0 1-1,1 0 1,-1 0 0,0 0-1,0 1 1,1-1 0,-1 0-1,1 1 1,-1 0 0,1-1-1,0 1 1,-3 3 0,-32 38-891,22-22 294,-9 7-649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5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 4809,'0'0'960,"0"0"-488,0 0-32,0 0-248,0 0-136,0 0-56,0 0-120,-14-8-88,14 8-16,0 0 72,0 0-320,0 0 48,0 6-88,4 5-1032,1-5-849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57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55 720,'0'0'1128,"0"0"-467,0 0-209,0 0-82,0 0 9,0 0 32,5-11-86,15-33-11,-61 157 759,12-49-1167,-18 41 505,23-31-4074,21-61 2456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58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20 198 4201,'0'0'877,"0"0"-323,0 0-59,0 0-46,0 0-230,-1 0-255,0 0-1,0 0 1,0 0 0,-1 0 0,1 0-1,0 1 1,0-1 0,0 0 0,0 1-1,0-1 1,-1 1 0,1-1 0,0 1-1,0-1 1,0 1 0,-1 1 0,4 6 23,0 0 0,1 0 0,-1 0 1,2 0-1,-1 0 0,1 0 0,0-1 0,1 0 1,-1 0-1,2 0 0,-1-1 0,1 1 1,0-1-1,0 0 0,0-1 0,1 0 0,0 0 1,0 0-1,0-1 0,1 0 0,-1 0 1,1-1-1,0 0 0,0 0 0,0-1 0,1 0 1,-1-1-1,0 1 0,1-2 0,8 1 1,7-1-30,1 0 0,0-2 0,-1-1 0,33-8 0,-43 7-1,-1 0-1,-1 0 0,1-1 1,-1-1-1,0 0 1,0-1-1,-1 0 0,1-1 1,15-15-1,-24 21 48,-1 0 1,0 0-1,1-1 0,-1 1 1,0-1-1,-1 0 0,1 1 1,0-1-1,-1 0 0,1 0 1,-1 0-1,0 0 0,0 0 1,0-1-1,0 1 0,-1 0 1,1 0-1,-1-1 0,0 1 1,0 0-1,-1-5 0,0 3 47,-1 0 0,1-1 0,-1 1 0,-1 0 0,1 0-1,-1 0 1,0 0 0,0 1 0,0-1 0,-1 1 0,-5-6 0,-10-7 107,0 0 0,-1 2 0,-1 1 0,-29-17 0,35 24-185,0 0-1,0 1 0,0 0 1,-1 1-1,0 1 0,0 0 0,0 1 1,0 1-1,0 0 0,-27 2 1,37 0 2,0 0 0,1 1 1,-1-1-1,0 1 1,0 1-1,1-1 0,-1 1 1,1 0-1,0 0 1,-1 0-1,1 1 0,0 0 1,0 0-1,1 0 0,-1 1 1,0-1-1,1 1 1,0 0-1,0 1 0,0-1 1,1 1-1,0-1 1,-1 1-1,2 0 0,-1 0 1,0 0-1,1 1 1,0-1-1,0 1 0,1-1 1,0 1-1,0 0 0,-1 6 1,2-6-17,-1 0-1,1-1 1,0 1 0,0 0-1,1 0 1,0 0 0,0-1-1,0 1 1,1 0 0,0-1 0,0 0-1,0 1 1,1-1 0,-1 0-1,1 0 1,1 0 0,-1 0-1,1-1 1,0 1 0,0-1 0,0 0-1,0 0 1,1-1 0,-1 1-1,1-1 1,0 0 0,0 0-1,0 0 1,1-1 0,6 2 0,10 4-402,0-1 1,1 0 0,26 2 0,7-3-513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5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25 167 4097,'0'0'921,"0"0"-428,0 0-193,0 0-111,0 0-141,0 0-12,0 0 4,0 0 89,0 0 90,0 0-20,0 0-41,-2 12-82,0 0-80,0 0 0,1 0 0,1 0 0,0 0 0,1 0 0,0-1-1,0 1 1,6 20 0,-4-25 1,0 0-1,0 0 0,0 0 1,1 0-1,0-1 1,0 0-1,1 1 1,0-1-1,0-1 1,0 1-1,1-1 0,0 0 1,0 0-1,12 7 1,-9-7-32,0 0 0,0-1 0,1 0 0,0 0 0,0-1 0,0-1 0,0 1 0,1-2 0,-1 1 0,1-2 0,-1 1 0,1-1 0,18-3 0,-24 3 37,0-1 0,0 0 0,0-1 0,-1 1-1,1-1 1,0 0 0,-1 0 0,1-1 0,-1 1 0,0-1 0,1 0 0,-1 0 0,-1 0 0,1-1 0,0 1-1,-1-1 1,0 0 0,0 0 0,0 0 0,0-1 0,-1 1 0,1 0 0,-1-1 0,0 0 0,-1 1 0,1-1-1,-1 0 1,0 0 0,0 0 0,0-6 0,0-2 14,-1 1 1,0-1-1,-1 0 0,0 1 1,-1-1-1,0 1 0,-1-1 1,-1 1-1,0 0 0,0 0 1,-1 0-1,-1 1 0,0 0 1,-1 0-1,0 0 0,0 1 0,-1 0 1,0 0-1,-1 1 0,-10-9 1,15 15-18,-1 0 1,1 0 0,-1 0 0,0 1-1,1 0 1,-1 0 0,-1 0 0,1 0-1,0 1 1,0 0 0,0 0-1,-1 0 1,1 1 0,0 0 0,-1 0-1,1 0 1,0 0 0,-1 1-1,1 0 1,0 0 0,0 1 0,-1-1-1,-8 5 1,5-1-26,1-1 0,-1 1-1,1 0 1,1 1 0,-1 0 0,1 0-1,0 1 1,0 0 0,1 0-1,-1 1 1,2-1 0,-8 13 0,8-9-15,-1 1 1,2 0-1,-1 0 1,2 0-1,-1 0 1,2 1-1,0-1 1,0 1-1,1 0 0,1 0 1,0-1-1,2 14 1,-2-23 34,1 0 1,0-1-1,0 1 1,0 0-1,1-1 1,-1 1-1,0-1 1,1 0 0,0 1-1,0-1 1,-1 0-1,1 0 1,0 0-1,1 0 1,-1 0-1,0-1 1,0 1-1,1-1 1,-1 1-1,1-1 1,-1 0-1,1 0 1,0 0-1,-1 0 1,4 0-1,7 2-7,-1 0-1,1-1 0,0 0 1,14-1-1,-5-1 4,0 0-1,0-2 1,0-1 0,0 0-1,41-13 1,-54 13-12,-1 0 1,1-1 0,-1 1 0,0-1-1,0-1 1,-1 0 0,1 0 0,-1 0-1,0-1 1,0 0 0,-1 0-1,0-1 1,0 0 0,0 0 0,-1 0-1,0-1 1,6-12 0,-10 14 175,1 1-1,0-1 1,-1 0 0,0 0 0,-1 0-1,1 0 1,-1 0 0,-1-7 0,1-1 589,0 14-920,0 0-73,0 0 51,0 0 54,10 25-88,-8-19 233,0-1 0,1 0 0,0 0 0,0 0 0,0 0 0,0 0 0,1-1 0,0 1 1,0-1-1,0 0 0,0 0 0,1-1 0,-1 1 0,1-1 0,0 0 0,0 0 0,0-1 0,0 1 1,1-1-1,-1 0 0,1-1 0,-1 1 0,1-1 0,0 0 0,-1 0 0,12-1 0,3-1-12,1 0-1,-1-2 0,1 0 0,-1-2 1,0 0-1,0-1 0,-1-1 1,0-1-1,0-1 0,-1 0 0,0-1 1,28-22-1,-31 22-18,8-6-56,34-29 0,-53 41 77,0 1-1,0-1 0,0 0 0,0-1 0,-1 1 0,0-1 0,0 1 0,0-1 0,0 0 0,-1 0 1,0-1-1,0 1 0,0 0 0,1-9 0,-3 12 22,0 1 0,-1-1 1,1 1-1,0-1 0,-1 0 1,1 1-1,-1-1 0,0 1 0,1-1 1,-1 1-1,0 0 0,0-1 1,0 1-1,0 0 0,0 0 0,0-1 1,0 1-1,0 0 0,-1 0 0,1 0 1,0 1-1,-1-1 0,1 0 1,0 0-1,-1 1 0,1-1 0,-1 0 1,0 1-1,1 0 0,-1-1 0,-1 1 1,-56-7 4,57 7-12,-52-3-3,0 3-1,0 3 0,0 1 0,0 4 0,0 1 0,-53 17 1,91-20-191,1 0 0,0 0 0,0 2 1,1 0-1,0 0 0,0 1 0,1 1 1,0 1-1,0-1 0,-18 23 1,-8 11-2423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0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4 320 856,'0'0'936,"0"0"-437,0 0-176,0 0 5,0 0-88,0 0 15,-4-11 2027,171-49-1871,-25 12-353,296-120-1050,-380 146 234,-38 12 440,-32 10 53,-6 5-1670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0 229 2000,'0'0'1145,"0"0"-491,0 0-193,0 0-157,0 0-56,0 0-63,0-5 5128,3 1-5802,21-11 448,0 2 1,1 0-1,1 2 0,0 1 1,30-8-1,1-2-109,60-29-170,-65 25 100,70-22 0,-121 46 559,-1 0 24,0 0 77,0 0-83,0 0-70,0 0-23,0 0-79,0 0-25,0 0-85,0 0-86,0 0-133,0 0-132,0 0-274,0 0-257,14 8-3544,-2 1 2114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48 304,'0'0'1262,"0"0"-321,0 0-157,0 0-31,0 0-119,0 0-192,2-1 2189,13-2-2950,252 11 475,-279-39 302,6 10-973,2 33-721,-2 8 1248,0 7 14,2 0 1,0 0-1,2 0 1,1 1 0,3 33-1,-1-6 15,15 115 183,-5-168-4533,-6-2 2895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9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3817,'0'0'1279,"0"0"-631,0 0-311,0 0 69,0 0-56,5 0-232,409-15-638,-414 15 552,2-1-136,-1-1 1,0 1 0,0 0-1,1-1 1,-1 1 0,1 0-1,-1 0 1,1 0 0,-1 0 0,1 0-1,0 1 1,2-2 0,-2 1-500,9-4-1854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8:59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1328,'0'0'1618,"0"0"-801,0 0-490,0 0-193,-28 19 668,26-15-820,0-1-1,0 1 0,0-1 0,1 1 0,0 0 0,-1 0 0,1 0 1,1 0-1,-1 0 0,1 0 0,-1 0 0,2 8 0,0-10 5,0 1 1,0-1-1,1 1 0,-1-1 1,1 0-1,0 0 0,-1 0 0,1 0 1,0 0-1,0 0 0,1-1 0,-1 1 1,0-1-1,0 1 0,1-1 1,-1 0-1,1 0 0,-1 0 0,1 0 1,3 0-1,50 18-159,-34-13 167,0 2 1,36 17-1,-51-21 69,1 1 0,-1-1 0,0 1-1,-1 1 1,1 0 0,-1 0 0,-1 0 0,1 0 0,-1 1-1,0 0 1,5 9 0,-6-10-66,0 1 0,-1-1 0,0 1 0,0 0 1,-1 0-1,1 0 0,-2 0 0,1 0 0,-1 0 0,1 15 0,-45-14 1722,40-8-1616,-198 7 1536,190-7-1538,10-2-229,0-1 0,0 1-1,0 0 1,0 0 0,1-1-1,-1 1 1,1-1 0,-1 1-1,1 0 1,0-1 0,0 1-1,0-1 1,0 1 0,1-1-1,0-2 1,-1-2-3316,0 9 2066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0 106 384,'0'0'1156,"0"0"-444,0 0-282,0 0-69,0 0 1,0 0-28,1-2-161,-1 1-1,0 0 0,1-1 0,-1 1 0,1 0 0,-1 0 0,1-1 0,-1 1 0,1 0 0,0 0 0,0 0 0,0 0 0,1-2 0,88-1-83,153-28 0,-213 27-86,-29 4-45,0 1 0,0 0 0,1 0 0,-1 0 0,0 0 0,0 0 0,1 0 1,-1 0-1,0 0 0,1 0 0,-1 0 0,0 1 0,0-1 0,1 1 0,-1-1 0,0 1 0,0-1 0,0 1 0,0 0 0,0-1 0,0 1 0,0 0 0,0 0 0,0 0 0,0 0 0,0 0 0,0 0 0,-1 0 0,2 2 0,-1-1-24,1 0 1,-1-1-1,1 1 1,-1 0-1,1-1 1,0 1-1,-1-1 1,1 1-1,0-1 0,4 2 1,-4-2 56,-2-1 29,0 0 58,0 0 157,0 0 160,0 0 29,0 0-83,0 0-165,1 0-213,-1 0 0,1 0-1,0 0 1,-1 1-1,1-1 1,-1 0 0,1 0-1,-1 1 1,1-1-1,-1 0 1,1 1 0,-1-1-1,1 1 1,-1-1 0,1 0-1,-1 1 1,1-1-1,-1 1 1,0 0 0,1-1-1,-1 1 1,0-1 0,0 1-1,1-1 1,-1 1-1,0 0 1,0-1 0,0 1-1,0-1 1,0 1 0,0 0-1,0-1 1,0 1-1,0 0 1,0-1 0,0 1-1,0-1 1,0 1-1,-1 0 1,1-1 0,0 1-1,0-1 1,-1 1 0,1 0-1,-1 0 1,-10 29 481,5-16-375,1 0-1,0 1 0,2 0 0,-1-1 0,2 1 0,0 0 1,1 1-1,0-1 0,1 0 0,1 0 0,0 0 0,1 0 1,1 0-1,0 0 0,1-1 0,8 20 0,-7-22 38,-3-5-119,1-1 0,0 0 0,0 0 0,0 0-1,1 0 1,8 10 0,-10-14 18,-1 0 0,1-1 0,0 0 0,1 1 0,-1-1 0,0 0 0,0 0 0,0 0 0,1 0 0,-1-1 0,0 1 0,1-1-1,-1 1 1,1-1 0,-1 0 0,1 0 0,-1 0 0,1 0 0,-1 0 0,0-1 0,1 1 0,-1-1 0,1 1 0,1-2 0,3-1 38,-1 0 1,1 0 0,-1-1 0,0 0 0,0 0 0,0 0-1,-1-1 1,0 0 0,0 0 0,0 0 0,5-8-1,46-68 202,-50 69-237,0 0-1,-1-1 1,0 0-1,-1 0 1,0 0-1,-1 0 1,0-1-1,-1 1 1,-1-1-1,0 0 1,-2-22-1,1 29-12,-1-1-1,0 0 1,0 1 0,0-1 0,-1 1-1,0 0 1,-1 0 0,0-1-1,0 2 1,0-1 0,-1 0 0,0 1-1,0-1 1,-1 1 0,0 0-1,0 0 1,0 1 0,-1 0 0,1 0-1,-1 0 1,0 1 0,-10-6-1,9 8-163,-1 0-1,0 0 0,1 1 0,-1 0 0,0 0 0,0 1 0,0 0 0,0 0 0,1 1 1,-1 0-1,0 1 0,0-1 0,1 1 0,-1 1 0,1 0 0,0 0 0,-8 4 0,-7 6-2077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 4337,'0'0'1152,"0"0"-608,0 0 192,0 0-111,0 0-233,0 0-392,0 0-56,-7-13-72,7 13 48,0 0 72,0 0-248,0 0-241,0 0-231,0 2-144,0 7-32,0-1-1465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 1424,'0'0'1105,"0"0"-449,0 0 143,0 0 82,0 0-183,0 0-220,-1-3-164,0 3-328,1 0 0,-1 0 0,0 1 0,1-1 0,-1 0 0,1 1-1,-1-1 1,1 1 0,-1-1 0,1 1 0,-1-1 0,1 1 0,0-1 0,-1 1 0,1-1 0,-1 1 0,1-1 0,0 1 0,0 0 0,-1-1 0,1 1 0,0-1 0,0 1 0,0 0 0,0-1 0,0 1 0,0 0 0,0-1 0,0 2 0,-18 52-230,8-22 194,-8 60-1,16-83 7,2-1-1,-1 1 1,1 0 0,1 0-1,-1-1 1,1 1 0,1 0-1,3 10 1,-4-16 18,1 0 0,0 0 1,0 0-1,0 0 0,0 0 0,0-1 0,1 1 0,-1-1 1,1 1-1,0-1 0,0 0 0,0 0 0,0 0 1,0-1-1,0 1 0,0-1 0,0 1 0,1-1 0,-1 0 1,0 0-1,1-1 0,-1 1 0,5-1 0,2 2-134,0 0-1,0-1 0,0-1 0,0 0 1,-1 0-1,1-1 0,0 0 0,0 0 1,0-1-1,0-1 0,-1 0 0,1 0 1,-1-1-1,0 0 0,0 0 0,16-12 1,-3-2-574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57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3025,'0'0'720,"0"0"-320,0 0-88,0 0-72,0 0-96,0 0-136,0 0 56,0-2-56,0 2 32,0 0-40,0 0 152,0 0-40,0 0-32,0 0-72,0 0-8,0 0-120,0 0-1056,0 0-857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374 231 72,'0'0'1236,"0"0"-107,0 0-324,-3-18-338,-12-59-78,13 70-390,-1 0 0,0 1 0,-1-1 0,1 0-1,-1 1 1,0 0 0,-1 0 0,0 0 0,0 1 0,0-1-1,0 1 1,-1 0 0,0 1 0,0-1 0,0 1 0,-1 0 0,1 1-1,-10-4 1,10 3-61,0 1-5,0-1 0,0 1 0,-1 0 0,1 1 0,-1-1 0,1 1 0,-1 1 0,0-1 0,0 1 0,0 0 1,0 1-1,0 0 0,1 0 0,-1 0 0,0 1 0,0 0 0,0 0 0,0 1 0,1 0 0,-1 0 0,0 0 0,1 1 0,0 0 0,0 0 0,0 1 0,0 0 0,0 0 0,1 0 0,0 0 0,0 1 0,0 0 0,0 0 0,1 1 0,0-1 0,0 1 0,-6 10 0,7-9 51,0 1-1,0-1 1,1 0-1,0 1 1,0 0-1,1-1 1,0 1-1,0 8 1,1-11-42,0 0 1,0 0 0,0-1 0,0 1 0,1 0-1,0 0 1,0-1 0,0 1 0,1 0 0,-1-1-1,1 1 1,0-1 0,1 0 0,3 6-1,21 16-471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0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1 282 992,'0'0'1390,"0"0"-346,0 0-81,0 0-291,0 0-291,0 0 94,1-16 19,2-3-338,2-42 467,-5 60-438,0 1-105,0 0-57,0 0-126,0 0-82,12 16-162,-2 4 320,2 0 0,0-1 0,2-1 0,24 28 0,-32-40-58,0-1-1,0 0 1,1 0-1,0 0 0,-1-1 1,1 0-1,1 0 1,-1-1-1,1 0 0,-1 0 1,1-1-1,0 0 1,0 0-1,0-1 0,0 0 1,12 0-1,-11-1-38,-1 0-1,1-1 0,0 0 1,0-1-1,0 0 1,-1 0-1,1-1 0,-1 0 1,0 0-1,9-6 1,-12 6 85,0 0 0,-1 0 0,0 0 0,0-1 0,0 0 0,0 0 0,0 0 0,-1 0 0,0 0 0,0-1 0,0 0 0,0 1 0,-1-1 0,0 0 0,0 0 0,0-1 0,0 1 0,0-6 0,0 4 169,-1-1 1,0 1-1,-1-1 0,0 1 1,0-1-1,0 1 0,-1-1 1,0 1-1,-1-1 0,0 1 1,0 0-1,0-1 0,-1 1 1,0 1-1,0-1 0,-1 0 1,0 1-1,-7-10 0,3 8-239,0 0 0,0 1 1,0-1-1,-1 2 0,0-1 0,0 1 0,-1 1 0,0 0 0,0 0 0,0 1 0,-1 0 0,-12-2 0,16 3-27,-1 1 1,0 1-1,0-1 0,-1 1 0,1 1 0,0 0 1,0 0-1,0 0 0,0 1 0,0 0 1,-16 5-1,19-4 194,0 0 0,0 1 0,0 0 1,0 0-1,0 0 0,1 1 0,-1-1 1,1 1-1,0 0 0,0 0 0,1 1 0,-1-1 1,1 1-1,0 0 0,0 0 0,0 0 1,-3 9-1,0 2-53,1-1 0,0 1 1,1 1-1,1-1 0,1 0 1,0 1-1,1 0 0,1 18 1,0-33-10,1 1 1,-1 0-1,1-1 1,-1 1 0,1-1-1,0 1 1,0-1-1,0 0 1,0 1-1,0-1 1,1 0 0,-1 1-1,1-1 1,-1 0-1,1 0 1,0 0-1,4 3 1,-1-2-47,0 1 0,0-1-1,1 0 1,-1-1 0,1 1 0,0-1 0,8 2-1,7 1-267,0-1-1,0-2 1,31 1-1,-36-2 212,1-1 0,-1 0 0,1-2 0,-1 0 0,0-1 0,22-6-1,-31 6 316,-1 1 0,1-2 0,-1 1 0,0-1 0,0 0-1,0 0 1,-1 0 0,1-1 0,-1 0 0,0 0 0,0 0-1,-1-1 1,0 0 0,0 0 0,0 0 0,-1 0 0,5-10-1,3-15 560,-10 25-668,1-1-1,0 1 0,0 1 1,0-1-1,1 0 1,0 1-1,0-1 1,0 1-1,7-7 0,-9 11-102,0 1 0,-1-1-1,1 1 1,0 0-1,0 0 1,0-1-1,0 1 1,0 0 0,0 0-1,0 0 1,0 0-1,0 0 1,0 0-1,0 0 1,0 0 0,0 0-1,-1 1 1,1-1-1,0 0 1,0 1-1,0-1 1,0 0 0,0 1-1,0-1 1,-1 1-1,1-1 1,0 1-1,0 0 1,-1-1 0,1 1-1,0 0 1,0 1-1,23 25 7,-22-24-10,11 14-126,0 0-1,1 0 0,1-2 0,24 20 1,-31-29 23,-1-1 0,1-1 0,0 0 0,1 0 0,-1 0 0,1-1 1,-1 0-1,1-1 0,0 0 0,0 0 0,0-1 0,0 0 0,11-1 1,-10 1 110,0-1 0,1-1 0,-1 0 1,0 0-1,0-1 0,0 0 0,-1-1 1,15-5-1,-20 6 98,-1-1-1,1 1 1,-1-1-1,0 1 1,1-1-1,-1 0 1,0 0-1,-1 0 1,1 0-1,-1-1 1,1 1-1,-1-1 1,0 0-1,0 1 1,-1-1 0,1 0-1,-1 0 1,0 0-1,0 0 1,0 0-1,0-1 1,-1 1-1,0-8 1,1 4-11,0-1-1,-1 0 1,-1 1 0,1-1 0,-2 0 0,1 1 0,-1-1 0,0 1-1,-1 0 1,0 0 0,0 0 0,0 0 0,-1 0 0,-1 0 0,1 1-1,-1 0 1,-1 0 0,1 0 0,-1 1 0,0 0 0,0 0-1,-1 0 1,-10-6 0,8 6-187,0 0 0,-1 1 1,1 0-1,-1 1 0,0 0 0,-1 1 0,1 0 0,-1 0 0,1 1 0,-1 0 0,0 1 0,0 0 1,1 1-1,-1 0 0,0 1 0,0 0 0,0 1 0,-18 5 0,2 2-507,0 1-1,1 1 0,0 2 1,1 0-1,-41 30 0,28-17-827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22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63 544,'0'0'1359,"0"0"-183,0 0-142,0 0-177,0 0-178,0 0-149,0 0-125,0 0-73,0 0-61,0 0-18,0 0-34,0 0-23,0 0-56,0 0 44,0 0 12,0 0 64,0 0-29,0 0-4,0 0-77,21-32 384,-17 29-554,0 0 1,0 0-1,0 0 0,0 0 1,0 1-1,1 0 1,-1 0-1,1 0 0,0 0 1,-1 1-1,1 0 1,0 0-1,9-1 0,71 2-479,-48 1 139,-36-1 339,0 0 1,0 0-1,0 0 0,0 0 0,0 0 0,0 0 1,0 0-1,0 0 0,0 0 0,0 0 1,0 1-1,0-1 0,-1 0 0,1 1 0,0-1 1,0 1-1,0-1 0,0 1 0,0-1 1,-1 1-1,1 0 0,0-1 0,0 1 0,-1 0 1,1 0-1,-1-1 0,1 1 0,-1 0 1,1 0-1,-1 0 0,1 0 0,-1 0 0,0 0 1,1 0-1,-1 0 0,0 0 0,0 0 1,0 0-1,0 0 0,0 0 0,0 0 0,0 0 1,0 0-1,0 0 0,0 0 0,0 0 0,-1 0 1,1-1-1,0 1 0,-1 0 0,1 0 1,-1 1-1,-1 3-1,-1 0 0,1 0 0,-1 0 0,0 0 0,0-1 0,0 1 0,0-1 0,-6 5 0,-8 4 68,0-1 0,-1-1 0,0-1 0,0 0 0,-1-1 0,-1-1 0,-31 8 0,73-18-427,0 1 0,-1 0 0,25 4 0,13-1 354,-39-2 69,7-1-128,0 2 0,43 6 0,-64-6-6,0 0 0,0 0-1,0 1 1,-1 0 0,1 0-1,0 0 1,-1 1 0,1 0 0,-1 0-1,0 0 1,0 1 0,0-1-1,-1 1 1,1 0 0,-1 1-1,0-1 1,5 8 0,-7-9 93,0 0 1,0 0-1,-1 0 1,1 0 0,-1 0-1,0 0 1,0 0-1,0 0 1,0 0 0,-1 1-1,1-1 1,-1 0-1,0 0 1,0 1 0,0-1-1,0 0 1,-1 0-1,1 1 1,-1-1-1,0 0 1,0 0 0,0 0-1,0 0 1,-1 0-1,1 0 1,-1 0 0,1 0-1,-1 0 1,0-1-1,0 1 1,-1-1 0,1 0-1,0 1 1,-1-1-1,0 0 1,1 0 0,-1-1-1,-4 3 1,-13 7 394,0-2 1,0 0-1,0-1 0,-38 8 1,28-7-146,-4 2-14,20-5-128,0-1 1,1-1-1,-1 0 1,-1-1-1,1 0 1,0-2 0,-1 1-1,-22-2 1,35-2-127,0 1 0,0-1 1,0 0-1,0 0 1,0 0-1,0 0 0,1-1 1,-1 1-1,1 0 0,0-1 1,0 1-1,0-1 1,0 1-1,-1-5 0,-11-18-256,8 21 228,0 0 0,1 1 0,-1 0 0,0 0 1,-1 1-1,1-1 0,0 1 0,-1 0 0,1 1 0,-1-1 0,0 1 0,1 0 1,-1 1-1,0-1 0,0 1 0,1 0 0,-1 0 0,-6 2 0,-5-2-144,17 0 135,0 1 0,-1-1 0,1 0 0,0 0 0,-1 0 0,1 1 0,0-1 0,0 0 0,-1 0 0,1 1 0,0-1 0,0 0 0,-1 1 0,1-1 0,0 0 0,0 1 0,0-1 0,0 0-1,0 1 1,0-1 0,-1 1 0,1-1 0,0 0 0,0 1 0,0-1 0,0 0 0,0 1 0,0-1 0,0 1 0,1-1 0,-1 0 0,0 1 0,0-1 0,0 0 0,0 1 0,0-1 0,0 0 0,1 1 0,-1-1 0,0 0-1,0 1 1,1-1 0,-1 0 0,0 0 0,0 1 0,1-1 0,-1 0 0,0 0 0,1 0 0,-1 1 0,0-1 0,1 0 0,-1 0 0,0 0 0,1 0 0,-1 0 0,0 1 0,1-1 0,12 4-1499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23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30 912,'0'0'1120,"0"0"-623,0 0-209,0 0 22,0 0 12,0 0-90,2-5-28,4-14-4,-5 14 87,-1 5 179,0 0-19,0 0-240,0 0-158,0 0 42,-33 1 1224,24 4-1311,-1 0 1,1 1-1,0 0 0,1 0 1,-1 1-1,1 0 1,1 0-1,-1 1 1,1 0-1,1 1 0,-1-1 1,2 1-1,-1 1 1,1-1-1,-6 16 1,9-19-4,1 0 1,1 0 0,-1 0 0,1 1 0,0-1 0,0 0 0,1 0 0,0 0 0,0 0 0,0 0-1,1 0 1,-1 0 0,2 0 0,-1 0 0,1-1 0,-1 1 0,1-1 0,1 0 0,-1 0 0,1 0 0,0 0-1,0-1 1,1 1 0,-1-1 0,1 0 0,0 0 0,10 5 0,-3-7 5,0 0 1,0-1-1,0 0 0,0-1 1,0-1-1,0 0 0,20-4 1,12-7 34,-34 9-179,1 0 1,-1 0-1,1 1 0,18-1 0,-29 1 161,1-1 0,-1 1 0,1-1 0,-1 1 1,0-1-1,0 1 0,0-1 0,-1 1 0,1-1 0,0 1 0,-1 0 0,0-1 0,1 1 0,-3-4 0,-1 1-19,-1 0-1,1 1 1,-1 0-1,0 0 1,-1 0-1,1 0 1,-1 1-1,1 0 0,-1 0 1,0 0-1,0 1 1,-1 0-1,-11-3 1,-3 2-35,1 1 0,-1 1 0,-21 1 0,12 1 25,29-1-43,0 0 0,-1 0 0,1 1 0,0-1 1,0 0-1,-1 1 0,1 0 0,0-1 0,0 1 0,0 0 0,0-1 1,0 1-1,0 0 0,0 0 0,0 0 0,0 0 0,0 0 1,0 0-1,0 0 0,1 0 0,-1 0 0,0 0 0,1 1 0,-2 1 1,-11 42-2381,2-9 1043,3-22 786,0-1-316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24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4153,'0'0'1544,"0"0"-792,0 0-47,0 0-201,0 0-224,0 0-280,0 0-136,-7-5-112,7 5 104,2 0-88,1 0-137,-1 0-87,0 0-352,-2 0 96,0 9-8,0-3-1561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2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61 125 1856,'0'0'1606,"0"0"-807,0 0-426,0 0-91,0 0-181,-3-1-226,2 0 124,1 1 0,-1 0 1,0-1-1,1 1 0,-1 0 0,1-1 1,-1 1-1,0 0 0,1 0 1,-1 0-1,0-1 0,1 1 0,-1 0 1,0 0-1,1 0 0,-1 0 1,0 0-1,1 0 0,-1 0 1,0 1-1,1-1 0,-1 0 0,1 0 1,-1 0-1,0 1 0,1-1 1,-1 0-1,1 1 0,-1-1 0,0 0 1,1 1-1,-1-1 0,1 1 1,-1-1-1,1 1 0,0-1 0,-1 1 1,0 0-1,-2 35-97,3-35 45,0 5 53,0 0 1,0 0-1,0 0 1,1 0-1,0 0 1,0-1-1,1 1 1,0 0-1,0-1 1,0 1-1,1-1 1,-1 0-1,1 0 1,0 0-1,1 0 1,-1 0-1,1-1 1,0 1-1,0-1 1,1 0-1,-1 0 1,1-1-1,0 1 1,0-1-1,0 0 1,0 0-1,1-1 0,-1 0 1,1 0-1,-1 0 1,1 0-1,0-1 1,0 0-1,-1 0 1,10-1-1,-5 0 16,-1-1 0,1 0 0,-1-1 0,1 0 0,-1-1 0,0 0 0,0 0-1,0-1 1,0 0 0,12-8 0,16-7-119,-28 15 25,1-1-1,-1 0 0,-1 0 1,15-11-1,-21 14 71,0 0 0,1-1 1,-1 1-1,0-1 0,0 0 0,-1 0 0,1 0 0,0 0 0,-1 0 0,0 0 1,0 0-1,0 0 0,0 0 0,0 0 0,-1-1 0,1 1 0,-1 0 0,0-5 1,-1 3 48,0-1 1,0 1 0,0-1 0,-1 1 0,0-1 0,0 1-1,-1 0 1,1 0 0,-1 0 0,0 0 0,-1 0-1,1 1 1,-1-1 0,0 1 0,0 0 0,0 0 0,0 1-1,-1-1 1,1 1 0,-1 0 0,0 0 0,-6-3 0,-12-5 140,0 0 1,0 2-1,-43-12 1,63 20-268,0 1-1,0 0 1,1-1-1,-1 1 1,0 0-1,1 1 1,-1-1 0,0 0-1,0 1 1,1-1-1,-1 1 1,1 0-1,-1 0 1,1 0 0,-5 2-1,-36 28-114,2-2 136,-13-10 136,52-18-29,46 25-1892,11 13-31,-38-24 1173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19:26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25 152 176,'0'0'1103,"0"0"-407,0 0-70,0 0-130,0 0-254,0 0-196,0 0-30,0 0 73,0 0 186,0 0 104,0 0 58,0 0-52,0 0-115,0 0-152,0 0-88,0 19 19,0-10-73,0 0-1,1-1 1,0 1 0,0 0-1,1-1 1,0 0 0,1 1-1,0-1 1,0 0 0,5 9-1,-5-13 23,-1 0 1,1-1-1,0 1 0,0-1 0,0 0 0,0 0 1,0 0-1,1 0 0,0 0 0,-1-1 0,1 0 0,0 1 1,0-2-1,0 1 0,1 0 0,-1-1 0,0 0 0,1 0 1,-1 0-1,0 0 0,8 0 0,2-1 28,1 0 0,-1-1 0,0 0-1,0-1 1,0-1 0,0 0 0,0-1 0,-1-1-1,16-6 1,-21 7 10,-1 1-1,0-1 0,-1-1 0,1 1 1,-1-1-1,1 0 0,-1-1 1,-1 0-1,1 0 0,-1 0 1,0 0-1,-1-1 0,1 1 0,-1-1 1,0-1-1,-1 1 0,5-15 1,-7 18-14,0-1 1,0 1 0,-1-1-1,0 1 1,0-1-1,0 0 1,0 1 0,-1-1-1,1 1 1,-1-1 0,0 1-1,-1-1 1,1 1-1,-1 0 1,0 0 0,0-1-1,0 1 1,0 1 0,-1-1-1,0 0 1,0 0-1,0 1 1,0 0 0,-6-5-1,0 0-23,-1 1-1,0 0 0,0 1 1,0 0-1,-1 1 0,1 0 1,-1 1-1,-19-6 0,22 9-11,0-1-1,0 1 1,0 0-1,0 1 1,0-1-1,0 2 0,0-1 1,0 1-1,0 0 1,0 1-1,0 0 1,0 0-1,0 1 1,-11 6-1,1 1-233,0 1 0,0 1 0,2 0 0,-23 22-1,38-34 236,1 1 0,-1 0 0,0 0 0,1 0 0,-1 0-1,1 0 1,-1 0 0,1 0 0,0 0 0,-1 0-1,1 0 1,0 0 0,0 0 0,-1 0 0,1 1 0,0-1-1,0 0 1,0 0 0,0 0 0,1 0 0,-1 0 0,0 0-1,0 0 1,1 0 0,-1 0 0,1 0 0,-1 0-1,1 0 1,-1 0 0,1 0 0,-1 0 0,1 0 0,0 0-1,-1-1 1,1 1 0,0 0 0,0 0 0,0-1-1,0 1 1,1 0 0,38 27 53,-24-19-58,0-1 0,1 0 0,0-1-1,1-1 1,-1-1 0,1 0 0,0-2 0,0 0 0,1-1 0,-1 0 0,1-2 0,-1 0 0,31-4 0,-44 3 66,0 0 0,1-1-1,-1 0 1,0 1 0,0-2 0,0 1 0,0-1 0,-1 1-1,1-1 1,-1 0 0,1-1 0,6-6 0,-11 12-36,0 1 0,0 0-1,1-1 1,-1 1 0,1 0 0,0-1 0,0 1 0,0-1 0,0 1 0,0-1 0,0 1-1,0-1 1,1 0 0,-1 0 0,1 0 0,0 0 0,0 0 0,0 0 0,3 3-1,47 41-83,-44-42 110,-1 0 0,2 0 0,-1-1 0,0 0 0,1 0 0,-1-1 0,1 0-1,0 0 1,0-1 0,-1-1 0,1 1 0,0-1 0,0-1 0,0 0-1,13-2 1,-12 1 20,-1 0-1,1-1 1,-1 0-1,0-1 1,0 0-1,0 0 1,0-1-1,-1 0 0,0 0 1,0-1-1,0 0 1,-1-1-1,11-11 1,-13 11 52,0 0 0,-1 0 0,0 0 0,0 0 0,-1-1 1,0 1-1,0-1 0,-1 0 0,2-9 0,-4 14-93,1-1 0,0 1 1,-1-1-1,0 0 0,0 1 0,0-1 0,0 0 0,-1 1 0,1-1 0,-1 0 0,0 1 0,0-1 1,0 1-1,0-1 0,-1 1 0,1 0 0,-1 0 0,0 0 0,0-1 0,0 2 0,-6-6 0,-3-1-96,-1 1 0,0 0-1,-1 1 1,1 1-1,-1 0 1,-1 0-1,1 2 1,-1-1 0,0 2-1,0 0 1,0 0-1,0 2 1,-1 0-1,1 0 1,-24 3-1,31-1-25,-1 0 0,1 1-1,0 0 1,0 0 0,-1 0-1,1 1 1,1 0-1,-1 1 1,0 0 0,1 0-1,-7 5 1,-63 58-722,64-55 452,-19 18-1034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12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0 576,'0'0'720,"0"0"-536,0 0-184,0 0-336,0 0-808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1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28 627 488,'-23'16'918,"18"-13"-126,5-3-96,0 0-31,0 0-180,0 0-320,0 0-320,1-12 7051,0-3-5174,2-25-1719,-3 40 23,0 0-22,0 0-1,1 0 0,-1 0 0,0 0 0,0 0 0,0 0 1,1 0-1,-1 0 0,0 0 0,0 0 0,0 0 1,1 0-1,-1 0 0,0 0 0,0-1 0,0 1 1,0 0-1,1 0 0,-1 0 0,0 0 0,0 0 0,0 0 1,0-1-1,0 1 0,1 0 0,-1 0 0,0 0 1,0 0-1,0 0 0,0-1 0,0 1 0,0 0 0,0 0 1,0 0-1,0-1 0,0 1 0,1 0 0,-1 0 1,0 0-1,0-1 0,0 1 0,0 0 0,0 0 0,-1 0 1,1-1-1,0 1 0,0 0 0,0 0 0,0 0 1,0-1-1,0 1 0,0 0 0,0 0 0,0 0 1,0 0-1,0-1 0,-1 1 0,1 0 0,0 0 0,0 0 1,0 0-1,0 0 0,-1 0 0,1-1 0,0 1 1,0 0-1,144-29-147,219 2-116,-136-5 226,72-7 2,1056-22-904,-247 36 941,-91-61 5,-424-3-26,-196 27 9,-355 56 7,710-94-41,-546 87-399,-206 13 414,0 0 90,0 0 138,0 0 31,0 0 45,0 0-204,0 0-87,0 0-123,0 0-472,0 0-1311,0 0-2505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16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18 743 592,'0'0'727,"0"0"-279,0 0-292,0 0-225,0 0-198,-12-19 152,6 8 5866,15 9-5727,0 0 1,-1 1 0,1 0-1,0 1 1,0 0-1,0 0 1,13 2 0,10 0 17,64 2-4,-54-1 72,85-6-1,-106-2 13,-1 0-1,0-1 1,0-1-1,0 0 1,-1-2 0,25-14-1,-22 10 37,1 2-1,1 0 0,42-11 0,105-13-152,2 8-1,1 7 0,236 4 1,62-15 54,-326 18-69,504-61-13,-368 39 1,473-66 107,-342 29-129,-193 29 39,261-16 1,-415 53-3,115-27 0,-49 6 51,-59 24-152,-73 3 94,1 0 40,0 0-83,0 0 36,-1 0 22,40 0-78,-32 0-54,1-1 1,-1 1-1,1 1 1,-1 0-1,1 0 1,-1 1-1,0-1 1,0 2-1,0-1 1,0 1 0,0 1-1,0-1 1,-1 1-1,1 1 1,-1-1-1,12 11 1,-7-2-530,2-2-702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7:58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28 1032,'0'0'887,"0"0"-105,0 0-77,0 0-166,0 0-134,0 0-43,0-5-68,0-13-122,0 13-46,0 5 46,2 26 155,-4 2-308,-1-1 1,-2 0 0,0 0 0,-2 0 0,-1-1 0,-14 31-1,10-28-6,2 1-1,1-1 0,1 2 0,-5 45 1,13-13-3187,0-59 1777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1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2497,'0'0'1148,"0"0"-451,0 0-267,0 0 64,0 0-89,3-11 291,-1 7 2044,114 2-3031,82 2 342,-210 35-76,-21 36 200,-32 95 0,55-131-115,0 0 1,2 0-1,2 1 0,1 0 1,1 39-1,-3-25-1551,7-50 1435,0 0-1,0 1 1,0-1 0,0 0 0,0 0-1,0 0 1,0 0 0,0 1 0,0-1-1,0 0 1,0 0 0,0 0-1,0 0 1,-1 1 0,1-1 0,0 0-1,0 0 1,0 0 0,0 0-1,0 0 1,0 1 0,0-1 0,0 0-1,-1 0 1,1 0 0,0 0-1,0 0 1,0 0 0,0 0 0,0 0-1,-1 1 1,1-1 0,0 0-1,0 0 1,0 0 0,0 0 0,0 0-1,-1 0 1,1 0 0,0 0-1,0 0 1,0 0 0,-1 0 0,1 0-1,0 0 1,0 0 0,0 0-1,0 0 1,-1-1 0,-1 1-520,-4 0-2137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20 4489,'0'0'1076,"0"0"-528,0 0-225,0 0 84,0 0 24,0 0-190,0-1-236,-1 1 0,1-1 0,0 1-1,0-1 1,0 1 0,0-1 0,0 1 0,0-1 0,0 1 0,-1-1 0,2 1-1,-1-1 1,0 1 0,0-1 0,0 1 0,0-1 0,0 0 0,0 1-1,0-1 1,1 1 0,-1 0 0,1-2 0,338 0-2068,-319 0 133,-15 0 288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3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14 704,'0'0'1303,"0"0"-311,0 0-157,0 0-109,0 0-189,0 0-225,-14-9 2806,7 7-3121,0 1 0,0 0 0,0 0 0,0 1 0,0 0 0,0 0 0,0 1 0,0 0 0,0 0 0,0 1 0,-8 2 0,12-3-2,0 1-1,0-1 1,0 0-1,1 1 1,-1 0-1,1 0 1,-1 0-1,1 0 1,0 0-1,-1 0 1,1 0-1,0 1 1,0-1-1,1 1 1,-1 0-1,1-1 1,-1 1-1,1 0 1,0 0 0,0 0-1,0 0 1,0 0-1,1 0 1,-1 0-1,1 0 1,-1 0-1,2 5 1,-4 23 19,2-28-20,0 0 0,1 0-1,-1 0 1,1 0-1,0 0 1,0 0-1,0 0 1,0 0 0,0 0-1,1 0 1,-1 0-1,1 0 1,0 0 0,0 0-1,0 0 1,0 0-1,0 0 1,1 0 0,-1-1-1,1 1 1,0-1-1,0 1 1,0-1 0,0 0-1,4 4 1,27 17 70,-19-14-70,-1 0 1,-1 1 0,18 17 0,-27-23 29,0 0 0,0 0 0,0 0-1,0 0 1,-1 0 0,1 1 0,-1-1 0,0 1 0,-1 0 0,1-1 0,-1 1 0,0 0-1,0 0 1,0 0 0,-1 7 0,0-5 14,0 0 0,0-1 0,0 1 0,-1-1 0,0 1 0,-1-1-1,1 0 1,-6 13 0,6-17-19,-1 0 0,0 0 0,1 1-1,-1-1 1,0 0 0,0-1 0,0 1 0,0 0-1,0-1 1,-1 1 0,1-1 0,0 1 0,-1-1-1,1 0 1,-1 0 0,1 0 0,-1-1-1,0 1 1,1 0 0,-1-1 0,0 0 0,1 0-1,-1 0 1,-4 0 0,6 0-16,-8 0 19,0 0 0,-1 0 0,1-1 0,0 0 0,0 0 0,-14-5 0,20 5-21,0-1-1,1 1 1,-1-1-1,1 1 1,0-1 0,-1 0-1,1 0 1,0 0-1,0 0 1,0 0-1,1 0 1,-1-1-1,0 1 1,1-1-1,-1 1 1,1-1-1,0 0 1,0 1-1,0-1 1,0 0-1,1 0 1,-1 0-1,1 1 1,-1-1-1,1-6 1,0 0-39,0 0 1,0 0 0,1-1-1,0 1 1,1 0-1,0 0 1,0 0 0,1 1-1,0-1 1,1 1 0,5-12-1,2 3-42,0 1 1,1 0-1,1 0 1,17-16-1,-14 16 72,-4 3-8,0 0 0,1 1 0,0 1 0,0 0 0,2 1 0,24-15 0,-23 4-4705,-22 21 1736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30 2841,'0'0'917,"0"0"-467,0 0-272,0 0 6,0 0 155,0 0-30,-4-29 2524,0 29-2812,1 1-1,0 0 1,0 0 0,0 0 0,1 0-1,-1 0 1,0 1 0,0 0-1,1-1 1,-1 1 0,1 0-1,-1 0 1,1 0 0,0 0-1,0 1 1,0-1 0,0 1 0,0-1-1,0 1 1,1 0 0,-1 0-1,1-1 1,0 1 0,0 0-1,-1 4 1,-5 12 102,1 1-1,-5 32 1,9-45-110,-2 15 50,0-5-29,0 0 0,1 1 1,1-1-1,1 1 0,0 0 0,1-1 0,4 27 0,-3-42-34,0 1-1,1-1 1,-1 1 0,0-1 0,1 0-1,-1 0 1,1 0 0,0 0 0,0 0-1,0 0 1,0 0 0,0-1-1,0 1 1,0-1 0,0 1 0,1-1-1,-1 0 1,0 0 0,1 0 0,-1 0-1,1 0 1,0-1 0,-1 1-1,5 0 1,10 1-3,-1-1 0,30 0 0,-33-1 3,3-1 7,1 0 0,-1-1 0,0 0 0,0-2 1,0 0-1,0 0 0,-1-2 0,26-12 0,-40 17-13,0 0 1,0-1-1,0 1 1,0 0-1,0-1 1,0 1-1,-1-1 1,1 1-1,-1-1 1,1 1-1,-1-1 1,1 0-1,-1 1 1,0-1-1,0 1 1,0-1-1,0 0 1,0 1-1,0-1 1,0 0-1,-1 1 1,1-1-1,0 1 1,-1-1-1,0 1 1,1-1-1,-1 1 1,0-1-1,-1-1 1,-22-46-322,23 46 288,0 0-1,-1 1 1,0-1-1,0 0 1,1 1 0,-1-1-1,-1 1 1,1 0-1,0 0 1,-1 0 0,1 0-1,-1 0 1,1 0-1,-1 1 1,0-1 0,0 1-1,0 0 1,0-1-1,0 1 1,0 1 0,0-1-1,-5 0 1,4 1 30,0 1 0,-1 0-1,1 0 1,0 0 0,0 1 0,0-1 0,0 1 0,0 0 0,0 0-1,0 0 1,1 1 0,-1-1 0,1 1 0,0 0 0,-6 6 0,1-2-277,0 1 1,1 0-1,0 0 1,0 1-1,1 0 1,0 0-1,0 1 1,1-1-1,1 1 1,-1 0-1,2 0 1,-1 1-1,2-1 1,-3 15-1,4-3-2169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4657,'0'0'1864,"0"0"-1135,0 0-185,0 0 104,0 0-168,0 0-272,0 0-152,0-2-16,0 0-32,0 2-16,0 0 8,0 0-112,0 0-400,7 0-600,2 0-1073,0 0-2344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3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114 309 3289,'0'0'1040,"0"0"-443,0 0-182,0 0 123,0 0 132,0 0-180,-5-13 315,2 13-782,-1 1 0,0-1 0,1 1 0,-1-1 0,0 1 0,1 0 0,-1 0 0,1 1 0,-1-1 0,1 1 0,-1 0 0,1 0 0,0 0 0,0 0 0,0 0 0,0 1 0,1-1 0,-1 1 0,1 0 0,-1 0 0,1 0 0,0 0 0,0 0 0,0 1-1,1-1 1,-1 0 0,1 1 0,0-1 0,0 1 0,0 0 0,0-1 0,0 1 0,1 0 0,0 0 0,0-1 0,0 1 0,0 0 0,0 0 0,1-1 0,0 1 0,0 0 0,0-1 0,0 1 0,0-1 0,1 1 0,0-1 0,-1 0 0,1 0 0,4 5 0,3 2-39,1-2 1,0 1-1,0-1 1,1-1-1,0 0 1,0 0-1,0-1 1,1-1-1,0 0 1,0-1-1,1 0 1,-1 0-1,1-1 1,0-1 0,0-1-1,-1 1 1,1-2-1,0 0 1,21-3-1,-28 3-12,-1-1-1,0 0 0,0 0 1,0-1-1,0 1 1,0-1-1,0 0 0,0-1 1,-1 1-1,1-1 0,-1 0 1,0 0-1,0 0 1,0-1-1,0 1 0,5-6 1,-5 2-10,1 1 1,-1-1 0,0 0 0,-1 0-1,1-1 1,-1 1 0,-1-1-1,0 1 1,0-1 0,1-9 0,-1 6-11,-1 0 0,0-1 0,-1 1 1,0 0-1,-1 0 0,-1 0 0,1 0 1,-2 0-1,1 0 0,-2 0 0,1 0 1,-1 1-1,-1 0 0,0 0 1,-10-15-1,10 19-39,-1 0 1,-1 0-1,1 0 1,-1 1-1,1 0 1,-2 0-1,1 1 1,0 0-1,-1 0 1,0 1-1,0 0 1,0 0-1,0 1 1,0 0-1,0 0 1,-1 1-1,1 0 1,-1 1-1,1 0 0,-1 0 1,1 0-1,0 1 1,-13 3-1,7 1 149,-1 0 0,1 0 0,0 2 0,1-1 0,-1 2 0,1 0 0,1 1-1,-1 0 1,-18 19 0,27-21-58,0 0 0,0 0-1,1 1 1,0-1 0,1 1-1,-1 0 1,2 0 0,-1 0-1,1 0 1,0 0 0,1 0-1,-1 0 1,2 0 0,-1 0-1,1 0 1,4 14 0,-4-19-36,0 0 0,1 0 0,0 0 0,0 0 0,0-1 0,0 1 0,0 0 0,0-1 0,1 1 0,-1-1 0,1 0 0,-1 0 0,1 0 0,0 0 1,0-1-1,0 1 0,0-1 0,0 1 0,0-1 0,1 0 0,-1 0 0,0-1 0,1 1 0,-1-1 0,0 0 0,4 1 0,14 0-26,0 0 0,38-5 0,-55 4 36,11-2-13,-1-1 1,1-1-1,-1 0 1,0-1-1,0 0 1,-1-1-1,1-1 1,-1 0-1,20-15 1,-14 8 373,0-2 1,-1 0-1,-1 0 1,0-2 0,16-22-1,-33 40-322,1 0 0,-1 0-1,0 0 1,0 0-1,0 0 1,0-1 0,0 1-1,1 0 1,-1 0 0,0 0-1,0 0 1,0 0 0,0 0-1,1 0 1,-1 0-1,0 0 1,0 0 0,0 0-1,0 0 1,1 0 0,-1 0-1,0 0 1,0 0 0,0 0-1,0 0 1,1 0-1,-1 0 1,0 0 0,0 0-1,0 0 1,0 0 0,1 0-1,-1 0 1,0 1-1,0-1 1,0 0 0,0 0-1,0 0 1,1 0 0,-1 0-1,0 0 1,0 1 0,0-1-1,0 0 1,0 0-1,0 0 1,9 15 311,7 28-254,-10-29 61,-2-4-130,0 0-1,1-1 0,0 0 0,1 1 0,0-2 1,1 1-1,0-1 0,0 0 0,15 13 1,-15-16-15,-1-1-1,1 0 1,0 0 0,1 0 0,-1-1 0,1 0 0,-1 0 0,1-1 0,0 0 0,0-1 0,0 1 0,0-1 0,12-1 0,-14 0 14,-1 0 1,1 0-1,-1-1 1,1 0-1,-1 0 1,1-1-1,-1 1 1,0-1-1,1 0 1,-1-1-1,0 1 1,-1-1-1,1 0 1,0 0-1,-1 0 1,1-1-1,-1 0 1,0 0-1,0 0 0,-1 0 1,1 0-1,-1-1 1,0 0-1,0 1 1,-1-1-1,3-7 1,2-2-10,-1-1 0,0 0 0,-2 0 0,1-1 0,-2 1 0,2-17 0,-1-11-306,-1-42 1,-4 83 261,0 1 1,0 0 0,-1 0-1,1 0 1,0 0-1,0 0 1,0 0-1,-1 1 1,1-1 0,-1 0-1,1 1 1,0-1-1,-1 1 1,1-1-1,-1 1 1,1 0 0,-1-1-1,0 1 1,1 0-1,-1 0 1,1 0-1,-1 0 1,1 1 0,-3-1-1,-45 2-56,48-2 98,-15 3 22,1 1 1,-1 0-1,1 1 1,0 1-1,0 0 1,1 1-1,0 0 1,0 2-1,0-1 1,1 2-1,1-1 1,-21 21-1,30-25-17,0-1 1,1 1-1,-1 0 0,1-1 0,0 1 0,0 0 0,1 0 1,0 0-1,-1 1 0,2-1 0,-1 0 0,0 0 1,1 1-1,0-1 0,1 0 0,0 7 0,-1-8 5,1 0-1,0 1 1,-1-1-1,2 0 0,-1 0 1,0 0-1,1 0 1,-1-1-1,1 1 1,0 0-1,1-1 0,-1 1 1,1-1-1,-1 0 1,1 0-1,0 0 1,0 0-1,0 0 0,1 0 1,5 3-1,-4-4-20,-1-1 1,0 0-1,1 0 0,-1 0 0,1-1 0,-1 1 1,1-1-1,0 0 0,-1 0 0,1-1 1,-1 1-1,1-1 0,7-2 0,59-26-372,-47 18 378,104-40 1274,-121 49-1170,-1 0-1,1 1 1,0 1-1,1-1 1,-1 1-1,0 0 1,12 2-1,5-1 196,-20 1-263,0-1 0,-1 1 0,1 0 0,-1 0 0,0 1 0,0-1 0,0 1 1,0 0-1,0-1 0,0 1 0,-1 0 0,1 1 0,2 4 0,15 15-9,-13-18-20,0-1 0,0 0 1,0 0-1,0-1 0,1 0 0,-1 0 1,1 0-1,0-1 0,0 0 0,-1-1 0,1 0 1,1 0-1,-1-1 0,0 0 0,0 0 1,0 0-1,0-1 0,0-1 0,0 0 0,0 0 1,7-3-1,-2 1 62,0-1 1,-1 0 0,0-1-1,0-1 1,0 1 0,-1-2-1,0 0 1,0 0 0,-1-1-1,0 0 1,16-20 0,-19 19 33,-1 0 1,0-1-1,0 0 0,-1 0 1,-1-1-1,0 1 1,0-1-1,-1 0 0,-1 0 1,0 0-1,0 0 1,-1 0-1,-1-1 0,0 1 1,-1 0-1,-2-14 0,2 23-86,0 0 0,0 1 0,0-1 0,0 0 0,0 0 0,-1 1 0,1-1-1,-1 1 1,1-1 0,-1 1 0,0 0 0,0-1 0,0 1 0,-1 0 0,1 0 0,-5-2-1,1 0-17,0 1-1,0 1 0,0-1 0,0 1 0,0 0 0,-1 1 0,-8-2 1,-9 1-333,1 1 0,-1 1 0,-28 3 0,14 3-440,1 2 0,0 2-1,1 1 1,0 2 0,-63 32-1,52-24-1323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7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0 425 176,'0'0'635,"0"0"-384,0 0-133,0 0 14,0 0 47,0 0 96,0 0 186,0 0-1,0 0-113,8-12 3288,29-45-3653,-17 15 214,-1-1 1,-3 0-1,-1-1 1,12-61 0,-24 83 107,-3 18-305,0 0 0,1 1 0,-1-1 0,1 1 0,0-1 0,0 1 0,0-1 0,1 1 0,-1 0 1,1 0-1,-1-1 0,1 1 0,0 0 0,0 1 0,4-5 0,-6 7-27,0 0 5,0 0-29,0 0-9,0 0-48,0 0-37,0 0 5,1 53-55,-2 0 0,-2 0 1,-2 0-1,-19 76 0,14-61 238,9-54-53,0-1-1,-1 0 1,-7 26 0,4-35-2421,7-4 683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0 2577,'0'0'1157,"0"0"-477,0 0-192,0 0-60,0 0-146,0 0-110,-43 0 788,28 1-951,-1 0 0,0 1-1,1 1 1,-1 0 0,1 1 0,0 0-1,0 2 1,0 0 0,1 0 0,0 1-1,0 1 1,1 0 0,0 1 0,-20 18 0,23-18-57,0 0 0,1 1 0,0 1 0,1 0 0,0 0 0,1 0 0,0 1 0,0 0 0,2 0 0,-1 1 0,2-1 0,0 1 0,0 1 0,1-1 0,1 0 0,0 1 0,0 16 0,2-24 42,0 1 1,0-1-1,0 0 1,1 1-1,0-1 1,1 0-1,-1 0 1,1 0-1,5 11 1,-4-13-4,-1 0 1,1 0 0,1-1 0,-1 1 0,0-1 0,1 0 0,0 0 0,-1 0 0,1 0 0,0-1 0,1 0 0,-1 1 0,9 2 0,1-1 14,-1 0 1,1 0 0,0-1-1,1-1 1,-1 0-1,0-1 1,1-1-1,-1 0 1,0-1-1,27-5 1,-33 4 34,0 1-1,0-1 1,0-1-1,-1 1 1,1-1-1,-1-1 1,1 1 0,-1-1-1,0-1 1,-1 1-1,1-1 1,-1 0-1,0-1 1,0 1 0,-1-1-1,1-1 1,-1 1-1,-1-1 1,1 1 0,5-12-1,-9 15-39,0 0-1,0 0 1,0-1-1,0 1 1,0 0-1,-1 0 1,1 0-1,-1-1 1,0 1-1,0 0 1,0 0 0,0-1-1,-1 1 1,1 0-1,-1 0 1,0 0-1,0 0 1,0 0-1,0 0 1,-1 0-1,1 0 1,-1 0-1,0 0 1,0 1 0,0-1-1,0 1 1,0-1-1,0 1 1,-1 0-1,1 0 1,-1 0-1,-2-2 1,-3-1 15,1 1 0,-1 0 0,0 1 0,0 0 0,-1 0 0,1 0 0,-1 1 0,1 1 0,-1-1 0,0 1 0,-9 1-1,16 0-66,1 1 0,0-1-1,-1 1 1,1 0 0,0-1-1,0 1 1,0 0 0,0 0-1,0 0 1,0 0 0,0 0-1,0 0 1,0 0 0,0 1-1,0-1 1,1 0 0,-1 0-1,0 1 1,0 0 0,-16 37-378,10-21 216,-20 28-79,20-37 201,1 1 0,0 1 0,0-1-1,1 1 1,1 0 0,-1 0 0,-3 18 0,8-28 31,0 0 1,0 0-1,-1 1 1,1-1-1,0 0 1,0 0-1,0 0 1,0 0-1,1 0 1,-1 1-1,0-1 1,0 0-1,1 0 1,-1 0 0,1 0-1,-1 0 1,1 0-1,-1 0 1,1 0-1,0 0 1,-1 0-1,1 0 1,0 0-1,0-1 1,-1 1-1,3 1 1,16 5-1551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48 832,'0'0'312,"0"0"-93,0 0-3,0 0 65,0 0 91,0 0 21,-7 0 2083,37-2-2461,-1-1 0,1-2 0,-1 0 0,29-11 0,10-1-47,-72 19-3,1 0 0,0-1 0,0 2-1,0-1 1,0 0 0,1 0 0,-1 1 0,0 0 0,1-1 0,0 1 0,0 0 0,0 0 0,0 1 0,-3 5-1,0 1 81,0 1-1,0 0 0,-5 21 0,0 23 388,-6 92-1,-2 22 23,18-166-444,-1-1 0,1 1 0,-1 0 0,0 0 0,0 0 0,0 0 0,0-1 0,0 1 0,0 0 0,-1-1 0,1 1 0,-1-1 0,0 0 0,0 1 0,0-1 0,-2 2 0,3-4 20,1 0-9,4-21-2319,4 5 120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86 984,'0'0'331,"0"0"-39,0 0 277,0 0 85,0 0 118,0 0-96,37 0 725,61-17-1112,-57 9-420,43-3-1,-65 9-131,-1-2-1,1 0 1,-1-1-1,23-9 1,-2 0-1375,-17 7 304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06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1 416,'0'0'149,"0"0"-183,7 2 4783,26 11-4915,29 11-286,102 27 0,-163-51 441,-1 0 0,0 0 0,0 0 0,0 0 0,0 0 0,0 0 0,0 0 1,1 0-1,-1 0 0,0 0 0,0 0 0,0 0 0,0 0 0,0 0 0,1 1 0,-1-1 0,0 0 0,0 0 0,0 0 0,0 0 0,0 0 0,0 0 0,0 0 0,0 0 0,1 0 0,-1 0 0,0 1 0,0-1 0,0 0 0,0 0 0,0 0 0,0 0 0,0 0 1,0 0-1,0 0 0,0 1 0,0-1 0,0 0 0,0 0 0,0 0 0,0 0 0,0 0 0,0 1 0,0-1 0,0 0 0,0 0 0,0 0 0,0 0 0,0 0 0,0 0 0,0 1 0,0-1 0,0 0 0,0 0 0,0 0 0,0 0 0,0 0 0,-1 0 0,1 0 0,0 1 1,0-1-1,0 0 0,0 0 0,-15 9-10,-35 12 775,21-9-718,2-1 18,20-9 11,0 1 1,1 0-1,-1 0 1,1 1 0,-9 5-1,15-8-49,0-1-35,0 0-47,0 0-74,0 0-10,0 0-11,0 0 10,32 0-586,21 2 627,-24-2 68,0 2-1,-1 0 1,35 9 0,-61-11 32,-1 0 0,1 1-1,0-1 1,-1 1 0,1-1 0,-1 1-1,1 0 1,0 0 0,-1 0 0,0 0 0,1 0-1,-1 0 1,0 0 0,1 0 0,-1 0 0,0 1-1,0-1 1,0 0 0,0 1 0,0-1-1,0 1 1,0-1 0,-1 1 0,1-1 0,-1 1-1,1 0 1,-1-1 0,1 1 0,-1 0-1,0-1 1,0 1 0,0 0 0,0 0 0,0-1-1,0 1 1,0 0 0,-1-1 0,1 1 0,-1 0-1,1-1 1,-1 1 0,1 0 0,-3 2-1,-2 8 105,-2 0-1,1 0 0,-2-1 0,-11 15 0,11-17 88,0 3-92,-54 66 424,55-71-337,0 1-1,-1-1 0,1 0 1,-2 0-1,1-1 0,-1-1 0,-10 6 1,5-7-78,0 0 1,-1-1-1,1-1 1,-1 0-1,0-1 1,0-1-1,1 0 1,-17-3-1,-17 1 648,45-1-1448,2 1-1443,0 11 1702,2 4-733,5 1-174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1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47 1120,'0'0'1044,"0"0"-266,0 0-62,0 0-78,0 0-133,0 0-88,0-8-42,0-30-101,-19 57-929,-33 39 894,40-47-211,0 1 0,1 0 1,0 1-1,1 1 0,1 0 1,-10 19-1,18-32-38,0-1 1,1 1-1,-1 0 0,1 1 0,-1-1 0,1 0 1,-1 0-1,1 0 0,0 0 0,0 0 1,-1 0-1,1 1 0,0-1 0,0 0 0,0 0 1,0 0-1,0 0 0,1 1 0,-1-1 1,0 0-1,0 0 0,1 0 0,-1 0 0,1 0 1,-1 0-1,1 0 0,-1 0 0,1 0 0,0 0 1,-1 0-1,1 0 0,0 0 0,0 0 1,0-1-1,-1 1 0,1 0 0,0 0 0,0-1 1,0 1-1,0-1 0,1 1 0,-1-1 0,0 1 1,0-1-1,0 0 0,2 1 0,8 0 42,-1 0 0,1 0 1,-1-1-1,18-3 0,-3 2-21,58 1 44,-82 0-169,-1 0-60,0 0 127,0 0 119,0 0-11,0 0-37,0 0-105,0 0-151,21 0-2541,-14 0 1517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20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38 576,'0'0'904,"0"0"-154,0 0 46,0 0-208,0 0-184,0-7-189,1-24-342,-1 31 104,0 1 0,0-1-1,0 0 1,0 1 0,0-1-1,0 0 1,0 1 0,1-1 0,-1 0-1,0 1 1,0-1 0,0 0-1,0 0 1,1 1 0,-1-1 0,0 0-1,0 0 1,1 1 0,-1-1-1,0 0 1,0 0 0,1 0 0,-1 0-1,0 1 1,1-1 0,-1 0-1,0 0 1,0 0 0,1 0 0,-1 0-1,0 0 1,1 0 0,-1 0-1,0 0 1,1 0 0,-1 0 0,0 0-1,1 0 1,-1 0 0,0 0-1,1 0 1,-1 0 0,0 0 0,1 0-1,-1-1 1,0 1 0,1 0-1,-1 0 1,0 0 0,0 0 0,1-1-1,-1 1 1,0 0 0,0 0-1,0-1 1,1 1 0,-1 0 0,0 0-1,0-1 1,0 1 0,0 0-1,1-1 1,-1 1 0,0-1 0,0 10 128,0 1 0,-1-1 0,0 0 0,0 0 0,-1 0 0,0 0 0,-1 0 1,0 0-1,-1-1 0,1 1 0,-2-1 0,-5 9 0,4-4-53,-1 0-1,1 0 1,1 1-1,-5 18 1,7-7-433,1 1 1,0-1-1,4 40 0,0-5-1150,-2-45 840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21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3 832,'0'0'1939,"0"0"-782,0 0-543,0 0-164,0 0-162,0 0-114,-5-2 1839,-3 3-1983,1 0 1,-1 0-1,1 1 1,-1 1-1,1-1 1,0 1-1,0 0 1,0 1-1,0 0 0,1 0 1,-1 0-1,-9 9 1,-2 3-40,0 0-1,-27 34 1,34-37-10,0-1 0,1 1 0,1 1 0,0 0 0,1 0 0,0 1 0,2 0 1,-1 0-1,2 0 0,0 1 0,1 0 0,0 0 0,2 0 0,-2 19 0,4-30-14,0-1 0,0 1 0,0-1 0,1 1 0,-1-1 0,1 0 1,0 1-1,1-1 0,-1 0 0,1 0 0,0 0 0,0 0 0,4 6 0,-3-6-14,1 0 0,1 0 1,-1-1-1,0 0 0,1 0 0,0 0 0,-1 0 0,1-1 0,0 1 1,10 2-1,12 2-429,1 0 0,-1-2-1,1-1 1,0-1 0,52-2 0,-78-2 519,0 0-1,0 1 1,0-1-1,0 0 1,0 0 0,-1-1-1,1 1 1,0 0-1,-1-1 1,1 1-1,-1-1 1,0 1 0,1-1-1,-1 0 1,0 1-1,0-1 1,0 0-1,0 0 1,0 0 0,-1 0-1,1 0 1,0 0-1,-1 0 1,0 0-1,1 0 1,-1 0 0,0 0-1,0 0 1,0-3-1,0 1 50,1 0 0,-1 0-1,0 0 1,0 0-1,0 0 1,0-1 0,-1 1-1,0 0 1,0 0-1,0 0 1,0 0 0,0 0-1,-1 1 1,-3-7-1,2 7-100,-1-1-1,1 1 1,-1 0-1,0 1 1,0-1-1,0 1 0,0-1 1,0 1-1,-1 0 1,1 1-1,0-1 1,-1 1-1,0 0 0,1 0 1,-1 0-1,0 1 1,1 0-1,-1 0 1,0 0-1,1 0 0,-1 1 1,0-1-1,1 1 1,-7 2-1,4 0-29,1 0-1,-1 0 1,1 0 0,0 1-1,0 0 1,0 0-1,0 1 1,1 0 0,-1 0-1,1 0 1,1 0-1,-1 1 1,1 0 0,0 0-1,-5 8 1,8-10-30,-1-1 0,1 1 1,0 0-1,0 0 0,0-1 0,1 1 1,-1 0-1,1 0 0,0 0 0,0 0 1,0-1-1,0 1 0,1 0 0,0 0 1,-1 0-1,1-1 0,1 1 0,-1 0 1,1-1-1,-1 1 0,1-1 0,0 0 1,0 1-1,0-1 0,1 0 0,-1 0 1,1 0-1,0-1 0,0 1 0,5 3 1,26 18-1965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2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1 416,'0'0'228,"0"0"-49,0 0-6,0 0 49,0 0 51,0 0 152,-1 5 126,-7 17 238,-1-1 0,-1 0 1,-13 21-1,14-29-992,1 1 0,1 0 0,0 0 0,0 1 1,2 0-1,0 0 0,1 0 0,0 1 0,-3 29 0,7-29-1560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22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2457,'0'0'864,"0"0"-334,0 0-233,0 0-23,0 0-252,28 0-454,-24 0 448,-1 0 1,0 0 0,1 0 0,-1 0 0,1 1-1,-1 0 1,0-1 0,0 1 0,1 0 0,-1 0 0,0 1-1,0-1 1,0 1 0,0-1 0,0 1 0,-1 0 0,6 4-1,-6-2 10,0-1 0,0 1-1,0-1 1,0 1 0,-1 0-1,1-1 1,-1 1 0,0 0 0,0 0-1,-1 0 1,1 0 0,-1 0-1,1 0 1,-2 6 0,1-3 6,0-1 0,0 0 0,-1 1 1,0-1-1,-1 1 0,1-1 0,-1 0 1,0 0-1,-1 0 0,1 0 1,-1 0-1,0 0 0,-1-1 0,1 0 1,-1 1-1,0-1 0,-1-1 0,1 1 1,-1-1-1,0 1 0,0-1 0,0-1 1,0 1-1,-1-1 0,0 0 0,0 0 1,0 0-1,0-1 0,0 0 0,0 0 1,0-1-1,-1 0 0,1 0 0,0 0 1,-1-1-1,-10 0 0,46-2-1397,44-1 512,-68 3 838,0 1-1,0 0 1,0 0-1,0 0 1,0 0-1,0 1 1,-1 0-1,1-1 1,0 2-1,-1-1 1,0 1 0,8 5-1,-6-2 11,-1-1 1,0 1-1,0 0 0,-1 0 0,0 0 1,0 1-1,0 0 0,-1-1 1,0 1-1,0 0 0,-1 1 0,1-1 1,-2 0-1,1 1 0,-1-1 0,0 1 1,-1 0-1,0-1 0,0 1 1,0-1-1,-3 12 0,1-15 80,1 0-1,-1 0 1,0 0-1,0 0 1,0-1-1,0 1 1,-1-1 0,1 1-1,-1-1 1,0 0-1,0 0 1,0 0-1,0 0 1,-1-1 0,1 1-1,-1-1 1,0 0-1,0 0 1,1 0-1,-1-1 1,0 1 0,-1-1-1,1 0 1,-8 1-1,-5 1 444,-1-1 0,1 0 0,0-1-1,-31-3 1,39 1-513,1 1 0,0-2 0,-1 1 0,1-1 0,0 0 0,0-1 0,0 0 1,0 0-1,1-1 0,-1 0 0,1 0 0,0-1 0,0 0 0,-10-9 0,16 13-94,1 1 0,0 0 0,0 0 0,0 0 0,0 0-1,0 0 1,0 0 0,0-1 0,0 1 0,0 0 0,0 0 0,0 0 0,0 0 0,0 0 0,0 0-1,0-1 1,0 1 0,0 0 0,0 0 0,0 0 0,0 0 0,0 0 0,0-1 0,0 1 0,0 0 0,0 0-1,0 0 1,0 0 0,0 0 0,0 0 0,0-1 0,1 1 0,-1 0 0,0 0 0,0 0 0,0 0-1,0 0 1,0 0 0,0 0 0,0 0 0,0 0 0,1 0 0,-1-1 0,0 1 0,0 0 0,0 0 0,0 0-1,0 0 1,1 0 0,-1 0 0,0 0 0,0 0 0,0 0 0,0 0 0,0 0 0,1 0 0,-1 0-1,0 0 1,0 0 0,0 0 0,0 1 0,0-1 0,0 0 0,1 0 0,-1 0 0,0 0 0,0 0 230,9 0-1708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2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34 776,'0'0'916,"0"0"-75,0 0 80,0 0-145,0 0-245,0 0-200,0-5-75,0 4-252,0-1 1,0 1 0,-1 0-1,1 0 1,0 0 0,0 0-1,0 0 1,-1 0 0,1 0-1,-1 0 1,1 0 0,-1 0-1,1 0 1,-1 0 0,1 0-1,-1 0 1,0 0 0,0 0-1,1 1 1,-1-1 0,0 0-1,0 0 1,0 1 0,0-1-1,0 1 1,0-1 0,0 1-1,-1-1 1,-43-1 161,37 3-158,1 1 0,0 0 0,0 0 0,0 0-1,0 1 1,0 0 0,0 1 0,1 0 0,-1 0 0,1 0-1,0 1 1,1-1 0,-10 11 0,-9 11 5,-33 43 1,51-60 1,-3 1 16,1 1 0,1 1-1,-1 0 1,2 0 0,0 0 0,0 1 0,1 0-1,0 0 1,2 0 0,-1 0 0,1 1-1,1-1 1,1 1 0,0 0 0,1 0-1,1 19 1,1-25-27,0 0-1,0-1 1,1 1 0,0-1 0,0 1-1,1-1 1,0 0 0,0 0 0,0 0-1,1-1 1,0 0 0,11 11-1,10 7-10,45 34 0,-52-44 10,-9-7-8,1 0 1,0-1-1,0 0 0,0-1 0,1 0 0,-1-1 0,1 0 0,0-1 0,1 0 0,-1-1 0,17 1 1,-25-3 19,0 1 0,0-1 0,0 0 0,0-1 0,0 1 0,0-1 1,0 1-1,0-1 0,-1-1 0,1 1 0,0 0 0,0-1 1,-1 0-1,1 0 0,-1 0 0,1 0 0,-1-1 0,0 1 0,0-1 1,0 0-1,0 1 0,-1-2 0,1 1 0,-1 0 0,0 0 1,1-1-1,-2 1 0,1-1 0,0 0 0,-1 1 0,1-1 0,-1 0 1,0 0-1,-1 0 0,1 0 0,-1 0 0,1 0 0,-1-5 0,-1 2 49,1 1-1,-1-1 0,-1 0 0,1 1 0,-1-1 1,0 1-1,0 0 0,-1 0 0,0 0 0,0 0 0,-1 0 1,1 0-1,-1 1 0,0 0 0,-1 0 0,1 0 0,-1 0 1,0 1-1,0 0 0,0 0 0,-8-5 0,6 4-95,-1 1 0,1 0 0,-1 0-1,0 0 1,0 1 0,-1 0 0,1 0-1,-1 1 1,1 0 0,-1 1 0,0 0-1,1 0 1,-1 1 0,0 0-1,0 0 1,-11 3 0,17-2-37,0 1-1,0-1 1,0 1-1,0 0 1,0 0 0,0 0-1,1 0 1,-1 1 0,1-1-1,-1 1 1,1-1 0,0 1-1,0 0 1,0 0-1,1 0 1,-1 0 0,0 0-1,1 0 1,0 0 0,-1 6-1,0-4 51,0 1 0,1-1-1,0 1 1,0-1 0,1 1 0,-1 0-1,1 0 1,1-1 0,-1 1 0,1 0-1,0-1 1,2 8 0,0-6-53,1 0 1,0 0-1,1-1 1,-1 1-1,1-1 1,0 0-1,1-1 0,8 8 1,16 9-1080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143 108 200,'0'0'200,"0"0"-97,0 0-122,-1-6 100,-2-12 810,-5-32 4763,6 17-5420,2 33-216,0 0-4,0 0 21,0 0-12,0 0 13,0 0-51,-15 3-133,2 13 147,0 0 0,0 0 0,2 1-1,0 1 1,1 0 0,0 0 0,2 1 0,0 0 0,-5 20 0,10-31 3,3-8-5,0 1 0,0 0 0,0-1 0,0 1 0,-1-1 0,1 1 0,0 0 1,0-1-1,0 1 0,0-1 0,0 1 0,1 0 0,-1-1 0,0 1 0,0 0 0,0-1 1,0 1-1,1-1 0,-1 1 0,0-1 0,1 1 0,-1 0 0,0-1 0,1 1 1,-1-1-1,0 0 0,1 1 0,-1-1 0,1 1 0,-1-1 0,1 0 0,-1 1 1,1-1-1,0 0 0,-1 1 0,1-1 0,-1 0 0,1 0 0,-1 0 0,1 1 1,0-1-1,-1 0 0,1 0 0,0 0 0,-1 0 0,2 0 0,38 0-212,-26-1 173,-5 2 36,1 0 0,-1 1-1,1 0 1,-1 0-1,15 7 1,23 18-993,-44-28 933,-1 1 0,1 0-1,-1-1 1,1 1 0,-1-1 0,1 0 0,-1 1 0,1-1-1,-1 0 1,0-1 0,0 1 0,0 0 0,1-1 0,-1 1 0,0-1-1,-1 0 1,3-1 0,0-1-402,0 1 0,-1-1 1,1 1-1,-1-1 0,0 0 0,0 0 1,4-9-1,-3-32 3628,-5 34-2407,1 11-731,0 0 40,0 0-28,0 0 86,0 0 179,0 0-33,0 0-82,0 0-48,0 0-35,0 0-17,0 0-20,0 0 3,0 0-17,0 0-36,-4 32 60,-23 55 444,16-56-398,1-1 0,1 2 0,2-1 0,2 1 0,-3 46 0,8-77-96,0-1 44,0 0 0,0 0 56,0 0 67,0 0 65,0 0-23,0 0-42,0 0-62,0 0-90,0-4 301,0 1-4612,0 3 98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214 105 1464,'0'0'1081,"0"0"-445,0 0-135,0 0-175,0 0-166,0 0-127,-40-4 1290,36 4-1319,-1 0 1,0 0-1,1 0 1,-1 1-1,0 0 1,1-1-1,-1 2 1,1-1-1,-1 1 1,1-1-1,0 1 1,-6 3-1,5 0-6,0-1-1,0 1 1,1 0-1,-1 0 1,1 1-1,1-1 1,-1 1-1,-3 8 1,1-3-4,0 1 0,1 0-1,1 0 1,0 0 0,1 1 0,0-1 0,1 1 0,-1 23 0,3-27 5,0-1 1,0 0-1,1 0 1,0 0-1,1 0 1,0 0-1,0 0 1,0 0-1,1-1 1,0 1 0,1-1-1,0 0 1,0 0-1,0 0 1,6 7-1,-6-13 10,-1 1-1,1-1 1,-1 0-1,1 0 1,-1 0 0,1 0-1,0 0 1,0-1-1,-1 0 1,1 0-1,0 0 1,0 0-1,0 0 1,4-2 0,7 1 26,-3 1-39,0-1 0,0 0 0,0-1 0,0 0 0,0-1 0,0-1 0,-1 1 0,1-2 0,-1 0 0,18-11 0,-23 13 3,-1-1 0,0 1 0,0-1 0,0-1 0,0 1 0,-1-1 0,0 0 0,0 0 0,0 0 0,0 0 0,-1-1 0,0 1 0,0-1 0,0 0 0,-1 0 0,0 0 0,0 0 0,-1-1 0,1 1 0,-1 0 0,0-11 0,-1 6 20,-1 1 0,1 0 0,-2-1 0,1 1 0,-1 0 1,-1 0-1,0 0 0,-1 0 0,1 1 0,-2-1 1,1 1-1,-2 0 0,1 0 0,-1 1 0,0-1 1,-1 1-1,-7-7 0,5 4-94,0 1-1,-1 1 1,0 0-1,0 0 1,-1 1 0,0 0-1,-17-9 1,25 15 8,-1 0 0,0 1 1,0-1-1,0 1 0,-1-1 0,1 1 1,0 0-1,0 1 0,-1-1 1,1 1-1,0 0 0,-1 0 0,1 0 1,0 1-1,-1-1 0,1 1 1,0 0-1,0 0 0,0 1 0,0-1 1,0 1-1,0 0 0,0 0 1,0 0-1,1 0 0,-1 1 0,-3 2 1,-1 5 43,0-1 1,0 1-1,1 0 0,0 1 1,0-1-1,1 1 0,1 1 1,0-1-1,0 1 1,2 0-1,-1 0 0,1 0 1,1 0-1,0 1 1,1-1-1,0 1 0,1-1 1,0 1-1,1-1 1,3 16-1,-3-24 7,1 0-1,-1-1 1,1 1 0,-1 0-1,1-1 1,0 1 0,1-1-1,-1 0 1,1 0-1,-1 0 1,1 0 0,0 0-1,0 0 1,0-1 0,0 1-1,1-1 1,4 2 0,3 2-160,0 0 0,1-1 1,0-1-1,15 4 1,13-1-1071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198 204 832,'0'0'1234,"0"0"-379,0 0-146,0 0-215,0 0-112,0 0-27,-1-7 38,-1-28 304,2 35-694,0 0 0,0-1 0,0 1 0,0 0 0,0 0 1,-1 0-1,1 0 0,0 0 0,0-1 0,0 1 0,0 0 0,0 0 1,-1 0-1,1 0 0,0 0 0,0 0 0,0 0 0,0 0 0,-1 0 1,1 0-1,0 0 0,0 0 0,0 0 0,-1 0 0,1 0 1,0 0-1,0 0 0,0 0 0,0 0 0,-1 0 0,1 0 0,0 0 1,0 0-1,0 0 0,0 0 0,-1 0 0,1 0 0,0 0 0,0 0 1,0 1-1,0-1 0,-1 0 0,1 0 0,0 0 0,0 0 1,0 0-1,0 0 0,0 1 0,0-1 0,0 0 0,0 0 0,-1 0 1,1 0-1,0 1 0,0-1 0,0 0 0,0 0 0,0 0 0,0 1 1,0-1-1,0 0 0,0 0 0,0 1 0,-8 9-35,2 6 22,1 0 0,1 0-1,0 0 1,1 1 0,1 0 0,1-1 0,0 22 0,1-35 5,0-1 0,1 0 1,-1 1-1,0-1 1,1 0-1,-1 0 0,1 1 1,0-1-1,0 0 1,0 0-1,0 0 1,0 0-1,0 0 0,1 0 1,-1 0-1,1 0 1,-1-1-1,1 1 0,2 1 1,0 0 2,0 0 1,1 0-1,0-1 0,-1 1 1,1-1-1,0 0 0,0-1 1,7 2-1,9 1 15,1-1 1,-1-2-1,27 0 0,-40-1-10,-2 0-33,0 0 1,0 0 0,0 0-1,0-1 1,0 0-1,0 0 1,-1-1-1,1 1 1,0-1-1,-1-1 1,6-2-1,-7 2 12,-1 1 0,0-1 0,-1 0 1,1 0-1,0 0 0,-1 0 0,0 0 0,0-1 0,0 1 0,0-1 0,0 1 0,-1-1 0,1 0 0,-1 0 1,0 1-1,0-1 0,0-6 0,1 0 36,0-1 0,-1 1 1,0-1-1,0 1 0,-2-1 1,1 1-1,-1-1 0,-1 1 1,0 0-1,0-1 1,-1 1-1,0 0 0,-1 0 1,0 1-1,0-1 0,-1 1 1,-1 0-1,1 0 0,-15-15 1,6 6 58,6 7-69,-1 0 0,0 1 0,-1 0-1,0 0 1,-1 1 0,-11-8 0,19 15-60,0 1 1,0 0-1,0 0 0,0 0 1,0 1-1,-1-1 1,1 1-1,0 0 1,0-1-1,0 1 1,-1 1-1,1-1 1,0 0-1,0 1 1,0 0-1,0 0 1,-1 0-1,1 0 0,-4 2 1,-8 5 82,1 0 1,-23 17-1,7-5-20,-10 1 12,29-17-19,0 2 0,0 0 0,0 0 0,1 1 1,0 0-1,1 1 0,-10 8 0,18-14-8,0-1 0,-1 1 0,1 0 1,0-1-1,0 1 0,1 0 0,-1 0 0,0-1 0,0 1 0,1 0 1,-1 0-1,1 0 0,0 0 0,0 0 0,-1 0 0,1 0 0,0 0 0,1 0 1,-1 0-1,0 0 0,1-1 0,0 4 0,0-1 4,1 0 0,0-1 0,0 1 0,1 0 0,-1-1 0,1 0 0,0 1 0,-1-1 0,8 5 1,3 2-24,1 0 1,0-1 0,0-1 0,18 8 0,-10-7-385,0-1 1,1-1-1,1-1 0,-1-1 0,1-2 0,-1 0 0,1-1 0,48-3 0,-33-2-673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1:5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0 321 928,'0'0'795,"0"0"-343,0 0-213,0 0-59,0 0-67,8-20-26,27-62 38,-33 76-78,0 1-1,0 0 1,0 0-1,1 0 0,-1 0 1,1 1-1,1-1 1,-1 1-1,0 0 1,1-1-1,0 2 1,0-1-1,0 0 0,1 1 1,-1 0-1,9-5 1,-13 8 6,0 0-20,0 0 100,0 0 137,0 0-12,1 4-238,0 0 1,0 0 0,0 0-1,-1 0 1,0 0 0,0 0-1,0 0 1,-1 7-1,1 21 44,1-27-55,1 0 0,-1 0 0,1-1 0,0 1 0,0 0 0,1-1-1,-1 0 1,1 1 0,0-1 0,0 0 0,1 0 0,-1-1 0,1 1 0,0-1 0,0 1 0,0-1 0,0-1 0,0 1 0,1 0-1,-1-1 1,1 0 0,0 0 0,-1-1 0,1 1 0,9 1 0,-3-2 6,-1 1 1,1-2-1,-1 1 0,1-2 1,-1 1-1,1-1 0,-1-1 1,1 0-1,-1 0 0,0-1 1,17-7-1,-23 7 7,0 1 0,0 0 1,0-1-1,-1 0 0,1 0 0,-1 0 0,0 0 0,1 0 0,-1-1 1,-1 0-1,1 1 0,0-1 0,-1 0 0,0 0 0,0 0 1,0-1-1,0 1 0,-1 0 0,0-1 0,0 1 0,0-1 0,0 0 1,-1 1-1,0-9 0,0-6 192,-2 0 0,0 1-1,0-1 1,-11-34 0,11 50-231,1-1 0,-1 1 0,0-1 0,0 1 0,0-1 0,0 1 0,0 0 0,-1 0 0,0 0 0,1 1 0,-1-1 1,0 0-1,0 1 0,-1 0 0,1 0 0,0 0 0,-1 0 0,1 0 0,-1 1 0,0-1 0,1 1 0,-1 0 0,0 0 0,0 1 0,0-1 0,-5 1 0,2-1-96,0 1 0,0 0 0,0 0 1,0 1-1,0 0 0,0 0 0,0 1 0,0 0 0,0 0 0,1 1 0,-1-1 1,1 1-1,0 1 0,-10 6 0,-58 54-1618,39-31-243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07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 1736,'0'0'1805,"0"0"-629,0 0-533,0 0-140,0 0-170,0 0-132,-17 6-2903,6 2 671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0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1 520,'0'0'1072,"0"0"-145,0 0-5,0 0-127,0 0-223,0 0-110,0 0-8,0 0-58,0 0-76,0 0-111,0 0-53,0 0-106,0 0-14,0 0-14,0 0 26,0 0 2,0 0-33,0 0-26,0 0-1,0 0-8,0 0-34,0 10-28,-1-6 71,0 1 1,0 0-1,0-1 1,0 1 0,0-1-1,-1 1 1,0-1-1,0 0 1,0 0-1,-6 8 1,-35 42 57,19-25-1,-12 18-12,-67 93 263,87-116-229,2 0 1,1 1-1,-21 53 0,32-70-117,0 0-1,1 0 1,0 0 0,0 0 0,0 0-1,2 11 1,-1-16-42,15-4-1918,-3-2-236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09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141 176 656,'0'0'784,"0"0"-356,0 0-62,0 0 119,0 0-159,0 0-202,5-1-100,59-14 13,-47 13 2797,-31 3-2749,1 0 1,-1 1-1,1 1 0,0 0 1,0 1-1,0 0 0,0 1 1,1 1-1,0 0 0,0 0 1,0 2-1,1-1 1,-11 10-1,21-16-90,-1 0 0,1 1 0,0-1 0,1 0 0,-1 1 0,0-1 0,0 0 1,0 1-1,1-1 0,-1 1 0,1-1 0,-1 1 0,1-1 0,0 1 0,-1-1 0,1 1 0,0 0 0,0-1 0,0 1 1,0-1-1,0 1 0,1-1 0,-1 1 0,0 0 0,1-1 0,-1 1 0,1-1 0,0 1 0,-1-1 0,1 0 0,1 2 1,4 5-8,-1 0 0,2-1 0,-1 1 0,11 7 0,8 12-14,-18-19 1,0-1 0,0 0-1,0 0 1,1-1 0,0 0-1,0 0 1,1-1 0,0 0 0,0-1-1,0 1 1,0-2 0,0 1-1,1-2 1,12 3 0,-9-1 4,-1-1 1,0 1-1,1 1 0,-2 0 1,1 1-1,-1 0 1,16 12-1,-25-17 21,-1 0 0,1 0 0,-1 0 0,1 1 0,-1-1 1,1 0-1,-1 1 0,0-1 0,0 1 0,0 0 0,0-1 0,0 1 0,0 0 0,0 0 0,-1 0 0,1 0 0,-1 0 1,1-1-1,-1 1 0,0 0 0,0 0 0,1 0 0,-1 0 0,-1 0 0,1 0 0,0 0 0,0 0 0,-1 0 1,0 3-1,-1-2 19,0 0 1,1-1 0,-1 1 0,0-1-1,-1 1 1,1-1 0,0 1 0,-1-1 0,1 0-1,-1 0 1,1 0 0,-1-1 0,0 1-1,0-1 1,0 1 0,-5 1 0,-71 26 528,52-17-486,-1-2 0,0 0 0,-54 9 0,79-18-55,0-1 1,0 1-1,0-1 0,0 0 1,1 0-1,-1 0 0,0 0 1,0 0-1,0-1 0,0 1 1,0-1-1,1 0 0,-1 0 1,0 0-1,0 0 0,1 0 1,-1-1-1,1 1 0,-1-1 1,-2-2-1,3 0 3,0 1 0,0-1 0,0 1 0,0-1 1,1 0-1,-1 1 0,1-1 0,0 0 0,1 0 0,-1 0 0,0 0 0,1 0 0,0 0 0,1-6 0,-3-58-65,4-81 72,0 143-28,-1 0 0,1 0-1,0 0 1,0 0 0,1 0 0,0 0 0,0 1 0,0-1 0,1 1 0,-1 0 0,1 0 0,1 0 0,-1 1 0,1-1-1,-1 1 1,11-7 0,9-5-129,0 1 1,36-16-1,-47 24 97,29-12-250,44-24-414,-78 39 679,-1-1-1,0 1 0,0-2 0,0 1 0,-1-1 0,0 0 1,0 0-1,6-9 0,-11 14 32,0-1 1,0 1-1,0 0 0,0-1 1,-1 1-1,1-1 0,0 1 1,-1-1-1,1 1 0,-1-1 0,0 1 1,1-1-1,-1 1 0,0-1 1,0 0-1,0 1 0,0-1 1,0 1-1,-1-1 0,1 1 1,0-1-1,-1 0 0,0-2 1,-1 2-4,1 0 0,-1 0 1,1 1-1,-1-1 0,0 0 0,0 0 1,0 1-1,0 0 0,0-1 1,0 1-1,0 0 0,-1 0 0,-3-2 1,-4 0 9,-1 0-1,0 1 1,0 0 0,0 0 0,-17 1 0,27 1-321,1 0-601,0 0-491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0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5521,'0'0'952,"0"0"-616,0 0-95,0 0-209,0 0-32,0 0-361,0 0-271,14-15-40,-5 15 216,-2 0-376,-2 0-784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195 122 1096,'0'0'1559,"0"0"-696,0 0-375,0 0-114,0 0-102,0 0 9,0 0 184,0 0-36,-19 6 295,12 1-718,1 0 0,-1 1 1,1 0-1,1 0 1,-1 0-1,1 1 0,1-1 1,0 1-1,0 0 0,0 1 1,-3 18-1,2-9-17,2-1 0,0 1 0,1 0 0,1 0 0,2 25 0,-1-42 15,1-1-1,-1 0 1,1 1-1,-1-1 1,1 0-1,0 0 0,-1 1 1,1-1-1,0 0 1,0 0-1,0 0 1,0 0-1,0 0 0,0 0 1,0 0-1,0 0 1,0-1-1,1 1 1,-1 0-1,0-1 0,1 1 1,-1 0-1,0-1 1,1 0-1,-1 1 0,0-1 1,1 0-1,-1 0 1,3 0-1,48 2 51,-39-3-36,2 1-38,1-2 1,-1 0-1,1 0 0,-1-2 0,0 0 0,0-1 1,0 0-1,21-12 0,-26 12-33,0 0 1,-1-1-1,0 0 0,0-1 1,0 0-1,-1 0 0,0-1 1,0 0-1,-1 0 0,0-1 1,0 0-1,9-17 0,-13 19 91,-1 1-1,0-1 1,0 0 0,0 0-1,-1 1 1,0-1-1,0 0 1,0 0-1,-1 0 1,-1 0-1,1 0 1,-1 0 0,0 0-1,0 0 1,-1 0-1,0 0 1,0 1-1,-1-1 1,0 1 0,0 0-1,0 0 1,-1 0-1,0 0 1,-8-9-1,5 7-26,1 1-1,-2 0 0,1 0 0,-1 1 0,0 0 1,-1 0-1,1 1 0,-1 0 0,0 1 0,0 0 0,0 0 1,-1 1-1,0 0 0,1 0 0,-1 1 0,-16-1 0,12 3-26,-1-1-1,1 2 0,0 0 0,-15 3 0,22-2-13,0 0 0,0 1 0,0-1 0,1 1 0,-1 1 0,1-1 0,0 1 0,0 0 0,-10 10 0,-2 1-83,1 2 0,1 0-1,-21 26 1,33-36 90,0-1 0,0 1 1,0 0-1,1 0 0,0 0 1,1 0-1,0 1 0,0-1 1,0 1-1,1 0 1,0-1-1,0 1 0,1 0 1,1 9-1,-1-14-32,1 0 0,-1 0 0,1 0 0,0 0 0,0-1 0,0 1 0,0 0 0,0-1 0,1 1 0,-1-1 0,1 1 0,0-1 0,0 0 0,0 0 0,0 1 0,0-1 0,0-1 0,1 1 0,-1 0 0,0 0 0,1-1 0,0 0 0,-1 1 0,1-1 0,0 0 0,5 1 0,5 1-230,0 0 1,0-1 0,0-1-1,19 0 1,31 0-698,-6-1-201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1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45 203 128,'0'0'1511,"0"0"-287,0 0-308,0 0-193,0 0-256,0 0-203,3-16-143,14-48-85,-7 40 90,-6 37-89,-3 43-35,-2-50 18,-4 43 156,3-41-167,1 1-1,0-1 1,0 1-1,1-1 1,0 0-1,0 1 0,1-1 1,0 1-1,2 9 1,-1-15-17,0-1-1,0 1 1,0-1 0,0 0 0,0 0 0,1 0-1,-1 0 1,0 0 0,1 0 0,0-1-1,-1 1 1,1-1 0,0 0 0,0 0-1,-1 0 1,1 0 0,0 0 0,0-1 0,0 1-1,0-1 1,6 0 0,4 1-4,0-1 0,1 0 1,23-4-1,-27 1-38,1 0 1,0 0-1,0-1 0,-1 0 1,0-1-1,0 0 0,0 0 1,-1-1-1,1-1 0,-2 0 1,11-9-1,-13 11 55,0-1 0,-1-1 0,1 1 0,-1-1 0,-1 0-1,1 0 1,-1-1 0,0 1 0,-1-1 0,0 0 0,0 0 0,0 0 0,-1 0 0,-1 0 0,2-11-1,-3 16 7,1-6 47,-1 1 0,0-1 0,0 1 0,-1 0 0,-1-11 0,1 16-91,-1 0 0,1 0-1,0 0 1,-1 0 0,1 0-1,-1 1 1,0-1 0,0 1-1,0-1 1,0 1-1,0-1 1,-1 1 0,1 0-1,-1 0 1,1 0 0,-7-2-1,-7-4-139,0 2 0,-1 0 0,0 0-1,0 2 1,0 0 0,0 1 0,-1 1-1,1 0 1,-1 1 0,-35 4 0,47-3 163,1 1 0,-1 0 0,1 0 1,-1 1-1,1-1 0,-1 1 0,1 0 1,0 1-1,0-1 0,0 1 1,0 0-1,1 1 0,-1-1 0,1 1 1,-1 0-1,1 0 0,1 0 0,-1 0 1,0 1-1,1-1 0,0 1 0,0 0 1,-3 8-1,1 0-22,0 1 0,0-1 0,1 1 0,1 0 0,0 1 0,1-1 0,1 0 0,0 16 0,1-28 7,1 0-1,-1 0 1,0 0 0,1 0-1,-1 0 1,1-1-1,-1 1 1,1 0 0,0 0-1,0 0 1,0 0-1,0-1 1,0 1 0,1 0-1,-1-1 1,0 1-1,1-1 1,-1 0 0,3 2-1,1 1 5,1-1 0,-1 0 0,1 0-1,-1 0 1,1-1 0,8 3-1,10 1-82,-1-2 0,33 3 0,-48-6-4,39 3-435,-9-1-292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12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1 203 408,'0'0'720,"0"0"-237,0 0 25,0 0 82,0 0 39,0 0 54,12-13 28,40-41-119,-38 36 199,-14 17-476,1 7-238,0-4-79,6 18-26,1 0 0,1 0 0,15 24 0,-20-37 10,0-1 1,1 0-1,0-1 1,0 1-1,1-1 1,-1 0-1,1 0 1,0-1-1,0 0 1,1 0-1,0 0 1,-1-1-1,14 5 1,-3-3 15,0-1 0,1-1 0,0 0-1,0-1 1,0-1 0,0-1 0,0 0 0,-1-2 0,1 0-1,0-1 1,0 0 0,-1-2 0,0 0 0,0-1 0,0 0 0,0-2-1,20-12 1,-33 18 57,-1-1 0,1 1-1,-1-1 1,0 0 0,0 0-1,0-1 1,-1 1 0,1 0-1,-1-1 1,0 0 0,1 0-1,-2 1 1,1-1-1,0 0 1,0-5 0,-1 6-29,-1 0 0,1 1 0,-1-1 0,0 0 0,0 0 0,0 1 0,-1-1 1,1 0-1,-1 0 0,1 1 0,-1-1 0,0 0 0,0 1 0,0-1 0,0 1 0,-1-1 0,1 1 1,-1 0-1,1 0 0,-1-1 0,0 1 0,0 0 0,0 0 0,-3-2 0,-11-8-39,-1 1-1,0 1 1,0 0-1,-1 1 1,0 1-1,-19-5 1,-121-30 45,118 34 46,30 6-18,7 2-181,0-1 0,0 1 0,0 0 0,-1 0 0,1 1 0,0-1-1,-1 1 1,1-1 0,0 1 0,-1 0 0,1 1 0,-1-1 0,1 0 0,0 1-1,-1 0 1,1 0 0,0 0 0,0 0 0,0 0 0,-1 1 0,1-1 0,-4 4-1,-56 83-1743,31-42 684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4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374 126 1616,'0'0'1562,"0"0"-594,0 0-148,0 0-169,0 0-216,0 0-131,-7-26 1828,7 24-2156,0-1-1,0 0 0,1 0 1,-1 1-1,1-1 0,0 0 0,0 1 1,0-1-1,0 1 0,0-1 0,1 1 1,-1 0-1,1-1 0,0 1 0,-1 0 1,1 0-1,0 0 0,3-2 0,2-1-25,-1 1-1,1-1 1,-1 2-1,1-1 1,0 1-1,13-4 1,-1 1-90,0 2 0,0 0 0,1 1 0,31 0 0,-48 3 130,-1 0 0,0 1-1,1-1 1,-1 1-1,0-1 1,0 1 0,1 0-1,-1 0 1,0 0-1,0 0 1,0 1 0,0-1-1,0 0 1,-1 1-1,1 0 1,0-1 0,-1 1-1,1 0 1,-1 0-1,1 0 1,-1 0 0,0 0-1,0 0 1,0 0-1,0 0 1,0 0 0,0 1-1,-1-1 1,1 0-1,-1 1 1,1-1 0,-1 0-1,0 1 1,0 2-1,1 13-56,-1-1-1,0 1 1,-5 25-1,5-38 66,-3 17 22,-1-1 0,-1 0-1,-1-1 1,-1 1-1,-1-1 1,0 0 0,-2-1-1,0 0 1,-1-1-1,-1 0 1,-1 0 0,0-2-1,-1 1 1,-1-2-1,-30 25 1,25-24 5,0-2-1,-1-1 1,0 0-1,-1-2 1,0 0-1,-1-2 1,0 0 0,-1-1-1,0-2 1,0 0-1,0-2 1,-1-1-1,-36 1 1,51-4-23,5 0 15,-1 1 1,0-1-1,1-1 0,-1 1 1,1-1-1,-1 0 0,0 0 1,-5-3-1,10 3-22,-1 0 0,0 0 1,1-1-1,-1 1 0,1-1 0,0 1 1,-1-1-1,1 1 0,0-1 0,0 0 1,0 0-1,0 1 0,0-1 0,0 0 0,1 0 1,-1 0-1,0 0 0,1 0 0,0 0 1,-1 0-1,1 0 0,0 0 0,0 0 0,0 0 1,1 0-1,0-4 0,0 1-88,0 0-1,1 0 1,0-1 0,0 1-1,1 0 1,-1 1 0,1-1-1,0 0 1,1 1 0,-1-1-1,1 1 1,0 0-1,0 0 1,0 1 0,0-1-1,0 1 1,7-4 0,7-5-245,1 1 1,0 1 0,23-10-1,-33 17 290,-1 0 1,1 0-1,0 1 0,0 0 0,0 0 1,17 0-1,-23 2 38,0 0 1,1 0-1,-1 1 1,0-1-1,0 1 1,0 0-1,1 0 0,-1 0 1,0 0-1,0 0 1,0 0-1,0 1 1,-1 0-1,1-1 1,0 1-1,-1 0 1,1 1-1,-1-1 1,0 0-1,1 1 1,2 3-1,8 15 16,-7-10 1,1 0-1,0-1 0,1 0 0,13 14 0,-17-21 0,1 1-1,-1-1 1,1-1-1,-1 1 1,1 0-1,0-1 1,0 0 0,0 0-1,0-1 1,0 1-1,0-1 1,1 0-1,-1-1 1,7 1-1,74-1 318,-86 0-363,1 0 0,-1-1 1,1 1-1,-1 0 0,1-1 0,-1 1 0,1 0 1,-1-1-1,1 1 0,-1-1 0,0 1 1,1-1-1,-1 1 0,0-1 0,1 1 1,-1-1-1,0 1 0,0-1 0,1 1 1,-1-1-1,0 0 0,0 1 0,0-1 0,0 1 1,0-1-1,0 0 0,0 1 0,0-1 1,0 1-1,0-1 0,0 0 0,0 1 1,0-1-1,-1 1 0,1-1 0,0 1 0,0-1 1,-1 0-1,1 1 0,0-1 0,-1 1 1,1-1-1,-1 0 0,-7-5-991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8 1400,'0'0'1449,"0"0"-623,0 0-331,0 0-73,0 0-33,0 0-69,0 0-283,0 0 0,0 0 0,0 0 0,0-1 0,0 1 1,0 0-1,0 0 0,1 0 0,-1-1 0,0 1 0,0 0 0,0 0 0,0 0 0,0-1 0,0 1 0,0 0 0,0 0 0,0-1 0,0 1 1,-1 0-1,1 0 0,0 0 0,0-1 0,0 1 0,0 0 0,0 0 0,0 0 0,0 0 0,0-1 0,-1 1 0,1 0 0,0 0 0,0 0 0,0 0 1,0 0-1,0-1 0,-1 1 0,1 0 0,0 0 0,0 0 0,0 0 0,-1 0 0,1 0 0,0 0 0,0 0 0,0 0 0,-1 0 0,1 0 1,-39 36-38,29-29 5,1 1-1,0 1 1,-15 17 0,22-23-5,0-1 0,0 1 0,1 0-1,-1 0 1,1 0 0,0 0 0,0 0 0,0 0-1,0 1 1,0-1 0,1 0 0,-1 0 0,1 1-1,0-1 1,0 0 0,0 1 0,0-1 0,2 6 0,-1-7-2,0-1 1,0 0 0,0 1-1,0-1 1,0 0 0,1 0-1,-1 0 1,0 0 0,1 0-1,-1 0 1,1 0-1,-1 0 1,1-1 0,-1 1-1,1-1 1,-1 1 0,1-1-1,-1 1 1,1-1 0,0 0-1,3 0 1,43 3-1,-41-3-1,20 1 16,-5-1-38,0 0 0,-1 2 0,1 0 0,39 10 0,-57-10-33,1-1 0,-1 1 0,0-1 0,0 1 0,0 0 0,0 1 0,0-1 0,-1 1 0,1-1 0,-1 1 0,0 0 0,1 0-1,-1 1 1,-1-1 0,1 1 0,0-1 0,-1 1 0,0 0 0,0 0 0,0 0 0,0 0 0,-1 0 0,1 1 0,-1-1 0,0 0-1,0 1 1,-1-1 0,0 1 0,1 6 0,-1-9 43,0 1 1,0-1-1,0 1 0,-1 0 1,1-1-1,0 1 0,-1-1 1,0 1-1,1-1 0,-1 0 1,0 1-1,0-1 0,-1 0 0,1 0 1,0 1-1,-1-1 0,-2 2 1,0-1 33,0 0 0,0 0 1,0-1-1,0 0 0,-1 0 1,1 0-1,-1 0 0,-7 1 0,-19 5 426,-1-2 0,0-2 0,0-1 0,-46-1 0,77-2-581,1-9-443,0-1-1,1 0 1,0 1 0,3-16-1,1 2-2270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19 912,'0'0'804,"0"0"-337,0 0-88,0 0 5,0 0 5,0 0 25,23-10 2469,5 6-2898,1 1-1,0 2 1,-1 0-1,49 7 1,-66-4-57,0 1 0,0 1 0,21 9 0,-24-9 34,0-1 0,0 1 1,0-2-1,1 1 0,0-1 1,-1 0-1,19 1 0,79-3-575,-105 0 446,-1 0 39,0 0 89,-1 13 147,-1 0-1,1-1 0,-2 1 0,-4 14 0,3-14-63,1 0 0,0 0 0,1 0-1,0 16 1,1 9 6,0-17-23,1 0-1,1 0 0,0 0 1,2 0-1,5 23 0,-6-38-8,0-1 0,0 1-1,0-1 1,1 0 0,0 1 0,0-1-1,0-1 1,1 1 0,0 0-1,0-1 1,0 0 0,0 1 0,1-2-1,-1 1 1,1 0 0,0-1 0,0 0-1,0 0 1,1-1 0,-1 1 0,1-1-1,-1 0 1,7 1 0,-2-1 0,1 1 0,-1-2 1,0 1-1,1-1 0,-1-1 1,1 0-1,-1 0 0,1-1 0,-1 0 1,1-1-1,-1 0 0,0-1 1,0 0-1,0-1 0,0 0 1,-1 0-1,13-8 0,-15 7-55,0-1 0,0 0 1,0 0-1,-1-1 0,0 1 0,0-1 0,-1-1 0,0 1 0,0-1 0,0 0 0,-1 0 0,-1 0 1,1 0-1,-1-1 0,-1 0 0,0 1 0,0-1 0,0 0 0,-1 0 0,0-14 0,-1 14-21,1-1 0,-2 1-1,1-1 1,-1 1 0,-1-1 0,0 1-1,0-1 1,0 1 0,-1 0 0,-1 0-1,0 1 1,0-1 0,-1 1-1,1-1 1,-2 1 0,1 1 0,-1-1-1,-1 1 1,1 0 0,-1 1 0,0-1-1,-10-5 1,6 3 30,0 2-1,-1-1 1,0 2 0,0 0 0,0 0-1,-1 1 1,0 0 0,-20-4-1,26 8-44,0 0-1,0 0 1,0 1-1,1 0 1,-1 0-1,0 0 1,0 1-1,0 0 1,0 0-1,0 1 1,1 0-1,-1 0 1,1 1-1,-1 0 1,1 0-1,0 0 1,0 1-1,-7 5 1,-8 9-1337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1360,'0'0'2185,"0"0"-2185,0 0-256,0 0-929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07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1720,'0'0'1035,"0"0"-207,0 0 70,0 0-74,0 0-137,0 0-220,-1 8 1353,-18 20-4962,9-16 486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7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290 161 904,'0'0'1171,"0"0"-611,0 0-325,0 0-59,0 0-27,0 0-61,0 0-2,0 0 164,0 0 212,-17 6 1073,12 1-1485,-1 0 1,1 0-1,0 1 0,1 0 1,0 0-1,0 0 0,1 0 1,-1 1-1,2-1 0,0 1 1,-3 13-1,3-6-25,1 0 0,0 0 0,0 0 0,2 1-1,3 24 1,-2-34-26,0 0 1,1 0-1,-1 0 0,1-1 0,0 1 0,1-1 0,0 0 0,0 0 0,0 0 0,0 0 0,1-1 0,0 1 1,0-1-1,9 6 0,-10-8-2,-1-1-1,1 1 1,0-1 0,0 0 0,-1 0 0,1 0 0,1 0-1,-1-1 1,0 1 0,0-1 0,1 0 0,-1-1 0,0 1-1,1-1 1,-1 0 0,0 0 0,1 0 0,-1 0 0,1-1-1,-1 0 1,0 0 0,0 0 0,1 0 0,-1-1 0,5-2-1,-4 0 9,0 1 0,0-1 1,-1-1-1,1 1 0,-1-1 0,0 1 0,0-1 0,0-1 0,-1 1 0,0 0 0,3-7 0,28-73 38,-21 49-44,-6 18-4,0 0 1,-1-1-1,-1 1 1,0-1-1,-2-1 1,0 1-1,-1 0 1,-1-1-1,-2-31 1,0 47-12,0 0 1,0 0 0,0 0 0,0 0 0,-1 1-1,1-1 1,-1 0 0,0 1 0,0-1 0,-1 1-1,1-1 1,-1 1 0,1 0 0,-1 0-1,-6-4 1,3 2-2,-1 1 0,1 0 0,-1 0 0,0 1 0,0 0 0,0 0 0,-15-3-1,-7 1 15,0 1 0,-1 2 0,-41 1 0,52 1 25,-2 0-3,-1 2 1,0 0-1,-41 10 0,54-10-63,-1 1 0,2 0 0,-1 0-1,0 1 1,1 1 0,-1-1 0,1 1-1,0 1 1,1-1 0,-1 1 0,-10 11 0,17-15 8,-1 0 1,1 0-1,-1 0 1,1 0-1,0 1 1,-1-1-1,1 0 1,0 0-1,1 1 1,-1-1-1,0 1 1,1-1-1,-1 1 1,1-1-1,0 1 1,0-1-1,0 1 1,0-1-1,0 1 1,0-1 0,1 1-1,-1-1 1,1 1-1,0-1 1,0 0-1,0 1 1,0-1-1,0 0 1,0 0-1,0 0 1,1 1-1,-1-2 1,1 1-1,0 0 1,0 0-1,-1 0 1,1-1-1,0 1 1,4 1-1,10 9 9,0-1 0,1-1 0,0-1 0,21 8 0,-22-9-16,86 38-1277,-62-28 115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2:28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15 212 312,'0'0'724,"0"0"-314,0 0-94,0 0 130,0 0 163,0 0-25,19-13 107,57-39-2,-57 40-184,-19 13-461,-1 0 1,1 0-1,-1 0 0,1 1 0,0-1 0,0 0 0,0 0 0,-1 1 0,1-1 0,0 0 0,1 0 0,-1 1 0,0-1 0,0 0 0,0 0 0,1 1 0,-1-1 0,1 0 0,0 2 0,14 32-191,-10-24 216,3 9-104,1-1 0,1 0-1,1-1 1,17 24-1,-24-37-1,0 0-1,1 0 0,0-1 1,0 1-1,0-1 0,0 0 0,1-1 1,-1 1-1,1-1 0,0 0 1,0-1-1,0 1 0,1-1 0,-1 0 1,0-1-1,1 0 0,0 0 1,8 0-1,-1 0 40,0-1 1,0-1 0,0 0-1,0-1 1,0 0-1,0-1 1,23-9 0,-32 10-2,-1 0 0,1 0 1,-1 0-1,0-1 0,1 0 0,-1 0 1,-1 0-1,1-1 0,0 1 1,-1-1-1,0 0 0,0 1 1,0-2-1,0 1 0,-1 0 0,1 0 1,-1-1-1,0 0 0,-1 1 1,1-1-1,-1 0 0,0 0 1,0 0-1,0 0 0,0-6 0,-1 4 41,0-1 0,-1 1 0,1 0 0,-2 0 0,1 0 0,-1-1 0,0 1-1,0 0 1,-1 1 0,0-1 0,0 0 0,0 1 0,-7-9 0,3 6-67,-1-1 1,-1 1-1,1 0 1,-2 1 0,1 0-1,-1 0 1,-16-9-1,9 7-165,-1 1-1,0 1 0,-1 0 0,0 1 1,0 1-1,0 1 0,-1 1 1,0 1-1,-34-2 0,44 5 144,0 0 0,0 1 0,0 0 1,1 1-1,-1 0 0,0 1 0,1 0 0,-1 0 0,1 1 0,0 0 0,-12 8 0,15-9 49,1 1-1,0 1 1,0-1-1,0 1 1,1 0-1,-1 0 1,1 0-1,0 1 1,1-1-1,0 1 1,-1 0-1,2 0 1,-1 0-1,1 1 0,0-1 1,0 0-1,1 1 1,-1 8-1,0-7 11,1 1 0,0 0-1,1 0 1,0 0 0,0 0-1,1 0 1,1 0 0,-1 0-1,6 15 1,-5-19-5,1 0 1,0 0-1,0-1 0,0 1 1,0-1-1,1 0 1,-1 0-1,1 0 0,0 0 1,1-1-1,-1 1 0,1-1 1,-1 0-1,1-1 1,0 1-1,0-1 0,7 3 1,8 1-20,1 0 0,0-1 1,0-1-1,0-1 0,30 1 1,107-8-1606,-149 4 1520,0-1-1,0-1 1,-1 1 0,1-2 0,0 1 0,-1-1 0,14-7-1,-19 9 214,0-1 0,0 1 0,-1-1 0,1 0 0,-1 0 0,1 0 0,-1-1 0,0 1 0,0 0 0,0-1 0,0 0 0,0 1 0,0-1 0,-1 0 0,1 0 0,-1 0 0,0 0 0,0 0 0,0 0 0,0 0 0,-1-1 0,1 1 0,-1-6-1,0-4 460,0 5-340,-1-1-1,2 1 0,-1 0 1,1 0-1,1 0 0,2-10 1,-3 16-246,-1 0 0,1 0 0,1 0 1,-1 0-1,0 0 0,0 0 0,1 1 1,-1-1-1,1 0 0,-1 1 0,1-1 1,0 1-1,-1 0 0,1 0 0,0-1 0,0 1 1,0 0-1,0 1 0,0-1 0,0 0 1,0 1-1,0-1 0,1 1 0,-1-1 1,0 1-1,0 0 0,0 0 0,4 0 1,-5 5-32,0-1 0,0 1 1,-1-1-1,1 1 0,-1-1 1,0 1-1,-1 6 0,1-5 29,0 2 16,0 1 0,0 0 0,1-1 0,0 1 0,1-1 0,0 0 0,0 1 0,1-1 0,6 13 0,-6-16-1,0-1 0,0 0 0,1 0-1,-1 0 1,1 0 0,0 0 0,0-1 0,0 0-1,0 0 1,1 0 0,-1 0 0,1-1 0,0 1-1,-1-1 1,1 0 0,0-1 0,7 2-1,13 1 26,0 0 0,1-2 0,-1-1-1,27-2 1,-6 0 36,-32 0-65,-1 0 0,1 0 0,-1-1 0,0-1 0,0-1 0,0 0 0,0 0 1,0-1-1,11-7 0,-19 10 49,1-1-1,-1 0 1,-1 0 0,1-1 0,0 1-1,-1-1 1,0 0 0,0 0-1,0 0 1,0-1 0,0 1 0,-1-1-1,0 0 1,0 0 0,-1 0 0,1-1-1,-1 1 1,0-1 0,0 1 0,-1-1-1,0 1 1,0-1 0,0-7-1,-1 9-15,-1 0 0,0 0 0,-1 0 0,1 0 0,-1 0 0,0 1 0,0-1-1,0 0 1,0 1 0,-1-1 0,1 1 0,-1 0 0,0 0 0,0 0 0,0 0-1,0 0 1,-1 1 0,1 0 0,-6-3 0,-14-9-8,-44-20-1,52 27 8,-26-13 11,21 9-104,0 1-1,0 0 1,-1 2-1,0 1 1,0 0-1,-43-6 1,61 13-9,0 0 1,0 0-1,0 1 1,0-1 0,0 1-1,0 0 1,0-1-1,0 2 1,0-1-1,0 0 1,0 0-1,0 1 1,1 0 0,-1-1-1,1 1 1,-1 0-1,-1 3 1,-34 43-1007,28-33 553,-14 21-1489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07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13 984,'0'0'1330,"0"0"-330,0 0-164,0 0-122,0 0-83,0 0-570,0 0 0,-1-1 1,1 1-1,0-1 1,0 1-1,0 0 1,0-1-1,0 1 1,0-1-1,0 1 1,0-1-1,0 1 1,0 0-1,1-1 1,-1 1-1,0-1 0,0 1 1,0-1-1,0 1 1,1 0-1,-1-1 1,0 1-1,0 0 1,1-1-1,-1 1 1,0 0-1,1-1 1,-1 1-1,0 0 1,1 0-1,-1-1 0,1 1 1,13 0-138,-5-1 44,0 1 0,1 1 1,-1-1-1,1 2 0,12 2 0,-20-3 18,0-1 0,0 1-1,0 0 1,0 0 0,-1 0-1,1 0 1,0 0-1,0 0 1,-1 1 0,1-1-1,-1 1 1,1-1 0,-1 1-1,1-1 1,-1 1 0,0 0-1,0 0 1,0-1-1,0 1 1,0 0 0,-1 0-1,1 0 1,0 0 0,-1 0-1,1 0 1,-1 0 0,0 1-1,0-1 1,0 3-1,0 1 11,1 7 0,-2 0 0,1 0 0,-1 0 1,-5 21-1,4-30-5,0 1-1,0 0 1,0-1 0,-1 1 0,1-1 0,-1 0-1,0 0 1,0 0 0,-1 0 0,1 0 0,-1-1 0,1 1-1,-1-1 1,0 0 0,-6 2 0,-87 45 147,95-49-139,2-1-7,0 0-3,0 0 29,0 0 38,0 0-80,0 0-111,33 0-1073,122 0 564,-153 0 647,0 1 1,1-1-1,-1 1 1,0 0 0,0 0-1,0 0 1,1 0-1,-1 0 1,0 1-1,-1-1 1,1 1-1,0-1 1,0 1 0,0 0-1,-1-1 1,1 1-1,-1 0 1,0 0-1,1 0 1,-1 0 0,0 0-1,0 1 1,0-1-1,-1 0 1,1 0-1,0 1 1,-1-1 0,0 0-1,1 1 1,-1 3-1,2 9 46,0 0-1,-2 0 0,0 21 1,-3-26-1,-1-1 0,1 1 1,-1-1-1,-1 0 1,0 0-1,0-1 0,0 1 1,-1-1-1,-1 0 0,1-1 1,-1 1-1,-1-1 1,1-1-1,-11 8 0,14-12 60,0-1 0,0 1-1,0-1 1,0 1 0,0-1 0,0 0-1,-1-1 1,1 1 0,0-1-1,0 0 1,-1 0 0,1 0 0,-6-1-1,-58-15 45,49 11-109,-4-1-38,16 6-22,1-1-1,-1-1 1,1 1-1,-1-1 1,1 0 0,0-1-1,0 1 1,0-1-1,0-1 1,-10-6 0,11-2-111,3 5-1976,1 18 679,1-10 1322,0 0 0,0 0 0,0 0 0,0 0 0,1 1 0,-1-1 0,0 0 0,1 0 0,-1 0 1,0 0-1,1 0 0,0 0 0,-1 0 0,1 0 0,-1 0 0,3 1 0,5 5-1232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0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20 464,'0'0'261,"0"0"77,0 0-39,0 0-91,0 0-2,0 0-64,-4-19 62,-9 67 1007,-7-6-865,15-36-305,1 1 1,0 1-1,1-1 0,0 0 0,0 1 0,1 0 0,0-1 0,-2 14 0,39-21 463,63-27-240,-64 24-272,0 1-1,37 3 1,-69-1-3,0 1 1,1-1-1,-1 1 1,0-1 0,0 1-1,1 0 1,-1-1-1,0 1 1,0 0-1,0 0 1,0 1 0,0-1-1,0 0 1,0 1-1,-1-1 1,1 1-1,0 0 1,-1-1 0,1 1-1,-1 0 1,0 0-1,1 0 1,-1 0-1,0 0 1,0 0 0,-1 1-1,1-1 1,1 4-1,0 3 41,-1-1 0,0 1 0,0-1 1,-1 1-1,0 0 0,-2 14 0,1-20 38,0-1 0,0 1 0,0 0 0,-1-1 0,1 0 0,-1 1 0,0-1 0,0 0 0,0 0 0,0 1 0,0-2 0,0 1 0,0 0 0,-1 0 0,1-1 0,0 1 1,-1-1-1,0 0 0,-4 2 0,-55 18 746,42-15-687,-1-2 0,0 0 1,1-1-1,-1-1 0,0-1 0,-38-3 1,55 1-126,0 0 1,1 0 0,-1-1 0,1 0 0,-1 0-1,1 0 1,0 0 0,0 0 0,0 0 0,0-1-1,0 0 1,0 1 0,1-1 0,-5-6-1,4 5-30,0 0-1,0 1 0,0-1 0,-1 1 0,0 0 1,1 0-1,-1 0 0,-6-3 0,10 6-110,-1 0-1,0-1 0,0 1 1,0 0-1,0 0 0,0 0 1,0 0-1,0 0 0,0 0 0,0 0 1,0 0-1,0 0 0,0 0 1,0 1-1,0-1 0,0 0 1,0 1-1,1-1 0,-1 1 1,-1 0-1,-8 2-2537,10-3 1515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0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40 616,'0'0'1019,"0"0"-228,0 0-134,0 0-93,0 0-71,0 0-313,19-17 2774,35 16-2736,89-14 1,-73 8-622,-58 64-2749,-12-53 1132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41 416,'0'0'1843,"0"0"-735,0 0-498,0 0-243,0 0-98,0 0-85,0 0 43,0 0 155,-20 10 309,14-4-668,0 1 0,1 0 0,0 0 0,0 1 0,1 0 0,0-1 0,0 1 0,1 1 0,0-1 0,0 0 0,1 1 0,-2 13 0,3-15-1,1-1 0,-1 1 0,1 0 1,0 0-1,1 0 0,0 0 0,0 0 1,0 0-1,1 0 0,0-1 0,0 1 0,1-1 1,0 1-1,0-1 0,0 0 0,5 6 0,-5-7-8,1-1 0,0 1 1,0-1-1,0 0 0,0 0 0,1 0 0,0 0 0,-1-1 0,1 1 0,1-2 0,-1 1 0,0 0 0,1-1 0,-1 0 0,1 0 0,0-1 0,0 1 0,-1-1 0,1-1 0,0 1 0,0-1 0,0 0 0,0 0 0,0 0 0,0-1 0,0 0 0,0-1 0,-1 1 0,1-1 0,0 0 0,-1 0 0,0-1 0,1 1 0,-1-1 0,0-1 0,0 1 0,-1-1 0,7-5 0,-6 4-34,-1-1 0,1 1 1,-1-1-1,0 0 0,-1 0 0,1-1 0,-1 1 0,-1-1 0,1 1 0,-1-1 0,0 0 0,-1 0 0,1 0 1,-2 0-1,1 0 0,-1 0 0,0 0 0,0 0 0,0 0 0,-1 0 0,-1 0 0,1 0 0,-1 0 0,-5-12 1,4 11-7,0 0 0,-1 0 0,-1 1 0,1-1 1,-1 1-1,0 0 0,-1 0 0,0 1 1,0 0-1,0 0 0,-1 0 0,1 1 0,-2-1 1,1 2-1,0-1 0,-1 1 0,0 0 1,0 1-1,0 0 0,-11-3 0,12 5-151,-1-1 0,0 2 0,0-1-1,0 1 1,0 0 0,0 1 0,0 0 0,0 0-1,0 1 1,1-1 0,-1 2 0,1-1-1,-1 1 1,1 0 0,0 1 0,0 0 0,-9 7-1,-10 5-609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68 134 176,'0'0'1832,"0"0"-531,0 0-252,0 0-254,0 0-335,0 0-234,-9 28-312,9-23 106,-1 0-1,1 0 0,0-1 1,0 1-1,1 0 0,-1 0 1,1 0-1,0-1 1,1 1-1,-1 0 0,1-1 1,0 1-1,0-1 0,0 1 1,0-1-1,1 0 1,0 0-1,5 6 0,-1-4 30,1 0 0,0 0 0,0-1 0,0 0 0,0-1 0,1 0 0,-1 0 0,18 5-1,-10-4-39,0-1 0,0 0 1,1-1-1,0-1 0,-1 0 0,1-2 0,0 0 0,22-2 0,-36 1-23,0 1 0,0-1 0,0 0 0,0 1 0,0-1 0,0-1 0,-1 1 0,1 0 0,0-1 0,-1 1 0,1-1 0,-1 0 0,0 0 0,1 0 0,-1 0 0,0 0 0,0-1 0,0 1 0,-1-1 0,1 1 0,0-1 0,-1 0 0,0 1 0,0-1 0,1 0 0,-2 0 0,1 0 0,0 0 0,-1 0 0,1-3 0,0 0 2,-1 0-1,0-1 1,-1 1-1,1 0 1,-1 0-1,0 0 1,-1 0-1,1 1 1,-1-1-1,0 0 0,-1 1 1,1-1-1,-1 1 1,-4-7-1,0 3-93,0 0 0,1-1 1,0 0-1,1 0 0,1-1 0,-1 0 0,1 1 0,1-1 0,0-1 0,1 1 0,-2-20 0,4 30 38,-1 0 0,1 1-1,0-1 1,0 0 0,-1 0-1,1 1 1,0-1-1,-1 0 1,1 1 0,-1-1-1,1 1 1,-1-1 0,1 0-1,-1 1 1,1-1-1,-1 1 1,1-1 0,-1 1-1,0 0 1,1-1 0,-1 1-1,0 0 1,1-1-1,-1 1 1,0 0 0,-1-1-1,-29-1-857,-28 10 364,21 1 454,16-5 199,0 1 0,1 0 0,0 2 1,0 1-1,-33 17 0,52-25-92,0 1-1,1 0 1,-1 0 0,1 0-1,-1 0 1,1 0 0,-1 0-1,1 0 1,0 1 0,-1-1-1,1 1 1,0-1 0,0 1-1,0-1 1,0 1 0,1-1-1,-1 1 1,0 0-1,1-1 1,-1 1 0,1 0-1,-1 0 1,1-1 0,0 1-1,0 0 1,-1 0 0,1 0-1,1 0 1,-1-1 0,0 1-1,1 3 1,1-2-25,0 0-1,0 0 1,0 0 0,0 0 0,0 0-1,1 0 1,-1-1 0,1 0-1,0 1 1,0-1 0,0 0 0,0 0-1,0 0 1,6 2 0,25 11-44,56 15 0,-77-26-41,33 9-1056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1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280 160 704,'0'0'826,"0"0"-272,0 0-171,0 0-108,0 0 70,0 0-46,3-8 1740,-5 8-2039,0 1 1,1 0-1,-1-1 0,1 1 1,-1 0-1,1 0 0,-1 0 0,1 0 1,-1 0-1,1 0 0,0 0 0,0 0 1,-1 1-1,1-1 0,0 0 1,0 1-1,0-1 0,0 1 0,1-1 1,-1 1-1,0-1 0,1 1 0,-1 0 1,1-1-1,-1 1 0,1 0 1,0 0-1,0-1 0,0 1 0,0 0 1,0 0-1,0 2 0,0 6 14,0 0-1,0 0 0,1 1 1,3 11-1,-2-14 2,0 0 0,1 0 1,0-1-1,0 1 0,1-1 0,0 0 0,0 0 0,0 0 1,1-1-1,1 0 0,-1 0 0,1 0 0,0 0 0,0-1 1,0 0-1,1 0 0,0 0 0,0-1 0,0 0 0,0-1 1,1 0-1,8 3 0,2-1-116,-1-1 0,1 0 0,0-1 0,0-2 0,0 1 0,0-2 0,1-1 0,-1 0 0,18-4 0,-32 5 24,0-1 0,0 0 0,-1 0 1,1 0-1,-1-1 0,1 1 0,-1-1 0,1 0 1,-1 0-1,0 0 0,0 0 0,0-1 0,0 1 1,0-1-1,-1 0 0,1 1 0,-1-1 0,1 0 1,-1-1-1,0 1 0,0 0 0,-1-1 0,1 1 1,-1-1-1,0 1 0,0-1 0,0 0 0,0 0 1,0-4-1,0 2 181,-1-1 1,0 1 0,0 0-1,-1-1 1,1 1 0,-1 0-1,-1 0 1,1 0-1,-1-1 1,0 2 0,-1-1-1,1 0 1,-1 0-1,0 1 1,-1-1 0,-7-8-1,-193-184 1237,201 195-1358,0 1 0,0 0 1,0 0-1,0 1 1,0-1-1,0 0 1,-1 1-1,1 0 0,0 0 1,-1 0-1,1 0 1,-1 1-1,0-1 1,1 1-1,-1 0 0,1 0 1,-1 0-1,1 1 1,-1-1-1,-6 2 1,-4 2 23,-1 0 1,1 0-1,-22 11 1,9-3-18,1 2 1,1 0-1,0 2 0,-38 31 0,54-39-124,0 0-1,1 1 1,0 0-1,0 1 1,1 0-1,0 0 1,0 1-1,2 0 0,-1 0 1,1 0-1,1 1 1,0-1-1,-4 19 1,4 13-1439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6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2545,'0'0'910,"0"0"-345,0 0-33,0 0 81,0 0 47,1-33 2460,22 34-3232,0 1 0,25 6 1,-25-4 66,1 0 0,27 0 0,19-9-2047,-70 54 2682,-3 413 887,-4-449-2691,7-14-559,-2-6-1818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7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80 1880,'0'0'1661,"0"0"-540,0 0-188,0 0-107,0 0-177,0 0-128,0-1-509,0 1 0,-1-1 0,1 0 0,0 1-1,0-1 1,0 0 0,0 0 0,0 1 0,0-1 0,0 0 0,0 1 0,0-1 0,0 0 0,0 0-1,0 1 1,0-1 0,0 0 0,1 0 0,-1 1 0,0-1 0,1 0 0,-1 1 0,0-1 0,1 1-1,0-2 1,255 2-806,-252-1 794,1-1 1,-1 0 0,0 0 0,0 0 0,-1 0 0,1-1 0,0 0 0,5-5 0,10-6-4,-10 9-6,-6 2-267,0 1 0,1 0-1,-1 1 1,1-1 0,0 0 0,0 1-1,0 0 1,5-1 0,0 2-1723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17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395 41 384,'0'0'1207,"0"0"-409,0 0-430,0 0-130,0 0 10,-1-3 40,-3-29 1335,4 31-1329,0 1-147,0 0-91,0 0-42,0 0 10,0 0 50,0 0 0,0 0 181,0 0 138,0 0 85,0 0-443,1 0 0,-1 0 1,0 0-1,0 0 0,0 0 1,0-1-1,0 1 0,0 0 0,0 0 1,0 0-1,0 0 0,0 0 1,0-1-1,0 1 0,0 0 0,0 0 1,-1 0-1,1 0 0,0 0 1,0 0-1,0-1 0,0 1 0,0 0 1,0 0-1,0 0 0,0 0 1,0 0-1,0 0 0,-1 0 0,1-1 1,0 1-1,0 0 0,0 0 0,0 0 1,0 0-1,0 0 0,-1 0 1,1 0-1,0 0 0,0 0 0,0 0 1,0 0-1,0 0 0,0 0 1,-1 0-1,1 0 0,0 0 0,0 0 1,0 0-1,0 0 0,0 0 1,-1 0-1,1 0 0,0 0 0,0 0 1,0 0-1,0 0 0,-1 1 1,-22 65-138,9-25 84,-1 0 1,-2-1-1,-39 67 1,-77 65 98,26-37 39,104-130-156,0 0 0,1 0 0,0 0 0,0 0 0,0 1 0,1-1 0,-1 0-1,1 1 1,1-1 0,-1 1 0,1-1 0,0 1 0,1 8 0,-1-11-11,0-3 33,0 0 5,0 0-80,0 0-162,0 0-217,0 0-16,0 0 16,0 0 17,0 0-370,4 0-813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8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 3001,'0'0'927,"0"0"-515,0 0-262,0 0-127,0 0-62,-16-2 1854,-14 39-1776,-23 24 73,52-61-110,1 0 0,-1 1 0,1-1 0,0 0 0,-1 1 0,1-1 0,0 1 0,-1-1 0,1 0 0,0 1 0,0-1 1,-1 1-1,1-1 0,0 1 0,0-1 0,0 1 0,0-1 0,-1 1 0,1-1 0,0 1 0,0-1 0,0 1 0,0-1 0,0 1 0,0-1 0,1 1 0,-1-1 0,0 1 0,0-1 0,0 1 0,0-1 0,0 1 0,1-1 0,-1 0 0,0 1 0,0-1 1,1 1-1,-1-1 0,0 0 0,1 1 0,-1-1 0,1 1 0,-1-1 0,0 0 0,1 0 0,-1 1 0,1-1 0,-1 0 0,1 0 0,-1 1 0,1-1 0,27 10-39,-25-9 45,55 14-59,-43-12 28,0 1 0,-1 0 1,1 1-1,-1 0 0,16 9 0,-26-12 24,0 1 0,0 0-1,-1 0 1,1 0-1,-1 0 1,0 0 0,0 1-1,0-1 1,0 1-1,-1 0 1,1 0 0,-1 0-1,0 0 1,0 0-1,-1 0 1,1 1 0,-1-1-1,0 0 1,0 1-1,0-1 1,0 10 0,-1-6 58,0 0 0,0 1 1,0-1-1,-1 0 0,0 1 1,-1-1-1,0 0 0,0 0 1,-1 0-1,0 0 0,-5 10 0,0-7 1,0 1 0,0-2 0,-1 1-1,-1-1 1,0 0 0,-13 10-1,16-14-43,0-1 0,0 0 0,0 0 0,-1-1 0,0 0 0,0 0 0,0-1 0,0 0 0,0 0 0,-1-1 0,-9 2 0,12-3 31,0-1 1,0 0-1,0 0 0,0 0 0,1-1 1,-1 0-1,0 0 0,0 0 1,1-1-1,-1 0 0,1 0 0,-1 0 1,1-1-1,0 0 0,0 0 1,0 0-1,-6-6 0,5 4-41,-10-8 184,0 0 0,-23-29 1,35 37-274,0 0-1,1 0 1,0 0 0,0-1-1,0 1 1,1-1 0,-1 0-1,2 0 1,-1 0 0,0 0 0,1 0-1,0 0 1,0-10 0,32 9-3471,-15 3 1807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2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 2961,'0'0'804,"0"0"-364,0 0-209,0 0-97,0 0-78,0-4-40,-2-14 23,2 13 118,0 5 122,0 0 46,0 0-91,0 0-99,24 9-31,11 8-13,0-2 1,1-1-1,0-2 1,1-2-1,1-1 1,-1-2-1,76 5 1,-112-11-108,0-1 0,0 1 1,0 0-1,0-1 0,-1 1 0,1 0 1,0 0-1,-1 0 0,1 0 0,0 0 1,-1 0-1,1 0 0,-1 0 0,1 0 1,-1 0-1,0 0 0,1 0 0,-1 0 1,0 0-1,0 0 0,0 0 0,0 1 1,0-1-1,0 0 0,0 0 0,0 0 1,0 0-1,-1 0 0,1 0 0,0 0 1,-1 0-1,1 0 0,-1 0 0,1 0 1,-1 0-1,1 0 0,-1 0 0,0 0 1,1 0-1,-1 0 0,-1 1 0,-2-1 45,0 1-1,1 0 1,-1 0 0,1 1-1,-1-1 1,1 1-1,0-1 1,0 1 0,0 0-1,1 0 1,-1 0-1,1 1 1,-1-1 0,1 1-1,0-1 1,-2 7-1,-25 71 96,19-49 160,6-19-245,1 1 0,1-1-1,0 1 1,1 0 0,0-1 0,1 1 0,0 0 0,1 0 0,1 0 0,0-1-1,7 23 1,-3-16-88,1-1-1,0-1 1,2 1-1,0-1 1,1-1-1,0 1 1,19 21-1,-28-38 39,1 1-1,-1-1 1,1 1-1,-1-1 0,1 0 1,0 0-1,-1 0 0,1 0 1,0 0-1,0 0 1,0 0-1,0 0 0,0-1 1,0 1-1,0-1 0,0 1 1,0-1-1,0 0 1,0 0-1,0 0 0,0 0 1,0 0-1,0-1 0,0 1 1,0 0-1,0-1 0,0 0 1,0 1-1,0-1 1,0 0-1,0 0 0,-1 0 1,1 0-1,0 0 0,-1-1 1,1 1-1,0-1 1,1-1-1,8-7 62,0-1 0,-1 0 0,17-25 0,-21 29-77,13-19 62,-1-1 0,24-45-1,-37 62-37,-1-1 0,0 0-1,0 0 1,-1 0-1,-1 0 1,0 0 0,0-1-1,-1 1 1,0 0-1,-3-23 1,1 29 10,0 0 0,-1-1-1,0 1 1,-1 0 0,1 0-1,-1 0 1,0 1 0,0-1 0,0 1-1,-1-1 1,1 1 0,-1 0 0,0 0-1,0 1 1,-1-1 0,-5-2 0,-14-11 57,-47-23 1,46 27-54,19 10-107,0-1 1,0 1-1,0 0 0,0 1 1,0 0-1,-1-1 1,1 2-1,-1-1 0,1 1 1,-1 0-1,0 1 1,0-1-1,1 1 0,-1 1 1,0-1-1,1 1 0,-1 0 1,0 1-1,1-1 1,-1 1-1,1 1 0,0-1 1,0 1-1,0 0 1,-7 5-1,4-1 98,0 0-1,0 1 1,1 1 0,0-1 0,0 1-1,1 1 1,-8 11 0,13-18 1,0 0 0,1 0 0,-1 0 0,1 0 0,-1 0-1,1 0 1,0 0 0,0 1 0,0-1 0,1 0 0,-1 1 0,1-1 0,0 0 0,0 1 0,0-1 0,0 1 0,0-1 0,1 1 0,0-1 0,-1 0 0,1 0 0,1 1 0,-1-1 0,0 0 0,1 0 0,-1 0 0,1 0 0,0 0 0,4 4 0,4 1-6,0 0 0,0 0 0,1-1 0,0 0 0,1-1 0,-1 0 0,1-1 0,0 0 0,16 3 0,10 2-172,73 9 0,37-11-1942,-92-8 670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30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263 337 16,'0'0'1208,"0"0"195,0 0-106,0 0-313,0 0-467,0 0-201,-7-18-138,-22-55 68,11 47 477,18 26-794,0 0-111,0 0-56,0 0-35,-16 35 12,15-32 269,0 0 1,0 1-1,0-1 0,0 0 1,0 0-1,1 1 1,0-1-1,-1 0 1,1 0-1,1 1 1,-1-1-1,0 0 1,1 1-1,0-1 0,-1 0 1,1 0-1,0 0 1,1 0-1,-1 0 1,1 0-1,-1 0 1,1 0-1,0 0 1,0-1-1,0 1 1,3 2-1,6 5 17,0-1-1,0-1 1,1 0 0,24 13 0,-28-17-21,-1 0 0,1-1 1,0 0-1,0 0 0,0-1 1,1 0-1,-1 0 1,0-1-1,1 0 0,-1 0 1,1-1-1,-1 0 0,11-2 1,-14 1 3,-1 0-1,1 0 1,-1-1 0,0 1 0,0-1 0,0 0-1,0 0 1,0-1 0,0 1 0,0-1 0,-1 0 0,1 1-1,-1-2 1,0 1 0,0 0 0,0-1 0,0 1-1,-1-1 1,1 0 0,-1 0 0,0 0 0,0 0-1,0 0 1,-1-1 0,0 1 0,2-7 0,-2 3 29,0 0 0,0 0 0,-1 0 0,0 0 0,0 0 0,-1 0 0,0 0 0,0 0 0,-1 0 0,-3-8 0,-4-9-137,-21-42-1,2 8-511,26 54 566,-2-4-353,1 0-1,-1 1 1,-1 0-1,-9-15 0,12 21 276,0-1 0,0 1 0,-1 0 0,1 0 0,0 0 0,-1 1 0,1-1-1,-1 1 1,0-1 0,1 1 0,-1 0 0,0 0 0,0 0 0,0 0 0,0 0-1,0 1 1,0-1 0,0 1 0,-4 0 0,-10 1 314,1 1 0,-1 1 0,1 0 0,0 1 0,0 1 0,0 0 0,-27 14 0,22-8-23,0 0 1,2 1-1,-1 2 1,1 0-1,-17 17 1,31-27-221,1-1 0,1 2 1,-1-1-1,0 0 0,1 1 1,0-1-1,0 1 0,1 0 1,-1 0-1,1 0 0,0 1 1,0-1-1,1 0 1,-1 1-1,1-1 0,0 1 1,1-1-1,0 1 0,-1 0 1,2-1-1,-1 1 0,1-1 1,0 1-1,0-1 1,0 1-1,1-1 0,0 1 1,0-1-1,0 0 0,0 0 1,1 0-1,0 0 0,0-1 1,1 1-1,6 6 0,33 36-359,2-6 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4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17 256,'0'0'1166,"0"0"-452,0 0-49,0 0 51,0 0-342,-2-16 3033,-6 19-3388,1 1 0,0 1 0,0-1 0,0 1 0,0 0 0,1 1 0,0-1 0,0 1 0,1 1 0,-6 7 0,-6 4 26,-21 20 50,1 1-1,2 3 1,1 0-1,-42 74 0,78-119-87,0 1 1,0 0-1,0-1 0,0 1 0,1 0 0,-1 1 0,1-1 0,-1 0 0,1 1 0,0-1 0,-1 1 1,1 0-1,4-1 0,61-17-151,-32 13-167,74-3 0,-93 8 112,36 3-353,-51-2 528,-1 0 0,0 1-1,1-1 1,-1 0-1,0 1 1,0-1 0,1 0-1,-1 1 1,0 0-1,0-1 1,0 1 0,0 0-1,0-1 1,0 1 0,0 0-1,0 0 1,0 0-1,0 0 1,0 0 0,0 0-1,0 0 1,-1 0-1,1 1 1,-1-1 0,1 0-1,-1 0 1,1 0 0,-1 1-1,1-1 1,-1 0-1,0 1 1,0 1 0,0-3 66,0 0 148,0 0 15,0 0-112,0 0-67,0 0 0,0 0-27,0 0-12,-7 0-1206,5-2-716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41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9 744,'0'0'2131,"0"0"-870,0 0-211,0 0-233,0 0-324,0 0-185,-8-2-140,-26-3-141,25 3-59,9 2-78,0 0-19,0 0 0,-2 93 645,-5 0 1,-23 117-1,29-207-517,-17 69-40,17-68-27,0 0 0,-1 1 0,0-1 1,0 0-1,0 0 0,0 0 0,-1 0 0,0-1 0,0 1 0,0-1 0,0 1 0,0-1 0,-7 5 0,-3-7-2087,10-1-1645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4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4929,'0'0'1032,"0"0"-768,0 0-200,0 0-64,0 0-8,0 0-40,0 0 40,25 11-112,-22-3-664,-3 1-1064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3:4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82 122 4545,'0'0'952,"0"0"-425,0 0-30,0 0-58,0 0-225,0 0-140,-9-8-180,7 81 294,4 90 66,-1-159-254,0 1 1,1-1-1,-1 0 0,1 0 0,0 0 0,0 0 0,0 0 1,1 0-1,0 0 0,-1-1 0,1 1 0,0-1 0,0 0 0,1 0 1,-1 0-1,1 0 0,0-1 0,-1 1 0,1-1 0,0 0 1,0 0-1,1 0 0,-1-1 0,8 2 0,8 3-21,0-1-1,0-1 0,0-1 1,23 1-1,-30-3-38,-1 0 0,0-2 1,1 1-1,-1-1 0,0-1 0,1 0 0,-1-1 0,11-4 0,-19 5 55,0 0 1,0 0-1,0 0 1,0 0-1,-1-1 0,1 1 1,-1-1-1,0 0 0,0 0 1,0-1-1,0 1 1,0-1-1,-1 1 0,1-1 1,-1 0-1,0 0 0,0 0 1,0 0-1,-1 0 1,0 0-1,0 0 0,0 0 1,0-1-1,0 1 0,-1-1 1,0-4-1,1 4 34,-1-1 0,-1 0-1,1 0 1,-1 1 0,0-1-1,0 0 1,0 1 0,-1-1 0,0 1-1,0-1 1,-1 1 0,1 0-1,-5-5 1,-1-1-1,0 1-1,-1 0 1,0 1 0,-19-15-1,-17-9 4,-1 1-1,-2 2 0,-98-44 1,144 74-71,0-1 1,1 1 0,-1 0-1,0 0 1,0 0 0,0 0-1,0 0 1,0 1 0,0-1-1,0 0 1,1 1 0,-1 0-1,0-1 1,0 1 0,0 0-1,1 0 1,-1 0 0,1 0-1,-1 0 1,1 0 0,-1 1-1,1-1 1,-1 0 0,1 1-1,0-1 1,0 1 0,0-1-1,0 1 1,-2 3 0,-2 4 72,-1 0 1,1 0-1,1 1 1,-4 11-1,4-8 13,1-1 0,0 1 0,1 0 0,0 0 0,1 0 0,1 0 0,0 0 0,1 0 0,0 0 1,1 0-1,5 18 0,-6-25-64,1 0 1,0 0 0,1-1-1,-1 1 1,1-1 0,0 0 0,0 1-1,1-2 1,0 1 0,0 0-1,0-1 1,0 1 0,1-1-1,-1 0 1,1-1 0,0 1 0,0-1-1,0 0 1,1 0 0,-1 0-1,1-1 1,0 0 0,0 0 0,-1-1-1,1 1 1,9 0 0,14 0-307,1 0 1,-1-2-1,53-7 1,-68 5 6,0-1-1,0 0 1,0 0 0,-1-2 0,0 0-1,0 0 1,0-1 0,-1-1 0,1 0-1,11-10 1,-23 16 238,0 1 0,0-1 0,0 0 0,1 0 0,-2 0 0,1-1-1,0 1 1,0 0 0,0 0 0,-1 0 0,1-1 0,0 1 0,-1 0 0,1-1 0,-1 1 0,0-1 0,1-1 0,-1 0 278,-1 0 0,1 1 1,-1-1-1,1 0 1,-1 1-1,0-1 1,0 0-1,-1 1 0,1-1 1,0 1-1,-3-4 1,2 4-122,1-1 1,-1 1 0,1-1-1,-1 0 1,1 0 0,0 0-1,0 0 1,0 0 0,0-6-1,1 9-47,-1-1 0,1 1-1,0-1 1,0 1 0,0-1 0,0 1-1,0-1 1,0 1 0,0-1-1,0 1 1,0-1 0,0 1-1,1-1 1,-1 1 0,0-1-1,0 1 1,0-1 0,1 1-1,-1-1 1,0 1 0,0 0-1,1-1 1,-1 1 0,0-1-1,1 1 1,-1 0 0,1-1-1,-1 1 1,0 0 0,1 0 0,-1-1-1,1 1 1,-1 0 0,1 0-1,-1 0 1,1-1 0,-1 1-1,1 0 1,-1 0 0,1 0-1,0 0 1,0 0 134,0 1 0,0-1 0,0 0-1,0 1 1,0-1 0,0 1 0,0-1 0,0 1 0,0 0 0,0-1-1,-1 1 1,1 0 0,0 0 0,0-1 0,-1 1 0,1 0 0,0 0 0,0 1-1,7 10-171,0 0 0,0-1 0,2-1 0,-1 0-1,1 0 1,1-1 0,-1 0 0,2 0-1,-1-1 1,1-1 0,0 0 0,1-1 0,0 0-1,0-1 1,0 0 0,0-1 0,1-1 0,-1 0-1,1-1 1,15 1 0,-15-2-35,-1 0 0,0-1-1,1 0 1,-1-1 0,0 0 0,0-1 0,0-1 0,0 0 0,0-1-1,0 0 1,-1-1 0,0-1 0,0 1 0,0-2 0,-1 0-1,0 0 1,0-1 0,-1-1 0,0 1 0,0-2 0,9-11-1,-17 18 33,0 0 0,0 0-1,0 0 1,-1-1 0,1 1-1,-1-1 1,0 1 0,0-1-1,0 1 1,0-1-1,-1 1 1,1-1 0,-1 0-1,0 1 1,0-1 0,0 0-1,-1 1 1,1-1-1,-1 1 1,0-1 0,0 0-1,0 1 1,-1 0 0,1-1-1,-1 1 1,0 0-1,0 0 1,0 0 0,0 0-1,-3-3 1,-9-10 107,0 1 0,-1 1 0,-1 0 0,-21-14 0,11 7 110,16 14-234,0 1 0,0 0 0,-1 0 0,1 1 0,-1 0 0,0 1 0,-1 0 0,1 1 0,-1 0 0,1 1 0,-1 0 0,0 1 0,0 1 0,0-1 0,0 2 0,0 0 0,1 0 0,-1 1 0,0 0 0,-21 8 0,3 1-71,1 0 0,1 2 1,0 1-1,0 1 1,2 2-1,-46 36 0,65-47 97,0 0 0,0 0 0,1 1-1,0 0 1,0 0 0,0 1 0,1-1 0,0 1-1,1 0 1,-5 12 0,8-17 0,0 0 1,0 0-1,1 1 0,-1-1 1,1 0-1,0 0 1,0 0-1,0 0 0,0 1 1,0-1-1,1 0 0,-1 0 1,1 0-1,0 0 1,0 0-1,0 0 0,1 0 1,-1 0-1,1-1 0,-1 1 1,1 0-1,0-1 1,0 1-1,0-1 0,0 0 1,0 1-1,1-1 0,-1 0 1,1-1-1,0 1 0,-1 0 1,1-1-1,3 2 1,14 7-50,1-1 0,0 0 0,1-2 0,-1-1 1,1 0-1,39 3 0,136 0-3086,-184-9 3071,-1 0 0,0-1 0,0 0 1,0-2-1,0 1 0,0-1 0,-1-1 1,1 0-1,19-10 0,-26 11 252,1-1 1,-1 0-1,1 0 0,-1 0 1,-1 0-1,1-1 0,0 0 1,-1 0-1,0 0 1,0-1-1,-1 1 0,0-1 1,0 0-1,0 0 0,0 0 1,-1 0-1,0-1 0,-1 1 1,2-11-1,0-19 607,-4 30-739,1 0-1,0 0 1,0 0 0,0 0 0,1 1 0,0-1 0,0 0 0,1 0-1,-1 1 1,1-1 0,0 1 0,1-1 0,0 1 0,5-9 0,11 64-171,-13-39 123,1 0 0,0-1 0,1 0 0,0 0 0,1-1 1,-1 0-1,2 0 0,-1-1 0,1 0 0,1-1 0,-1 0 1,1-1-1,1 0 0,-1-1 0,1 0 0,0 0 1,20 4-1,-17-6 4,0-1 0,0-1 0,0 0 1,1-1-1,-1 0 0,0-1 0,0-1 0,0-1 1,0 0-1,-1-1 0,1 0 0,-1-1 0,0-1 1,18-9-1,-21 9 0,9-5-5,0 0 0,-1-1 0,20-17 1,-35 26 8,-1 0 0,1 0 0,-1 0 0,0 0 0,0-1 0,0 1 0,0-1 0,-1 0 0,0 0 0,1 0 1,-1 0-1,-1 0 0,1 0 0,-1 0 0,1-1 0,-1 1 0,0-1 0,-1 1 0,1-1 0,-1 1 0,0-1 1,-1-5-1,0 7-3,0 0 0,0 1 0,-1-1 1,1 1-1,-1-1 0,0 1 1,1-1-1,-1 1 0,-1 0 0,1 0 1,0 0-1,0 0 0,-1 1 1,1-1-1,-1 1 0,1-1 0,-1 1 1,-5-2-1,-58-19-30,59 20 21,-51-10-58,-2 1-1,0 3 0,0 3 0,-64 3 1,108 2-244,0 1 0,0 1 0,1 1 1,-1 0-1,1 1 0,-1 0 1,-27 13-1,1 1-1508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24 1464,'0'0'1262,"0"0"-539,0 0-103,0 0-79,0 0 22,0-1-467,0 0 0,0 0 0,0 0 0,0 0 0,0 0-1,0 0 1,0 0 0,1 0 0,-1 0 0,0 0 0,1 0 0,-1 0 0,0 0-1,1 0 1,-1 0 0,1 0 0,0 0 0,0 0 0,146-3-394,-145 4 295,-1 1-1,0 0 1,1-1 0,-1 1-1,0 0 1,1 0-1,-1 0 1,0 0-1,0 1 1,0-1-1,0 0 1,0 0-1,0 1 1,0-1-1,0 0 1,-1 1-1,1-1 1,0 1-1,-1-1 1,0 1 0,1 2-1,8 35-82,-10-31 93,0 0 0,0 0 1,0 0-1,-1 0 0,-1 0 1,1 0-1,-1-1 0,0 1 0,-1-1 1,0 0-1,0 1 0,-1-2 1,1 1-1,-1-1 0,-1 1 1,0-1-1,1-1 0,-12 9 0,13-11-7,0 0-1,-1-1 1,1 1-1,-1-1 1,0 0-1,0 0 1,0 0-1,0-1 1,0 0-1,0 0 1,0 0-1,-1 0 1,-6-1-1,9 0-9,1 1 0,0-1 0,-1 0-1,1-1 1,0 1 0,-1 0-1,1-1 1,0 1 0,0-1 0,-1 0-1,1 1 1,0-1 0,0 0-1,0-1 1,0 1 0,0 0 0,0 0-1,0-1 1,0 1 0,1-1-1,-1 0 1,0 0 0,1 1 0,-1-1-1,1 0 1,0 0 0,0 0-1,0 0 1,0-1 0,0 1 0,-1-3-1,2 4-19,0 0-1,0 0 1,1-1 0,-1 1-1,0 0 1,0 0-1,1 0 1,-1 0-1,0 0 1,1 0-1,-1 0 1,1 0-1,0 0 1,-1 0 0,1 0-1,0 0 1,-1 0-1,1 1 1,0-1-1,0 0 1,0 0-1,0 1 1,0-1-1,0 0 1,0 1 0,0-1-1,0 1 1,0 0-1,0-1 1,0 1-1,0 0 1,0-1-1,0 1 1,0 0-1,1 0 1,-1 0 0,0 0-1,2 0 1,60 0 65,-43 1-80,-8-1 57,-1 0-1,0 1 1,0 0 0,1 1 0,-1 0 0,0 0 0,13 6-1,-19-5 25,1-1 0,-1 1 0,0 1 0,0-1 0,-1 1 0,1-1 0,-1 1 0,0 1 0,0-1 0,0 1 0,0-1 0,-1 1-1,0 0 1,0 1 0,5 9 0,-4-5-22,0 0 0,0 1 0,-1-1-1,-1 1 1,1 0 0,-2 0 0,1 0-1,-1 18 1,-2-23 6,1 0 0,-1 0 0,0-1 0,0 1 0,-1 0 0,0-1 0,0 0 0,0 1 0,0-1 0,-1 0-1,0 0 1,0 0 0,0 0 0,-1-1 0,0 1 0,0-1 0,0 0 0,-5 4 0,-10 6 102,0 0-1,-1-2 0,-38 18 1,48-26-40,0 1 0,-1-2 0,0 0 1,0 0-1,0-1 0,0 0 0,0 0 0,0-2 0,0 1 0,-13-2 1,20-1-227,0-1 1,0 1 0,0-1 0,1 0 0,-1 0 0,1 0-1,0-1 1,0 1 0,0-1 0,0 1 0,0-1 0,1 0-1,-4-7 1,42 11-934,40-1-236,-39 0-1386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177 118 912,'0'0'1971,"0"0"-837,0 0-406,0 0-137,0 0-150,0 0-173,0 0-133,0 0-96,0 0 2,0 26 51,-2 35 138,0-25-134,5 63-1,-2-90-93,0-1 1,1 1-1,-1 0 0,2 0 0,0-1 1,0 0-1,0 1 0,1-1 1,0 0-1,0-1 0,1 1 1,7 8-1,-9-14 4,1 1 0,-1 0 0,1-1 1,-1 0-1,1 0 0,0 0 0,0 0 0,0-1 1,0 0-1,0 0 0,0 0 0,0 0 0,0 0 0,0-1 1,1 0-1,-1 1 0,0-2 0,0 1 0,1 0 1,6-3-1,1 1-1,-1-1 1,0 0 0,-1-1-1,1 0 1,0 0 0,14-10-1,-11 6-117,-1-2-1,0 0 1,0 0 0,-1-1-1,0-1 1,14-18 0,-20 23 73,-1-1 1,0 1 0,-1-1 0,0-1 0,0 1 0,-1 0 0,0-1 0,0 0-1,-1 0 1,0 0 0,-1 0 0,0 0 0,0-9 0,-1 11 44,0 1 0,-1-1 0,0 0 0,0 1 0,0-1 0,-1 1 0,0-1 0,0 1 0,0 0 0,-1 0 0,0 0 0,-6-9 0,2 6 97,-1 1-1,1 0 1,-1 1 0,0 0 0,-1 0-1,0 1 1,-11-7 0,4 4-24,-1 0 1,0 1-1,0 1 0,0 0 1,-1 2-1,-29-6 0,8 5-859,1 3 0,-45 1-1,78 2 749,0 1-1,0 0 0,0 0 1,0 1-1,0 0 0,0-1 0,0 2 1,1-1-1,-1 0 0,1 1 1,-1 0-1,1 0 0,0 1 0,0-1 1,1 1-1,-1-1 0,1 1 1,-6 8-1,3-3 23,0-1 0,1 1 1,0 0-1,1 0 0,0 1 0,0 0 1,1-1-1,0 1 0,-2 12 1,1 91-1541,4-65-708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5233,'0'0'1192,"0"0"-431,0 0-113,0 0-264,0 0-272,0 0-112,0 0 0,-3-3-176,3 6 16,0 9 56,3 3-120,4-1-232,7 1-233,-3-2-679,1-7-1184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19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1 259 776,'0'0'746,"0"0"-405,0 0-280,0 0 134,7-8 220,30-34 396,-37 41-587,0 1-76,0 0-60,0 0-30,0 0-7,0 0 7,0 0 15,0 0 4,-13 24 441,5 31-132,2 1 1,3 0 0,8 102 0,0-114-306,1 0 1,15 47 0,-21-89-86,0-1 3,0 0 0,0 0 0,0 0 1,0 0-1,1 0 0,-1 0 0,0-1 1,0 1-1,1 0 0,-1 0 0,0 0 1,1 0-1,-1-1 0,1 1 0,-1 0 1,1 0-1,-1-1 0,1 1 0,0 0 1,-1-1-1,1 1 0,0-1 0,-1 1 1,1-1-1,0 1 0,0-1 0,1 1 1,-2-1 401,0 0 86,0 0-24,0-10-152,-1 5-298,1 1 1,0 0-1,0 0 0,0 0 1,0-1-1,1 1 1,-1 0-1,1 0 0,0 0 1,1 0-1,-1 0 0,0 0 1,1 0-1,0 0 1,0 0-1,0 1 0,1-1 1,-1 1-1,1 0 0,4-4 1,17-22 26,-1 0 0,-1-2 0,-2 0 0,-1-1 0,26-60 0,18-29 55,-30 70-80,72-85 0,-23 33 8,-73 96-940,-7 16-1538,1 7 1542,0-3-995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31 1200,'0'0'759,"0"0"-11,0 0-80,0 0-265,0 0-211,0 0-142,-5 5 0,0 2 95,0 0-1,0 0 1,0 0 0,1 1-1,0-1 1,0 1-1,1 0 1,0 0 0,0 0-1,1 1 1,0-1-1,1 1 1,-1 14 0,1-12-51,2 1 0,-1-1 0,2 1 1,-1-1-1,2 1 0,0-1 0,0 0 0,7 17 1,-8-24-90,1 0 1,-1-1 0,0 1 0,1 0 0,0-1-1,0 1 1,0-1 0,1 0 0,-1 0 0,1 0-1,-1-1 1,1 1 0,0-1 0,0 0 0,0 0-1,0 0 1,0-1 0,1 1 0,-1-1 0,0 0 0,1 0-1,-1-1 1,1 1 0,-1-1 0,5 0 0,24 0 107,-16 1-79,0 0 0,0-2 1,0 0-1,0-1 0,18-5 0,-33 6-30,0-1 0,0 1 0,0-1 0,0 0 0,0 0 0,0 0 0,-1 0 0,1 0 0,-1 0 0,1 0 0,-1 0 0,0 0 0,0-1 0,0 1 0,0-1 0,0 1 0,0-1 0,-1 1 0,1-1 0,-1 1 0,0-1 0,0 1 0,0-5 0,1 0-6,-1-1 1,0 1-1,0 0 0,-1 0 1,0 0-1,-1 0 1,-3-12-1,1 12-23,0 0 1,-1 0-1,0 0 1,-1 0-1,1 1 1,-1 0-1,-1 0 1,-11-8-1,-64-40-245,65 44 133,-10-8-30,14 9 32,0 0 0,-1 1 1,0 1-1,-21-8 0,31 13 122,0 1 0,0 0-1,0 1 1,0-1 0,0 0 0,0 1-1,0 0 1,0 0 0,0 1 0,1-1-1,-1 1 1,0-1 0,0 1 0,0 0-1,0 1 1,1-1 0,-1 1 0,0 0-1,1 0 1,0 0 0,-1 0-1,-3 4 1,0-1-7,0 1-1,1 0 1,-1 0-1,2 1 1,-1 0-1,1 0 1,0 0-1,0 0 0,1 1 1,0 0-1,0 0 1,1 0-1,0 1 1,0-1-1,1 1 1,0-1-1,1 1 1,0 0-1,0-1 1,1 1-1,0 0 1,2 14-1,-2-18 7,1 0 0,0 0 0,0 0 0,0 1 0,1-1 0,0 0 0,0-1 0,0 1 0,1 0-1,-1-1 1,1 1 0,0-1 0,0 0 0,1 0 0,0 0 0,-1 0 0,1-1 0,0 1 0,0-1 0,1 0 0,-1 0 0,1-1 0,0 1-1,-1-1 1,1 0 0,0 0 0,9 2 0,9 1-478,-1 0 0,1-1 0,-1-1 0,46-1 0,-15-2-1903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4:07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102 214 16,'0'0'2693,"0"0"-1129,0 0-537,0 0-287,0 0-264,0 0-140,-1-5-80,-2-17-273,2 44 69,1-13-48,0-1 0,1 1 0,0 0 1,0 0-1,4 13 0,6-9 3,0 0 0,1 0 0,1-1 0,0-1 0,0 0 0,1-1 0,0-1 0,1 0 0,0 0 1,23 8-1,-32-15-42,1 0 1,0 0-1,0-1 1,-1 0 0,1 0-1,0 0 1,0-1 0,0 0-1,0-1 1,0 1 0,-1-1-1,1-1 1,0 1 0,0-1-1,-1 0 1,1-1 0,-1 0-1,0 0 1,0 0 0,0 0-1,6-6 1,-8 6 0,-1 1 0,1-1-1,-1 0 1,0 0 0,0-1 0,-1 1 0,1-1 0,-1 1 0,1-1-1,-1 0 1,0 0 0,-1 0 0,1 0 0,-1 0 0,1 0 0,-1-1-1,0 1 1,-1 0 0,1-1 0,-1 1 0,0 0 0,0-1 0,0 1 0,-1 0-1,1-1 1,-1 1 0,0 0 0,-1-1 0,1 1 0,-1 0 0,1 0-1,-1 0 1,-4-5 0,-3-9-1,1 0 1,0-1-1,2 0 0,0-1 1,-5-25-1,3 9-266,7 34 292,1 0 0,-1 0 0,0 0 0,0 0 0,0 0 0,0 1 0,0-1 0,0 0 0,0 0 0,-1 1 0,1-1-1,0 1 1,-1-1 0,0 1 0,1 0 0,-1-1 0,0 1 0,0 0 0,-2-1 0,0 0 9,-1 1-1,0-1 0,0 1 0,0 0 0,0 0 0,0 0 1,-9 1-1,-3 1 19,0 0 0,1 1 0,-33 9 0,27-5-77,-9 2 392,-41 17-1,65-22-310,0 0 1,0 0-1,0 1 0,1 0 1,0 0-1,-1 1 0,1-1 0,1 2 1,-1-1-1,1 0 0,-7 10 1,10-12-45,0 0 1,1 0-1,-1 0 0,1 0 1,0 0-1,0 0 1,0 1-1,0-1 1,1 0-1,-1 1 1,1-1-1,0 0 1,0 1-1,0-1 1,0 1-1,0-1 1,1 0-1,1 5 1,0-2 58,1 0 0,-1 0-1,1-1 1,0 1 0,1-1 0,-1 0 0,1 0 0,0 0 0,7 6-1,0-1 17,1-1 0,0 0 0,0 0 0,1-2 0,0 1 0,0-2-1,25 10 1,-26-13-76,-1 0 1,1 0-1,0-1 0,0-1 0,1 0 0,-1-1 1,0 0-1,0-1 0,24-4 0,-18 0-135,0 0 0,0-2 0,-1 0 0,0 0 0,28-19 0,2-4-552,63-53 0,-46 27 2808,-64 56-1953,0 0-32,0 0 5,0 0 43,0 0-40,12 34-114,-12-18 67,-1-2-16,1 0 0,0-1 0,1 1 0,1-1-1,0 1 1,6 16 0,-7-27-41,1 1 1,-1-1-1,1 1 0,0-1 0,1 0 1,-1 0-1,0 0 0,1 0 1,0-1-1,0 1 0,0-1 0,0 1 1,0-1-1,0 0 0,0 0 1,1 0-1,-1-1 0,1 1 0,-1-1 1,1 0-1,0 0 0,0 0 0,-1 0 1,1-1-1,0 1 0,0-1 1,5-1-1,18 3-70,1-2 0,0-2 0,0 0 0,0-2 0,-1-1 0,0-1 0,0-1 0,0-1 0,-1-2 0,29-14 0,-53 23 69,-1 0-1,0 0 0,1 0 1,-1 0-1,0 0 1,0 0-1,1 0 1,-1 0-1,0-1 1,0 1-1,0 0 1,-1-1-1,1 1 1,0-1-1,0 1 1,-1-1-1,1 1 1,-1-1-1,1 0 1,-1 1-1,0-1 1,0 1-1,0-1 0,0 0 1,0 1-1,0-1 1,0 0-1,0 1 1,0-1-1,-1 0 1,1 1-1,-1-1 1,1 1-1,-1-1 1,0 1-1,0-1 1,-1-1-1,-4-8 160,-2 0 0,1 0 0,-17-18-1,8 11-249,-5-13 23,15 20-147,-2 0 0,1 0 0,-2 1 0,1 0 0,-1 0 0,-1 1 0,-19-15 0,25 23 144,1-1 1,-1 1-1,1 0 0,-1 0 0,0 0 1,0 1-1,0-1 0,1 1 1,-1 0-1,0 0 0,0 0 0,0 1 1,0-1-1,1 1 0,-1 0 1,0 0-1,0 0 0,1 1 0,-1-1 1,-3 3-1,-10 6 120,0 0 0,-28 22-1,29-20-136,-113 84-295,70-50-730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0 416,'0'0'1116,"0"0"-498,0 0-359,0 0 14,0 0 55,21 11 2690,-22 0-2966,-1 0 0,-1 0 0,1 0-1,-2-1 1,1 0 0,-2 1 0,1-1 0,-1-1 0,-7 11 0,-15 33 150,21-40-196,1 1-1,0 0 0,1-1 1,0 2-1,1-1 0,1 0 1,0 0-1,1 1 0,0-1 1,2 18-1,0-32-10,-1 1 0,1 0 1,0-1-1,-1 1 0,1 0 0,0-1 0,-1 1 0,1 0 0,0-1 1,0 0-1,-1 1 0,1-1 0,0 1 0,0-1 0,0 0 0,0 1 0,0-1 1,-1 0-1,1 0 0,0 0 0,0 0 0,0 0 0,0 0 0,2 0 1,31 0-106,-24-1 109,59-6-1247,-44 3-1758,-17 3 948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84 464,'0'0'1022,"0"0"-449,0 0-155,0 0 102,0 0-86,0 0-207,5-14-115,13-40 79,-13 39 161,-5 14 108,0 1 29,0 0-148,0 12-21,12 123 393,-1 5-630,-11-113-249,0 4 186,4 46 0,-2-67-560,0-1 1,0 1-1,1-1 1,0 0-1,5 11 0,-4-13-1671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3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26 2521,'0'0'901,"0"0"-516,0 0-234,0 0-67,0 0 2,3-2 52,9-2 618,-23 12 822,-19 18-1088,24-20-508,1 0 0,-1 0 1,1 1-1,0 0 1,1 0-1,0 0 1,0 1-1,0 0 1,1-1-1,0 1 1,1 0-1,-1 1 1,2-1-1,-1 0 0,1 1 1,0-1-1,1 0 1,0 1-1,2 16 1,0-22 19,0 1 0,0 0 0,0-1-1,1 1 1,-1-1 0,1 0 0,0 0 0,-1 0 0,2 0 0,-1 0 0,0-1 0,0 1 0,1-1 0,6 3-1,56 26 43,-64-31-44,3 3 11,9 2-4,-1 1 1,0 0 0,20 13 0,-30-17-9,0 0 1,0 0-1,-1 1 0,1-1 1,-1 0-1,1 1 1,-1 0-1,0 0 0,0 0 1,0 0-1,0 0 1,-1 0-1,1 0 0,-1 0 1,0 0-1,0 1 1,0-1-1,0 1 0,-1-1 1,1 6-1,-2-7 25,1 0-1,-1 0 1,0 0 0,0 0-1,0-1 1,0 1 0,0 0-1,-1-1 1,1 1 0,0 0-1,-1-1 1,1 0 0,-1 1-1,1-1 1,-1 0 0,0 0-1,0 0 1,1 0 0,-1 0-1,-4 1 1,-43 17 196,46-18-202,-15 4 92,0-1-1,0-1 1,0 0-1,0-2 1,-23 0-1,40-1-104,0-1 0,0 0 0,1 1 0,-1-1-1,1 0 1,-1 1 0,0-1 0,1 0 0,0 0-1,-1 0 1,1 0 0,-1 0 0,1 1 0,0-1-1,0 0 1,-1 0 0,1 0 0,0 0 0,0 0-1,0 0 1,0 0 0,0 0 0,0 0 0,0 0-1,1 0 1,-1 0 0,0 1 0,0-1 0,1 0-1,-1 0 1,1-1 0,10-33-140,5 12-53,1 0 0,39-38 0,-36 40-194,0-1 0,31-45 0,-45 56 333,0-1-1,-1 1 0,0-1 0,0 0 0,-1-1 1,-1 1-1,0-1 0,-1 0 0,-1 1 1,1-1-1,-2-25 0,-1 37 24,1 0-1,0 0 1,-1 0 0,1 0-1,0 0 1,-1 0 0,1 0 0,-1 0-1,0 0 1,1 0 0,-1 0-1,0 0 1,1 1 0,-1-1-1,0 0 1,0 0 0,0 1 0,0-1-1,0 0 1,0 1 0,0-1-1,0 1 1,0 0 0,0-1 0,0 1-1,0 0 1,0-1 0,0 1-1,0 0 1,-2 0 0,-40-2-997,36 2 1049,-63 3-888,27 6-512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0 328,'0'0'890,"0"0"-488,0 0-296,0 0-76,0 0 26,0 0-36,11 30 1342,-21 35 1199,7-57-2551,1 0 0,0 1 1,1-1-1,0 1 0,0-1 0,0 1 0,1-1 0,1 1 0,1 11 0,1-19-31,-1 0 0,1 0 0,0 0 0,-1-1 0,1 1 0,0-1 0,-1 1 0,1-1 0,0 0 0,0 0 0,-1 0 0,1-1 0,3 0 0,3 1 15,203-8-26,-208 8 38,-1 1 1,0-1-1,1 1 1,-1 0-1,0 0 0,0 0 1,1 0-1,-1 1 1,0 0-1,0-1 1,0 1-1,-1 0 0,1 0 1,0 1-1,-1-1 1,0 0-1,1 1 1,-1 0-1,0-1 0,0 1 1,0 0-1,-1 0 1,1 0-1,2 6 1,-2-3 10,1 0 1,-1 0-1,-1 0 1,1 1 0,-1-1-1,0 0 1,0 1-1,-1-1 1,0 0-1,0 1 1,-1-1 0,-1 12-1,0-14 19,0 0 0,0-1 0,-1 1 0,1-1 0,-1 1 0,1-1 0,-1 0 0,0 0 0,0 0 0,0-1 0,-1 1 0,1-1 0,-7 4 0,-51 24 454,47-23-323,-2-2 1,1 1-1,-1-2 1,1 0-1,-1-1 1,0-1 0,-27 1-1,42-3-181,0-1 0,0 1 0,1-1 0,-1 1 0,0-1 0,0 1 0,1-1 0,-1 0 1,0 1-1,1-1 0,-1 0 0,0 0 0,1 0 0,-1 1 0,1-1 0,-1 0 0,1 0 0,0 0 0,-1 0 0,1 0 0,0 0 0,0 0 0,0 0 0,0 0 0,0 0 0,0 0 0,0-2 0,-1-34-145,1 31 90,-7-42-1216,7 48 873,18-8-3152,-8 8 2397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1040,'0'0'1465,"0"0"-668,0 0-260,0 0-46,0 0-189,0 0-110,15-5 3210,40 18-3401,-45-10-54,1 0 0,-1-1 0,0 0 0,20 1 0,-4-3-2045,-23 0-405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6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3105,'0'0'1543,"0"0"-670,0 0-371,0 0-49,0 0-66,0 0-116,0 0-138,0 0-65,0 0-21,0 0 115,0 0 85,0 0-7,0 0-67,0 0-102,0 0-72,0 0-126,0 0-160,0 0-294,0 0-599,0 0-854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11 304,'0'0'1504,"0"0"-513,0 0-379,0 0-94,0 0-91,0 0-233,-40 21 775,-28-17 247,67-4-1215,1 0 0,0 0 0,0 0 0,0 0 0,-1 0 0,1 0-1,0 0 1,0 0 0,-1 0 0,1 0 0,0-1 0,0 1 0,0 0 0,0 0 0,-1 0 0,1 0 0,0 0 0,0-1 0,0 1 0,0 0 0,0 0 0,-1 0 0,1 0 0,0-1 0,0 1 0,0 0 0,0 0 0,0-1-1,0 1 1,0 0 0,0 0 0,0 0 0,0-1 0,0 1 0,0 0 0,0 0 0,0-1 0,0 1 0,0 0 0,0 0 0,0 0 0,0-1 0,0 1 0,0 0 0,0 0 0,0 0 0,1-1 0,-1 1 0,0 0 0,0 0 0,0 0-1,0-1 1,0 1 0,1 0 0,-1 0 0,0 0 0,0 0 0,12-12-503,-4 9 449,0 0 0,0 1 0,0 0 0,0 1 0,0-1 0,1 1 0,-1 1 0,0 0 0,1 0 0,-1 1 0,0-1 0,0 2 0,13 3 0,-16-3 71,0-1 0,0 2 0,-1-1 0,1 1 1,-1-1-1,0 1 0,0 1 0,0-1 0,0 0 1,0 1-1,-1 0 0,0 0 0,0 0 0,0 0 0,0 1 1,0-1-1,-1 1 0,0-1 0,0 1 0,0 0 1,0 0-1,1 9 0,-2-7 58,0 1 1,0-1-1,0 1 0,-1 0 1,0 0-1,0-1 0,-1 1 1,0 0-1,0-1 1,-1 1-1,0-1 0,-1 0 1,1 1-1,-1-1 0,-1 0 1,1 0-1,-1-1 0,0 1 1,-1-1-1,-5 6 1,-4 3 32,-2-1 0,1 0 0,-2-1 1,0-1-1,0-1 0,-25 13 0,28-17-124,5 0-27,-2-2 0,1 1 0,-1-1 0,0-1 1,0 1-1,0-2 0,0 0 0,-15 2 0,25-5-127,10-19-970,-3 15 1091,0 0 1,0 0-1,1 1 0,0 0 0,0 0 1,0 0-1,0 1 0,0 0 0,0 0 0,1 1 1,7 0-1,14-1-129,45 3 1,-21 1 282,118-2-696,-171-5-735,0-3-828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9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1512,'0'0'1287,"0"0"-711,0 0-282,0 0 34,0 0-61,1-1-240,-1 1 0,1-1 0,0 1 0,0-1 1,0 1-1,-1 0 0,1 0 0,0-1 0,0 1 1,0 0-1,0 0 0,0 0 0,0 0 0,0 0 0,-1 0 1,1 0-1,0 0 0,0 0 0,0 0 0,0 0 1,0 1-1,1-1 0,-3 10 177,-1-1 0,1 1-1,-2-1 1,1 0 0,-1 0 0,-1 0-1,0 0 1,-7 14 0,6-15-186,0 1-1,1 0 1,0 0 0,1 0 0,0 0-1,1 1 1,-1-1 0,0 17 0,3-24-18,1 0 0,-1-1-1,1 1 1,-1-1 0,1 1 0,0-1 0,0 1 0,0-1 0,0 0-1,0 1 1,0-1 0,0 0 0,0 0 0,0 1 0,0-1 0,1 0-1,-1 0 1,1-1 0,-1 1 0,0 0 0,1 0 0,-1-1 0,1 1-1,0-1 1,-1 1 0,1-1 0,-1 0 0,1 1 0,0-1 0,2 0 0,59 3-7,-54-3 8,80 0 190,-89 0-104,10-27-1146,38-2-2802,-43 24 1838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8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1 392,'0'0'1188,"0"0"-423,0 0-324,0 0-97,0 0-116,0 0-251,33 1 558,50 13-198,147 7 0,-46-7-1239,-178-13 772,22 3-412,-27-4 491,-1 1 1,1-1 0,0 0-1,0 0 1,-1 1-1,1-1 1,0 0 0,-1 1-1,1-1 1,0 0-1,-1 1 1,1-1 0,0 1-1,-1 0 1,1-1 0,-1 1-1,1-1 1,-1 1-1,1 0 1,-1-1 0,0 1-1,1 0 1,-1-1-1,0 1 1,1 0 0,-1 0-1,0-1 1,0 2-1,0-1 47,-1 0 0,1 0 0,-1-1 0,1 1 0,-1 0 0,0 0 0,1-1 0,-1 1 0,0 0 0,0-1 0,0 1-1,1-1 1,-1 1 0,0-1 0,0 1 0,0-1 0,0 0 0,0 1 0,0-1 0,0 0 0,0 0 0,0 0 0,0 0 0,-1 0 0,-32 4 782,29-3-557,-56 3-117,73-4-1526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0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93 2937,'0'0'1215,"0"0"-398,0 0-121,0 0-5,0 0-130,0 0-154,0-3-209,0-8-98,0 8-88,0 3-40,0 0-82,0 0-46,0 0-64,-2 4 196,1 0-1,-1 0 0,1 0 1,-1-1-1,0 1 0,0 0 1,-1-1-1,1 0 0,-1 1 1,-3 2-1,-4 6 24,5-4 19,-102 158 182,95-142-191,1-1 0,1 2 0,1-1 0,1 1 0,-8 42 0,10-24-30,0 77 0,5-121 29,1 1-5,-1 0-1,1 0 1,-1 0-1,1-1 1,-1 1-1,1 0 1,0 0-1,-1-1 1,1 1-1,-1 0 1,1-1-1,0 1 1,-1 0-1,1-1 1,0 1-1,0-1 1,-1 1-1,1-1 1,0 1-1,0 0 1,-1-1-1,1 1 1,0-1-1,0 1 1,0-1-1,0 1 1,0-1-1,0 1 1,0-1-1,0 1 1,0-1-1,0 1 1,0-1-1,0 1 1,0-1-1,0 1 1,0-1-1,1 1 1,-1-1-1,0 1 1,0-1-1,1 0 1,0-2-54,1-1 1,-1 0 0,0 0-1,-1-1 1,1 1 0,-1 0 0,0 0-1,0 0 1,0 0 0,-1-7 0,2-24-260,9 6 309,1 1 1,1 1 0,2 0 0,0 0 0,34-43-1,0-4 7,-28 40-16,2 0 465,-1-2 0,23-59 0,-33 72-442,-8 18 1,-1 1-1,1-1 1,-1 0 0,-1 0 0,1 0 0,0 0 0,0-7 0,-2 12 100,0 0-58,0 0-106,0 0-24,0 0-43,0 34-120,0 13 219,3-1 0,1 0 1,3 0-1,2 0 0,1-1 1,3 0-1,34 80 0,-24-63-320,-28-88-290,5 23 401,-1-1 0,1 1 0,-1 0-1,0-1 1,0 1 0,0 0 0,0-1 0,0 1-1,-4-6 1,-3 1-1210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49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84 728,'0'0'306,"0"0"130,0 0 246,0 0 3,0 0-47,0 0-180,-1-14-62,-2-56 192,3 70-515,0 0-79,0 27 270,-15 164 1383,-1 1-2554,16-192 861,1 1 1,-1-1-1,0 1 0,0-1 1,0 0-1,1 1 1,-1-1-1,0 0 0,0 0 1,0 1-1,1-1 0,-1 0 1,0 0-1,1 1 1,-1-1-1,0 0 0,1 0 1,-1 0-1,0 1 1,1-1-1,-1 0 0,0 0 1,1 0-1,-1 0 0,1 0 1,-1 0-1,0 0 1,1 0-1,-1 0 0,0 0 1,1 0-1,-1 0 0,1 0 1,-1 0-1,0 0 1,1 0-1,-1 0 0,1-1 1,3 1-232,12 0-934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5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1 280,'0'0'1262,"0"0"-226,0 0-165,0 0-110,0 0-35,0 0-214,-4 0-151,-4 1-250,1 1 0,-1 0 0,0 0 0,1 1 0,-1 0 1,1 0-1,0 0 0,0 1 0,0 1 0,0-1 0,1 1 0,0 0 0,0 0 0,-6 8 0,-10 9 5,1 1-1,-26 38 1,40-52-56,1 1 0,-1-1 0,1 2 1,1-1-1,0 1 0,1-1 1,0 1-1,0 1 0,1-1 0,1 0 1,-1 1-1,2-1 0,0 1 0,0 0 1,3 22-1,-1-30-60,0-1-1,1 1 1,0-1 0,-1 1-1,1-1 1,0 0 0,0 0-1,1 0 1,-1 0 0,1 0-1,0 0 1,-1-1 0,1 1-1,0-1 1,1 0 0,-1 0-1,0 0 1,1 0 0,-1 0-1,1-1 1,-1 0 0,1 0-1,5 1 1,6 2 1,0-1 1,0-1 0,0 0-1,22-1 1,-32-1-6,-1 0 0,1 0 1,0 0-1,-1-1 0,1 0 0,0 0 0,-1 0 1,1-1-1,-1 1 0,0-1 0,0 0 0,1-1 1,-1 1-1,0-1 0,-1 1 0,1-1 0,0 0 1,4-6-1,-4 4-1,-1 0 0,0 0 0,0 0 1,0 0-1,-1-1 0,0 1 0,0-1 0,0 0 1,-1 1-1,0-1 0,0 0 0,0 0 0,-1 0 1,0-6-1,0 9 4,-1-1 1,0 1 0,0 0-1,0 0 1,-1 0-1,1 0 1,-1 0 0,0 0-1,0 0 1,0 0-1,0 1 1,0-1 0,0 1-1,-1-1 1,1 1-1,-1 0 1,0 0 0,1 0-1,-1 1 1,0-1-1,0 0 1,0 1 0,-1 0-1,1 0 1,-5-1 0,-5-3-3,0 2 1,0 0 0,0 0 0,0 1 0,-18 0 0,29 2-1,0 0-1,1 0 1,-1 1-1,1-1 1,-1 0-1,1 1 1,-1-1-1,1 1 1,0-1-1,-1 1 1,1 0-1,-1 0 1,1-1-1,0 1 1,0 0-1,0 0 1,-1 0-1,1 1 1,0-1-1,0 0 1,-1 2-1,0 1-10,0 0 0,0 0 0,0 1 0,1-1 0,-1 0-1,1 0 1,-1 8 0,1-1-83,0-1-1,0 1 1,1-1-1,1 1 1,0-1-1,3 13 1,-1-16-145,0 0 0,1-1 0,-1 1 0,2-1 0,-1 0 0,1 0 0,0-1 0,0 1 0,0-1 0,1 0 0,0-1 0,0 1 0,12 6 0,-15-9 1,27 17-3653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50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4673,'0'0'1688,"0"0"-1072,0 0-303,0 0 335,0 0-16,0 0-368,0 0-152,0 0-112,0 8 0,0 7 0,-2 8 56,-5 2-56,-2 4-128,-1 3-208,1 14-304,0-6-593,4-9-1679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5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2 832,'0'0'487,"0"0"100,0 0 404,0 0-2,0 0-203,0 0-130,0 0-85,0 0-27,0 0-55,0 0 6,0 0 33,0 0-29,0 0-78,0 0-118,0 0-119,31 0-628,-6-1 375,-16 1 59,1-1 1,0 1 0,0 1-1,0 0 1,0 0 0,15 5-1,-23-5 13,1 0-1,-1 1 0,1-1 1,-1 1-1,0-1 0,1 1 1,-1 0-1,0 0 0,0 0 1,0 0-1,-1 0 0,1 0 1,0 0-1,-1 1 0,0-1 1,1 1-1,-1-1 0,0 1 1,0 0-1,0-1 0,-1 1 1,1 0-1,-1-1 0,1 1 1,-1 0-1,0 0 1,0 0-1,-1 3 0,1-3 13,-1 0-1,-1 0 0,1 0 0,0 0 1,-1 0-1,1 0 0,-1 0 1,0-1-1,0 1 0,0-1 1,0 1-1,-1-1 0,1 0 1,-1 0-1,1 0 0,-1 0 1,0 0-1,1-1 0,-1 1 1,-4 1-1,-63 27 107,60-27-131,3 0-20,1 0 0,-1-1 0,0-1 0,0 1 0,-14 1 0,21-3-227,0 0-178,35 0-1336,7-2 1734,-28 0 124,-1 1 0,0 1 0,1 0 0,-1 1 0,19 4 1,-28-4-58,-1 1 0,0 0 1,0 0-1,0 0 0,0 1 1,0-1-1,-1 1 0,1-1 1,-1 1-1,1 0 0,-1 0 1,0 0-1,3 6 0,22 46 47,-25-49-58,1-1 3,-1 0 0,-1 0 1,1 0-1,-1 0 1,0 1-1,0-1 0,0 0 1,0 1-1,-1-1 1,-1 10-1,1-13 13,-1 0 0,1 0 0,-1 0 1,0-1-1,1 1 0,-1 0 0,0-1 0,0 1 0,0 0 1,0-1-1,-1 1 0,1-1 0,0 0 0,0 1 0,-1-1 1,1 0-1,-1 0 0,0 0 0,1 0 0,-1 0 1,0 0-1,1 0 0,-1-1 0,0 1 0,0-1 0,0 1 1,1-1-1,-1 0 0,0 1 0,0-1 0,0 0 0,-2 0 1,-16 1 119,-63-1 335,78 0-464,1-1-1,-1 0 1,1 1 0,0-1 0,-1-1 0,1 1 0,0-1 0,0 1 0,0-1 0,0 0 0,0-1 0,0 1 0,0-1 0,1 0 0,-5-3 0,8 5-75,0 1 0,0 0 0,0-1 0,0 1 1,0-1-1,0 1 0,0 0 0,1-1 0,-1 1 0,0 0 1,0 0-1,0-1 0,0 1 0,0 0 0,1-1 0,-1 1 1,0 0-1,0 0 0,0-1 0,1 1 0,-1 0 0,0 0 0,1-1 1,-1 1-1,0 0 0,0 0 0,1 0 0,-1 0 0,0-1 1,1 1-1,-1 0 0,0 0 0,1 0 0,-1 0 0,0 0 1,1 0-1,-1 0 0,0 0 0,1 0 0,-1 0 0,0 0 1,1 0-1,-1 0 0,0 0 0,1 0 0,-1 0 0,0 1 0,1-1 1,-1 0-1,0 0 0,1 0 0,-1 0 0,0 1 0,1-1 1,1 0-196,14 0-1990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29:5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11 728,'0'0'1749,"0"0"-815,0 0-415,0 0 23,0 0 28,0 0-199,-1-11 739,-70 11-2110,71 0 1336,0 0-36,0 0-46,0 0 6,0 0-10,0 0-55,0 0-18,0 0-65,0 0-16,0 0-61,0 0 10,-44 0-237,39 1 230,0 0 0,0 0-1,0 0 1,0 1 0,0-1 0,0 1 0,1 0-1,-1 1 1,1-1 0,-1 1 0,1 0-1,0 0 1,0 0 0,0 1 0,1-1 0,-1 1-1,1 0 1,0 0 0,0 0 0,0 1 0,0-1-1,-3 9 1,0-1 62,0 0 0,1 1-1,1 0 1,0 0 0,1 0 0,0 0-1,-2 22 1,5-32-97,-1 7 9,1 0 0,0 1-1,0-1 1,1 1 0,4 18 0,-4-26-10,0 0 0,1 0 0,-1 0 0,1 0 0,-1-1 0,1 1 0,0 0 0,0-1 0,0 0 0,0 1 0,1-1 0,-1 0 0,1 0 0,-1 0 0,1 0 0,0-1 0,-1 1 0,1-1 0,0 1 0,0-1 1,0 0-1,0 0 0,4 0 0,4 2-39,0-1 0,0 0 0,0-1 0,0 0 1,0-1-1,0 0 0,13-2 0,-21 2-1,-1-1 0,1 1 0,0-1 0,-1 1 0,1-1 0,-1 0 0,1 0 0,-1 0 0,1 0 0,-1 0 0,1-1 0,-1 1 1,0-1-1,0 0 0,0 1 0,0-1 0,0 0 0,0 0 0,0 0 0,-1-1 0,1 1 0,-1 0 0,0-1 0,1 1 0,-1-1 0,0 1 0,0-1 0,-1 1 0,1-1 0,0 0 0,-1 1 0,0-1 0,1-4 0,-1 6 47,0-6-104,0 0 1,0 0-1,-1 0 1,1 1 0,-1-1-1,-1 0 1,-3-10-1,4 15 90,0 0 0,0 1 0,0-1 0,-1 1-1,1-1 1,0 1 0,-1-1 0,0 1 0,1 0 0,-1 0-1,0 0 1,1 0 0,-1 0 0,0 0 0,0 0 0,0 1-1,0-1 1,0 0 0,0 1 0,0 0 0,0-1 0,0 1-1,0 0 1,0 0 0,0 0 0,0 1 0,0-1 0,0 0-1,0 1 1,-3 0 0,2 0 12,0 0-1,-1 1 0,1-1 1,0 1-1,0-1 1,0 1-1,1 0 1,-1 0-1,0 0 0,1 1 1,-1-1-1,1 1 1,0-1-1,0 1 1,0 0-1,0 0 0,0 0 1,-2 5-1,-21 60-1844,20-48 59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0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1 989 1304,'0'0'1229,"0"0"-535,0 0-242,0 0 119,0 0 156,10-23 4410,10 18-5140,0 1-1,0 1 1,39 0 0,7-1-1,-50 1 12,-2-1-1,1 0 1,0-1 0,15-7 0,-14 5-35,0 1 0,1 1 0,16-4-1,14 1 16,-8 1-9,53-3 0,183-16 77,-73 4-16,1211-66-18,-1347 86-25,545-29 38,-422 7-22,-2-8-1,196-60 0,-163 49-28,-51 12 2,-30 2-10,180-15 0,96 14-49,29 20 47,-143 7 8,253-63 0,-450 49 17,988-106 26,-856 101-23,-6-4-35,196-12-65,7 25-65,182-2 139,747-14-505,-1239 21 157,-121 7 388,-2 0 73,0 0 45,0 1-44,0 0-63,0 0-6,0 0-19,0 0 0,0 0 4,0 0 26,0 0-31,0 0 28,0 0-6,0 0 45,0 0 72,0 0-56,0 0-68,0 0-23,0 0 9,0 0-16,0 0 48,0 0-42,0 0-54,0 0-54,0 0 55,0 0-90,-11 0-1070,-6 0-708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0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4777,'0'0'800,"0"0"-458,0 0-120,0 0 113,0 0-92,81 19 990,-56-17-1353,-12-1 79,0 0 0,0 1-1,18 5 1,-30-7 37,0 1-1,0-1 1,0 0 0,-1 1-1,1-1 1,0 1 0,0-1-1,-1 1 1,1-1 0,0 1 0,-1 0-1,1-1 1,-1 1 0,1 0-1,-1 0 1,1-1 0,-1 1-1,1 0 1,-1 0 0,0 0-1,1-1 1,-1 1 0,0 0-1,0 0 1,0 0 0,1 0 0,-1 0-1,0 0 1,0-1 0,0 1-1,0 0 1,-1 0 0,1 0-1,0 0 1,0 0 0,-1 0-1,1-1 1,0 1 0,-1 0-1,1 0 1,0 0 0,-1-1 0,1 1-1,-1 0 1,0-1 0,0 2-1,-27 29 48,10-20 54,0-1 0,-1-2 0,1 1 0,-2-2-1,-19 5 1,66-17-330,1 0-1,0 2 0,49 2 1,-73 1 234,0 0 0,-1 0 0,1 0 0,0 1 1,0 0-1,-1-1 0,1 1 0,0 1 0,-1-1 0,1 1 1,-1-1-1,1 1 0,-1 0 0,0 0 0,0 0 1,0 1-1,0-1 0,0 1 0,-1 0 0,1 0 1,-1 0-1,1 0 0,-1 0 0,0 0 0,0 0 1,-1 1-1,1-1 0,1 6 0,-1-3 5,-1-1-1,0 1 0,-1-1 1,1 1-1,-1-1 0,0 1 1,0-1-1,0 1 0,-1-1 1,0 1-1,0-1 0,-1 1 1,1-1-1,-1 0 0,0 0 1,-1 0-1,1 0 0,-1 0 1,-5 7-1,-2 1 118,-1 0 0,0-1 0,-1 0 0,0 0 1,-16 10-1,21-17-49,0-1 1,0 1-1,-1-2 1,1 1 0,-1-1-1,0 0 1,0-1-1,0 1 1,0-2 0,-1 1-1,1-1 1,-10 0-1,10-2-99,-1-1 0,1 0 1,0 0-1,0 0 0,0-1 0,1-1 0,-1 1 0,1-1 0,-1 0 0,1-1 0,0 0 1,1 0-1,-1 0 0,1-1 0,0 0 0,1 0 0,-1-1 0,1 1 0,1-1 0,-7-11 0,11 17-72,0 0-159,0 1-115,45 0-2163,-20 0 1097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0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114 178 1672,'0'0'2576,"0"0"-1353,0 0-839,0 0-206,0 0-126,-3-5-22,-15-27 812,12 30-143,-1 11-582,-1 12-183,-2 24 51,1-13 161,2 0-1,1 0 0,1 0 0,2 1 0,2 55 0,2-85-140,0 0 0,0 1 0,1-1 0,-1 0 0,1 0 0,-1 0 0,1 0 0,0 0 0,0-1 0,1 1 0,-1-1-1,0 1 1,1-1 0,0 0 0,-1 0 0,1 0 0,0 0 0,0 0 0,0-1 0,0 1 0,0-1 0,1 0 0,5 2 0,5 1-8,-1-1-1,1 0 1,0-1 0,21 1 0,-22-2-75,1-1 0,-1-1 0,0 0 0,0-1 0,0 0 0,0-1 0,0-1 0,-1 0 0,24-11 0,-31 13 55,1-2 0,-1 1 0,-1 0 1,1-1-1,0 0 0,-1 0 0,0-1 0,0 1 1,0-1-1,0 0 0,-1 0 0,0 0 1,0 0-1,0 0 0,-1-1 0,0 1 0,0-1 1,0 0-1,0 0 0,-1 0 0,0 0 1,-1 0-1,1 0 0,-1-6 0,-1 3 22,0-1 0,-1 1-1,1 0 1,-2 0 0,0 0-1,0 0 1,0 0 0,-1 0-1,-6-9 1,-5-8 6,-31-38 1,40 56-21,-1 1 1,-1-1-1,1 1 1,-1 1-1,0-1 1,-1 2-1,1-1 1,-1 1 0,0 0-1,-1 1 1,1 0-1,-20-5 1,5 3-24,-1 2 0,1 0 0,-1 2 0,-31 0 0,55 3 31,-1-1 0,0 1 0,1-1 0,-1 1 0,1-1 0,-1 1 0,1 0 0,-1 0 0,1 0-1,-1 0 1,1 0 0,0 0 0,-1 0 0,1 0 0,0 1 0,0-1 0,0 0 0,0 1 0,0-1 0,0 1 0,0-1 0,1 1 0,-1-1-1,0 1 1,1 0 0,0-1 0,-1 1 0,1 0 0,0-1 0,0 3 0,-5 57 113,5-56-118,1 2 15,-1-1 1,1-1 0,1 1 0,-1 0-1,1 0 1,0 0 0,0-1-1,1 1 1,-1-1 0,1 1-1,0-1 1,1 0 0,-1 0-1,1-1 1,0 1 0,0-1-1,7 5 1,-5-4-3,0 0-1,1 0 1,-1 0-1,1-1 1,1 0-1,-1-1 1,0 0-1,1 0 1,-1 0 0,1-1-1,0 0 1,12 1-1,-3-2 4,8 1 4,46-2 0,-65 0-18,-1 0 0,0-1-1,0 0 1,0 0-1,0 0 1,0-1-1,0 1 1,-1-1-1,1 0 1,0-1 0,-1 1-1,0-1 1,1 0-1,-1 0 1,6-6-1,-7 4 13,0 0-1,0 0 1,-1 0-1,0 0 0,0-1 1,2-6-1,-3 8 21,0 0-1,0-1 1,0 1-1,1 0 1,-1 0-1,1 0 1,0 0-1,0 1 1,1-1 0,-1 1-1,1-1 1,0 1-1,0 0 1,0 0-1,0 0 1,0 0-1,5-2 1,-5 6 68,0 1 1,0 0-1,-1 0 1,1 0-1,0 0 1,-1 1-1,1-1 1,-1 1-1,0-1 1,1 1-1,-1 0 0,3 6 1,0-2 12,23 27-96,-9-9 24,1-2 0,40 37 0,-54-55-33,1 1 0,0-1 0,1 0 0,-1-1-1,1 0 1,0 0 0,0 0 0,0-1 0,1-1 0,-1 1-1,1-1 1,-1-1 0,1 1 0,10-1 0,-12-2-28,0 1 1,0-2-1,-1 1 1,1-1 0,-1 0-1,1 0 1,-1-1-1,0 1 1,0-1-1,0-1 1,0 1-1,-1-1 1,0 0 0,1-1-1,-1 1 1,-1-1-1,1 0 1,-1 0-1,1 0 1,2-7-1,-4 8 25,0 0 0,-1-1-1,1 1 1,-1-1-1,0 1 1,0-1 0,-1 0-1,1 0 1,-1 0-1,0 0 1,-1 0 0,1 0-1,-1 0 1,0 0-1,0 0 1,0 0 0,-1-1-1,0 1 1,0 0-1,0 1 1,-1-1 0,0 0-1,1 0 1,-2 1 0,1-1-1,0 1 1,-5-7-1,-24-26 110,-47-46 0,63 69-151,-1 0 1,0 1-1,-1 1 0,0 0 1,-34-15-1,46 25 23,1 0 0,-1 0 0,0 1 1,0 0-1,-1 0 0,1 1 0,0-1 0,0 1 0,0 0 0,0 0 0,0 1 0,0 0 0,0 0 0,0 0 0,0 0 0,0 1 0,0 0 0,0 0 0,0 0 1,1 0-1,0 1 0,-1 0 0,1 0 0,-4 4 0,-9 8-151,1 1 1,1 0 0,0 1 0,-14 24-1,25-36 132,-2 3-243,1 0 1,0 1-1,0 0 1,0 0-1,1 0 1,1 0-1,0 1 1,0 0-1,1-1 1,0 1-1,-1 19 1,2-1-1744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08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5 360,'0'0'891,"0"0"-483,0 0-301,-6 0-107,-70-4 863,76 4-535,0 0 88,-37 0 845,28 0 2545,31 1-3944,-1 1 0,28 6 0,-28-4-214,1 0-1,28 0 0,-49-4 349,-1 0 21,0 0 60,0 0 47,0 0 32,0 0 26,0 0-36,0 0-62,0 0-86,0 34 92,0-11 25,1 5-61,-1 1 0,-1 0-1,-2-1 1,0 1 0,-2-1 0,-17 54 0,10-55-255,8-21-193,1 0-1,0 0 1,0 1 0,1-1 0,-1 1 0,2 0 0,-3 10 0,4-16-1901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0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4113,'0'0'1295,"0"0"-612,0 0-353,0 0 77,0 0-12,0 0-128,20-2 491,331 14-1730,-288-12 84,-41 0 46,-35 0-246,5 0 19,8 0-656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0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0 118 2561,'0'0'624,"0"0"-706,0 0-34,0 0 139,12-1 73,3 1 9,-10 0 28,0 0 0,1 0 0,-1 0 0,0-1 1,0 1-1,1-1 0,-1-1 0,7-2 0,38-23 3778,-6 2-3915,-17 14-222,0 1 0,1 1-1,-1 2 1,2 0 0,-1 2-1,0 1 1,31 1-1,-59 3-209,0 0-62,0 0 85,-2 10-1959,2-10 530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0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0 696,'0'0'1901,"0"0"-772,0 0-498,0 0-82,0 0-75,0 0-142,-8 0-187,1 1-73,1-1 1,0 1-1,0 1 0,0-1 0,0 1 1,0 0-1,0 0 0,-7 5 0,11-6-58,1 0 0,-1 0-1,1 0 1,-1 0-1,1 0 1,0 0 0,-1 0-1,1 0 1,0 1-1,0-1 1,0 0 0,0 1-1,0-1 1,0 1-1,0-1 1,1 1-1,-1 0 1,0-1 0,1 1-1,-1 0 1,1-1-1,0 1 1,0 0 0,-1-1-1,1 1 1,0 0-1,1 0 1,-1-1 0,0 1-1,0 0 1,1-1-1,-1 1 1,1 0 0,-1-1-1,1 1 1,0 0-1,0-1 1,0 1 0,-1-1-1,2 0 1,-1 1-1,0-1 1,1 2 0,4 3-67,0 0 0,1 0 1,-1-1-1,1 0 1,0 0-1,0 0 1,0-1-1,1 0 1,12 4-1,22 13-167,-32-16 199,1-1 0,-1-1-1,0 0 1,1 0 0,-1-1 0,22 1 0,12 4 12,-25-3-3,-6-2-114,-1 0 1,1 1-1,-1 0 1,1 1-1,-1 1 1,0 0-1,-1 0 1,1 1-1,11 9 1,-22-15 109,0 1 0,0 0 0,-1-1 0,1 1 0,0 0 0,0 0 1,-1-1-1,1 1 0,0 0 0,-1 0 0,1 0 0,-1 0 0,1 0 0,-1 0 1,1 0-1,-1 0 0,0 0 0,0 0 0,1 0 0,-1 0 0,0 1 1,0-1-1,0 0 0,0 0 0,0 0 0,-1 2 0,0-2 57,0 1 0,0-1 0,0 1 0,0-1-1,0 1 1,0-1 0,-1 0 0,1 0 0,0 1 0,-1-1-1,1 0 1,-1 0 0,1 0 0,-3 0 0,-9 5 320,1-2-1,-1 0 1,-18 4 0,25-7-400,-32 5 602,1-1 0,-1-2 1,-53-2-1,58-1-617,32 0 6,0-1 0,-1 1 0,1 0 0,0 0 0,0-1 0,-1 1 0,1-1 0,0 1 0,0-1 0,0 0-1,0 0 1,0 1 0,0-1 0,0 0 0,0 0 0,0 0 0,0 0 0,0 0 0,0 0 0,1 0 0,-1 0 0,0 0 0,1 0 0,-1-1 0,1 1 0,-1 0-1,1 0 1,0-1 0,-1 1 0,1-2 0,-4-44-1943,4 42 1575,0-1-1105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2657,'0'0'1528,"0"0"-655,0 0-466,0 0-97,0 0 30,0 0-71,0 0-120,0 0-27,0 0 64,0 0 91,0 0 47,0 0-79,0 0-149,0 0-131,0 0-22,29 0-160,-14-1 220,1-1 1,-1 0 0,0-1 0,0-1-1,28-10 1,-2 1-72,-32 12-2012,-9 1 437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1 984,'0'0'1746,"0"0"-578,0 0-317,0 0-167,0 0-124,0 0-148,0 0-93,0 0-188,31 0 14,-17 0-116,4 0-23,1 0 0,33 6 0,-48-6-12,-1 1-1,1 0 1,0 0 0,0 0 0,0 1 0,-1-1-1,1 1 1,-1 0 0,1 0 0,-1 0 0,0 0-1,1 1 1,-1-1 0,-1 1 0,1 0 0,0 0-1,-1 0 1,1 0 0,2 5 0,-4-6 12,0 0 1,-1-1 0,1 1-1,-1 0 1,1 0 0,-1 0-1,0 0 1,0 0 0,0 0-1,0 0 1,0 0-1,0 0 1,0 0 0,0-1-1,-1 1 1,1 0 0,-1 0-1,0 0 1,0 0 0,1-1-1,-1 1 1,0 0-1,0-1 1,0 1 0,-1 0-1,1-1 1,0 0 0,-1 1-1,1-1 1,-1 0 0,1 0-1,-1 1 1,1-1 0,-1 0-1,0-1 1,-3 2-1,-8 5 144,-1-2-1,1 1 1,-28 5-1,25-7-91,-75 25-2,91-29-66,0 0 1,1 0-1,-1 0 0,0 0 0,0 0 0,0 0 0,1 0 0,-1 0 0,0 0 0,0 0 0,0 0 1,0 1-1,1-1 0,-1 0 0,0 0 0,0 0 0,0 0 0,0 0 0,0 0 0,1 1 0,-1-1 1,0 0-1,0 0 0,0 0 0,0 0 0,0 1 0,0-1 0,0 0 0,0 0 0,0 0 0,0 1 1,0-1-1,0 0 0,0 0 0,0 0 0,0 1 0,0-1 0,0 0 0,0 0 0,0 0 1,0 0-1,0 1 0,0-1 0,0 0 0,0 0 0,0 0 0,0 1 0,0-1 0,0 0 0,-1 0 1,1 0-1,0 0 0,0 0 0,0 1 0,0-1 0,0 0 0,0 0 0,-1 0 0,1 0 0,0 0 1,0 0-1,16 5-235,81 3-90,-73-8 291,0 2 0,-1 0 0,1 2 0,28 7 0,-50-10 63,1 0 1,-1 0 0,0 0 0,0 0 0,0 0-1,0 0 1,-1 0 0,1 1 0,0-1-1,0 1 1,-1-1 0,1 1 0,-1 0 0,0 0-1,1-1 1,-1 1 0,0 0 0,0 0-1,0 0 1,0 0 0,0 1 0,-1-1-1,1 0 1,0 4 0,0 4 155,-1 0-1,0 0 1,0-1 0,-3 17-1,0 12-249,3-36 71,-1 0-1,1 1 1,0-1-1,-1 0 1,1 1 0,-1-1-1,0 0 1,0 0-1,0 1 1,0-1 0,0 0-1,0 0 1,-1 0 0,1 0-1,0-1 1,-1 1-1,-3 3 1,0-1 25,0-1 0,0 1 0,0-1 0,-1 0 0,1 0 0,-11 3 0,-5 0 231,0 0 0,-40 4 0,58-9-291,0-1 0,-1 1 0,1-1 0,0 0 0,0 0 0,0 0 0,0-1 0,-1 1 0,1-1-1,0 1 1,-5-3 0,6 2 2,1 0 1,-1-1-1,1 1 0,0 0 0,-1-1 0,1 1 0,0-1 1,0 0-1,0 1 0,0-1 0,0 0 0,0 0 0,0 0 1,1 1-1,-1-1 0,0 0 0,1 0 0,0 0 0,-1-2 1,1 2-1648,9 15 224,3-4-974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38 208,'0'0'2243,"0"0"-1153,0 0-655,0 0 63,0 0 70,0 0-142,-2-3-55,-2-3-236,3 4-34,0 0 0,0 0 0,-1 0 0,1 1 1,0-1-1,-1 0 0,1 1 0,-1-1 1,1 1-1,-1-1 0,1 1 0,-1 0 0,0 0 1,0 0-1,0 0 0,0 0 0,0 0 1,0 0-1,0 1 0,0-1 0,-2 0 0,1 25 21,-22 47 205,20-59-855,-1 2 0,2-1 0,0 0 0,0 1 0,1 0 0,-1 20 0,4-27-2465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3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1 280,'0'0'756,"0"0"-164,0 0 134,0 0 47,0 0-155,0 0-150,-35 0 2218,27 0-2622,-1 1 0,0 1 0,1 0 0,-1 0 0,1 0 0,0 1 0,0 0 0,0 1 0,0 0 0,0 0 0,1 1 0,0 0 1,0 0-1,0 1 0,1 0 0,-1 0 0,1 0 0,1 1 0,-1 0 0,1 0 0,1 0 0,-1 1 0,1-1 0,0 1 0,1 0 0,0 0 0,0 1 0,1-1 0,0 1 0,0-1 1,0 15-1,1-9-57,2 0 0,-1 0 1,2-1-1,3 18 0,-3-25-7,0 0-1,1 0 1,-1-1-1,1 1 0,1-1 1,-1 0-1,0 0 1,1 0-1,0 0 1,1-1-1,-1 0 0,6 5 1,-1 0 10,1-1 1,0-1 0,1 1-1,0-2 1,0 1-1,0-2 1,0 1-1,1-1 1,0-1-1,0 0 1,0-1-1,1-1 1,-1 1-1,1-2 1,0 0-1,-1 0 1,1-1-1,22-3 1,-34 2-15,1 1 0,-1 0-1,0 0 1,1-1 0,-1 1 0,0-1 0,0 1-1,1-1 1,-1 0 0,0 1 0,0-1 0,0 0-1,0 0 1,0 0 0,0 0 0,0 0 0,0 0-1,0 0 1,0 0 0,-1 0 0,1 0 0,0 0-1,-1-1 1,2-1 0,-2 1-16,0-1 0,1 0 0,-1 1 1,0-1-1,0 0 0,0 1 0,-1-1 0,1 0 0,-1 1 1,1-1-1,-3-4 0,-1-3-63,-1 0 1,0 0-1,0 1 0,-13-17 1,11 16 23,-1-1-1,-1 2 1,0-1 0,0 1 0,0 1 0,-19-13-1,25 19 59,0 0 0,-1 1 0,1 0-1,0-1 1,-1 1 0,1 1 0,-1-1 0,1 0-1,-1 1 1,1-1 0,-1 1 0,0 0 0,1 1-1,-1-1 1,1 0 0,-1 1 0,1 0 0,-1 0-1,1 0 1,-1 0 0,1 1 0,0-1 0,0 1-1,0 0 1,-1 0 0,2 0 0,-1 0 0,-4 5-1,2-3-48,0 1-1,0 0 0,1 0 0,-1 0 0,1 0 0,1 1 0,-1 0 1,1 0-1,0 0 0,0 0 0,1 0 0,0 1 0,0-1 0,0 1 1,1-1-1,0 1 0,0 0 0,1-1 0,-1 1 0,2 0 0,-1 0 1,2 6-1,-2-11 15,1 0 1,-1 0-1,1 0 1,-1 0-1,1 0 1,0 0-1,0 0 1,0 0-1,0-1 1,0 1-1,0 0 1,1-1-1,-1 1 1,0-1-1,1 1 1,-1-1-1,1 0 1,0 0-1,2 2 1,36 14-1577,-12-12-476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0:1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1 360,'0'0'882,"0"0"-398,0 0-296,0 0-82,0 0-26,0 0-6,4 43 3585,-8-29-3471,0 1 0,0-1-1,-2 0 1,0 0 0,0-1-1,-1 0 1,-1 0 0,-12 15-1,-10 20 474,29-46-637,0-1 0,0 1 0,0 0 0,0-1 0,0 1 0,0 0 0,0 0-1,1-1 1,-1 1 0,1 0 0,-1 0 0,1 0 0,0 0 0,0 3 0,1-5-16,0 1 1,0-1 0,0 1-1,0-1 1,1 1-1,-1-1 1,0 0-1,0 1 1,1-1-1,-1 0 1,0 0 0,0 0-1,1 0 1,-1 0-1,0 0 1,0 0-1,2-1 1,14 1-66,134-3-1292,-142 4 314,-8-1 970,0 0 0,0 0 0,1 0 0,-1 0-1,0 0 1,1 0 0,-1 0 0,0-1 0,0 1 0,1 0 0,-1-1 0,0 1 0,0-1 0,0 1 0,0-1 0,1 1 0,-1-1 0,0 0 0,0 0-1,0 0 1,0 1 0,-1-1 0,1 0 0,0 0 0,0 0 0,0 0 0,-1 0 0,1-1 0,-1 1 0,1 0 0,-1 0 0,1-2 0,4-5-160,-1 0 1,0-1-1,0 1 1,-1-1 0,0 0-1,3-15 1,-2-30 3988,-4 54-3492,0 0-140,0-12 1030,13 159-167,0 2-494,-15-76-142,-15 110 0,15-108-535,2-75 10,0 0-40,0 0 6,4-5-1289,-1-4 470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28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0 355 856,'0'0'970,"0"0"-206,0 0-139,0 0-130,0 0-195,1-4-607,5-10 6150,121 13-5650,383 14-113,-132 1-15,136 14-106,-88 10 56,-204-22 1,630 4-7,-613-21-10,742-60-19,-978 61 20,492-35-15,-141 16 23,2 0 2,507-16 7,-440 8-11,204-24 43,133-64-92,-492 74 53,167-18-52,-427 58 72,-11 1-224,-19 0-721,5 1-201,-8-1-1358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1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1 416,'0'0'646,"0"0"-302,0 0-38,0 0 186,0 0 63,0 0 67,0 0-186,0 0-124,0 0-149,0 0 33,0 0 29,0 0 56,0 0-14,0 0-15,0 0 0,0 0-112,0 0-61,0 0-26,0 0-37,0 0 23,0 0-46,0 0-23,0 0 19,0 0 8,0 0-11,0 0 39,0 0-45,0 0 48,33 42 227,-23-14-157,0 1 1,-2-1-1,-2 2 1,0-1-1,2 57 0,-3 222 260,2-63-265,-4-59 58,5-70-143,2 47 63,-11 19 3,3 195 30,26-81-77,1 57 65,-27-63 180,-4 304 53,-22-374-119,0-17-55,18-148-78,-2-1 0,-3 1 0,-30 87 1,27-95-61,11-36 154,0 0 0,0 0-1,1 1 1,-1 13 0,-6-25-2641,4 0-52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5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1 120,'0'0'608,"0"0"-168,0 0-40,0 0-64,0 0-8,0 0-87,0 2-241,0-2-137,0 0-375,0 0-504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6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80,'0'-7'0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1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57 1280,'0'0'1477,"0"0"-617,0 0-375,0 0-122,0 0-108,0 0-23,-33-3 277,-6-20-76,35 19-430,0 1-1,-1 0 1,0 0-1,0 0 0,0 1 1,0 0-1,0 0 1,0 0-1,0 0 0,-1 1 1,1 0-1,-1 0 1,-6 0-1,8 1-9,0 0-1,1 0 1,-1 0 0,0 1-1,0-1 1,0 1 0,0 0-1,1 1 1,-1-1 0,0 1-1,1-1 1,0 1 0,-4 2 0,0 2 4,1-1 0,1 1 0,-1 0 1,1 0-1,-6 11 0,7-11-27,0 1 1,0 0-1,1 0 0,0 0 0,0 0 0,1 0 1,-3 13-1,5-18 20,-1-1 0,1 1 0,0-1-1,-1 1 1,1 0 0,0-1 0,0 1 0,0-1 0,0 1 0,0 0 0,1-1 0,-1 1 0,0 0 0,1-1 0,-1 1 0,1-1 0,0 1 0,-1-1 0,1 1 0,0-1 0,0 0-1,0 1 1,0-1 0,0 0 0,0 0 0,0 0 0,1 1 0,-1-1 0,0 0 0,1-1 0,-1 1 0,0 0 0,1 0 0,-1-1 0,1 1 0,-1 0 0,1-1 0,0 0 0,-1 1-1,3-1 1,9 1 56,-1 0 0,0-1 0,1-1 0,-1 0 0,1-1 0,-1 0 1,0 0-1,0-2 0,0 1 0,-1-2 0,1 1 0,-1-2 0,0 1 0,0-2 0,-1 1 0,1-1 0,10-10 0,-17 15-37,1 1 0,0 0 0,0 0 0,-1 1 0,1 0 0,0-1 0,0 2 1,0-1-1,9 2 0,-4-1-50,-8-1 20,0 0 0,0 0 0,0 1 0,1-1 0,-1 0 0,0 1-1,0 0 1,0-1 0,-1 1 0,1 0 0,0 0 0,0 0 0,0 0 0,-1 0-1,1 1 1,0-1 0,-1 1 0,1-1 0,-1 1 0,0-1 0,1 1 0,-1 0-1,0-1 1,2 5 0,-1 0-14,0 0 0,-1 0-1,0 0 1,0 0-1,0 0 1,0 0 0,-1 9-1,23 11-1621,-21-21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6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0 904,'0'0'1394,"0"0"-334,0 0-304,0 0-218,0 0-238,0 0-147,0 0-37,0 0-40,0 0 4,0 0-41,0 0 44,0 0 27,0 0 40,0 0 19,0 0-22,0 0 25,0 0-2,0 0-28,0 0-92,0 0 32,0 0-5,0 0 20,0 0 9,0 0-11,0 0-65,0 0-23,0 0-10,0 0 9,0 0 23,0 0 64,0 0-30,0 0 80,0 0-101,0 0-62,0 22-57,0 1 48,1 1 51,0-1 0,-2 0 0,-1 0 0,-1 0 0,-1 0 0,-1 0 0,-12 36 0,3-25 13,-2 0 1,-1-2 0,-31 45-1,47-76-44,0 0-1,1 1 1,-1-1-1,0 0 1,0 0-1,1 0 1,-1 0-1,1 1 1,-1-1-1,1 0 1,-1 0-1,1 1 1,0-1-1,0 0 0,-1 1 1,1-1-1,0 0 1,0 1-1,0-1 1,1 1-1,-1-1 1,0 0-1,0 0 1,1 1-1,0 0 1,0 0-9,1 0 1,-1 0 0,1 0-1,-1 0 1,1-1 0,0 1-1,0-1 1,0 1-1,0-1 1,0 0 0,0 0-1,0 0 1,3 1 0,9 3-61,0-1 0,0 0 1,25 2-1,-33-5 68,11 2-31,-1-2-1,1 0 0,0 0 0,0-2 0,0 0 0,0-1 0,-1-1 1,1 0-1,-1-1 0,0-1 0,0 0 0,23-12 0,38-17 50,-77 34-5,0-1-1,1 0 1,-1 1 0,0-1-1,0 0 1,-1 1-1,1-1 1,0 0-1,0 0 1,0 1-1,0-1 1,-1 0 0,1 1-1,0-1 1,0 1-1,-1-1 1,1 0-1,-1 1 1,1-1-1,-1 1 1,1-1 0,-1 1-1,1-1 1,-1 1-1,1-1 1,-1 1-1,1 0 1,-2-1-1,-4-6-305,6 2-531,0 1-919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7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42 3601,'0'0'679,"0"0"-143,0 0 2,0 0-164,0 0-67,0 0-69,-1-7-67,-2-21-111,3 21-97,-6 37-35,4-17 129,-5 12-21,2 1 0,1 0 0,0 0-1,2 1 1,2-1 0,3 42 0,-2-65-57,0 0 0,1 0 0,-1 0 0,1 0 0,0 0 0,0-1 0,0 1 0,0-1-1,0 1 1,0-1 0,1 0 0,-1 0 0,1 0 0,0 0 0,-1-1 0,1 1 0,0-1 0,6 3 0,-5-2 31,0-1-1,0 1 1,0-1-1,1 0 1,-1 0 0,0 0-1,0-1 1,1 1-1,-1-1 1,0 0-1,1 0 1,-1-1 0,0 1-1,5-2 1,-6 0 19,0 0 1,0 0 0,-1 0 0,1 0-1,-1-1 1,0 1 0,1-1 0,-1 0-1,0 1 1,0-1 0,-1 0 0,1 0-1,-1 0 1,1 0 0,0-5 0,17-57 88,-15 49-81,24-151 215,-25 166-604,0 0 0,1 1 0,-1-1 0,0 0 0,1 1 0,-1 0 0,0 0 0,1 0 0,4 1 0,-2-1-464,6 0-642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9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178 40 1008,'0'0'1453,"0"0"-327,0 0-277,0 0-79,0 0-163,0 0-156,-34-14 409,26 13-856,0 2-1,0-1 0,0 1 1,0 0-1,0 1 1,0 0-1,0 0 1,1 0-1,-1 1 0,-9 5 1,13-5-5,1-1 0,-1 1 1,1 0-1,0 0 0,0 0 0,0 0 1,0 0-1,1 1 0,-1 0 0,1-1 1,0 1-1,0 0 0,0 0 0,0 0 1,1 0-1,0 0 0,0 1 0,0-1 1,0 0-1,1 1 0,-1 4 1,1-3-30,-1-1 0,1 1 1,0 0-1,1 0 1,-1-1-1,1 1 1,0 0-1,0-1 0,1 1 1,0-1-1,0 0 1,0 1-1,1-1 1,-1 0-1,1 0 0,1-1 1,-1 1-1,0-1 1,1 1-1,0-1 1,0 0-1,1 0 0,-1-1 1,1 1-1,-1-1 1,1 0-1,0 0 1,10 3-1,-12-5 18,0 0 0,1 0 0,-1 0 0,1 0 0,-1-1 1,1 0-1,-1 1 0,1-1 0,-1-1 0,1 1 0,-1 0 0,0-1 0,1 0 0,-1 0 0,1 0 1,-1 0-1,6-3 0,6-4 39,0 0 0,21-18 0,10-4-290,-8 11-497,-19 11-203,0-1 1,-1-1-1,17-13 1,-35 23 1008,1 0 1,-1-1 0,0 1-1,1 0 1,-1 0 0,0 0-1,0 0 1,1-1 0,-1 1-1,0 0 1,0 0 0,0-1-1,1 1 1,-1 0 0,0 0-1,0-1 1,0 1 0,0 0-1,0-1 1,1 1 0,-1 0-1,0 0 1,0-1 0,0 1-1,0 0 1,0-1 0,0 1-1,0 0 1,0-1 0,0 1-1,0 0 1,0-1 0,0 1-1,0 0 1,-1-1 0,1 1 41,-1 0-1,1 0 1,0 0 0,-1 1-1,1-1 1,-1 0 0,1 0 0,0 1-1,-1-1 1,1 0 0,-1 0 0,1 1-1,0-1 1,0 0 0,-1 1 0,1-1-1,0 1 1,-1-1 0,1 0-1,0 1 1,0-1 0,0 1 0,0-1-1,-1 1 1,1-1 0,0 0 0,0 1-1,0-1 1,0 1 0,0-1 0,0 2-1,-3 17-19,0 0 0,-1 29 0,5-35-52,-2-1-1,0 1 1,0 0 0,-1-1-1,-1 1 1,0-1-1,-1 0 1,-6 14-1,10-25 44,0-1 89,0 0 56,0 0 49,0 0 28,-7-42 288,5 33-598,0 0 1,1 0-1,1-1 0,-1 1 1,2 0-1,-1 0 0,1 0 1,0 0-1,1 0 0,0 0 1,1 0-1,0 0 0,0 0 1,1 1-1,0 0 0,0-1 1,11-13-1,5-12-85,-13 22 141,0 0 0,1 0-1,12-14 1,-17 23-82,-1 0 0,1 1 0,0-1 0,0 1 0,0 0 0,0 0-1,0 0 1,0 0 0,0 1 0,1-1 0,-1 1 0,1 0 0,-1 0 0,1 0 0,-1 1 0,1-1 0,5 1 0,-7-1-10,0 1 0,0 0 0,0 0 0,-1 0 0,1 1 0,0-1 1,0 0-1,0 1 0,-1-1 0,1 1 0,0 0 0,-1-1 0,1 1 0,0 0 0,-1 0 0,1 0 0,-1 0 0,1 0 0,-1 1 0,0-1 0,0 0 0,1 1 0,-1-1 0,1 2 0,0 1 30,-1 1 0,1-1 0,-1 0 0,0 1 0,0-1 0,-1 0 0,1 1 0,-1-1 1,0 6-1,-1-9 62,1-1-1,0 0 1,0 0 0,0 1 0,0-1 0,0 0 0,0 1 0,0-1 0,0 0 0,0 1 0,0-1 0,0 0 0,0 1 0,0-1 0,0 0 0,0 0 0,0 1 0,0-1 0,1 0 0,-1 1 0,0-1 0,0 0-1,0 0 1,0 1 0,1-1 0,-1 0 0,0 0 0,0 1 0,0-1 0,1 0 0,-1 0 0,0 0 0,0 1 0,1-1 0,-1 0 0,0 0 0,1 0 0,-1 0 0,0 0 0,0 0 0,1 0 0,-1 0 0,0 0-1,1 0 1,-1 1 0,0-1 0,1-1 0,-1 1 0,0 0 0,1 0 0,-1 0 0,0 0 0,0 0 0,1 0 0,-1 0 0,0 0 0,1-1 0,9 1-882,11 0-1279,-16 0 1220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39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2 1488,'0'0'1250,"0"0"-642,0 0-268,0 0 100,0 0-2,0 0-40,-30 6 676,26-3-1066,1 0-1,-1 1 1,0 0-1,1 0 1,0 0 0,0 0-1,0 1 1,1-1-1,-1 1 1,1 0 0,0 0-1,0 0 1,1 0-1,0 0 1,0 0 0,0 0-1,0 6 1,-1 14-7,1 1 0,3 33 0,0-12 2,-2-46-19,0 0 1,1 0 0,-1 0 0,0 0 0,1 0 0,-1 0 0,0 0-1,1 0 1,-1 0 0,1-1 0,-1 1 0,1 0 0,0 0-1,-1 0 1,1-1 0,0 1 0,0 0 0,0 0 0,-1-1-1,1 1 1,0-1 0,0 1 0,0-1 0,0 1 0,0-1-1,0 0 1,0 1 0,0-1 0,0 0 0,0 0 0,0 0-1,0 0 1,0 0 0,0 0 0,0 0 0,0 0 0,0 0-1,0 0 1,0-1 0,0 1 0,0 0 0,0-1 0,2 0 0,3 0 24,-1-1 1,1 0 0,-1 0 0,1 0-1,-1-1 1,10-5 0,-9 3 7,-1 0-1,1 0 1,-1 0 0,0-1-1,0 0 1,0 0 0,-1 0-1,0-1 1,0 0 0,-1 1 0,0-1-1,0-1 1,0 1 0,-1 0-1,0-1 1,-1 1 0,1-1-1,-1 1 1,-1-1 0,0 1 0,0-1-1,-2-14 1,1 18 29,0 0 0,0 1 0,0 0 0,-1-1 0,1 1 1,-1 0-1,0 0 0,0 0 0,0 0 0,-1 0 0,1 0 0,-1 1 0,1-1 0,-1 1 0,0-1 1,0 1-1,-5-3 0,4 2-311,-1 0 0,-1 0 0,1 0 0,0 1 1,-1 0-1,0 0 0,1 0 0,-1 0 0,0 1 1,-7-1-1,8 5 29,0-1 1,1 1-1,0 0 1,-1 0-1,1 0 1,0 1-1,-5 5 1,-5 3 428,14-11-180,-1-1-1,1 0 1,-1 0 0,1 1 0,-1-1 0,0 0-1,1 1 1,-1-1 0,1 1 0,0-1 0,-1 0-1,1 1 1,-1-1 0,1 1 0,0-1 0,-1 1-1,1-1 1,0 1 0,-1 0 0,1-1 0,0 1-1,0-1 1,0 1 0,-1 0 0,1-1 0,0 1-1,0 0 1,0-1 0,0 1 0,0-1 0,0 1 0,0 0-1,0-1 1,1 1 0,-1 0 0,1 0-5,1 0-1,-1 0 1,1 0 0,-1 0 0,1-1 0,0 1 0,-1 0 0,1-1 0,-1 1 0,1-1-1,0 0 1,0 0 0,1 1 0,81-1-320,-62-1 178,18 0-602,57-8 0,-73 5-107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35 56,'0'0'112,"0"0"169,0 0 82,0 0 12,0 0-58,13-6-41,42-15 30,-40 14 169,-15 7 351,0 0 101,0 0-165,-17 0-258,13 0-503,-5 0 33,0 0 1,0 0-1,0 1 1,1 0-1,-16 4 1,22-4-51,0 0 1,0 0-1,0 0 1,0 0-1,1 0 1,-1 0-1,0 0 1,0 1-1,1-1 1,-1 1-1,1-1 1,-1 1-1,1 0 1,0-1-1,0 1 1,-1 0-1,1 0 1,0 0-1,1 0 1,-1 0-1,0 0 1,0 0-1,1 0 1,0 0-1,-1 0 1,1 0-1,0 1 1,0 3-1,0-2-11,-1 0-1,1-1 0,0 1 1,0 0-1,1 0 0,-1-1 0,1 1 1,-1 0-1,1-1 0,1 1 1,-1 0-1,0-1 0,1 0 0,0 1 1,-1-1-1,2 0 0,-1 0 0,0 0 1,0 0-1,1 0 0,0 0 1,-1-1-1,1 1 0,0-1 0,0 0 1,1 0-1,-1 0 0,0 0 1,1-1-1,-1 1 0,1-1 0,5 2 1,11 3-5,-17-5 18,1 0 1,0 0-1,-1 0 1,0 0-1,1 1 1,-1 0-1,0-1 1,4 4-1,-54-1 2107,-101-18-1805,150 13-1617,10 0-784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1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36 1504,'0'0'1635,"0"0"-673,0 0-219,0 0-70,0 0-178,0 0-183,-5-4-113,0 0-116,-1 0 1,0 1 0,0 0 0,0 0-1,0 0 1,0 1 0,0-1 0,-1 2-1,1-1 1,-1 1 0,1 0 0,-1 0-1,1 0 1,-9 1 0,5 1-100,-1 0 0,1 0-1,0 1 1,0 0 0,-1 1 0,2 0-1,-1 0 1,0 1 0,-15 9 0,21-11-13,0 0 1,0 1-1,0 0 1,0 0-1,0 0 0,0 0 1,1 1-1,-1 0 1,1-1-1,0 1 1,0 0-1,1 1 1,-1-1-1,1 0 1,0 1-1,0-1 0,0 1 1,1 0-1,0-1 1,0 1-1,0 0 1,0 6-1,1-9-7,0 0-1,1-1 1,0 1 0,-1 0-1,1-1 1,0 1-1,0 0 1,0-1 0,0 1-1,0-1 1,0 1 0,1-1-1,-1 0 1,0 0-1,1 0 1,-1 1 0,1-1-1,-1 0 1,1-1 0,0 1-1,-1 0 1,1 0-1,0-1 1,-1 1 0,1-1-1,0 1 1,0-1 0,2 0-1,57 8 11,-57-8-2,117 2 446,-126-1-413,0 0 0,0 1 0,0 0 0,1 0 0,-1 0 0,1 0 0,-1 1 0,1-1 0,0 1 0,0 0 0,0 1 0,1-1 0,-1 1 0,1 0 0,-1-1 0,1 1 0,1 1 0,-1-1 0,0 0 0,-1 6 0,-5 10-14,1 0 1,1 0-1,-6 31 1,11-47-35,1 1 0,0 0 0,0-1-1,0 1 1,1 0 0,-1 0 0,1 0 0,0-1 0,1 1 0,-1 0-1,1 0 1,0-1 0,2 6 0,-1-7-17,0 0-1,0 0 1,0-1 0,0 1 0,1-1 0,-1 1-1,1-1 1,0 0 0,0 0 0,-1 0-1,1 0 1,1-1 0,-1 1 0,0-1 0,0 0-1,0 0 1,1 0 0,4 1 0,18 5-235,-6-1-62,0-1-1,-1 0 1,30 1-1,-42-5 369,0-1 0,0-1 0,0 1 0,0-1 0,-1-1 0,1 1 0,0-1 0,-1 0 0,1 0 0,-1-1 0,0 0 0,0 0-1,0-1 1,6-4 0,-8 5 62,0 1 32,-1 0-1,1 0 1,0-1-1,-1 1 1,0-1-1,0 0 1,0 0-1,0-1 1,0 1-1,-1 0 0,1-1 1,-1 0-1,0 1 1,0-1-1,2-7 1,-22 9-1678,4 2 210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1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24 1512,'0'0'1182,"0"0"-513,0 0-166,0 0 125,0 0-69,0 0-194,0-4-174,0-12-107,0 13-49,0 17-14,-18 379 230,13-355-228,-5 83 30,10-120-36,0-9-53,0-10-856,0-4-1592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2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13 106 2657,'0'0'786,"0"0"-40,0 0 91,0 0-215,0 0-167,0 0-278,-2-11-85,-8-31-59,10 41-32,0 0-1,0 1 0,0-1 1,0 0-1,0 0 1,0 1-1,0-1 0,0 0 1,0 0-1,0 1 0,0-1 1,0 0-1,1 1 0,-1-1 1,0 0-1,0 1 1,1-1-1,-1 0 0,1 1 1,-1-1-1,0 0 0,1 1 1,-1-1-1,1 1 1,0-1-1,-1 1 0,1-1 1,-1 1-1,1 0 0,0-1 1,-1 1-1,1 0 0,1-1 1,23-4-13,-20 4 3,68-11-854,0 4-1,0 2 1,125 7-1,-198-1 857,1 0 0,-1 0 0,0 0 0,1 1 0,-1-1 0,0 0 0,1 0-1,-1 0 1,0 0 0,1 0 0,-1 1 0,0-1 0,1 0 0,-1 0 0,0 1 0,0-1-1,1 0 1,-1 0 0,0 1 0,0-1 0,1 0 0,-1 1 0,0-1 0,0 0 0,0 1 0,0-1-1,0 0 1,1 1 0,-1-1 0,0 0 0,0 1 0,0-1 0,0 1 0,0-1 0,0 0-1,0 1 1,0-1 0,0 0 0,0 1 0,-1-1 0,1 1 0,0-1 0,0 0 0,0 1-1,0-1 1,0 0 0,-1 1 0,-11 17 184,-9-4 279,0-1 0,-1-1 0,0 0 0,-1-2 0,0-1-1,-36 10 1,-32 13 413,91-32-895,-1 0 1,0 0-1,0 0 0,1 1 1,-1-1-1,0 0 0,0 1 1,1-1-1,-1 1 1,0-1-1,1 0 0,-1 1 1,1-1-1,-1 1 0,1 0 1,-1-1-1,1 1 1,-1-1-1,1 1 0,-1 0 1,1-1-1,0 1 0,-1 0 1,1 0-1,0-1 1,0 1-1,0 0 0,-1 0 1,1-1-1,0 1 1,0 0-1,0 0 0,0 0 1,0-1-1,1 3 0,-1-2-152,1 1-1,0-1 1,0 0-1,0 1 1,0-1 0,0 0-1,0 0 1,0 1-1,0-1 1,1 0-1,-1 0 1,0 0-1,1-1 1,-1 1-1,3 1 1,3 1-1307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3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81 1872,'0'0'1265,"0"0"-292,0 0-90,0 0-111,0 0-328,-2-12-100,-5 29-322,1-1-1,0 1 1,1 0-1,-2 19 1,-1-1-15,-18 118 428,24-222-369,1 24 107,7-78 0,-5 117-181,0 0-1,0 1 1,1-1 0,0 0-1,0 1 1,1-1 0,0 1-1,0 0 1,0 0 0,0 0-1,1 0 1,0 1 0,0-1-1,0 1 1,0 0 0,1 0-1,0 1 1,0-1 0,7-3-1,-6 3-71,1 1-1,0 0 0,1 0 1,-1 1-1,0 0 0,1 0 1,0 1-1,-1-1 0,1 2 1,0-1-1,-1 1 1,1 0-1,0 1 0,12 2 1,-18-3 3,0 1 1,0-1-1,0 1 1,0 0-1,0-1 1,0 1-1,0 0 1,0 0-1,0 0 0,0 1 1,-1-1-1,1 0 1,0 1-1,-1-1 1,1 1-1,-1-1 1,0 1-1,1 0 1,-1-1-1,0 1 1,0 0-1,0 0 1,0 0-1,0 0 1,-1 0-1,1 0 1,-1 0-1,1 4 1,-1-2 2,0 1 0,0 0 0,0-1 0,-1 1-1,0 0 1,0-1 0,0 1 0,0-1 0,-1 0 0,0 1 0,-3 6 0,1-4-331,3-3-685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3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66 968,'0'0'1260,"0"0"-714,0 0-413,0 0-111,0 0-4,11 6 44,-5-2-31,3 4 12,1-1-1,1-1 0,-1 0 1,1 0-1,0-1 0,1-1 1,-1 0-1,1 0 0,0-1 1,21 3-1,-30-6 11,-1 0 0,1 0 0,0 0 0,0 0 0,0-1 0,0 1 1,0-1-1,-1 1 0,1-1 0,0 0 0,-1 0 0,1 0 0,0-1 0,-1 1 0,1-1 0,-1 1 0,0-1 0,0 0 0,1 0 0,-1 0 0,0 0 1,-1 0-1,1 0 0,0 0 0,-1-1 0,1 1 0,-1-1 0,0 1 0,1-1 0,-1 0 0,-1 1 0,1-1 0,0 0 0,-1 0 0,1 0 0,-1 0 1,0 1-1,0-1 0,0 0 0,0 0 0,0 0 0,-1 0 0,1 1 0,-1-1 0,0 0 0,0 0 0,-1-3 0,1 4-64,0 0-1,0-1 1,-1 1-1,1 0 0,0 0 1,-1 0-1,1-1 1,-1 2-1,1-1 1,-1 0-1,0 0 1,0 0-1,0 1 0,0-1 1,0 1-1,0 0 1,-1-1-1,1 1 1,0 0-1,-1 0 0,1 1 1,-1-1-1,1 0 1,-1 1-1,1 0 1,-1-1-1,1 1 0,-1 0 1,1 0-1,-1 0 1,1 1-1,-1-1 1,1 1-1,-1-1 0,-3 2 1,0 1-11,0-1 1,1 1-1,-1 0 0,0 0 1,1 1-1,0 0 1,0 0-1,0 0 0,0 0 1,0 1-1,1 0 0,-6 9 1,-2 4 67,1 0 1,-16 40-1,24-52-90,1 1-1,0 0 1,0 0 0,1 0-1,0 0 1,0 0 0,0 0-1,1 0 1,0 0-1,1 1 1,-1-1 0,4 13-1,-2-17-13,-1 0 0,1 0-1,0 0 1,0 0 0,0 0-1,0 0 1,1-1 0,-1 1-1,1-1 1,0 1 0,0-1-1,0 0 1,0 0 0,0 0-1,0 0 1,0-1 0,0 0-1,1 1 1,-1-1 0,1 0-1,-1 0 1,1-1 0,3 1-1,13 2-209,0-1 0,36-1-1,-41-1 169,56-1-633,-7 0-979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2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8 1200,'0'0'562,"0"0"-2,0 0 197,0 0-6,0 0-45,0 0-192,0-7 508,2 442-374,-3-428-711,0 0 0,0 0 0,0-1 0,-1 1 0,0-1 1,0 1-1,-1-1 0,0 0 0,0 0 0,0 0 0,-1 0 0,0-1 0,0 1 0,0-1 0,-1 0 0,0 0 0,0-1 1,0 1-1,0-1 0,-1 0 0,1-1 0,-1 1 0,0-1 0,0 0 0,-1-1 0,1 1 0,0-1 0,-1-1 0,0 1 0,1-1 1,-1 0-1,-10 0 0,16-1 15,0 0 0,0 0-1,0 0 1,0 0 0,0 0 0,-1 0 0,1 0 0,0 0 0,0-1 0,0 1 0,0 0 0,0-1 0,0 1 0,0-1 0,0 1 0,0-1 0,0 1 0,0-1 0,0 0 0,1 1-1,-1-1 1,0 0 0,0 0 0,1 0 0,-1 0 0,0 1 0,1-1 0,-2-2 0,-4-16-922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5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68 1840,'0'0'1527,"0"0"-677,0 0-223,0 0-222,0 0-114,0 0-147,0 0-112,0 0-13,0 0-11,0 20 22,0-8 23,-1 20 3,1 0 0,2 0 0,1 0-1,2-1 1,9 33 0,-6-33-90,-1 0-1,-1 0 1,-1 1-1,-2-1 1,-1 1-1,-3 33 1,1-63 41,0 0-1,0 0 1,0 0-1,0 0 1,0 0-1,-1 0 1,1 0 0,-1 0-1,1 0 1,-1 0-1,0 0 1,0 0-1,0 0 1,0 0 0,0 0-1,0 0 1,0-1-1,-1 1 1,-1 2 0,1-4 29,1 1 0,0-1 0,0 0 0,-1 1 0,1-1 0,0 0 0,-1 0 0,1 0 0,0 0 0,-1 0 0,1 0 0,0 0 0,-1 0 0,1-1 0,0 1 0,-1 0 0,1-1 0,0 1 0,0-1 0,-1 0 0,1 1 0,-1-2 0,-6-3 100,1-1 0,-1 1-1,1-2 1,1 1 0,-1-1-1,1 0 1,-5-8 0,-8-14 135,2-2 0,1 1 0,-19-55 0,97 83-2243,-7 3 1935,-28 1-19,0-2 1,0-1-1,51-8 1,-71 8 47,1-1 1,-1-1-1,0 1 0,0-1 1,0 0-1,0-1 0,0 1 1,-1-1-1,0-1 0,0 1 1,0-1-1,0 0 0,-1 0 1,1-1-1,-1 0 0,-1 0 1,1 0-1,5-11 0,-4 2 153,0 0 0,-1-1-1,0 1 1,-2-1-1,1 0 1,-2-1-1,0 1 1,-1 0 0,-2-25-1,1 40-157,0 1-27,0 0 13,0 42-158,0-34 228,-1 2-90,1 0 0,1 0 0,0-1 0,0 1 0,0 0 0,4 10 0,-4-18-8,1 1 0,-1-1 0,0 1 0,1-1 1,-1 1-1,1-1 0,0 0 0,0 0 0,0 0 1,0 0-1,0 0 0,0 0 0,1 0 0,-1-1 0,1 1 1,-1-1-1,1 0 0,-1 0 0,1 0 0,0 0 1,0 0-1,-1 0 0,1-1 0,0 1 0,5-1 1,3 1-14,1 0-1,-1-1 1,0 0 0,1-1 0,-1-1 0,0 1 0,0-2 0,16-5-1,-23 7 69,0-1 0,0 0-1,0 0 1,0 0 0,-1 0-1,1 0 1,-1-1-1,0 0 1,0 0 0,0 0-1,0 0 1,0 0 0,-1 0-1,1-1 1,-1 1 0,0-1-1,0 0 1,0 0-1,0 1 1,-1-1 0,0 0-1,0-1 1,0 1 0,0 0-1,0-7 1,-5-127 1619,4 137-1678,0 1-29,1 18-144,0-10 229,0 0 0,1 0 1,0 0-1,0 0 0,1 0 0,0-1 0,0 1 1,1-1-1,6 10 0,-7-14-35,0 0 0,0 0 0,0 0-1,0 0 1,1-1 0,-1 1 0,1-1 0,-1 0 0,1 0 0,0 0-1,0-1 1,0 1 0,0-1 0,0 0 0,0 0 0,0 0 0,1-1 0,-1 0-1,8 0 1,6 1-57,-11-1 52,0 0 0,1 0-1,-1 0 1,0-1 0,1 0 0,9-3 0,-14 3 44,-1 0 1,0-1 0,1 1 0,-1 0 0,0-1-1,0 0 1,0 1 0,0-1 0,0 0 0,-1 0-1,1 0 1,-1 0 0,1 0 0,-1 0 0,0-1 0,1 1-1,-1 0 1,0-1 0,-1 1 0,1-1 0,0 1-1,0-5 1,33-106 196,-33 124-71,0 1 0,1-1 1,0 1-1,1-1 0,0 0 0,5 11 1,-4-13-257,0 0 0,0 0-1,1 0 1,7 12 0,-10-19-4,0 1 0,0-1 0,0 0 0,0 1 0,1-1 0,-1 0 0,0 0 0,1 0 0,0-1 0,-1 1 0,1-1 0,0 1 0,0-1 0,0 0 0,3 1 0,6-1-3795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5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2537,'0'0'680,"0"0"-480,0 0-200,0 0-248,0 0 56,0 0 88,0 0 104,17 48 0,-13-27 48,-1 0 168,-3 0 120,0-4 272,0-2-360,0-1-80,-10-1-168,3-3-192,0-5-1993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5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1736,'0'0'1622,"0"0"-467,0 0-291,0 0-173,0 0-219,0 0-260,26 13-1383,-25-13 1172,12 6-190,0 1 0,0 1 0,20 14 0,-30-19 93,0-1 0,0 1 1,0 0-1,-1 0 0,1 0 1,-1 0-1,1 1 0,-1-1 0,0 0 1,-1 1-1,1 0 0,-1-1 1,1 1-1,-1 0 0,0 0 0,-1 0 1,1 0-1,0 7 0,-1-9 117,0 0 1,0 1-1,0-1 0,-1 0 0,1 0 0,0 1 0,-1-1 1,0 0-1,0 0 0,1 0 0,-1 0 0,0 0 0,-1 0 0,1 0 1,0 0-1,0 0 0,-1 0 0,1 0 0,-1-1 0,0 1 0,1-1 1,-4 2-1,-1 1 206,-1-1 0,0 0 0,0 0 1,0-1-1,-11 2 0,10-2-156,1 0-1,-1 0 1,1 1 0,0-1-1,-9 6 1,15-8-109,1 1 1,-1-1-1,1 0 0,-1 0 0,1 1 0,0-1 0,-1 0 1,1 1-1,0-1 0,-1 0 0,1 1 0,0-1 1,-1 1-1,1-1 0,0 0 0,0 1 0,-1-1 1,1 1-1,0-1 0,0 1 0,0-1 0,0 1 0,0-1 1,0 1-1,0-1 0,0 1 0,0-1 0,0 1 1,0-1-1,0 1 0,0-1 0,0 1 0,0-1 1,0 0-1,0 1 0,1-1 0,-1 1 0,0-1 0,0 1 1,0-1-1,1 0 0,-1 1 0,0-1 0,1 1 1,-1-1-1,0 0 0,1 1 0,-1-1 0,1 0 1,-1 0-1,0 1 0,1-1 0,0 0 0,23 13-1091,-3-7-109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7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143 377 288,'0'0'315,"0"0"64,0 0 125,0 0 116,1 19-81,2 6-381,-2-14-90,1-1-1,-2 1 0,0 0 0,0 0 1,-1 0-1,-3 16 0,4-25 2,0 0 0,0 0 0,-1 0 0,1 0 0,-1 0 0,1 0 0,-1 0 0,0 0 0,0 0 0,0-1 0,0 1 0,0 0-1,0-1 1,0 1 0,0 0 0,-1-1 0,1 1 0,-1-1 0,1 0 0,-1 0 0,0 1 0,1-1 0,-1 0 0,0 0 0,0-1 0,0 1 0,0 0 0,0-1 0,0 1 0,0-1 0,0 1 0,0-1 0,0 0 0,0 0 0,0 0 0,0 0-1,0 0 1,0 0 0,0-1 0,0 1 0,0-1 0,-2-1 0,-3 0-22,1 0 0,0-1 0,0 0 0,0 0 0,0 0 0,0-1 0,1 0 0,-1 0 0,1 0 0,0-1 0,-8-9 0,13 13-70,0 1-1,-1-1 1,1 0 0,-1 1 0,1-1 0,0 0-1,-1 1 1,1-1 0,0 0 0,0 1 0,0-1-1,-1 0 1,1 0 0,0 1 0,0-1 0,0 0-1,0 0 1,0 1 0,1-1 0,-1 0 0,0 0-1,0 1 1,0-1 0,1 0 0,-1 1 0,0-1-1,1 0 1,-1 1 0,0-1 0,1 0 0,-1 1-1,1-1 1,-1 1 0,1-1 0,-1 1 0,1-1-1,0 1 1,-1-1 0,1 1 0,-1-1 0,1 1-1,0 0 1,0-1 0,0 1 0,39-14-508,-30 12 467,13-5-244,0-1 0,-1-1-1,1-1 1,-2-1 0,34-22 0,-49 28 410,1 0 0,-1 0-1,0-1 1,0 0 0,0 0-1,-1 0 1,0-1 0,0 1-1,-1-1 1,0 0 0,0-1-1,-1 1 1,1-1 0,-2 1-1,1-1 1,-1 0 0,0 0-1,-1 0 1,0-1 0,0-9-1,-1-111 1880,-2 183-2706,1-29 725,0-1 1,2 1-1,3 31 1,-2-53-22,-1 0 0,1 1 0,-1-1 0,1 0 0,0 0 0,0 0-1,1 0 1,-1 0 0,1 0 0,-1-1 0,1 1 0,0-1 0,0 1 0,0-1 0,0 0 0,0-1 0,0 1-1,1 0 1,-1-1 0,0 0 0,1 0 0,4 1 0,-1 0-11,-1 0 0,1 0 0,0-1 0,0 0 0,0-1 0,0 0 1,0 0-1,0 0 0,0-1 0,14-2 0,-18 1 68,0 0 1,-1 0-1,1-1 0,0 1 1,0-1-1,-1 1 0,0-1 1,1 0-1,-1 0 1,0 0-1,0 0 0,-1 0 1,1 0-1,-1 0 0,1-1 1,-1 1-1,0-1 0,0 1 1,-1-1-1,1 1 0,-1-1 1,1 1-1,-1-1 1,-1-3-1,2-5 115,-1 0 0,0 0 0,-1 1 1,-1-1-1,0 1 0,-5-16 0,-3 4-161,-1 0 0,-1 1 0,-2 0 0,-27-34 0,28 39-51,13 17 37,-1 0 1,1 0-1,0 0 0,-1 0 0,1 0 0,-1 0 0,1 0 0,0 0 0,-1 0 0,1 0 0,-1 0 1,1 1-1,0-1 0,-1 0 0,1 0 0,0 0 0,-1 1 0,1-1 0,0 0 0,-1 0 1,1 1-1,0-1 0,0 0 0,-1 1 0,1-1 0,0 0 0,0 1 0,0-1 0,-1 0 0,1 1 1,0-1-1,0 1 0,0-1 0,0 0 0,0 1 0,0-1 0,0 1 0,0-1 0,0 0 1,0 1-1,0-1 0,0 1 0,-6 22 52,5-19-26,-3 12-27,0 0 0,2 1 0,0-1 0,0 30 0,2-42 7,1 0 0,-1 0 0,1 0 1,0 0-1,0 0 0,0 0 0,1 0 0,-1-1 1,1 1-1,0-1 0,0 1 0,0-1 0,0 1 0,1-1 1,-1 0-1,1 0 0,0 0 0,0-1 0,0 1 1,0-1-1,1 1 0,-1-1 0,0 0 0,1-1 0,4 3 1,4 0-30,1 0 0,0 0-1,-1-1 1,1-1 0,0 0 0,1-1 0,-1 0 0,0-1 0,0-1 0,0 0 0,0 0 0,24-7 0,-28 6 90,0-1 1,0-1 0,0 1 0,0-1-1,0-1 1,-1 0 0,0 0-1,0 0 1,0-1 0,-1 0 0,1-1-1,-2 0 1,1 0 0,-1 0-1,0-1 1,0 0 0,-1 0 0,5-9-1,-8 6 210,2-4 14,-3 15-273,-1 0 1,0 0-1,0-1 0,0 1 0,0 0 1,1 0-1,-1 0 0,0 0 0,0 0 1,1 0-1,-1-1 0,0 1 0,0 0 1,1 0-1,-1 0 0,0 0 0,0 0 1,1 0-1,-1 0 0,0 0 0,0 0 1,1 0-1,-1 0 0,0 0 0,0 0 1,0 1-1,1-1 0,-1 0 0,0 0 1,0 0-1,1 0 0,-1 0 0,0 0 1,0 0-1,0 1 0,1-1 0,-1 0 1,0 0-1,0 0 0,0 1 0,0-1 1,0 0-1,1 0 0,-1 0 0,0 1 1,0-1-1,0 0 0,0 0 0,0 1 1,0-1-1,0 0 0,0 0 0,0 1 1,9 15 12,-1 1-1,0 0 1,-2 1 0,0-1 0,0 1-1,-2 1 1,-1-1 0,0 0 0,-1 1 0,-1 0-1,-1 19 1,0-37 705,-16-16 1047,14 10-1768,-1 0-1,0 1 1,0-1 0,0 1-1,0 0 1,0 0 0,-1 0-1,-5-4 1,-23-12-3090,15 14-1305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8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212 137 1456,'0'0'1333,"0"0"-572,0 0-449,0 0-142,0 0 139,0 0 119,0 0 148,0 0 71,0 0-15,0 0-209,0 0-167,0 7-196,-3 9-61,0 0 0,0 0 0,-2 0 0,0-1 0,-1 1 0,-10 20-1,-6 14 2,-17 78 33,28-87-134,-2 1 0,-1-2 0,-25 50 0,37-87 73,-1 2-109,0 1-1,0-1 1,-1 0-1,1 0 0,-1-1 1,-7 7-1,14-29-280,5-1 4,1 2 1,2-1-1,18-25 1,20-33 211,-32 38 189,-1-1 0,-1-1-1,-2 0 1,-3-1-1,0 0 1,4-64-1,-6-47 2357,-6 133-1849,4 15-487,-5 5-18,0 0 0,1 1 0,-1-1 0,0 0 0,-1 0 0,1 0 0,0 1 0,0-1 0,0 1 0,-1-1 0,1 0 0,-1 1-1,1-1 1,-1 1 0,0-1 0,1 3 0,10 52 110,41 176 413,-39-189-555,2 0-1,1-1 0,30 53 0,-26-60-163,-16-29-2386,-20-23 2256,-1 1 0,-1 0 1,-1 2-1,-36-24 0,-3-2 959,6 1 755,52 38-1417,0 1-148,9 0-269,66 11 41,-11-1-321,-36-8 63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9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32 2577,'0'0'814,"0"0"-219,0 0-213,0 0 92,0 0-104,0 0-73,-35-25 898,28 23-1198,1 1 0,-1-1 0,1 1 0,-1 1 0,1-1 0,-1 1 0,1 0 0,-1 1 0,1-1-1,-1 2 1,1-1 0,-1 0 0,1 1 0,0 0 0,0 1 0,0-1 0,0 1 0,0 1 0,0-1 0,1 1 0,0 0 0,-1 0 0,-4 6 0,4-4-19,0 1 0,0 0 1,1 0-1,0 0 0,1 0 1,0 1-1,0 0 1,0 0-1,1 0 0,0 0 1,1 0-1,0 1 0,0-1 1,1 1-1,0-1 1,0 1-1,2 9 0,-1-15 1,1-1-1,-1 0 1,1 0-1,0 0 1,0 0-1,-1 0 1,2 0-1,-1 0 1,0-1-1,0 1 1,1 0-1,-1 0 1,1-1-1,-1 1 1,1-1-1,0 0 0,-1 1 1,1-1-1,0 0 1,0 0-1,0 0 1,0 0-1,0 0 1,0-1-1,0 1 1,0 0-1,3-1 1,66 10-146,-66-10 162,34 3-521,-1-2 1,1-1-1,-1-2 1,63-12-1,-52 1-1041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49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71 1176,'0'0'1646,"0"0"-618,0 0-293,0 0-182,0 0-243,-1-6-111,-4-19-247,4 19-187,10 60-296,-3-15 486,-5-30 6,0 0 0,1 0 0,0 0-1,0 0 1,1-1 0,5 11 0,-7-16 24,1 0-1,0-1 1,0 1 0,0-1-1,0 0 1,1 1 0,-1-1-1,1 0 1,-1 0 0,1 0-1,0-1 1,0 1 0,0-1-1,0 0 1,0 1 0,0-1-1,0 0 1,0-1 0,0 1 0,0-1-1,7 1 1,-4 0-30,0 0 0,0-1 0,0 0 0,0 0 0,0-1 0,0 0 0,0 0 0,0 0 0,0 0 0,0-1 0,-1 0 0,1 0 0,8-5 1,-11 4 75,1 0 1,-1 0-1,0 0 1,0 0-1,-1-1 1,1 1-1,-1-1 1,0 1 0,1-1-1,-2 0 1,1 0-1,0 0 1,-1 0-1,0 0 1,0 0-1,0-1 1,0 1 0,-1 0-1,1 0 1,-1-5-1,1 1 89,-1 0 0,0 0-1,0 0 1,0 0 0,-1 1 0,0-1-1,-1 0 1,0 0 0,0 1-1,-1-1 1,1 1 0,-2 0-1,1 0 1,-1 0 0,0 0 0,-5-6-1,8 11-29,1 1-274,0 31-366,1-17 366,1 0 0,1 0 0,0-1 0,1 1-1,0-1 1,1 1 0,0-1 0,1-1 0,10 16-1,-7-16-1414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0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23 696,'0'0'2125,"0"0"-949,0 0-423,0 0-230,0 0-59,3-3-202,2 0-267,-1 1-1,1-1 1,0 1 0,-1 0 0,1 0 0,0 1 0,0 0 0,0-1 0,1 2 0,-1-1 0,0 0 0,0 1 0,0 0 0,1 1 0,6 0-1,7-1-20,-18 1 24,1-1 1,-1 0 0,0 1 0,1-1 0,-1 1 0,0 0 0,1-1-1,-1 1 1,0 0 0,0 0 0,1 0 0,-1 0 0,0 0 0,0 0-1,0 0 1,0 0 0,-1 0 0,1 1 0,0-1 0,0 0-1,-1 0 1,1 1 0,-1-1 0,1 0 0,-1 1 0,1-1 0,-1 1-1,0-1 1,0 1 0,0-1 0,0 3 0,2 56 260,-2-47-96,-3 37 125,3-49-387,20-3-450,-14 1 578,0-1-1,0 0 1,1 0 0,-1-1-1,-1 0 1,1 0-1,0 0 1,-1-1 0,0 0-1,1 0 1,-1 0 0,-1-1-1,1 1 1,-1-1 0,0 0-1,0-1 1,0 1 0,-1-1-1,0 1 1,0-1 0,0 0-1,-1 0 1,0 0 0,0-1-1,0 1 1,-1 0-1,0-1 1,1-10 0,5 184-1217,-7-167 1181,0 1 1,0 0-1,1-1 1,-1 1 0,1-1-1,-1 1 1,0-1 0,1 1-1,-1-1 1,1 0 0,0 1-1,-1-1 1,1 1-1,-1-1 1,1 0 0,-1 0-1,1 1 1,0-1 0,-1 0-1,1 0 1,0 0 0,-1 0-1,1 1 1,-1-1-1,1 0 1,0 0 0,-1 0-1,1 0 1,0-1 0,-1 1-1,1 0 1,0 0 0,0-1-1,27-5-175,-18-2 137,0 0 0,-1-1 0,1 0 0,-2 0 0,1 0 0,-2-1 0,1-1 0,-1 1 0,-1-1 0,0-1 1,0 1-1,5-16 0,-11 27 40,0 0-1,0 0 1,0-1 0,0 1 0,1 0 0,-1 0 0,0 0 0,0 0-1,1 0 1,-1 0 0,0 0 0,0-1 0,0 1 0,1 0 0,-1 0-1,0 0 1,0 0 0,1 0 0,-1 0 0,0 0 0,0 0 0,1 0-1,-1 0 1,0 0 0,0 1 0,1-1 0,-1 0 0,0 0 0,0 0-1,0 0 1,1 0 0,-1 0 0,0 0 0,0 1 0,0-1 0,1 0-1,-1 0 1,0 0 0,0 0 0,0 1 0,0-1 0,0 0 0,1 0-1,-1 1 1,0-1 0,0 0 0,0 0 0,0 0 0,0 1 0,0-1 0,0 0-1,0 0 1,0 1 0,0-1 0,0 0 0,0 1 0,7 12-21,4 24-11,-8-25 61,0 1 0,1-1 0,8 16 0,-11-26-102,0 1 1,0-1 0,1 0-1,-1 0 1,1 0 0,0 0-1,-1 0 1,1 0-1,0 0 1,0 0 0,0-1-1,0 1 1,0-1 0,1 0-1,-1 1 1,0-1 0,1 0-1,-1 0 1,1-1 0,-1 1-1,6 0 1,45-1-1325,-29-3 766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1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1 170 576,'0'0'1194,"0"0"-329,0 0-267,0 0-113,1-18-47,-2-6-307,1 12-57,0 1-1,0-1 1,1 1-1,0 0 0,5-17 1,-6 28-73,7-24 151,-7 23-152,0 0-1,0 0 0,1 0 1,-1 0-1,1 0 1,-1 0-1,1 0 0,-1 0 1,1 1-1,-1-1 1,1 0-1,0 0 1,0 0-1,-1 1 0,1-1 1,0 0-1,0 1 1,0-1-1,0 1 0,0-1 1,-1 1-1,3-1 1,-1 47 21,-13 123 276,10-162-274,1-3-33,-1-1 0,1 1 1,0-1-1,0 1 1,0 0-1,1-1 0,-1 1 1,2 4-1,-1-7-6,0 0 1,-1 0-1,1 0 0,0 0 0,0 0 0,0 0 0,0-1 1,0 1-1,0 0 0,0 0 0,0-1 0,0 1 0,1-1 0,-1 1 1,0-1-1,0 1 0,1-1 0,-1 0 0,0 0 0,0 0 1,1 1-1,-1-1 0,0 0 0,0 0 0,3-1 0,2 1-19,-1 0-1,0 0 0,1-1 0,-1 0 1,0 0-1,0 0 0,0-1 0,1 0 1,-1 1-1,-1-2 0,1 1 0,0-1 1,-1 1-1,1-1 0,-1-1 0,0 1 1,0-1-1,0 1 0,5-7 0,-4 3 151,-1 1 0,0-1 0,-1 0 0,0 0 0,0 0 0,0-1 0,-1 1-1,0-1 1,0 1 0,-1-1 0,0 0 0,0 1 0,-1-10 0,0-39 720,0 55-813,0 1-158,1 10-194,7 11 124,0-1 0,2 0 1,0 0-1,15 21 0,-15-26-1415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1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117 291 616,'0'0'595,"0"0"-83,0 0 91,0 0-12,0 0 82,9-19 30,27-59 126,-33 69-619,0-1-1,0 1 1,-1-1-1,0 0 0,-1 0 1,0 0-1,0 0 0,-1 0 1,-1 0-1,-1-11 1,0-14 210,2 33-427,0 0 0,1 0 1,-1-1-1,-1 1 0,1 0 1,0 0-1,0 0 0,-1-1 1,1 1-1,-1 0 0,0 0 1,0 0-1,0 0 0,0 0 1,0 0-1,-2-2 0,2 4-17,0-1 0,0 1 0,-1 0 0,1 0-1,0 0 1,-1 0 0,1 0 0,0 0 0,-1 0-1,1 0 1,0 0 0,-1 1 0,1-1 0,0 1-1,0-1 1,-1 1 0,1-1 0,0 1 0,0-1 0,0 1-1,0 0 1,0 0 0,0 0 0,0 0 0,0 0-1,0 0 1,0 0 0,-1 1 0,-10 9-39,1 1-1,0 0 1,0 0 0,2 1 0,-1 0-1,1 0 1,1 1 0,1 1 0,0-1-1,1 1 1,0 0 0,1 1 0,1-1-1,0 1 1,1 0 0,1 0 0,1 0-1,0 0 1,1 1 0,2 17 0,0-27-5,-1 0 1,1-1 0,1 1-1,-1-1 1,1 0 0,0 0 0,1 0-1,0 0 1,0 0 0,0-1-1,0 1 1,1-1 0,0 0-1,0-1 1,0 1 0,0-1 0,1 0-1,0-1 1,0 1 0,0-1-1,0 0 1,8 2 0,5 2-136,-1-2 1,1 0 0,0-1-1,0-1 1,0-1-1,32 0 1,-50-2 193,1 1 0,0-2-1,-1 1 1,1 0 0,0 0 0,0 0 0,-1-1-1,1 1 1,-1-1 0,1 0 0,0 1 0,-1-1 0,1 0-1,-1 0 1,1 0 0,-1 0 0,0 0 0,1 0-1,-1 0 1,0 0 0,0-1 0,0 1 0,0 0 0,0-1-1,0 1 1,0-1 0,0 1 0,-1-1 0,1 0 0,0 1-1,-1-1 1,1-1 0,0-5-178,0 0 1,-1 0-1,1 0 0,-2 0 1,-1-14-1,-2 1-456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3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161 228 1384,'0'0'974,"0"0"-226,0 0-36,0 0-48,-8-19-37,-26-62-156,33 80-464,0 0 1,1-1-1,-1 1 1,1 0-1,-1-1 1,1 1-1,0-1 1,-1 1-1,1 0 0,0-1 1,0 1-1,0-1 1,0 1-1,0-1 1,1 1-1,-1-1 1,0 1-1,1 0 1,-1-1-1,1 1 0,-1 0 1,1-1-1,0 1 1,-1 0-1,1-1 1,0 1-1,0 0 1,0 0-1,0 0 1,0 0-1,1-1 0,2 0-43,1-1 0,-1 1-1,0 0 1,0 1-1,1-1 1,-1 1 0,6-1-1,2-1-100,36-13-126,1 2-1,1 3 1,-1 1-1,2 3 0,81-2 1,-130 9 274,0 0 0,0 0 0,0 1 0,1-1 0,-1 0 0,0 1 0,0 0 0,0-1 1,-1 1-1,1 0 0,0 0 0,0 0 0,0 0 0,0 0 0,-1 0 0,1 1 0,-1-1 0,1 1 0,-1-1 0,1 1 0,-1-1 1,2 4-1,-1-1 26,1 1 0,-1 0 0,0 0 0,-1 0 0,1 0 0,-1 0 0,0 1 0,0 9 0,0 0 73,-2 0-1,1-1 1,-2 1-1,0-1 1,-1 0-1,-5 17 1,0-11-25,0-1 1,-2 0-1,0 0 0,-1-1 1,-1 0-1,-1-1 0,0 0 1,-1-1-1,-1 0 0,0-2 1,-1 0-1,-22 15 1,17-15-20,0-1 0,-1 0 1,-1-2-1,0 0 1,-1-2-1,0-1 0,0 0 1,-1-2-1,-48 6 0,40-10-21,-52-2 0,85 0-45,-1 0 1,0 0 0,0 0-1,1 0 1,-1 0 0,0 0-1,0 0 1,0 0-1,1-1 1,-1 1 0,0 0-1,1 0 1,-1-1-1,0 1 1,1 0 0,-1-1-1,0 1 1,1-1-1,-1 1 1,1-1 0,-1 1-1,1-1 1,-1 0 0,1 1-1,-1-1 1,1 0-1,-1 1 1,1-1 0,0 0-1,-1 1 1,1-1-1,0-1 1,0 1-18,0 1 0,0-1 0,0 0 0,1 1 0,-1-1 0,0 0 0,1 1-1,-1-1 1,0 1 0,1-1 0,-1 0 0,1 1 0,-1-1 0,1 1 0,-1 0 0,1-1 0,-1 1 0,1-1 0,0 1 0,-1 0-1,1-1 1,0 1 0,-1 0 0,1 0 0,0-1 0,-1 1 0,1 0 0,0 0 0,-1 0 0,1 0 0,0 0 0,-1 0 0,1 0-1,1 0 1,32 3-105,-1 0 0,0 2-1,0 2 1,47 15-1,-40-10 114,0-2 0,57 7-1,-75-15-52,0 0 0,0-2 0,42-4-1,-55 2 41,0 0-1,0 0 1,0-1-1,0-1 1,0 1-1,-1-2 1,1 1-1,-1-1 1,0 0-1,-1-1 1,11-8-1,24-20 22,-42 34 46,0 0 19,0 0-38,0 0 9,0 0 91,0 0-8,0 0-46,0 0-115,41 0-118,-26-1 153,0 1 0,0-2 0,1 0 0,-1-1 0,0-1 0,-1 0 0,1-1 0,-1-1 0,0 0 0,0 0 0,-1-2 0,19-12 0,-31 19 11,1-1 1,-1 1 0,0 0 0,1-1 0,-1 1 0,0 0 0,0-1 0,0 0 0,0 1 0,0-1 0,-1 0 0,1 1 0,0-1 0,-1 0-1,1 0 1,-1 1 0,0-1 0,1 0 0,-1 0 0,0 0 0,0 0 0,0 1 0,-1-1 0,1 0 0,0 0 0,-1 0 0,1 0 0,-1 1-1,1-1 1,-1 0 0,0 1 0,0-1 0,0 0 0,0 1 0,0-1 0,0 1 0,0-1 0,0 1 0,-1 0 0,1 0 0,0-1 0,-1 1 0,0 0-1,1 0 1,-3-1 0,-2-2 32,0 0-1,-1 0 1,1 0 0,-1 1-1,0 0 1,0 0-1,0 1 1,-1 0-1,1 0 1,-9-1 0,11 3-26,1 0 1,-1 0 0,1 0-1,-1 0 1,1 0 0,-1 1-1,1 0 1,-1 0 0,1 0-1,0 1 1,0 0 0,-1-1-1,1 2 1,0-1 0,-6 4-1,6-1-17,0-1 0,1 0 1,-1 1-1,1 0 0,0 0 0,0 0 0,0 0 0,1 0 0,0 1 1,0-1-1,0 1 0,-1 6 0,-3 11-178,1-1 1,1 1-1,-2 43 0,7-64 122,-1-1 1,1 0-1,0 1 0,-1-1 1,1 0-1,0 0 0,0 0 1,0 1-1,0-1 0,0 0 1,0 0-1,0-1 0,0 1 1,1 0-1,-1 0 0,0 0 1,0-1-1,1 1 0,-1-1 1,0 1-1,1-1 0,-1 1 1,1-1-1,-1 0 0,0 0 1,1 0-1,-1 0 0,2 0 1,-1 0 5,20 3-1130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2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24 3065,'0'0'1385,"0"0"-495,0 0-113,0 0-126,0 0-175,0 0-213,-7-4-103,3 1-174,0 1 1,1-1-1,-1 1 1,-1 0-1,1 1 1,0-1-1,0 1 1,-1-1-1,-4 0 1,6 2 5,1 0-1,-1 1 1,0-1 0,1 0 0,-1 1 0,1-1-1,0 1 1,-1 0 0,1 0 0,-1 0-1,1 0 1,0 0 0,0 1 0,0-1 0,0 1-1,0-1 1,0 1 0,0 0 0,0 0-1,0 0 1,-1 3 0,-3 4-12,1 1 0,0-1 1,1 1-1,0 0 0,1 1 0,0-1 1,1 0-1,0 1 0,0 0 0,1-1 1,1 1-1,0 0 0,0 0 0,1-1 1,3 15-1,-4-23-6,1 0 0,-1 0 0,1 0 0,0 0 0,-1 0 0,1 0 0,0 0 0,0 0 0,1 0 0,-1-1 0,0 1 0,1 0 0,-1-1 0,1 1 0,-1-1 0,1 1 0,0-1 0,0 0 0,-1 0 0,1 1 0,0-1 0,0-1 1,0 1-1,0 0 0,0 0 0,0-1 0,1 1 0,-1-1 0,0 0 0,0 0 0,0 0 0,0 0 0,1 0 0,-1 0 0,0 0 0,0-1 0,0 1 0,0-1 0,0 1 0,3-2 0,2 0 16,-1 0 0,1-1 0,-1 1 0,0-1 1,0 0-1,0 0 0,-1-1 0,1 0 0,-1 0 0,0 0 0,0-1 0,4-5 0,1-5 5,-9 14 2,-1-1-1,1 1 0,0-1 1,0 1-1,0-1 0,0 1 1,0 0-1,0-1 0,0 1 1,1 0-1,-1 0 1,0 0-1,1 0 0,-1 0 1,1 0-1,-1 0 0,1 0 1,-1 1-1,1-1 0,0 0 1,-1 1-1,1 0 0,0-1 1,-1 1-1,1 0 0,0 0 1,0 0-1,2 0 1,-1 0-120,1 0 0,-1 0 1,0 1-1,0-1 1,0 1-1,0 0 0,0 0 1,1 0-1,-1 0 0,-1 1 1,1-1-1,0 1 1,0-1-1,0 1 0,2 3 1,5 1-1783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2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146 126 1120,'0'0'915,"0"0"-140,0 0-131,0 0-108,0 0-140,0 0 78,-9-18-152,-28-56-86,36 72-204,0 0 0,0-1 0,0 1 0,-1 0 0,1 0 0,-1 0 0,1 0 0,-1 0 0,0 0 0,1 1 0,-1-1 0,0 0 0,-1 1 0,1 0 0,0-1 0,-4-1 0,5 3-29,0 0 0,-1 0-1,1 0 1,-1 0-1,1 0 1,0 0 0,-1 0-1,1 0 1,-1 1-1,1-1 1,0 0-1,-1 1 1,1-1 0,0 1-1,0 0 1,-1-1-1,1 1 1,0 0-1,0 0 1,-2 1 0,-1 2-11,0 0 1,1 0 0,-1 0 0,1 1-1,0-1 1,0 1 0,1 0-1,-1 0 1,-2 8 0,4-10-24,0 1 0,0-1 0,1 1 0,-1-1 0,1 1 0,0-1 0,0 1 0,0-1 0,0 1 0,1-1 0,-1 1 0,1-1 0,0 0 0,0 1 0,0-1 0,0 0 1,1 0-1,-1 0 0,1 1 0,0-2 0,0 1 0,0 0 0,0 0 0,1-1 0,-1 1 0,1-1 0,-1 1 0,1-1 0,4 2 0,-2-1-136,-1-1 0,1 0 0,0 0 0,0 0 0,0-1 0,0 1 0,0-1 0,0-1 0,1 1 0,-1-1 0,0 0 0,0 0 0,1 0 0,-1-1 0,0 1 0,0-1 0,0-1 0,0 1 0,7-4 0,12-8-1228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3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0 327 24,'107'-108'1660,"-100"102"-1343,0-2-1,-1 1 0,0-1 1,-1 0-1,1 0 0,-1-1 1,-1 1-1,0-1 0,0 0 1,5-18-1,0-3 332,17-51 1294,-26 81-1967,0 0 1,0 0-1,0 0 1,0 0-1,0 0 1,0 0-1,0 0 0,0 1 1,0-1-1,0 0 1,0 0-1,0 0 1,0 0-1,0 0 1,0 0-1,0 0 1,0 0-1,0 0 1,0 0-1,0 1 1,0-1-1,0 0 1,1 0-1,-1 0 1,0 0-1,0 0 1,0 0-1,0 0 1,0 0-1,0 0 1,0 0-1,0 0 0,0 0 1,0 0-1,1 0 1,-1 0-1,0 0 1,0 0-1,0 0 1,0 0-1,0 0 1,0 0-1,0 0 1,0 0-1,1 0 1,-1 0-1,0 0 1,0 0-1,0 0 1,0 0-1,0 0 1,0 0-1,0 0 1,0 0-1,0 0 1,0 0-1,1 0 0,-1 0 1,0-1-1,3 19-432,-1 20 385,-3-12 83,-2 0-1,-1 0 1,-1 0-1,-15 45 0,-2 10-15,20-73-14,0 1-1,1-1 1,0 0 0,0 1 0,1-1-1,1 18 1,0-24-3,-1 0 0,1 0 0,-1 0-1,1 0 1,0 0 0,-1 0 0,1 0 0,0-1 0,0 1-1,0 0 1,1 0 0,-1-1 0,0 1 0,1-1-1,-1 1 1,1-1 0,-1 0 0,1 1 0,0-1-1,0 0 1,-1 0 0,1 0 0,0 0 0,0-1 0,0 1-1,0 0 1,0-1 0,0 1 0,0-1 0,0 0-1,0 0 1,3 0 0,3 1 23,0-1 0,0-1 0,1 1 0,-1-2 0,0 1 0,0-1 0,0 0 0,-1 0 0,1-1 0,0 0 0,10-7 0,-14 8 45,0-1 0,0 0-1,-1 0 1,1 0-1,-1 0 1,0 0 0,0-1-1,0 1 1,0-1 0,-1 0-1,0 0 1,1 0-1,-1 0 1,-1 0 0,1-1-1,-1 1 1,1 0 0,-1-1-1,0 1 1,-1-1-1,1 0 1,-1-5 0,0-4 244,0 12-147,0 5-195,1 1 0,-1 0 0,1-1 0,0 1 0,0-1 0,0 1 0,1-1 0,-1 0 0,1 0 0,3 6 0,2-4 9,-1 1-1,1-1 1,1 0-1,-1 0 1,1-1 0,0 0-1,0-1 1,0 1 0,0-2-1,1 1 1,-1-1-1,1 0 1,0-1 0,-1 0-1,1 0 1,0-1 0,0 0-1,9-2 1,-16-1 69,-1 0 1,0-1-1,0 1 1,0-1-1,0 1 1,-1-1-1,1 1 1,-1-1-1,0 1 1,0-1-1,0 0 1,0 1-1,-2-5 1,2-1 131,-2-1-105,0 0 0,0 0 0,-1 0 0,-1 1 0,0-1 0,0 1 0,0 0 0,-1 0 0,-1 0-1,1 1 1,-1 0 0,-1 0 0,0 0 0,0 1 0,0 0 0,-1 0 0,0 1 0,-15-9 0,22 14-82,0 1 1,0-1-1,0 1 1,0-1-1,0 0 0,0 1 1,-1 0-1,1-1 1,0 1-1,0 0 1,-1 0-1,1 0 1,0 0-1,0 0 0,-1 0 1,1 0-1,-2 0 1,3 0-9,0 1 1,-1-1-1,1 0 0,-1 0 1,1 1-1,0-1 0,-1 0 1,1 1-1,0-1 0,-1 1 1,1-1-1,0 0 1,0 1-1,-1-1 0,1 1 1,0-1-1,0 1 0,0-1 1,0 1-1,-1-1 0,1 1 1,0-1-1,0 1 1,0-1-1,0 1 0,0-1 1,0 1-1,1 0 0,-1 1 0,1 0 0,-1 0 0,1 0 0,0 0 0,-1 0 0,1 0 0,0 0 0,1-1 0,-1 1 0,0 0-1,0-1 1,1 1 0,-1-1 0,1 1 0,-1-1 0,1 0 0,0 1 0,-1-1 0,1 0 0,3 1 0,16 6-32,0-2 0,0-1 0,33 5 0,-41-8-48,38 5-701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3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0 408,'0'0'779,"0"0"6,0 0-122,0 0 8,0 0 32,0 0 2,-8 15-241,0 3-335,4-8-40,-1 0 1,0-1-1,-1 0 1,-10 14 0,16-22-112,0-1 1,-1 0 0,1 1 0,-1-1 0,1 0 0,-1 0 0,1 0-1,-1 1 1,1-1 0,-1 0 0,1 0 0,0 0 0,-1 0 0,1 0-1,-1 0 1,1 0 0,-1 0 0,1 0 0,-1 0 0,1 0-1,-1 0 1,1 0 0,-1 0 0,1-1 0,-1 1 0,1 0 0,-2-1-1,-5-6-4404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9:56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3 181 1664,'0'0'1523,"0"0"-462,0 0-356,0 0-119,0 0 46,0 0-210,-3-42 1571,4 31-1983,1 0 1,0-1 0,0 1-1,1 0 1,0 0 0,1 0-1,1 1 1,-1-1-1,2 1 1,7-13 0,-11 21-13,-2 2-17,0 0 0,0 0 0,0-1 0,0 1 0,0 0 0,1 0 0,-1-1 0,0 1 0,0 0 0,0 0 0,1-1 1,-1 1-1,0 0 0,0 0 0,1 0 0,-1 0 0,0-1 0,0 1 0,1 0 0,-1 0 0,0 0 0,1 0 0,-1 0 0,0 0 1,1 0-1,-1 0 0,0 0 0,0 0 0,1 0 0,-1 0 0,0 0 0,1 0 0,-1 0 0,0 0 0,1 0 0,-1 0 1,1 1-1,11 10-170,7 19 188,-18-28-67,15 27 71,-11-22-8,0 1 0,0-1 0,-1 1 1,0 0-1,-1 1 0,0-1 0,0 1 0,-1-1 1,0 1-1,-1 0 0,1 0 0,-1 10 0,-5-18 57,0 1 0,1-1-1,-1 0 1,0 0 0,0-1 0,0 1-1,1-1 1,-1 0 0,0 0 0,-8-1-1,9 1 36,-12 0 146,23 0-637,25 0-1640,-23 0-236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40:14.83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3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52 832,'0'0'979,"0"0"-215,0 0-242,0 0-296,0 0-106,-1-5-92,2-31 50,-1 35-57,0 1 18,0 0 97,0 0 19,0 0-17,0 0 12,0 0-12,0 0 16,21-2 1406,-8-1-1569,0 1 0,0 1 0,0 0 0,0 1-1,14 1 1,-25 0-34,1 0 0,-1 1 0,0-1 0,0 0 0,0 1 1,0-1-1,0 1 0,0 0 0,-1-1 0,1 1 0,0 0 0,-1 0 0,1 0 0,-1 0 0,0 1 0,0-1 0,0 0 0,0 0 0,0 1 0,0 2 0,2 3 26,0 0-1,-1 0 1,0 0-1,-1 0 1,1 9-1,-2-13 39,0 0 0,0 0 0,0 0 0,-1-1 0,1 1 0,-1 0 0,0 0 0,0-1 0,0 1 0,-1-1 0,1 1 0,-1-1 0,0 0 0,0 1 0,-3 2 0,1-2 52,0 0 0,-1-1 1,1 1-1,-1-1 0,0 0 0,0 0 1,0-1-1,0 1 0,-11 2 1,-12 1 36,-15 4 81,42-10-335,1 0-165,23-6-65,-7-2 400,-12 5-30,-1 0 1,1 1 0,0 0 0,0 0 0,0 0 0,0 0-1,0 1 1,1-1 0,-1 1 0,0 0 0,1 1 0,-1-1-1,1 1 1,-1 0 0,1 0 0,-1 0 0,1 0 0,4 2 0,-8-1-34,1 0 0,-1 1 0,0-1 0,1 1 0,-1-1 0,0 1 0,0 0 0,0 0 0,0-1 0,0 1 0,0 0 0,0 0 0,-1 0 0,1 0 1,-1 0-1,1 3 0,6 41-88,-6-35 136,6 190 204,-7-170-299,0-28 107,0 1 0,0 0 1,0 0-1,-1 0 0,1 0 1,-1-1-1,0 1 1,0 0-1,0 0 0,-1-1 1,1 1-1,-1-1 0,0 1 1,0-1-1,0 0 0,-1 0 1,1 0-1,-1 0 0,1 0 1,-5 2-1,3-2 70,-1 0 0,0-1 0,0 1 0,0-1 1,0 0-1,0-1 0,0 1 0,0-1 0,0 0 0,-1-1 0,1 1 0,0-1 0,-7 0 0,1-1 8,-1 0-1,1-1 0,0 0 1,0 0-1,0-2 1,0 1-1,1-1 1,-1-1-1,1 0 0,0 0 1,0-1-1,1 0 1,-12-10-1,19 15-126,1-1-1,-1 0 1,1 1-1,-1-1 1,1 0-1,0 0 1,-1 0 0,1 0-1,0 0 1,0 0-1,1 0 1,-1 0-1,0 0 1,1 0-1,-1-1 1,1 1 0,0 0-1,0 0 1,0-1-1,0 1 1,0 0-1,1-5 1,43 7-550,100 15-1106,-136-14 1636,1-1 0,0 0-1,-1 0 1,1-1 0,-1 0 0,0 0-1,1-1 1,-1 0 0,0 0 0,0-1 0,0-1-1,0 1 1,0-1 0,-1 0 0,0-1-1,0 0 1,10-8 0,0-1 72,0 0 0,-2-1 0,1-1 0,-2 0 0,0-1 0,-1-1 0,16-28 0,-28 41 116,1-1-1,-1 1 1,0-1-1,-1 0 1,1 1-1,-1-1 1,-1-11-1,1 0 114,0 17-112,0 0 9,0 0-23,0 0 3,0 0-40,0 28-413,-10 180 737,11-207-434,-1 1-1,1-1 1,-1 0 0,1 1-1,0-1 1,0 0 0,-1 0 0,1 1-1,0-1 1,0 0 0,0 0 0,0 0-1,0 0 1,1 0 0,-1-1 0,0 1-1,0 0 1,0 0 0,1-1 0,-1 1-1,1-1 1,-1 1 0,0-1 0,1 1-1,-1-1 1,1 0 0,-1 0-1,1 0 1,-1 0 0,0 0 0,1 0-1,-1 0 1,3-1 0,5 1 28,0 0 0,0-1 1,0 0-1,13-4 0,-1-3 0,0-2-1,-1 0 1,0-1-1,-1-1 1,0 0-1,-1-2 0,-1 0 1,0-1-1,-1-1 1,0 0-1,20-29 1,-33 40-3,0 1 1,0-1 0,0 1-1,-1-1 1,0 0 0,0 0-1,0 0 1,0 0 0,-1-1-1,0 1 1,0 0 0,-1-1 0,1 1-1,-1 0 1,0-1 0,-2-9-1,1 11 14,-1-1-1,0 1 1,0 0 0,0 0-1,0 0 1,-1 0 0,0 0-1,1 0 1,-1 1-1,-1-1 1,1 1 0,0 0-1,-1 0 1,0 0-1,0 0 1,0 1 0,0-1-1,0 1 1,-5-2-1,-8-2-10,0 0 0,-1 0 0,0 2-1,0 0 1,0 2 0,0-1-1,0 2 1,0 1 0,0 0-1,-24 4 1,40-4-44,1 1 0,-1-1 0,1 1 0,-1 0 0,1 0 0,0 0 0,-1 0 0,1 0 0,0 0 0,0 0 0,-1 0 0,1 0 0,0 1 0,0-1 0,0 0 0,1 1 0,-1-1 0,0 1 0,0-1 0,1 1 0,-1-1 0,1 1 0,-1-1 0,1 1 0,0 0 0,0-1 0,-1 3 0,-1 56-561,2-44 556,-4 40-65,1-37 5,2 1 0,0-1 0,1 1 1,5 34-1,-3-53 83,0 0 0,-1 0 1,1 0-1,0-1 0,0 1 1,0-1-1,0 1 0,0-1 1,0 0-1,0 1 0,0-1 1,0 0-1,0-1 0,0 1 1,0 0-1,2-1 0,4 1 19,0-1 21,-1 0-1,1 0 1,-1-1 0,1 0 0,-1 0 0,0-1 0,0 1 0,12-8 0,57-37 91,-48 28-79,62-46 75,-80 57-49,-1 0 0,-1-1 0,1 0 0,-2 0-1,1-1 1,-1 0 0,6-11 0,-8 5 180,-5 16-213,0 0 0,1-1 0,-1 1-1,0 0 1,0-1 0,0 1-1,0 0 1,0 0 0,0-1 0,0 1-1,-1 0 1,1-1 0,0 1-1,0 0 1,0-1 0,0 1 0,0 0-1,0-1 1,0 1 0,-1 0 0,1 0-1,0-1 1,0 1 0,0 0-1,-1 0 1,1 0 0,0-1 0,0 1-1,-1 0 1,1 0 0,0 0-1,-1 0 1,1-1 0,0 1 0,0 0-1,-1 0 1,1 0 0,0 0-1,-1 0 1,1 0 0,0 0 0,-1 0-1,1 0 1,-1 0 0,-8 57-132,7-47 89,0 5-19,0-1-1,1 1 1,1 0 0,0 0 0,4 26 0,-2-39-2,-1 1 0,0 0 1,1-1-1,0 1 1,-1-1-1,1 0 0,0 0 1,0 0-1,1 0 0,-1 0 1,0 0-1,1 0 0,-1-1 1,1 1-1,-1-1 0,1 1 1,0-1-1,-1 0 0,1 0 1,0-1-1,0 1 1,0 0-1,4-1 0,10 3-18,0-1 0,27-1-1,-42-1 52,16 0 9,0-1 1,0-1-1,0-1 0,-1-1 0,1 0 1,30-12-1,-39 12-4,-1 1 0,1-2 0,-1 1 0,1-1 0,-1-1 0,-1 1 0,1-1 0,-1-1 0,0 1 0,0-1 0,-1-1 0,0 1 0,-1-1 0,8-12 0,-11 16 3,0 1-1,-1-1 1,1 0-1,-1 1 1,0-1 0,0 0-1,0 0 1,-1 0-1,1 0 1,-1 0-1,0 1 1,0-1-1,0 0 1,-1 0 0,0 0-1,1 0 1,-1 0-1,0 1 1,-1-1-1,-1-4 1,0 2 9,-1 1 0,0 0 0,0 0 0,0 0 0,-1 0 0,1 1 0,-1-1 0,0 1 0,-1 0-1,1 1 1,-8-4 0,-4-2 5,0 2 0,-1 0 0,1 1 0,-1 0 0,-1 2 0,1 0 0,-30-2 0,33 5-8,1 1-1,-1 0 1,1 1-1,-1 1 1,1 0-1,-27 8 1,36-8-70,1 0 0,-1 0 0,1 0 0,-1 0 0,1 1 0,0 0 0,0 0 1,0 0-1,1 0 0,-1 0 0,1 1 0,-1 0 0,1 0 0,0 0 0,1 0 0,-1 0 0,1 0 0,0 1 0,0-1 0,0 1 0,0 0 1,1 0-1,-1 6 0,-2 25-1640,4-8-800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5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15 224,'0'0'1212,"0"0"-274,0 0-114,0 0-149,0 0-84,0 0-114,43-1 481,-10 7-955,-1-2 0,48 0 1,-64-4-3,-1 0 1,1-2 0,-1 0-1,0-1 1,0 0-1,0-1 1,20-9-1,-32 13-30,-3 0-119,0 0-21,0 0 67,0 0 33,-1 34-350,-24 84 656,17-90-166,1 1 0,1 0-1,-3 58 1,8-22-65,3 69-611,4-124-1784,-6-21 1392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5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78 1176,'0'0'766,"0"0"-243,0 0 29,0 0-10,0 0-157,0 0-133,-1-1-230,1 1 1,0-1 0,0 1 0,0 0 0,0-1 0,0 1-1,0-1 1,0 1 0,0-1 0,0 1 0,0 0 0,0-1 0,0 1-1,0-1 1,0 1 0,0-1 0,0 1 0,0 0 0,1-1-1,-1 1 1,0-1 0,0 1 0,0 0 0,1-1 0,-1 1-1,0 0 1,0-1 0,1 1 0,-1 0 0,1-1 0,50-4-180,25-2-502,0-2 0,105-28 0,-171 33-404,-7 1-220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6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0 1560,'0'0'882,"0"0"-366,0 0-245,0 0-395,2 0 118,1 0-1,0 1 1,-1-1 0,1 0 0,-1 1 0,1-1 0,-1 1 0,1 0-1,4 2 1,-7 3 59,0-1 0,0 0 0,-1 1 0,0-1 0,0 0-1,0 0 1,-1 0 0,0 0 0,1 0 0,-2 0 0,1 0 0,-1 0-1,1-1 1,-1 0 0,-1 1 0,1-1 0,0 0 0,-6 4 0,-4 15 108,13-22-165,0-1 1,-1 1 0,1 0 0,0-1 0,0 1 0,0-1-1,0 1 1,1-1 0,-1 1 0,0-1 0,0 1 0,0-1-1,0 1 1,0-1 0,1 1 0,-1-1 0,0 1 0,0-1-1,1 0 1,-1 1 0,0-1 0,1 1 0,-1-1 0,1 0-1,-1 1 1,1-1 0,3 2-18,0 0-1,0-1 1,1 0-1,-1 0 1,0 0-1,1 0 1,-1-1-1,5 0 1,2 1 83,38 2-68,-37-4-194,1 1 0,-1 1 1,1 0-1,-1 1 0,0 0 0,1 0 0,-1 2 0,0-1 0,-1 2 0,16 7 0,-25-11 185,0 0 0,-1 0 0,1 0-1,-1 1 1,0-1 0,1 0 0,-1 1 0,0-1 0,0 1-1,0 0 1,0-1 0,0 1 0,0 0 0,0 0-1,-1-1 1,1 1 0,0 0 0,-1 0 0,0 0 0,1 0-1,-1 0 1,0 0 0,0 0 0,0 0 0,0-1 0,-1 1-1,1 0 1,0 0 0,-1 0 0,1 0 0,-2 2 0,1-1 163,-1 0 1,1-1-1,-1 1 1,0 0 0,0-1-1,0 0 1,0 1-1,0-1 1,0 0 0,-1 0-1,1 0 1,-1 0-1,1-1 1,-1 1 0,0-1-1,0 1 1,1-1-1,-6 1 1,-75 27 279,69-23-368,0-1-1,0 0 0,0 0 0,-1-2 1,1 0-1,-1 0 0,0-1 0,-26-1 0,39-1-18,-1 0-1,1-1 0,0 0 0,-1 1 0,1-1 0,0 0 0,0 0 1,0 0-1,0 0 0,-1-1 0,1 1 0,1-1 0,-1 1 0,0-1 1,-2-2-1,-2-12-4703,6 16 3909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21 536,'0'0'1519,"0"0"-585,0 0-309,0 0-154,0 0-62,0 0 39,-2-3-18,0 1-373,0 1 0,0-1 0,0 1 0,0-1 0,0 1 0,0 0 0,0 0 0,-1 0 0,1 0 0,0 0 0,-1 0 0,1 0 0,0 1 0,-1-1 0,1 1 0,-1 0 0,1 0 0,-1 0 0,-3 0 0,1 1-45,0 0-1,0 1 0,0-1 0,0 1 0,0 0 0,0 0 0,0 0 0,1 1 0,-7 4 0,6-3-49,0 0-1,-1 0 1,2 0-1,-1 1 1,0 0-1,1 0 0,0 0 1,0 0-1,1 1 1,-1-1-1,1 1 1,1 0-1,-1 0 1,1 0-1,0 0 0,-2 11 1,4-13 6,0 0 1,0 0-1,0 0 0,1-1 1,-1 1-1,1 0 0,0 0 0,1-1 1,-1 1-1,0-1 0,1 1 1,0-1-1,0 1 0,0-1 1,0 0-1,1 0 0,-1 0 1,1 0-1,0-1 0,-1 1 1,1-1-1,1 1 0,-1-1 0,0 0 1,0 0-1,1-1 0,-1 1 1,1-1-1,0 1 0,-1-1 1,8 1-1,11 3-289,-1-2 0,1 0 1,0-1-1,27-2 0,-49 0 314,13 0-239,-1-2-1,1 1 0,-1-2 0,0 1 1,0-2-1,0 0 0,0 0 1,0-1-1,11-7 0,-19 10 284,0 0 0,0 0 0,0 0 0,-1-1 0,1 1 0,-1-1 0,1 0 0,-1 0 0,0 0 0,0-1 0,0 1 0,0-1 0,-1 0 0,0 0 0,0 0 0,0 0 1,0 0-1,0 0 0,-1 0 0,0-1 0,0 1 0,0 0 0,0-1 0,-1 1 0,1-1 0,-1 1 0,0-1 0,-2-6 0,1 8 44,0 1 1,0 0-1,-1-1 1,1 1-1,-1 0 1,1 0 0,-1 0-1,0 0 1,0 0-1,0 0 1,0 0-1,-1 1 1,1-1-1,0 1 1,-1 0-1,1-1 1,0 1-1,-1 0 1,0 0 0,1 1-1,-1-1 1,0 1-1,1-1 1,-1 1-1,0 0 1,1 0-1,-4 0 1,5 0-85,0 1-1,0 0 1,0-1 0,0 1-1,0 0 1,1-1 0,-1 1-1,0 0 1,0 0 0,0 0-1,1 0 1,-1 0 0,1 0-1,-1 0 1,0 0 0,1 0-1,0 0 1,-1 0 0,1 0-1,0 0 1,-1 0-1,1 0 1,0 1 0,0-1-1,0 0 1,0 2 0,-2 33 58,2-35-51,0 13 60,0-9-50,-1 1-1,1-1 1,1 0-1,-1 1 1,1-1-1,0 0 0,2 7 1,-2-10-23,0 0 1,1 0-1,-1 0 1,0-1-1,1 1 1,-1 0-1,1-1 1,-1 1-1,1-1 1,0 0-1,-1 1 1,1-1-1,0 0 1,0 0-1,0 0 1,0-1-1,0 1 1,0 0-1,0-1 1,1 1-1,-1-1 1,2 1-1,72 5 33,-72-6-52,0 0 1,0 0-1,-1 0 0,1-1 0,0 1 0,0-1 0,-1 0 0,1 0 1,0 0-1,-1 0 0,1-1 0,-1 1 0,0-1 0,0 0 0,1 0 1,-1 0-1,4-4 0,-6 3 24,0 0 0,0 0 0,0 0 0,0 0 0,0-1 0,0 1 0,-1 0 0,0 0 0,1-1 0,-1 1 0,-1-4 0,1 1 256,4 5-245,0 1 0,0-1 0,0 1 0,0 0 1,0 0-1,0 0 0,0 1 0,0 0 0,0-1 0,5 3 1,79 40-1716,-74-37 416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6.8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45 384,'0'0'467,"0"0"-167,0 0-40,0 0 276,0 0 150,0 0-77,0 0-541,0 0-1,0 0 1,-1 0 0,1 0-1,0 0 1,-1 0 0,1 0-1,0 0 1,-1 0 0,1 0-1,0 0 1,-1 0 0,1-1-1,0 1 1,0 0-1,-1 0 1,1 0 0,0 0-1,0 0 1,-1-1 0,1 1-1,0 0 1,0 0 0,-1-1-1,1 1 1,0 0 0,0 0-1,0-1 1,0 1 0,-1 0-1,1 0 1,0-1 0,0 1-1,0 0 1,0-1 0,0 1-1,18-7 4,0 0 0,0 2 0,1 0-1,0 1 1,29-3 0,97 4-2166,-101 3-154,-43 0 1591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7.6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24,'0'0'1996,"0"0"-761,0 0-611,0 0-206,0 0-62,0 0-171,0 0-102,0 0 149,0 0 92,20 0 106,157-13-202,-176 14-251,0-1-1,0 0 1,0 1 0,0-1 0,0 1 0,-1-1 0,1 1 0,0 0-1,0-1 1,-1 1 0,1 0 0,0 0 0,-1-1 0,1 1 0,-1 0-1,1 0 1,-1 0 0,1 0 0,-1 0 0,0 0 0,0 0 0,1-1-1,-1 1 1,0 0 0,0 0 0,0 0 0,0 0 0,0 0 0,0 2-1,0 39-501,0-33 516,-1-3 0,0 0 0,0 1 0,0-1 0,-1 0 1,0 0-1,0 0 0,-1 0 0,0-1 0,0 1 0,0-1 0,-1 1 0,1-1 0,-1 0 0,-5 5 0,5-6 124,0 0 0,0 0 0,0 0 1,-1-1-1,0 1 0,1-1 0,-1 0 1,0 0-1,0 0 0,-1-1 0,1 0 1,0 0-1,-1 0 0,1-1 0,-1 0 1,-6 1-1,11-2 133,1 0-193,25-4-604,-13 0 378,0 2 0,0-1 1,0 2-1,0 0 0,22 0 0,-31 1 68,0 0 0,0 0 1,0 0-1,0 0 0,0 1 1,0-1-1,0 1 1,1 0-1,-1-1 0,-1 2 1,1-1-1,0 0 0,0 0 1,0 1-1,-1 0 1,1-1-1,0 1 0,-1 0 1,0 0-1,1 1 0,-1-1 1,0 0-1,0 1 0,0-1 1,-1 1-1,1 0 1,1 3-1,-3-3 149,0 0 0,0 0 0,0 0 1,0 1-1,0-1 0,-1 0 0,0 0 0,0 0 0,1 0 0,-2 0 1,1 0-1,0 0 0,-1 0 0,1 0 0,-1 0 0,0-1 1,0 1-1,0-1 0,0 1 0,0-1 0,-1 0 0,1 0 1,-1 0-1,1 0 0,-1 0 0,0 0 0,-3 1 0,-8 4 355,1 0 0,-1 0 0,0-1 0,-24 6 0,37-12-497,-22 2 1399,19-10-4120,4 8 664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8.0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1 496,'0'0'2767,"0"0"-1382,0 0-616,0 0-182,0 0-168,0 0-273,5 96-799,4 39-1398,-9-149-230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8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0 1272,'0'0'1671,"0"0"-709,0 0-422,0 0-131,-5 5-219,-19 15-159,5-5 83,0 0-1,-31 37 1,45-46-110,0 1 0,0 0 0,1 0 0,-1 1 0,2-1 0,-1 1 0,1 0 0,1 0 0,-1 0 0,1 0 0,1 0 0,-2 17 0,3-19-2,-1 4-30,0 0 1,2 0-1,-1 0 0,1 0 0,4 16 1,-5-23 19,1-1 1,0 0 0,0 1 0,0-1 0,0 0 0,1 1 0,-1-1 0,1 0 0,-1 0 0,1 0 0,0-1-1,0 1 1,0 0 0,0-1 0,0 1 0,0-1 0,0 1 0,0-1 0,1 0 0,-1 0 0,0 0 0,1 0 0,-1-1-1,1 1 1,-1-1 0,1 1 0,3-1 0,11 2 17,0-1-1,1-1 0,24-4 1,-35 4-85,0-2-1,-1 1 1,1-1 0,-1 0 0,1 0 0,-1-1 0,0 1 0,1-1-1,-1-1 1,-1 1 0,8-7 0,-12 10 74,0-1 0,-1 0 0,1 0 1,0 0-1,-1 0 0,1 0 0,-1 0 0,1 0 0,-1 0 0,1 0 1,-1 0-1,0 0 0,1 0 0,-1 0 0,0 0 0,0 0 1,0 0-1,0 0 0,0-1 0,0 1 0,0 0 0,0 0 1,0 0-1,-1 0 0,1 0 0,0 0 0,-1 0 0,1 0 0,-1 0 1,1 0-1,-1 0 0,0 0 0,1 0 0,-1 0 0,0 0 1,1 1-1,-1-1 0,0 0 0,0 0 0,0 1 0,0-1 1,0 1-1,0-1 0,0 1 0,0-1 0,-1 0 0,-46-22 681,36 19-613,-1 0 1,0 1-1,0 1 1,-19-1-1,28 3-61,1 0-1,0 0 1,-1 0 0,1 0 0,0 1-1,-1 0 1,1 0 0,0 0 0,0 0-1,-4 2 1,6-2-16,-1 0 1,1 0-1,0 0 1,0 0-1,0 0 0,0 0 1,0 0-1,0 0 1,0 1-1,0-1 0,0 0 1,1 1-1,-1-1 1,0 0-1,1 1 0,-1-1 1,1 1-1,0-1 0,-1 1 1,1-1-1,0 1 1,0-1-1,0 3 0,0-3-48,0 0-1,0 0 1,0 0-1,0 0 1,0 1-1,0-1 0,1 0 1,-1 0-1,0 0 1,1 0-1,-1 1 1,1-1-1,-1 0 0,1 0 1,-1 0-1,1 0 1,0 0-1,0 0 1,-1-1-1,1 1 0,0 0 1,0 0-1,0 0 1,2 0-1,18 10-1110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9.4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16 96,'0'0'380,"0"0"-26,0 0 56,0 0-22,0 0 94,0 0 177,5-3 181,-3 2-394,10-5-591,-10 2 1173,-9 3 2265,-3 43-3325,8-34 33,-17 59 26,14-54-169,1 0 0,0 1 1,1 0-1,1-1 0,-2 21 0,4-33 113,1-1 0,-1 1 0,1 0 0,-1-1 0,1 1 0,-1 0-1,1-1 1,0 1 0,-1-1 0,1 1 0,0-1 0,0 1 0,-1-1 0,1 1 0,0-1 0,0 0-1,0 1 1,-1-1 0,1 0 0,0 0 0,0 0 0,0 0 0,0 0 0,0 0 0,-1 0-1,1 0 1,1 0 0,33 0-182,-28 0 150,38 3-147,-33-1-162,0-1 0,0-1 0,0 0 1,0 0-1,17-4 0,-13-6-1354,-22 10 266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29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5 440,'0'0'476,"0"0"-86,0 0-180,0 0-64,0 0 122,0 0 200,0-5-35,1 270 1561,0-242-2712,2 0 0,7 30 0,-4-29-1177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0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9 892 312,'0'0'994,"0"0"-505,0 0-84,0 0 160,0 0 119,0 0-103,-9-7 1605,9 6-2155,1 0 0,-1 0 0,1 0 1,-1 0-1,1 0 0,-1 0 0,1 0 0,0 1 0,-1-1 0,1 0 1,0 0-1,0 1 0,0-1 0,0 0 0,-1 1 0,1-1 0,0 1 1,0-1-1,0 1 0,0-1 0,2 1 0,30-12-96,-21 8 109,37-13-9,619-244 106,101-142-378,-502 255 115,-260 144 22,0 1 0,0 0 0,0 0 0,0 0 0,1 1 0,0 1 0,-1-1 0,1 1 0,0 0 0,-1 1-1,1 0 1,0 0 0,0 1 0,-1 0 0,1 0 0,0 1 0,-1 0 0,1 0 0,13 6 0,-21-8 82,1 0-1,-1 0 1,0 1 0,1-1 0,-1 0 0,0 0 0,1 0 0,-1 0 0,0 0-1,0 0 1,1 0 0,-1 1 0,0-1 0,1 0 0,-1 0 0,0 0 0,0 1 0,1-1-1,-1 0 1,0 0 0,0 1 0,0-1 0,1 0 0,-1 1 0,0-1 0,0 0 0,0 0-1,0 1 1,0-1 0,0 0 0,1 1 0,-1-1 0,0 0 0,0 1 0,0-1-1,0 0 1,0 1 0,0-1 0,-1 1 0,-11 9-125,-27 3 421,37-12-283,-206 65-834,170-55-1591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1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0 796 1464,'0'0'1694,"0"0"-732,0 0-402,0 0-211,0 0-156,0 0-71,9-12-32,31-40-51,-37 49-34,-1 0 0,1 1 0,0-1 0,1 0 0,-1 1 0,0 0 0,1 0 0,-1 0 0,1 0 0,-1 0 0,1 1 0,0 0 0,0 0 0,0 0 0,0 0 0,0 0 0,0 1 0,0 0 0,6 0 0,-6 0 6,1-1-1,0 1 1,0-1-1,-1 0 1,1 0-1,0 0 1,7-3-1,446-242 435,20-11-338,-398 216-67,-3 0-40,151-55 0,-195 87 388,-33 9-233,-24 14-2345,11-5 813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6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1536,'0'0'1362,"0"0"-558,0 0-349,0 0-164,0 0-149,48 0 2197,-26 0-2366,0 1 0,0 1 0,0 1-1,0 1 1,0 1 0,-1 1 0,32 13-1,-46-16 18,0 0 0,0 0-1,-1 1 1,1 0-1,-1 0 1,0 0 0,0 1-1,-1 0 1,1 0 0,-1 1-1,0-1 1,-1 1-1,1 0 1,-1 1 0,-1-1-1,1 1 1,-1-1-1,0 1 1,0 0 0,-1 0-1,0 0 1,0 1 0,-1-1-1,0 0 1,1 13-1,-3-17 13,1-1 0,-1 0 0,0 1-1,0-1 1,0 0 0,0 1 0,0-1 0,-1 0-1,1 0 1,-1 0 0,1 0 0,-1 0-1,0 0 1,1 0 0,-1-1 0,0 1-1,0-1 1,0 1 0,-1-1 0,1 0 0,-3 2-1,-57 23 317,53-23-299,-19 8 97,1-2 0,-1 0-1,0-2 1,-1-1-1,-41 3 1,70-9-143,0 0-110,24 0-586,219-2 164,-240 2 527,1 0 1,-1 0-1,0 0 0,1 1 0,-1 0 0,0-1 0,0 1 0,1 0 0,-1 1 0,0-1 1,0 1-1,0-1 0,-1 1 0,1 0 0,0 0 0,-1 0 0,1 0 0,-1 1 1,1-1-1,-1 1 0,0-1 0,0 1 0,0 0 0,-1 0 0,1 0 0,-1 0 1,1 0-1,-1 0 0,0 0 0,0 0 0,0 1 0,-1-1 0,1 4 0,1 12 37,0 0 0,-1 0 0,-2 0 0,-3 30 0,4-44 47,-2 7-28,-1 1-1,0-1 0,-1 0 1,0 0-1,-1 0 0,0 0 0,-1-1 1,0 0-1,-9 12 0,-4 4 35,-1-2 0,-33 32 0,49-53-5,1-1 1,-1 1-1,1-1 0,-1 0 1,0 0-1,0-1 0,0 1 0,0-1 1,-1 0-1,1 0 0,-1-1 0,1 1 1,-1-1-1,0 0 0,1 0 0,-1 0 1,0-1-1,0 1 0,0-1 1,1-1-1,-1 1 0,0-1 0,-7-1 1,5-1-9,0 0 0,0 0 0,0 0 1,0-1-1,1 0 0,0-1 1,0 0-1,0 0 0,0 0 0,1 0 1,0-1-1,0 0 0,-8-12 1,8 10 38,-1 0 1,0 0-1,0 0 1,-11-8-1,17 15-138,0 1-210,0 0-184,0 0-302,34 0-877,54 6 1500,-54-3-241,56-2-1,-80-1 251,0-1 0,0-1-1,0 0 1,0 0 0,0-1-1,0 0 1,-1-1 0,1 0-1,16-10 1,-18 9 188,0 0 1,0 0-1,-1-1 0,1 0 1,-1 0-1,-1-1 1,1 0-1,-1 0 0,0 0 1,-1-1-1,0 0 1,0 0-1,0 0 0,-1-1 1,-1 0-1,1 0 1,-1 0-1,-1 0 0,0 0 1,0 0-1,-1-1 1,1-13-1,-2 10 129,1-1 1,1 0 0,0 1-1,1-1 1,0 1-1,1 0 1,6-13-1,-10 24-179,0 1-97,0 1-12,0 0-31,0 0 6,0 47 738,0-17-426,-1-5-128,1 0-1,1 0 0,1-1 1,11 48-1,-11-65-74,0-1 0,0 0 0,1 0 0,0 0 0,0-1 0,0 1 0,1-1 0,0 1 0,0-1 0,0 0 0,0-1 0,1 1 0,0-1 0,0 0 0,0 0 0,1 0 0,-1-1 0,1 0 0,0 0 0,0 0 0,0-1 0,0 0 0,0 0 0,7 1 0,-1 0 13,-1-1-1,1-1 1,-1 0-1,1-1 1,-1 0-1,1 0 0,0-2 1,-1 1-1,0-1 1,1-1-1,-1 0 1,0-1-1,0 0 0,19-10 1,-23 10 52,-1 0 0,0-1 0,0 0 0,0 0-1,0 0 1,-1-1 0,1 0 0,-2 0 0,1 0 0,-1-1 0,1 0 0,-2 0 0,1 0 0,-1 0 0,0 0 0,-1-1 0,0 1-1,0-1 1,0 1 0,-1-1 0,0 0 0,-1-13 0,0 15-31,1-11 51,-2 0 0,-4-28 0,4 39-97,-1-1-1,0 1 1,0 0 0,-1 0 0,0 0-1,0 0 1,0 0 0,-1 0-1,-8-9 1,6 8-59,-1 0 1,1 0-1,-2 1 0,1 0 0,-1 0 1,0 1-1,0 0 0,0 0 0,-1 1 1,0 0-1,0 1 0,0 0 0,0 0 1,0 1-1,-1 0 0,1 0 1,-1 1-1,1 1 0,-1 0 0,1 0 1,-1 0-1,1 1 0,-15 4 0,12-1 51,0 2-1,0 0 1,0 0 0,0 1-1,1 0 1,0 1-1,1 0 1,0 1-1,0 0 1,1 1 0,0 0-1,0 0 1,2 1-1,-14 21 1,19-27-31,0-1 1,-1 0-1,2 1 0,-1-1 0,1 1 1,-1 0-1,1-1 0,0 1 1,1 0-1,-1 0 0,1 0 1,0 0-1,0-1 0,1 1 0,-1 0 1,1 0-1,0 0 0,3 7 1,-1-7-3,0-1 1,-1 0-1,1 0 0,1 0 1,-1-1-1,1 1 1,-1-1-1,1 1 1,0-1-1,0-1 1,1 1-1,-1 0 0,0-1 1,1 0-1,5 2 1,12 3-129,2-1 0,-1-1 0,1-1 0,0-1 0,0-1 0,25-2 0,-31 0 48,0-2 1,0 0-1,-1 0 0,1-2 0,-1 0 0,0-1 1,0-1-1,0 0 0,-1-2 0,0 1 0,-1-2 1,1 0-1,-2-1 0,24-20 0,-36 28 229,0 1 0,0-1 0,-1 0 0,1 1 0,-1-1 0,1 0 0,-1 0 0,1 0 0,-1 0 0,0 0 0,0 0 0,0 0 0,0-1 0,-1 1 0,1 0 0,-1-1 0,1 1 0,-1 0 0,0-1 0,1 1 0,-1 0 0,-1-5 0,-1 2 141,1 1 0,-1-1 1,0 1-1,-1 0 0,1-1 1,-1 1-1,0 1 0,0-1 0,-5-5 1,8 9-226,1 0 0,-1 1 1,0-1-1,1 0 0,-1 0 1,0 0-1,0 0 0,1 0 1,-1 0-1,0 0 0,1 0 1,-1-1-1,0 1 0,0 0 1,1 0-1,-1 0 0,0 0 1,0 0-1,1 0 0,-1 0 1,0-1-1,0 1 0,1 0 1,-1 0-1,0 0 0,0-1 1,0 1-1,0 0 0,1 0 1,-1 0-1,0-1 0,0 1 1,0 0-1,0 0 0,0-1 1,0 1-1,1 0 0,-1-1 1,0 1-1,0 0 0,0 0 1,0-1-1,0 1 0,0 0 1,0-1-1,0 1 0,0 0 1,0 0-1,-1-1 0,1 1 1,0 0-1,0 0 0,0-1 1,0 1-1,0 0 0,0 0 1,-1-1-1,1 1 0,0 0 1,0 0-1,0 0 0,0-1 1,-1 1-1,1 0 0,1 0-24,0 0 0,1 0 1,-1 0-1,1 1 0,-1-1 0,0 0 0,0 1 0,1-1 0,-1 1 1,0 0-1,0-1 0,1 1 0,-1 0 0,0 0 0,2 2 0,-1 3 4,1 0-1,-1 0 0,-1 1 0,1-1 0,-1 1 0,0-1 1,0 1-1,-1 0 0,0 8 0,-1-10 31,1 0 0,-1 0 0,1 0 0,1 0-1,-1 0 1,1 0 0,0 0 0,0 0 0,0 0 0,1-1 0,-1 1-1,1 0 1,0-1 0,1 0 0,-1 1 0,1-1 0,0 0-1,0 0 1,5 5 0,0-4-2,1 1-1,0-1 0,0-1 1,0 0-1,1 0 1,0-1-1,0 0 0,-1-1 1,1 0-1,1 0 0,-1-1 1,13 0-1,-1-1-45,-1 0 0,-1-1-1,1-2 1,41-9 0,-49 8-8,-1 0 0,0-1 0,0 0 0,0-1 0,0 0-1,-1-1 1,16-13 0,-24 18 58,0-1-1,0 1 0,0-1 1,0 0-1,-1 0 0,1 0 1,-1 0-1,0 0 0,0-1 1,0 1-1,-1-1 0,1 1 1,-1-1-1,1 0 0,-1 1 1,-1-1-1,1 0 0,0 0 1,-1 0-1,0 0 0,0 0 1,0 0-1,0 1 0,-1-1 1,1 0-1,-1 0 1,0 0-1,0 0 0,0 1 1,-3-5-1,0 0 1,-1 0-1,-1 1 1,1-1 0,-1 1-1,-1 1 1,1-1 0,-15-11-1,-59-38 34,67 48-29,-4-3 10,0 1 0,0 1 0,-1 0 0,0 1-1,-28-7 1,39 13-55,0 0 1,0 1-1,0 0 0,0 0 0,-1 0 0,1 1 0,0 0 0,-1 1 1,1 0-1,0 0 0,0 0 0,0 1 0,0 0 0,0 0 0,0 1 1,1 0-1,-13 7 0,5 1-228,1 0 0,0 1 0,0 0 1,1 1-1,1 0 0,0 1 0,1 0 1,0 1-1,2 0 0,-1 0 0,2 1 0,-11 33 1,6-6-744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8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1 936,'0'0'1485,"0"0"-387,0 0-429,0 0-224,0 0-145,0 0-88,0 0 61,0 0 108,0 0 75,0 0-74,0 0-4,0 0-99,0 0-42,0 0-1,0 0-11,0 0-6,0 0-3,0 0-46,0 0-80,0 0-15,0 0-179,0 0-66,3 0-124,256 19-650,-160-19 1037,-102 87-1829,-11-3 2025,6-43-234,2 0 1,-1 49 0,7 149-343,0-239 272,0 1 0,0-1 0,0 0 0,0 1 0,0-1 0,0 1 0,0-1 0,-1 1 0,1-1 0,0 1 0,0-1 0,-1 0 0,1 1 0,0-1 0,-1 1 0,1-1 0,0 0 0,-1 1 0,1-1 0,0 0 0,-1 0 0,1 1 0,-1-1 0,1 0 0,-1 0 0,1 0 0,-1 1 0,1-1 0,0 0 0,-1 0 0,1 0 0,-1 0 0,1 0 0,-1 0 0,1 0 0,-1 0 0,1 0 0,-1 0 0,1 0 0,-1 0 0,1-1 0,-1 1 0,0 0 0,0 0 4,-1-1 0,1 1 0,0-1 1,0 1-1,-1-1 0,1 1 0,0-1 0,0 1 0,-1-1 0,1 0 1,0 0-1,0 0 0,0 0 0,0 0 0,-1-1 0,-3-14-1461,0-1-1998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4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1 128,'0'0'315,"0"0"90,0 0 225,0 0 119,0 0-43,0 0-73,0 19-87,0 144 399,-19 126-704,14-257-1409,-13 43-1,11-54-552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8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1688,'0'0'1583,"0"0"-672,0 0-167,0 0-107,0 0-212,0 0-212,0 0-214,0-1 0,0 1 0,0-1 1,0 1-1,0-1 0,1 0 0,-1 1 0,0-1 0,0 1 0,0-1 0,1 1 0,-1-1 0,0 1 0,1-1 0,-1 1 0,0 0 0,1-1 0,-1 1 0,1-1 0,-1 1 0,1 0 0,-1-1 0,1 1 0,-1 0 1,1 0-1,-1-1 0,2 1 0,24 0 51,164-5-404,-152 2-1137,48-12 0,-57 9 114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9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41 416,'0'0'2547,"0"0"-1314,0 0-783,0 0-320,0 0-200,8-7 8,0 0 55,-6 5 8,0-1-1,1 1 0,-1-1 0,1 1 1,0 0-1,0 0 0,0 0 1,0 1-1,0-1 0,1 1 0,-1-1 1,4 0-1,-6 2 16,-1 0 13,-25 27 155,8-8-55,-28 34 150,43-50-302,0 0 0,0 0 1,0 0-1,1 0 0,0 0 0,-1 1 0,1-1 1,0 0-1,1 1 0,-1-1 0,1 1 0,-1-1 1,1 1-1,0-1 0,0 1 0,2 5 0,-1-7-39,0 0 0,0 0-1,0 0 1,0-1-1,0 1 1,1-1 0,-1 1-1,1-1 1,-1 1-1,1-1 1,-1 0 0,1 0-1,0 0 1,0 0-1,0 0 1,0 0 0,3 1-1,40 13-708,-33-12 594,3 1 82,-1 1-1,1 1 1,-1 0 0,-1 1-1,1 0 1,-1 1-1,0 1 1,-1 0 0,0 1-1,0 0 1,-1 1-1,12 14 1,-21-22 124,0 0 1,-1 0-1,1 0 1,-1 0-1,1 0 1,-1 0-1,0 0 1,0 0-1,0 1 1,-1-1-1,1 0 1,-1 1-1,0-1 1,0 0-1,0 1 1,0-1-1,-1 0 1,1 1-1,-1-1 1,0 0-1,0 0 1,0 1-1,0-1 1,-1 0-1,1 0 1,-1 0-1,0-1 0,0 1 1,0 0-1,0-1 1,0 1-1,-5 3 1,2-1 240,-1-1-1,0 1 1,0-2 0,0 1 0,-1-1 0,1 1-1,-1-2 1,0 1 0,0-1 0,0 0 0,0 0-1,0-1 1,0 0 0,-9 0 0,-5-1 200,-9 1-160,1-2 1,-38-6-1,60 6-331,0 0 0,0-1 1,0 0-1,0 0 0,0-1 1,0 0-1,1 0 0,-1-1 1,1 1-1,0-1 0,0-1 1,1 1-1,-1-1 0,-7-9 1,12 14-112,1-1 1,-1 1 0,1-1-1,-1 0 1,1 1 0,-1-1 0,1 0-1,0 1 1,-1-1 0,1 0-1,0 0 1,0 0 0,0 1-1,0-1 1,-1 0 0,1 0 0,0 0-1,0 1 1,0-1 0,1 0-1,-1 0 1,0 0 0,0 1 0,0-1-1,0 0 1,1 0 0,-1 1-1,0-1 1,1 0 0,0 0-1,5-3-1062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39.7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19 3081,'0'0'955,"0"0"-205,0 0-163,0 0-147,0 0-102,0 0-141,-5-9-121,5 8-71,0 1 0,0 0 1,0 0-1,-1 0 0,1-1 1,0 1-1,0 0 0,0 0 1,0 0-1,0-1 0,0 1 1,0 0-1,0 0 0,0-1 1,0 1-1,0 0 0,0 0 1,0-1-1,0 1 0,0 0 1,0 0-1,0-1 1,0 1-1,0 0 0,0 0 1,0-1-1,0 1 0,0 0 1,1 0-1,-1 0 0,0-1 1,0 1-1,0 0 0,0 0 1,0 0-1,1-1 0,-1 1 1,0 0-1,0 0 0,0 0 1,1 0-1,-1 0 0,0 0 1,0-1-1,1 1 0,-1 0 1,0 0-1,325 0-2159,-366 0 3204,40 0-1194,1 1-580,0 2-879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40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4065,'0'0'1097,"0"0"-272,0 0-200,0 0-238,0 0-228,34 0-837,-27 1 628,0 0 0,0 0-1,0 0 1,0 1 0,0 1-1,0-1 1,-1 1 0,1 0 0,-1 0-1,0 1 1,0 0 0,0 0-1,0 0 1,5 6 0,-6-6-141,-1 0-1,1 1 1,-1-1-1,0 1 1,-1 0 0,1 0-1,-1 0 1,0 0 0,0 1-1,0 0 1,-1-1-1,0 1 1,0 0 0,-1 0-1,1 0 1,0 10 0,-2-11 205,0 0 0,0 1 1,0-1-1,-1 1 1,0-1-1,0 0 0,0 0 1,0 1-1,-1-1 1,0 0-1,0 0 0,-1 0 1,1-1-1,-1 1 1,0-1-1,0 1 1,-1-1-1,1 0 0,-1 0 1,0 0-1,0-1 1,0 1-1,0-1 0,-1 0 1,0 0-1,1-1 1,-1 1-1,0-1 0,0 0 1,-10 2-1,7-1 417,-1-1 1,0 0-1,1 0 0,-1-1 0,-15 0 1,24-1-311,0 0-233,31 0-1428,4 0 1399,-6-1-125,0 1-1,45 7 1,-66-5 246,0-1 1,0 1-1,0 1 0,0 0 1,0 0-1,0 0 0,-1 1 1,1 0-1,-1 1 0,0-1 1,-1 1-1,1 1 0,8 8 1,-13-12 5,-1-1 1,1 1-1,-1-1 0,0 1 1,0-1-1,1 1 1,-1 0-1,0 0 1,0 0-1,-1 0 1,1 0-1,0 0 1,-1 0-1,1 0 1,-1 0-1,1 0 1,-1 0-1,0 0 1,0 0-1,0 0 1,0 0-1,-1 4 1,0-3 52,-1-1 0,1 1 1,-1-1-1,1 0 1,-1 0-1,0 1 0,0-1 1,0 0-1,0-1 1,0 1-1,0 0 0,0-1 1,-1 1-1,-4 2 1,-9 3 283,-1-1 0,0 0 0,0-1-1,-21 3 1,33-7-278,-24 4 679,0-2 0,0 0 0,-1-2 0,-34-3 0,63 2-726,0 0 0,0 0 0,0 0-1,0 0 1,0 0 0,0 0-1,0 0 1,0 0 0,0 0 0,0-1-1,0 1 1,0 0 0,0-1-1,0 1 1,0-1 0,0 1 0,0-1-1,0 1 1,1-1 0,-1 0-1,0 1 1,0-1 0,1 0 0,-1 0-1,0 0 1,1 1 0,-1-1-1,0-2 1,1 3-149,1-1 0,-1 0 0,0 0 0,1 0 0,-1 0 0,1 0 0,-1 1 0,1-1 0,0 0-1,-1 1 1,1-1 0,0 0 0,-1 1 0,1-1 0,0 1 0,0-1 0,-1 1 0,1-1 0,0 1 0,0-1 0,0 1 0,0 0 0,0 0 0,0-1-1,0 1 1,0 0 0,0 0 0,-1 0 0,3 0 0,9-2-2595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42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10 1112,'0'0'1363,"0"0"-688,0 0-456,0 0-330,0 0-106,-44-4 1754,-3 2 342,59-1-419,-14 3-1467,1 1 0,-1-1 0,1 1 0,0-1-1,-1 1 1,1 0 0,0 0 0,0 0 0,0 0 0,0 0 0,0 0 0,0 0 0,0 0 0,-2 2 0,-7 10 4,-13 15 34,2 0 0,-23 42 0,38-60-65,1 1 0,1 0 0,0 0-1,0 0 1,1 0 0,0 1 0,1-1 0,1 1-1,0 0 1,0 0 0,2 13 0,-1-22 10,1 0-1,0-1 1,1 1-1,-1 0 1,0 0 0,1-1-1,0 1 1,-1-1 0,1 1-1,0-1 1,1 0-1,-1 1 1,0-1 0,0 0-1,1-1 1,-1 1-1,6 2 1,56 30-171,-49-27 141,16 8 105,-10-3-275,0-1-1,2-1 1,-1-1 0,1-1-1,0-1 1,1-1-1,-1-1 1,44 4-1,-66-9 267,1 0 0,-1 0 0,0 0 1,0 0-1,0 0 0,0 0 0,1-1 0,-1 1 0,0 0 0,0-1 0,0 1 0,0-1 0,0 1 0,0-1 0,0 1 0,0-1 0,0 0 0,0 0 0,0 1 0,0-1 0,0 0 0,-1 0 0,1 0 0,0 0 0,-1 0 0,1 0 0,0 0 0,-1 0 0,1 0 1,-1 0-1,0-1 0,1 1 0,-1 0 0,0 0 0,0 0 0,0 0 0,0-1 0,0 1 0,0 0 0,0-2 0,0-1 19,-1 1-1,1 0 1,-1 0 0,0 0-1,0 0 1,0 0 0,0 0-1,-1 0 1,1 0 0,-1 1 0,0-1-1,0 0 1,1 1 0,-6-5-1,1 2-48,-2 0-1,1 0 0,-1 0 1,0 1-1,1 0 0,-2 1 1,1 0-1,0 0 0,-1 1 1,1 0-1,-1 0 0,0 1 1,0 0-1,0 0 1,0 1-1,1 0 0,-12 2 1,15-1-94,0 0 0,1 0 0,-1 1 1,0-1-1,0 1 0,0 0 0,1 1 1,-1-1-1,1 1 0,0-1 0,0 2 1,0-1-1,0 0 0,0 1 0,1-1 1,0 1-1,-1 0 0,1 0 0,1 0 1,-1 1-1,1-1 0,-1 1 0,1-1 1,0 1-1,1 0 0,-1 0 0,1 0 1,0 0-1,1 0 0,-1 9 0,0-10 6,1 0-1,-1 1 1,1-1 0,1 0-1,-1 0 1,1 0-1,-1 0 1,1 0-1,0 0 1,0 0-1,3 5 1,-3-7-26,1 0-1,-1-1 1,1 1 0,0 0 0,0-1 0,0 1 0,0-1 0,0 1-1,0-1 1,0 0 0,0 0 0,0 0 0,0 0 0,1 0 0,-1-1-1,0 1 1,1 0 0,-1-1 0,5 0 0,8 1-2076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43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25 2601,'0'0'680,"0"0"-323,0 0-87,0 0-4,0 0-59,0 0-92,0-4-41,0-13-60,0 13-54,-21 39-703,-6 8 990,-2-1 1,-2-1-1,-2-1 0,-51 47 1,73-75-122,10-11-95,1-1 0,-1 1 0,1-1 1,-1 0-1,1 1 0,-1-1 0,1 1 1,0-1-1,-1 1 0,1-1 0,-1 1 1,1-1-1,0 1 0,0-1 0,-1 1 1,1 0-1,0-1 0,0 1 0,0-1 1,0 1-1,0 0 0,0-1 0,0 1 1,0-1-1,0 1 0,0 0 0,0-1 0,0 1 1,0 0-1,1 0 0,18 7 336,46-9-376,-47 1 111,-14 0-61,17-1-359,0 2 0,35 5 1,-55-5 246,0 0-1,0-1 1,0 1 0,-1 0-1,1 0 1,0 0 0,0-1-1,-1 1 1,1 0 0,-1 0-1,1 0 1,-1 0 0,1 0-1,-1 0 1,1 0 0,-1 1-1,0-1 1,0 0 0,1 0 0,-1 0-1,0 0 1,0 0 0,0 0-1,0 2 1,-1 38-977,0-27 768,3-14 314,-1 0 1,0-1 0,1 1 0,-1-1-1,1 1 1,-1-1 0,0 1 0,1-1-1,-1 0 1,0 0 0,0 1 0,1-1 0,1-2-1,4-7-21,1 0-1,-1 0 1,-1 0-1,0-1 0,0 0 1,-1 0-1,0 0 1,-1-1-1,-1 0 0,0 0 1,2-14-1,0-14 1484,0-81-1,-5 114-1219,0 7-206,0 0-114,1 3 11,1 0 0,-1 0 0,1 0 0,-1 0 0,0 0 0,0 0-1,0 0 1,-1 0 0,1 1 0,-1-1 0,0 0 0,0 0 0,0 1 0,0-1-1,0 0 1,-2 5 0,2 4-9,0 672 861,2-623 65,9-96 1520,-9 31-2509,0 0 0,0-1 0,-1 1 0,1 0 0,-1 0 0,0-1 0,0-6 0,-12 11-2593,-8 0-1491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0:52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0 56,'0'0'850,"0"0"-242,0 0-127,0 0 77,0 0 91,0 0-78,0 0-66,0 0 7,0 0-13,0 0-45,0 0-68,0 0-68,0 0-22,0 0-102,0 0-39,0 0-51,0 0-8,0 0-32,0 0-56,0 0-2,0 0 18,0 0 48,0 0-48,0 0-16,0 0-3,0 0-8,0 0 19,0 0 42,0 0 2,0 0 13,0 0-50,0 0-15,0 0-19,0 28-185,19 153-49,-20-179 260,1 1 1,0-1-1,-1 1 1,0-1-1,1 1 1,-1-1-1,0 0 1,0 1-1,0-1 1,-1 0-1,1 0 1,0 0-1,-1 0 1,1 0-1,-1 0 1,0 0-1,0 0 1,-4 2-1,6 7-1432,0-5-1569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10 968,'0'0'972,"0"0"-233,0 0-301,0 0-201,0 0-126,-5-10 3300,0 16-3390,0 0 0,0 0-1,0 0 1,1 0 0,-1 1 0,1-1-1,-5 14 1,-3 3 29,-179 287 140,187-304-211,0 1 0,1-1 0,0 0 0,1 1 1,-1 0-1,1 0 0,1-1 0,-1 1 0,1 0 1,-1 14-1,3-19 0,-1 0 1,0 1-1,0-1 1,1 0-1,-1 1 1,1-1-1,0 0 1,0 1-1,0-1 0,0 0 1,0 0-1,0 0 1,1 0-1,-1 0 1,1 0-1,-1 0 1,1-1-1,0 1 1,-1 0-1,1-1 0,0 0 1,0 1-1,0-1 1,0 0-1,0 0 1,1 0-1,-1 0 1,0 0-1,0-1 1,1 1-1,-1-1 1,1 1-1,-1-1 0,0 0 1,4 0-1,89 0-768,-74-37-1142,-10 16 52,-1 2 165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17 2601,'0'0'710,"0"0"-399,0 0-260,0 0-22,0 0 143,-2-4 243,2 4-385,0-1 0,0 0 0,0 1 0,0-1 0,-1 1 0,1-1 0,0 1 1,0-1-1,-1 1 0,1-1 0,0 1 0,-1-1 0,1 1 0,0-1 0,-1 1 0,1-1 0,-1 1 0,1 0 0,-1-1 0,1 1 1,-1 0-1,1-1 0,-1 1 0,1 0 0,-1 0 0,1-1 0,-1 1 0,1 0 0,-1 0 0,0 0 0,1 0 0,-1 0 0,1 0 0,-1 0 1,0 0-1,1 0 0,-1 0 0,1 0 0,-1 0 0,0 0 0,1 1 0,-2-1 0,-10 29 784,8-17-1065,-82 190 676,29-77-87,56-122-522,0 0 390,1 2-4255,0-5 2656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4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0 360,'0'0'1018,"0"0"-382,0 0 35,0 0 59,0 0-171,0 0-87,-29 6 1374,-17 25-1809,2 3 1,1 1-1,-75 81 0,116-114-54,-1 0-21,0 1 1,1-1-1,-1 1 1,0 0-1,1 0 0,0 0 1,0 0-1,0 0 0,0 1 1,0-1-1,1 1 0,-1-1 1,1 1-1,0-1 0,0 1 1,0 0-1,0 7 1,3-10 20,0 0 0,-1 0 0,1 0 1,0 0-1,0 0 0,0 0 0,0-1 1,0 1-1,0-1 0,0 0 0,0 1 1,0-1-1,1 0 0,-1 0 1,0 0-1,0 0 0,0-1 0,3 0 1,3 1 20,13-2 68,-1 0-1,0-2 1,0 0-1,0-1 1,0-1-1,-1-1 1,22-10-1,-19 8-65,-20 10-40,-1 0 0,0 0 0,1 0 0,-1 0 0,0 0 0,0 0 0,0 1 1,0-1-1,0 0 0,0 1 0,0-1 0,0 1 0,-1-1 0,1 1 0,0-1 1,-1 1-1,0-1 0,1 1 0,-1 0 0,0 1 0,10 21 53,4-4 1,2 0-1,23 23 1,-25-28-66,0 0 1,0 1-1,-2 1 1,11 18-1,-21-32 44,0 0 1,0 0-1,-1-1 1,1 1-1,-1 0 0,0 0 1,0 0-1,0 1 1,0-1-1,-1 0 0,1 0 1,-1 0-1,0 1 1,1-1-1,-2 0 0,1 0 1,0 0-1,-1 1 1,1-1-1,-1 0 0,0 0 1,0 0-1,0 0 1,-1 0-1,1 0 0,-1 0 1,1 0-1,-1-1 1,0 1-1,0-1 0,0 1 1,-1-1-1,1 0 0,0 1 1,-1-1-1,0 0 1,1-1-1,-1 1 0,0 0 1,0-1-1,0 0 1,0 0-1,-5 2 0,-3 0 83,1 0-1,-1-1 0,1 0 0,-1 0 1,1-1-1,-1-1 0,0 0 0,0 0 0,1-1 1,-1 0-1,0-1 0,-12-4 0,6-1 112,0-1 0,1-1-1,1 0 1,-22-17 0,19 13 107,0 1 1,-30-15 0,48 26-384,0 1-1,0 0 1,0 0 0,0 0-1,0 0 1,0 0 0,0 0-1,0 0 1,0 0 0,0 0-1,0 0 1,1 0-1,-1 0 1,0 0 0,0 0-1,0 0 1,0 0 0,0 0-1,0 0 1,0-1 0,0 1-1,0 0 1,0 0 0,0 0-1,0 0 1,0 0 0,0 0-1,0 0 1,0 0 0,0 0-1,0 0 1,0 0-1,0 0 1,0 0 0,-1 0-1,1 0 1,0 0 0,0-1-1,0 1 1,0 0 0,0 0-1,0 0 1,0 0 0,0 0-1,9 0-283,-7 0-329,5 0-1045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5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21 912,'0'0'620,"0"0"-436,22-3-133,164-11-24,-180 13 68,-1 1-1,1 0 1,0 1 0,-1 0 0,1-1 0,0 2 0,-1-1-1,1 1 1,6 2 0,-10-2-29,0-1-1,1 1 1,-1 0 0,0 0 0,-1 0-1,1 0 1,0 0 0,-1 0-1,1 1 1,-1-1 0,1 1 0,-1-1-1,0 0 1,0 1 0,0 0-1,-1-1 1,1 1 0,-1 0-1,1-1 1,-1 1 0,0 4 0,1 8 129,0 0 1,-2 0 0,1-1 0,-2 1 0,-4 22-1,5-33-126,0 1 1,-1-1-1,1 0 0,-1 1 0,0-1 0,0 0 0,0 0 0,0 0 0,-1 0 0,0 0 0,0-1 0,0 1 0,0-1 0,0 0 0,-1 0 0,1 0 0,-1 0 1,0-1-1,0 1 0,0-1 0,0 0 0,-5 2 0,-6-1 22,0 0 0,0-1 0,0-1 0,-30-1 0,22 0-91,23 0-94,39 2-1394,-15 1 1439,1-2 0,-1 0 0,1-1 0,-1-2 1,34-6-1,-51 7 85,1-1 0,-1-1 0,0 1 0,0-1 0,0-1 0,0 1 1,0-1-1,-1 0 0,0-1 0,1 0 0,-2 0 0,1 0 0,-1 0 0,1-1 1,-2 0-1,1 0 0,-1 0 0,1-1 0,-2 0 0,1 1 0,3-12 0,16-66 277,-7 21-218,-16 63-117,0 0 0,0 0 0,0-1 0,0 1-1,0 0 1,1 0 0,-1 0 0,0 0 0,0 0 0,0-1-1,0 1 1,0 0 0,0 0 0,0 0 0,0 0-1,0-1 1,0 1 0,0 0 0,0 0 0,0 0-1,0 0 1,0-1 0,0 1 0,0 0 0,-1 0-1,1 0 1,0 0 0,0 0 0,0 0 0,0-1-1,0 1 1,0 0 0,0 0 0,0 0 0,-1 0-1,1 0 1,0 0 0,0 0 0,0-1 0,0 1-1,0 0 1,0 0 0,-1 0 0,1 0 0,0 0 0,0 0-1,0 0 1,0 0 0,-1 0 0,-10 3-365,-12 10 332,9-4 107,1 0 0,0 1-1,0 1 1,1 0-1,1 1 1,-14 17 0,20-21-45,-1 0 0,1-1 1,0 2-1,1-1 1,0 0-1,0 1 0,1 0 1,0 0-1,1 0 1,0 0-1,0 0 0,-1 15 1,4-22-1,0 0 0,-1-1 1,1 1-1,0-1 0,-1 1 1,1-1-1,0 1 0,0-1 0,0 1 1,1-1-1,-1 0 0,0 0 1,0 1-1,1-1 0,-1 0 0,1 0 1,-1 0-1,1-1 0,-1 1 1,1 0-1,-1-1 0,1 1 0,0-1 1,-1 1-1,1-1 0,0 0 0,0 1 1,2-1-1,56 5 89,-57-5-96,13 1-5,0-1-1,0 0 1,-1-2 0,1 0 0,-1 0 0,1-1 0,-1-1 0,23-10 0,-31 11 2,0-1-1,-1 0 1,0 0 0,1 0-1,-2-1 1,1 0 0,-1 0 0,1-1-1,-1 0 1,-1 1 0,1-2-1,-1 1 1,0 0 0,-1-1 0,1 0-1,-1 0 1,-1 0 0,1 0-1,-1 0 1,1-9 0,1-5-37,-1 1 0,0-40 0,23 75-339,-11-6 98,0 0 1,0-2-1,25 9 0,-93 6 2063,50-20-1764,-1 0 0,1 0 0,0 1 0,0-1 1,0 1-1,1 0 0,-1 0 0,1 0 0,-1 0 0,1 1 0,0-1 0,0 0 0,0 1 1,1 0-1,-1-1 0,1 1 0,0 0 0,0 0 0,0 0 0,1 0 0,-1-1 1,1 1-1,0 0 0,0 0 0,1 5 0,-1-3-92,1-1 0,0 0 0,0 0-1,0 0 1,0 0 0,1 0 0,0 0 0,0-1 0,0 1-1,1-1 1,0 1 0,-1-1 0,2 0 0,-1 0 0,0 0-1,1 0 1,-1-1 0,1 1 0,5 2 0,0-1-1657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4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1 104,'0'0'1446,"0"0"-437,0 0-393,0 0-158,0 0-198,0 0-61,0 0-98,0 0 30,0 0 6,0 0 55,0 0 40,0 0-57,0 0-25,31 0-214,-20 0 53,-1 0 0,0 1 0,0 0 0,0 1-1,0 0 1,0 0 0,0 1 0,0 1 0,9 4-1,-14 0-374,-5-7 375,0-1-1,0 0 1,1 1 0,-1-1-1,0 1 1,0-1 0,0 0 0,1 1-1,-1-1 1,0 0 0,1 1-1,-1-1 1,0 0 0,0 0 0,1 1-1,-1-1 1,1 0 0,-1 0-1,0 1 1,1-1 0,-1 0 0,0 0-1,1 0 1,-1 0 0,1 0-1,-1 0 1,1 0 0,-1 0 0,0 0-1,1 0 1,-1 0 0,1 0-1,-1 0 1,1 0 0,-1 0 0,1 0-1,53 4-1139,-32-2-16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1632,'0'0'1161,"0"0"-873,0 0 168,0 0 128,0 0 176,0 0-144,0 0-48,0 0-72,0 0-128,0 0-111,0 0-249,0 0-8,0 0-152,0 0-193,0 0-455,0 0-424,0 3-1024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6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0 459 3305,'0'0'1299,"0"0"-575,0 0-279,0 0 27,0 0-65,0 0-186,38-59-299,-28 39 140,-1 0 0,0 0 1,-2-1-1,0 0 0,6-36 0,-12 44 23,1 0 0,-1 0-1,-1 0 1,-1 1 0,0-1-1,0 0 1,-1 0 0,-1 1-1,0-1 1,0 1 0,-7-13-1,9 22-127,-1 0-1,1-1 0,0 1 0,0 0 1,0-1-1,0 1 0,0-1 0,1 1 1,0-1-1,-1 1 0,1-1 0,1 1 1,-1-1-1,0 0 0,1 1 0,0 0 1,0-1-1,0 1 0,0-1 0,2-3 1,-3 12 2,-1-1 1,1 1 0,0-1-1,0 1 1,0-1-1,1 1 1,0-1 0,1 6-1,3 23-162,-8 122 523,1 93-272,4-229-156,0-1 0,0-1 0,7 20 0,-8-31-51,0-1 0,1 1 1,0-1-1,0 1 1,1-1-1,0 0 0,-1 0 1,2 0-1,-1 0 1,0-1-1,1 1 0,0-1 1,7 6-1,-4-6-977,0-3-478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0 434 4457,'0'0'1192,"0"0"-709,0 0-232,0 0-159,0 0-135,4-11-184,24-53-41,-16 41 320,-1 0-1,-1-1 1,-1-1-1,-2 1 1,0-1-1,-1-1 1,3-39-1,-9 54 27,0 7-50,1 0-1,-1 0 1,0-1-1,0 1 1,0 0 0,0 0-1,-1 0 1,0 0 0,0 0-1,0 0 1,0 0 0,-1 0-1,1 0 1,-1 0-1,0 1 1,0-1 0,0 1-1,-1-1 1,0 1 0,1 0-1,-5-4 1,7 7-97,0-1 0,0 0 0,-1 1 0,1-1 0,0 1 0,0-1 0,0 0 0,0 1 0,0-1 0,0 0 0,0 1 0,0-1 0,0 0 0,0 1 0,1-1 0,-1 1 0,0-1 0,0 0 0,1 1 0,-1-1 0,0 1 0,1-1 0,-1 1 0,0-1 0,1 0 0,-1 1 0,1 0 0,-1-1 0,1 1 0,-1-1 0,1 1 0,-1 0 0,2-1 0,-2 1 100,0-1-1,0 1 1,0 0 0,0-1-1,0 1 1,1 0 0,-1 0-1,0-1 1,0 1-1,1 0 1,-1 0 0,0-1-1,0 1 1,1 0 0,-1 0-1,0 0 1,0-1-1,1 1 1,-1 0 0,0 0-1,1 0 1,-1 0 0,0 0-1,1 0 1,-1 0-1,0 0 1,1 0 0,-1 0-1,0 0 1,1 0 0,-1 0-1,0 0 1,1 0-1,-1 0 1,0 0 0,1 0-1,-1 0 1,0 0 0,1 1-1,-1-1 1,0 0 0,1 0-1,-1 0 1,0 1-1,0-1 1,1 0 0,-1 0-1,0 1 1,0-1 0,0 0-1,1 0 1,-1 1-1,0-1 1,0 0 0,0 1-1,0-1 1,0 0 0,0 1-1,1-1 1,-1 1-1,0-1-30,5 213-89,-1-172 84,1 0 1,2-1 0,16 47 0,-18-68-42,-5-14-102,1 1 0,1 0 0,-1-1 0,1 1 0,0-1 0,1 0 1,-1 1-1,1-1 0,0 0 0,0-1 0,0 1 0,6 6 0,-4-10-1136,0-1-1050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7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25 4241,'0'0'1080,"0"0"-573,0 0-130,0 0 46,0 0 63,0 0-172,-2-3-108,2 3-211,-1-1 1,1 1 0,0 0 0,0 0 0,-1-1 0,1 1-1,0 0 1,-1-1 0,1 1 0,0 0 0,0-1 0,0 1-1,-1-1 1,1 1 0,0 0 0,0-1 0,0 1 0,0-1-1,0 1 1,0 0 0,0-1 0,0 1 0,0-1 0,0 1 0,0 0-1,0-1 1,0 1 0,0-1 0,0 1 0,0 0 0,0-1-1,1 1 1,-1-1 0,0 1 0,0 0 0,0-1 0,1 1-1,-1 0 1,0-1 0,1 1 0,-1 0 0,0-1 0,0 1-1,1 0 1,-1 0 0,1-1 0,26 0-540,-13 1 537,26-1-188,-27-1-24,0 1 0,-1 1 0,1 1 0,0-1 0,0 2 0,20 4-1,-32-5 186,1-1 0,0 1 0,-1-1 0,1 1-1,-1 0 1,1-1 0,-1 1 0,1 0 0,-1 0 0,0 0-1,1 0 1,-1 1 0,0-1 0,0 0 0,0 0-1,0 1 1,0-1 0,0 0 0,0 1 0,0-1 0,-1 1-1,1-1 1,-1 1 0,1 0 0,-1-1 0,1 1-1,-1 0 1,0-1 0,0 1 0,0 0 0,0-1-1,0 1 1,0 0 0,0-1 0,0 1 0,-1 0 0,1-1-1,-1 1 1,1-1 0,-1 1 0,0-1 0,-1 3-1,-2 3 123,1-1-1,-1 0 0,-1-1 0,1 1 0,-1-1 0,0 1 1,0-1-1,-10 7 0,-15 7 346,-2 0 0,0-2 0,-1-2 0,-35 12-1,131-7-2803,-62-19 2378,38 11-320,0 2 0,59 31 0,-88-40 209,-1 0-1,0 1 0,0 0 0,-1 0 1,1 1-1,-1 0 0,-1 1 1,1 0-1,-2 0 0,1 0 1,-1 1-1,0 0 0,-1 0 0,0 1 1,7 16-1,-12-25 197,0 1 0,0-1-1,0 1 1,1-1 0,-1 1 0,-1-1 0,1 1-1,0-1 1,0 1 0,0-1 0,-1 1 0,1-1-1,-1 0 1,1 1 0,-1-1 0,0 0 0,0 1-1,1-1 1,-1 0 0,0 0 0,0 1 0,0-1-1,0 0 1,0 0 0,0 0 0,-1 0 0,1-1-1,0 1 1,0 0 0,-1 0 0,1-1 0,0 1 0,-1-1-1,1 1 1,-1-1 0,-2 1 0,-10 3 228,-1 0 1,-30 2 0,14-1 12,-192 36-165,299-55-2398,-52 10 726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32 4001,'0'0'1435,"0"0"-818,0 0-282,0 0 57,0 0-40,0 0 6,-5-5-181,-14-16-78,15 15-46,4 6-82,0 0 22,1 30-35,3-1-1,0 0 1,11 38 0,-7-36-93,-2 0-1,4 54 1,-9 26-2563,-1-90 348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8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62 220 4537,'0'0'996,"0"0"-609,0 0-555,0 0-41,0 0-9,-1 8 121,0 16-72,-1-4 183,1 1 0,1-1-1,1 1 1,6 31 0,-6-47-30,0 0 1,0 0-1,1 0 0,0 0 1,0-1-1,0 1 1,0 0-1,1-1 1,0 0-1,0 1 0,0-1 1,0 0-1,1-1 1,0 1-1,-1-1 1,1 1-1,1-1 0,-1 0 1,0-1-1,1 1 1,-1-1-1,1 0 1,0 0-1,6 2 0,-1-2-35,1 0 1,0-1-1,0 0 0,-1 0 0,1-1 0,0-1 0,0 0 0,-1 0 0,1-1 0,0-1 0,-1 0 1,0 0-1,0-1 0,0 0 0,13-7 0,-16 7 68,0 0 0,-1 0 0,1-1 0,-1 0 0,0 0 0,0 0 0,-1-1 0,1 0 0,-1 0 0,-1 0 0,1 0 0,-1-1 0,0 0 0,0 0 0,-1 0 0,0 0 0,-1-1 0,1 1 0,-1-1 0,-1 0 0,2-13 0,-2 13 7,-1-1 1,-1 1-1,1 0 0,-1 0 0,-1 0 0,0 0 0,0 0 0,0 1 0,-1-1 1,-4-8-1,0 4 14,-1 0 1,0 1 0,-1 0-1,0 0 1,-12-10 0,6 6 34,-5-6 153,-1 2 1,-29-22-1,44 36-228,0 1 0,0 1 0,0-1 0,-1 1 0,1 0 0,-1 0 0,0 1 0,0 0 0,0 0 0,0 0 0,0 1 0,-1 0 0,1 1 0,-9 0 1,11 1-50,1 0 0,0 1 1,-1 0-1,1 0 1,0 0-1,0 0 0,0 1 1,0-1-1,1 1 1,-1 0-1,1 0 0,0 1 1,-1-1-1,1 1 1,1-1-1,-1 1 0,1 0 1,-3 5-1,-7 11-322,2 1-1,-10 25 1,16-34 191,-1 1 1,2 0 0,0 0-1,0 0 1,-1 26-1,4-32 137,0 0-1,1 0 0,-1 0 0,1 1 1,1-1-1,-1-1 0,1 1 0,0 0 1,1 0-1,0-1 0,0 1 0,6 9 1,14 14-909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0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11 104,'0'0'3965,"0"0"-2844,0 0-987,0 0-68,0 0-26,0 0-80,-6-2-26,-17-7-20,21 10 56,0 0 0,0-1-1,1 1 1,-1 0-1,0 0 1,1 0-1,-1 0 1,1 1-1,0-1 1,-1 0 0,1 1-1,0-1 1,0 1-1,0-1 1,0 1-1,0-1 1,0 1-1,-1 2 1,-4 4 16,4-4 18,-12 12 51,0 0-1,-13 23 0,24-33-55,0 1 0,-1-1 0,2 1 0,-1 0 0,1 0 0,0 0-1,1 0 1,-1 0 0,2 1 0,-1 9 0,1-16-14,0 0 0,1 0 0,-1 0 0,1 0 1,-1 0-1,1 0 0,0 0 0,-1 0 0,1 0 0,0 0 0,0 0 0,-1 0 0,1-1 1,0 1-1,0 0 0,0 0 0,0-1 0,0 1 0,0-1 0,0 1 0,0-1 1,1 1-1,-1-1 0,0 0 0,0 1 0,0-1 0,0 0 0,1 0 0,-1 0 0,0 0 1,2 0-1,50 0 86,-39-1-83,148-9 53,-161 10-64,0 0 0,-1 1 0,1-1 0,0 0 0,0 1 0,0 0 0,-1-1 0,1 1 0,0-1 0,-1 1 0,1 0 0,0-1 0,-1 1 0,1 0 0,-1 0 0,1-1 0,-1 1 0,1 0 0,-1 0 0,0 0 0,1 0 0,-1-1 0,0 1 0,0 0 0,0 0 0,0 0 0,0 0 0,0 0 0,0 0 0,0 2-1,0 38 189,-1-29-142,1-7-6,0 0-1,0 1 0,-1-1 0,0 0 0,0 1 0,0-1 0,-1 0 1,1 0-1,-1 0 0,0 0 0,-1 0 0,-4 7 0,2-5 56,-1 0-1,-1-1 0,1 1 0,-1-1 0,-1-1 0,-12 9 1,10-6 130,-2 0 0,1-1 0,-1 0 0,0 0 0,-1-2 0,1 1 0,-1-2 0,0 0 1,-1 0-1,1-1 0,0-1 0,-22 2 0,34-5-204,0 1 0,-1-1 0,1 0 0,0 1 0,0-1 0,0 0 0,0 0 0,0 0 0,-1 0 1,1 0-1,1 0 0,-1 0 0,0 0 0,0 0 0,0 0 0,1-1 0,-1 1 0,0 0 0,1-1 0,-1 1 0,1 0 0,0-1 0,-1 1 0,1 0 1,0-1-1,0 1 0,0-1 0,0-1 0,-2-49-371,2 46 331,0 1 69,-1 4-112,1 0-1,0 0 1,-1 0-1,1 1 1,0-1 0,0 0-1,0 0 1,0 0 0,0 0-1,0 0 1,0 0 0,0 1-1,0-1 1,0 0 0,0 0-1,1 0 1,-1 0 0,0 0-1,0 1 1,1-1-1,-1 0 1,1 0 0,-1 0-1,1 1 1,-1-1 0,1 0-1,-1 1 1,1-1 0,0 1-1,-1-1 1,1 0 0,0 1-1,0-1 1,-1 1 0,1 0-1,0-1 1,0 1-1,0 0 1,-1-1 0,1 1-1,0 0 1,0 0 0,0 0-1,0 0 1,0 0 0,0 0-1,-1 0 1,1 0 0,2 0-1,2 0-1053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3:10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19 360,'0'0'2250,"0"0"-1082,0 0-370,0 0-37,0 0-259,0 0-188,-6-3-210,-15-10-56,15 10-34,6 3-20,0 0-12,0 0-41,0 0 8,0 0 33,0 0-1,0 0 11,0 0 32,0 0 59,0 0-59,0 0-44,0 1 20,0-1 0,0 0-1,-1 1 1,1-1 0,0 0 0,0 1 0,0-1 0,0 1 0,0-1 0,0 0 0,0 1 0,0-1 0,0 1 0,0-1 0,0 0-1,0 1 1,0-1 0,0 0 0,0 1 0,0-1 0,0 1 0,0-1 0,0 0 0,1 1 0,-1-1 0,0 0 0,0 1 0,0-1-1,1 0 1,-1 1 0,0-1 0,1 0 0,-1 0 0,0 1 0,0-1 0,1 0 0,-1 0 0,0 1 0,1-1 0,-1 0 0,1 0-1,13 11 49,-3-5-30,0 0 1,0-1-1,0 0 0,0-1 1,1 0-1,0-1 1,0-1-1,23 3 1,10-3-50,48-2 0,-35-2-31,-39 2 60,-3 1-14,0-1 1,0 0-1,0-1 1,-1-1-1,1-1 1,0 0-1,20-7 1,-35 9 183,-1 1 466,0 0 61,0 0 40,-12 0 95,7 0-2449,-2 0-754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1:5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9 128,'0'0'800,"0"0"-592,0 0-208,0 0-376,0 0 192,0 0 176,5-9-248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26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0 760,'0'0'1411,"0"0"-291,0 0-282,0 0-174,0 0 68,0 0-117,-4 0-318,-6 2-259,0-1-1,1 2 0,-1-1 0,0 1 0,1 1 0,-1-1 1,1 2-1,0-1 0,0 1 0,1 1 0,-14 10 1,11-8-33,1 1 1,0 0-1,0 0 1,1 1-1,1 0 1,-1 0-1,2 1 1,-13 23-1,19-32-31,-1 1-1,1 0 1,0 0-1,1 0 0,-1 0 1,0 0-1,1-1 1,0 1-1,-1 0 0,1 0 1,0 0-1,1 0 1,0 4-1,-1-6 16,1 0 0,-1 1 0,1-1 0,-1 0-1,1 0 1,0 1 0,0-1 0,0 0 0,0 0 0,0 0 0,0 0 0,0 0 0,0 0 0,0-1 0,0 1 0,0 0 0,1 0-1,-1-1 1,0 1 0,1-1 0,-1 1 0,0-1 0,1 0 0,-1 1 0,0-1 0,1 0 0,2 0 0,11 2 0,0-2 0,0 1 1,1-2-1,-1 0 0,15-3 0,-27 4 11,0-1 0,0 0-1,0 0 1,0 0 0,0 0 0,-1 0-1,1 0 1,0-1 0,-1 1-1,1-1 1,-1 0 0,1 0-1,-1 0 1,0 0 0,0 0-1,0 0 1,0 0 0,0-1-1,0 1 1,-1-1 0,1 0-1,-1 1 1,0-1 0,0 0-1,0 0 1,0 0 0,0 0-1,0 1 1,-1-1 0,0 0-1,1-6 1,-1 4 409,0 8-170,1 0-258,-1 1 0,1-1-1,0 0 1,0 1 0,0-1 0,1 0 0,-1 0-1,1 1 1,-1-1 0,1-1 0,0 1-1,0 0 1,1 0 0,-1-1 0,1 1-1,-1-1 1,1 0 0,5 4 0,-1-3-69,-1-2-1,1 1 1,0-1 0,0 0 0,0 0 0,0 0 0,0-1 0,0 0 0,0-1-1,0 0 1,13-3 0,-15 3 18,0 0-1,0-1 1,1 0-1,-2 0 1,1 0 0,0 0-1,0-1 1,-1 0-1,1 0 1,-1 0-1,0-1 1,0 1 0,0-1-1,0 0 1,5-9-1,-7 10 103,0 0 0,0-1 0,0 1 0,-1-1 0,1 1 0,-1-1 0,0 0 0,0 0-1,-1 0 1,1 1 0,-1-1 0,0 0 0,0 0 0,0 0 0,0 0 0,-1 0 0,1 0 0,-1 1-1,0-1 1,0 0 0,-1 0 0,1 1 0,-1-1 0,0 1 0,0 0 0,0-1 0,0 1 0,0 0 0,-1 0-1,0 0 1,1 0 0,-1 1 0,0-1 0,0 1 0,0 0 0,-1 0 0,1 0 0,-1 0 0,-5-2 0,4 2 40,5 2-232,33 21-779,-30-19 930,0 0 0,0 0 1,0 1-1,0 0 1,-1-1-1,1 1 1,-1 0-1,1 0 0,-1 1 1,0-1-1,0 0 1,-1 1-1,1-1 1,-1 1-1,2 4 0,-2 1 2,1 1-1,-1 0 0,-1 0 0,0 15 1,-1-1-17,1-23 20,0 14-193,0 0-1,0 0 1,2 0 0,0 0-1,6 21 1,-7-32 216,1 0 1,-1 0-1,1-1 0,0 1 0,0-1 0,1 1 1,-1-1-1,1 0 0,-1 0 0,1 0 0,0 0 1,0 0-1,1-1 0,-1 1 0,0-1 0,1 0 1,-1 0-1,1 0 0,0-1 0,0 1 0,0-1 1,0 0-1,0 0 0,0 0 0,5 0 0,15 1 68,0-1-1,0-1 0,0-1 0,-1-2 1,1 0-1,0-1 0,-1-2 0,0 0 1,0-1-1,-1-2 0,38-18 0,-114 30 500,35 2-1270,3-4-1495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36:1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2160,'0'0'0,"0"0"-2160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07.3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76 80,'0'0'247,"0"0"19,0 0-37,0 0-77,0 0 18,0 0 85,0 0 82,17-50 3730,-9 25-3553,-7 38-334,-6 46-188,2-43 26,-2 1-1,1-1 0,-2 0 0,0 0 0,-1-1 0,-9 15 1,-60 87 57,54-87-50,1 1 0,1 1 0,-16 39 0,27-46-60,7-17-43,5-11-15,1 1 44,-1 1 0,1-1 0,-1 1 1,1 0-1,-1 0 0,1 0 0,0 0 1,0 1-1,-1 0 0,1 0 0,0 0 1,0 0-1,7 1 0,-2 0 20,-2-1-3,1 1 0,-1 1-1,0 0 1,1 0 0,-1 0 0,0 1 0,0 0 0,-1 0 0,10 6 0,62 44-295,-51-34 238,-10-6 57,20 12-179,-35-24 209,-1-1 0,1 1 0,-1-1 0,1 0 1,0 1-1,-1-1 0,1 0 0,-1 0 0,1 0 0,0 0 1,-1 0-1,1 0 0,-1 0 0,1-1 0,0 1 0,-1-1 1,1 1-1,-1-1 0,1 0 0,-1 1 0,0-1 1,1 0-1,-1 0 0,2-1 0,30-19 7,-26 17-3,0 0-1,0 0 1,-1-1-1,1 0 1,-1 0-1,7-8 1,17-38-834,-18 38-344,-1 0-561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07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118 105 832,'0'0'788,"0"0"-432,0 0-229,0 0-51,0 0-36,0 0 65,0-5 88,0-31 1806,0 35-1742,0 1-56,-7 6-311,-87 192 1180,87-183-1077,5-12 4,1-1 1,0 1-1,0-1 1,0 1-1,0-1 1,0 1-1,0-1 1,1 1 0,0 0-1,-1-1 1,1 1-1,0 0 1,0 0-1,0-1 1,1 1 0,0 3-1,0-4 0,0-1 0,0 0 0,1 1-1,-1-1 1,0 0 0,1 0 0,-1 0 0,1 0 0,-1 0-1,1 0 1,-1-1 0,1 1 0,0 0 0,0-1 0,-1 1 0,1-1-1,0 0 1,0 0 0,-1 1 0,1-1 0,0 0 0,0 0-1,3-1 1,12 0 0,1-1-1,-1 0 0,1-1 1,-1-1-1,0 0 0,0-2 1,-1 0-1,1-1 0,-1 0 1,-1-1-1,1-1 0,-2-1 1,1 0-1,17-16 1,-22 18 19,-1-1 0,0 1 0,0-2 0,-1 1 0,0-1 0,-1 0 0,0-1 0,0 0 1,6-15-1,-11 21 37,0 1 0,-1 0 1,0-1-1,0 0 0,0 1 1,0-1-1,-1 1 0,0-1 0,0 0 1,0 1-1,0-1 0,-1 0 1,1 1-1,-1-1 0,0 1 1,-1-1-1,1 1 0,-1 0 0,0-1 1,0 1-1,0 0 0,-1 0 1,0 0-1,1 1 0,-1-1 1,0 1-1,-7-6 0,10 9-68,0-1 0,0 1 0,0 0 0,0 0 0,0 0-1,0 0 1,-1 0 0,1-1 0,0 1 0,0 0 0,0 0 0,0 0 0,0 0-1,0 0 1,-1 0 0,1 0 0,0 0 0,0-1 0,0 1 0,0 0-1,-1 0 1,1 0 0,0 0 0,0 0 0,0 0 0,0 0 0,-1 0 0,1 0-1,0 0 1,0 0 0,0 0 0,0 0 0,-1 0 0,1 0 0,0 0-1,0 0 1,0 0 0,0 0 0,0 1 0,-1-1 0,1 0 0,0 0 0,0 0-1,0 0 1,0 0 0,0 0 0,-1 0 0,1 1 0,0-1 0,0 0-1,0 0 1,0 0 0,0 0 0,0 0 0,0 1 0,0-1 0,0 0 0,0 0-1,0 0 1,0 0 0,-1 1 0,1-1 0,0 0 0,0 0 0,0 0 0,2 21-207,8 24 234,19 98-758,-29-141 673,1-1-1,0 1 0,-1 0 0,1-1 0,0 1 0,0 0 0,1-1 0,-1 0 0,0 1 0,0-1 1,1 1-1,-1-1 0,0 0 0,1 0 0,-1 0 0,1 0 0,0 0 0,-1 0 0,1-1 0,0 1 1,0 0-1,-1-1 0,1 1 0,0-1 0,0 0 0,0 1 0,0-1 0,3 0 0,15 0-1309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09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172 152 808,'0'0'1000,"0"0"-354,0 0-134,0 0-167,0 0-153,0 0-106,-14-25 1173,13 23-1211,0 0 1,0 0-1,-1 1 1,1-1-1,-1 0 1,1 0-1,-1 1 1,1-1-1,-1 1 0,0 0 1,0-1-1,0 1 1,0 0-1,0 0 1,0 0-1,0 0 1,0 0-1,0 1 1,0-1-1,0 1 1,-1-1-1,1 1 1,0 0-1,-3 0 1,2 0-41,0 1 1,0 0-1,0 1 1,0-1-1,0 1 1,0-1-1,0 1 1,1 0-1,-1 0 1,0 0-1,1 0 1,0 0-1,-1 1 1,-2 3 0,-4 7-33,0 0 1,1 0 0,1 1-1,0 0 1,-9 28 0,13-35-13,1 0 1,1 0-1,-1 0 1,1 1-1,1-1 1,-1 13-1,1-19 5,1 1-1,-1 0 1,0-1-1,0 1 1,1 0-1,-1-1 1,1 1 0,-1-1-1,1 1 1,0-1-1,0 1 1,-1-1-1,1 1 1,0-1-1,0 0 1,0 1-1,1-1 1,-1 0 0,0 0-1,0 0 1,1 0-1,-1 0 1,1 0-1,-1 0 1,1 0-1,-1-1 1,1 1 0,-1-1-1,1 1 1,-1-1-1,1 1 1,0-1-1,-1 0 1,3 0-1,13 0-7,0-1 0,0-1 0,0 0 0,0-1 0,0-1-1,0-1 1,-1 0 0,0-1 0,0-1 0,0 0 0,-1-1-1,0-1 1,-1 0 0,0-1 0,0-1 0,-1 0 0,-1-1-1,17-19 1,-24 23 102,-1 0 1,0 1-1,-1-2 0,0 1 1,0 0-1,-1-1 0,0 1 0,0-1 1,-1 1-1,0-1 0,0 0 0,-1 0 1,-1-11-1,5-46 602,-4 69-693,-1-1 1,1 0-1,0 0 0,0 1 1,0-1-1,0 0 0,0 0 1,0 1-1,1-1 0,-1 0 1,1 0-1,0 1 0,-1-1 1,1 0-1,0 0 0,0 0 0,0 0 1,1 0-1,-1 0 0,0 0 1,1-1-1,1 3 0,1-1-2,0 0 0,1 0 0,-1 0-1,1-1 1,-1 1 0,1-1 0,0 0 0,0-1-1,8 3 1,11 0-111,0-1-1,0-1 1,32 0-1,-56-2 134,1 46-581,-2-39 603,1 1-1,1 0 0,-1-1 0,1 1 1,1-1-1,-1 1 0,1-1 0,4 10 1,-5-15-15,1 1-1,-1-1 1,1 0 0,0 0 0,0 0 0,0 1 0,0-2 0,0 1 0,0 0 0,1 0 0,-1-1-1,0 1 1,1-1 0,0 0 0,-1 0 0,1 0 0,0 0 0,-1 0 0,1 0 0,0-1 0,0 1-1,-1-1 1,1 0 0,0 0 0,4 0 0,4-1 3,1 1-1,-1-2 1,1 1-1,-1-2 1,0 1-1,0-2 1,0 1-1,0-2 1,-1 1-1,1-1 1,-1-1-1,0 0 1,-1 0 0,0-1-1,0 0 1,0-1-1,-1 0 1,0 0-1,8-11 1,-15 18 46,-1-1 0,1 1 0,0 0 0,-1-1 0,1 0 1,-1 1-1,0-1 0,1 1 0,-1-1 0,0 1 0,0-1 0,0 0 1,0 1-1,0-1 0,-1 1 0,1-1 0,0 1 0,-1-3 0,0 3-32,1 1-1,0-1 1,0 1-1,0-1 1,0 1-1,-1-1 1,1 1-1,0 0 0,-1-1 1,1 1-1,0-1 1,-1 1-1,1 0 1,0-1-1,-1 1 1,1 0-1,-1-1 0,1 1 1,-1 0-1,1 0 1,-1-1-1,1 1 1,-1 0-1,1 0 0,-1 0 1,1 0-1,-1-1 1,1 1-1,-1 0 1,1 0-1,-1 0 1,1 0-1,-1 0 0,1 1 1,-1-1-1,0 0 1,1 0-1,-1 0 1,1 0-1,-1 1 1,1-1-1,0 0 0,-1 0 1,1 1-1,-1-1 1,1 0-1,-1 1 1,1-1-1,0 0 1,-1 1-1,0 0 0,1 0-26,-1 1-1,0-1 0,0 0 0,1 0 0,-1 1 0,1-1 0,-1 1 0,1-1 0,0 1 1,0-1-1,-1 0 0,1 1 0,0-1 0,0 1 0,0-1 0,1 1 0,-1-1 1,0 1-1,0-1 0,1 1 0,-1-1 0,1 0 0,0 1 0,-1-1 0,1 0 0,1 2 1,22 36-75,-23-36 100,2 0-10,0-1-1,-1 1 1,1 0-1,0-1 1,0 1-1,1-1 1,-1 0-1,0 0 1,1-1-1,-1 1 1,1-1-1,0 1 1,-1-1-1,1 0 1,0 0-1,0-1 1,0 1-1,-1-1 1,1 0-1,0 0 1,0 0-1,0 0 0,0-1 1,0 0-1,-1 0 1,1 0-1,0 0 1,-1 0-1,6-3 1,1 0 14,0-1 0,-1 1 0,0-1 0,0-1 0,0 0 0,-1 0 0,0-1 0,0 0 0,-1 0 0,8-10 0,-13 16-34,-1 0 0,0 0 0,0-1 0,0 1 0,0 0 0,0-1 0,0 1 0,0-1 0,-1 1 0,1-1 0,0 1 0,-1-1 0,0 0 0,1 1 0,-1-1 0,0 0 0,0 1 0,1-1 0,-1 0 0,-1 1 1,1-1-1,0 0 0,0 0 0,-1 1 0,1-1 0,-1 1 0,1-1 0,-1 0 0,0 1 0,1-1 0,-1 1 0,0-1 0,0 1 0,0 0 0,0-1 0,0 1 0,-1 0 0,1 0 0,0 0 0,0 0 0,-1 0 0,1 0 0,-1 0 0,1 0 0,-1 1 0,1-1 0,-1 0 0,0 1 0,1-1 0,-1 1 0,0 0 0,1 0 0,-1-1 0,0 1 0,1 0 0,-1 0 0,-3 1 0,-22-2-494,-105 0-1754,120 1 2214,0 2 0,0-1 0,0 2 0,0 0 0,0 0 0,1 1 0,-1 0 0,-15 9 0,25-12 78,0 1 1,0-1-1,0 0 0,0 1 1,1-1-1,-1 1 1,1 0-1,-1 0 1,1 0-1,0-1 1,-1 1-1,1 0 1,0 1-1,0-1 1,1 0-1,-1 0 1,0 0-1,1 0 1,-1 1-1,1-1 1,0 0-1,0 1 1,-1-1-1,2 0 1,-1 1-1,0-1 1,0 0-1,1 0 1,-1 1-1,1-1 0,0 0 1,0 0-1,0 0 1,0 0-1,0 0 1,0 0-1,2 3 1,2 3 48,1 1 0,0-1 0,0-1 0,1 1-1,0-1 1,0 0 0,12 8 0,-9-8-11,1-1 0,-1-1 0,1 0 0,0 0 0,1-1-1,-1-1 1,1 0 0,0 0 0,0-1 0,0-1 0,0 0 0,0 0 0,0-1-1,0-1 1,0 0 0,0-1 0,0 0 0,-1 0 0,1-2 0,12-4 0,-5 1-69,1-1 0,-2-1 0,1-1 0,-1-1 0,0 0 1,-1-2-1,-1 0 0,0 0 0,0-1 0,23-30 1,-34 38 41,0-1 0,0 0 0,-1-1 0,0 1 0,-1-1 1,1 1-1,-1-1 0,-1 0 0,0 0 0,0-1 1,0 1-1,0-9 0,-2 16 262,0 1-206,7 22-544,12 17 447,25 76 1,-39-97-69,0 0 0,-2 1 0,0-1 0,-1 1 0,-1 0 0,-2 34 1,0-49 68,0-1 1,0 0 0,-1 1 0,1-1 0,-1 0 0,1 0 0,-1 0 0,0 0 0,0 0 0,0 0 0,-1-1 0,1 1 0,-1-1-1,1 0 1,-1 1 0,0-1 0,0 0 0,0-1 0,0 1 0,0 0 0,-5 1 0,4-1 131,0-1-1,-1 1 1,1 0 0,-1-1-1,1 0 1,-1 0 0,1-1 0,-1 1-1,0-1 1,1 0 0,-1 0-1,1 0 1,-1-1 0,0 0 0,1 0-1,-6-1 1,7-1-66,-1 0 0,0 0 0,1-1 0,0 1 0,-1-1 0,2 0 0,-1 1 0,0-1 0,1-1 0,-1 1 0,1 0 0,0 0 0,1-1 0,-1 1 0,-1-9 0,-18-35 290,48 62-3897,-3-5 2326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0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16 800,'0'0'987,"0"0"-371,0 0-57,0 0 93,0 0-42,0 0-126,3-3-59,6-5 1,-11 4 123,-26 4 42,17 0-741,1 1 164,-1 1-1,1 0 0,-1 0 1,1 1-1,0 0 1,0 0-1,1 1 0,-1 1 1,1 0-1,0 0 0,-17 13 1,21-14-33,0 0 1,0 0 0,0 1-1,1 0 1,0 0 0,0 0-1,0 1 1,0-1-1,1 1 1,0 0 0,0 0-1,1 0 1,-1 0 0,1 0-1,1 0 1,-1 1 0,1-1-1,0 1 1,1-1-1,-1 8 1,2-11-10,0-1-1,0 1 1,-1 0-1,2-1 1,-1 1-1,0-1 1,0 0 0,1 1-1,-1-1 1,1 0-1,0 0 1,0 0-1,0 0 1,0 0-1,0 0 1,0-1 0,0 1-1,1-1 1,-1 1-1,0-1 1,1 0-1,-1 0 1,1 0 0,0 0-1,2 0 1,12 4-190,0-1 1,29 4 0,-41-7 177,110 3-1227,-111-4 1199,-12 0 168,8 0-97,-20 1 99,0 1 0,0 1 1,0 1-1,1 0 1,-1 2-1,1 0 0,1 1 1,-1 1-1,1 0 0,1 2 1,-18 11-1,33-20-111,0 1 1,0-1-1,0 0 0,0 1 1,0-1-1,0 1 0,0 0 1,1-1-1,-1 1 0,1 0 0,-1 0 1,1 0-1,0 0 0,-1 1 1,1-1-1,0 0 0,1 0 1,-1 1-1,0-1 0,1 0 1,-1 1-1,1-1 0,0 1 1,-1-1-1,1 1 0,0-1 0,1 0 1,-1 1-1,0-1 0,1 1 1,0-1-1,-1 0 0,1 1 1,1 2-1,3 2-41,-1 0 0,1-1 1,0 1-1,0-1 0,0 0 0,1 0 0,0-1 1,13 9-1,-15-11 29,1 2 12,0-1 1,1 0 0,0 0-1,0 0 1,0-1 0,0 0-1,1 0 1,-1 0-1,1-1 1,-1 0 0,1 0-1,0-1 1,0 0 0,11 1-1,-16-3 64,1 0 0,-1 0 0,0-1 0,0 1 0,0 0 0,0-1 1,-1 0-1,1 1 0,0-1 0,-1 0 0,1 0 0,-1 0 0,0 0 0,1 0 0,-1 0 0,0 0 0,0 0 0,0-3 0,1 2-27,-1 0 0,1 0-1,0 0 1,0 0 0,-1 0 0,2 0-1,-1 1 1,0-1 0,1 1-1,2-3 1,7 0-444,-1-1-828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1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15 960,'0'0'1417,"0"0"-577,0 0-403,0 0-171,0 0-160,-2-15 1094,0 47-1052,-2 0-1,-1 0 0,-11 39 0,-3 14-33,11-38-471,2 0-1,1 47 1,34-138-1009,-19 23 11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2.4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0 101 3609,'0'0'835,"0"0"-322,0 0-28,0 0-132,0 0-279,1-10-100,-1 7 20,-1 0 0,1 0 0,1 0 0,-1 0 0,0 0 0,1 0 0,-1-1 0,1 1 0,0 0 0,0 0 0,0 1 0,1-1 0,-1 0 0,1 0 0,-1 1 0,1-1 0,0 1 0,0-1 0,0 1 0,0 0 0,1-1 0,-1 1 0,1 1 0,-1-1 0,1 0 0,0 0 0,-1 1 0,1 0 0,0 0 0,5-2 0,0 0-18,0 0 0,1 1 0,-1 0 0,0 1-1,0 0 1,1 0 0,-1 1 0,1-1 0,-1 2 0,1 0-1,-1 0 1,9 2 0,-13-2 7,0 0 0,0 1 0,-1-1 0,1 1-1,0 0 1,-1 0 0,1 0 0,-1 1 0,0-1 0,0 1-1,1 0 1,-2 0 0,1 0 0,0 0 0,-1 0 0,1 0-1,-1 1 1,0-1 0,0 1 0,-1 0 0,1 0 0,-1 0 0,1-1-1,-1 1 1,1 8 0,0 10-35,0-1 0,-1 0 0,-1 1 0,-3 26 0,1-38 63,1 1-1,-2-1 1,1 0 0,-1 0-1,-1 0 1,0 0 0,0 0-1,-1-1 1,0 0 0,-10 15-1,12-22 22,1 0 0,-1 0 0,1 0-1,-1 0 1,0 0 0,0-1 0,0 1-1,0-1 1,0 0 0,0 0 0,0 0 0,0 0-1,0 0 1,-7 0 0,9-1-12,0 0-1,0 1 1,0-1 0,-1 0-1,1 0 1,0 0 0,0 0-1,0 0 1,0-1 0,-1 1-1,1 0 1,0 0 0,0-1 0,0 1-1,0-1 1,0 1 0,0-1-1,0 0 1,0 1 0,0-1-1,0 0 1,0 1 0,0-1 0,0 0-1,0 0 1,1 0 0,-1 0-1,0 0 1,1 0 0,-1 0-1,1 0 1,-1 0 0,1 0-1,-1 0 1,1-1 0,0 1 0,0 0-1,-1 0 1,1-2 0,1 0-55,-1-1 1,1 1 0,0 0 0,0 0-1,0-1 1,0 1 0,1 0-1,-1 0 1,1 1 0,0-1 0,0 0-1,0 0 1,0 1 0,0-1 0,1 1-1,-1 0 1,1 0 0,0 0 0,-1 0-1,1 0 1,0 1 0,0-1 0,0 1-1,0-1 1,0 1 0,1 0-1,-1 0 1,4 0 0,16-5-118,0 2 1,45-5-1,-45 7-68,109-6 470,-139 46-26,1 50 55,7-72-248,-2 0-1,1-1 0,-2 1 1,0-1-1,-1 1 0,-9 27 1,12-42 14,0-1 0,0 0-1,0 1 1,-1-1 0,1 0 0,0 0 0,0 1 0,0-1 0,0 0-1,0 0 1,0 1 0,-1-1 0,1 0 0,0 0 0,0 1 0,0-1-1,-1 0 1,1 0 0,0 0 0,0 0 0,-1 1 0,1-1 0,0 0 0,0 0-1,-1 0 1,1 0 0,0 0 0,0 0 0,-1 0 0,1 0 0,0 0-1,-1 0 1,1 0 0,0 0 0,-1 0 0,1 0 0,0 0 0,0 0-1,-1 0 1,-8-11 296,-3-17-464,10 22 79,1 0-1,0 1 1,0-1 0,0 0-1,1 0 1,0 0 0,0 0-1,0 0 1,1 0-1,0 1 1,0-1 0,1 0-1,-1 0 1,1 1 0,0-1-1,1 1 1,-1 0-1,1-1 1,0 1 0,1 0-1,-1 1 1,1-1 0,4-4-1,0 2-101,1 0 0,0 1 0,0-1 0,1 2 0,0-1 0,0 1 0,0 1 0,0 0 0,1 1-1,-1-1 1,19-1 0,29 2-1539,-58 14 151,-2 1 747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3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62 2577,'0'0'928,"0"0"-508,0 0-401,0 0-229,4 2 106,72 24 698,-69-24-521,1 0 0,0 0 0,0-1 0,0-1 0,1 1 0,-1-1 0,0 0 0,13-3 0,-21 1-47,-1 0 0,1 0 0,0 0 0,-1-1 0,0 1 0,1 0 0,-1 0 0,0 0 0,0 0 0,0 1 0,0-1-1,-3-3 1,-35-56-167,38 61 113,0-1 1,0 1-1,1-1 1,-1 1-1,0 0 0,0-1 1,0 1-1,0 0 0,1-1 1,-1 1-1,0 0 0,0 0 1,0 0-1,0 0 0,0 0 1,0 0-1,0 0 1,0 0-1,1 0 0,-1 0 1,0 0-1,0 1 0,0-1 1,0 0-1,0 1 0,1-1 1,-1 1-1,0-1 1,-1 1-1,-26 18 130,24-17-123,-8 6 57,1 1 0,0 0 0,1 0 0,0 1 0,0 0 0,-14 21-1,22-28-42,0 0-1,0 0 0,1 0 1,-1 0-1,1 1 0,0-1 1,0 0-1,0 1 0,0-1 0,0 1 1,1-1-1,0 1 0,0-1 1,0 1-1,0-1 0,0 1 0,1-1 1,-1 0-1,1 1 0,0-1 1,0 1-1,0-1 0,1 0 0,-1 0 1,1 0-1,0 0 0,-1 0 1,1 0-1,1 0 0,-1 0 0,0-1 1,1 1-1,2 1 0,0 1-27,1-1 0,-1 0 0,1 0-1,0 0 1,0-1 0,1 0 0,-1 0-1,0-1 1,1 1 0,0-2 0,7 3-1,8-1-234,1-1-1,24-1 1,-35 0 40,42-1-1080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4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1 2497,'0'0'844,"0"0"-364,0 0-220,0 32-49,10 256-90,-1-28-461,-19-264 1692,-1-6-950,1-2 1,1 1-1,0-2 0,0 1 1,-7-17-1,-10-12-113,-87-127 87,112 168-422,1-1 0,0 0-1,-1 0 1,1 0 0,0 0-1,0 0 1,0 0 0,0 0-1,0 0 1,0 0 0,0 0-1,0 0 1,0 0-1,0 0 1,0 0 0,1 0-1,-1 0 1,0 0 0,1 0-1,-1 0 1,1 0 0,-1 0-1,1 0 1,-1 0-1,1 1 1,0-1 0,-1 0-1,1 0 1,0 1 0,0-1-1,0 1 1,-1-1 0,1 0-1,0 1 1,0-1 0,0 1-1,0 0 1,1-1-1,50-20-129,-36 15 59,74-29-546,-63 27 562,0-2-1,-1-1 0,0-1 0,0-1 1,-2-1-1,0-1 0,40-34 0,-44 35 202,-20 14-104,1 0 0,-1 0 0,0-1 0,0 1 0,1 0 0,-1 0 0,0 0 0,1 0 0,-1 0 0,0 0 0,0 0 0,1 0 0,-1 0 0,0 1 0,1-1 0,-1 0 0,0 0 0,0 0 0,1 0 0,-1 0 0,0 0 0,0 0 0,0 1 0,1-1 0,-1 0 0,0 0 0,0 0 0,0 1 0,1-1 0,-1 0 0,0 0 0,0 0 0,0 1 0,0-1 0,0 0 0,1 1 0,-1-1 0,0 0 0,-2 42-398,0-17 494,1-22-48,1 2-79,-1 0-1,1 0 0,0 0 1,0-1-1,1 1 1,-1 0-1,3 7 0,-3-11 7,1 1 1,0-1-1,0 1 0,0-1 0,0 0 0,0 0 0,0 1 0,0-1 0,0 0 0,1 0 1,-1 0-1,0 0 0,1 0 0,-1-1 0,1 1 0,-1 0 0,1-1 0,-1 1 1,1-1-1,-1 1 0,1-1 0,0 0 0,-1 0 0,1 1 0,-1-1 0,4-1 0,8 3-18,1-2 0,0 0 0,0-1 0,0 0-1,27-6 1,-38 6 118,0 0 0,0 0 0,1-1 0,-1 1-1,0-1 1,0 1 0,0-1 0,-1 0 0,1 0 0,0-1 0,-1 1 0,1 0-1,-1-1 1,0 0 0,0 1 0,0-1 0,0 0 0,0 0 0,-1 0 0,1 0-1,-1 0 1,0-1 0,0 1 0,0 0 0,0 0 0,-1-1 0,1 1 0,-1-1-1,0 1 1,0-4 0,-5-75 564,5 82-1010,0 6-144,0 8 505,0 0 0,1 0 0,1 0 0,0 0 0,7 24 0,-8-34-17,1-1 0,-1 1 1,1-1-1,0 1 0,0-1 0,0 0 1,0 1-1,0-1 0,1 0 1,-1-1-1,1 1 0,0 0 1,0-1-1,0 1 0,0-1 1,1 0-1,-1 0 0,0-1 0,1 1 1,-1 0-1,1-1 0,0 0 1,0 0-1,-1 0 0,1-1 1,6 1-1,61 0-793,-40-3-232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4.5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72,'0'0'1414,"0"0"-311,0 0-179,0 0-304,0 0-367,0-9-901,0 21 653,0 1 1,1-1-1,0 0 1,1 0-1,1 1 0,-1-1 1,9 20-1,-9-28-47,0 0 1,1 0-1,-1 0 1,0-1-1,1 1 1,0-1-1,0 0 1,0 1-1,0-1 0,1-1 1,-1 1-1,1 0 1,0-1-1,0 0 1,0 0-1,0 0 1,0 0-1,0-1 0,0 0 1,0 0-1,1 0 1,-1 0-1,0 0 1,1-1-1,4 0 1,17 1-870,-2-1-535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30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1 252 824,'0'0'995,"0"0"-195,0 0-242,0 0-124,0 0 49,0 0 4,0 0-48,0 0-125,0 0-32,0 0 27,0 0 11,0 0-66,0 0-101,0 0-18,0 0-45,0 0-100,0 0-50,0 0 106,0 0 45,36 0 1183,295 19-879,316-38-23,-120-14-320,693-3-203,-1130 36 78,141-15 133,-66 2 12,-34 7-77,769-29 58,-658 23-5,68-2 118,102-19-84,-43 8 240,-84 8 608,-81 6-487,-316 9-5866,57 2 2959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4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1 336,'0'0'992,"0"0"-576,0 0-104,0 0-80,0 0 217,0 0-105,0 0-136,7 35-160,2-16-24,5 0 32,7 6-56,-2-6-408,-1-2-1417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6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42 1456,'0'0'1215,"0"0"-581,0 0-284,0 0-110,0 0-82,67 9-429,-65-8 271,0 0-1,-1 0 1,1 0 0,0 0-1,-1 1 1,1-1 0,-1 0-1,1 1 1,-1-1 0,0 1-1,0-1 1,0 1 0,0 0-1,0 0 1,0-1 0,0 1-1,0 0 1,-1 0 0,1 0-1,0 0 1,-1 0 0,0 0-1,0 0 1,1 0 0,-1 0-1,0 0 1,-1 0 0,1 0-1,0 0 1,0 0-1,-1 0 1,1-1 0,-1 1-1,0 0 1,0 0 0,-1 3-1,-4 6 68,-1 1-1,0-1 1,-1 0-1,-14 14 0,8-8 5,10-12-115,0-1-51,1-1-1,0 1 0,0 0 1,0 0-1,1 0 0,-1 0 1,1 0-1,0 0 0,0 1 1,0-1-1,1 1 0,-1 0 1,1-1-1,0 1 1,0 8-1,5-12-6,-1 0 0,1 0 0,0 0 0,0 0 1,0 0-1,0-1 0,0 0 0,0 0 0,0 0 0,-1 0 0,6-1 1,-1 0 16,7 1 55,1 0 1,-1 2-1,1-1 1,-1 2-1,1 0 0,21 8 1,-34-10 47,0 0-1,0 0 1,0 1 0,0-1 0,0 1 0,0 0-1,-1 0 1,1 0 0,-1 0 0,1 0 0,-1 0-1,0 1 1,0-1 0,0 1 0,0 0 0,0 0 0,-1 0-1,1-1 1,-1 1 0,1 1 0,-1-1 0,0 0-1,-1 0 1,1 0 0,0 1 0,-1-1 0,0 0-1,0 0 1,0 1 0,0-1 0,0 0 0,-1 1-1,1-1 1,-1 0 0,0 0 0,0 0 0,-3 6-1,2-4 78,-1 1-1,0 0 0,0-1 0,-1 1 0,1-1 1,-1 0-1,-1 0 0,1 0 0,-5 3 0,-53 42 549,16-14-507,10-11-168,35-24 66,-1 0 0,1 0 1,0 0-1,-1 0 0,1-1 1,-1 1-1,1-1 0,-1 1 1,1-1-1,-1 1 0,1-1 1,-1 0-1,0 0 0,1 0 0,-1 0 1,1 0-1,-1 0 0,0 0 1,1-1-1,-1 1 0,1 0 1,-1-1-1,1 1 0,-1-1 1,-1 0-1,2-4 16,0 1 1,0-1 0,1 1-1,-1-1 1,1 0-1,0 1 1,0-1-1,0 1 1,1-1-1,2-7 1,2-3-95,2 1 0,0 0 1,0 0-1,2 1 0,14-20 0,5-6-121,33-56 326,80-95-1,-134 182-97,9-9 291,-16 17-345,1 1 0,-1 0 1,0 0-1,0 0 0,0 0 0,1 0 0,-1 0 0,0 0 0,0 0 0,0 0 0,-1 0 0,1 0 0,0 0 0,0 0 0,0 0 1,-1 0-1,1-1 0,0 1 0,-1 0 0,1 0 0,-1 0 0,1 0 0,-2 1 0,-3 14-22,1 1-1,1 0 1,0 0-1,1 0 1,1 0-1,1 18 0,0-33-15,1 1-1,-1-1 1,1 1-1,0-1 0,0 1 1,0-1-1,1 0 1,-1 0-1,0 1 0,1-1 1,0 0-1,-1 0 0,1-1 1,0 1-1,0 0 1,0 0-1,0-1 0,0 1 1,0-1-1,0 0 1,1 0-1,-1 0 0,1 0 1,-1 0-1,0 0 0,4 0 1,1 2 13,1-1 1,-1-1-1,1 1 1,0-1-1,0 0 0,0-1 1,13 0-1,-19-1 53,0 0 0,0 0 0,0 0 0,0 0 0,0 0 0,0 0 0,0-1 0,0 1 0,0-1 0,0 1 0,-1-1 0,1 0 0,-1 0 0,1 0 0,-1 0 0,0 0 0,0 0 0,0 0 0,0 0 0,0 0 0,0 0 0,0-1 0,-1 1 0,1 0 0,-1-1 0,0-3 0,5-71 1404,-5 67-1151,-1 1-296,0 1-1,0-1 0,-1 1 1,0 0-1,-1-1 1,0 1-1,0 0 0,-1 1 1,0-1-1,0 1 1,-1-1-1,0 1 0,0 0 1,0 1-1,-1 0 1,0-1-1,-1 2 0,-12-10 1,18 14-31,1 1-1,-1-1 1,0 1 0,0-1-1,0 1 1,0 0 0,0-1-1,0 1 1,0 0 0,0 0 0,0-1-1,0 1 1,0 0 0,0 0-1,0 0 1,0 0 0,0 1-1,0-1 1,0 0 0,0 0 0,0 1-1,0-1 1,0 0 0,0 1-1,1-1 1,-1 1 0,0-1-1,0 1 1,-1 0 0,1 1 17,0 0 0,-1 0-1,1 0 1,1-1 0,-1 1 0,0 0 0,0 0 0,1 0-1,-1 1 1,1-1 0,-1 0 0,1 0 0,0 3 0,0-1 14,0 0-1,0 0 1,0 0 0,0 0 0,1 0 0,0 0 0,0 0 0,0 0-1,0 0 1,1-1 0,-1 1 0,1-1 0,0 1 0,0-1-1,0 1 1,4 3 0,6 0 13,0 0 0,0-1 0,1 0 0,-1-1 0,2 0 0,-1-1 0,0-1-1,1 0 1,26 1 0,14-1-168,64-4-1,-73-1-207,70-10-293,-113 12 693,0 1 1,0 0-1,-1-1 1,1 1-1,0 0 1,-1 0-1,1 0 1,0 1-1,-1-1 1,0 0-1,1 1 1,-1-1 0,0 1-1,1-1 1,-1 1-1,0-1 1,0 1-1,0 0 1,0-1-1,-1 1 1,1 0-1,0 0 1,-1 0-1,1 0 1,-1 0-1,0 3 1,8 53 298,-8-55-312,0-1 0,1 1 0,-1-1-1,0 1 1,0-1 0,-1 1 0,1-1-1,0 1 1,-1-1 0,0 1 0,1-1 0,-1 1-1,0-1 1,0 0 0,0 0 0,-1 1 0,1-1-1,0 0 1,-1 0 0,-2 2 0,0-2-11,-1-1 0,1 1-1,-1-1 1,1 0 0,-1 0 0,0-1 0,0 1 0,1-1 0,-1 0 0,-5-1 0,-4 1-940,4 0-1320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8.0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 43 2577,'0'0'620,"0"0"-168,0 0-152,0 0-100,0 0 3,0-1-171,0 1 0,0-1 0,0 1 0,0 0 0,-1-1 0,1 1 0,0 0 0,0-1 0,-1 1 0,1 0 1,0-1-1,-1 1 0,1 0 0,0 0 0,-1-1 0,1 1 0,0 0 0,-1 0 0,1 0 0,-1 0 0,1-1 0,0 1 1,-1 0-1,1 0 0,-1 0 0,1 0 0,-1 0 0,1 0 0,0 0 0,-1 0 0,1 0 0,-1 0 0,1 0 0,-1 1 1,-8 32-18,-2 0 0,-1-1 0,-1 0 1,-22 37-1,16-33 9,1 1 0,-19 62 0,35-90-156,0 0 0,1-1 0,0 1 1,1 13-1,0-18-67,2-4 183,0 1-1,1 0 1,-1-1-1,0 1 1,0-1-1,0 0 1,1 0-1,-1 0 1,0 0-1,0 0 1,1 0-1,-1-1 1,0 1-1,0-1 1,0 0-1,4-1 1,5-7 26,0-1-1,-1-1 1,0 0-1,-1 0 1,0-1-1,0 0 1,-1 0-1,-1-1 1,0 0 0,-1-1-1,0 1 1,-1-1-1,-1 0 1,0-1-1,-1 1 1,-1-1-1,1-15 1,0-135 1041,-3 107-990,0 58-93,17 8-311,0 17 358,-1 1-1,-2 0 1,21 51-1,-10-22 39,-5-12-238,-1 0 0,-2 1 0,12 50 0,-29-93 149,0 0-1,0-1 1,0 1-1,0 0 1,0-1 0,0 1-1,0 0 1,0-1-1,0 1 1,0 0-1,-1-1 1,1 1 0,0 0-1,0-1 1,-1 1-1,1-1 1,0 1-1,-1-1 1,1 1 0,-1 0-1,1-1 1,0 1-1,-1-1 1,1 0 0,-1 1-1,0-1 1,1 1-1,-1-1 1,1 0-1,-1 1 1,0-1 0,1 0-1,-2 1 1,-25 4-97,20-4-175,-12 2-770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8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 1640,'0'0'945,"0"0"-793,0 0-152,0 0-368,0 0 295,0 0 65,0 0 16,117-19 32,-73 15-40,23-3-72,-9 1-336,-6 0-544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9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49 1360,'0'0'1635,"0"0"-681,0 0-289,0 0-211,0 0-145,0 0-101,-6-17 735,-6 16-986,0 1-1,0 1 1,0 0 0,0 0-1,1 1 1,-19 6-1,26-6 37,0-1 0,1 1 0,0 1 0,-1-1 0,1 0 0,0 1 0,0 0-1,0-1 1,0 1 0,1 1 0,-1-1 0,1 0 0,0 0 0,0 1-1,0-1 1,0 1 0,0 0 0,1 0 0,0-1 0,0 1 0,0 0 0,0 0-1,0 6 1,0-3-48,0-1-1,0 2 1,0-1-1,1 0 1,0 0-1,1 0 0,-1 0 1,3 9-1,-2-13 6,0-1 0,0 0-1,1 1 1,-1-1-1,0 0 1,1 0 0,-1 0-1,1 0 1,0 0 0,0 0-1,0 0 1,0 0-1,0-1 1,0 1 0,0-1-1,1 0 1,-1 0 0,0 1-1,1-1 1,-1-1-1,1 1 1,-1 0 0,1-1-1,-1 1 1,4-1 0,9 2-16,1 0 1,-1-2 0,1 0-1,-1 0 1,1-2 0,-1 0-1,0 0 1,0-2 0,0 0-1,0 0 1,0-1 0,16-9-1,-22 9 152,-1 1-1,1-2 1,-1 1-1,0-1 1,0 0-1,-1-1 1,0 1-1,0-2 1,0 1-1,-1-1 0,0 0 1,-1 0-1,0 0 1,0-1-1,0 0 1,-1 0-1,-1 0 1,0-1-1,4-18 1,-1 2 1141,-3 26-1168,-2 15-300,-1-5 185,1 0 0,0 0 0,0 0-1,1-1 1,1 1 0,0 0 0,0-1 0,0 1-1,2-1 1,-1 0 0,7 9 0,-10-15 9,1-1 1,0 1-1,0-1 1,0 1-1,0-1 1,1 0-1,-1 0 1,1 0-1,-1 0 1,1-1-1,0 1 1,0-1-1,-1 1 1,1-1-1,0 0 1,0 0-1,0 0 1,0 0-1,1-1 1,-1 1-1,0-1 1,0 0-1,0 0 0,0 0 1,1 0-1,-1-1 1,0 1-1,0-1 1,0 0-1,0 0 1,0 0-1,0 0 1,0 0-1,0-1 1,-1 1-1,1-1 1,0 0-1,3-4 1,0 2 161,0 0 0,-1-1 0,0 0 0,0 0 0,0-1 0,0 1 0,-1-1 1,0 0-1,0 0 0,-1-1 0,1 1 0,-1-1 0,-1 1 0,0-1 0,1 0 0,-2 0 0,1 0 1,-1 0-1,0 0 0,-1-1 0,0 1 0,0-9 0,-7 3 503,6 13-624,1 0-1,0 0 0,0 0 0,0 0 0,-1 0 0,1 0 0,0 0 1,0-1-1,0 1 0,-1 0 0,1 0 0,0 0 0,0 0 0,-1 0 1,1 0-1,0 0 0,0 0 0,0 1 0,-1-1 0,1 0 1,0 0-1,0 0 0,0 0 0,-1 0 0,1 0 0,0 0 0,0 0 1,0 0-1,-1 1 0,1-1 0,0 0 0,0 0 0,0 0 0,0 0 1,0 1-1,-1-1 0,1 0 0,0 0 0,0 0 0,0 1 0,0-1 1,0 0-1,0 0 0,0 0 0,0 1 0,0-1 0,0 0 0,0 0 1,0 1-1,0-1 0,0 0 0,0 0 0,0 0 0,0 1 0,0-1 1,0 0-1,0 0 0,0 0 0,0 1 0,0-1 0,1 0 0,-1 8-36,-1 12-115,2 0 1,0 0-1,5 23 0,-5-38 37,1 1 0,-1-1 0,1 1-1,0-1 1,1 0 0,-1 0 0,1 0-1,0 0 1,0 0 0,1-1 0,-1 1-1,1-1 1,0 0 0,0 0 0,1 0-1,4 3 1,3 0-1212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19.5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1016,'0'0'1382,"0"0"-501,0 0-539,0 0-201,0 0-73,0 0-5,8-4-43,-2 0-17,-4 3-2,0-1 0,0 1 0,0 0 0,1-1 0,-1 1 0,0 0 0,1 0 0,-1 1 0,0-1 0,1 0 0,-1 1 0,6-1 0,-8 1 24,0 24 195,-1 8 21,-12 62-1,7-58-571,6-36 312,0 0 1,0 1 0,-1-1 0,1 0 0,0 0 0,0 1-1,0-1 1,0 0 0,0 0 0,0 0 0,0 1 0,0-1 0,1 0-1,-1 0 1,0 1 0,0-1 0,0 0 0,0 0 0,0 0-1,0 1 1,0-1 0,0 0 0,1 0 0,-1 0 0,0 0-1,0 1 1,0-1 0,0 0 0,1 0 0,-1 0 0,0 0-1,0 0 1,0 0 0,0 1 0,1-1 0,-1 0 0,0 0 0,0 0-1,1 0 1,-1 0 0,0 0 0,0 0 0,0 0 0,1 0-1,-1 0 1,0 0 0,0 0 0,1 0 0,-1 0 0,0 0-1,0 0 1,19-8-362,13-11-197,-2-5-190,-1 1 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0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78 1200,'0'0'1590,"0"0"-975,0 0-389,0 0-95,0 0-100,0 0-23,1 10-2,0-5-6,-1 0 0,1-1-1,0 1 1,0 0-1,1 0 1,-1 0 0,1-1-1,0 1 1,0-1-1,1 0 1,-1 1 0,1-1-1,0 0 1,0-1-1,1 1 1,-1 0 0,1-1-1,-1 0 1,6 4-1,-1-2-130,-1 0-1,0-1 0,1 1 1,0-2-1,0 1 0,11 2 0,-17-5 108,1 0-1,-1-1 0,1 1 0,0-1 0,-1 0 0,1 0 1,-1 0-1,1 0 0,0 0 0,-1-1 0,1 1 0,-1-1 1,1 1-1,-1-1 0,1 0 0,-1 0 0,0 0 0,1 0 1,-1-1-1,0 1 0,0-1 0,0 1 0,0-1 0,4-3 0,8-12 360,1 0 0,0 2 0,34-27 0,-41 37-341,0 0 1,-1 1-1,2 0 0,-1 0 1,0 1-1,1 0 0,0 0 1,0 1-1,0 0 0,0 0 0,0 1 1,11 0-1,-19 4-38,-1-1 0,0 0 1,0 1-1,0-1 0,0 0 0,0 1 1,-1-1-1,1 0 0,-1 1 0,1-1 0,-1 0 1,-1 3-1,0 0 170,2-3-140,0-1 0,0 0-1,0 1 1,0-1 0,1 0-1,-1 1 1,0-1-1,1 0 1,-1 1 0,0-1-1,1 0 1,0 0 0,-1 1-1,1-1 1,0 0 0,-1 0-1,1 0 1,0 0 0,0 0-1,0 0 1,0 0 0,0 0-1,0 0 1,0-1-1,0 1 1,1 0 0,-1-1-1,0 1 1,0 0 0,1-1-1,-1 0 1,0 1 0,1-1-1,-1 0 1,0 0 0,1 1-1,-1-1 1,0 0-1,1 0 1,-1-1 0,0 1-1,1 0 1,-1 0 0,0-1-1,1 1 1,-1-1 0,0 1-1,0-1 1,1 1 0,-1-1-1,0 0 1,0 0 0,0 1-1,1-2 1,2-3 347,0 0 1,0 1-1,0-1 0,-1-1 1,1 1-1,-2 0 1,1-1-1,0 0 0,-1 0 1,0 0-1,-1 0 1,3-11-1,3 28-497,1 0 1,0-1-1,1 0 0,0-1 0,1 0 1,0-1-1,20 14 0,-23-17-8,1 0 0,-1-1-1,1 0 1,0-1 0,0 1-1,1-2 1,-1 1 0,1-1-1,-1 0 1,1-1 0,0 0-1,14 0 1,-22-2 167,1 0-1,-1 1 1,1-1 0,0 0 0,-1 0 0,0 0-1,1 0 1,-1 0 0,0-1 0,1 1-1,-1 0 1,0-1 0,0 1 0,0 0-1,0-1 1,0 1 0,0-1 0,-1 0-1,1 1 1,0-1 0,-1 0 0,0 1-1,1-3 1,12-51 988,-10 37-816,-3 15-113,1-3 36,1 1 0,-1-1 0,1 1 1,0-1-1,0 1 0,0 0 0,1-1 0,-1 1 0,6-6 0,-7 11-101,-1 0 0,1 0 0,0 0 0,-1 0 0,1 0 0,0 0 0,-1 0 0,1 1 0,-1-1 0,1 0 0,0 0 0,-1 1 0,1-1 0,-1 0 0,1 1 0,-1-1 0,1 1 0,-1-1 0,1 0 0,-1 1 0,1-1 0,-1 1 0,1 0 0,-1-1 0,0 1 0,0-1 0,1 1 0,-1-1 0,0 1 0,0 0 0,1-1 0,-1 2 0,13 25-347,-12-24 256,1 2-48,0-1 0,0 0-1,0 0 1,0 0 0,1-1-1,-1 1 1,1-1 0,0 1-1,0-1 1,6 5 0,3-1-755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0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198 224 984,'0'0'1562,"0"0"-593,0 0-350,0 0-61,0 0-22,0 0-139,0-13-110,0-122 1209,-1 131-1482,1 0 1,-1 1-1,0-1 0,-1 1 0,1-1 0,0 1 0,-1 0 0,0 0 0,0 0 1,0-1-1,0 2 0,0-1 0,-1 0 0,1 0 0,-1 1 0,0-1 1,1 1-1,-1 0 0,0 0 0,-1 0 0,1 0 0,0 1 0,0-1 0,-8-1 1,8 2-23,0 0 1,0 0 0,0 0 0,0 0 0,0 1 0,0 0-1,0-1 1,-1 1 0,1 1 0,0-1 0,0 0 0,0 1-1,0-1 1,0 1 0,-1 0 0,1 0 0,1 0 0,-1 0-1,0 1 1,0-1 0,0 1 0,1 0 0,-1 0-1,1 0 1,-1 0 0,1 0 0,0 0 0,-3 5 0,-2 5-45,0 0 0,1 0 1,1 1-1,0-1 0,1 1 1,1 1-1,0-1 1,-2 17-1,1 12-41,3 55 0,1-55 66,1-35-13,-1 0 0,1-1-1,0 1 1,0 0 0,1-1 0,0 1-1,0-1 1,1 1 0,-1-1 0,1 0-1,1 0 1,-1 0 0,1 0 0,0-1-1,1 0 1,-1 1 0,1-2-1,0 1 1,0 0 0,0-1 0,1 0-1,0 0 1,7 3 0,1 0-401,0 0 0,1-2 0,-1 0 1,1 0-1,0-1 0,0-1 0,0-1 0,0 0 0,22 0 1,-33-3 405,-1 1 0,0-1 0,0 1 1,0-1-1,0 0 0,0 0 0,0 0 1,0-1-1,0 1 0,-1-1 0,1 0 1,0 1-1,-1-1 0,3-3 0,33-36 61,-25 26-149,0 0-504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1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0 3145,'0'0'1020,"0"0"-349,0 0-51,0 0-159,0 0-227,0 0-134,0 0-80,-22 0-55,15 1 11,1 0-1,-1 0 1,1 1 0,0 0 0,-1 0-1,1 0 1,0 1 0,0 0 0,1 0-1,-1 0 1,1 1 0,-1 0 0,1 0-1,0 0 1,-8 10 0,10-10-31,-1-1 1,1 1 0,0 0 0,1 0 0,-1 0-1,1 0 1,-1 0 0,1 0 0,0 1 0,1-1-1,-1 1 1,1 0 0,0-1 0,0 1 0,0 0-1,1 0 1,0-1 0,0 1 0,0 0 0,0 0-1,1-1 1,2 10 0,-2-11 15,1-1 0,-1 0 0,1 0 0,0 1 0,0-1 1,0-1-1,0 1 0,0 0 0,0 0 0,1-1 0,-1 1 0,1-1 0,-1 0 0,1 0 0,-1 0 0,1 0 1,0 0-1,-1 0 0,1-1 0,4 1 0,59 5-472,-64-6 481,29 2-253,54-2-538,-80 0 796,0 0 1,0-1 0,0 0-1,0 0 1,-1 0 0,1-1-1,0 1 1,-1-1-1,1 0 1,-1 0 0,0-1-1,0 0 1,7-5 0,-3-11 3031,-4 10-2659,14 14-1060,27 12 78,-30-13-532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2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225 301 1328,'0'0'1103,"0"0"-176,0 0 25,0 0-45,0 0-184,0 0-336,-4-8-101,1 4-266,-3-6 98,-1 0 0,0 0 0,-12-13 0,16 20-123,0 0-1,0 0 1,0 1 0,0-1 0,0 1-1,-1 0 1,1 0 0,-1 0-1,1 0 1,-1 1 0,0-1-1,0 1 1,0 0 0,0 0-1,0 1 1,-6-1 0,5 1-17,1 0 0,-1 1 0,1 0 0,-1 0 0,1 0 0,-1 1 0,1-1 0,0 1 0,0 0 0,0 0 0,0 1 0,0-1 0,0 1 0,1 0 0,-1 0 0,1 0 0,0 0 0,-1 1 0,2-1 0,-1 1 0,-3 5 0,2-3-5,1 0 0,0 0-1,0 0 1,1 1 0,0-1 0,0 1 0,0-1 0,1 1 0,0-1 0,0 1-1,1 0 1,0 0 0,0-1 0,2 12 0,-1-15 5,0 1-1,1-1 1,-1 0 0,1 0-1,0 0 1,0 0 0,0 0-1,0-1 1,0 1 0,1 0-1,-1-1 1,1 0-1,0 0 1,-1 1 0,1-2-1,0 1 1,0 0 0,0-1-1,1 1 1,-1-1 0,0 0-1,1 0 1,3 1 0,6 1-71,1 0 1,0 0-1,0-2 1,21 1-1,-23-2 35,0 0 0,0-1 0,0-1 0,0 0-1,0 0 1,0-1 0,13-6 0,-19 7 59,0-1-1,0-1 1,0 1-1,-1-1 1,1 0-1,-1 0 1,0-1-1,0 1 1,0-1-1,-1 0 1,0 0-1,0-1 1,0 0-1,5-10 1,-3 0 184,-1 0 0,-1 0 0,0-1 1,-1 0-1,-1 1 0,-1-1 0,0 0 1,-1 0-1,-3-18 0,2-12 212,-5-39-200,2 65-300,3 61-131,-1-1 106,-2-1 0,-13 62-1,14-88 99,1 0 0,1 0 0,0-1 0,0 1-1,1 0 1,1 0 0,0 0 0,3 13 0,-2-19-24,0 0 0,0 0-1,0 0 1,1-1 0,0 1 0,0-1-1,0 0 1,1 0 0,-1 0 0,1 0 0,0-1-1,1 0 1,-1 1 0,1-2 0,0 1 0,0 0-1,7 3 1,-5-3 44,1-1 1,-1 0-1,1 0 0,-1 0 0,1-1 1,0 0-1,0-1 0,0 0 0,0 0 1,0-1-1,0 1 0,1-2 0,-1 1 1,0-1-1,0-1 0,0 1 0,-1-1 1,1-1-1,0 1 0,-1-1 0,1-1 1,-1 1-1,0-1 0,0-1 0,0 1 0,10-11 1,-11 10 194,0-1 0,-1 0-1,0 0 1,0-1 0,0 1 0,-1-1 0,0 0 0,0 0 0,-1-1 0,0 1 0,0-1-1,-1 0 1,0 1 0,0-1 0,-1 0 0,0 0 0,0-11 0,-1 18-128,0 1-342,0 0-207,7 36-66,-5-31 555,-1-1 0,1 1 0,0-1-1,0 0 1,0 0 0,1 0 0,-1 0-1,1 0 1,0-1 0,0 1 0,1-1 0,-1 0-1,0 0 1,1 0 0,0 0 0,0-1 0,0 1-1,8 3 1,-6-4-5,1 0 0,-1 0 1,1-1-1,-1 0 0,1 0 0,0 0 0,0-1 1,0 0-1,-1 0 0,1-1 0,0 0 0,10-2 0,-11 1 25,-1 0 0,0 0-1,0-1 1,0 0 0,-1 0-1,1 0 1,0 0-1,-1-1 1,0 1 0,0-1-1,0 0 1,-1-1 0,1 1-1,-1-1 1,0 1 0,0-1-1,0 0 1,-1 0-1,0 0 1,0 0 0,0-1-1,1-7 1,-1 8 10,-1 1 1,0-1-1,0 0 0,-1 1 1,0-1-1,1 0 0,-1 0 1,-1 1-1,1-1 0,-1 0 1,0 0-1,0 1 0,0-1 1,-1 1-1,0-1 1,1 1-1,-2-1 0,1 1 1,0 0-1,-1 0 0,0 0 1,0 0-1,0 1 0,0-1 1,-8-5-1,4 5-74,0 0-1,0 0 1,-1 1-1,1 0 1,-1 0-1,0 1 1,0 0-1,0 1 1,0-1-1,0 2 1,0-1 0,0 1-1,0 0 1,-1 1-1,1 0 1,0 0-1,0 0 1,-8 4-1,11-4 19,1 1-1,0-1 0,0 1 0,0 0 1,0 1-1,1-1 0,-1 1 0,1-1 1,-1 1-1,1 0 0,0 0 0,0 0 1,0 1-1,0-1 0,1 1 0,-1 0 0,1 0 1,0-1-1,0 1 0,0 1 0,1-1 1,0 0-1,-1 0 0,1 1 0,1-1 1,-1 0-1,1 1 0,-1-1 0,1 1 1,1-1-1,-1 0 0,1 1 0,-1-1 1,3 7-1,-1-7 22,0 0 1,-1 0-1,2-1 1,-1 1-1,0-1 1,1 0-1,-1 0 1,1 0-1,0 0 1,0 0-1,0-1 1,0 1-1,0-1 1,1 0-1,-1 0 1,1 0-1,0 0 1,-1 0-1,1-1 1,7 2-1,6 2 0,0 0 0,1-2-1,21 3 1,-15-3 1,0-1 0,0-1 0,0-1 0,0-2 0,0 0 0,-1-1 0,1-1 0,-1-2 0,29-9 0,-38 10 23,1 0 0,0 1 1,1 1-1,-1 1 1,0 0-1,21 0 0,-26 2 58,-1 0 0,1 1 0,-1 0-1,0 0 1,1 1 0,-1 0 0,0 1 0,0 0-1,0 0 1,-1 1 0,13 7 0,-20-11-64,-1 1 0,1-1 1,0 1-1,0-1 0,0 1 0,-1-1 1,1 1-1,0 0 0,-1 0 0,1-1 1,-1 1-1,1 0 0,-1 0 0,1-1 1,-1 1-1,1 0 0,-1 0 0,0 0 1,1 0-1,-1 0 0,0 0 0,0 0 1,0 0-1,0 0 0,0 0 0,0 0 1,0-1-1,0 1 0,0 0 0,0 0 1,0 0-1,-1 0 0,1 0 0,-1 1 1,-19 22 340,17-22-345,-4 0-2373,-2-2-1465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49.4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149 104 1568,'0'0'1262,"0"0"-658,0 0-543,0 0-125,0 0-212,0 0-90,0 0 180,0 0 154,0 0 40,0 0 58,-5 4 431,-4 8-425,1 0 0,1 0 0,0 0 0,1 1-1,1 0 1,-1 1 0,2-1 0,-5 25 0,2-1-137,2-1-1,0 45 1,4-66 21,1 0 1,0 0-1,1-1 1,1 1-1,5 23 0,-5-31 57,1-1-1,0 0 1,0 0-1,0 0 1,1 0-1,-1-1 1,2 1-1,-1-1 0,0 0 1,1 0-1,0 0 1,0-1-1,0 0 1,11 7-1,-2-4 25,0 1 0,0-2 0,1 0 0,0-1 0,0 0-1,0-1 1,1-1 0,-1 0 0,1-1 0,0-1 0,-1-1 0,1 0 0,0-1 0,25-4 0,-33 3 30,0 0 1,0-1 0,0 0 0,0 0-1,-1-1 1,1 0 0,-1 0 0,0-1-1,0 0 1,-1 0 0,0-1 0,1 1-1,-2-1 1,1-1 0,-1 1 0,7-11-1,-9 12-29,0-1 0,0-1-1,0 1 1,0 0 0,-1-1-1,0 1 1,-1-1 0,1 0-1,-1 1 1,-1-1 0,1 0-1,-1 0 1,0 0 0,-1 0 0,0 1-1,0-1 1,0 0 0,-1 0-1,0 1 1,-4-11 0,-4-2-31,0 0 1,-1 1-1,-1 0 1,-1 1-1,0 0 1,-17-14-1,-102-88 339,5 5-87,117 103-153,-12-11-838,21 21 692,0 1 0,1 0 1,-1-1-1,0 1 0,0 0 1,0-1-1,0 1 1,0 0-1,0 0 0,0 0 1,0 0-1,0 0 1,0 0-1,0 0 0,0 0 1,0 0-1,0 0 0,0 0 1,0 1-1,0-1 1,0 0-1,0 1 0,1-1 1,-1 1-1,0-1 1,0 1-1,0-1 0,1 1 1,-2 0-1,-14 15-393,1 0 0,0 0 0,1 1 0,-21 35 1,17-20-621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32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1 696,'0'0'1088,"0"0"-218,0 0-317,0 0-137,0 0 286,0 0-26,0 0-192,10 7-184,6 4-257,-1 0-1,0 1 1,23 26-1,-33-31-23,0-1 0,0 1-1,-1 1 1,0-1-1,0 1 1,-1-1 0,0 1-1,0 0 1,-1 1-1,0-1 1,2 11 0,7 177 385,-1-22-248,-3-97-124,-3 1 0,-3-1 0,-4 1 0,-3-1 0,-30 141 0,-13-41-100,-102 244 1,116-333 28,10-16-78,2 0 0,-15 96 0,-8 153 164,45-314-44,-23 106 16,18-90-18,0 0 0,1 0 0,1 1 0,1 0 0,2 0-1,2 45 1,0-65-3,1-1 0,0 0 0,0 1-1,0-1 1,0 0 0,0-1 0,0 1-1,1 0 1,3 2 0,11 15 190,95 146 1999,-112-166-2253,1 1 0,-1 0 0,1-1 0,-1 1 0,1-1 0,-1 1 0,1-1 0,-1 1 0,1-1 0,-1 1 1,1-1-1,0 1 0,-1-1 0,1 0 0,0 1 0,-1-1 0,1 0 0,0 1 0,0-1 0,-1 0 0,1 0 0,0 0 0,0 0 0,-1 0 0,1 0 0,0 0 1,0 0-1,-1 0 0,1 0 0,0 0 0,0-1 0,-1 1 0,1 0 0,0 0 0,0-1 0,-1 1 0,1 0 0,0-1 0,-1 1 0,1-1 0,-1 1 0,1-1 0,-1 1 1,2-2-1,3-3-3456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2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61 2056,'0'0'1141,"0"0"-312,0 0-233,0 0-132,0 0-229,-2-32 1603,9 3-1635,-7 44-419,-10 51 7,-18 4 364,-3-1-1,-44 71 0,122-137-822,69-12-1191,-105 14-155,-6 1 179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3.1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0 105 176,'0'0'2663,"0"0"-1328,0 0-728,0 0-124,0 0-208,4-13-341,0 3 54,-1 0 0,1 1 0,1-1-1,0 1 1,0-1 0,1 2 0,13-17 0,0 104 1116,-9-27-1026,-2 0-1,-3 0 1,-2 68 0,0-98-420,-2-20 233,0 0-1,-1 0 1,0-1-1,1 1 0,-1 0 1,0 0-1,0 0 1,0 0-1,0-1 1,0 1-1,-1 0 1,1 0-1,0 0 1,-1-1-1,1 1 1,-1 0-1,0 0 1,0-1-1,0 1 1,1-1-1,-1 1 1,-2 2-1,-4 2-1363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3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10 1776,'0'0'1409,"0"0"-650,0 0-334,0 0-146,0 0-189,4-9 50,-13 156 779,9-146-924,1 0 0,-1 0 0,0 0 0,1-1 1,-1 1-1,1 0 0,-1 0 0,1 0 0,0 0 0,-1-1 0,1 1 0,0 0 0,-1 0 0,1-1 0,0 1 0,0-1 0,0 1 0,0-1 0,-1 1 0,1-1 0,0 1 1,0-1-1,0 0 0,0 0 0,0 1 0,0-1 0,0 0 0,0 0 0,0 0 0,2 0 0,41 1 137,-34-2-63,40-5 111,-41 4-248,-1 0 0,1 1 0,0 0-1,0 0 1,13 2 0,-21-1 42,0 1-1,0-1 1,0 1 0,0 0 0,0-1 0,-1 1-1,1 0 1,0-1 0,0 1 0,-1 0-1,1 0 1,0 0 0,-1 0 0,1-1 0,-1 1-1,1 0 1,-1 0 0,1 0 0,-1 0 0,0 0-1,1 0 1,-1 1 0,0-1 0,0 0-1,0 0 1,0 1 0,2 38 47,-2-27 54,2 5 4,0 38-24,-2-54-34,0 0 0,0 0 0,-1 0 0,1 0 0,0 0-1,-1 0 1,0 0 0,0 0 0,1 0 0,-1 0-1,0 0 1,0 0 0,-1-1 0,1 1 0,0 0 0,-1-1-1,1 1 1,-1-1 0,1 0 0,-1 1 0,1-1-1,-3 1 1,-16 6 103,0-1 0,0-1 0,-1-1 0,1 0 0,-1-2-1,0-1 1,0 0 0,-27-2 0,47 0-121,-1 0 0,1 0 1,-1 0-1,1 0 0,-1 0 0,1-1 0,0 1 0,-1 0 1,1-1-1,0 1 0,-1-1 0,1 1 0,0-1 0,-1 0 0,1 1 1,0-1-1,0 0 0,0 0 0,0 0 0,0 0 0,0 0 1,0 0-1,0 0 0,0-1 0,0 1 0,1 0 0,-1 0 0,0-1 1,0-2-1,0-2-65,-1 0 0,2 0 0,-1 0 0,1 0 0,0-11 0,1 2-258,1 16 91,0-1 0,-1 0 1,1 0-1,0 1 0,0-1 1,0 1-1,0 0 0,-1 0 1,1-1-1,0 1 0,-1 0 1,1 0-1,-1 1 0,3 0 1,3 3-1053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4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73 432,'0'0'771,"0"0"8,0 0 157,0 0-292,0 0-296,0 0-52,-3-5 75,-8-18 106,11 23-368,0-1 0,0 0 0,0 1 0,0-1 0,0 0 0,0 1 0,1-1 0,-1 0 0,0 0 0,0 1-1,1-1 1,-1 1 0,0-1 0,1 0 0,-1 1 0,0-1 0,1 1 0,-1-1 0,1 0 0,-1 1 0,1-1-1,-1 1 1,1 0 0,-1-1 0,1 1 0,0-1 0,-1 1 0,1 0 0,0 0 0,-1-1 0,1 1 0,0 0-1,-1 0 1,1 0 0,0 0 0,-1 0 0,1 0 0,0 0 0,1 0 0,43-8-902,-30 7 1146,16-5-510,-6 1-696,1 1 1,29 0-1,-55 5 729,-1 0-1,0 0 1,1 0 0,-1 0-1,1 1 1,-1-1-1,1 0 1,0 0 0,-1 0-1,1 1 1,0-1 0,0 0-1,0 0 1,0 0 0,0 1-1,0-1 1,0 0 0,0 0-1,1 2 1,1 1-1533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5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15 392,'0'0'2713,"0"0"-1201,0 0-456,0 0-208,0 0-231,0 0-49,0 0-192,0-15-40,0 15-64,0 0-24,0 0-56,0 0-192,0 0 0,0 0-128,0 0-312,0 0-584,0 7-425,0-1-15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6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34 316 1872,'0'0'1787,"0"0"-604,0 0-341,0 0-238,0 0-156,0 0-207,-17-11-75,12-10-152,1 0 0,1 0 0,0-1 0,2 1 0,1-1 0,3-35 0,-1-6 35,-3 45-99,1-11 146,0 29-109,0-1 0,0 1 0,0 0 1,-1-1-1,1 1 0,0 0 0,0-1 0,0 1 0,0 0 0,1 0 0,-1-1 0,0 1 0,0 0 1,0-1-1,0 1 0,0 0 0,0-1 0,0 1 0,1 0 0,-1 0 0,0-1 0,0 1 1,0 0-1,0 0 0,1 0 0,-1-1 0,0 1 0,0 0 0,1 0 0,-1 0 0,0-1 0,0 1 1,1 0-1,-1 0 0,0 0 0,1 0 0,-1 0 0,0 0 0,1 0 0,-1 0 0,0 0 0,0 0 1,1 0-1,-1 0 0,0 0 0,1 0 0,-1 0 0,0 0 0,1 0 0,-1 0 0,0 0 0,0 0 1,1 0-1,-1 1 0,12 5-149,-10-5 141,1 0 0,-1 0 0,0 0 0,0 0 0,0 0-1,0 0 1,0 1 0,0-1 0,0 1 0,0-1 0,0 1 0,-1 0 0,1 0 0,-1 0-1,1-1 1,-1 2 0,0-1 0,0 0 0,0 0 0,0 0 0,0 0 0,0 1-1,0-1 1,-1 1 0,0-1 0,1 0 0,-1 1 0,0-1 0,0 1 0,0 4 0,0 19 22,-1 20-7,9 68 0,-8-111-101,1 0 0,0 0 0,0 0 0,-1 0 0,2 0 0,-1 0 1,0 0-1,1 0 0,-1-1 0,1 1 0,0-1 0,0 1 0,0-1 0,0 0 0,0 0 0,0 1 0,4 1 0,5 1-1239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6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5 315 744,'0'0'1142,"0"0"-247,0 0-123,0 0-99,0 0-123,0 0-53,6-13 130,17-44-36,-21 52-490,-1 0 1,0-1 0,0 1-1,0 0 1,-1-1 0,1 1-1,-1-1 1,-1 1 0,1 0-1,-1-1 1,0 1 0,0 0-1,-1-1 1,1 1 0,-1 0-1,0 0 1,-5-8 0,-6-21-47,10 18-196,0 0 0,1-1 0,1-28 0,1 44 133,1 0-1,-1 0 0,1 0 1,0 1-1,-1-1 1,1 0-1,0 0 0,0 1 1,0-1-1,-1 1 1,1-1-1,0 1 0,0-1 1,0 1-1,0-1 1,0 1-1,0 0 0,0-1 1,0 1-1,2 0 0,-3 0-17,1-1-1,-1 1 1,1 0-1,-1 0 1,1 0-1,0-1 1,-1 1-1,1 0 1,-1 0-1,1 0 1,0 0-1,-1 0 1,1 0-1,0 0 1,-1 0-1,1 1 1,-1-1-1,1 0 1,0 0-1,-1 0 1,1 1-1,-1-1 1,1 0-1,-1 0 1,1 1-1,-1-1 1,1 1-1,-1-1 1,1 0-1,-1 1 1,0-1-1,1 1 1,-1-1-1,1 1 1,-1-1-1,0 1 1,1 0-1,5 106-704,-5-66 581,2-1 0,15 80-1,-17-117-44,-1-1 0,1 1-1,0-1 1,0 1 0,1-1-1,-1 1 1,0-1 0,1 0-1,-1 1 1,1-1 0,0 0-1,0 0 1,0 0 0,0-1-1,0 1 1,3 2 0,4 0-1439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7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2513,'0'0'1461,"0"0"-463,0 0-175,0 0-203,0 0-279,0 0-342,0 0 0,0-1-1,0 1 1,0-1 0,0 1 0,0 0 0,0-1-1,0 1 1,0 0 0,0-1 0,0 1 0,0-1-1,0 1 1,1 0 0,-1-1 0,0 1 0,0 0-1,0-1 1,0 1 0,1 0 0,-1-1 0,0 1-1,0 0 1,1-1 0,-1 1 0,0 0 0,1 0-1,-1 0 1,0-1 0,1 1 0,22-8-191,0 2-1,0 0 1,1 2 0,0 0 0,0 2-1,47 0 1,-69 2 142,0 0-1,0 0 0,0 1 1,0-1-1,0 0 1,-1 0-1,1 1 0,0-1 1,0 1-1,0 0 1,-1 0-1,1-1 0,0 1 1,-1 0-1,1 0 1,-1 1-1,1-1 0,-1 0 1,0 0-1,1 1 1,-1-1-1,0 1 0,0-1 1,0 1-1,0-1 1,0 1-1,0 0 0,0-1 1,-1 1-1,1 0 1,-1 0-1,1 0 0,0 2 1,-1 0 40,0-1 0,0 0-1,0 0 1,0 0 0,-1 0 0,1 0 0,-1 1 0,1-1 0,-1 0-1,0 0 1,-1 0 0,1-1 0,0 1 0,-1 0 0,1 0 0,-1-1-1,0 1 1,0-1 0,-4 4 0,-10 7 287,-2-1 0,0-1 0,-1 0 0,0-1-1,0-1 1,-1-1 0,0-1 0,-31 7 0,48-13-232,0-1 20,3 0-220,0 0-209,0 2 261,1-1 0,-1 1 0,1-1 0,0 1 0,-1-1 0,1 0-1,0 1 1,0-1 0,0 0 0,0 0 0,0 1 0,0-1 0,0 0 0,0 0 0,1 0-1,-1 0 1,2 0 0,33 22 16,-4-2 100,-24-13-38,0 0-1,-1 0 0,0 1 0,-1 0 0,1 0 0,-2 1 0,1-1 0,-2 1 0,1 1 1,-1-1-1,-1 0 0,0 1 0,0 0 0,-1 0 0,0 0 0,-1 0 0,-1 0 1,1 0-1,-2 0 0,1 0 0,-4 12 0,2-18 89,0 0 1,0-1-1,-1 1 1,0-1-1,0 1 0,0-1 1,-1 0-1,1 0 1,-1 0-1,0-1 1,0 1-1,-1-1 0,1 0 1,0 0-1,-1-1 1,0 1-1,0-1 0,0 0 1,0 0-1,0-1 1,0 1-1,0-1 0,0 0 1,-1-1-1,1 1 1,0-1-1,-1 0 1,1 0-1,0-1 0,-10-1 1,13 0-102,0 0-1,0 1 1,0-1 0,1 0 0,-1 0 0,1 0-1,-1 0 1,1 0 0,0-1 0,0 1 0,0 0 0,0-1-1,0 1 1,0-1 0,0 1 0,1-1 0,0 1-1,-1-1 1,1 1 0,0-1 0,0 1 0,0-1-1,1 1 1,-1-1 0,0 0 0,1 1 0,0 0 0,0-1-1,1-2 1,6 1-1191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7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1240,'0'0'896,"0"0"-87,0 0-137,0 0-168,0 0-136,0 0 64,0 0-248,-7 117-48,7-92 16,0 2-96,0-2-40,4 1 96,3-3-112,-2 0-104,0-4-616,2-9-848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8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42 1632,'0'0'2384,"0"0"-1422,0 0-776,0 0-274,0 0-155,-2 9-146,1-3 340,1 0 0,-1 0 0,1 0 0,0 0 1,0 0-1,1 0 0,0 0 0,0 0 0,2 7 1,-1-2 204,-1 0 1,0 0-1,0 19 1,3 37 650,-3-64-812,-1 0 0,1 0 0,0 0-1,0 0 1,0 0 0,0 0 0,1-1-1,-1 1 1,1 0 0,0-1-1,-1 1 1,1-1 0,0 0 0,0 0-1,1 1 1,-1-1 0,4 2-1,0-2-12,0 0-1,0 0 0,0-1 1,0 0-1,0 0 0,0 0 1,0-1-1,0 0 0,1 0 1,-1-1-1,0 1 0,0-1 1,0-1-1,0 1 0,0-1 1,0 0-1,0 0 0,-1-1 1,1 0-1,-1 0 0,0 0 1,8-7-1,-9 6-36,-1-1 1,0 1-1,0-1 1,-1 0-1,0 0 0,1 0 1,-2 0-1,1-1 1,-1 1-1,1 0 0,-1-1 1,-1 1-1,1-1 0,-1 1 1,0-1-1,0 1 1,-2-7-1,2 3 105,-2-1 1,1 0-1,-1 1 0,-1 0 0,1-1 1,-2 1-1,1 0 0,-1 0 1,-5-8-1,4 11-14,0 0 1,0 0-1,0 1 0,-1 0 1,0 0-1,0 0 1,0 0-1,0 1 0,-1 0 1,0 1-1,0-1 0,0 1 1,0 1-1,0-1 1,0 1-1,-1 0 0,1 1 1,-1 0-1,0 0 0,1 1 1,-1 0-1,-12 1 1,13 0-181,-1 0 0,1 0 0,0 1 0,0 0 1,0 1-1,0 0 0,1 0 0,-1 0 0,1 0 0,0 1 1,0 0-1,0 1 0,0-1 0,1 1 0,-7 8 1,4-1-1586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35.2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476 122 1792,'0'0'699,"0"0"-541,9-37 5057,-9 36-5204,1-1 0,-1 1 0,1 0 0,-1-1 0,1 1-1,0 0 1,-1 0 0,1 0 0,0-1 0,0 1 0,0 0-1,0 0 1,0 0 0,0 0 0,0 1 0,0-1 0,0 0 0,0 0-1,1 1 1,-1-1 0,0 1 0,0-1 0,1 1 0,-1-1-1,2 1 1,45-12-439,-33 10 349,8-3 7,8-1 102,0-2 0,50-19 1,-80 27 170,-3 13-210,-9 12 2,0 1 0,-2-2 1,-1 0-1,-1 0 0,-2-2 1,0 1-1,-1-2 0,0-1 1,-2 0-1,-1-1 0,-43 30 1,33-29 4,0-2 0,-1 0 0,-1-3 1,-1 0-1,-1-2 0,1-2 0,-2-1 0,1-2 1,-1-1-1,-1-2 0,-61 1 0,97-6-1,0 0-1,-1 0 0,1 0 0,0 0 0,0-1 1,0 1-1,0 0 0,0-1 0,0 1 0,-1-1 1,1 1-1,0-1 0,0 1 0,1-1 0,-1 0 1,0 0-1,0 1 0,0-1 0,0 0 0,0 0 1,1 0-1,-1 0 0,1 0 0,-1 0 0,0 0 1,1 0-1,-1 0 0,1 0 0,0 0 0,-1-1 1,1 1-1,0 0 0,0 0 0,0 0 0,0 0 1,0-1-1,0 1 0,0 0 0,0-2 0,1 1-36,-1-1 0,0 0 0,1 1-1,-1-1 1,1 1 0,0-1 0,0 1-1,0 0 1,0-1 0,0 1 0,0 0 0,1-1-1,-1 1 1,1 0 0,-1 0 0,1 0-1,3-2 1,3 0-39,1-1 1,-1 1-1,1 1 0,0 0 0,0 0 0,1 1 1,-1 0-1,17-1 0,-5 2 74,0 1-1,40 4 1,-54-3 6,1 2 0,-1-1 0,-1 1 0,1 0 0,0 1 0,-1-1 0,1 1 0,-1 1 1,0-1-1,0 1 0,-1 0 0,6 6 0,39 29 113,-8-23 17,-35-14-545,1-1 0,-1 1 0,0 1 0,0-1 0,0 1 0,10 8-1,-17-12-2364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9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0 696,'0'0'1503,"0"0"-421,0 0-279,0 0-290,0 0-249,10 10 2314,36 37-2602,-32-33 47,38 45-113,-49-55 39,0 1 1,0-1-1,-1 1 0,0 0 0,1 0 0,-2 0 1,1 0-1,0 0 0,-1 1 0,0-1 1,0 1-1,-1 5 0,0-11 264,-30 0 520,12 3-672,-3-2-343,20-2 157,0 0 1,0 0 0,1 0-1,-1 0 1,0 0-1,1 0 1,-1 0-1,1 0 1,-1 0 0,1 0-1,0 0 1,-1-1-1,1 1 1,0 0-1,0 0 1,0 0-1,0-1 1,0 1 0,0 0-1,1-2 1,-1 1-1467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49.7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 1872,'0'0'1786,"0"0"-634,0 0-315,0 0-215,0 0-132,0 0-197,8-9 329,78 9-684,-80-4-1305,-22 12-450,5 1 22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53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1 434 3065,'0'0'964,"0"0"-259,0 0-142,0 0-93,0 0-158,0 0 13,1-9 482,4 12-796,1 1 1,-1-2-1,1 1 0,-1-1 1,1 0-1,0 0 1,0 0-1,0-1 0,0 0 1,0 0-1,12 0 1,9 2 71,71 31 393,-39-24-284,0-2-1,0-3 1,0-3 0,82-6-1,237-44 153,-165 17-278,468-81 191,-640 104-236,508-59 40,-357 48-57,555-17-5,-344 24 0,-1-1 12,-231 15-82,26 0-181,230-27 1,-101-5 249,62-9 2,-194 11-8,290-7-1,-208 38-26,330-8-82,-546-1-307,-60 6-1985,0 2-2272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55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4 1376,'0'0'1859,"0"0"-908,0 0-579,0 0-184,0 0 4,0 0-42,-2-3 238,3 5 284,33 70-788,-18-43 133,-2 1 0,-1 1 0,-2 0 0,8 34 0,-9-5 7,1 61 0,-8-72 79,2 0 0,18 77-1,-11-84-80,-2 0 0,-2 1 0,-2 0-1,-1 0 1,-3 0 0,-5 75-1,-3-88 2,0-1 0,-3 0 0,0 0-1,-19 39 1,16-42 15,1 1 0,2 0 0,0 0 0,2 1 0,-6 45 0,10 11-23,4 0 0,3 0 0,24 129 0,-21-158 7,-1 0 1,-3 1-1,-3-1 1,-1 0-1,-4 1 1,-19 95-1,12-67-10,3 0 0,3 94 0,-11 106 12,8-185-98,7 159 1,4-130 42,-2-121 16,1 1 0,0-1 1,0 0-1,1 0 0,3 9 1,-2-9 0,-1-1 1,-1 1 0,1 0-1,-1-1 1,1 10-1,-2-16 22,0 0 2,0 0 3,-2 4-2281,-6-4 713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59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191 40 1400,'0'0'767,"0"0"-764,11-6-18,50-27 255,-62 38 3933,-8 21-4196,-14 7 182,-1-2-1,-55 56 1,48-55-79,2 0 0,-26 38 1,54-68-97,0 0 0,0-1 0,-1 1 0,1 0 0,0 0 0,1 0 0,-1 0 0,0 0 0,0 0 0,1 0 0,0 0 0,-1 0 0,1 0 0,0 0 0,0 0 0,0 0 1,0 3-1,1-3 12,-1-1 0,1 0 0,-1 0 0,1 0 0,0 0 0,0 0 1,0 0-1,0 0 0,0 0 0,-1 0 0,2 0 0,-1 0 0,0 0 0,0-1 1,0 1-1,0 0 0,0-1 0,1 1 0,-1-1 0,2 1 0,9 1 34,0 0-1,-1-1 0,1 0 0,24-2 0,-17 1 20,44 0 87,-62 0-140,-1 0 18,0 0 26,34 0-248,-4 11 103,1-1-3391,-29-10 1951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59.7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80 960,'0'0'896,"0"0"-77,0 0 36,0 0-15,0 0 54,0 0-134,0-14-128,0-39-44,0 40-205,0 13-200,0 0-183,0 18-326,-2 11 387,-2 0-1,-1 0 0,-1 0 1,-20 53-1,-3 16-6,26-84-160,0-3-267,0 0-1,1 0 1,-1 20-1,4-31-904,5 0-651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0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 23 2841,'0'0'572,"0"0"-311,0 0-112,0 0-50,0 0-13,0 0 86,7-3 132,19-13 420,-19 12 180,-7 4-99,0 0-390,0 0-296,-7 43 120,4-13-190,-1 42-224,5-71 157,0 1 0,-1 0 0,1-1-1,0 1 1,0 0 0,0-1 0,0 1-1,0-1 1,0 0 0,0 1 0,0-1-1,0 0 1,1 0 0,-1 1 0,1-1 0,-1 0-1,1-1 1,-1 1 0,1 0 0,0 0-1,-1-1 1,1 1 0,0 0 0,2-1-1,54 12-103,-34-8 120,-23-4-12,1 0 0,-1 0-1,1 0 1,-1 0 0,0 1-1,1-1 1,-1 1 0,0-1-1,1 1 1,-1-1 0,0 1-1,0 0 1,1-1 0,-1 1-1,0 0 1,0 0 0,0 0-1,0 0 1,0 0 0,0 0-1,0 0 1,-1 1 0,1-1-1,0 0 1,-1 0 0,1 1-1,-1-1 1,1 0 0,-1 1-1,1-1 1,-1 0 0,0 1-1,0-1 1,0 0 0,0 1-1,0-1 1,0 1 0,0-1-1,0 0 1,0 1 0,-1-1-1,1 1 1,-1 1 0,-1 1 41,-1 1 1,1-1 0,-1 0-1,1 0 1,-1 0 0,-1 0-1,1 0 1,0 0 0,-1-1-1,0 0 1,-5 4-1,-15 7 103,0-1-1,0-1 0,-1-1 0,0-1 0,-1-2 1,0 0-1,-40 6 0,64-14-109,1 0 1,0 0-1,-1 0 1,1 0-1,-1 0 0,1 0 1,-1 0-1,1 0 1,0-1-1,-1 1 0,1-1 1,-1 1-1,1-1 1,0 1-1,0-1 0,-1 0 1,1 1-1,0-1 1,0 0-1,0 0 0,0 0 1,0 0-1,0 0 1,0 0-1,0 0 0,0-1 1,0 1-1,1 0 1,-1 0-1,0-1 0,1 1 1,-1 0-1,1-1 1,-1 1-1,1 0 0,0-1 1,0 1-1,0-1 1,0-1-1,-1 0-38,0 0 0,1 0 0,-1 0 0,0 0 0,0 1 0,0-1 0,-1 1 0,1-1 0,-1 1 0,1-1 0,-1 1 1,0 0-1,0-1 0,0 1 0,0 0 0,-4-2 0,-9-9-434,18 7-592,31 2-694,-25 4 1748,22-1-1064,-4 0-497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0.9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25 2665,'0'0'1533,"0"0"-551,0 0-363,0 0-55,0 0-66,0 0-81,-28-21 1975,34 20-2409,0 0-1,0 0 1,0 0-1,0 1 1,0 0-1,0 0 1,10 2 0,8 0 24,12-4-25,-24 1-139,1 0 1,-1 1 0,1 0-1,-1 1 1,17 4 0,-15-2-151,0-1 1,1 0-1,-1 0 1,18-2-1,-18 0-244,0 1 0,0 0 0,1 1 0,15 4 0,-20-2-1246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1.4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2785,'0'0'1403,"0"0"-353,0 0-129,0 0-42,0 0-117,0 0-150,16 0 1095,44-1-4806,-27-3 336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1.9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0 399 3953,'0'0'1464,"0"0"-618,0 0-218,0 0-116,0 0-135,0 0-221,4-8-28,66-118 96,-50 96-197,-1-2-1,-2 0 1,-1-1 0,-1-1 0,10-37-1,-22 39 8,-3 32-130,0 12-239,0 124-388,-19 140-1,17-215-1864,2-52 388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35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3089,'0'0'1824,"0"0"-736,0 0 33,0 0-241,0 0-376,0 0-504,0 0-64,46-25-2033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2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0 340 3425,'0'0'1268,"0"0"-444,0 0-89,0 0-228,0 0-216,0 0-134,10-19-45,-3 4-85,4-6 51,-1 1 0,0-2 0,-2 1 1,-1-1-1,7-31 0,-12 22 55,-1-46-1,-1 39-353,0 37 57,0 1-48,-2 10 34,1-1 0,1 0 0,0 1 0,0-1 0,3 19 0,1 7 24,1 42-326,20 91-1,-22-145-510,-1-5-821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2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42 4913,'0'0'815,"0"0"-351,0 0-107,0 0-202,0 0-230,9-7-237,28-23-2,-36 30 305,0-1 1,0 1-1,0-1 1,0 1-1,0-1 1,0 1-1,0 0 1,0-1-1,0 1 1,0 0-1,0 0 1,0 0-1,0 0 1,0 0-1,1 0 1,-1 0-1,0 0 1,0 0 0,0 1-1,0-1 1,0 0-1,0 1 1,0-1-1,0 1 1,0-1-1,0 1 1,0-1-1,0 1 1,0 0-1,-1-1 1,1 1-1,0 0 1,0 0-1,-1 0 1,1 0-1,0-1 1,-1 1-1,1 0 1,-1 0-1,1 0 1,0 2 0,13 37-275,-13-34 271,0 0 0,0 0 0,-1 0 0,1 0 0,-2 0 0,1 0 1,-1 0-1,0 0 0,0-1 0,0 1 0,-1 0 0,0 0 0,0-1 0,0 1 0,-1-1 0,0 0 0,0 0 1,0 0-1,-5 5 0,0-1 121,-1-1 0,0-1 0,0 0 0,0 0 0,-1 0 1,0-2-1,-1 1 0,-20 8 0,28-10-2139,15 0 992,25 1 187,-26-3 394,17 2-699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3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254 21 368,'0'0'996,"0"0"-58,0 0-59,0 0-59,0 0-119,0 0-14,-13 3-175,-43 11-225,53-13-249,0-1-1,1 1 1,-1-1-1,0 0 1,0 1 0,0-2-1,0 1 1,0 0 0,1 0-1,-1-1 1,0 1-1,0-1 1,1 0 0,-1 0-1,0 0 1,1 0-1,-1-1 1,1 1 0,-1-1-1,-3-3 1,-15-6-23,12 8-186,0 0 0,0 1 0,0 0 0,0 1 0,0 0 0,0 1-1,-1 0 1,-10 1 0,19-1 118,1 0 0,-1 1-1,1-1 1,-1 0 0,1 0 0,-1 1-1,1-1 1,-1 0 0,1 1 0,-1-1-1,1 1 1,0-1 0,-1 1 0,1-1 0,0 0-1,-1 1 1,1-1 0,0 1 0,-1 0-1,1-1 1,0 1 0,0-1 0,0 1-1,-1-1 1,1 1 0,0-1 0,0 1-1,0 0 1,0-1 0,0 1 0,0-1-1,0 1 1,0 0 0,1-1 0,-1 1-1,0-1 1,0 1 0,0-1 0,1 1-1,-1-1 1,0 1 0,0-1 0,1 1-1,-1-1 1,1 1 0,-1-1 0,0 1-1,1-1 1,-1 0 0,1 1 0,-1-1-1,1 1 1,14 5-1474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3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1 3449,'0'0'1699,"0"0"-788,0 0-251,0 0-273,0 0-231,-2 0-98,-2 0-50,3 0-30,1 0-50,0 0 33,0 0-25,0 0 69,0 0 71,0 0 4,0 0 38,0 0 28,0 0 46,-24 40-138,16-25-102,0 0 0,1 0 0,0 1 0,1 0 0,1 0 0,-5 30 0,5 19-2621,5-43 176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4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38 4353,'0'0'960,"0"0"-614,0 0-280,0 0 49,-4 5 22,-2 4-117,1 0 0,0 0-1,0 0 1,1 0 0,0 1-1,1-1 1,0 1 0,0 0-1,1 0 1,-1 17 0,-1 19 83,4 51 1,0-55-118,1-40 10,-1 0 1,0-1-1,1 1 1,-1-1 0,1 1-1,0 0 1,0-1-1,0 1 1,-1-1 0,1 1-1,0-1 1,1 0-1,-1 0 1,0 1-1,0-1 1,1 0 0,-1 0-1,0 0 1,1 0-1,-1 0 1,1 0-1,-1-1 1,1 1 0,0 0-1,-1-1 1,1 1-1,0-1 1,-1 0 0,1 0-1,0 1 1,0-1-1,-1 0 1,1 0-1,2-1 1,6 1-21,0 0 0,0-1 1,0 0-1,-1 0 0,11-3 0,-10 0-177,1 0 0,-1 0 0,0-1 0,-1-1 0,1 1 0,-1-2 0,-1 1 0,1-1 0,-1 0 0,0-1 0,0 0 0,8-11 0,-11 12 193,-1 1 1,1 0-1,-1-1 0,-1 0 1,1 0-1,-1 0 1,0 0-1,-1-1 0,0 1 1,0-1-1,0 1 0,-1-1 1,0 0-1,-1 0 1,1 0-1,-2 1 0,1-1 1,-2-9-1,-1 11 97,1 1 0,-1-1-1,0 0 1,0 1 0,0 0-1,-1 0 1,0 0 0,0 0 0,0 0-1,-1 1 1,1-1 0,-1 1 0,0 1-1,0-1 1,-12-5 0,-4-2 255,-1 0-1,-40-13 1,59 23-415,0-1 0,0 1 0,-1 0 0,1 0 0,0 1-1,0-1 1,-1 0 0,1 1 0,0 0 0,-1 0 0,1 0 0,0 0 0,-1 1-1,1-1 1,0 1 0,0 0 0,-1-1 0,1 2 0,0-1 0,0 0 0,0 1-1,0-1 1,0 1 0,1 0 0,-1 0 0,0 0 0,1 0 0,0 0 0,-1 1-1,1-1 1,0 1 0,-3 5 0,-7 9-467,1 1 0,1 0 0,1 1 0,-13 35 0,12-22 22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4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 3305,'0'0'552,"0"0"-304,0 0-125,0 0 29,0 0-19,0 0-136,-1 0-1,1 0 1,0 0 0,0 0-1,0 0 1,0 0 0,0 0-1,0 0 1,0 1 0,0-1-1,0 0 1,0 0 0,0 0-1,0 0 1,-1 0 0,1 0-1,0 0 1,0 0 0,0 0-1,0 0 1,0 1 0,0-1-1,0 0 1,0 0 0,0 0-1,0 0 1,0 0 0,0 0-1,0 0 1,0 0 0,0 1-1,0-1 1,0 0 0,0 0-1,0 0 1,0 0 0,0 0-1,1 0 1,-1 0 0,0 0-1,0 0 1,0 1 0,0-1-1,0 0 1,0 0 0,0 0-1,0 0 1,0 0 0,0 0-1,0 0 1,1 0 0,-12 12 551,7-8-435,0 1 0,0-1 0,1 1 0,-1 0 0,1 0 1,0 1-1,-3 6 0,6-9-115,-1-1-1,1 0 1,0 0 0,0 1 0,0-1 0,0 0 0,0 0-1,0 1 1,1-1 0,-1 0 0,1 0 0,0 0 0,-1 0-1,1 1 1,0-1 0,0 0 0,0 0 0,1-1 0,-1 1-1,0 0 1,1 0 0,-1-1 0,1 1 0,2 1 0,19 21-14,-1-2 10,0 0 0,30 44 0,-46-57-81,0 1 0,-1-1-1,0 1 1,-1 0 0,0 0-1,-1 1 1,0-1-1,-1 1 1,0-1 0,0 1-1,-1 18 1,-1-28 82,0 1-1,0-1 1,0 0 0,0 0-1,-1 1 1,1-1 0,0 0-1,-1 0 1,1 1-1,-1-1 1,1 0 0,-1 0-1,0 0 1,1 0 0,-1 0-1,0 0 1,0 0 0,0 0-1,0 0 1,0 0 0,0-1-1,0 1 1,0 0-1,0 0 1,-2 0 0,-1 1 37,0-1 0,-1 0 0,1 0 0,0 0 0,0-1 0,0 1 0,-1-1 0,-5 0 1,2-1 84,-1 1 0,0-2 1,1 1-1,-1-1 0,1 0 1,0-1-1,0 0 0,-11-5 1,14 5-35,0 0 0,1 0 0,-1 0 0,1-1 0,-1 0 0,1 0 0,1 0 0,-1 0 0,0 0 0,1-1 0,0 0 0,0 1 0,0-1 0,1 0 0,0-1 0,-1 1 0,2 0 0,-1-1 0,1 1 0,-1-6 0,52-9-3955,-40 14 1554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5.4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57 3713,'0'0'665,"0"0"-155,0 0 147,0 0-163,0 0-194,0 0-83,1-8-96,0-21-25,0 22 36,-1 7-14,0 0 7,0 0-13,0 0 4,0 0-20,0 0-62,15 0-40,38 0 51,25 1-64,118-15-1,-202 14 2397,-15 0-5536,6 0-620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8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84 744,'0'0'995,"0"0"-588,0 0-257,0 0-101,0 0 37,0 0 74,7-9 268,21-30 134,-20 25 4056,-8 0-3525,-1 7-714,1 6-359,0 94-321,0-41 206,-3 0 1,-19 100-1,16-108-62,5-33-533,0 0 0,-1-1 0,0 1-1,-1-1 1,-6 15 0,2-10-2222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9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1632,'0'0'1378,"0"0"-525,0 0-358,0 0-257,0 0-193,13-4-38,7-2-6,0 1 0,0 1 0,1 1 0,-1 1 0,1 1 1,-1 1-1,1 1 0,-1 0 0,1 2 0,-1 0 0,40 12 1,-50-12-13,0 0 0,-1 1 0,1 0 1,-1 0-1,0 1 0,0 1 0,-1-1 1,1 1-1,-1 1 0,-1-1 0,1 1 1,-1 1-1,0-1 0,-1 1 1,0 0-1,0 1 0,0 0 0,-1 0 1,-1 0-1,0 0 0,0 1 0,-1-1 1,0 1-1,0 0 0,-1 0 0,0 0 1,0 14-1,-2-12 18,1-5 3,-1 1 0,0-1 1,0 1-1,-1-1 1,-2 12-1,2-16 18,0 0-1,0 0 1,-1-1 0,1 1-1,-1 0 1,0-1 0,1 1 0,-1-1-1,-1 0 1,1 0 0,0 0-1,0 0 1,-1 0 0,1 0 0,-1 0-1,-4 2 1,-21 11-13,0-1 0,0-1 0,-1-1 0,-1-2 0,0 0 0,-1-3 0,1 0 0,-1-2-1,-47 2 1,77-7-120,21-9-863,-6 4 656,1 0 0,0 1 0,1 0 0,17-1 0,-24 4 37,23-4-1163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09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11 312,'0'0'643,"0"0"-370,0 0-193,0 0-22,0 0 35,0 0 378,0 0 432,0 0 34,0 0-226,0-7 1372,-3 4-3503,-17 7-253,11 2 530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39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1 301 280,'0'0'191,"0"0"27,0 0 235,0 0 468,0 0 194,0 0-161,0 0-341,0 0-229,0 0-224,20 19-421,-20-19 297,0 1 0,0-1 0,0 0 0,0 0 0,0 0 0,0 1 0,0-1 0,1 0 0,-1 0 0,0 0 0,0 1 0,0-1 0,0 0 0,0 0 0,0 0 0,0 0 0,0 1 0,0-1 0,1 0 0,-1 0 0,0 0 0,0 0 0,0 1 0,0-1 0,0 0 0,1 0 0,-1 0 0,0 0 0,0 0 0,0 0 0,0 0 0,1 0 0,-1 0 0,0 0 0,0 0 0,0 1 0,1-1 0,-1 0 0,0 0 0,0 0 0,0 0 0,1 0 0,-1-1 0,0 1 0,0 0 0,0 0 0,1 0 0,-1 0 0,9-11 458,5-19-561,-13 28 146,9-25 43,-2 0 1,-1 0-1,6-47 1,-8 40 373,17-58 1,-38 199-1126,-11 119 693,22-153-23,-26 127 0,24-185-4134,5-15 368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1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25 132 1032,'0'0'1082,"0"0"-551,0 0-275,0 0 61,0 0-18,0 0-86,0 0 1,0 0 59,0 0 2,0 0-67,0 0-87,0 0-82,0 0 19,0 0-19,3 70 1013,-6 71-1022,3-140 84,0-1 57,0 0 58,0 0 170,-4-20 445,-3-12-877,2-1-1,1 1 1,1-1-1,2 0 1,5-60-1,-3 90 9,0 0 0,0 1 1,0-1-1,1 0 0,-1 0 0,1 1 0,-1-1 0,1 1 1,0-1-1,0 1 0,0 0 0,0-1 0,0 1 1,1 0-1,-1 1 0,1-1 0,-1 0 0,1 1 1,0-1-1,0 1 0,-1 0 0,1 0 0,0 0 1,0 0-1,3 0 0,13-3-294,-1 1 0,35-3 0,-39 5 137,37-1-469,-50 2 447,-1 51-735,0-50 915,0 0 1,1 0-1,0 1 1,-1-1-1,1 0 0,0 0 1,0 0-1,-1 0 1,1 0-1,0 0 1,0-1-1,0 1 1,0 0-1,0 0 0,0 0 1,0-1-1,1 1 1,-1-1-1,0 1 1,0-1-1,2 1 0,35 12 61,-23-8-74,-15-3 138,-1-1-1,1 0 1,0 0-1,0 1 1,-1-1-1,1 0 1,0 1-1,-1-1 1,0 0-1,1 0 1,-1 0-1,0 1 1,1-1-1,-1 0 1,0 0-1,0 0 1,0 0-1,0 0 1,-1 0-1,-2 4-114,0 0 0,0 0 0,0 1 0,1-1 0,0 1 0,0 0 0,1 0 0,-1 0 0,1 0 0,-2 10 0,4-13 2,0-1 0,1 0-1,-1-1 1,0 1 0,1 0-1,-1 0 1,1 0 0,0 0-1,-1 0 1,1 0-1,0 0 1,0-1 0,0 1-1,1 0 1,-1-1 0,0 1-1,1-1 1,-1 0 0,1 1-1,1 0 1,1 1 40,1 0 1,0 0-1,0-1 0,0 1 1,0-1-1,1-1 0,6 3 1,11 0 117,1-1 1,38 0 0,-54-3-189,18 2 36,47-2-81,-69 0 75,0 0 0,1-1 0,-1 1 0,0-1 0,0 0 0,0-1 0,0 1 0,0 0 0,-1-1 0,1 0 0,0 0 0,-1 0 0,7-5 0,-10 6-8,1 0 0,0 0 0,-1 1 1,1-1-1,-1 0 0,1 0 0,-1 0 1,1 0-1,-1 0 0,1 0 1,-1 0-1,0 0 0,1 0 0,-1 0 1,0 0-1,0 0 0,0 0 0,0 0 1,0 0-1,0 0 0,0 0 1,0 0-1,-1 0 0,1 0 0,0 0 1,0 0-1,-1 0 0,1 0 1,-1 0-1,1 0 0,-1 0 0,1 0 1,-1 1-1,0-1 0,1 0 0,-1 0 1,0 1-1,0-1 0,1 0 1,-1 1-1,-1-2 0,-44-25-348,34 21 418,-5-4-116,-20-12-199,-1 1 1,-1 2-1,-1 2 1,-68-20-1,85 34-866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2.4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7 194 832,'0'0'962,"0"0"-114,0 0-37,0 0-147,0 0-13,0 0-183,-1-6-103,-4-19-135,4 18-62,1 7-87,0 0-76,0 0-85,13 16-12,2-3 76,9 9 53,1-1 1,31 21-1,-48-37-63,0 0 1,0-1-1,1 0 0,0 0 0,-1-1 0,1 0 0,1-1 0,-1 1 0,0-2 0,0 0 0,1 0 0,10 0 0,-16-2 29,0 0 1,0 0-1,0 0 1,0 0-1,0-1 0,-1 1 1,1-1-1,0 0 1,-1 0-1,0 0 0,1-1 1,-1 1-1,0-1 1,0 0-1,0 0 1,-1 0-1,1 0 0,-1 0 1,1-1-1,-1 1 1,0-1-1,-1 0 1,1 1-1,0-1 0,-1 0 1,0 0-1,0 0 1,1-6-1,1-6 42,-1 1 0,0-1 0,-1 0 0,0 0 0,-1 0 1,-3-17-1,2 28-5,0 0 1,-1 0-1,0 0 1,0 0-1,0 0 1,-1 0 0,1 0-1,-6-6 1,-12-28 634,21 38-734,-1 1 1,0 0-1,0-1 1,1 1-1,-1 0 1,0-1-1,1 1 1,-1 0-1,1-1 1,-1 1-1,0 0 1,1 0-1,-1 0 1,1-1-1,-1 1 0,0 0 1,1 0-1,-1 0 1,1 0-1,-1 0 1,1 0-1,-1 0 1,1 0-1,-1 0 1,0 0-1,1 0 1,-1 0-1,1 0 1,-1 0-1,1 0 1,-1 1-1,1-1 1,-1 0-1,0 0 1,1 1-1,-1-1 0,0 0 1,1 1-1,19 5-109,0 4-594,-2 1-896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2.8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3145,'0'0'984,"0"0"-592,0 0-392,0 0-128,0 0 128,0 0 144,0 0-8,49 86-64,-40-57-8,-2 1-56,-2 1-8,-3-2-208,-2 3-392,3-7-440,-3-10-785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3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18 256,'0'0'664,"0"0"-170,0 0-60,0 0 157,0 0 297,0 0 3,6-2-172,10-8-266,-23 5 245,-43 5 396,25 1-1220,18-1 137,-48 3 65,53-3-77,-1 1 1,0 0-1,1-1 1,-1 1-1,0 0 1,1 0-1,-1 0 0,1 1 1,-1-1-1,1 1 1,0-1-1,-1 1 1,1 0-1,0 0 1,0 0-1,-3 4 1,5-6-28,0 1 1,-1-1-1,1 1 1,0 0 0,-1-1-1,1 1 1,0 0 0,0-1-1,0 1 1,0 0 0,-1-1-1,1 1 1,0 0 0,0-1-1,0 1 1,0 0 0,1 0-1,-1-1 1,0 1 0,0 0-1,0-1 1,1 1 0,-1 0-1,0-1 1,0 1 0,1-1-1,-1 1 1,1-1 0,-1 1-1,0 0 1,1-1 0,-1 1-1,1-1 1,0 0 0,-1 1-1,1-1 1,-1 1 0,1-1-1,-1 0 1,1 1 0,0-1-1,-1 0 1,1 0-1,0 0 1,-1 1 0,1-1-1,1 0 1,40 8 123,-34-7-116,58 6 79,-44-6-176,-1 1-1,1 1 1,-1 1 0,0 1 0,29 10 0,-48-14 84,-1 0 1,1-1-1,-1 1 1,1 0-1,-1 0 0,1 0 1,-1 0-1,1 0 1,-1 0-1,0 0 0,0 0 1,1 1-1,-1-1 0,0 0 1,0 1-1,0-1 1,0 1-1,-1-1 0,1 1 1,0 0-1,-1-1 0,1 1 1,-1 0-1,1-1 1,-1 1-1,0 0 0,0 0 1,0-1-1,0 1 0,0 0 1,0 0-1,0-1 1,0 1-1,-1 0 0,1-1 1,-1 1-1,0 0 0,0 1 1,-1 1 68,0 0 0,0 0 0,-1 0 0,0-1 0,1 1 0,-1-1 1,0 0-1,0 1 0,-1-1 0,1-1 0,-1 1 0,0 0 0,-6 3 0,0-3-28,-1 0-1,1 0 1,-1-1-1,1 0 1,-1-1-1,0 0 1,1 0-1,-1-1 1,0-1-1,0 0 1,1 0-1,-11-4 1,11 1-1047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4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267 5 1176,'0'0'927,"0"0"-587,0 0-278,0 0-1,-21-1 74,-132-3 1482,149 4-1591,0 0-1,1 0 0,-1 1 1,0-1-1,0 1 1,1 0-1,-1 0 1,0 0-1,1 0 0,-1 0 1,1 1-1,-1 0 1,1 0-1,0 0 0,0 0 1,0 0-1,0 0 1,0 1-1,0 0 0,1-1 1,-1 1-1,1 0 1,0 0-1,0 1 0,0-1 1,0 0-1,1 1 1,-1-1-1,1 1 0,0-1 1,0 1-1,0 0 1,0-1-1,1 1 0,-1 0 1,1 0-1,0-1 1,0 1-1,1 0 1,-1 0-1,1-1 0,-1 1 1,1 0-1,1-1 1,-1 1-1,0-1 0,1 1 1,0-1-1,-1 1 1,1-1-1,1 0 0,-1 0 1,0 0-1,1 0 1,0-1-1,-1 1 0,1-1 1,4 3-1,3 1-18,0-1 0,0 0 0,0 0 0,1-1 0,-1-1-1,1 0 1,0 0 0,0-1 0,0 0 0,0-1 0,1-1 0,-1 1-1,17-3 1,-8 0-195,0-1-1,0-1 1,0 0 0,0-1-1,0-2 1,26-12-1,-44 18 201,32-19-634,-33 20 663,0-1 0,0 0-1,0 1 1,0-1 0,-1 0 0,1 0 0,0 0 0,0 0 0,-1 0 0,1 0 0,0 0 0,-1 0-1,1 0 1,-1 0 0,1 0 0,-1-1 0,0 1 0,1 0 0,-1 0 0,0 0 0,0 0 0,0-1 0,0 1-1,0 0 1,0 0 0,0 0 0,-1-3 0,-2 3 892,7 11-1242,2-5 264,0-1 0,0 1 0,0-1 0,0-1 0,1 1 0,-1-1 0,1 0 0,0-1 0,0 1 0,0-1 0,1-1 1,-1 1-1,12 0 0,-13-1 33,0-1 1,0 1 0,0-1 0,0 0 0,0-1 0,-1 1-1,1-1 1,0 0 0,0-1 0,-1 0 0,1 1-1,-1-2 1,1 1 0,-1-1 0,0 1 0,0-1 0,9-7-1,-13 9 39,1 0-1,0-1 0,0 1 1,0 1-1,0-1 0,0 0 1,0 0-1,0 1 1,0-1-1,0 1 0,0 0 1,0-1-1,0 1 0,1 0 1,2 1-1,47 4 5,-13-1-172,-35-4 80,16 0-274,-20 0 328,0 0 0,0 0 0,-1 0 0,1 0 0,0 0 1,0 0-1,0 0 0,-1 0 0,1 0 0,0-1 0,0 1 1,0 0-1,0 0 0,0 0 0,-1 0 0,1-1 0,0 1 1,0 0-1,0 0 0,0 0 0,0 0 0,0-1 0,0 1 1,0 0-1,0 0 0,0 0 0,-1-1 0,1 1 0,0 0 1,0 0-1,0 0 0,0-1 0,0 1 0,1 0 0,-1 0 1,0 0-1,0-1 0,0 1 0,0 0 0,0 0 1,0 0-1,0-1 0,0 1 0,0 0 0,0 0 0,1 0 1,-1 0-1,0 0 0,0-1 0,0 1 0,0 0 0,0 0 1,1 0-1,-1 0 0,0 0 0,0 0 0,0 0 0,1-1 1,-1 1-1,0 0 0,0 0 0,0 0 0,0 0 0,1 0 1,-1 0-1,0 0 0,0 0 0,1 0 0,-11-6-6,1 0-1,-1 1 1,-1 0-1,1 1 1,0 0-1,-1 1 1,0 0-1,0 0 1,0 1 0,-15 0-1,-17-6-355,-114-25-1413,87 17 795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4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63 384,'0'0'2790,"0"0"-1138,0 0-725,0 0-360,0 0-218,0 0-143,-13-9 298,16 6-504,1 0 1,-1 1-1,1 0 0,-1-1 1,1 1-1,0 1 0,0-1 1,0 0-1,0 1 0,7-2 0,46-8-265,-49 10 191,49-7-2619,97-2 1,-139 10 2354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4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1800,'0'0'1787,"0"0"-689,0 0-299,0 0-155,0 0-225,0 0-206,0-1-205,1 0 1,0 1-1,0-1 0,-1 1 0,1-1 0,0 1 1,0-1-1,-1 1 0,1 0 0,0-1 0,0 1 1,0 0-1,0 0 0,0-1 0,0 1 1,0 0-1,-1 0 0,3 0 0,1 4-10,-1-1-1,1 1 1,-1 0-1,1 0 1,-1 1 0,0-1-1,0 1 1,-1-1-1,0 1 1,0 0-1,0 0 1,2 8-1,14 65-154,-13-33 82,-2 0 1,-4 67 0,-1-33-183,2-79 244,1 0 1,-1 1 0,0-1-1,1 0 1,-1 0-1,0 0 1,1 0 0,-1 0-1,0 0 1,1 0-1,-1 0 1,0 0 0,1 0-1,-1 0 1,0 0 0,1-1-1,-1 1 1,0 0-1,1 0 1,-1 0 0,0 0-1,1 0 1,-1-1-1,0 1 1,1 0 0,-1 0-1,0-1 1,0 1 0,0 0-1,1 0 1,-1-1-1,0 1 1,0 0 0,0-1-1,1 1 1,-1 0-1,0-1 1,0 1 0,0 0-1,0-1 1,0 1 0,8-18-994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5.3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97 1360,'0'0'651,"22"-7"-387,8-3-191,132-41-23,-131 43 106,0 1 0,0 1 1,51-2-1,-81 8-150,0 0 0,0 0 1,0 1-1,0-1 0,0 0 0,0 0 0,0 0 0,0 1 0,-1-1 0,1 0 0,0 1 0,0-1 0,0 1 0,-1-1 0,1 1 1,0 0-1,-1-1 0,1 1 0,0-1 0,-1 1 0,1 0 0,-1 0 0,1-1 0,-1 1 0,1 2 0,5 27 132,-7-20 4,0 1 0,0-1 0,-1 0 0,-4 13 0,-33 71 782,35-86-784,0 0 1,0-1-1,-1 0 1,0 0-1,0 0 0,-1-1 1,0 0-1,0 0 1,-13 10-1,-6-15-56,24-1-170,1-1 0,-1 1-1,-1 0 1,1-1-1,0 1 1,0 0 0,0 0-1,0 0 1,0 0 0,0 0-1,0 0 1,0 0 0,0 0-1,0 0 1,0 1 0,0-1-1,0 0 1,0 1 0,0-1-1,0 1 1,0-1 0,0 1-1,0-1 1,0 1 0,1 0-1,-1-1 1,-1 2 0,1 5-1377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5.7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1 1456,'0'0'1083,"0"0"-199,0 0-271,0 0-265,1 6-278,19 91 112,-5-27-38,10 108 0,-24-156-152,0 0-1,-2 0 1,0 0 0,-2 0-1,0-1 1,-1 1 0,-2-1 0,0 0-1,-12 28 1,-44 70-1050,49-98-589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6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5 512,'0'0'1439,"0"0"-493,0 0-268,0 0-11,0 0 13,0 0-27,0 0-618,0-1 1,0 1 0,1 0-1,-1-1 1,0 1 0,1 0 0,-1-1-1,0 1 1,1 0 0,-1 0 0,1-1-1,-1 1 1,0 0 0,1 0 0,-1 0-1,1 0 1,-1-1 0,0 1 0,1 0-1,-1 0 1,1 0 0,-1 0 0,1 0-1,-1 0 1,1 0 0,-1 0 0,0 0-1,1 0 1,-1 0 0,1 1-1,-1-1 1,1 0 0,-1 0 0,1 1-1,7 12-2,-1 0-1,-1 0 1,0 1-1,-1 0 1,6 23-1,2 4 78,12 28-101,47 150 719,-63-182-1499,-1 0 0,-1 1-1,2 76 1,-9-104-906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0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8 3185,'0'0'1752,"0"0"-688,0 0-184,0 0 9,0 0-273,0 0-296,0 0-120,-14-8-200,14 8 0,0 0 0,0 0-168,0 0-432,0 0-649,7 0-583,0 0-296,0 0-801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7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1 226 232,'0'0'508,"0"0"-172,21 23-16,72 74 23,-84-89-216,-1 1 0,1 1 0,-2 0 0,1 0 0,-2 0 0,1 1 0,-1 0 0,-1 0 0,0 1 0,0-1 1,-1 1-1,-1 0 0,0 0 0,-1 0 0,0 1 0,-1-1 0,0 1 0,-1 17 0,0-29-93,0-1 0,0 0 0,0 1 0,0-1 0,0 0 0,0 1 1,0-1-1,0 0 0,0 1 0,0-1 0,0 0 0,0 1 0,0-1 0,0 0 0,-1 1 0,1-1 0,0 0 1,0 0-1,0 1 0,0-1 0,-1 0 0,1 1 0,0-1 0,0 0 0,0 0 0,-1 0 0,1 1 1,0-1-1,0 0 0,-1 0 0,1 0 0,0 1 0,-1-1 0,1 0 0,0 0 0,-1 0 0,1 0 0,0 0 1,0 0-1,-1 0 0,1 0 0,0 0 0,-1 0 0,1 0 0,0 0 0,-1 0 0,1 0 0,0 0 1,-1 0-1,1 0 0,0 0 0,-1 0 0,1-1 0,-15-13 509,8-4-578,2-1-1,0 0 0,1 0 1,0-1-1,0-25 0,3-100-403,2 134 401,1-1 0,1 1 0,-1-1 0,2 1 0,-1 0 0,2 0 0,0 0 0,0 1 0,0-1 0,2 1 0,-1 0 0,1 1 0,0 0 0,1 0 0,15-13-1,-10 10 58,1 0 0,0 1 0,1 1 0,0 0 0,0 1-1,1 1 1,1 0 0,-1 1 0,28-7 0,-42 13-27,-1 1 0,0-1 0,1 1 0,-1-1 0,0 1 0,1 0 0,-1-1 0,1 1 0,-1 0 0,0 0 0,1 0 0,-1 0 0,1 1 0,-1-1 0,0 0 0,1 0-1,-1 1 1,0-1 0,1 1 0,-1-1 0,0 1 0,0 0 0,1 0 0,-1-1 0,0 1 0,2 1 0,-3 0-14,0 0-1,1 0 1,-1 0-1,0 0 1,0 0-1,0 0 1,0 0-1,0 0 1,0 0-1,-1 0 1,1 0-1,-1 0 1,1 0-1,-1-1 1,0 1-1,0 0 1,0 0-1,0-1 1,-2 4-1,-8 12 78,0-1 0,-1 0-1,-1-1 1,-1 0 0,-26 22 0,-86 59 271,120-91-319,-7 4 86,2 0 53,0-1-1,-1 0 1,0-1-1,0-1 1,-15 7-1,30-13-123,0 0-1,0 1 0,0 0 0,0-1 1,0 1-1,-1 0 0,1 1 0,0-1 1,0 0-1,-1 1 0,1 0 0,-1-1 1,1 1-1,-1 0 0,4 4 0,16 11 17,6-3 14,1 0 0,0-2-1,48 13 1,44 18-26,-54-1-4903,-57-37 3150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7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1 616,'0'0'1587,"0"0"-332,0 0-309,0 0-177,0 0-189,0 0-177,0 0-230,0 16-147,6 33 322,1-1 0,17 55 0,-11-51-604,8 74 0,-20-125 326,-1-1-130,0 0 1,0 1 0,0-1-1,0 0 1,0 0-1,0 1 1,0-1 0,1 0-1,-1 0 1,0 1-1,0-1 1,0 0-1,0 0 1,0 1 0,0-1-1,0 0 1,0 0-1,0 1 1,0-1-1,0 0 1,-1 0 0,1 1-1,0-1 1,0 0-1,0 0 1,0 1-1,0-1 1,0 0 0,0 0-1,-1 0 1,1 1-1,0-1 1,0 0-1,0 0 1,-1 0 0,1 0-1,0 1 1,0-1-1,0 0 1,-1 0-1,1 0 1,0 0 0,0 0-1,-1 0 1,1 0-1,0 0 1,0 0-1,-1 0 1,1 0 0,0 0-1,0 0 1,-1 0-1,1 0 1,0 0 0,0 0-1,-1 0 1,1 0-1,0 0 1,-1 0-1,-10-2-1155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8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54 3169,'0'0'468,"0"0"-227,0 0-127,0 0-38,26-8-55,87-24-14,-100 28-7,0 1 1,0 1 0,0 0 0,1 0 0,-1 1 0,0 1 0,0 1 0,1-1 0,22 6 0,-31-5-7,0 0 0,-1 1 0,1 0 0,-1 0 0,0 0 0,1 0 1,-1 1-1,0-1 0,0 1 0,0 0 0,-1 0 0,1 1 0,-1-1 0,0 1 0,1 0 0,-2 0 1,1 0-1,0 0 0,-1 0 0,0 0 0,0 1 0,0-1 0,0 1 0,-1 0 0,0-1 0,0 1 0,0 0 1,-1 0-1,1-1 0,-1 10 0,0-2 43,-1 0 0,0 0 1,-1 0-1,0 0 0,0 0 0,-1-1 1,-1 1-1,0-1 0,-1 0 0,0 0 1,-9 15-1,3-10 152,-1 0-1,-1-1 1,0 0-1,-1-1 1,-21 17-1,27-25-96,0-1 0,0 1 1,0-2-1,-1 1 0,0-1 0,0 0 0,0-1 0,0 0 0,-1-1 0,1 0 0,0 0 0,-20 0 0,28-2-90,0 0-1,0 0 0,1 0 0,-1 0 0,0 0 0,0-1 0,1 1 1,-1 0-1,0 0 0,1-1 0,-1 1 0,0-1 0,1 1 0,-1-1 1,1 1-1,-1-1 0,1 1 0,-1-1 0,1 1 0,-1-1 0,1 0 0,-1 1 1,1-1-1,0 0 0,-1 1 0,1-1 0,0 0 0,0 1 0,-1-1 1,1 0-1,0-1 0,-2-27-763,2 24 345,30 3-1791,-8 2 1355,1 0-745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18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25 1640,'0'0'918,"0"0"-105,0 0-35,0 0-110,0 0-173,0 0-176,12-5-183,38-13 2,-49 18-126,1 0 0,-1-1 0,0 1-1,0 0 1,0 0 0,0 0 0,0-1-1,0 1 1,0 1 0,0-1 0,0 0 0,0 0-1,0 0 1,0 0 0,1 1 0,-1-1-1,0 0 1,0 1 0,0-1 0,-1 1 0,1 0-1,0-1 1,0 1 0,0 0 0,0-1-1,0 1 1,-1 0 0,1 0 0,0-1 0,-1 1-1,1 0 1,0 1 0,10 29 207,-10-27-171,5 15 7,44 187 325,-45-176-588,-1 0 0,-1-1 0,-2 1 0,-1 0 0,-4 32 0,3-59 200,0 0 0,0 1 0,0-1 0,0 0 0,-1 0 0,1 0 0,-1 0 0,0 0-1,0 0 1,0 0 0,0-1 0,-1 1 0,1-1 0,-1 0 0,1 1 0,-1-1 0,0 0 0,0 0 0,0-1 0,0 1 0,0-1 0,0 1 0,0-1 0,-1 0 0,1 0 0,0-1 0,-1 1 0,1 0 0,0-1 0,-1 0-1,-4 0 1,-5 0 189,1 0 0,-1 0 0,0-2-1,0 1 1,0-2 0,1 0-1,-16-5 1,24 7-117,-65-29 621,65 28-568,0 0 0,0 0 1,1-1-1,-1 1 0,1-1 0,-1 0 0,1 0 0,0 0 0,0 0 0,0-1 1,1 1-1,-1-1 0,1 1 0,-3-7 0,7-4-197,-2 14 17,0 0 1,0 0 0,1-1-1,-1 1 1,0 0-1,0 0 1,0 0-1,1 0 1,-1 0-1,0-1 1,0 1 0,1 0-1,-1 0 1,0 0-1,0 0 1,1 0-1,-1 0 1,0 0 0,0 0-1,1 0 1,-1 0-1,0 0 1,0 0-1,1 0 1,-1 0-1,0 0 1,0 0 0,1 0-1,-1 0 1,0 0-1,0 0 1,1 1-1,-1-1 1,0 0-1,0 0 1,0 0 0,1 0-1,-1 0 1,0 1-1,0-1 1,0 0-1,1 0 1,-1 0-1,0 1 1,0-1 0,0 0-1,0 0 1,0 1-1,0-1 1,1 1-1,1 6-1841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0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38 1736,'0'0'1198,"0"0"-347,0 0-140,0 0-30,0 0-157,8-17 2237,6 12-2868,0 1 0,0 1 0,1 0 0,-1 0 0,1 2 0,0 0 0,0 0 0,24 4 0,-38-3 84,0 0 0,0 0 0,0 0 0,-1 0 0,1 0 0,0 1 0,0-1 0,0 0 0,0 1 0,0-1 0,0 0 0,0 1 0,-1 0 1,1-1-1,0 1 0,0-1 0,-1 1 0,1 0 0,0-1 0,-1 1 0,1 0 0,-1 0 0,1 0 0,-1-1 0,1 1 0,-1 0 0,1 2 0,0 0-25,-1 0 1,1 0-1,-1 0 0,0 0 0,0 0 0,0 0 0,0 0 1,-1 0-1,0 3 0,-1 3 40,-1 0 1,0 0-1,0-1 0,-1 0 1,-7 12-1,5-11 48,-5 6 5,0 1-1,1 1 0,0 0 0,-13 35 0,22-51 2,0 0-1,0 0 0,0 0 0,-1 0 0,1 0 0,0 0 0,-1 0 1,1-1-1,-1 1 0,1 0 0,0-1 0,-1 1 0,1-1 1,-1 1-1,0-1 0,1 0 0,-1 0 0,1 1 0,-1-1 0,1-1 1,-3 1-1,-48-1-42,34 0 30,13 1-485,12-2 192,28-4 144,54-4 262,-81 10-132,4-1-29,0 0-1,0 1 0,0 0 0,0 1 1,-1 0-1,14 4 0,-22-4-9,0 0 0,1 1 1,-1-1-1,0 1 0,0 0 0,0 0 1,0 0-1,-1 0 0,1 1 0,0-1 0,-1 1 1,0-1-1,0 1 0,0 0 0,0 0 0,0 0 1,0 0-1,-1 0 0,1 1 0,-1-1 0,0 0 1,0 1-1,0-1 0,0 7 0,2 7-22,-1 1 0,-1-1-1,0 1 1,-1 0 0,-2-1-1,1 1 1,-2-1 0,-8 29-1,9-37 98,-1 1-1,-1-1 0,1 0 1,-2-1-1,1 1 1,-1-1-1,-1 0 0,1 0 1,-1 0-1,0-1 0,-1 0 1,0 0-1,0 0 1,-1-1-1,0 0 0,0-1 1,-10 6-1,13-9-2,0 1 0,0-1-1,0 0 1,0 0 0,0-1 0,0 0 0,-1 0-1,1 0 1,-1 0 0,1-1 0,-1 0 0,1 0-1,0 0 1,-1-1 0,1 0 0,-1 0 0,1 0-1,0-1 1,0 0 0,0 0 0,0 0 0,0 0-1,0-1 1,0 0 0,1 0 0,-1 0 0,1-1-1,0 1 1,0-1 0,0 0 0,1 0 0,-4-5-1,-4-3-466,16 24-1919,34 16-164,-17-19 973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0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9 3425,'0'0'992,"0"0"-288,0 0 136,0 0-120,0 0-159,0 0-161,0 0-104,-7-7-136,7 5-96,0 2-64,0 0-120,0 0-280,0 0-353,0 0-543,0 0-88,0 0-16,0 0-481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1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 1040,'0'0'1276,"0"0"-547,0 0-317,0 0 30,0 0 65,0 0-109,1-4-118,-1 3-252,0 0 0,1 0 0,-1-1 1,0 1-1,0 1 0,1-1 0,-1 0 0,1 0 1,-1 0-1,1 0 0,0 0 0,-1 0 0,1 0 1,0 1-1,-1-1 0,1 0 0,0 0 0,0 1 1,0-1-1,0 1 0,-1-1 0,1 1 0,0-1 1,0 1-1,2-1 0,33-2 442,-24 4-636,133-1-394,-146 1 534,1 0 0,0 0 0,0 0-1,-1 0 1,1 0 0,0 0 0,-1 0 0,1 0 0,-1 0-1,0 0 1,1 0 0,-1 0 0,0 0 0,1 0-1,-1 0 1,0-1 0,0 1 0,-1 1 0,-148 83 1851,149-85-1854,1 1-1,-1-1 0,1 1 0,0-1 0,-1 1 0,1 0 0,0-1 0,-1 1 1,1-1-1,0 1 0,0 0 0,-1-1 0,1 1 0,0 0 0,0-1 0,0 1 0,0-1 1,0 1-1,0 0 0,0-1 0,0 1 0,0 0 0,0-1 0,0 1 0,0 0 0,1-1 1,-1 1-1,0 0 0,0-1 0,1 1 0,-1-1 0,0 1 0,1 0 0,17 25-518,-10-15 615,-3-4-88,0 0-1,1 0 1,-1-1 0,1 1 0,0-1-1,1-1 1,0 1 0,0-1 0,0 0 0,0 0-1,1-1 1,-1 0 0,16 5 0,33 20 210,-55-29-191,-1 0 0,1 0 0,0 0 0,-1 1 0,1-1 0,-1 0 0,1 1 0,-1-1 0,1 1 0,-1-1 0,1 0 0,-1 1 0,1-1 0,-1 1 0,0-1 0,1 1 0,-1 0 0,0-1 0,1 1 0,-1-1 0,0 1 0,0-1 0,1 1 0,-1 0 0,0-1 0,0 1 0,0 0 0,0-1 0,0 1 0,0 0 0,0-1 0,0 1 0,0 0 0,0-1 0,0 1 0,-1-1 0,1 1 0,0 0 0,0-1 0,-1 1 0,1-1 0,0 1 0,-1 0 0,1-1 0,0 1 0,-1-1 0,1 1 0,-1-1 0,1 0 0,-1 1 0,1-1 0,-1 1 0,1-1 0,-1 0 0,1 1 0,-1-1 0,0 0 0,1 0 0,-2 1 0,-43 16 937,39-15-898,-13 3 264,13-4-155,0 1 1,1-1-1,-1 1 1,1 0-1,0 1 0,0-1 1,-10 7-1,14-8-65,0-1-1,0 1 1,0-1-1,0 1 1,0-1-1,-1 0 1,1 1-1,0-1 1,0 0-1,0 0 1,-1 0-1,1 0 1,0 0-1,0 0 1,0 0-1,-1 0 1,1-1-1,0 1 1,0 0-1,-2-1 1,3 0-204,-1 1 0,0 0 0,0-1 0,0 1 0,1 0 0,-1-1 0,0 1 0,0 0 0,0 0 1,0 0-1,0 0 0,1 0 0,-1 0 0,0 0 0,0 0 0,0 0 0,0 0 0,0 0 0,1 1 0,-1-1 1,0 0-1,0 1 0,0-1 0,1 1 0,-1-1 0,0 0 0,1 1 0,-1 0 0,0-1 0,1 1 0,-1-1 1,0 1-1,1 0 0,-1-1 0,1 1 0,-1 0 0,1 0 0,0-1 0,-1 3 0,0 3-3563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7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44 656,'0'0'846,"0"0"-253,0 0-15,0 0-20,0 0-36,0-3-102,0-37 1104,0 39-1450,0 1 15,0 0-9,0 0-1,0 0-34,0 0-56,0 0-51,0 0 14,0 24-4,-2 0 171,0 0 1,-1 0 0,-2-1 0,0 0 0,-1 0 0,-2 0 0,-10 23-1,9-20-53,2-1 0,0 1-1,2 0 1,-3 45 0,5 108 177,4-100 46,-20-83-625,-6-19-2304,14 8-1374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8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2 216 2817,'0'0'613,"0"0"-57,0 0 68,0 0 46,0 0-174,0 0-141,0-10-23,0 3-318,-1 2 36,1 1 0,0-1 0,0 0 1,0 1-1,0-1 0,1 1 0,0-1 0,0 1 1,0-1-1,0 1 0,1-1 0,0 1 0,0 0 0,0 0 1,0 0-1,0 0 0,4-4 0,11-6-56,-1 2-1,2 0 1,-1 1-1,1 1 1,1 0-1,0 2 1,1 0-1,-1 1 0,1 1 1,0 1-1,1 1 1,0 0-1,-1 2 1,1 0-1,0 2 1,0 0-1,0 1 1,31 6-1,-39-5-42,0 2 0,0-1 0,-1 2-1,1-1 1,-1 2 0,0 0 0,0 0 0,13 10-1,-20-12-29,0 0 0,0 0 0,-1 0 0,1 0 0,-1 1 0,0-1 0,-1 1 0,1 0 0,-1 0 0,0 1 0,0-1-1,0 1 1,-1-1 0,0 1 0,0 0 0,-1 0 0,1 0 0,-1 0 0,0 11 0,0-8 90,-1 0 0,-1-1 1,0 1-1,0-1 0,0 1 0,-1-1 1,-1 1-1,-4 11 0,4-15 39,0 0 1,0 0-1,-1 0 1,0-1-1,0 1 0,0-1 1,0 0-1,-1 0 1,0 0-1,0-1 0,0 0 1,0 0-1,-7 3 1,2-1 20,0-2 1,0 1 0,-21 3 0,-22 8 93,58-14-3700,11 6 2413,-9-3 424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8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1 864,'0'0'1216,"0"0"-583,0 0-65,0 0-272,0 0-296,0 0-80,0 0-784,-21 0-705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0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69 3713,'0'0'592,"0"0"-317,0 0-10,0 0 212,0 0-80,0 0-115,7-11-86,21-35-137,-21 34 24,-7 12 55,0 0 113,0 0-102,0 0-66,0 0-74,-1 2-20,1 1 0,0-1-1,0 0 1,0 1 0,1-1-1,-1 0 1,1 1 0,-1-1-1,1 0 1,0 0 0,1 3-1,4-2-5,0 1 0,-1-1-1,1 1 1,-1 1-1,0-1 1,0 1-1,0 0 1,4 5-1,16 14 15,9 2-129,-15-13 10,-1 1 0,16 16 0,-30-26 35,-1 0 0,1-1 0,-1 1 0,0 1 1,0-1-1,0 0 0,-1 1 0,1-1 0,-1 1 0,-1 0 0,1 0 0,0 0 0,-1 0 1,1 7-1,-2-10 56,0 0 1,0 0 0,0 0-1,-1 0 1,1 0 0,-1 0-1,1 0 1,-1 0 0,1 0-1,-1-1 1,0 1 0,0 0-1,0 0 1,0-1 0,-1 1-1,1 0 1,0-1 0,-1 1-1,1-1 1,-3 3 0,-1-1 22,0 1 0,-1-1 0,1 0 0,-1-1 0,1 1 0,-12 2 1,-6 1 201,0-2 0,-38 4 0,-142-5 1589,171-4-1168,86-1-912,-38 0 281,1 1-1,-1 0 0,0 1 0,0 1 0,0 1 1,0 0-1,0 1 0,25 8 0,-35-7 18,0 0 0,0 0-1,0 0 1,-1 1 0,1 0 0,-1 0-1,-1 0 1,1 1 0,-1 0 0,1 0-1,-2 0 1,1 0 0,-1 1 0,0-1 0,0 1-1,0 0 1,1 11 0,2 5 3,-2 0 1,-1 0-1,-1 0 1,0 27-1,-2-48-5,0 0 1,0 0-1,-1 0 0,1 0 1,0 0-1,-1-1 0,1 1 1,-1 0-1,0 0 0,0 0 1,0-1-1,1 1 0,-2 0 1,1-1-1,0 1 0,0-1 1,0 1-1,-1-1 0,1 1 1,-4 1-1,1 0 79,0-1 0,0 0-1,0 0 1,-1 0 0,1-1 0,-1 0 0,1 1 0,-8-1-1,-7 1 269,1-1-1,-1-1 1,-26-3 0,38 2-268,1 0 0,-1-1 0,1 1 0,0-1 0,-1 0 1,1-1-1,0 1 0,-10-8 0,13 9-95,1-1-1,-1 0 0,1 0 1,0 0-1,0 0 1,-1 0-1,2 0 0,-1-1 1,0 1-1,0-1 0,1 1 1,-1-1-1,1 1 1,0-1-1,0 0 0,0 0 1,0 0-1,1 0 0,-1 1 1,1-1-1,-1-4 1,1 7-377,0 0-258,0 0-396,0 0-679,0 0-1208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29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7 103 2905,'0'0'704,"0"0"-291,0 0 26,0 0-56,0 0-171,0 0-67,0 0-139,0 0 0,0 0 0,0 0-1,0 0 1,0-1 0,0 1 0,0 0 0,0 0-1,-1 0 1,1 0 0,0 0 0,0 0 0,0-1-1,0 1 1,0 0 0,0 0 0,0 0 0,-1 0-1,1 0 1,0 0 0,0 0 0,0 0 0,0 0-1,0 0 1,0-1 0,-1 1 0,1 0 0,0 0 0,0 0-1,0 0 1,0 0 0,-1 0 0,1 0 0,0 0-1,0 0 1,0 0 0,0 0 0,0 0 0,-1 0-1,1 1 1,0-1 0,0 0 0,0 0 0,0 0-1,0 0 1,-1 0 0,1 0 0,0 0 0,0 0-1,0 0 1,0 1 0,0-1 0,0 0 0,0 0 0,-1 0-1,1 0 1,0 0 0,0 0 0,0 1 0,0-1-1,0 0 1,1 16-17,0 0 0,1 0 0,0 0-1,2 0 1,0-1 0,1 1 0,0-1 0,1 0-1,10 18 1,-14-50 152,0 0 0,1 0 1,0 0-1,2 1 0,7-21 0,-6 24-224,2 0-1,-1 0 1,1 1-1,1 0 0,0 1 1,1 0-1,19-17 1,-24 24 33,0-1 0,0 1 0,1 0 0,-1 1 0,1-1 0,0 1 0,0 0 0,1 1 0,-1-1-1,0 1 1,1 0 0,0 1 0,-1 0 0,1 0 0,0 0 0,0 1 0,-1 0 0,13 1 0,-18 0 34,0 0 1,0-1-1,0 1 1,0 0-1,0 0 1,0 0-1,0 0 1,0 0-1,0 0 1,0 0-1,0 0 1,0 0-1,-1 0 1,1 0-1,-1 0 1,1 1-1,0-1 1,-1 0-1,0 0 1,1 1-1,-1-1 1,0 0-1,0 1 1,0-1-1,0 3 1,0 42-414,0-34 497,0-11-67,0-1 1,0 1-1,1 0 1,-1-1 0,0 1-1,0-1 1,0 1-1,1 0 1,-1-1-1,0 1 1,1-1-1,-1 1 1,1-1 0,-1 1-1,1-1 1,-1 1-1,1-1 1,-1 0-1,1 1 1,-1-1-1,1 0 1,-1 1-1,1-1 1,-1 0 0,1 0-1,0 0 1,-1 1-1,1-1 1,0 0-1,30 1 5,-28-1 1,0 0-1,-1-1 1,1 1 0,0-1-1,0 0 1,0 1 0,-1-1-1,1 0 1,0-1 0,-1 1-1,1 0 1,-1-1 0,0 1-1,1-1 1,-1 0 0,0 0-1,0 0 1,3-3 0,-7 27 184,1 0 1,0 0 0,2 0 0,1 0 0,0 0 0,8 30-1,-6-45-205,-1 1-1,1-1 0,0 0 0,1 0 0,0 0 0,0 0 0,1-1 0,-1 0 0,1 0 0,1-1 0,-1 1 0,1-1 0,0-1 0,14 8 0,-16-10 4,0 0 0,1 0 0,-1 0 0,0-1 0,1 0 0,-1 0 0,1-1 0,0 0 0,-1 0 0,1 0 0,-1 0 0,1-1 0,-1 0 0,1 0 0,-1 0 0,1-1 0,-1 0 0,0 0 0,0 0 0,0-1 0,0 0 0,0 0 0,5-4 0,-5 4 8,-1-1 0,1 1-1,-1-1 1,0 0 0,0-1-1,0 1 1,-1 0 0,1-1 0,-1 0-1,0 0 1,-1 0 0,1 0-1,-1 0 1,0-1 0,0 1-1,-1-1 1,1 1 0,-1-1-1,0 0 1,-1 1 0,0-1-1,1 0 1,-2 0 0,1 1-1,-1-1 1,0 0 0,0 1 0,0-1-1,-1 1 1,0-1 0,0 1-1,-1 0 1,1-1 0,-1 1-1,0 1 1,0-1 0,-1 0-1,-5-5 1,0 1 7,-1 0 0,1 1 0,-2 1 0,1-1 0,-1 2 0,0 0 1,0 0-1,-1 1 0,1 0 0,-1 1 0,0 0 0,-1 1 0,1 0 0,-1 1 0,1 1 0,-1 0 0,1 0 0,-23 3 0,32-1-17,1 0 0,-1 0 0,1 0 0,0 1 0,-1-1 0,1 0 0,0 1 0,0 0 0,0 0 0,0-1 0,0 1 0,1 0 0,-1 0 0,1 1 0,-1-1 0,1 0 0,0 0 0,-1 1 0,1-1 0,1 1 0,-1-1 0,0 1 0,0-1 0,1 1 0,0 0 0,-1-1 0,1 1 0,0 0 0,1 3 0,-2-1-14,1 0 0,0 1 0,0-1 0,1 0 0,0 0 0,0 1 0,0-1 0,0 0-1,1 0 1,0 0 0,0-1 0,0 1 0,1 0 0,3 5 0,4-2-91,0 0 0,1-1 0,0 0 0,1 0 0,-1-1-1,1-1 1,0 0 0,0 0 0,1-1 0,0-1 0,14 2 0,13 2-1155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0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0 178 2761,'0'0'1014,"0"0"-200,0 0-114,0 0-289,0 0-487,1-14-984,0 14 1059,0 1 0,1-1 1,-1 1-1,0 0 1,0 0-1,0-1 1,0 1-1,0 0 0,0 0 1,0 0-1,0 1 1,0-1-1,0 0 0,0 0 1,0 0-1,-1 1 1,1-1-1,-1 0 0,1 1 1,0 1-1,13 37 45,-12-30-9,2 0-35,0-1 1,1 1-1,0-1 0,0 0 0,1-1 0,0 1 0,1-1 1,-1 0-1,2 0 0,-1-1 0,10 7 0,-13-10-1,1-1 0,-1 0-1,0 0 1,1-1 0,0 1 0,-1-1-1,1 0 1,0 0 0,0-1 0,0 1-1,0-1 1,0 0 0,1-1 0,-1 1-1,0-1 1,0 0 0,1 0 0,-1-1-1,0 0 1,0 0 0,0 0 0,0 0-1,0-1 1,7-2 0,-6 0 35,0-1 1,0 1-1,-1-1 1,1 0-1,-1 0 1,0 0-1,-1-1 1,1 0-1,-1 0 1,0 0-1,-1 0 1,0-1-1,0 1 1,0-1-1,0 0 1,-1 0-1,0 0 1,-1 0-1,1-10 1,2-10 186,-2 0 0,0-1 1,-5-46-1,2 64-184,0 1 0,0-1-1,-1 1 1,-1 0 0,1 0 0,-8-15-1,10 23-104,0 1-140,1 22-370,1-15 432,-1 1 1,2-1-1,-1 0 1,1 1 0,0-1-1,1-1 1,-1 1 0,1 0-1,1-1 1,-1 0 0,1 0-1,0 0 1,0-1-1,1 1 1,0-1 0,0-1-1,0 1 1,1-1 0,12 7-1,0-8-1813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0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4121,'0'0'1216,"0"0"-420,0 0-401,0 0-262,0 0-155,0 4-42,0 251-1113,0-254 1074,0 1-1,0 0 0,0 0 0,0 0 0,0-1 0,0 1 0,1 0 0,-1 0 0,0-1 0,1 1 0,0 0 0,-1 0 1,1-1-1,0 1 0,0-1 0,0 1 0,0-1 0,0 1 0,0-1 0,1 0 0,-1 1 0,0-1 0,1 0 0,-1 0 0,3 1 1,8 3-1538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1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 16 1816,'0'0'1190,"0"0"-377,0 0-167,0 0-151,0 0-191,0 0-61,-21-15 417,13 15-624,1 0 0,0 0 0,0 1 0,0 0 1,0 0-1,0 1 0,0 0 0,0 0 0,1 1 0,-1 0 1,1 0-1,-1 0 0,-6 6 0,9-6-109,1 1 0,-1-1-1,1 1 1,0 0-1,0 0 1,0 0 0,0 0-1,1 0 1,0 1 0,0-1-1,0 1 1,0 0 0,1 0-1,-1-1 1,1 1 0,1 0-1,-1 0 1,1 0 0,0 8-1,-1-11 16,1 1 0,0-1 0,0 1 0,0 0 0,0-1 0,0 1 0,0-1 0,1 1-1,-1-1 1,1 1 0,0-1 0,0 1 0,0-1 0,0 0 0,0 1 0,1-1 0,-1 0-1,0 0 1,1 0 0,0 0 0,-1 0 0,1 0 0,0-1 0,0 1 0,0-1 0,0 1-1,1-1 1,-1 1 0,0-1 0,0 0 0,1 0 0,-1 0 0,1-1 0,-1 1 0,1-1-1,-1 1 1,1-1 0,-1 0 0,5 0 0,109 7-601,-115-7 661,-1 0 1,1 0-1,-1 0 0,1 0 1,-1 0-1,0 0 0,1 0 0,-1 0 1,1 0-1,-1 0 0,1 0 0,-1 0 1,0 1-1,1-1 0,-1 0 1,1 0-1,-1 0 0,0 1 0,1-1 1,-1 0-1,1 1 0,-1-1 1,0 0-1,0 1 0,1-1 0,-1 0 1,0 1-1,0-1 0,1 0 0,-1 1 1,0 0-1,-10 8 1097,-23 4 476,-27-5-914,1-2 0,-61-3 0,119-3-1337,11-2-3259,1 2 2609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2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99 3689,'0'0'1432,"0"0"-389,0 0-266,0 0-184,0 0-192,0 0-136,-9-13-125,-28-39-60,34 49-79,0 0-1,-1 0 1,0 0-1,1 0 1,-1 1-1,0-1 1,0 1-1,0 0 1,-1 0-1,1 0 0,-1 1 1,1 0-1,0 0 1,-1 0-1,0 0 1,1 1-1,-1-1 1,0 1-1,1 0 1,-1 1-1,-5 0 0,-4-1 2,12 1-26,-1-1-1,1 0 0,0 1 0,-1 0 1,1 0-1,0-1 0,-1 1 0,1 1 1,0-1-1,0 0 0,0 0 0,0 1 0,0-1 1,1 1-1,-1 0 0,0-1 0,1 1 1,-1 0-1,1 0 0,-1 0 0,1 0 1,0 0-1,0 0 0,0 0 0,0 1 0,0-1 1,1 0-1,-1 1 0,1-1 0,-1 4 1,-2 9-60,1 1 0,1-1 0,0 23 0,1-32 61,0-1-9,0-1 1,0 0 0,1 0 0,-1 1 0,1-1 0,0 0 0,0 0-1,0 0 1,1 0 0,-1 0 0,1 0 0,0 0 0,0 0 0,1-1-1,-1 1 1,1-1 0,-1 1 0,1-1 0,0 0 0,0 0 0,1-1 0,-1 1-1,1-1 1,-1 1 0,1-1 0,0 0 0,0 0 0,-1-1 0,8 3-1,-4-3 14,-1 0 0,0 0 0,1 0-1,-1-1 1,1 0 0,-1 0 0,1 0-1,-1-1 1,1 0 0,-1-1 0,0 1 0,0-1-1,1 0 1,-1-1 0,-1 0 0,1 0-1,0 0 1,-1 0 0,6-5 0,-7 5 51,0 0 1,0 0-1,0 0 1,-1-1-1,1 1 1,-1-1-1,0 0 1,0 0-1,-1 0 1,1 0-1,-1-1 1,0 1-1,0 0 1,2-10-1,-4 13 162,0 1-198,0 0-187,2 36-518,-1-34 704,0 1 1,0-1-1,0 0 1,1 1 0,0-1-1,-1 0 1,1 0 0,0 0-1,0 0 1,0 0-1,0 0 1,0-1 0,0 1-1,1 0 1,-1-1 0,1 0-1,-1 0 1,1 0-1,-1 0 1,1 0 0,-1 0-1,1-1 1,0 1 0,4-1-1,10 2-162,0 0-1,32-3 1,-27 1-47,-11-1 82,-1 1-1,1-1 1,-1-1-1,12-3 1,-19 5 123,0-1 0,0 0-1,0 0 1,0 0 0,-1 0 0,1-1 0,0 1 0,-1-1 0,1 1 0,-1-1-1,1 0 1,-1 0 0,0 0 0,0 0 0,0-1 0,0 1 0,0 0-1,-1-1 1,3-3 0,-4 6 63,0 0-1,0-1 1,0 1-1,1 0 1,-1 0-1,0-1 1,0 1-1,0 0 0,0-1 1,0 1-1,0 0 1,0-1-1,0 1 1,0 0-1,0-1 1,0 1-1,0 0 1,0 0-1,0-1 1,0 1-1,0 0 1,0-1-1,0 1 0,0 0 1,0-1-1,-1 1 1,1 0-1,0 0 1,0-1-1,0 1 1,0 0-1,-1 0 1,1-1-1,0 1 1,0 0-1,-1 0 1,1 0-1,0-1 1,0 1-1,-1 0 0,1 0 1,0 0-1,0 0 1,-1 0-1,1 0 1,0-1-1,-1 1 1,1 0-1,0 0 1,-1 0-1,1 0 1,-1 0-1,1 0-59,-1 1 0,0-1 1,1 0-1,-1 0 0,1 0 0,-1 0 0,1 1 0,-1-1 0,1 0 0,-1 1 1,1-1-1,-1 0 0,1 1 0,0-1 0,-1 0 0,1 1 0,0-1 1,-1 1-1,1-1 0,0 1 0,-1-1 0,1 1 0,0-1 0,0 1 1,-1-1-1,1 1 0,0-1 0,0 1 0,0-1 0,0 1 0,0 1 0,0-1-41,1-1-1,-1 1 0,0 0 1,1 0-1,0 0 0,-1 0 0,1 0 1,-1-1-1,1 1 0,0 0 1,0 0-1,-1-1 0,1 1 0,0 0 1,0-1-1,0 1 0,0-1 0,0 0 1,0 1-1,0-1 0,0 0 1,0 1-1,0-1 0,0 0 0,0 0 1,0 0-1,0 0 0,0 0 1,0 0-1,1 0 0,44 0 45,-32-1-75,45-6 6,-57 6 73,0 1-1,0 0 1,0-1-1,0 1 0,0-1 1,0 1-1,-1-1 1,1 0-1,0 0 1,0 0-1,-1 0 1,1 0-1,-1 0 1,1 0-1,-1 0 0,1-1 1,-1 1-1,0-1 1,0 1-1,1-1 1,-1 1-1,0-1 1,0 0-1,-1 0 0,1 1 1,0-1-1,0-2 1,-1 3 25,-1-1 1,1 1-1,0 0 1,-1 0-1,1 0 1,-1 0-1,1 0 1,-1 0-1,0 0 1,1 0-1,-1 0 1,0 1-1,0-1 1,0 0-1,1 0 1,-1 1-1,0-1 1,0 0-1,0 1 1,0-1-1,0 1 1,0-1-1,-1 1 1,-1-1-1,-33-8 47,27 7 2,-34-6 25,0 1 0,0 2 0,-50 2 0,91 3-148,1 0 12,0 0-1,0 0 1,1 1-1,-1-1 0,0 0 1,0 0-1,0 0 1,1 0-1,-1 0 1,0-1-1,0 1 0,1 0 1,-1 0-1,0 0 1,0-1-1,1 1 1,-1 0-1,0-1 1,1 1-1,-1-1 0,0 1 1,1-1-1,-1 1 1,1-1-1,-1 1 1,1-1-1,-1 1 1,1-1-1,-1 0 0,0 0 1,1-7-1048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2.6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1 124 280,'0'0'896,"0"0"16,0 0 49,0 0-129,0 0-128,0 0-408,0 0-96,123-84-192,-90 71 64,2 1-72,-3 3 0,1 3-8,-5 6-296,-3 0-344,-6 0-616,-10 6-433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3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2457,'0'0'1321,"0"0"-381,0 0-138,0 0-146,0 0-111,0 0-176,1-4-75,-1 5-292,0-1-1,0 0 1,0 0-1,0 0 0,0 0 1,0 0-1,0 0 1,0 0-1,0 0 1,0 0-1,1 0 1,-1 0-1,0 0 1,0 0-1,0 0 0,0 0 1,0 0-1,0 0 1,0 0-1,0 0 1,0 0-1,0 0 1,0 0-1,0 0 0,1 0 1,-1 0-1,0 0 1,0 0-1,0 0 1,0 0-1,0 0 1,0 0-1,0 0 1,0 0-1,0 0 0,0 0 1,0 0-1,0 0 1,0 0-1,0 0 1,0-1-1,1 1 1,-1 0-1,0 0 0,0 0 1,0 0-1,0 0 1,0 0-1,0 0 1,2 15 55,0 45 28,3 18 19,38 169-400,-35-223-258,-8-23 513,0-1 0,0 1 0,0-1-1,0 0 1,1 1 0,-1-1 0,0 0 0,0 1 0,0-1 0,1 0 0,-1 1 0,0-1 0,1 0-1,-1 0 1,0 1 0,0-1 0,1 0 0,-1 0 0,0 0 0,1 1 0,-1-1 0,1 0 0,-1 0-1,0 0 1,1 0 0,-1 0 0,1 0 0,-1 0 0,0 0 0,1 0 0,-1 0 0,0 0-1,1 0 1,-1 0 0,1 0 0,-1 0 0,0 0 0,1 0 0,-1 0 0,1 0 0,-1-1 0,0 1-1,1 0 1,-1 0 0,0-1 0,0 1 0,1 0 0,-1 0 0,0-1 0,1 1 0,-1 0 0,0-1-1,0 1 1,0 0 0,1-1 0,-1 1 0,0-1 0,7-12-1307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3.7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25 140 2985,'0'0'1231,"0"0"-358,0 0-115,0 0-177,0 0-281,0 0 2,-5-19-96,-14-58-202,19 76-14,0-1 0,0 1 0,0 0 0,0-1-1,0 1 1,0 0 0,0 0 0,0-1 0,1 1 0,-1 0-1,0 0 1,1-1 0,-1 1 0,1 0 0,0 0 0,-1 0-1,1 0 1,0 0 0,0 0 0,-1 0 0,1 0 0,0 0-1,0 0 1,0 0 0,0 1 0,0-1 0,0 0 0,1 1-1,-1-1 1,0 1 0,2-1 0,37-6-287,-32 7 244,-3 0 25,7-2-89,1 1 1,0 1 0,-1 0-1,23 3 1,-31-2 78,0 0 0,-1 0 0,1 0 0,-1 1 0,1-1-1,-1 1 1,1 0 0,-1 0 0,0 0 0,0 0 0,0 1 0,0-1-1,-1 1 1,1-1 0,-1 1 0,1 0 0,-1 0 0,0 1 0,0-1 0,2 5-1,1 6-18,-1 0 0,0 0 0,-1 0 1,0 0-1,-1 1 0,0-1 0,-2 1 0,0-1 0,0 1 0,-5 26 0,4-36 149,-1-1-1,0 0 1,0 0 0,0 0 0,0 0 0,-1 0 0,1-1 0,-1 1 0,0-1 0,0 1 0,0-1 0,0 0-1,-1 0 1,1-1 0,-1 1 0,0-1 0,0 1 0,0-1 0,0-1 0,0 1 0,0 0 0,-1-1 0,1 0-1,0 0 1,-1 0 0,1-1 0,-1 1 0,-6-1 0,7 0-68,-1 1 0,1-1 0,0 0 0,0-1 0,-1 1 0,1-1 0,0 0 0,0 0 0,0 0 0,0 0 0,0-1 0,0 0 0,0 0 0,0 0 0,1 0 0,-1 0 0,1-1 0,0 1 0,-1-1 0,1 0 0,0 0 0,1 0 0,-1-1 0,1 1-1,-1-1 1,1 1 0,0-1 0,0 0 0,0 0 0,-1-4 0,50 30-3736,-22-11 2633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4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 69 3121,'0'0'518,"0"0"-225,0 0-20,0 0 140,0 0 155,0 0 90,5-12-198,15-37-340,-20 49-120,-1 0 0,1 0 0,0 0 0,0 0 0,0 0 1,-1 0-1,1 0 0,0 0 0,0 0 0,-1 0 0,1 0 0,0 0 0,0 0 0,-1 0 0,1 0 0,0 0 0,0 0 0,-1 0 1,1 0-1,0-1 0,0 1 0,0 0 0,-1 0 0,1 0 0,0 0 0,0 0 0,0-1 0,0 1 0,-1 0 0,1 0 1,0 0-1,0-1 0,0 1 0,0 0 0,0 0 0,0-1 0,-1 1 0,1 0 0,0 0 0,0 0 0,0-1 0,0 1 1,0 0-1,0 0 0,0-1 0,0 1 0,0 0 0,0 0 0,0-1 0,0 1 0,1 0 0,-17 13 5,-10 30 11,3 2-1,1 1 0,-23 73 1,3-9 61,17-53-258,5-11 402,-21 67 0,36-96-826,1 2-1,1-1 1,1 0 0,0 22-1,2-40-1568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4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1456,'0'0'1751,"0"0"-641,0 0-293,0 0-179,0 0-221,0 0-102,2 13 583,26 417-1006,-28-429 50,0-1 1,0 1 0,1-1 0,-1 0 0,0 1 0,0-1 0,1 1 0,-1-1 0,0 0 0,0 1 0,1-1-1,-1 0 1,0 1 0,1-1 0,-1 0 0,0 0 0,1 1 0,-1-1 0,1 0 0,-1 0 0,0 1 0,1-1 0,-1 0-1,1 0 1,-1 0 0,1 0 0,-1 0 0,1 0 0,-1 0 0,0 0 0,1 0 0,-1 0 0,1 0 0,-1 0-1,1 0 1,-1 0 0,1-1 0,2 1-331,10 0-1203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2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375 0 368,'0'0'1034,"0"0"-161,0 0-171,0 0-33,0 0-105,0 0-89,-5 0-170,-13 0-105,13 0 4,5 0 35,0 0 71,0 0-98,-1 24 100,-2-10-203,-1-1 0,0 0 0,-1 0 1,-1-1-1,0 0 0,-10 15 0,-9 21 106,-195 449 921,210-476-1291,1 0 1,1 0-1,1 1 1,1 0-1,0 0 0,2 1 1,1-1-1,1 1 1,0 0-1,3 25 0,0-43-56,-1-1 0,1 0-1,0 1 1,0-1-1,1 0 1,0 0-1,-1 0 1,5 7-1,4 4-1517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5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138 171 1200,'0'0'704,"0"0"-280,0 0-33,0 0 12,0 0-111,0 0-115,0 17 30,2 225 1630,-2-242-1841,0 0 0,0-1 1,0 1-1,-1 0 1,1-1-1,0 1 0,0 0 1,0-1-1,-1 1 0,1 0 1,0 0-1,0-1 1,-1 1-1,1 0 0,0 0 1,0 0-1,-1-1 1,1 1-1,0 0 0,-1 0 1,1 0-1,0 0 1,-1 0-1,1 0 0,0-1 1,-1 1-1,1 0 1,0 0-1,-1 0 0,1 0 1,-1 0-1,1 0 1,0 0-1,-1 1 0,1-1 1,0 0-1,-1 0 1,1 0-1,0 0 0,-1 0 1,1 0-1,0 1 1,0-1-1,-1 0 0,1 0 1,0 0-1,-1 1 1,1-1-1,0 0 0,0 1 1,0-1-1,-1 0 0,1 0 1,0 1-1,0-1 1,0 0-1,0 1 0,-1-1 1,1 0-1,0 1 1,0-1-1,0 0 0,0 1 1,-7-38 56,2-2 0,1 1 1,2 0-1,6-67 0,-2 16-27,-2 83-12,-1 1 1,1 0 0,1-1-1,-1 1 1,1-1-1,0 1 1,0 0-1,0 0 1,4-10-1,-3 13-8,0 0 1,0 0-1,0 0 0,0 1 0,1-1 0,-1 1 0,0-1 0,1 1 0,-1 0 0,1-1 0,0 1 0,-1 1 1,1-1-1,0 0 0,-1 1 0,1-1 0,0 1 0,0 0 0,-1 0 0,6 0 0,-2 0-11,0 0 0,0 1 0,0-1 0,0 1 0,0 1 0,0-1 0,0 1 0,-1 0 0,1 0 0,-1 0 0,1 1 0,-1 0 0,0 0-1,0 0 1,0 1 0,0 0 0,-1 0 0,1 0 0,-1 0 0,0 1 0,0-1 0,-1 1 0,0 0 0,1 0 0,-2 1 0,1-1 0,0 1 0,1 7 0,-1-7-4,0 0 1,0 0-1,-1 1 1,0-1-1,0 1 1,-1-1-1,0 1 1,0-1-1,0 1 1,-1 0-1,0 0 1,0-1-1,-1 1 1,0 0-1,0 0 1,-1-1 0,1 1-1,-1-1 1,-1 0-1,1 1 1,-1-1-1,0 0 1,-1 0-1,1-1 1,-1 1-1,-1-1 1,1 0-1,0 0 1,-1 0-1,-10 7 1,1-1 121,-2-2 1,1 1-1,-1-2 1,0 0-1,-1-1 1,0-1-1,0 0 0,-1-1 1,1-1-1,-1-1 1,0 0-1,0-1 1,-36-2-1,53 0-19,25-8-423,3 10 318,0 1-1,-1 1 1,0 2-1,0 0 1,32 14-1,64 14 41,-106-31-24,3 0-19,0 1 0,0 1 0,-1 0 1,1 1-1,27 14 0,-20-11-338,-25-18-1138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6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35 3441,'0'0'687,"0"0"-137,0 0 185,0 0-19,0 0-169,0 0-193,-1-7-224,1-2-89,-1-9-131,0 40 3,1 285-1057,-9-307-1751,5-3 470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6.7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72 4545,'0'0'926,"0"0"-13,0 0-305,0 0-334,0 0-229,0-9-117,-1 6 50,1 1 0,0 0 0,0-1 0,1 1 0,-1-1 1,0 1-1,1-1 0,-1 1 0,1-1 0,0 1 0,0 0 0,0 0 0,1-3 1,0 3-16,1 0 1,-1 1 0,0-1 0,0 0 0,1 1 0,-1 0 0,1 0 0,0 0 0,-1 0-1,1 0 1,0 0 0,-1 1 0,1-1 0,0 1 0,0 0 0,4 0 0,16-2-184,11-2-225,1 2 1,0 1 0,67 7 0,-98-5 443,-1 0-1,1 0 1,-1 0 0,1 0-1,-1 1 1,1-1-1,-1 1 1,0 0 0,0 0-1,0 0 1,0 1-1,0-1 1,0 0 0,-1 1-1,1 0 1,-1 0-1,0 0 1,0 0-1,0 0 1,0 0 0,0 0-1,-1 1 1,1-1-1,-1 1 1,0-1 0,0 1-1,0-1 1,0 8-1,-1-5 68,0 0 0,0 0 0,0 0 0,-1 0 0,0 0 0,0 0 0,0 0 0,-1-1 0,0 1 0,0 0 0,0-1 0,-1 1 0,0-1 0,0 0 0,0 0 0,-8 9-1,-3 0 37,-1-1 0,0-1-1,0 0 1,-1-1 0,-1-1-1,0 0 1,0-1-1,-1-1 1,0-1 0,-1 0-1,1-2 1,-1 0 0,0-1-1,-38 3 1,56-7-106,2 2-130,-1-1 0,1 0 1,0 1-1,0-1 0,-1 0 1,1 0-1,0 1 0,0-1 1,0 0-1,0 0 0,0 0 1,1 0-1,-1 0 0,0-1 1,0 1-1,0 0 0,1 0 1,-1-1-1,1 1 0,-1-1 1,3 1-1,-1 0-150,17 8-1638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2:37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36 3577,'0'0'1023,"0"0"-363,0 0-124,0 0-53,0 0-27,0 0-139,3-6-53,0 2-191,-2 2-49,0 1-1,0-1 1,1 1 0,-1-1-1,-1 0 1,1 0 0,0 1-1,0-1 1,-1 0-1,1 0 1,-1 0 0,1-3-1,-1 5 83,0 0-126,1 5-18,0 0 0,-1-1 1,1 1-1,-1-1 0,0 1 1,0 0-1,0-1 0,-2 8 0,1 8 6,1 265-586,0-282 643,0 1 0,0-1 0,0 1 0,0-1 0,-1 1 0,1-1 0,-1 1-1,0-1 1,0 1 0,0-1 0,0 0 0,-1 0 0,1 1 0,-1-1 0,0 0 0,0 0 0,0-1 0,0 1 0,-1 0-1,1-1 1,-1 1 0,0-1 0,1 0 0,-1 0 0,0 0 0,0 0 0,0 0 0,-1-1 0,1 0 0,0 1 0,-1-1 0,1 0-1,0-1 1,-1 1 0,1 0 0,-1-1 0,1 0 0,-1 0 0,1 0 0,-1 0 0,0-1 0,1 1 0,0-1 0,-1 0-1,1 0 1,-1 0 0,1 0 0,0-1 0,0 0 0,0 1 0,0-1 0,0 0 0,-4-4 0,-2 0 91,-50-40 774,56 43-853,0 0 0,0 1 0,1-1 0,-1 0 0,1-1 0,0 1 0,0 0 0,0-1 0,0 1 0,0-1 0,1 1-1,0-1 1,-1 0 0,1 0 0,0-6 0,1 9-117,0 1-126,0 0-98,16 1-4368,-16 5 2239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2.5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85 880,'0'0'714,"0"0"-14,0 0-45,0 0 82,0 0-33,0 0-108,-6-4-129,-16-12-123,22 16-323,0 0-1,-1 0 1,1-1-1,-1 1 1,1 0-1,0 0 1,-1-1 0,1 1-1,0 0 1,-1 0-1,1-1 1,0 1-1,-1-1 1,1 1-1,0 0 1,0-1-1,0 1 1,-1 0-1,1-1 1,0 1 0,0-1-1,0 1 1,0-1-1,0 1 1,0 0-1,0-1 1,0 1-1,0-1 1,0 1-1,0-1 1,0 1-1,0-1 1,0 1-1,0 0 1,0-1 0,0 1-1,0-1 1,1 1-1,-1 0 1,0-1-1,0 1 1,0-1-1,1 1 1,-1 0-1,0-1 1,1 1-1,-1 0 1,0 0 0,1-1-1,-1 1 1,1 0-1,20-10-69,-18 9 106,13-6-24,-6 2-53,1 1 1,-1 0-1,1 0 0,0 1 0,-1 1 1,1-1-1,22 0 0,-32 4-5,0-1 0,0 1-1,-1 0 1,1 0 0,0 0 0,-1 0-1,1-1 1,-1 1 0,1 0 0,-1 0-1,0 0 1,1 0 0,-1 0 0,0 0-1,1 0 1,-1 1 0,0-1 0,0 0-1,0 0 1,0 0 0,0 0 0,0 0-1,-1 2 1,-1 28-206,1-26 264,-1 0 0,0 0 0,0-1-1,0 1 1,0-1 0,-1 0 0,1 1 0,-1-1 0,0-1 0,-5 6 0,-43 38 332,24-23-282,13-12-117,11-10-17,-1 0 0,1 1-1,-1 0 1,1 0 0,0 0 0,0 0 0,1 0 0,-1 1-1,1-1 1,-1 1 0,1-1 0,0 1 0,1 0 0,-1 0 0,1 0-1,-2 7 1,5-9-58,1 0 0,0 0-1,0-1 1,0 1 0,0-1-1,1 0 1,-1 0 0,0 0-1,1 0 1,-1 0 0,4 0-1,-1 0 34,5 2 29,1 0 1,-1 1-1,-1 0 1,1 1-1,0 0 1,17 12-1,-25-14-4,1 0-1,-1 0 0,0 0 1,0 1-1,0-1 0,0 1 1,0 0-1,-1 0 0,1 0 1,-1 0-1,0 0 0,-1 0 1,1 0-1,-1 1 0,1-1 0,-1 1 1,-1-1-1,1 1 0,-1 0 1,1 5-1,1 16 226,0 9 205,-2-34-318,0 0 0,-1 1-1,1-1 1,-1 0 0,1 0 0,-1 0 0,1 0 0,-1 1 0,0-1 0,0 0 0,1 0 0,-1 0 0,0 0 0,0-1 0,0 1 0,0 0 0,0 0-1,0 0 1,0-1 0,0 1 0,-1-1 0,1 1 0,-2 0 0,-19 5 525,-8 4-2758,36-14-539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2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3265,'0'0'464,"0"0"-464,0 0-120,0 0 40,0 0 80,0 0 136,0 0 48,4 2 648,-1-2 184,-3 0-320,0 0-248,0 0-272,0 0-176,2 0-24,0-6-536,3-7-1320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3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1776,'0'0'1126,"0"0"-645,0 0-374,0 0-54,0 0 58,0 0 231,26-9 1999,-23 7-2350,1 1-1,0-1 1,-1 1-1,1-1 1,0 1-1,0 1 1,0-1-1,0 0 1,0 1-1,0 0 0,0 0 1,0 0-1,0 1 1,0-1-1,-1 1 1,1 0-1,0 0 1,0 0-1,0 0 1,-1 1-1,1 0 1,0 0-1,-1 0 1,0 0-1,1 0 0,-1 1 1,0-1-1,0 1 1,-1 0-1,1 0 1,0 0-1,-1 0 1,0 0-1,0 0 1,0 1-1,2 3 1,1 2-12,0 1 0,-1-1 0,-1 1 0,1 0 1,-1 0-1,-1 0 0,0 0 0,0 0 0,-1 0 0,0 1 1,-1-1-1,0 0 0,-3 14 0,2-20 43,-1 0 0,0 0 0,0-1 0,0 1 0,-1 0 0,1-1 0,-1 0 0,0 1 0,0-1 0,0 0-1,0 0 1,0-1 0,-1 1 0,0-1 0,1 0 0,-1 0 0,-6 3 0,-6 2 74,0 0 1,-31 8-1,46-15-96,-20 5 115,21-5-115,-1 0 1,1 0-1,-1 1 1,0-1-1,1 0 1,-1 0-1,0 0 1,1 0-1,-1 0 1,1 0-1,-1 0 1,0 0-1,1 0 1,-1 0 0,0 0-1,1 0 1,-1 0-1,1-1 1,-1 1-1,0 0 1,1 0-1,-1-1 1,1 1-1,-1 0 1,1-1-1,-1 1 1,1-1-1,-1 0 1,50 0-55,-42 2 7,1 1-1,-1 0 0,0 0 1,0 0-1,12 7 1,-13-6 1,0 0 1,0-1 0,1 1 0,-1-1 0,1-1 0,0 1 0,-1-1-1,11 1 1,22-6-706,-38 4-2051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8.2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21 696,'0'0'1043,"0"0"-327,0 0-38,0 0-66,0 0-135,0 0-35,0-1-402,0 0-1,0 0 1,0 0 0,0 0 0,0 0 0,0 0 0,0 0 0,0 0 0,0 1-1,1-1 1,-1 0 0,0 0 0,1 0 0,-1 0 0,0 1 0,1-1 0,-1 0 0,1 0-1,-1 1 1,2-2 0,17 1-297,24 2-55,-42 0 284,0-1-1,0 1 1,1-1 0,-1 1-1,0-1 1,0 1 0,0 0 0,0-1-1,0 1 1,0 0 0,0 0 0,0 0-1,-1 0 1,1 0 0,0 0 0,0 0-1,-1 0 1,1 0 0,-1 0-1,1 0 1,-1 0 0,1 0 0,-1 1-1,0-1 1,1 0 0,-1 0 0,0 1-1,0-1 1,0 0 0,0 2 0,0 4 81,-1 0 1,1-1 0,-1 1 0,0-1 0,0 1 0,-1-1 0,0 1 0,0-1 0,-1 0 0,0 0 0,0 0 0,0 0-1,-1-1 1,1 1 0,-1-1 0,-1 0 0,1 0 0,-1 0 0,0-1 0,-7 6 0,-4 3 79,10-9-95,1 0 1,-1 0-1,1 1 1,0 0-1,-7 8 1,12-11-55,40-11-1179,-32 6 1071,1 1 1,-1-1-1,1 2 1,0-1-1,0 1 1,15 0-1,-22 1 112,1 0 0,-1 0 0,0 1-1,0-1 1,0 1 0,0-1-1,0 1 1,0 0 0,0 0 0,0 0-1,0 0 1,0 0 0,0 0-1,-1 1 1,1-1 0,-1 1 0,1-1-1,-1 1 1,1 0 0,-1-1-1,0 1 1,1 0 0,-1 0 0,0 0-1,0 0 1,-1 0 0,1 0-1,0 0 1,-1 0 0,1 0 0,0 3-1,2 16 139,0-1-1,-2 1 1,0-1-1,-1 1 0,-1-1 1,-1 1-1,-4 20 1,4-33-67,1-1 0,-1 0 0,-1 0 1,0 1-1,0-2 0,0 1 0,0 0 1,-1 0-1,-1-1 0,1 0 0,-1 0 1,0 0-1,0-1 0,0 1 0,-1-1 0,0-1 1,0 1-1,0-1 0,-1 0 0,1 0 1,-1-1-1,-9 4 0,10-5 57,-1-1-1,0 0 1,0 0-1,0 0 1,0-1-1,0 1 1,-11-3-1,16 2-132,0 0-1,1 0 0,-1 0 1,0 0-1,0-1 1,1 1-1,-1-1 0,0 1 1,0-1-1,1 0 1,-1 1-1,1-1 0,-1 0 1,0 0-1,1 0 1,0 0-1,-1-1 0,1 1 1,0 0-1,-1 0 0,1-1 1,0 1-1,0-1 1,0 1-1,0-1 0,1 0 1,-1 1-1,0-1 1,1 0-1,-1 1 0,1-1 1,-1 0-1,1-2 1,23 4-3361,-9 0 2109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8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3625,'0'0'1176,"0"0"-712,0 0-72,0 0 0,0 0-184,0 0-128,0 0-80,-4 0 0,4 0-8,0 0-160,0 0-192,0 0-728,0 0-904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49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 0 616,'0'0'1280,"0"0"-434,0 0-203,0 0-157,0 0-201,-10 13-385,41 0-58,-19-9 31,-1 1 0,0 0 0,0 0 0,-1 1 0,12 10 0,-18-14 87,-1 1 0,0 1 0,-1-1 1,1 0-1,0 1 0,-1-1 0,0 1 0,0 0 0,0-1 0,0 1 0,-1 0 0,1 0 0,-1 1 0,0-1 0,0 0 1,-1 0-1,1 0 0,-1 1 0,0 4 0,-1-7 79,1 0 0,-1 0 0,0 0 0,1 0 0,-1 0 0,0 0 0,0 0 0,-1 0 0,1 0 0,0 0 0,0-1 0,-1 1 0,1 0 0,-1-1 1,0 1-1,0-1 0,1 0 0,-3 2 0,-43 24 454,32-18-321,-107 54 679,119-61-878,7-3-124,0 0 1,1 1-1,-1-1 1,0 1-1,0 0 1,0 0-1,7 2 1,4-1 122,62-11 69,-61 7-136,0 0 1,0 1-1,0 1 0,0 0 1,0 1-1,24 4 0,-39-4 84,0 0-1,-1 1 1,1-1-1,-1 0 1,0 1-1,1-1 1,-1 1-1,1-1 1,-1 0-1,1 1 0,-1-1 1,0 1-1,1-1 1,-1 1-1,0-1 1,0 1-1,1 0 1,-1-1-1,0 1 1,0-1-1,0 1 1,0-1-1,0 1 1,0 0-1,0-1 1,0 1-1,0-1 1,0 1-1,0 0 0,0-1 1,0 1-1,0-1 1,0 1-1,-1 0 1,-8 20 688,2-16-420,1 0 0,-1 0 1,0 0-1,0-1 0,-9 3 1,-32 23 1054,13 8-999,27-28-595,-1 0-1,0-1 0,-14 11 1,18-17-1433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3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92 4457,'0'0'1231,"0"0"-442,0 0-96,0 0-165,8-7-311,5-2-291,1 0 0,0 1 1,1 0-1,-1 1 0,1 1 0,1 1 0,-1 0 1,21-4-1,-21 6 63,6-2-4,-1 1 1,1 1-1,23-1 1,-44 41-160,-4-23 203,-1 0 0,0 0-1,-1-1 1,-1 0 0,0 1 0,0-2-1,-1 1 1,-11 12 0,-15 26 80,23-37-91,8-10-16,1-1 0,-1 1 0,1-1 0,-1 1 0,1 0 0,0 0 0,0-1 0,-1 6 0,3-9 28,0 0 31,10-8-14,23-20-282,0 3 0,2 0 1,53-27-1,122-48-82,-174 84 242,-48 26 14,1 1 0,0 1 1,1 0-1,-12 18 1,15-21 61,0 0 1,1 0-1,1 1 1,-1-1 0,2 1-1,-1 1 1,1-1-1,1 1 1,0-1 0,-2 15-1,5-25-7,-1 1-1,1 0 1,0 0-1,0 0 1,0 0-1,0 0 0,0 0 1,0 0-1,0 0 1,0 0-1,0 0 1,0 0-1,0 0 1,1 0-1,-1 0 1,0 0-1,1 0 0,-1 0 1,1-1-1,-1 1 1,1 0-1,-1 0 1,1 0-1,0-1 1,-1 1-1,1 0 0,0-1 1,0 1-1,-1-1 1,1 1-1,0-1 1,0 1-1,0-1 1,0 1-1,0-1 1,0 0-1,0 1 0,0-1 1,-1 0-1,1 0 1,0 0-1,0 0 1,0 0-1,0 0 1,0 0-1,0 0 1,0 0-1,0 0 0,0-1 1,0 1-1,1-1 1,6 1 12,-1 0-3,0-1 1,0 0 0,0 0 0,0-1-1,0 0 1,0 0 0,0 0 0,0-1 0,-1 0-1,0-1 1,1 1 0,5-6 0,9-7 171,39-39-1,-47 41-44,1 1 0,0 0 0,1 1 0,32-20 0,-46 31-139,1 1 0,-1 0 0,1-1 0,-1 1 0,0 0 0,1 0 0,-1 0 1,1 0-1,-1 0 0,1 0 0,-1 0 0,0 0 0,1 0 0,-1 1 0,1-1 0,-1 1 0,0-1 1,1 1-1,-1-1 0,0 1 0,0 0 0,0-1 0,1 1 0,-1 0 0,0 0 0,0 0 0,0 0 0,0 0 1,0 0-1,0 1 0,-1-1 0,1 0 0,0 0 0,-1 1 0,1-1 0,0 2 0,6 10 19,-2 0-1,9 28 0,-4-13-19,-9-22-77,1-1 0,0 1 0,1-1 0,0 0 0,-1 0 0,1 0 0,1 0 0,-1-1 0,1 1 0,0-1-1,0 0 1,0 0 0,1 0 0,-1-1 0,1 0 0,0 1 0,0-2 0,0 1 0,0 0 0,0-1 0,1 0 0,-1 0 0,10 1 0,16 0-2375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51.4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13 328,'0'0'1423,"0"0"-119,0 0-227,0 0-124,0 0-119,0 0-133,19-9 1342,43 5-2677,67 5 0,-126-1 588,0 0 0,0 0 0,-1 0 0,1 1 0,0-1 0,-1 1 0,1 0 0,-1 0 0,1 0 0,-1 0 0,1 0 0,-1 1 0,1-1 0,-1 1 0,0-1 0,0 1 0,0 0 0,0 0 0,0 0 0,0 0 0,-1 0 0,1 0 0,-1 0 0,1 1 0,-1-1 0,0 0 0,0 1 0,0 0 0,0-1 0,0 1 0,0-1 0,-1 1 0,0 0 0,1-1 0,-1 5 0,0-1 4,-1 0 1,1 0-1,-1 0 0,0-1 1,0 1-1,-1 0 1,0 0-1,0-1 0,0 1 1,-1-1-1,0 1 1,0-1-1,0 0 0,0 0 1,-6 5-1,-12 10 221,-1-2-1,-1-1 1,0 0 0,-2-2 0,1 0-1,-2-2 1,0-1 0,0-1-1,-1-1 1,-54 12 0,78-22-42,54-1-1080,-33-1 846,1 2 0,-1 0-1,36 6 1,-47-4 66,0 0 0,0 0 1,0 1-1,-1 0 0,1 0 0,-1 1 1,1-1-1,-1 1 0,-1 1 0,1-1 0,0 1 1,-1 0-1,8 10 0,-10-12-48,0 1 0,0 0-1,0-1 1,-1 1 0,1 1 0,-1-1-1,0 0 1,0 0 0,0 1-1,-1-1 1,0 1 0,0-1 0,0 1-1,0 0 1,-1 0 0,1-1-1,-1 1 1,-1 0 0,1-1 0,-2 9-1,0-7 76,0-1-1,0 0 0,-1 0 1,0-1-1,0 1 0,0-1 0,0 1 1,-1-1-1,1 0 0,-1 0 0,0 0 1,0-1-1,-1 1 0,1-1 1,-1 0-1,0-1 0,-6 4 0,-5 1 156,-1-1-1,0 0 0,0-1 0,-1-1 0,1-1 0,-1 0 0,0-1 0,-36-2 0,54 0-149,-1 0 0,0 0 0,0 0 0,0 0 0,0 0 0,1 0 0,-1 0 0,0-1 0,0 1 0,0 0 0,1-1 0,-1 1 0,0 0 0,0-1 0,1 1-1,-1-1 1,0 1 0,1-1 0,-1 1 0,1-1 0,-1 0 0,1 1 0,-1-1 0,1 0 0,-1 1 0,1-1 0,-1 0 0,1 0 0,0 1 0,0-1 0,-1 0 0,1 0-1,0 0 1,0 0 0,0 1 0,0-1 0,0 0 0,0 0 0,0 0 0,0 0 0,0 1 0,0-1 0,0 0 0,1 0 0,-1 0 0,0 1 0,1-1 0,-1 0 0,0 0-1,1 1 1,-1-1 0,1 0 0,-1 1 0,1-1 0,-1 0 0,1 1 0,0-1 0,-1 1 0,1-1 0,0 1 0,-1-1 0,1 1 0,0 0 0,0-1 0,-1 1 0,1 0-1,1-1 1,53-14-1718,-31 12-172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51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55 5353,'0'0'1432,"0"0"-855,0 0 271,0 0-256,0 0-304,0 0-288,0 0-104,18-50-640,-11 46-617,0 4-1207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3:52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 1424,'0'0'1491,"0"0"-645,0 0-206,0 0 8,0 0-201,33 1-63,-27 3-399,1-1-1,-1 2 1,0-1 0,-1 1-1,1 0 1,-1 0 0,0 0-1,0 1 1,0 0 0,-1 0-1,7 12 1,-9-14-4,0 0 0,-1-1 0,1 1-1,-1 0 1,0 0 0,0 0 0,-1 0 0,1 0-1,-1 0 1,0 0 0,0 0 0,0 0 0,-1 0 0,1 0-1,-1 0 1,0 0 0,0 0 0,-1 0 0,1 0-1,-1 0 1,0-1 0,1 1 0,-5 5 0,-10 10 40,0-1 0,-1 0 1,-1-1-1,-34 25 0,-10 9 297,62-51-181,0 0-34,0 0 54,19-7 6,-8 3-196,-1 0 0,1 0-1,0 1 1,0 1 0,21-3 0,-27 5 25,0-1 1,1 1-1,-1 0 1,0 1-1,1-1 1,-1 1-1,0 0 1,0 1-1,0-1 1,0 1-1,0 0 0,0 0 1,0 0-1,7 6 1,12 10-12,-9-7-143,0 0 1,22 24 0,-33-31 27,-1 0 1,0 0-1,0 1 1,0-1-1,0 1 1,-1 0-1,1-1 1,-1 1-1,0 0 1,-1 0-1,1 1 1,-1-1-1,0 0 1,0 6-1,-1-6 80,0 0 1,0 0-1,0 0 1,0-1-1,-1 1 0,0 0 1,0 0-1,0-1 1,0 1-1,-1-1 0,0 1 1,0-1-1,0 0 1,-3 5-1,0-4 157,0 0-1,0 0 1,0 0 0,-1-1-1,0 0 1,0 0 0,0 0-1,0-1 1,-7 3 0,-2 1 331,1-1 0,-1 0 0,0-2 0,0 0 0,-1 0 0,1-2 0,-1 0 1,0 0-1,1-2 0,-1 0 0,-25-3 0,40 3-429,1 0-1,0 0 1,0 0 0,-1 0 0,1 0 0,0 0 0,0 0-1,-1 0 1,1-1 0,0 1 0,0 0 0,0 0-1,-1 0 1,1 0 0,0 0 0,0-1 0,0 1-1,-1 0 1,1 0 0,0 0 0,0-1 0,0 1-1,0 0 1,0 0 0,0 0 0,-1-1 0,1 1-1,0 0 1,0 0 0,0-1 0,0 1 0,0 0-1,0 0 1,0-1 0,0 1 0,0 0 0,0 0-1,0-1 1,0 1 0,0 0 0,8-8-4331,-4 7 1517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21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0 325 160,'0'0'763,"0"0"-339,0 0-55,0 0 53,0 0-118,0 0-96,0 0-21,0 0 113,0 0 204,0 0 116,0 0-83,0 0-141,0 0-113,0 0-141,0 0-85,0 0 2,0 0 11,0 0-34,0 0 34,0 0 59,0 0 12,0 0 39,0 0 107,7-21 539,1-12-667,-1 0 0,-2 0 0,-1-1 1,-2-63-1,-1 91-161,0 0 0,1 0 0,-1 0 0,1 1 0,1-1 0,-1 1 1,1-1-1,0 1 0,0 0 0,1 0 0,5-7 0,-8 11-10,-1 1-39,0 0-27,0 0 50,0 0 20,0 0 70,0 0-7,0 0-34,-7 38-610,1-4 618,1 0 0,0 61 0,4-71-43,0-9 17,0-1 1,2 0 0,2 19-1,-3-31-18,1 1 0,-1-1-1,1 1 1,-1-1 0,1 1 0,0-1-1,0 1 1,0-1 0,0 0-1,1 1 1,-1-1 0,1 0 0,-1 0-1,1 0 1,0 0 0,-1-1-1,1 1 1,0 0 0,0-1 0,1 1-1,-1-1 1,0 0 0,0 1 0,4 0-1,0-2-568,-6 0-755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22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56 3753,'0'0'1060,"0"0"-513,0 0-88,0 0-86,0 0-206,0 0-155,0 0-55,0 0-10,0 0 10,0 36 60,0-17 52,0-9-86,0 0 1,0-1 0,1 1-1,0 0 1,5 18 0,-5-24 9,1-1 1,-1 0 0,1 1-1,0-1 1,0 0 0,0 0-1,1-1 1,-1 1 0,1 0-1,-1-1 1,1 1 0,0-1-1,0 0 1,0 0 0,0 0-1,0 0 1,1-1 0,-1 1-1,0-1 1,5 1 0,-1 0 28,1 0 1,-1 0 0,1-1 0,0 0 0,-1-1-1,1 1 1,0-1 0,0-1 0,-1 0 0,1 0-1,0 0 1,-1-1 0,1 0 0,-1-1 0,0 1 0,0-1-1,0-1 1,0 1 0,0-1 0,-1-1 0,1 1-1,-1-1 1,0 0 0,-1 0 0,1-1 0,-1 0-1,0 0 1,-1 0 0,7-11 0,-10 15-20,0 1 0,0-1 0,0 0 1,0 0-1,-1 0 0,1 0 0,-1 0 0,1 0 1,-1 0-1,0-1 0,0 1 0,0 0 1,0 0-1,0 0 0,0 0 0,0 0 0,-1 0 1,1 0-1,-1 0 0,0 0 0,1 0 1,-1 0-1,0 0 0,0 0 0,0 0 0,-1 1 1,1-1-1,0 0 0,-1 1 0,-2-3 0,-5-4 56,0 0-1,-1 1 0,0 0 1,-15-8-1,2 1-4,15 9-150,1 0 0,-1 0-1,0 1 1,-1 0-1,1 1 1,-13-4 0,18 6-4,0 0 1,0 1 0,0 0-1,0-1 1,0 1-1,0 0 1,0 1 0,0-1-1,0 0 1,0 1-1,0 0 1,0 0 0,0 0-1,1 0 1,-1 0-1,0 0 1,1 1 0,-1-1-1,1 1 1,-1 0-1,1 0 1,-5 4 0,-3 4-516,1 1 1,0 1 0,-9 13 0,4-1-225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22.9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43 744,'0'0'2475,"0"0"-1365,0 0-706,0 0-87,0 0 38,-7 0-261,-21 0-240,21 0-6,7 0 44,0 0 44,0 0 100,0 0 72,12 17 59,-3-2-70,0 1-97,2 1 0,-1-2-1,20 22 1,-26-33 19,0 0 0,0 0 0,0-1-1,0 0 1,1 1 0,-1-2 0,1 1 0,0 0 0,0-1 0,0 0 0,0 0 0,0-1-1,1 0 1,-1 1 0,0-2 0,1 1 0,5 0 0,-3-1 7,0 0-1,0-1 1,0 0 0,0 0-1,0 0 1,0-1 0,0-1 0,13-4-1,-18 5-12,-1 0-1,1 1 1,0-1-1,-1 0 1,1 0-1,-1-1 0,0 1 1,1 0-1,-1-1 1,0 1-1,-1-1 1,1 0-1,0 0 1,-1 0-1,0 0 1,1 0-1,-1 0 0,0 0 1,-1 0-1,1 0 1,0 0-1,-1 0 1,0-1-1,0-5 1,0 4-55,0 0 0,-1 0 0,1 1 0,-1-1 0,0 0 0,-1 0 0,1 1 0,-1-1 0,0 1 0,0-1 0,0 1 0,0 0 0,-1 0 0,0 0 0,0 0 0,0 0 0,0 1 0,-1-1 0,1 1 0,-1 0-1,0 0 1,0 0 0,0 0 0,0 1 0,-1 0 0,1 0 0,-1 0 0,1 0 0,-1 1 0,1 0 0,-1-1 0,0 2 0,0-1 0,0 1 0,0-1 0,1 1 0,-1 1 0,0-1 0,0 1 0,0 0 0,0 0 0,1 0 0,-1 0 0,1 1 0,-1 0 0,1 0 0,-1 0 0,1 1 0,0-1 0,0 1 0,0 0 0,0 0 0,1 1 0,-1-1 0,-3 6 0,-20 37-1781,19-26 320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23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13 4313,'0'0'832,"0"0"-480,0 0 288,0 0-56,0 0-271,0 0-257,0 0-56,-21-13-121,21 13 57,0 0 56,0 0 0,0 0-152,0 0-256,0 0-152,0 0-112,4 0-72,1 4-1233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25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22 143 4049,'0'0'697,"0"0"-617,0 0-278,0 0-289,0 0-33,-1 3 109,-1 8 643,0 0-1,1-1 1,0 1-1,1 0 1,0 0-1,0 0 1,5 20-1,-4-25-225,1 0 0,0-1 0,0 1 1,1-1-1,-1 1 0,1-1 0,0 0 0,1 0 0,-1-1 0,1 1 0,0-1 0,0 1 0,1-1 0,-1 0 0,1-1 0,8 6 0,-1-2-14,0-1 1,1 0-1,0 0 0,0-2 1,0 1-1,1-2 0,-1 0 1,1 0-1,0-1 0,0-1 0,0 0 1,27-3-1,-39 1 36,-1 1-1,1-1 1,-1 1-1,1-1 0,-1 0 1,0 0-1,1 0 1,-1 0-1,0 0 1,0 0-1,0 0 1,1 0-1,-1 0 1,0 0-1,-1-1 1,1 1-1,0 0 1,0-1-1,-1 1 1,1-1-1,0 1 1,-1-1-1,1 1 1,-1-1-1,0 1 1,0-1-1,1 1 1,-1-1-1,0 0 1,0 1-1,-1-1 0,1-2 1,0 0 9,-1-1 0,1 1 0,-1 0 0,0 0 0,0-1 0,0 1 0,-1 0 0,1 0 0,-1 0 0,-4-7 0,-13-13-32,-9-11-114,-47-45-1,73 79 87,0 0-1,1-1 1,-1 1-1,0 1 1,0-1-1,1 0 1,-1 0-1,0 1 1,0-1-1,0 1 1,0-1-1,0 1 1,0 0-1,0 0 1,0 0 0,0 0-1,0 0 1,0 0-1,0 0 1,0 1-1,0-1 1,1 1-1,-1-1 1,0 1-1,0 0 1,0 0-1,0 0 1,1 0-1,-3 1 1,-6 6-193,0-1 1,0 1-1,-13 15 1,8-9 113,10-9 96,0-1-56,0 0 1,0 1 0,1-1 0,-1 1-1,1 1 1,-6 9 0,9-14 49,1 1 0,-1-1 1,1 1-1,0-1 0,-1 1 1,1-1-1,0 1 1,0-1-1,0 1 0,0-1 1,0 1-1,0-1 0,1 1 1,-1-1-1,0 1 0,1-1 1,-1 1-1,1-1 0,0 1 1,-1-1-1,1 0 0,0 1 1,0-1-1,0 0 0,0 0 1,0 0-1,0 0 0,0 0 1,0 0-1,0 0 0,1 0 1,-1 0-1,0 0 0,1-1 1,1 2-1,6 4-9,1 0 0,-1 0 0,1-1 0,0-1 1,1 1-1,-1-2 0,1 1 0,0-1 0,0-1 0,0 0 0,0-1 0,0 0 0,0-1 0,0 0 0,0 0 1,1-1-1,-1-1 0,0 0 0,-1 0 0,1-1 0,0-1 0,-1 0 0,1 0 0,-1-1 0,0 0 0,-1-1 1,13-9-1,-8 5 78,-1-1 0,-1 0 1,0-1-1,0 0 0,-1-1 1,-1-1-1,10-16 0,-21 29-30,0 1 0,0 0 0,0 0 0,0-1 0,0 1 0,0 0 0,0 0-1,0 0 1,-1 0 0,1 1 0,0-1 0,0 0 0,0 0 0,0 1 0,0-1 0,0 0-1,0 1 1,0-1 0,0 1 0,0 0 0,0-1 0,0 1 0,0 0 0,0-1-1,1 1 1,-1 0 0,0 0 0,1 0 0,-1 0 0,0 0 0,0 1 0,-15 34-326,15-34 290,1 0 1,0 1-1,0-1 0,0 0 1,0 0-1,0 0 0,0 1 1,1-1-1,-1 0 0,1 0 0,-1 0 1,1 0-1,0 0 0,0 0 1,0 0-1,0 0 0,0 0 1,0 0-1,1-1 0,-1 1 1,1 0-1,-1-1 0,1 1 1,2 2-1,51 36 365,-42-32-252,-5-3-61,0 0 0,1-1-1,0 0 1,0 0 0,0-1 0,0 0 0,0 0 0,1-1 0,-1-1 0,1 0 0,0 0 0,-1 0 0,12-2 0,-16 1-47,0-1 0,0 0 1,0 0-1,0 0 0,0 0 0,0-1 0,-1 0 1,1 0-1,0 0 0,-1 0 0,1-1 0,-1 0 1,0 0-1,0 0 0,0 0 0,-1-1 0,1 0 1,-1 1-1,1-1 0,-1-1 0,-1 1 0,1 0 1,0-1-1,-1 1 0,0-1 0,2-7 0,-3 10-5,0 0 0,0 0 0,-1-1 0,1 1 0,-1 0 0,0-1 0,1 1 0,-1 0 0,0-1 0,0 1 0,0 0 0,-1 0-1,1-1 1,-1 1 0,1 0 0,-1-1 0,0 1 0,0 0 0,0 0 0,0 0 0,0 0 0,0 0 0,0 0 0,-1 0 0,1 0 0,-4-2-1,-2-1 27,0 0 0,0 1-1,0 0 1,-1 1-1,1 0 1,-12-3-1,-10-5 296,-16-17-329,42 25-72,-1 0 0,1 0 1,-1 1-1,1-1 0,-1 1 0,0 0 1,0 0-1,0 0 0,0 1 0,-1 0 0,1-1 1,0 1-1,-1 1 0,1-1 0,-1 1 1,1-1-1,-7 2 0,-2 2-48,1 0 1,0 1-1,0 1 0,0 0 0,0 1 1,1 0-1,0 0 0,-15 13 1,-22 10-137,44-27 312,-1 1 1,1 0-1,0-1 0,0 1 1,0 1-1,0-1 0,0 0 1,1 1-1,-4 5 1,6-9-32,1 1 0,0 0 1,-1-1-1,1 1 1,0 0-1,0-1 1,-1 1-1,1 0 0,0-1 1,0 1-1,0 0 1,0 0-1,0-1 0,0 1 1,0 0-1,0 0 1,0-1-1,0 1 1,0 0-1,1 0 0,-1-1 1,0 1-1,1 0 1,-1-1-1,1 2 1,0-1-9,1 1 0,-1-1 0,1 1 0,0-1 0,-1 0 0,1 0 0,0 0 0,0 0 0,0 0 0,0 0 0,0 0 0,0-1 0,3 1 1,29 6-29,0-2 1,0-1 0,0-1 0,69-5 0,-98 1-11,6 0-7,0-1 0,0-1 0,0 0 0,0-1-1,-1 0 1,1 0 0,-1-1 0,0-1 0,-1 0 0,1 0-1,14-13 1,24-14 267,-46 33-25,0-1-1,-1 1 1,1 0-1,0-1 1,0 1 0,0 0-1,0 0 1,0 0-1,0 0 1,0 1-1,0-1 1,0 1-1,-1-1 1,1 1 0,4 1-1,36 17-209,-15-7 186,-6-7-127,-1 0 0,1-1 1,0-1-1,1 0 1,-1-2-1,0-1 0,36-4 1,-51 3-12,0-1 0,0 0 0,0 0 1,-1-1-1,1 1 0,-1-1 1,1-1-1,-1 1 0,0-1 0,0 0 1,-1 0-1,1 0 0,-1-1 1,0 1-1,0-1 0,0 0 0,-1 0 1,6-12-1,-7 14-17,0-1 0,0 1 1,-1-1-1,1 1 0,-1-1 0,0 0 0,0 0 1,0 0-1,0 1 0,-1-1 0,0 0 1,1 0-1,-1 0 0,-1 0 0,1 0 0,-1 0 1,1 0-1,-1 0 0,0 1 0,-1-1 0,1 0 1,-1 0-1,1 1 0,-1-1 0,0 1 0,0 0 1,-1 0-1,1-1 0,-1 1 0,-3-3 0,-5-1 2,0 0 0,0 0 0,-1 1 0,0 0 0,0 1 0,0 1-1,-1 0 1,0 0 0,0 1 0,-26-2 0,13 3 6,0 1 1,-1 1-1,1 2 1,-40 6-1,58-6-24,0-1-1,0 1 1,0 1-1,0-1 1,1 1-1,0 1 1,-1-1-1,1 1 1,1 1-1,-1-1 1,-7 7-1,10-7-181,-1 1-1,1 0 1,1 0-1,-1 1 1,1-1-1,0 1 1,0-1 0,0 1-1,1 0 1,0 0-1,0 0 1,1 0-1,-1 0 1,0 9 0,0 11-2003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0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5 479 464,'0'0'834,"0"0"-209,0 0 110,0 0 26,0 0-90,-1-15 3921,-2-56-4648,10-256 269,1 276 4,-3 37-596,-2 38 185,14 214 93,-15-206 113,3 1 1,0 0-1,14 39 1,-2-3-401,-15-46-3775,-2-17 2122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0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 3473,'0'0'912,"0"0"-608,0 0 32,0 0 104,0 0-440,0 0-360,0 0 184,16 0 176,-14 0 184,-2 0 0,7-4-184,0-4-640,3-3-3409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4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389 0 568,'0'0'1004,"0"0"-492,0 0-205,0 0 115,0 0 200,0 0-105,0 0-208,0 0-97,0 0-45,0 9 119,0 1-75,-2 1 0,1 0 0,-1 0-1,-1 0 1,0-1 0,0 1 0,-9 16-1,-44 73 229,22-41-252,-47 116-24,4-9-584,75-163 360,-37 62-1039,36-61 842,0-1 1,0 1-1,-1-1 1,1 0-1,0 0 1,-1 0-1,0 0 1,0-1-1,0 0 1,0 1-1,0-2 1,0 1-1,-1 0 1,-4 0-1,-3 0-1658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1.1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0 283 3577,'0'0'1189,"0"0"-326,0 0-189,0 0-56,0 0-115,0 0-237,0 0-149,2-23 258,7-36-201,-3 0-1,-2-75 1,-5 127-1473,0 12 1005,1-4 276,0 1 1,0-1 0,0 1-1,1-1 1,-1 1 0,0-1-1,1 1 1,-1-1 0,1 1-1,-1-1 1,1 0-1,0 1 1,1 1 0,4 4-9,-1 1 0,1 0 0,-2 0 0,1 0 0,-1 0 0,0 1 0,0-1 0,-1 1 1,-1 0-1,1 0 0,-1 1 0,-1-1 0,0 0 0,0 1 0,-1 9 0,3 30 126,14 125 201,-14-152-378,2-1 0,0 0 0,1 0 0,1 0 0,18 35 0,-22-51-358,-2-9-293,-2-1 72,1-11-2924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1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4369,'0'0'1088,"0"0"-720,0 0-360,0 0 64,0 0-72,0 0-160,0 0-328,33 0-240,-17 0-576,-4 0-993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2.3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0 153 3729,'0'0'932,"0"0"-271,0 0-43,0 0 38,0 0-173,5-34 281,3 23-826,1 1-1,0 0 1,1 0-1,0 1 1,0 0-1,1 1 1,0 1-1,0-1 1,1 2-1,0-1 1,0 2-1,21-7 1,-32 11 34,1 0 1,0 0 0,0 0-1,0 1 1,-1-1 0,1 1-1,0-1 1,0 1 0,0 0-1,0 0 1,0-1 0,0 1-1,0 1 1,0-1-1,0 0 1,0 0 0,0 1-1,0-1 1,0 1 0,0 0-1,0-1 1,-1 1 0,1 0-1,0 0 1,0 0 0,-1 0-1,1 1 1,2 1 0,-2 2-19,0 0 1,-1 0 0,1 0 0,-1 0-1,0 0 1,-1 0 0,1 0 0,-1 1-1,0-1 1,0 6 0,0-2 64,0 16-6,0-1 0,-1 1 0,-2-1 0,-10 47-1,11-64 20,-1 0-1,1-1 1,-1 1-1,-1-1 1,1 1-1,-1-1 1,0 0-1,-1-1 1,0 1-1,1-1 1,-2 1-1,1-2 1,-1 1-1,1 0 1,-1-1-1,0 0 1,-1-1-1,1 1 1,-1-1-1,1-1 1,-11 4-1,8-4 59,-1 0-1,0-1 1,1 0 0,-1 0-1,-13-1 1,11 0-90,11 0-57,1 0-179,0 0-174,5-2 266,0 1 0,0 0 0,0 0-1,0 1 1,0-1 0,1 1 0,-1 0 0,8 1 0,-6 0-116,304 3 412,-310-4 318,-1 0 201,0 0-117,0 0-141,0 0-71,-1 0-418,-3 0 1089,2-3-4874,2 2-275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3.5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32 2657,'0'0'548,"0"0"-91,0 0 31,0 0-81,0 0-4,0 0-18,-2-5-189,-6-16-61,6 16 33,0 50 373,4-14-538,2-1-1,0 1 1,3-1-1,19 58 0,-16-59-60,-1 1 0,-2 1 0,-1-1 0,5 63 0,-11-92 6,0-1 0,0 1 0,0 0 1,0-1-1,0 1 0,0-1 0,0 1 1,0-1-1,0 1 0,0-1 1,0 1-1,0-1 0,-1 1 0,1-1 1,0 1-1,0-1 0,-1 1 0,1-1 1,0 1-1,-1-1 0,1 0 0,0 1 1,-1-1-1,1 1 0,-1-1 0,1 0 1,-1 0-1,1 1 0,0-1 0,-1 0 1,1 0-1,-1 1 0,1-1 1,-1 0-1,0 0 0,1 0 0,-1 0 1,1 0-1,-1 0 0,1 0 0,-1 0 1,1 0-1,-2 0 0,-13 0-1706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4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29 118 3393,'0'0'563,"0"0"-159,0 0 196,0 0 139,0 0-187,-7-13-354,-14-40-287,21 53 88,0-1-1,0 0 1,0 1-1,0-1 1,0 0-1,0 1 1,0-1-1,0 0 1,0 1-1,0-1 1,0 1-1,0-1 1,1 0-1,-1 1 1,0-1-1,0 1 1,1-1-1,-1 0 1,0 1-1,1-1 1,-1 1-1,1-1 1,-1 1-1,1 0 1,-1-1 0,1 1-1,-1-1 1,1 1-1,-1 0 1,1-1-1,-1 1 1,1 0-1,-1 0 1,2-1-1,24-3-49,-17 4 27,466-29-3476,-468 28 3426,-1 1-1,1 1 1,-1-1 0,1 1 0,-1 1 0,0-1 0,0 1 0,1 0 0,9 5 0,-14-6 52,0 0-1,0 1 1,-1-1 0,1 1-1,-1-1 1,1 1 0,-1 0 0,1-1-1,-1 1 1,0 0 0,0 0-1,0 0 1,0 0 0,0 0-1,0 0 1,-1 0 0,1 0 0,-1 1-1,1-1 1,-1 0 0,0 0-1,0 0 1,0 1 0,0-1 0,0 0-1,0 0 1,-1 0 0,1 1-1,-1-1 1,0 0 0,1 0 0,-3 3-1,1 0 83,-1 1 0,0-1 0,-1 1 1,0-1-1,1 0 0,-2 0 0,1-1 0,0 1 0,-1-1 0,0 0 0,0 0 0,-7 4 0,-72 39 978,74-42-959,-48 24 638,-2-2 1,0-3-1,-88 22 1,146-46-694,2 0-139,0 0-29,31 3-765,19 15 11,-1 1 0,-1 3 0,0 2 1,58 40-1,-74-40 507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4.4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287 21 464,'0'0'954,"0"0"-50,0 0-84,-22 3 4,5-1-648,-21 3 537,-1-2-1,-42-1 1,72-4-624,1 1 0,-1-1 0,1-1 0,0 0 0,0 0 1,0 0-1,0-1 0,1 0 0,-9-6 0,15 9-242,1 1-488,15 0-3163,3 0 1759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4.9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13 1344,'0'0'1053,"0"0"-364,0 0 26,0 0-78,0 0-111,0 0-114,-12-2-195,10 2-214,-15-4 30,0 1 0,0 1 0,-23 0 0,34 2-32,-1 1-1,1-1 1,0 1 0,0 0 0,0 1-1,0-1 1,0 1 0,0 0 0,0 1-1,0-1 1,1 1 0,-1 1 0,1-1-1,0 1 1,-5 4 0,0 0-62,1 1 0,0 0 0,0 1-1,1 0 1,0 0 0,0 1 0,1 0 0,1 0 0,0 0 0,1 1 0,0 0-1,0 0 1,2 1 0,-1-1 0,2 1 0,-1 0 0,1 13 0,2-25 39,0 1 1,0-1 0,1 1 0,-1-1 0,1 0 0,-1 0-1,1 1 1,0-1 0,-1 0 0,1 0 0,0 0-1,0 0 1,0 1 0,0-1 0,0 0 0,0-1-1,0 1 1,0 0 0,0 0 0,0 0 0,1-1 0,-1 1-1,0-1 1,0 1 0,1-1 0,-1 1 0,0-1-1,1 0 1,-1 1 0,1-1 0,-1 0 0,3 0 0,55-1-462,-47 1 468,1-2-15,1 0-1,-1 0 1,1-1-1,-1-1 1,18-7-1,-24 8 18,-1 0-1,1 0 0,-1 0 1,0-1-1,0 1 1,-1-1-1,1-1 0,-1 1 1,0-1-1,0 0 1,0 0-1,5-10 0,-9 13 90,0-1 0,0 0 0,0 0 0,-1 1 0,1-1 0,-1 0 0,0 0 0,0 0-1,0 0 1,-1-4 0,1-7 82,12 60-429,-11-35 286,0-1 0,1 1 0,0 0 0,1-1 0,8 20-1,-8-25-126,-1-1 0,1 0 0,0 1 0,0-1 0,1 0 0,-1 0 0,1-1-1,0 1 1,0-1 0,0 0 0,0 0 0,0 0 0,1 0 0,6 2-1,17 5-1699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5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1088,'0'0'1513,"0"0"-717,0 0-527,0 0-345,5 0-17,205-15 1068,-209 15-980,0 1-1,0-1 1,0 1 0,0-1 0,0 1 0,0 0 0,0-1 0,0 1 0,-1 0 0,1 0-1,0 0 1,0-1 0,-1 1 0,1 0 0,0 0 0,-1 0 0,1 0 0,-1 0 0,0 0 0,1 0-1,-1 0 1,0 1 0,1-1 0,-1 0 0,0 0 0,0 0 0,0 0 0,0 0 0,0 0-1,0 1 1,-1 0 0,0 43 165,0-40-115,-14 65 208,11-59-296,1 0 0,0 0 0,1 0 0,0 0 0,1 0 0,0 23 0,1-33 21,1 0-1,-1 0 1,1 0-1,0 0 1,-1 0-1,1 0 1,0 0-1,0-1 1,0 1 0,-1 0-1,1-1 1,0 1-1,0 0 1,0-1-1,0 1 1,0-1-1,0 1 1,0-1 0,1 0-1,-1 1 1,0-1-1,0 0 1,0 0-1,0 0 1,0 0-1,0 0 1,1 0 0,1 0-1,36-3 91,-27-1-135,0 0 0,-1-1 0,1 0 0,-1 0 0,0-2 1,0 1-1,-1-1 0,0-1 0,0 0 0,0 0 0,-1-1 0,-1 0 0,1-1 0,-2 0 0,1 0 0,-1-1 0,-1 0 0,0 0 0,-1 0 0,8-22 1,-10 0 452,-2 20-4,8 31-297,-6-9 24,5 13 71,0 1-1,2-2 0,0 1 1,21 30-1,-26-46-190,0 0-1,0 0 1,1 0 0,0-1-1,0 0 1,0 0-1,0 0 1,1-1 0,0 1-1,0-2 1,0 1-1,1-1 1,-1 0 0,1-1-1,0 0 1,-1 0-1,1 0 1,8 0 0,3-1-564,0 0 0,33-4 0,-12-6-1532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7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164 122 4281,'0'0'835,"0"0"-374,0 0-219,0 0-106,0 0-198,-24-8 1352,18 8-1292,-1 0 0,0 0-1,0 1 1,0 0 0,0 0 0,1 1 0,-1 0 0,0 0-1,1 0 1,0 1 0,-11 6 0,13-6-19,0 0 1,1 0-1,-1 1 0,1-1 1,0 1-1,0 0 0,0 0 1,1 0-1,-1 0 0,1 0 1,0 0-1,0 1 0,0-1 0,1 1 1,0 0-1,0-1 0,0 1 1,0 5-1,-1 2-70,1 0 1,0 0-1,0 0 0,2 0 0,1 14 1,-1-23 73,-1-1 1,1 1 0,0-1-1,-1 1 1,1 0 0,1-1-1,-1 0 1,0 1 0,1-1-1,-1 0 1,1 0 0,-1 0 0,1 0-1,0 0 1,0 0 0,0 0-1,0 0 1,0-1 0,1 1-1,-1-1 1,0 0 0,1 0-1,-1 1 1,1-2 0,-1 1-1,1 0 1,-1 0 0,6 0 0,13 1 13,1-1 1,0-1 0,0-1 0,0-1 0,-1 0 0,1-2-1,-1 0 1,0-2 0,0 0 0,0-2 0,-1 0-1,0-1 1,-1-1 0,0-1 0,-1 0 0,0-2 0,0 0-1,23-23 1,-38 33 77,0-1 0,0 1 0,0-1 0,-1 1-1,1-1 1,-1 0 0,0 0 0,0 0 0,0 0 0,-1 0 0,0 0-1,1 0 1,-1-1 0,-1 1 0,1-5 0,-1 8 34,-6 37-97,4-28-70,1 0 1,0 1-1,0-1 0,0 0 1,2 1-1,-1-1 0,2 13 0,-1-19-4,0 1 0,0-1-1,0 1 1,0-1 0,0 0 0,0 1-1,1-1 1,-1 0 0,1 0-1,-1 0 1,1 0 0,0 0 0,0 0-1,0-1 1,0 1 0,0 0-1,0-1 1,0 0 0,1 1 0,-1-1-1,0 0 1,1 0 0,-1-1 0,1 1-1,-1 0 1,1-1 0,3 1-1,11 1 27,0-1-1,0 0 1,0-1-1,0-1 1,-1 0-1,24-6 1,-34 6 14,0 0 1,1-1-1,-1 0 1,0 0-1,0 0 1,0-1-1,-1 0 1,1 0-1,0 0 1,-1-1-1,0 0 1,0 0-1,0 0 1,-1-1-1,1 1 1,-1-1-1,0 0 1,0 0-1,5-11 1,-7 12 96,-1-1 0,1 1 0,-1 0 1,0 0-1,0 0 0,0-1 0,-1 1 0,0 0 1,0-1-1,0 1 0,0-1 0,-1 1 0,1 0 0,-1 0 1,0-1-1,0 1 0,-1 0 0,1 0 0,-1 0 1,0 0-1,0 0 0,-1 1 0,-4-8 0,3 7-52,0 0 0,-1 0 0,1 0 0,-1 1 0,1 0 0,-1 0 0,0 0-1,0 0 1,-1 1 0,1 0 0,-1 0 0,1 0 0,-1 1 0,1-1 0,-1 1 0,0 1-1,-9-1 1,1 2-150,1 0 1,0 0-1,-1 2 0,1 0 0,0 0 0,1 1 0,-1 1 0,1 0 1,0 0-1,0 1 0,0 1 0,1 0 0,0 1 0,0 0 0,-16 17 1,23-22 73,0 1 0,1-1 0,-1 1 0,1 0 1,0-1-1,1 1 0,-1 1 0,0-1 0,1 0 1,0 1-1,0-1 0,1 1 0,-1-1 1,1 1-1,0 0 0,0 0 0,0 0 0,1 0 1,0-1-1,0 1 0,0 0 0,0 0 0,3 8 1,-2-11 45,0 0 1,1 0 0,-1 0 0,1-1 0,-1 1 0,1-1-1,-1 1 1,1-1 0,0 0 0,0 1 0,0-1 0,0 0-1,0 0 1,0 0 0,0-1 0,0 1 0,0 0-1,1-1 1,3 1 0,50 5 37,-52-6-33,45 2-160,-1-3 0,1-1 0,-1-3 0,1-1 0,-2-3 0,1-2 0,-1-2 0,-1-2 0,72-34 0,-109 45 104,0-1 0,-1 0 0,1-1 0,-1 1 1,0-2-1,-1 1 0,1-1 0,7-10 0,-12 12 212,1 0-1,-1-1 0,0 0 0,0 0 0,0 0 0,-1 0 0,0 0 0,0 0 0,-1 0 0,0-1 0,0 1 0,0-1 1,-1-9-1,-6-16 1807,1 18-1130,7 43-847,-3-22-27,1 1 1,1-1-1,-1 0 1,1 0-1,0 0 1,4 13-1,8 9 63,-2-7-82,-1-1-1,-1 1 1,-1 1-1,-2 0 1,0 0-1,-1 0 1,-1 1 0,1 27-1,-5-50 77,0 1 0,0-1 0,0 0 0,0 0 0,0 1 0,0-1 0,-1 0 0,1 1 0,0-1 0,-1 0 0,1 0 0,-1 1 0,1-1 0,-1 0 0,0 0 0,1 0 0,-2 2 0,1-3 45,0 1 1,1-1 0,-1 0 0,0 1 0,0-1 0,1 0 0,-1 0 0,0 1 0,0-1-1,1 0 1,-1 0 0,0 0 0,0 0 0,1 0 0,-1 0 0,0 0 0,0 0-1,0 0 1,1 0 0,-1-1 0,-1 1 0,-1-2 53,-1 1 0,1-1 1,0 0-1,0 0 0,0 0 0,0 0 0,0-1 1,0 1-1,0-1 0,-2-3 0,-43-59 1705,47 61-1696,3 3-4043,3 1 1827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8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25 780 3897,'0'0'1796,"0"0"-1025,0 0-514,0 0 81,-4-23-90,1 8-215,-3-10 59,1-1 0,2 1-1,1 0 1,0-1 0,3-28 0,11-12 18,27-91-1,-24 110-16,-3-1 0,-1 0-1,-3-1 1,3-67 0,-12 103-123,1-3 156,2 21-1240,16 96 905,-5 1 0,-4 1-1,-6 131 1,-22-50-231,19-182 308,0 0 1,0 0 0,0 0-1,0 0 1,0 0 0,1 0-1,-1 0 1,0 0 0,1 0-1,-1 0 1,1-1 0,0 1-1,0 0 1,0 0 0,0-1-1,0 1 1,0 0 0,0-1-1,0 1 1,2 1 0,11 5-2686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5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 4217,'0'0'729,"0"0"-442,0 0-239,21-13-60,66-42 8,-74 47 21,1 2 0,0 0-1,1 1 1,-1 0 0,1 1-1,0 1 1,0 0 0,0 1-1,0 0 1,0 2 0,25 1 0,-20-1 2,-17 0-8,-1 1-1,1 0 1,-1-1 0,1 1-1,-1 0 1,0 0 0,1 0-1,-1 0 1,0 1 0,0-1-1,0 1 1,0-1 0,0 1-1,0 0 1,0 0-1,0 0 1,-1 0 0,1 0-1,-1 0 1,0 0 0,1 0-1,-1 1 1,0-1 0,0 0-1,0 1 1,-1-1 0,1 1-1,-1-1 1,1 1-1,-1-1 1,0 3 0,3 13 57,-1 0 1,-1 0-1,-2 19 1,1-35-64,-1 9 20,-1-1 0,-1 1-1,0-1 1,0 1 0,-1-1-1,0 0 1,-1 0 0,0-1 0,0 0-1,-1 0 1,0 0 0,-1 0-1,0-1 1,-13 12 0,6-7 53,0 0 0,-1-1 0,0 0 1,-1-1-1,-1-1 0,0 0 0,-26 10 1,0-12 15,42-7-77,0-1-1,0 0 1,0 0-1,0 0 1,0 1-1,0-1 0,0 0 1,0 0-1,0-1 1,0 1-1,0 0 1,0 0-1,0 0 1,0-1-1,0 1 1,1 0-1,-1-1 1,0 1-1,0-1 1,0 1-1,0-1 1,0 1-1,1-1 1,-1 0-1,0 1 0,1-1 1,-1 0-1,0 0 1,1 1-1,-1-1 1,1 0-1,-1 0 1,1 0-1,0 0 1,-1 0-1,1-1 1,-1 0-11,1-1 0,0 1 0,0 0 0,1-1 0,-1 1 0,1 0 0,-1-1 0,1 1 0,-1 0 0,1 0 0,0 0 0,0-1 1,0 1-1,1 0 0,-1 0 0,0 1 0,1-1 0,1-2 0,1 1-37,-1 1 0,1 0 0,0 0-1,0 0 1,0 0 0,0 1 0,0-1 0,0 1 0,7-1 0,82-11-268,-76 13 282,-1-1 0,0-1 1,0 0-1,0-2 0,0 1 1,0-2-1,-1 0 0,0-1 0,0-1 1,19-11-1,-29 129 348,-5-108-335,0 0 0,0 0 0,0 0 0,0 1 0,1-1 0,-1 0 0,1 0 1,0 0-1,0 0 0,0 0 0,0 0 0,1 0 0,-1 0 0,1 0 0,0-1 1,0 1-1,0-1 0,0 1 0,0-1 0,0 0 0,1 0 0,-1 0 1,1 0-1,-1 0 0,1 0 0,0-1 0,0 1 0,0-1 0,0 0 0,0 0 1,0 0-1,0 0 0,5 0 0,-2 0-3,1-1 0,-1 1 0,0-2 0,1 1 0,-1-1 0,0 0 0,1 0 1,-1-1-1,0 0 0,0 0 0,0 0 0,-1-1 0,1 0 0,0 0 0,-1 0 0,8-6 0,-6 3-15,1 0 0,-1-1-1,0 0 1,-1 0 0,1-1 0,-1 1-1,-1-1 1,1 0 0,-2-1-1,1 1 1,-1-1 0,0 0 0,-1 0-1,0-1 1,0 1 0,-1-1-1,-1 1 1,1-1 0,-1 1 0,-1-1-1,0 0 1,0 0 0,-3-9-1,2 15 17,0-1 0,-1 1-1,0 0 1,0 0 0,0 0 0,-1 1-1,1-1 1,-1 0 0,0 1-1,0 0 1,0 0 0,0 0-1,0 0 1,-1 0 0,0 0-1,1 1 1,-1 0 0,0 0-1,0 0 1,0 0 0,0 1 0,-1-1-1,-5 0 1,-8-2 3,0 0-1,0 2 1,0 0 0,-24 1-1,37 2-13,0 0 0,0 0 0,0 1-1,0 0 1,0 0 0,0 0-1,0 0 1,1 1 0,-1 0 0,1 0-1,0 0 1,0 0 0,0 1 0,-5 5-1,-1 2 16,0 0 0,1 0-1,0 1 1,-7 13 0,12-18 51,1 0-1,-1 0 1,1 1 0,1-1 0,-1 1 0,1 0 0,1 0 0,-2 12 0,3-18-37,0 1 1,0-1-1,0 1 1,0-1-1,1 0 1,-1 1 0,1-1-1,-1 0 1,1 1-1,0-1 1,0 0-1,0 0 1,0 0-1,0 0 1,1 0-1,-1 0 1,1 0-1,-1 0 1,1-1-1,-1 1 1,1 0-1,0-1 1,0 1-1,0-1 1,0 0-1,0 0 1,0 0 0,0 0-1,1 0 1,-1 0-1,0 0 1,3 0-1,20 3 25,0-2 0,0 0 0,0-2-1,0 0 1,0-2 0,0-1 0,0-1 0,0-1-1,27-9 1,-12 2-85,-1-2 0,45-22 1,-73 31 42,-1 0 0,0-1 0,0-1 0,0 0 0,-1 0 0,0-1 0,0 0 0,-1 0 0,0-1 0,0 0 0,-1 0 0,9-16 0,-14 20 6,-1 0-1,1-1 0,-1 1 1,0 0-1,-1-1 0,1 1 1,-1-11-1,0 12 35,0-1 1,0 1-1,0-1 0,1 1 0,-1 0 1,1-1-1,0 1 0,3-8 0,-4 12-50,0 0 0,0 0 0,0 0 0,0 1 0,0-1 0,0 0 0,0 0 0,0 0 1,0 1-1,0-1 0,0 0 0,0 0 0,0 1 0,0-1 0,0 0 0,0 0 0,0 0 0,0 1 0,0-1 0,0 0 0,0 0 0,0 0 0,0 1 0,1-1 0,-1 0 0,0 0 0,0 0 0,0 0 0,0 1 0,0-1 0,1 0 0,-1 0 0,0 0 0,0 0 0,0 0 0,0 0 0,1 1 0,-1-1 0,0 0 0,0 0 0,0 0 0,1 0 0,-1 0 0,0 0 0,0 0 0,1 0 1,-1 0-1,0 0 0,0 0 0,0 0 0,1 0 0,-1 0 0,0 0 0,0 0 0,0 0 0,1 0 0,-1 0 0,0-1 0,0 1 0,0 0 0,1 0 0,-1 0 0,0 0 0,0 0 0,0 0 0,0-1 0,1 1 0,2 18-191,-2-4 195,0-1 0,-1 0-1,0 1 1,-1-1 0,-1 0 0,0 0-1,0 0 1,-2 0 0,1 0-1,-2 0 1,0-1 0,0 0 0,-1 0-1,-1 0 1,-14 20 0,16-26 9,-8 14-59,-2-1-1,0-1 0,-1 0 1,-1-1-1,-1-1 0,-31 22 1,49-38 67,-1 0 1,1 0 0,-1 0 0,1 0 0,-1 1 0,1-1-1,-1 0 1,1 0 0,0-1 0,-1 1 0,1 0 0,-1 0-1,1 0 1,-1 0 0,1 0 0,-1 0 0,1-1 0,-1 1 0,1 0-1,-1 0 1,1-1 0,0 1 0,-1 0 0,1 0 0,0-1-1,-1 1 1,1-1 0,0 1 0,-1 0 0,1-1 0,0 1-1,0-1 1,-1 1 0,1 0 0,0-1 0,0 1 0,0-1-1,0 1 1,0-1 0,-1 1 0,1-1 0,0 1 0,0-1 0,0 1-1,0-1 1,0 1 0,1-1 0,-1 0 0,-2-36 160,1 24 0,-7-68-471,9 85 250,-1-1 1,2 1-1,-1-1 0,0 0 0,1 0 1,-1 1-1,1-1 0,0 0 1,0 0-1,0-1 0,1 1 1,-1 0-1,1-1 0,-1 1 0,1-1 1,0 0-1,0 0 0,0 0 1,0 0-1,0-1 0,0 1 0,1-1 1,5 2-1,5 1-201,1-2 0,-1 1 0,0-2 0,21 0-1,5 0-1475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39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26 206 760,'0'0'560,"0"0"-137,0 0 37,0 0-44,2 22-76,-2-13-319,1 15 151,2 0-1,0 0 1,1 0 0,2-1-1,15 44 1,-17-60-111,0 0-1,0-1 1,0 1-1,1-1 1,0-1-1,0 1 1,1-1-1,-1 1 1,1-2-1,1 1 1,-1-1 0,0 1-1,1-2 1,0 1-1,0-1 1,0 0-1,0-1 1,1 1-1,-1-1 1,1-1-1,-1 1 1,1-2-1,-1 1 1,1-1-1,0 0 1,0 0-1,-1-1 1,1 0 0,-1 0-1,11-4 1,-12 3-83,0 0 1,0 0-1,-1-1 1,1 0-1,-1 0 1,0 0-1,0-1 1,0 0-1,0 0 1,-1 0-1,1 0 1,-1-1-1,0 1 1,-1-1-1,1 0 1,-1 0-1,0-1 1,0 1-1,0-1 1,-1 0-1,0 1 1,0-1-1,-1 0 1,2-9-1,1-6 120,-1-1 0,-1 1 0,-1-1-1,-1 0 1,-4-35 0,2 41-31,0 0 0,-2 0-1,1 1 1,-2-1 0,0 1 0,-1 0 0,-15-27 0,17 36-97,1 0 1,-1 1-1,0 0 1,-1 0-1,1 0 1,-1 0-1,0 1 1,0 0-1,0 0 1,-1 0 0,0 0-1,1 1 1,-1 0-1,0 0 1,0 1-1,-1 0 1,1 0-1,-1 0 1,1 1-1,-1 0 1,-8-1 0,7 2 5,0 0 0,-1 0 0,1 0 0,0 1 0,0 0 0,0 1 0,0 0 0,0 0 0,0 1 0,0 0 0,0 0 0,1 1 0,0-1 1,0 2-1,0-1 0,0 1 0,1 0 0,-1 1 0,1-1 0,0 1 0,1 1 0,0-1 0,0 1 0,0-1 0,1 1 0,0 1 0,0-1 0,1 1 1,0-1-1,0 1 0,1 0 0,0 0 0,0 0 0,1 0 0,0 1 0,0 9 0,1-11-8,0 0 0,0 1 0,1-1-1,0 0 1,0 0 0,1 1 0,0-1 0,0 0 0,1 0 0,0-1-1,0 1 1,1-1 0,5 9 0,1-3-242,0 0-1,1 0 1,1-1-1,0-1 1,16 12 0,28 14-1167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40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319 176 672,'0'0'2827,"0"0"-1401,0 0-738,0 0-181,0 0-168,0 0-137,-4-2-90,4 1-126,0 1 0,-1 0 0,1-1 0,-1 1 0,1-1 0,-1 1 0,1 0 0,-1-1 0,1 1 0,-1 0 0,1 0 0,-1 0 0,0-1 0,1 1 0,-1 0 0,1 0 0,-1 0 0,0 0 0,1 0 0,-1 0 0,1 0 0,-1 0 0,0 0 0,1 0 0,-1 0 0,1 1 0,-1-1 0,0 0 0,1 0 0,-1 0 0,1 1 0,-1-1 0,1 0 0,-1 1 0,0 0 0,-12 26-372,10-20 539,-5 13-162,1 0 0,0 1 0,1 0 0,2 0 0,0 0 0,1 1 0,1-1 0,1 1 1,3 42-1,0-58 6,0-1 0,0 1 0,1-1 1,-1 1-1,1-1 0,0 0 0,0 0 0,1 0 1,0-1-1,0 1 0,0-1 0,0 0 1,1 0-1,-1 0 0,1-1 0,0 1 1,0-1-1,0-1 0,1 1 0,-1-1 1,1 1-1,-1-2 0,1 1 0,0 0 0,-1-1 1,8 0-1,-7 1-33,0-1 0,0 0 0,0-1 0,0 0 1,0 0-1,0 0 0,0 0 0,0-1 0,0 0 0,-1 0 1,1-1-1,0 0 0,0 0 0,-1 0 0,1 0 0,-1-1 0,0 0 1,0 0-1,0-1 0,0 1 0,0-1 0,-1 0 0,0 0 0,1-1 1,4-7-1,-3 1 94,-1 0-1,-1-1 1,0 1 0,-1-1 0,0 0 0,0 0 0,-2 0 0,1 0-1,-1 0 1,-1 0 0,0-1 0,-1 1 0,-3-15 0,0 5 85,-1 0 0,-2 0 0,0 1 0,-1-1 1,-1 2-1,-14-24 0,11 22-71,4 5-13,-2 1 1,0 0 0,-19-22 0,25 34-76,1 0 0,-1 0 0,0 1 0,0 0 0,0 0 1,0 0-1,-1 0 0,1 1 0,-1-1 0,0 1 0,0 0 1,0 1-1,0-1 0,0 1 0,0 0 0,0 0 0,-9 0 0,5 2-113,0 1-1,0-1 0,0 2 0,1-1 0,-1 1 0,0 0 0,1 1 0,0 0 0,0 0 0,0 1 1,0 0-1,1 0 0,0 1 0,-12 12 0,-4 5-623,0 2 1,-29 42-1,9-3-114,8-3-61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40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4153,'0'0'1128,"0"0"-608,0 0-200,0 0 16,0 0-208,0 0-128,0 0-272,0 0-592,0 0 136,3 3 392,-1 3-296,0-2-1537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41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126 157 4689,'0'0'1010,"0"0"-524,0 0-235,0 0-200,0 0-85,0 0-148,-4 15-330,1 20 556,4 61 1,0-36-58,-1-55 3,0 0 1,0 1-1,1-1 1,0 0 0,0 0-1,0 0 1,0 0 0,1 0-1,0-1 1,0 1-1,0 0 1,0-1 0,1 1-1,0-1 1,0 0-1,0 0 1,0 0 0,8 6-1,-4-4 55,1-1 0,0 0 0,0-1 0,0 0 0,1 0 0,-1-1 1,1 0-1,0-1 0,17 3 0,4 1-24,1-2 1,60 0 0,-83-4-133,0 0 0,0-1 0,0 0 0,-1 0 1,1 0-1,-1-1 0,1 0 0,-1-1 0,1 0 1,-1 0-1,0 0 0,0-1 0,-1 0 0,1 0 0,-1-1 1,0 0-1,7-6 0,-10 6 135,0 0 0,0 0 0,-1 0 0,0 0 0,0 0 0,0 0 0,0-1 0,-1 1 0,0-1 0,0 1 0,-1-1 1,1 0-1,-1 1 0,0-1 0,-1 0 0,1 1 0,-1-1 0,-2-6 0,-2-8 297,-1 0 0,-1 1-1,-14-29 1,7 20-152,-1-6-117,-2 1 0,-1 1 1,-35-48-1,49 76-87,1 0 1,-1 1 0,0 0 0,0 0 0,0 0 0,-1 1-1,1 0 1,-1-1 0,1 1 0,-1 1 0,0-1-1,1 1 1,-1 0 0,0 0 0,0 0 0,0 0-1,0 1 1,0 0 0,0 0 0,0 1 0,0-1-1,0 1 1,0 0 0,0 0 0,-6 3 0,-5 1-67,0 1 0,0 1 0,0 1 1,0 0-1,-27 20 0,26-16 73,1 2 1,0 0-1,1 0 0,1 2 1,0 0-1,-15 22 0,24-30-37,-1 1-1,2-1 0,-1 1 0,1 0 0,0 0 0,1 1 1,0-1-1,1 1 0,0-1 0,0 1 0,1 0 0,0 0 1,1-1-1,0 1 0,2 16 0,0-22 5,-1 0-1,1 0 1,0 0 0,-1 0-1,2 0 1,-1 0 0,0 0-1,1-1 1,0 1 0,0-1-1,0 0 1,0 0 0,0 0-1,1 0 1,-1 0-1,1-1 1,0 0 0,0 1-1,7 2 1,6 2-133,1-1 0,0 0 0,24 4 0,8-3-901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7:42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1 339 3201,'0'0'1084,"0"0"-256,0 0-156,0 0-176,0 0-189,0 0-150,2-4-49,-1 2-104,0 0-1,0 0 1,0 0-1,0 0 0,0 0 1,0 0-1,0 1 1,1-1-1,-1 1 0,4-4 1,-5 5 24,0 0-62,0 0-12,7 24-416,-5-12 469,0 0 1,1 0-1,1 0 0,8 21 0,-9-29 0,0 1 1,0 0 0,1 0-1,0-1 1,-1 0 0,1 0-1,1 0 1,-1 0-1,1-1 1,-1 0 0,1 1-1,10 3 1,2 1 1,1-1-1,0-1 1,0 0 0,0-2-1,33 5 1,96-3-180,-144-5 166,1-2 0,-1 1-1,1 0 1,-1-1 0,1 0-1,-1 1 1,1-2 0,-1 1 0,0 0-1,0 0 1,0-1 0,1 0-1,-1 0 1,-1 0 0,1 0-1,0 0 1,4-5 0,-3 2 33,0 0 0,-1 0 1,1-1-1,-1 1 1,0-1-1,-1 0 0,1 0 1,-1 0-1,1-7 1,2-13 170,-1 0 1,-2-1-1,0-45 1,-2 57-146,-2 1-49,1-1 0,-2 1-1,0-1 1,0 1 0,-2 0 0,1 0 0,-2 1 0,0-1 0,-1 1 0,0 1 0,0-1 0,-2 1 0,1 0 0,-2 1 0,0 0 0,0 1 0,-16-13 0,21 20-47,-1 0 1,-1 0-1,1 1 0,0 0 0,-1 0 1,1 0-1,-1 1 0,1 0 1,-1 1-1,1-1 0,-1 1 1,0 0-1,1 1 0,-1 0 0,0 0 1,1 0-1,-1 1 0,1 0 1,0 0-1,0 0 0,-1 1 1,2 0-1,-1 0 0,0 1 0,-6 4 1,-2 2 18,0 1 1,0 1 0,1 0-1,0 0 1,1 2-1,1-1 1,0 1 0,-11 20-1,16-24 12,0 0 0,1 0 0,1 1 0,-1-1-1,2 1 1,-1 0 0,2 0 0,-1 0 0,2 0 0,-1 1-1,1-1 1,1 1 0,0-1 0,1 0 0,2 13 0,-1-19 10,0 0 1,1-1 0,0 1-1,0-1 1,0 0 0,0 1-1,0-1 1,1-1 0,0 1-1,0 0 1,0-1 0,0 0 0,1 0-1,-1 0 1,1-1 0,-1 1-1,1-1 1,0 0 0,9 2-1,6 2-38,-1-1-1,0-1 0,39 3 0,-47-6-13,21 1-225,0-1 0,44-3 0,-66 1 278,0-1-1,0 0 0,-1-1 1,1 1-1,0-2 0,-1 0 1,0 0-1,0 0 0,0-1 1,-1 0-1,15-12 0,20-25 250,-30 28-98,1 1-1,25-19 1,-37 41-144,0 1 0,1-1 0,1 1 1,0-1-1,0 0 0,9 14 0,-6-15-4,2 0-1,-1-1 0,1 1 1,0-2-1,1 1 1,-1-1-1,1-1 0,0 1 1,1-2-1,-1 0 0,1 0 1,0-1-1,0 0 1,17 2-1,17 1 7,0-2 0,53-2 0,-94-1 27,0-1-1,0 0 1,0 0 0,-1 0-1,1-1 1,0 1 0,0-1-1,-1 0 1,1 0-1,0 0 1,-1-1 0,1 1-1,-1-1 1,0 0 0,1 0-1,-1 0 1,0 0 0,0-1-1,0 1 1,-1-1 0,1 0-1,0 0 1,-1 1 0,0-2-1,0 1 1,0 0 0,0 0-1,0-1 1,-1 1 0,1-1-1,-1 1 1,0-1 0,0 0-1,-1 0 1,1 1 0,-1-1-1,1-7 1,0-3 114,0 0 0,-1 0 0,-1-1 1,0 1-1,-1 0 0,0 0 0,-1 1 0,-10-28 0,9 32-165,-1-1 0,-1 1 0,0-1 0,0 1 0,-1 1 0,0-1 0,0 1-1,-1 1 1,0-1 0,0 1 0,-1 1 0,-12-8 0,0 2-125,0 1 1,0 2-1,-1 0 1,-1 1-1,0 1 1,0 1-1,0 1 1,0 1 0,-1 1-1,0 1 1,-27 2-1,42 0-57,-1 1 1,0 0-1,0 1 0,1 0 0,-1 1 1,1 0-1,-1 0 0,1 1 0,0 0 1,0 0-1,1 1 0,0 1 0,-1-1 1,-7 9-1,-21 17-1812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2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163 13 440,'0'0'807,"0"0"-220,0 0-60,0 0-163,0 0-98,-12-13 775,10 14-886,1 0 1,-1 0 0,1 0 0,0 0 0,-1 0 0,1 0-1,0 0 1,0 0 0,-1 0 0,1 1 0,0-1 0,0 1-1,0-1 1,1 0 0,-1 1 0,0 0 0,0-1 0,1 1-1,-1-1 1,1 1 0,0 0 0,-1-1 0,1 3 0,-14 62-596,7-27 678,-3-1-214,-2 12 19,-3-1 1,-1 0 0,-38 75-1,107-122-1102,33-4-1788,-83-42 3017,15 2 284,-15 38-288,-1 0 1,0-1-1,1 1 1,-2-1-1,1 1 1,0-1-1,-1 1 1,0-1-1,1-7 1,-2 11 121,0 1-52,0 0-138,0 0-78,0 0-20,0 0-40,0 35-66,7 181 227,-7-215-164,0-1-118,0 0-110,39 6-3469,-24-4 1555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2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34 4785,'0'0'1016,"0"0"-384,0 0-216,0 0 49,0 0-281,0 0-88,0 0-96,-18-21-224,18 21-169,0-2-191,0-2-576,0-2-1456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3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49 2369,'0'0'1567,"0"0"-554,0 0-291,0 0-160,0 0-212,0 0-97,0 0-173,8-13-549,0 8 442,0 0 1,1 1 0,0 0-1,0 0 1,1 1 0,-1 0 0,1 1-1,-1 0 1,1 1 0,16-1-1,-25 2 11,0 0-1,-1 1 0,1-1 0,0 0 1,0 1-1,0-1 0,-1 1 0,1-1 1,0 1-1,-1-1 0,1 1 0,-1 0 1,1-1-1,-1 1 0,1 0 0,-1 0 1,1-1-1,-1 1 0,1 0 0,-1 0 1,0-1-1,0 1 0,1 0 0,-1 0 1,0 0-1,0 0 0,0-1 0,0 1 1,0 0-1,0 1 0,1 34-89,-2-28 109,1-1-1,-1 0 0,0 0 0,0 0 0,-1-1 0,0 1 0,0 0 1,-1-1-1,0 0 0,0 1 0,0-1 0,-1 0 0,0-1 1,0 1-1,-6 6 0,-7 6 17,-1-1 0,-33 25 0,73-57 80,1 0 1,34-15-1,-44 24-180,0 0-1,1 0 0,0 1 1,0 1-1,0 1 0,0 0 1,22-2-1,-35 6 38,0-1 0,1 1 0,-1-1 0,0 1 0,0-1 1,0 1-1,1 0 0,-1 0 0,0 0 0,0 0 0,0 0 0,0-1 0,-1 2 0,1-1 0,0 0 0,0 0 0,0 0 0,-1 0 1,1 0-1,-1 1 0,1-1 0,-1 0 0,1 1 0,-1-1 0,0 0 0,0 1 0,0-1 0,0 0 0,0 2 0,4 52 153,-4-43-164,5 45 159,-2-37 68,-2 1 0,0 0 0,-2 27 0,0-46-126,1-1 0,-1 1-1,0 0 1,0-1 0,0 1 0,0-1 0,0 1-1,0-1 1,0 1 0,0-1 0,-1 0 0,1 0 0,0 1-1,-1-1 1,1 0 0,-1 0 0,1 0 0,-1-1-1,0 1 1,1 0 0,-1-1 0,0 1 0,1-1-1,-1 1 1,0-1 0,0 0 0,-3 1 0,-58 1 632,51-2-571,4 0 20,1-1-1,-1 0 1,1 0-1,-1 0 0,-7-3 1,14 3-128,-1 1 0,0-1 1,0 1-1,1-1 0,-1 0 1,0 1-1,1-1 0,-1 0 0,1 0 1,-1 0-1,1 0 0,0-1 1,-1 1-1,1 0 0,0 0 1,0-1-1,0 1 0,0-1 1,0 1-1,0-1 0,0 1 0,0-1 1,1 0-1,-1 1 0,1-1 1,-1 0-1,1-2 0,29 4-3459,-12 2 1973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3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22 5641,'0'0'984,"0"0"-487,0 0-1,0 0-104,0 0-312,0 0-80,0 0-104,-23-2-480,29 0-321,15-5-39,-2 3-688,-3-2-1425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4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45 1872,'0'0'1711,"0"0"-654,0 0-452,0 0-150,0 0-158,-5 1-161,-9 5-235,25-5-527,32-10 163,-6-6 514,-26 10-38,0 0 1,0 1-1,1 0 1,-1 1-1,1 0 1,19-1-1,-30 4-29,0 0-1,0 0 1,0 1-1,-1-1 1,1 1-1,0-1 1,0 0-1,-1 1 1,1 0-1,0-1 1,-1 1-1,1-1 1,0 1-1,-1 0 0,1-1 1,-1 1-1,1 0 1,-1 0-1,1-1 1,-1 1-1,0 0 1,1 0-1,-1 0 1,0 0-1,0-1 1,0 1-1,0 0 1,1 0-1,-1 0 1,0 0-1,-1 1 0,1 38 178,0-29-106,-1 10-66,-2-1 0,0 0 0,-1 0 0,0 0 0,-2 0 0,-1-1 0,0 0 0,-1 0 0,-1-1 0,-1 0 0,0-1 0,-2 0 0,0 0 0,0-1 0,-2-1 0,-15 14 0,28-28-7,1 0-1,-1 0 0,0 0 0,0 0 0,0 0 0,0-1 1,0 1-1,0 0 0,0-1 0,0 1 0,0-1 1,0 1-1,0-1 0,0 1 0,0-1 0,0 0 1,0 1-1,-1-1 0,1 0 0,0 0 0,0 0 1,0 0-1,0 0 0,-1 0 0,1-1 0,-1 1 1,1-1-10,-1 0 0,1 0 1,0 0-1,0 0 1,0-1-1,1 1 1,-1 0-1,0 0 1,0-1-1,1 1 1,-1 0-1,0-1 1,1 1-1,0-1 0,-1 1 1,1-1-1,0-1 1,-2-6 50,2-1-1,-1 1 1,1-1 0,1 1 0,1-14-1,0 21-13,-1 0-1,0 1 1,0-1-1,1 0 0,-1 1 1,1-1-1,-1 1 1,1-1-1,0 1 0,0 0 1,0-1-1,-1 1 1,1 0-1,0 0 0,0 1 1,0-1-1,1 0 1,-1 1-1,0-1 0,0 1 1,0 0-1,0 0 1,0-1-1,1 1 0,2 1 1,1-1-4,1-1 1,-1 1 0,0 1-1,1 0 1,-1 0 0,0 0-1,0 0 1,7 3 0,4 4-27,1-2 0,1 0-1,-1-1 1,1-1 0,0-1 0,0 0 0,0-2 0,0 0 0,29-2-1,-26 1-98,-22 3 2536,-1 4-3859,-7-5-582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25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26 4417,'0'0'1440,"0"0"-784,0 0-31,0 0 255,0 0-296,0 0-184,0 0-248,-7-19-56,7 17-96,0 0 40,0 2-96,0-3-48,0 3-72,0 0-296,0 0 152,0 0-368,-2 0-353,-5 5-1239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50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149 160 784,'0'0'396,"0"0"-168,0 0-132,0 0-53,0 0-127,0 0-61,0 0 30,-18 23 760,13-14-572,1 0 0,0 0 0,1 0 0,-1 0 0,2 0-1,0 1 1,0-1 0,0 1 0,1 0 0,1 0 0,0-1-1,0 1 1,2 13 0,-1 12 380,0-28-428,0-1 1,1 0 0,-1 1 0,1-1-1,1 0 1,-1 0 0,1 0 0,0 0-1,0 0 1,1-1 0,0 0 0,0 1-1,7 6 1,-5-6-30,0 1-1,0-1 1,0-1-1,1 1 1,0-1-1,0-1 1,0 1-1,1-1 0,0 0 1,8 2-1,-6-4 1,1 0-1,-1-1 0,1 0 1,-1-1-1,1 0 0,-1-1 0,1 0 1,-1-1-1,0 0 0,0 0 0,0-1 1,0-1-1,0 1 0,16-10 0,-11 5 19,1-2-1,-1 1 0,-1-2 0,0 0 0,-1-1 0,0 0 0,21-26 0,-30 32-19,0 0 0,-1-1 0,0 1 1,0-1-1,0 1 0,-1-1 0,0 0 1,0 0-1,-1 0 0,0 0 0,0 0 1,-1 0-1,0-1 0,0 1 0,-1 0 1,1 0-1,-2 0 0,1 0 0,-1 0 0,0 0 1,0 0-1,-6-10 0,-4-9 403,-1 0 0,-2 1-1,-1 0 1,-21-26 0,33 47-362,1-1 0,-1 1 0,1 1 0,-1-1 1,0 0-1,-1 1 0,1 0 0,-1 0 0,1 0 0,-1 1 1,0-1-1,0 1 0,0 0 0,0 1 0,-7-2 0,-3 1-233,-1 1-1,1 0 1,-32 3-1,39-1 109,-8 0-103,0 1-1,0 1 0,0 1 0,0 0 0,1 1 0,0 1 0,-24 11 0,30-12 136,1 0-1,-1 0 0,1 1 0,0 0 0,0 0 1,1 1-1,0 0 0,0 0 0,1 1 1,0 0-1,0 0 0,1 0 0,-7 13 1,-1 17-501,4-4-359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5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354 217 1304,'0'0'1022,"9"-20"-215,-1 2-659,10-25 557,2 2 0,31-50 0,-46 87-1271,-3 13 55,-6 14 114,-8 16 403,-3 0-1,-35 66 0,29-61 105,-273 465 1514,233-410-2168,53-94-1395,6-13 806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29 536,'0'0'604,"0"0"140,0 0 87,0 0-237,0 0-265,0 0-31,-3-5 102,-13-14-44,12 14-58,4 5-90,0 0-64,0 10-102,1-2-40,1 1 1,0-1-1,0 0 1,1 0-1,0 0 1,8 15-1,7 19 23,-8-5-8,0 0 0,-3 0 0,-1 1-1,-2 0 1,-1 0 0,-2 0-1,-6 52 1,-5-32 30,6-38-487,1 0 0,-2 32 1,5-34-944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5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34 280,'0'0'783,"0"0"-127,0 0-6,0 0-17,0 0-121,0 0-175,0-5-158,0 4-174,0 0-1,0 0 0,0-1 0,0 1 1,0 0-1,1 0 0,-1 0 1,0 0-1,1 0 0,-1 0 1,1-1-1,-1 1 0,1 0 1,-1 0-1,1 0 0,-1 1 1,1-1-1,0 0 0,0 0 1,0 0-1,1-1 0,1 1-5,0 0-1,0 0 0,0 1 1,1-1-1,-1 1 0,0-1 1,1 1-1,5 0 0,3 0 57,34 0-202,53 7 0,-85-5-118,1 0 0,-1 2 0,0 0 0,0 0 1,0 1-1,-1 1 0,23 12 0,4 10-775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6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238 0 184,'0'0'888,"0"0"-328,0 0 353,0 0-329,-126 38-8,99-34-288,1 0 0,5-1-88,5-3-24,4 2-160,7-2-8,1 0-8,4 0-184,0 0-96,0 0-136,2-5-296,7-3-985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7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14 1536,'0'0'632,"0"0"-484,0 0-114,0 0 91,-49-12 2658,46 11-2806,1 1 0,-1-1-1,0 1 1,0 0-1,0 0 1,0 1-1,0-1 1,0 0-1,1 1 1,-1 0-1,0 0 1,0 0-1,1 0 1,-1 0-1,1 0 1,-1 1 0,1-1-1,-1 1 1,1 0-1,0-1 1,-4 5-1,4-2 33,-1 0 0,1 0 0,0 1 0,0-1-1,1 0 1,0 1 0,-1-1 0,1 1 0,1 0 0,-1-1-1,1 1 1,0 9 0,0 4-36,-1-9 20,1 0 0,0 1 0,1-1 1,0 0-1,0 0 0,1 1 1,0-1-1,6 16 0,-7-24-27,0 0-1,0 0 1,-1 0-1,1 0 1,0-1-1,0 1 1,0 0-1,0 0 1,0-1-1,0 1 1,0-1-1,0 1 1,0-1 0,0 1-1,0-1 1,1 0-1,-1 1 1,0-1-1,0 0 1,0 0-1,0 0 1,1 0-1,-1 0 1,0 0-1,0 0 1,0-1 0,0 1-1,1 0 1,-1 0-1,0-1 1,0 1-1,0-1 1,0 1-1,2-2 1,35-22-288,-37 23 328,58-59-184,-55 54 272,1 1-1,-1-1 1,1 0 0,-2 0 0,1 0-1,-1 0 1,0-1 0,0 1-1,3-11 1,-6 16-63,0 1 0,0 0 0,0-1 1,-1 1-1,1-1 0,0 1 0,0-1 0,0 1 0,0 0 0,0-1 0,0 1 0,-1-1 0,1 1 0,0 0 1,0-1-1,-1 1 0,1 0 0,0-1 0,0 1 0,-1 0 0,1 0 0,0-1 0,-1 1 0,1 0 0,0 0 1,-1-1-1,1 1 0,-1 0 0,1 0 0,0 0 0,-1 0 0,1 0 0,-1-1 0,1 1 0,0 0 1,-1 0-1,1 0 0,-1 0 0,1 0 0,-1 0 0,1 1 0,0-1 0,-1 0 0,1 0 0,-1 0 0,1 0 1,0 0-1,-1 1 0,1-1 0,-1 0 0,1 0 0,0 0 0,-1 1 0,1-1 0,0 0 0,0 1 0,-1-1 1,1 0-1,0 1 0,0-1 0,-1 0 0,1 1 0,0-1 0,0 1 0,0-1 0,0 0 0,-1 1 0,1-1 1,0 1-1,-2 6-61,1 0 1,0 0 0,0 0-1,0 0 1,1 0 0,0 11-1,0-15-17,0-1-1,0 1 1,1 0 0,-1-1-1,1 1 1,-1-1-1,1 1 1,0-1 0,0 1-1,0-1 1,0 0-1,1 1 1,-1-1 0,0 0-1,1 0 1,0 0-1,-1 0 1,1 0-1,3 2 1,0-1 24,1-1 0,-1 1 0,0-2 0,1 1 0,0 0 0,-1-1 0,1 0 1,0 0-1,0-1 0,-1 0 0,1 0 0,0 0 0,0-1 0,-1 1 0,1-1 0,0-1 0,-1 1 0,1-1 0,5-2 0,-8 2 26,1 0-1,-1 0 1,1 0-1,-1 0 0,0-1 1,0 1-1,0-1 1,0 0-1,-1 0 1,1 0-1,-1 0 1,0 0-1,1-1 0,-2 1 1,1 0-1,0-1 1,-1 0-1,1 1 1,-1-1-1,0 0 0,0 0 1,-1 0-1,1 0 1,-1 0-1,0 0 1,0 0-1,0 1 1,-1-6-1,1 7 9,-1 1-1,1 0 1,-1-1 0,0 1 0,1 0-1,-1 0 1,0-1 0,0 1-1,0 0 1,0 0 0,0 0-1,0 0 1,0 0 0,-3-1 0,-1-5-39,19 5-146,-8 2 201,-2 0-52,0 0 0,-1-1 0,1 2 0,0-1 0,0 0 0,-1 1 0,1 0 1,0-1-1,-1 1 0,5 2 0,-6-1 19,-1 0 0,1-1 0,-1 1 0,0 0-1,0 0 1,0 0 0,0-1 0,0 1 0,0 0 0,-1 0 0,1 1 0,0-1 0,-1 0 0,0 0-1,0 0 1,1 0 0,-1 0 0,0 0 0,0 1 0,-1 2 0,1-2 9,0 1 0,0 0 1,0-1-1,0 1 0,1 0 1,0-1-1,0 1 0,0-1 0,0 1 1,0-1-1,1 0 0,0 1 1,-1-1-1,1 0 0,0 0 0,1 0 1,-1 0-1,0 0 0,1-1 0,0 1 1,-1-1-1,1 0 0,0 0 1,0 0-1,0 0 0,1 0 0,-1 0 1,4 0-1,8 3-111,-1-2-1,2 0 1,-1 0 0,0-1-1,22-1 1,-2 1-580,-12 0-566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7.6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99 2865,'0'0'444,"0"0"-175,0 0-158,0 0-29,0 0 4,2-19 27,-2 7-337,5-48 1376,-4 53-760,0 8-68,-1 39-105,1 12-179,2 1-1,3-1 0,17 78 1,-15-98-55,2 7-751,-2-1-1,-1 1 1,2 59-1,-9-80-967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8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1 408,'0'0'2195,"0"0"-1076,0 0-773,0 0-286,3 0-166,45-1 174,-1 3 0,54 9-1,-86-8-81,-1 0 0,0 0-1,0 2 1,0-1 0,0 2 0,-1 0-1,0 0 1,0 2 0,-1-1 0,0 1-1,19 17 1,-28-21 16,0 1 0,0-1 1,-1 1-1,0 0 0,0-1 0,0 1 0,0 0 0,-1 1 0,1-1 0,-1 0 1,-1 0-1,1 0 0,-1 1 0,0-1 0,0 0 0,0 1 0,-1-1 0,-2 9 1,2-7 19,0 0 1,1 1-1,-1-1 1,2 0 0,-1 0-1,1 0 1,0 0 0,0 0-1,0 0 1,5 10 0,-6-16-74,1 0 0,-1 0-1,1 0 1,0 0 0,-1-1 0,1 1 0,0 0 0,0 0 0,-1-1 0,1 1 0,0-1 0,0 1 0,0 0 0,0-1 0,0 0 0,0 1 0,0-1 0,0 0 0,0 1 0,0-1 0,0 0 0,0 0 0,0 0 0,0 0 0,2 0 0,4 0-1134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8.7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74 4177,'0'0'1103,"0"0"-478,0 0-113,0 0-109,0 0-145,0 0-174,-2-11-70,2-1-10,-7-33 70,7 44-76,-1 1 0,1 0 0,0-1 0,0 1 1,0 0-1,0 0 0,-1-1 0,1 1 0,0 0 1,0 0-1,-1-1 0,1 1 0,0 0 1,0 0-1,-1 0 0,1-1 0,0 1 0,-1 0 1,1 0-1,0 0 0,-1 0 0,1 0 0,0 0 1,0 0-1,-1 0 0,1-1 0,0 1 1,-1 0-1,1 1 0,0-1 0,-1 0 0,1 0 1,0 0-1,-1 0 0,1 0 0,0 0 0,-1 0 1,1 0-1,0 1 0,-1-1 0,1 0 1,0 0-1,-1 1 0,-10 10-696,6 5 617,1 1 0,0 0 0,2 0 0,0 0 0,1 0 0,0 0 0,2 0 0,2 19 0,-3-34 43,1 1 1,-1-1-1,1 1 0,0-1 1,0 1-1,0-1 1,0 0-1,0 1 0,0-1 1,1 0-1,-1 0 0,1 0 1,-1 0-1,1 0 1,0 0-1,0-1 0,0 1 1,0 0-1,0-1 1,4 3-1,-2-3 20,-1 0 0,1 0 0,0 0 0,0 0 0,0-1 0,0 1 0,0-1 0,0 0 0,0 0 0,0-1 0,0 1 1,4-2-1,5-1 27,0-1 0,0-1 1,0 0-1,-1 0 1,0-1-1,19-13 0,-7 3-6,-13 9 24,0 0 1,0-1 0,0 0 0,-1 0 0,0-1 0,0-1 0,15-20 0,-26 30-11,1 0 0,0 0-1,0 0 1,0 0 0,0 0 0,0 0 0,0 0 0,-1 0 0,1 0 0,0 0 0,0 0-1,0 0 1,0 0 0,0 0 0,0 0 0,0 0 0,0 0 0,-1 0 0,1 0 0,0 0-1,0 0 1,0 0 0,0 0 0,0 0 0,0-1 0,0 1 0,0 0 0,0 0 0,0 0-1,0 0 1,0 0 0,-1 0 0,1 0 0,0 0 0,0-1 0,0 1 0,0 0 0,0 0-1,0 0 1,0 0 0,0 0 0,0 0 0,0-1 0,0 1 0,0 0 0,0 0 0,0 1 19,-1-1 0,0 1 0,1 0 0,-1 0 0,1 0 0,-1 0-1,1 0 1,-1 0 0,1 0 0,-1 0 0,1 0 0,0 0 0,-1 0 0,1 0 0,0 0 0,0 0 0,0 1 0,0 4-72,0-1 0,0 0 1,1 1-1,0-1 0,0 0 0,0 0 0,1 0 0,-1 1 0,1-2 0,0 1 0,1 0 0,-1 0 0,1-1 0,0 1 0,0-1 0,1 0 0,-1 0 0,1 0 0,0 0 0,0-1 0,0 1 0,9 4 1,1 3-394,0 0 0,1-1 0,0-1 0,29 13 0,-23-14-1241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9.2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1744,'0'0'1222,"0"0"-693,0 0-395,0 0 132,0 0 23,0 0-129,0 0-119,0 0-1,0 0-9,0 0 75,0 0 110,0 0-18,0 0-86,2 18 57,28 117 343,-19-77-681,3 0 0,35 95-1,-48-151 0,-1-1 36,1 1 1,-1-1-1,1 1 1,0-1-1,-1 1 1,1-1-1,0 1 1,0-1-1,0 0 1,-1 1-1,2-1 1,-1 0-1,0 0 1,0 0-1,0 0 1,0 0-1,1 0 1,-1 0-1,0 0 1,4 1-1,-5-2-2137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29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0 360,'0'0'1524,"0"0"-614,0 0-622,12 6-216,-10-5-70,5 2 1,0 0 0,0 1 1,-1 0-1,1 0 0,-1 1 0,0-1 0,0 1 1,-1 1-1,0-1 0,1 1 0,-2 0 0,1 0 0,6 12 1,-6-8 154,-1 1 0,-1 0 0,0 0 0,0 0 0,-1 0 0,0 0 0,-1 1 1,0 15-1,-2-25-86,0 0 0,0-1 0,0 1 0,0 0 0,0 0 0,0-1 0,0 1 0,0 0 0,-1-1 0,1 1 0,-1-1 0,1 0-1,-1 1 1,0-1 0,1 0 0,-1 0 0,0 0 0,0 0 0,0-1 0,0 1 0,0 0 0,0-1 0,0 1 0,0-1 0,-2 0 0,-53 9 430,31-9-397,25 0-264,1 0-37,0 0 13,0 0-188,10 0-2013,3 0 487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0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2 1800,'0'0'1363,"0"0"-751,0 0-391,0 0 39,0 0 242,0 0 100,-29 0 739,10 0-1210,11-1-102,-1 1 1,1 0 0,0 0 0,0 1 0,0 0 0,-11 3 0,17-3-44,0 0 0,0 0 0,0 0 0,0 1 0,0-1 0,0 0 0,0 1 0,0-1 0,0 1 0,1 0 0,-1-1 0,1 1 0,-1 0 0,1 0 0,0 0 0,0 0 0,0 0 0,0 0 0,0 1 0,0-1 0,1 0 0,-1 0 0,1 1 0,-1-1 0,1 0 0,0 1 0,0 2 0,-1 4-64,1 1-1,0-1 1,0 0-1,1 0 1,0 1-1,1-1 1,0 0-1,1 0 1,0 0-1,4 10 1,-5-15 24,1-1 1,-1 1 0,1-1 0,-1 1 0,1-1-1,0 0 1,0 0 0,0 0 0,1-1 0,-1 1-1,1-1 1,-1 0 0,1 0 0,0 0 0,0 0-1,0-1 1,0 1 0,0-1 0,0 0 0,1 0-1,-1-1 1,0 1 0,0-1 0,7 0 0,-7 0 44,0 0 1,0-1 0,0 1 0,0-1-1,0 0 1,0 0 0,0 0 0,0 0-1,0-1 1,0 1 0,-1-1 0,1 0 0,-1 0-1,1-1 1,-1 1 0,0-1 0,0 0-1,0 1 1,0-1 0,0-1 0,-1 1-1,1 0 1,-1-1 0,0 1 0,0-1-1,0 1 1,-1-1 0,1 0 0,-1 0 0,0 0-1,0 0 1,0 0 0,0-7 0,-1 11 546,0 0-96,0 0-222,1 4-238,1 5 35,0 0 0,1 1 0,1-1 0,6 13 0,-8-19-46,0 0-1,0 0 0,0 0 0,0 0 0,1-1 0,-1 1 0,1-1 0,0 0 0,0 0 0,0 0 0,0 0 0,0 0 0,0 0 0,0-1 0,1 0 0,5 2 0,36 5-922,-24-7-565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6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71 800,'0'0'1348,"0"0"-23,0 0 103,0 0-385,0 0-318,0 0-311,9-13-311,28-39-97,-36 52-6,0-1 0,0 0-1,1 1 1,-1-1 0,0 1 0,0-1-1,1 1 1,-1-1 0,0 1 0,0 0-1,1 0 1,-1 0 0,0-1 0,1 1-1,-1 1 1,0-1 0,1 0-1,-1 0 1,0 0 0,1 1 0,-1-1-1,0 1 1,0-1 0,0 1 0,1-1-1,-1 1 1,0 0 0,0-1 0,0 1-1,0 0 1,0 0 0,0 0 0,0 0-1,0 0 1,0 0 0,0 2-1,6 3-3,34 23-6,1-2 1,1-2 0,75 33-1,-116-58-25,0 1 0,0 0 0,0 0 0,0 0-1,0 0 1,0 1 0,0-1 0,0 1 0,0-1 0,-1 1 0,1-1-1,2 5 1,-4-6 26,1 1 0,-1 0-1,0 0 1,0 0 0,0 0-1,0-1 1,0 1 0,0 0 0,0 0-1,0 0 1,0 0 0,0-1-1,-1 1 1,1 0 0,0 0-1,0 0 1,-1-1 0,1 1-1,-1 0 1,1 0 0,-1-1-1,1 1 1,-1 0 0,1-1 0,-1 1-1,1-1 1,-1 1 0,0-1-1,1 1 1,-1-1 0,0 1-1,-1 0 1,1 0 16,-1 0 1,1 0-1,0 0 0,0 0 0,0 0 1,0 0-1,0 0 0,0 0 0,0 1 1,0-1-1,0 0 0,1 1 0,-1-1 1,0 0-1,1 1 0,-1-1 0,1 1 1,0-1-1,-1 1 0,1-1 1,0 1-1,0-1 0,0 1 0,0-1 1,0 1-1,1 0 0,-1-1 0,0 1 1,1-1-1,-1 0 0,1 1 0,-1-1 1,1 1-1,0-1 0,-1 0 0,1 1 1,0-1-1,2 2 0,0 1-37,0-1 0,0 1 0,0-1-1,1 0 1,-1 0 0,1 0 0,-1-1 0,1 1-1,0-1 1,0 0 0,1 0 0,3 1 0,0-1 35,-1 0 0,0-1 1,0 0-1,1 0 1,-1-1-1,0 0 0,1 0 1,-1-1-1,1 1 0,-1-2 1,0 1-1,0-1 1,0 0-1,0-1 0,9-4 1,-12 5-19,0-1 0,-1 1 0,0-1 0,0 1 0,0-1 0,0 0 0,0 0 0,0-1 0,-1 1 0,1-1 0,-1 1 0,0-1 0,0 0 0,-1 1 0,1-1 0,-1 0 0,1 0 0,-1-1 0,-1 1 0,1 0 0,0 0 0,-1 0 0,0 0 0,0-1 0,0 1 0,-1 0 0,0 0 0,-1-5 0,1 2 8,-1 1-1,-1 0 1,1 0 0,-1 0-1,0 0 1,-1 0 0,1 1 0,-1 0-1,0-1 1,0 2 0,-1-1-1,1 0 1,-1 1 0,0 0 0,-1 0-1,-7-5 1,5 4 3,0 0 0,-1 1 0,0 0 0,1 0 0,-2 1 0,1 0 0,0 1 0,-1 0 0,1 0 0,-15 0 0,21 2-9,1 1 1,0-1-1,0 1 1,0 0 0,-1 0-1,1 0 1,0 0-1,0 0 1,0 1-1,1-1 1,-1 1-1,0-1 1,0 1-1,1-1 1,-1 1-1,1 0 1,-1 0-1,1 0 1,0 0-1,0 0 1,0 0-1,0 0 1,0 0-1,0 0 1,1 1-1,-1-1 1,1 0-1,-1 1 1,1 2-1,-1-2 22,0 0 0,1 0 0,-1 0-1,1 0 1,0 1 0,0-1-1,0 0 1,1 0 0,-1 0 0,1 0-1,-1 0 1,1 0 0,0 0 0,0 0-1,0 0 1,1 0 0,-1 0-1,1 0 1,-1-1 0,1 1 0,4 3-1,1-2 18,0 0-1,1-1 1,-1 0 0,1-1-1,0 1 1,0-2-1,0 1 1,0-1 0,0 0-1,13-1 1,7 0 12,47-6 0,-46 1-66,1-2 0,35-13-1,-43 12 5,0 1-1,0 1 0,0 1 1,1 1-1,31-1 1,-52 4 27,1 1 1,0 0 0,0 0 0,0 0-1,0 0 1,0 1 0,0-1 0,0 1-1,0-1 1,0 1 0,-1 0 0,1 0-1,0 0 1,-1 1 0,1-1 0,0 1-1,-1-1 1,0 1 0,1 0 0,-1 0-1,0 0 1,0 0 0,0 0-1,0 1 1,-1-1 0,1 1 0,0-1-1,-1 1 1,0-1 0,0 1 0,0 0-1,0 0 1,0-1 0,0 1 0,-1 0-1,1 0 1,-1 0 0,0 5 0,1-2 0,0-1 0,0 1 0,-1-1 0,0 1 0,0 0 0,-1-1 0,0 1 0,0 0 0,-2 7 0,2-11-3,-1 1-1,1 0 0,-1-1 1,0 1-1,0-1 1,0 0-1,0 1 1,0-1-1,0 0 0,-1 0 1,1-1-1,-1 1 1,1 0-1,-1-1 1,0 0-1,0 1 0,1-1 1,-6 1-1,-12 4-61,-1-1 0,0-1-1,-28 2 1,27-5-1284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0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36 3385,'0'0'1100,"0"0"-499,0 0-112,0 0 63,0 0-88,0 0-167,-31-11-39,27 8-275,-1 0 1,0 0-1,0 1 1,0-1-1,0 1 1,0 0 0,-1 1-1,1-1 1,-1 1-1,1 0 1,-1 0-1,1 1 1,-1 0 0,1 0-1,-1 0 1,0 0-1,1 1 1,-11 3-1,15-3-6,-1 0 0,0 0-1,0 0 1,1 0 0,-1 0-1,1 0 1,0 1-1,-1-1 1,1 1 0,0-1-1,0 1 1,-1 0-1,1-1 1,1 1 0,-1 0-1,0 0 1,0 0-1,1-1 1,-1 1 0,1 0-1,-1 0 1,1 0-1,0 3 1,-1 54-639,1-42 632,0-13 4,0 1 0,0-1 0,1 1 0,0-1 0,-1 1 0,1-1 1,1 1-1,-1-1 0,1 0 0,-1 0 0,1 1 0,1-1 0,-1 0 0,0-1 0,1 1 0,0 0 1,0-1-1,5 5 0,-2-4-50,-1 0 0,1 0 0,0-1 1,0 0-1,1 0 0,-1 0 0,0-1 0,1 0 0,0 0 1,-1-1-1,10 1 0,2-1-201,0 0 0,1-1 0,-1-1 0,0-1 0,1-1 0,-1 0 1,-1-2-1,25-8 0,15-11-1313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1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52 968,'0'0'1847,"0"0"-548,0 0-292,0 0-232,0 0-220,0 0-118,-3-5-95,1 1-275,0 1 0,0-1 0,0 1 0,-1-1 0,0 1 0,0 0 0,1 0 0,-2 0 0,1 0 0,-7-4 0,9 6-72,-1 0-1,0 0 1,1 1-1,-1-1 1,0 0-1,0 1 1,1-1-1,-1 1 1,0 0-1,0-1 0,1 1 1,-1 0-1,0 0 1,0 0-1,0 0 1,0 1-1,1-1 1,-1 0-1,0 1 1,0-1-1,1 1 0,-1 0 1,0-1-1,1 1 1,-1 0-1,1 0 1,-1 0-1,1 0 1,-1 0-1,1 1 1,0-1-1,-1 0 1,0 2-1,-5 8-66,0-1-1,0 1 1,1-1-1,1 2 1,0-1 0,1 1-1,0-1 1,0 1-1,1 0 1,1 1 0,0-1-1,1 0 1,0 23-1,1-34 34,1 0 0,-1 0 0,1 0 0,-1 0-1,1 0 1,-1 0 0,1 0 0,0 0 0,0 0-1,-1 0 1,1 0 0,0 0 0,0-1 0,0 1-1,0 0 1,0-1 0,0 1 0,0-1-1,0 1 1,0-1 0,0 1 0,0-1 0,0 1-1,1-1 1,-1 0 0,0 0 0,0 0 0,0 0-1,0 0 1,1 0 0,0 0 0,50 0-428,-38 0 325,-6 0 132,0 0-1,-1-1 0,1 0 1,-1 0-1,1 0 0,-1-1 1,0 0-1,1-1 0,-1 0 1,0 0-1,0 0 0,-1-1 1,1 0-1,-1 0 0,0-1 1,0 1-1,7-9 0,-8 1 2109,0 28-1718,-2-9-452,0 1-1,1-1 0,1 0 1,-1 0-1,1-1 0,0 1 1,0-1-1,1 0 0,0-1 1,0 1-1,0-1 0,14 8 1,-16-11 41,1 0 1,-1 0 0,0-1-1,0 0 1,1 0-1,-1 0 1,0-1 0,1 1-1,-1-1 1,1 0 0,-1 0-1,0-1 1,1 1 0,-1-1-1,1 0 1,-1 0 0,0 0-1,0-1 1,0 0 0,0 1-1,0-2 1,0 1 0,0 0-1,0-1 1,4-4 0,119-103-1168,-126 110 1502,-1 0 17,0 0 45,-9 39 395,8-35-758,0 0 0,0 0-1,1 0 1,-1-1 0,1 1 0,0 0-1,0 0 1,1 7 0,0-10-21,-1 1 0,1-1-1,-1 0 1,1 0 0,0 0 0,-1 0 0,1-1 0,0 1 0,0 0 0,0 0-1,-1 0 1,1-1 0,0 1 0,0 0 0,0-1 0,0 1 0,0 0 0,1-1-1,-1 0 1,0 1 0,0-1 0,0 0 0,0 1 0,0-1 0,1 0-1,-1 0 1,0 0 0,0 0 0,0 0 0,2-1 0,2 1-10,0 0 0,0 0 0,1-1 1,-1 0-1,0 0 0,0 0 0,0-1 0,0 0 1,0 0-1,-1 0 0,7-4 0,-8 5 52,-1-1-1,0 0 1,1 0 0,-1 0-1,0 0 1,0-1-1,0 1 1,-1-1 0,1 1-1,-1-1 1,1 1-1,-1-1 1,0 0 0,0 1-1,0-1 1,0 0-1,0 0 1,-1 0-1,1 0 1,-1 0 0,0-4-1,-1 4 5,0 0 0,0 1 0,0-1 0,0 1 0,-1-1 0,1 1 0,-1-1 0,0 1 0,1 0 1,-1-1-1,0 1 0,-1 0 0,1 0 0,0 1 0,0-1 0,-1 0 0,1 1 0,-1 0 0,1-1 0,-6-1 0,-60-23 541,66 25-553,-8-3-26,-1 0 1,0 1-1,0 1 0,0 0 1,0 0-1,0 1 1,-1 0-1,1 1 0,-12 1 1,21 0-26,1-1-1,0 1 1,-1-1 0,1 1-1,0 0 1,-1-1 0,1 1 0,0 0-1,0 0 1,0 0 0,0 0 0,0 0-1,0 0 1,0 0 0,0 0 0,0 1-1,0-1 1,0 0 0,1 0-1,-1 1 1,1-1 0,-1 1 0,1-1-1,-1 0 1,1 1 0,0 1 0,-2 18-1555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2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30 3225,'0'0'813,"0"0"-242,0 0 142,0 0-38,0 0-284,0 0-138,-5-5-155,-13-15 123,13 16 65,5 4-12,0 0-12,0 0-52,-17 17-176,-4 18 129,-16 41 1,32-63-472,0 0 0,1 0 0,0 0-1,1 1 1,1 0 0,-2 27 0,4-31-1871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2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19 2481,'0'0'937,"0"0"-198,0 0 16,0 0-42,0 0-130,0 0-154,-5-10-42,5 10-387,0 0 1,0 0 0,0 0-1,0-1 1,-1 1-1,1 0 1,0 0-1,0 0 1,0-1-1,0 1 1,0 0 0,0 0-1,0-1 1,0 1-1,0 0 1,0 0-1,0-1 1,0 1-1,0 0 1,0 0 0,0-1-1,0 1 1,0 0-1,0 0 1,0-1-1,0 1 1,0 0-1,0 0 1,1 0 0,-1-1-1,0 1 1,0 0-1,0 0 1,0 0-1,0-1 1,1 1-1,-1 0 1,0 0 0,0 0-1,0 0 1,1 0-1,-1-1 1,0 1-1,0 0 1,1 0 0,230 6-2274,-248 4 1978,9-9-618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5.1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231 417 568,'0'0'638,"0"0"-377,0 0-109,0 0 187,0 0 293,0 0 135,5-6 44,15-21-234,-15 21-265,-13-11 1881,7 14-2182,1 1-1,-1-1 0,0 0 0,-1 1 0,1-1 1,0 1-1,-1-1 0,1 1 0,-4-4 0,-4 3-33,0 0 0,0 1 0,0 1 0,-1-1 0,1 1 0,0 1 0,0 0 0,-1 0 0,1 1 0,0 0 0,-18 4 0,21-4 10,1 1 0,-1-1-1,1 1 1,-1 0 0,1 1 0,0-1-1,-1 1 1,2 0 0,-1 1 0,0-1 0,0 1-1,1 0 1,0 0 0,0 0 0,0 1-1,0-1 1,1 1 0,0 0 0,0 0-1,0 0 1,0 0 0,1 1 0,0-1-1,0 1 1,1-1 0,-1 1 0,0 10-1,2-11-37,0 0-1,0 0 1,1 0-1,0 0 1,0 0-1,0-1 1,1 1-1,-1 0 1,1-1-1,0 1 1,1-1-1,-1 1 1,1-1-1,0 0 1,4 6-1,-1-5 36,0 1-1,1-1 1,-1 0-1,1 0 0,0-1 1,0 0-1,1 0 1,14 5-1,-13-6 21,-1 0 0,1-1-1,0 0 1,1 0 0,-1-1 0,0 0 0,0 0 0,0-1-1,1-1 1,-1 0 0,0 0 0,0 0 0,0-1 0,0-1 0,0 1-1,0-1 1,-1-1 0,1 0 0,-1 0 0,0-1 0,0 0-1,0 0 1,-1-1 0,0 1 0,10-12 0,3-5 21,-1 0 1,-1-2-1,-1 0 0,-2-1 1,0-1-1,20-49 0,-25 52-3,-2 0 0,-1-1 0,0 1 0,-2-1 0,-1-1 0,0 1 0,-2-1 0,-2-33 0,0 55-7,-1-1 1,0 1-1,0 0 1,0 0-1,0 0 1,0 0-1,-1 0 1,0 0-1,1 0 1,-1 1 0,0-1-1,-1 0 1,-2-2-1,5 5-14,0-1 0,-1 0 0,1 1 0,-1-1-1,1 1 1,-1-1 0,0 1 0,1-1 0,-1 1 0,1-1-1,-1 1 1,0 0 0,0-1 0,1 1 0,-1 0 0,0-1-1,1 1 1,-1 0 0,0 0 0,0 0 0,1 0 0,-1 0-1,0 0 1,0 0 0,0 0 0,1 0 0,-1 0 0,0 0 0,0 0-1,1 1 1,-1-1 0,0 0 0,1 0 0,-1 1 0,0-1-1,1 1 1,-1-1 0,0 1 0,1-1 0,-1 1 0,1-1-1,-1 1 1,1-1 0,-1 1 0,1-1 0,-1 1 0,1 0-1,-1-1 1,1 1 0,0 0 0,0 0 0,-1-1 0,1 1 0,0 0-1,0 0 1,0 0 0,-10 41-180,2 1-1,2 0 1,1 0 0,3 0 0,1 1-1,9 66 1,-7-99 89,1 0-1,0 0 1,1 0 0,0 0 0,1-1-1,0 1 1,1-1 0,0 0-1,0 0 1,1-1 0,14 17-1,-15-19 78,1-1 0,0 0-1,0-1 1,0 1 0,1-1-1,0-1 1,0 1-1,0-1 1,1 0 0,-1 0-1,1-1 1,0 0 0,0-1-1,0 0 1,0 0 0,12 1-1,-3-2-137,-1-1 0,1 0-1,31-5 1,-43 4 112,0 0 0,1-1-1,-1 1 1,0-1 0,0 0-1,1-1 1,-2 1 0,1-1 0,0 0-1,0 0 1,-1 0 0,0-1-1,0 0 1,0 0 0,5-6 0,-8 9 14,0-1 1,0 1 0,0 0-1,0-1 1,-1 0 0,1 1-1,0-1 1,-1 1 0,0-1-1,1 0 1,-1 1-1,0-1 1,0 0 0,0 1-1,0-1 1,0 0 0,0 1-1,0-1 1,0 0 0,-1 1-1,0-4 1,-1 2 32,0-1 0,0 1-1,0 0 1,0-1 0,0 1 0,-1 0-1,1 0 1,-1 0 0,-3-2 0,-6-4 354,-1 0 1,0 1-1,-24-12 1,36 19-339,0 0-1,0 1 1,1-1 0,-1 0 0,0 1 0,0-1-1,0 1 1,0-1 0,0 1 0,0 0 0,0-1-1,0 1 1,0 0 0,0 0 0,0 0 0,0 0-1,0 0 1,0 0 0,0 0 0,0 0 0,0 0-1,0 0 1,0 0 0,0 1 0,0-1 0,0 0-1,0 1 1,0-1 0,0 1 0,-1 0 0,1 2-19,1-1 0,-1 1 0,0-1 0,1 1 1,0-1-1,0 1 0,-1-1 0,1 1 0,1-1 1,-1 4-1,1 11-87,-1-12 70,0 0-1,0 0 0,1 0 0,-1 0 0,1 0 1,0-1-1,1 1 0,-1 0 0,1 0 1,0-1-1,0 1 0,0-1 0,1 0 1,0 0-1,0 0 0,0 0 0,0 0 0,0 0 1,1-1-1,0 1 0,-1-1 0,1 0 1,1-1-1,-1 1 0,0 0 0,1-1 1,-1 0-1,1 0 0,-1-1 0,1 1 0,0-1 1,0 0-1,0 0 0,0-1 0,0 1 1,0-1-1,0 0 0,0 0 0,-1-1 1,1 0-1,0 0 0,0 0 0,0 0 0,0-1 1,-1 1-1,5-4 0,12-5-11,-1-1 1,-1-1-1,23-18 0,-34 23-42,1 0 0,-1 0-1,0-1 1,-1 0 0,0 0 0,0-1 0,-1 0 0,9-17-1,-13 23 69,-1 1-1,0 0 0,0 0 0,-1 0 0,1-1 0,0 1 1,-1 0-1,1-1 0,-1 1 0,0 0 0,0-1 1,0 1-1,0 0 0,0-1 0,0 1 0,-1-1 1,1 1-1,-1 0 0,1 0 0,-1-1 0,0 1 0,0 0 1,0 0-1,0 0 0,-1 0 0,1 0 0,-1 0 1,1 0-1,-1 0 0,1 0 0,-1 1 0,0-1 1,0 1-1,0-1 0,0 1 0,0 0 0,0 0 1,0 0-1,0 0 0,-1 0 0,1 0 0,0 1 0,-1-1 1,-2 0-1,-13-2 152,-1 0-1,0 1 1,0 0 0,-28 3 0,29-1-209,5 0 113,0 1 0,1 1 0,-1 0 0,1 1 0,-1 0-1,1 1 1,0 0 0,0 1 0,-12 7 0,21-11-62,-1 1-1,0 0 0,1 0 1,0 1-1,-1-1 0,1 1 1,0-1-1,0 1 0,0 0 1,1 0-1,-1 1 0,1-1 1,0 0-1,-1 1 0,2-1 1,-1 1-1,0 0 0,1 0 1,-1-1-1,1 1 0,0 0 1,1 0-1,-1 0 0,1 0 1,-1 1-1,1-1 0,0 0 1,1 0-1,-1 0 1,1 0-1,0 0 0,1 5 1,0-5 22,1-1 1,-1 0 0,0 1-1,1-1 1,0 0 0,0-1-1,0 1 1,0 0 0,0-1 0,0 1-1,1-1 1,-1 0 0,7 2-1,50 22 268,-58-26-280,16 6-54,0-1 0,1 0 1,0-2-1,0 0 0,0-1 0,0-1 0,0 0 0,0-2 0,0 0 1,0-2-1,23-5 0,-28 5-48,0-1 1,-1 0 0,0-1-1,1-1 1,-2 0-1,1-1 1,-1 0-1,0-1 1,0 0-1,-1-1 1,0 0-1,-1-1 1,0 0-1,0-1 1,12-19-1,-20 39 144,0-1 0,0 1-1,0-1 1,7 16 0,3 9 117,-3 22 156,-9-53-248,0 0 1,0 0 0,0 0 0,0 0 0,0 1 0,-1-1-1,1 0 1,-1 0 0,0 0 0,1 0 0,-1 0 0,0 0-1,0 0 1,0 0 0,0 0 0,0 0 0,-1-1 0,1 1-1,-1 0 1,1-1 0,-1 1 0,-1 1 0,-4 0 175,1 1 0,0-1 0,0-1 0,-1 1 0,0-1 0,-9 2 0,14-3-191,0-1 0,0 0 0,0 1 0,-1-1 1,1 0-1,0 0 0,0-1 0,0 1 0,0 0 1,0-1-1,0 1 0,0-1 0,0 1 0,0-1 1,0 0-1,0 0 0,0 0 0,0 0 1,0-1-1,1 1 0,-1 0 0,1-1 0,-1 1 1,-1-3-1,3 4-122,0 0 0,0 0 0,0 0 0,0 0 0,0 0 0,1 0 0,-1 0 0,0 0 0,0 0 0,0 0 0,0 0 0,0-1 0,0 1 0,0 0 0,0 0 0,0 0 0,0 0 0,1 0 0,-1 0 0,0 0 0,0 0 0,0 0 0,0-1 0,0 1 0,0 0 0,0 0 0,0 0 0,0 0 0,0 0 0,0 0 0,0 0 0,0-1 0,0 1 0,0 0 0,0 0 0,0 0 0,0 0 0,0 0 0,0 0 0,0 0 0,0-1 0,0 1 0,0 0 0,0 0 0,0 0 0,-1 0 0,1 0 0,0 0 0,0 0 0,0 0 0,0 0 0,0-1 0,4 2-386,7-1-2035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5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421 61 3241,'0'0'828,"0"0"-405,0 0-113,0 0 49,0 0 55,0 0-84,-7-9-128,-25-26-73,30 33-106,0 0-1,0 1 1,-1-1-1,1 1 1,-1-1-1,1 1 1,-1 0-1,1 0 1,-1 0-1,0 1 1,0-1-1,1 1 1,-1-1-1,0 1 1,0 0-1,0 0 1,1 0-1,-1 0 1,0 1 0,-4 0-1,-8 1-44,2-2-17,0 2 0,-1 0 0,1 1 1,0 0-1,0 1 0,1 0 0,-1 1 0,-22 12 1,15-5-41,0 0 1,1 1-1,0 1 1,-22 22-1,36-29 63,-1-1 0,1 1-1,0 0 1,0 0 0,1 1 0,0 0-1,-4 12 1,6-18-10,1 0-1,1 0 0,-1 0 1,0 0-1,0 0 1,1 0-1,0 1 0,-1-1 1,1 0-1,0 0 0,0 1 1,0-1-1,0 0 1,0 1-1,1-1 0,-1 0 1,1 0-1,-1 0 1,1 1-1,0-1 0,0 0 1,0 0-1,0 0 1,0 0-1,0 0 0,1-1 1,-1 1-1,1 0 0,-1-1 1,1 1-1,0-1 1,3 3-1,5 0-8,0 0 0,1-1 0,-1 0-1,1 0 1,0-2 0,0 1 0,20-1 0,82-5-284,-107 4 280,19-2-130,0-1 1,0-1-1,0-1 0,-1-1 0,0-1 1,0-1-1,-1-1 0,31-17 0,-53 26 171,0 0 0,-1-1 0,1 1 0,0-1 0,-1 1 0,1 0 0,0-1 0,-1 1 0,1-1-1,-1 1 1,1-1 0,-1 0 0,1 1 0,-1-1 0,1 1 0,-1-1 0,0 0 0,1 0 0,-1 1 0,0-1 0,1 0 0,-1 1-1,0-1 1,0 0 0,0-1 0,-13-8 761,-33 3 615,43 7-1402,-3-1 122,-17-2 375,18 5-344,11 5-232,15 5-30,-1-1 0,1-1 0,1 0 0,0-2 0,0 0 0,0-2 0,26 4 1,-24-7-1467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6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261 316 3689,'0'0'1543,"0"0"-754,0 0-377,0 0-158,-4-7-122,1 2-118,0 1 1,0-1 0,-1 1-1,0-1 1,0 1 0,0 0-1,0 0 1,-1 1 0,1 0-1,-1-1 1,0 1 0,0 1 0,0-1-1,0 1 1,-1 0 0,1 0-1,-1 1 1,1-1 0,-10 0-1,8 1-11,0 0 0,0 1 0,1 0 0,-1 0 0,0 1 0,0 0 0,0 0 0,0 0 0,1 1 0,-1 0-1,0 0 1,1 1 0,0 0 0,-11 6 0,13-5-44,0-1-1,0 1 1,1-1-1,-1 1 1,1 1-1,0-1 0,0 0 1,1 1-1,-1-1 1,1 1-1,0 0 1,0-1-1,1 1 1,-1 0-1,1 0 1,0 1-1,0-1 1,1 0-1,0 0 1,0 7-1,0-9-5,0-1 0,0 0 0,0 1 0,0-1 0,1 1 0,-1-1-1,1 0 1,-1 1 0,1-1 0,0 0 0,0 0 0,0 1 0,0-1 0,1 0 0,-1 0 0,0 0 0,1 0 0,0-1 0,-1 1-1,1 0 1,0-1 0,0 1 0,0-1 0,0 1 0,0-1 0,0 0 0,0 0 0,0 0 0,1 0 0,3 1 0,6 0-17,0 0 0,0-1 0,0 0 0,0-1 0,13-1 0,-9 0-3,-10 1 63,-1-1-1,1 1 1,0-1-1,-1-1 0,1 1 1,-1-1-1,1 0 1,-1 0-1,0 0 0,0-1 1,0 0-1,0 0 1,0 0-1,-1-1 1,0 0-1,1 1 0,-1-1 1,0-1-1,-1 1 1,1-1-1,-1 1 0,0-1 1,0 0-1,-1 0 1,1 0-1,-1-1 1,0 1-1,0 0 0,1-10 1,3-14 238,-1 0 0,-2 0 0,-1-1 0,-2-41 0,0 45 119,0 12-210,-1 1-1,-1 0 1,0 0 0,0 0-1,-1 0 1,-7-17 0,12 41-259,-1 0 0,0 1 0,-1-1 0,-2 17 0,1 24 118,3 24-44,5 55 276,-6-118-331,1 0-1,1 0 1,0 0 0,1-1-1,1 1 1,-1-1 0,10 17 0,-11-26-26,-1 0 1,1 0 0,-1 0-1,1-1 1,0 1 0,0-1 0,0 0-1,1 1 1,-1-1 0,0-1-1,1 1 1,-1 0 0,1-1 0,0 0-1,-1 0 1,1 0 0,0 0-1,0-1 1,-1 1 0,1-1 0,0 0-1,6-1 1,21 2-1188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7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54 3225,'0'0'1399,"0"0"-514,0 0-359,0 0-118,0 0-182,-2-16-259,6 12 22,-1 1 0,1-1 0,0 1 0,0 1 0,0-1 0,1 0 0,-1 1 0,1 0 0,-1 0 1,1 0-1,0 1 0,0-1 0,9 0 0,-11 1 4,0 0 1,1 1-1,-1-1 0,1 1 1,-1 0-1,1 0 1,-1 0-1,1 1 0,-1-1 1,0 1-1,1 0 1,-1 0-1,0 0 1,1 0-1,2 2 0,-4-1-27,0 1 0,0-1 0,-1 0 0,1 0 0,-1 1 1,0-1-1,1 1 0,-1-1 0,0 1 0,-1 0 0,1-1 0,0 1 0,-1 0 0,0 0 0,1-1 0,-1 1 0,0 0 0,-1 5 0,0-1 16,1-1 0,-2 1 1,1-1-1,-1 0 0,0 1 0,0-1 0,0 0 1,-6 10-1,5-11-99,0 1-1,0-1 1,1 1-1,0 0 1,0 0 0,1 0-1,-1 0 1,0 10 0,3-15 28,0 0 0,0 0 0,0 0 0,1 0 0,-1-1 0,0 1 0,0 0 0,0 0 0,1-1 0,-1 1 0,0 0 0,1-1 0,-1 0 0,0 1 0,1-1 0,-1 0 0,1 0 0,-1 1 0,0-1 0,1 0 0,-1 0 0,1-1 0,-1 1 0,1 0 0,1-1 0,43-5-71,-30 1 67,-1 0 0,0-2 1,0 0-1,18-11 0,-25 14 173,-1-1 0,0 0 0,-1-1 0,1 1-1,-1-1 1,0 0 0,0-1 0,-1 1 0,10-15 0,-13 12 1354,-5 7-135,-7 14-772,9-9-555,1 0 0,-1 0 0,1 0-1,-1 0 1,1 1 0,0-1 0,0 0-1,0 0 1,1 0 0,-1 0 0,1 0 0,0 0-1,-1 0 1,1 0 0,1 0 0,-1 0-1,0 0 1,1 0 0,-1-1 0,1 1 0,0-1-1,0 1 1,0-1 0,0 1 0,1-1 0,-1 0-1,0 0 1,1 0 0,0-1 0,-1 1-1,1-1 1,0 1 0,0-1 0,4 2 0,2 0-9,0 0 0,1-1-1,-1 0 1,1-1 0,0 1 0,-1-2 0,1 1 0,0-2 0,-1 1 0,14-3 0,-20 2 11,1 0 1,-1 0-1,0 0 0,1 0 0,-1-1 0,0 0 0,0 1 0,0-1 1,-1 0-1,1 0 0,0-1 0,-1 1 0,1-1 0,-1 1 0,0-1 1,0 0-1,0 1 0,0-1 0,3-6 0,-2 2 99,-1 0 0,1 0 0,-1 0 0,0 0-1,-1 0 1,0-1 0,0 1 0,0-10 0,-1 17-67,0-1-1,0 0 1,0 1-1,0-1 1,0 1 0,0-1-1,0 1 1,1-1-1,-1 1 1,0-1 0,0 0-1,1 1 1,-1-1-1,0 1 1,1 0 0,-1-1-1,1 1 1,-1-1-1,0 1 1,1-1 0,-1 1-1,1 0 1,-1-1-1,1 1 1,-1 0 0,1 0-1,-1-1 1,1 1-1,0 0 1,-1 0 0,2 0-1,25 0-11,24 15-198,-39-11 51,1 1 0,-1-2 0,0 0 0,1 0 0,0-1 0,-1-1 0,17 1 0,-3-2-1309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7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0 744,'0'0'1633,"0"0"-825,0 0-448,0 0-280,0 0-8,0 0-72,0 0-16,21 51-88,-7-26 104,7 4-56,0 5 56,9 10-8,-5-7-576,-6-10-921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8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 2561,'0'0'1392,"0"0"-323,0 0-142,0 0-233,0 0-202,27-1-361,1-8-666,1 1 0,0 2 1,0 1-1,0 1 1,52 0-1,-80 4 487,1 0-1,-1 0 1,1 0-1,-1 0 1,0 1-1,1-1 1,-1 0-1,0 1 1,1-1-1,-1 1 1,0 0-1,0-1 1,1 1 0,-1 0-1,0-1 1,0 1-1,0 0 1,0 0-1,0 0 1,0 0-1,0 0 1,0 0-1,-1 1 1,1-1-1,0 0 1,-1 0-1,1 1 1,-1-1-1,1 0 1,-1 0-1,1 1 1,-1-1-1,0 1 1,0-1 0,0 0-1,0 1 1,0-1-1,0 0 1,0 1-1,0-1 1,0 1-1,-1-1 1,1 0-1,0 1 1,-1-1-1,-1 2 1,0 4 106,0 0 1,-1 0 0,0 0-1,0-1 1,-1 0-1,0 1 1,-7 7-1,1-3 161,-26 31 465,34-40-719,1-1 0,0 1 0,-1 0 0,1 0 0,0 0 1,0 0-1,0 0 0,1 0 0,-1 1 0,0-1 0,1 0 1,0 0-1,-1 0 0,1 1 0,0-1 0,0 0 0,0 1 1,1-1-1,-1 3 0,3-3-2,0-1-1,-1 0 1,1 0 0,0-1 0,0 1 0,0 0-1,0-1 1,-1 0 0,1 0 0,0 0 0,0 0-1,0 0 1,5-1 0,0 0 82,-2 1 45,-1 0 0,1 0 0,0 0 1,-1-1-1,1 0 0,-1 0 0,1-1 0,-1 0 1,0 0-1,0 0 0,0 0 0,0-1 1,0 0-1,0 0 0,0 0 0,-1 0 0,0-1 1,0 0-1,0 0 0,0 0 0,0 0 0,-1-1 1,0 1-1,0-1 0,0 0 0,0 0 1,-1 0-1,0 0 0,0-1 0,1-5 0,1 0 168,-1-1-1,0-1 1,0 1-1,-2 0 0,1-1 1,-2-21-1,1 38-278,1 0 0,-1 0 1,1 1-1,0-1 0,0 0 0,0-1 1,5 7-1,0 1-70,-5-8 46,9 18-355,1-1 0,22 27 0,-30-42 313,-1-1 1,1 0 0,-1 0 0,1 0-1,1-1 1,-1 0 0,0 1-1,1-1 1,-1-1 0,1 1 0,0-1-1,0 0 1,0 0 0,0 0 0,1-1-1,-1 0 1,6 1 0,2-1 64,0-1 0,0-1 0,0 0 1,-1-1-1,1 0 0,0-1 0,-1 0 0,1-1 1,-1-1-1,21-10 0,-27 11 107,0 1 0,-1-1 0,0-1 0,0 1 0,0-1 0,0 1 0,-1-1 0,1-1 0,-1 1 0,-1-1 0,1 1 0,-1-1 0,0 0 0,0 0 0,-1-1 0,1 1 0,-1 0 0,-1-1 0,1 1 0,-1-1 0,-1 0 0,1 0 0,-1-6 0,0-58 686,0 70-730,0 1-74,3 34-887,0-13 863,2-1 0,0-1 0,2 1 0,0-1 0,1 0 0,0 0 0,2-1 0,0 0 0,20 24 0,-17-26 174,-8-11-25,0 0-1,0 0 1,-1 0-1,1 1 0,-1 0 1,-1 0-1,1 0 0,-1 0 1,0 0-1,-1 1 1,1 0-1,-1-1 0,2 11 1,-4-16 450,0-1-51,0 0-13,0 0 90,-15-10 237,2-5-800,8 11-42,1-1-1,0 1 1,0-1-1,0 0 1,1 0 0,0 0-1,0-1 1,0 1-1,0-1 1,1 0 0,-2-7-1,4 12-429,0 1-301,0 0-445,0 0-593,0 0-371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7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97 832,'0'0'755,"0"0"201,0 0 43,0 0-32,0 0-92,0 0-83,4-48 852,-4 46-1655,0 0 0,0 0 1,0 0-1,0 0 0,-1 0 0,1 0 0,-1 0 0,0 0 0,1 0 0,-1 0 0,0 0 0,0 0 0,0 1 0,0-1 0,-1 0 0,1 1 0,0-1 1,-1 1-1,1-1 0,-1 1 0,1 0 0,-1 0 0,0-1 0,1 1 0,-1 0 0,0 1 0,0-1 0,0 0 0,0 0 0,0 1 0,0-1 1,0 1-1,0 0 0,0-1 0,0 1 0,0 0 0,-4 1 0,0-1-19,-1 0 1,1 1-1,-1 0 0,1 0 1,-1 1-1,1-1 1,0 2-1,0-1 0,0 0 1,0 1-1,-7 5 1,3-1-1,0 0 1,1 1 0,0 0-1,0 1 1,1 0 0,0 0 0,-8 14-1,12-16 15,1-1-1,0 1 0,0-1 0,0 1 0,1 0 0,0 0 0,0 0 1,1 0-1,0 1 0,0-1 0,0 0 0,1 1 0,1 10 0,0-15 8,1 1-1,-1-1 1,0 0-1,1-1 0,-1 1 1,1 0-1,0 0 1,0-1-1,0 1 0,0-1 1,1 1-1,-1-1 1,1 0-1,-1 0 0,1 0 1,0 0-1,0-1 1,0 1-1,0-1 0,0 0 1,0 1-1,0-1 1,0-1-1,0 1 0,1 0 1,2-1-1,4 2-15,0 0 0,0-1 0,0 0 0,0-1 0,0 0 0,0-1 0,16-2 0,-24 2 41,0 0 0,0 1-1,0-1 1,0 0 0,0 0 0,0 0-1,0 0 1,0-1 0,-1 1-1,1 0 1,-1-1 0,1 0-1,2-2 1,-3 2 2,0 1 0,0 0-1,0-1 1,0 1 0,1 0 0,-1 0 0,0 0-1,1 0 1,-1 0 0,1 0 0,-1 0-1,1 1 1,-1-1 0,1 0 0,-1 1 0,1 0-1,0-1 1,-1 1 0,1 0 0,0-1-1,3 1 1,7 1-35,-1 1 0,1-1-1,0 2 1,0 0 0,-1 0 0,21 10 0,63 36 58,-94-49-46,-1 0-1,0 0 1,1 0 0,-1 0-1,0 0 1,0 0-1,1 0 1,-1 0-1,0 0 1,0 1-1,1-1 1,-1 0-1,0 0 1,0 0-1,1 0 1,-1 0-1,0 1 1,0-1-1,0 0 1,1 0-1,-1 0 1,0 0-1,0 1 1,0-1-1,0 0 1,0 0 0,1 1-1,-1-1 1,0 0-1,0 0 1,0 1-1,0-1 1,0 0-1,0 0 1,0 1-1,0-1 1,0 0-1,0 0 1,0 1-1,0-1 1,0 0-1,0 1 1,0-1-1,0 0 1,0 0-1,0 1 1,0-1 0,0 0-1,-1 0 1,1 1-1,0-1 1,0 0-1,0 0 1,0 0-1,-1 1 1,1-1-1,0 0 1,0 0-1,0 0 1,-1 0-1,1 1 1,0-1-1,0 0 1,-1 0-1,1 0 1,-20 5-762,17-4 618,-22 3-1091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39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 5145,'0'0'784,"0"0"-680,0 0-24,0 0-56,0 0-24,0 0-24,0 0-336,14-27 360,2 33 0,3 13-8,2 2-72,0 6-336,-3-2-600,-9-8-2289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0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0 206 56,'0'0'415,"0"0"-155,0 0 37,0 0 193,0 0 212,0-13 136,0-104 1920,0 55-997,0 48-1061,0 19-226,0 369-1211,0-213-4516,0-145 3220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0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51 3545,'0'0'520,"0"0"-279,0 0-163,0 0-45,0 0 39,8-7-23,-2 2-31,-1 0 0,1 1 0,1 0 0,-1 1-1,0-1 1,1 1 0,0 1 0,-1-1 0,1 1 0,0 0 0,1 0-1,-1 1 1,0 0 0,0 1 0,9-1 0,6 1 72,17-1-760,-1 1 0,1 2 0,-1 2 0,1 1 0,54 15 0,-72-10-120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1.1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79 149 128,'0'0'707,"0"0"-171,0 0-164,-8 19-216,-5 3-146,7-13-12,1 1 0,0 1 0,0-1 1,1 1-1,-5 21 0,8-31-44,-3 15 1742,3-22 1792,-3-18-3565,0 9 40,1 0 0,0 0 0,1-1 0,1 1 1,0-1-1,2-20 0,0 31-33,0 0 1,0 0-1,1 0 0,-1 0 1,1 0-1,0 1 1,0-1-1,1 0 0,-1 1 1,1 0-1,0 0 1,0 0-1,1 0 0,-1 0 1,1 0-1,0 1 0,0 0 1,0 0-1,0 0 1,1 0-1,-1 1 0,8-4 1,6-1-217,0 0 1,0 2-1,0 0 1,1 1-1,0 1 0,0 0 1,23 1-1,-41 40 372,-2-24-33,1-10-115,0 0 1,0 0-1,0 1 0,0-1 1,0 0-1,1 0 1,0 0-1,0 0 0,2 7 1,6 2-1205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1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38 4257,'0'0'899,"0"0"-516,0 0-233,0 0-215,1-5-42,3-27 338,-4 32 22,-13 0 39,3 0-262,1 0-1,-1 1 0,1 0 1,0 0-1,-1 1 0,1 1 1,0-1-1,0 1 0,0 1 1,1 0-1,-1 0 0,1 1 1,0 0-1,0 0 0,0 1 1,-8 8-1,14-12-56,1 0 0,-1-1 0,1 1 0,0 0 0,0 0 0,0 0 0,0 0 0,0 0 0,0 0 0,0 0 0,1 0 0,-1 0 0,1 0 0,-1 0 0,1 0 0,0 1 0,0-1 0,0 0 0,0 0 0,0 0 0,1 0 0,-1 1 0,1-1 0,-1 0 0,1 0 0,0 0 0,0 0 0,-1 0 0,2 0 0,-1 0 0,0-1 0,0 1 0,0 0 0,1-1 0,-1 1 0,1 0 0,0-1 0,2 2 0,4 3-46,0 0 0,0 0 0,0-1 1,1 0-1,0 0 0,19 6 0,2-3-229,0 0 0,1-2 1,0-2-1,38 2 0,125-9-1799,-179 3 1962,-7 0 99,-1 0 0,0 0-1,0 0 1,0-1 0,0 0 0,0-1 0,0 1 0,0-1 0,-1-1 0,12-5 0,-17 8 68,-1 0 0,0 0 0,0-1 0,0 1 0,0 0 0,1 0 0,-1-1 0,0 1 0,0 0 0,0 0 0,0-1 0,0 1 0,0 0 0,0-1 1,0 1-1,0 0 0,0 0 0,0-1 0,0 1 0,0 0 0,0-1 0,0 1 0,0 0 0,0-1 0,0 1 0,0 0 0,0 0 0,-1-1 0,1 1 0,0 0 0,0 0 0,0-1 0,0 1 0,-1 0 0,1 0 0,0 0 0,0-1 0,-1 1 0,1 0 1,0 0-1,0 0 0,-1 0 0,1-1 0,0 1 0,0 0 0,-1 0 0,1 0 0,0 0 0,-1 0 0,1 0 0,0 0 0,0 0 0,-1 0 0,1 0 0,-1 0 0,-18-5 753,18 5-724,-36-5 511,0 2 0,-42 2 0,60 1-477,19 0-104,0 0 0,-1 0 0,1 0 0,0 0 0,0 0 0,-1 0 0,1 0 0,0 0 0,0 0 0,-1 0 0,1 0 0,0 0 0,0 0 0,-1 0 0,1 0 0,0 1 0,0-1 0,0 0 0,-1 0 0,1 0 0,0 0 0,0 0-1,0 1 1,-1-1 0,1 0 0,0 0 0,0 0 0,0 0 0,0 1 0,-1-1 0,1 0 0,0 0 0,0 1 0,0-1 0,0 0 0,0 0 0,0 1 0,0-1 0,0 0 0,0 0 0,0 1 0,0-1 0,0 0 0,0 0 0,0 1 0,7 14-323,16 9 222,-6-12-23,0-1 0,1 0 0,22 8 0,-25-12-161,18 9-905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3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305 365 2713,'0'0'1066,"0"0"-583,0 0-300,0 0 72,0 0-58,0 0-74,-3-18-83,2-7-22,1 15-4,0-1-1,-1 1 0,-1 0 0,0 0 0,0-1 0,-7-15 0,8 23 32,1 0-1,-2 1 0,1-1 0,0 1 1,0-1-1,-1 1 0,1 0 1,-1-1-1,0 1 0,0 0 0,0 0 1,0 0-1,0 0 0,0 1 0,0-1 1,-1 0-1,1 1 0,-1 0 0,1-1 1,-5 0-1,3 1-22,-1 0-1,0 0 1,0 1-1,0 0 1,0 0 0,1 0-1,-1 0 1,0 1-1,0 0 1,0 0 0,-4 2-1,-4 1-18,0 1 0,1 0 0,0 1 1,0 1-1,0 0 0,1 1 0,-17 14 0,22-18-48,0 1 0,1 1 1,0-1-1,0 1 0,0 0 0,1 0 0,-1 0 1,2 1-1,-1-1 0,1 1 0,0 0 0,0 0 1,0 0-1,1 1 0,1-1 0,-1 0 0,1 1 1,0-1-1,1 1 0,0 0 0,0 7 0,1-12 9,0 0-1,1 0 0,-1-1 0,0 1 0,1 0 0,0-1 0,-1 0 0,1 1 0,0-1 0,0 0 0,1 0 0,-1 0 0,0 0 0,1 0 0,-1 0 0,1-1 0,-1 1 0,1-1 0,0 0 0,0 0 0,0 0 0,-1 0 0,1 0 0,0-1 0,6 1 0,11 2-69,0-1 1,34-1-1,-40-1-17,4-2 29,0 0 0,-1-1 0,0 0 0,0-2-1,0 0 1,0-1 0,-1-1 0,1 0 0,-2-1 0,1-1 0,-1 0 0,-1-1 0,0-1 0,0 0 0,-1-1 0,0 0 0,-1-1-1,-1 0 1,0-1 0,0-1 0,-2 0 0,0 0 0,7-17 0,-13 25 302,0-1-1,-1 0 1,0-1-1,-1 1 1,1 0-1,-2 0 1,1-1-1,-1 1 1,0 0-1,-1-1 1,0 1-1,0 0 1,-1 0-1,0 0 1,-1 0-1,1 0 1,-1 0-1,-1 1 1,0-1-1,0 1 1,0 0-1,-1 0 1,0 0 0,0 1-1,-1 0 1,1 0-1,-14-10 1,18 15-322,3 17-886,34 63 479,-29-66 452,1 1 1,-2 1 0,0-1-1,0 1 1,-2 0 0,0 0-1,2 17 1,-5 2-188,-1-25 191,0 0 0,0 0 0,1 1 1,4 16-1,-5-24 2,1 0 1,0 1-1,0-1 1,0 0 0,0 0-1,0 0 1,1 0-1,-1 0 1,1 0 0,-1-1-1,1 1 1,-1 0-1,1-1 1,0 1 0,0-1-1,0 0 1,0 1-1,0-1 1,0 0 0,0 0-1,1 0 1,-1-1-1,4 2 1,6 1 22,0-1 0,0 0-1,0-1 1,0 0 0,1-1-1,-1 0 1,0-1 0,13-2 0,-22 2 91,1 0 0,-1 1 0,0-1 1,1-1-1,-1 1 0,0 0 0,0-1 1,0 0-1,0 0 0,0 1 0,0-2 0,-1 1 1,1 0-1,-1-1 0,1 1 0,-1-1 1,0 1-1,0-1 0,0 0 0,0 0 1,-1 0-1,1 0 0,-1-1 0,0 1 0,0 0 1,0 0-1,0-1 0,0 1 0,-1-1 1,1 1-1,-1-1 0,0-3 0,0 2-20,0 4-29,1 0 0,-1 1 0,0-1 1,0 0-1,0 1 0,0-1 0,0 0 0,1 1 0,-1-1 1,0 0-1,0 1 0,0-1 0,-1 0 0,1 1 0,0-1 1,0 1-1,0-1 0,0 0 0,-1 1 0,1-1 0,0 0 0,-1 1 1,1-1-1,0 1 0,-1-1 0,1 1 0,-1-1 0,1 1 1,0-1-1,-1 1 0,0-1 0,1 1 0,-1 0 0,1-1 1,-1 1-1,1 0 0,-1-1 0,0 1 0,1 0 0,-1 0 1,-1-1-1,5 27-198,0-22 209,-1 0 0,1 0 1,0 0-1,0 0 0,0-1 0,0 1 1,1-1-1,0 0 0,-1 0 1,1 0-1,0 0 0,0-1 0,1 1 1,-1-1-1,7 2 0,-4-1-134,0-1-1,0 0 1,0 0-1,1-1 1,-1 0-1,0 0 0,1-1 1,-1 0-1,11-1 1,-17 0 91,1 1 0,0-1 1,0 0-1,0 0 0,0 0 1,-1 0-1,1 0 0,-1 0 0,1-1 1,0 1-1,-1 0 0,0-1 1,1 1-1,-1-1 0,0 0 0,0 1 1,0-1-1,0 0 0,0 0 1,0 0-1,-1 1 0,1-1 0,-1 0 1,1 0-1,-1 0 0,1 0 1,-1 0-1,0 0 0,0 0 0,0 0 1,-1-3-1,1 0 125,0-1-1,0 1 1,-1 0 0,0 0-1,0 0 1,0-1 0,0 1-1,-1 0 1,0 1 0,0-1-1,-4-6 1,-1 2-31,-1 0 1,0 1-1,0-1 1,-1 2-1,0-1 0,0 1 1,-1 1-1,0 0 0,0 0 1,0 1-1,-1 0 0,0 0 1,0 2-1,0-1 0,0 1 1,-1 1-1,1 0 0,-1 1 1,-14-1-1,24 3-132,1-1-1,-1 1 1,1-1-1,-1 1 1,1 0 0,-1-1-1,1 1 1,0 0-1,-1 0 1,1 0 0,0 0-1,0 0 1,0 0-1,0 0 1,0 1 0,0-1-1,0 0 1,0 1-1,1-1 1,-1 0 0,0 1-1,1-1 1,-1 1-1,1-1 1,-1 1 0,1-1-1,0 1 1,0-1-1,0 1 1,0 0 0,0-1-1,0 1 1,0-1-1,0 1 1,1 1 0,-1 2-83,0 1 1,1-1 0,-1 1 0,1-1 0,1 1 0,-1-1 0,1 0 0,0 1 0,4 7 0,2-3 179,0-1 0,0-1 0,1 1 0,0-1 0,1-1 0,0 0 0,0 0 0,1-1 0,-1 0 0,1-1 0,1 0 0,-1 0 0,1-2 0,-1 1 0,1-2 1,0 1-1,0-2 0,1 1 0,-1-2 0,21-1 0,-14 1-120,-1-2-1,1 0 1,-1-1 0,0-1 0,0-1 0,0 0-1,0-1 1,-1-1 0,0-1 0,0 0-1,-1-1 1,0-1 0,14-12 0,-26 18 128,1 0-1,-1 0 1,-1 0 0,1 0 0,-1-1 0,1 1 0,-1-1-1,0 0 1,-1 0 0,1 0 0,-1 0 0,2-10 0,2-41 3538,-6 55-3259,0 1-201,0 0-159,0 0-43,0 0-14,0 0 61,2 1 23,-1-1 0,1 1 0,0 0 1,-1 0-1,1-1 0,-1 1 1,1 0-1,-1 0 0,0 1 0,1-1 1,-1 0-1,0 0 0,0 1 1,0-1-1,0 0 0,0 1 0,0-1 1,0 1-1,0 0 0,-1-1 1,1 1-1,0 2 0,1 0-93,-1 1 1,1-1-1,-1 1 0,0-1 0,0 1 0,-1 0 1,1 7-1,-13 30 516,9-35-340,1 0 0,0 0 1,0 1-1,0-1 0,0 9 1,2-9-105,-1-1 0,1 1 1,1 0-1,-1 0 0,1-1 0,0 1 1,1-1-1,0 1 0,0-1 0,0 1 1,1-1-1,-1 0 0,1 0 0,1 0 0,0-1 1,-1 1-1,1-1 0,1 0 0,-1 0 1,1 0-1,0 0 0,0-1 0,1 0 1,-1 0-1,1 0 0,0-1 0,0 0 1,0 0-1,0-1 0,0 1 0,1-1 1,-1-1-1,1 1 0,12 0 0,-2 1-146,0-2 0,0 0 0,0-1-1,1 0 1,-1-1 0,22-5 0,2-7-846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3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94 112 1464,'0'0'1190,"0"0"-443,0 0-59,0 0-44,-15-18-96,-46-54 7,44 51-302,17 21-437,1 30-488,19 90 744,-19-116-132,0-1 0,0 0 0,1 1 0,-1-1 0,1 0 0,-1 0 0,1 0 0,0 0 0,1 0 0,-1 0 0,0 0 0,1-1 0,-1 1 0,1-1 0,0 0 0,0 0 0,0 0 0,0 0 0,0 0 0,0-1 0,1 0 0,-1 1 0,0-1 0,1 0 0,-1 0 0,5 0-1,12 2-229,-1-1 0,0 0 0,31-2-1,-30 0 138,31 0-378,-3 0-324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4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1 776,'0'0'1080,"0"0"193,0 0-265,0 0-240,0 0-176,0 0-120,0 0-184,-44 38-56,39-38-232,-2 0 0,2 2-688,-2-2-1176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6.6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56,'0'0'0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7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249 201 1512,'45'-122'810,"-31"68"960,-14 52-1778,1 1-1,-1 0 1,0-1-1,1 1 0,-1 0 1,1 0-1,-1-1 1,1 1-1,0 0 1,-1 0-1,1 0 0,0 0 1,0 0-1,0 0 1,0 0-1,0 0 0,0 0 1,0 0-1,0 1 1,0-1-1,2-1 0,-3 2 238,0 0 200,0 0 218,0 0-23,0 0-161,0 0-117,0 0-58,0 0-45,0 0-40,0 0-50,0 0-37,0 0-110,0 0-105,0 0 23,0 0-11,-10 24-59,-15 23 266,-2-1 0,-2-1 0,-59 68 0,47-63 11,-64 103 0,105-153-138,0 1-1,0-1 0,0 0 1,0 0-1,-1 0 0,1 1 1,0-1-1,0 0 0,0 0 1,0 0-1,0 1 0,0-1 1,1 0-1,-1 0 0,0 0 1,0 1-1,0-1 0,0 0 1,0 0-1,0 0 0,0 1 1,0-1-1,0 0 0,0 0 1,1 0-1,-1 0 0,0 0 1,0 1-1,0-1 0,0 0 1,0 0-1,1 0 0,-1 0 1,0 0-1,0 0 0,0 0 1,1 1-1,-1-1 1,0 0-1,0 0 0,0 0 1,1 0-1,-1 0 0,0 0 1,0 0-1,0 0 0,1 0 1,-1 0-1,0 0 0,0 0 1,1 0-1,20-1-90,19-5 109,7-3-219,0 2-1,1 3 1,53 0-1,-90 9-1132,0-1-1031,-10-4 2363,0-1 0,-1 1 0,1-1 1,-1 1-1,1-1 0,0 0 1,-1 1-1,1-1 0,-1 0 0,0 1 1,1-1-1,-1 0 0,0 0 1,1 1-1,-1-1 0,0 0 0,0 0 1,1 0-1,-1 0 0,0-1 1,3-15 408,-1 0 1,0 0 0,-2-1 0,0 1-1,0 0 1,-2 0 0,-3-18 0,-4 15 925,5 30-776,6 35-551,2-11-18,-2-1 0,0 0 0,-3 1 0,-1-1 0,-7 42 0,8-73 31,0 6-25,-1 1 1,1-1-1,0 0 0,1 16 1,0-22-77,0 0 0,1 0 1,-1 0-1,1 0 0,-1 0 0,1 0 1,0-1-1,0 1 0,0 0 0,0 0 1,0-1-1,0 1 0,0 0 1,1-1-1,-1 0 0,0 1 0,1-1 1,-1 0-1,1 1 0,0-1 0,-1 0 1,1 0-1,0 0 0,2 0 1,11 4-1210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8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 3 720,'0'0'3882,"0"0"-2716,0 0-1170,0 0-127,0 0 91,3-1 26,6 0 16,-7 0 80,-2 1 162,0 0 112,-2 9-130,-73 141 163,17-39-291,43-80-131,-1-1 0,-2 0 0,-1-2-1,-33 40 1,37-52-718,0-1-1,-1 0 1,-1-1-1,-34 21 1,36-27-814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8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1408,'0'0'2897,"0"0"-2337,0 0-560,0 0-176,0 0 168,0 0 8,0 0-184,33 0-304,-31 0-696,-2 0-865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9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2 128 2881,'0'0'506,"0"0"-267,0 0 100,0 0 68,0 0-91,0 0-60,0-5 78,-1-4-550,1 8 298,0-1-1,-1 0 0,1 0 0,0 0 0,0 0 0,0 0 1,0 0-1,1 0 0,-1 1 0,0-1 0,1 0 1,-1 0-1,1 0 0,0 1 0,0-1 0,0 0 1,-1 1-1,2-1 0,-1 0 0,0 1 0,0-1 0,0 1 1,1 0-1,-1-1 0,0 1 0,1 0 0,0 0 1,-1 0-1,1 0 0,-1 0 0,4-1 0,24-10-190,1 1 0,0 1-1,0 2 1,1 1 0,0 1-1,0 2 1,0 1-1,42 2 1,-72 1 73,1 0-1,0 0 1,0 0-1,0 0 1,-1 1 0,1-1-1,0 1 1,0 0-1,-1-1 1,1 1 0,0 0-1,-1 0 1,1 0-1,-1 0 1,1 0-1,-1 0 1,1 1 0,-1-1-1,0 0 1,0 1-1,0-1 1,1 1-1,-2-1 1,1 1 0,0 0-1,0-1 1,0 1-1,-1 0 1,1-1 0,-1 1-1,1 0 1,-1 0-1,0 0 1,0 0-1,0-1 1,0 1 0,0 0-1,0 0 1,0 0-1,-1 3 1,0 1 63,0 1 0,-1-1 0,1 0 0,-1 0 0,0 0 0,-1 0 0,0-1 1,0 1-1,0-1 0,0 1 0,-5 4 0,-13 10 126,-1 0 1,-1-2 0,0-1-1,-2-1 1,0-1 0,0-1-1,-1-1 1,-1-1 0,-28 8-1,226-17-701,-164-2 526,1 0 0,0 0-1,-1 1 1,1 0 0,0 0-1,-1 1 1,0 0 0,11 7 0,-16-10 2,0 1 0,0 0 1,0 1-1,0-1 1,0 0-1,-1 0 0,1 1 1,0-1-1,-1 1 1,1 0-1,-1-1 1,1 1-1,-1 0 0,0 0 1,0 0-1,0 0 1,0 0-1,0 0 0,0 0 1,-1 0-1,1 0 1,-1 0-1,1 0 1,-1 0-1,0 1 0,0-1 1,0 0-1,0 0 1,0 0-1,-1 1 0,1-1 1,0 0-1,-1 0 1,0 0-1,-1 3 1,0-2 68,0-1 0,0 1 0,-1-1 1,1 0-1,-1 0 0,1 0 1,-1 0-1,0 0 0,0-1 1,0 1-1,0-1 0,0 0 1,0 0-1,0 0 0,0 0 0,0-1 1,-6 2-1,-57 2 936,59-4-865,-73-4 1112,74 3-1179,0-1 1,0 1-1,0-1 0,1 0 0,-1-1 1,0 1-1,1-1 0,0 0 0,0 0 0,-10-8 1,15 11-85,0 0 1,0 0 0,0-1 0,0 1 0,-1 0-1,1 0 1,0 0 0,0 0 0,0 0 0,0 0-1,0 0 1,0 0 0,0 0 0,0 0-1,0 0 1,-1 0 0,1 0 0,0-1 0,0 1-1,0 0 1,0 0 0,0 0 0,0 0-1,0 0 1,0 0 0,0 0 0,0-1 0,0 1-1,0 0 1,0 0 0,0 0 0,0 0 0,0 0-1,0 0 1,0 0 0,0-1 0,0 1-1,0 0 1,0 0 0,0 0 0,0 0 0,0 0-1,0 0 1,0 0 0,0-1 0,0 1 0,0 0-1,0 0 1,1 0 0,-1 0 0,0 0-1,0 0 1,0 0 0,0 0 0,0 0 0,0 0-1,0 0 1,0 0 0,1-1 0,-1 1 0,0 0-1,0 0 1,0 0 0,0 0 0,0 0-1,14 0-922,13 5 44,-2 5-453,-1-1-988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49.4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 1744,'0'0'4617,"0"0"-3888,0 0-153,0 0 208,0 0-264,0 0-520,0 0-64,-16-17-288,16 15-168,4 2 184,3 0-264,3 0-25,1 0-479,-4 0-848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0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294 63 3001,'0'0'654,"0"0"-329,0 0-223,0 0-40,0 0-10,7-4 3012,5 2-3198,0-1 0,0-1-1,-1 0 1,17-7-1,36-13-504,-52 21 504,0 0 0,0 1-1,23 0 1,-34 2 114,0 1 0,-1-1 0,1 1 0,-1-1-1,1 1 1,-1-1 0,1 1 0,-1 0 0,0-1 0,1 1 0,-1 0 0,0-1 0,1 1 0,-1 0 0,0-1 0,0 1 0,0 0 0,0 0-1,0-1 1,0 1 0,0 0 0,0 0 0,0-1 0,0 1 0,0 1 0,-2 25 181,2-26-162,-1 8 76,-1-1 0,-1 1 0,1-1 0,-1 0 0,-1 0-1,1 0 1,-2 0 0,1 0 0,-1-1 0,0 0 0,0 0-1,-1 0 1,-6 6 0,-13 10 109,-52 40-1,44-38-147,-1-2-1,-1-1 0,0-2 1,-2-1-1,0-2 0,-49 15 0,52-28-504,16-5 146,18 1 321,0 0 0,-1 0 0,1 0 0,0 0 0,0 0 0,0 0 0,-1 0 0,1 0 0,0 0 0,0 0 0,0 0 0,0 0 0,-1 0 0,1 0 0,0 0 0,0-1-1,0 1 1,0 0 0,-1 0 0,1 0 0,0 0 0,0 0 0,0-1 0,0 1 0,0 0 0,0 0 0,0 0 0,-1 0 0,1-1 0,0 1 0,0 0 0,0 0 0,0 0 0,0-1 0,0 1 0,0 0 0,0 0 0,0 0 0,0 0 0,0-1 0,0 1 0,0 0 0,0 0 0,0 0 0,0-1 0,0 1 0,1 0 0,-1 0 0,2-1-5,0 0 0,1 1 1,-1-1-1,0 1 1,1-1-1,-1 1 1,1 0-1,-1 0 1,1 0-1,4 1 0,0 0 9,19 0-126,1 1 0,0 1 1,-1 1-1,0 2 0,0 1 1,-1 1-1,0 0 0,0 2 1,23 14-1,-37-13-327,-15-6 1862,3-5-1380,0-1 0,1 1 1,-1 0-1,0 0 0,0-1 1,1 1-1,-1 0 0,0-1 1,1 1-1,-1-1 1,0 1-1,1-1 0,-1 1 1,1-1-1,-1 1 0,1-1 1,-1 1-1,1-1 0,-1 0 1,1 1-1,0-1 0,-1 0 1,1 0-1,0 1 0,-1-1 1,1 0-1,0 0 0,0 1 1,0-1-1,0 0 0,0 0 1,0 1-1,0-1 0,0 0 1,0 0-1,0 0 0,0-11-39,2-9 170,12 16-3179,-6 5 1003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0.9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29 3545,'0'0'1104,"0"0"-202,0 0-94,0 0-40,0 0-119,0 0-202,-4-7-135,3 7-300,-12-21 94,9 21-207,8 19-16,2 2 123,7 17-138,-2 1-1,-2 0 0,-1 0 0,-2 1 0,0 41 0,-5-63-7,-1-13 66,1 1 1,-1-1 0,0 1 0,0-1 0,0 0 0,-1 1 0,0-1 0,0 1 0,0-1 0,-1 0 0,0 0 0,0 0 0,0 0 0,-6 9 0,7-13 31,0 0 1,0 0-1,-1 0 0,1 0 0,0-1 1,0 1-1,0 0 0,-1-1 1,1 1-1,0-1 0,-1 0 0,1 1 1,-1-1-1,1 0 0,0 0 0,-1 0 1,1 0-1,0 0 0,-1 0 1,-1-1-1,-6 1-240,-4 0-615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1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57 4825,'0'0'735,"0"0"-256,0 0 98,0 0 73,0 0-357,-1-7-669,1 6 358,-1 0 0,1-1 0,0 1 0,0 0 0,0 0 0,0-1 0,-1 1 0,2 0 0,-1 0 0,0-1 0,0 1 0,0 0 0,1 0 0,-1 0 0,0-1 0,1 1 0,-1 0 0,1 0 1,-1 0-1,1 0 0,0 0 0,0 0 0,-1 0 0,1 0 0,0 0 0,0 0 0,0 0 0,0 0 0,0 1 0,0-1 0,0 0 0,2 0 0,4-1-20,1 0 0,0 1 1,-1-1-1,1 2 0,10-1 0,-8 0 31,10 0-85,6-1-82,-1 1 1,1 0-1,0 2 1,46 8-1,-67-8 148,0 1 0,1-1 0,-1 1 0,0 0 0,0 0 0,0 0 0,0 1 0,0 0 0,-1 0-1,1 0 1,-1 0 0,0 1 0,0 0 0,0 0 0,0 0 0,-1 0 0,1 0 0,-1 1 0,0 0 0,-1 0-1,1-1 1,-1 1 0,0 1 0,0-1 0,0 0 0,-1 0 0,0 1 0,1 8 0,-1-7 44,-1 0 1,0-1 0,0 1-1,0 0 1,-1-1 0,0 1 0,0 0-1,-1-1 1,0 1 0,0-1-1,0 0 1,-1 1 0,0-1-1,0 0 1,-1-1 0,-6 10-1,0-4 143,-1 0 0,0-1 0,0-1 0,-1 0 0,0 0 0,-22 11 0,24-15-250,8-4-5,0 0-1,0 0 1,-1-1-1,1 2 1,0-1-1,0 0 1,0 0-1,0 1 0,1-1 1,-1 1-1,0-1 1,1 1-1,-1 0 1,1 0-1,-1-1 0,1 1 1,0 0-1,0 0 1,0 1-1,0-1 1,0 0-1,0 0 1,0 0-1,0 5 0,1 0-1704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2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170 103 3569,'0'0'913,"0"0"-319,0 0-103,0 0-25,0 0-52,0 0-92,-1-15-59,-6-43-39,6 57-201,1-1 0,-1 1-1,1-1 1,-1 0 0,0 1-1,0-1 1,0 1 0,0-1-1,0 1 1,0 0 0,0-1-1,0 1 1,-1 0 0,1 0-1,0 0 1,-1 0 0,1 0-1,-1 0 1,1 0 0,-1 1-1,0-1 1,1 0 0,-1 1-1,0-1 1,1 1 0,-1 0-1,0-1 1,1 1 0,-1 0-1,0 0 1,0 0 0,1 1-1,-1-1 1,0 0 0,0 0-1,1 1 1,-1-1 0,-2 2 0,-1-1-26,0 0 2,1 0-1,0 0 1,0 1 0,0 0 0,0 0-1,0 0 1,0 0 0,0 0 0,1 1 0,-1-1-1,1 1 1,0 0 0,-1 0 0,1 0-1,1 1 1,-1-1 0,0 1 0,1 0-1,0 0 1,0-1 0,-3 8 0,1 0-74,-1 0 1,2 1-1,-1 0 1,2-1 0,-1 1-1,0 20 1,2-26-14,1-1 1,0 1 0,1-1-1,-1 1 1,1-1 0,0 0-1,0 1 1,0-1 0,1 0 0,0 0-1,0 0 1,3 5 0,-3-7 54,0-1 1,0 1-1,1-1 1,-1 0-1,1 0 1,-1 1 0,1-2-1,0 1 1,0 0-1,0-1 1,0 1-1,0-1 1,0 0-1,1 0 1,-1 0-1,0 0 1,0-1 0,1 1-1,-1-1 1,6 0-1,3 1 45,0 0-21,-1-1 1,0 0-1,0-1 1,0 0-1,16-3 1,-24 3 19,0 0 0,0 0 0,0-1 0,0 1 0,0-1 0,-1 1 0,1-1 0,-1 0 0,1 0 0,-1 0 0,0 0 0,1 0 0,-1-1 0,0 1 0,-1-1 0,1 1 0,0-1 0,-1 0 0,0 0 0,1 0 0,-1 0 0,0 0 0,0 0 0,0-4 0,1-3 116,0-1-1,1 1 1,1-1-1,-1 1 1,2 0-1,5-11 1,-9 19-135,-1 2-102,0 0-110,0 0-88,0 39 148,0-38 125,0 0 1,0 0-1,0 0 0,0 0 0,0 0 0,0 0 0,0 0 1,1 0-1,-1 0 0,0 0 0,1 0 0,-1 0 0,0 0 0,1-1 1,-1 1-1,1 0 0,-1 0 0,1 0 0,0-1 0,-1 1 0,1 0 1,0-1-1,0 1 0,-1 0 0,1-1 0,0 1 0,0-1 1,0 1-1,1 0 0,1-1 0,0 1 0,0-1-1,0 0 1,0 0 0,0 0 0,-1 0 0,1-1 0,0 1 0,0-1 0,4-1-1,0 0 33,0 0-1,0-1 0,0 0 0,0-1 1,-1 1-1,1-1 0,-1 0 0,7-7 1,-12 9 78,0 1 1,1-1 0,-1 0 0,0-1 0,0 1 0,0 0 0,0 0-1,0 0 1,0-1 0,-1 1 0,1 0 0,-1-1 0,1 1-1,-1 0 1,0-1 0,0 1 0,-1-4 0,1 5-50,0 1 336,0 0-78,0 0-178,15 0-732,-8 0 638,1 0-39,0 0 0,0 0 1,1 1-1,-1 0 0,10 3 0,-17-4 23,0 0 1,0 1 0,0-1-1,0 0 1,-1 1-1,1-1 1,0 1 0,0-1-1,-1 1 1,1-1-1,0 1 1,-1 0-1,1-1 1,0 1 0,-1 0-1,1-1 1,-1 1-1,1 0 1,-1 0 0,0 0-1,1 0 1,0 1-1,-1-1 8,-1 1-1,1 0 1,0 0-1,0-1 1,-1 1-1,1 0 0,-1-1 1,1 1-1,-1 0 1,0-1-1,0 1 1,1-1-1,-1 1 1,0-1-1,-1 0 1,-1 3-1,1-1 11,-1 0 0,1 0 0,-1 0-1,1 0 1,0 0 0,1 1 0,-1-1 0,1 1 0,-1-1 0,1 1-1,0 0 1,0 0 0,0-1 0,1 1 0,0 0 0,-1 0 0,1 0 0,1-1-1,-1 1 1,0 0 0,1 0 0,2 6 0,-1-5-68,1 1 1,0-1-1,0 0 0,0 0 1,1 0-1,0-1 0,0 1 1,0-1-1,0 0 0,1 0 1,0 0-1,0-1 0,7 5 1,14 6-547,-2-3-475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2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5 115 1280,'0'0'620,"0"0"-11,0 0 233,0 0-72,-1-18-337,-3-79-87,9 471 78,-1-328-474,1-1 0,13 54 0,1 2-1517,-14-67-128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3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1272,'0'0'1937,"0"0"-1129,0 0-448,0 0-48,0 0-256,0 0 40,0 0-96,196 27-104,-124-23-352,-11-4-312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3.4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3833,'0'0'760,"0"0"-616,0 0 520,0 0 112,0 0-336,0 0-184,0 0-152,0 0-39,0 0-65,0 0-8,0 2-433,0-2-1247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8:49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81 4153,'0'0'755,"0"0"-98,0 0 46,0 0-90,0 0-419,14-14-380,-5 5 127,-6 4 33,1 1 0,0-1 1,0 1-1,1 0 0,-1 0 1,1 0-1,0 0 0,0 1 1,0 0-1,1 0 1,-1 0-1,1 1 0,-1 0 1,1 0-1,0 0 0,0 1 1,0 0-1,0 0 0,0 0 1,0 1-1,9 0 0,1 4 24,0 0-1,0 0 0,0 1 1,0 1-1,-1 1 1,0 0-1,0 1 0,-1 1 1,0 0-1,-1 1 0,0 0 1,20 21-1,-24-21 3,1 0-1,-2 1 1,0 1-1,0-1 1,-1 1-1,0 1 0,-1-1 1,-1 1-1,0 0 1,0 0-1,-2 1 1,1-1-1,-2 1 1,0 0-1,1 20 1,-4-27-2,0 0 1,0-1 0,0 1 0,-1-1-1,0 1 1,0-1 0,-1 0 0,0 1-1,0-1 1,0 0 0,-1-1-1,1 1 1,-2-1 0,1 0 0,0 0-1,-1 0 1,0 0 0,0-1 0,-1 0-1,1 0 1,-1 0 0,0-1 0,-9 5-1,-10 4 75,-1-1 0,0-2 0,-1 0-1,-38 7 1,4-6 125,0-3 0,-1-3 0,-73-3 0,79-1-126,95-4-487,-34 3 429,0 0-1,-1 0 1,1 0 0,0 1 0,0 0 0,0 0 0,-1 0-1,1 0 1,0 1 0,0 0 0,-1 0 0,1 0 0,0 1 0,-1-1-1,1 1 1,-1 0 0,0 0 0,1 1 0,6 4 0,13 15 29,1-1 1,52 33 0,-61-46-87,0 0 0,1 0-1,0-2 1,0 0 0,1-1 0,32 6 0,22-4-163,127-5 0,-182-2 187,-4 0 20,-1-1 0,1 0 0,-1 0 0,1-2 0,12-3 0,-22 5 3,0 0 1,-1 0 0,1 0 0,0 0 0,-1 0-1,1-1 1,-1 1 0,1-1 0,-1 0 0,0 0-1,0 0 1,0 0 0,0 0 0,0 0 0,0 0-1,0-1 1,-1 1 0,1-1 0,-1 1 0,0-1-1,1 0 1,-1 1 0,0-1 0,-1 0 0,1 0 0,-1 0-1,1-3 1,-1-6 5,-1 1-1,-1-1 1,0 1-1,-1-1 1,0 1-1,0 0 1,-1 0-1,-1 0 1,1 1-1,-2 0 1,0 0-1,0 0 1,-10-12-1,-1-3 120,16 24-131,1 0 1,-1 0-1,0 1 1,0-1-1,1 0 1,-1 1 0,0-1-1,0 1 1,0-1-1,0 1 1,0-1 0,0 1-1,0 0 1,0-1-1,0 1 1,0 0 0,0 0-1,0 0 1,0 0-1,0 0 1,0 0 0,0 0-1,0 0 1,-1 0-1,1 0 1,0 1 0,0-1-1,0 0 1,0 1-1,0-1 1,1 1 0,-3 0-1,-32 22-147,32-21 158,-11 8-49,1 1 0,0 0 0,1 1 0,-20 25 1,28-31 4,0 0 1,0 0-1,0 0 1,1 1-1,0-1 1,1 1-1,-1 0 1,1 0-1,1 0 1,-1 0-1,1 0 1,1 0 0,-1 1-1,1 7 1,1-13 32,-1 0 1,1 0 0,0 0-1,0 0 1,-1 1 0,1-1-1,1 0 1,-1-1 0,0 1-1,0 0 1,1 0 0,-1 0-1,1-1 1,0 1 0,-1-1-1,1 1 1,0-1 0,0 0-1,0 0 1,0 0 0,0 0-1,0 0 1,0 0 0,0 0-1,0-1 1,1 1 0,3 0-1,8 1-7,0 1 0,1-2 0,14 0 0,-23 0-16,54-1-751,-5 0-1711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4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60 175 3593,'0'0'1221,"0"0"-540,0 0-325,0 0-154,-3 7-400,-1 5 162,0 1 1,1 0 0,1 0-1,0 0 1,0 22 0,4 81 386,0-43-90,-4-43-166,0 0 1,-13 54 0,6-40-19,6-40-411,-1-13 60,-1-13-308,3-2-270,1-1 1,3-41-1,25-104 1403,-17 121 188,-1 0 0,2-78 1,-9 6 229,17 183-997,57 118 1,-50-125 21,-2 2 1,28 102 0,-43-122-340,-2 1 0,4 74 1,-11-111 79,0-1 69,-8-3-381,-5-32-1223,8 14 667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4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32 1408,'0'0'1305,"0"0"-417,0 0 120,0 0-144,0 0-296,0 0-456,0 0-112,-65-31-216,65 31-512,7 2 80,11 8 280,10 3 160,9-3 8,8 1-120,6-1-312,14-1-41,-11-3-7,-8-2-592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5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365 354 968,'0'0'1541,"0"0"-409,0 0-155,0 0-136,0 0-205,0 0-187,-8-8-189,-11-9-150,-1 1-1,0 1 1,-1 0 0,-1 2-1,-26-13 1,34 20-247,0 0 0,-1 0 1,1 1-1,-1 1 0,-1 1 0,1 0 0,0 1 1,-1 1-1,1 0 0,-24 2 0,38-1 88,0 1-1,0-1 0,0 1 1,0 0-1,0-1 0,0 1 1,0 0-1,0 0 0,1-1 1,-1 1-1,0 0 0,1 0 1,-1 0-1,0 0 0,1 0 1,-1 0-1,1 0 0,-1 0 1,1 0-1,0 0 0,-1 1 1,1-1-1,0 0 1,0 0-1,0 0 0,0 2 1,-1 37-131,1-33 155,-1 15 105,1-15-75,-1 0 0,1 0-1,0 0 1,1 0 0,0-1-1,0 1 1,2 8 0,-2-14-5,0 1 1,1 0-1,-1 0 1,0 0 0,0-1-1,1 1 1,-1 0-1,1-1 1,-1 1 0,1-1-1,0 0 1,-1 0-1,1 1 1,0-1 0,0 0-1,0-1 1,0 1-1,0 0 1,0 0 0,0-1-1,0 1 1,0-1-1,0 0 1,1 0 0,-1 0-1,0 0 1,4 0-1,1-1 18,1 0-1,-1-1 1,1 0-1,-1 0 1,0-1-1,0 0 1,0 0-1,0-1 1,0 0-1,-1 0 1,1 0-1,-1-1 1,0 0-1,-1 0 1,6-6-1,6-7 40,-1 0 0,-1-1 0,19-32 0,-27 38 92,-1 0-1,0 0 0,-1 0 1,0-1-1,-1 0 0,-1 0 1,0 0-1,-1 0 0,-1 0 1,0 0-1,-1-1 0,-2-25 1,2 40-149,0-1 10,0 0 1,0 0-1,0 0 1,0 0-1,0 0 1,0 0-1,-1 0 1,1 0-1,0 0 1,0 0-1,-1 0 1,1 0-1,-1 1 1,1-1-1,0 0 1,-1 0-1,0 0 1,1 1-1,-1-1 1,1 0-1,-1 0 0,0 1 1,0-1-1,1 1 1,-1-1-1,0 1 1,0-1-1,-1 0 1,0 31-256,0 44 182,0-20 136,5 58 1,-2-98-104,1-1 0,0 1 0,1-1 0,0 0 0,1 0 0,1-1 0,0 1 1,1-1-1,11 19 0,-14-27-59,0 0 0,0 0 0,1 0 0,-1 0 0,1-1 1,0 0-1,0 1 0,0-2 0,1 1 0,-1 0 0,1-1 0,0 0 0,-1 0 1,11 3-1,-1-3-274,1 1 1,-1-2-1,28-1 1,-31 0 176,20 0-911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8:56.0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3649,'0'0'681,"0"0"-331,0 0-193,0 0-302,0 0-451,4-1 105,1-1 544,0 0-1,0 0 1,0 1 0,0 0 0,0 0 0,1 0 0,-1 1 0,0-1-1,1 1 1,-1 1 0,0-1 0,8 2 0,-10-1-22,0 1 0,0-1 0,0 1 0,0 0 0,0 0 0,0 0 1,0 0-1,-1 0 0,1 1 0,-1-1 0,1 1 0,-1 0 0,0 0 0,0-1 0,0 1 1,-1 0-1,1 1 0,-1-1 0,1 0 0,0 7 0,3 9-9,-1 1 0,-2 0 0,0-1-1,0 1 1,-2 0 0,-4 33 0,1 13-124,12-67-305,-1-4 393,-1 0-1,0 0 1,0 0 0,0-1-1,-1 0 1,0 0 0,8-11-1,37-54-274,-43 59 244,29-61-51,-21 40 710,-12 26 132,-2 10 398,-4 32-1177,1-24 61,1 0-1,-1 0 1,2 1-1,-1-1 1,1 0 0,4 13-1,-5-24-33,0 1 0,0 0 0,0-1 0,0 1 0,1 0 0,-1-1-1,0 1 1,1-1 0,-1 1 0,0-1 0,1 1 0,-1 0 0,1-1 0,-1 1 0,0-1 0,1 0-1,-1 1 1,1-1 0,0 1 0,-1-1 0,1 0 0,-1 1 0,1-1 0,-1 0 0,1 0 0,0 1 0,-1-1-1,1 0 1,1 0 0,17-10 281,15-32 295,-30 38-636,-4 3 46,1 1 1,0-1-1,0 1 0,0-1 0,-1 1 0,1 0 0,0-1 1,0 1-1,0 0 0,0-1 0,0 1 0,0 0 1,0 0-1,0 0 0,-1 0 0,1 0 0,0 0 0,0 0 1,0 0-1,0 1 0,0-1 0,0 0 0,1 1 1,27 10 48,-20-7-44,18 4-67,1-2 1,1-1 0,-1-1-1,0-1 1,1-1 0,45-4-1,-21 1-982,-52 1 883,-1 0 58,1 0 3230,5-8-3747,-7-1-637,-1-1-2618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0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1 421 912,'0'0'804,"0"0"-342,0 0-121,0 0-114,0 0-262,0 0 106,0 0 244,0 0 49,0 0-4,0 0 71,0 0 134,0 0 56,0 0-143,0 0-142,0 0-92,0 0 25,0 0-26,0 0-7,0 0-84,0 0-49,0 0-42,35 19-235,-9-11 253,0-1 1,0-1 0,1-2 0,-1 0-1,1-2 1,0-1 0,28-3 0,33 4-61,36 2 35,0-5 0,145-19-1,-107-1-72,1 7-1,203 8 1,-270 13-17,60 2 37,-49-15 22,176-31 0,-126 13 118,792-77-173,-274-6 83,-472 68-45,-109 26 0,99-2-1,-39 5-1,-78 4 15,228-32 163,-235 26-147,0 2 0,121 1 1,-189 9-16,-1 0 65,0 0 60,0 0 114,0 0 0,0 0-15,0 0-72,-1-3-1821,-3 3-666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2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15 704,'0'0'928,"0"0"-143,0 0-15,0 0-171,0 0-205,0 0-102,-3-2-44,-9-8 5,9 8-57,3 2-119,0 0-175,0 0-6,0 23-43,1-12 175,1 0-1,1 0 1,0 0-1,0 0 1,1-1-1,0 0 1,1 0-1,10 17 1,-6-12 38,-1 1 0,9 27 1,-1 15 372,-12-36-322,2 0 0,1-1 0,0 1-1,2-1 1,0-1 0,1 1 0,1-2 0,18 25 0,-7-17-18,-7-9-45,0 0 0,12 21 0,-23-32-57,0 1 0,-1-1 0,0 1 0,0 0 1,0 0-1,-1 0 0,0 0 0,-1 1 0,1 11 0,-1-6 1,-2-1 1,1 1-1,-2-1 0,1 1 1,-2-1-1,0 0 0,-1 0 1,-5 15-1,4-11 26,1-1-1,1 1 0,1 0 1,0 0-1,1 0 0,1 0 1,1 0-1,0-1 0,6 25 1,-4-23-22,-1 1 1,0-1-1,-2 0 1,0 1-1,0-1 1,-2 1-1,-6 25 1,-10 16 0,6-27 19,2 0 0,1 1 0,2 0-1,2 0 1,-3 49 0,10 53-141,-5 157 248,-1-265-130,-1 1 1,-1 0 0,-2-1-1,-14 35 1,12-37-2,1 1 0,1 0 1,1 0-1,2 0 0,-3 35 1,9 43-181,24 185 0,-5-42 78,2 11-31,-11-160 85,-4 1 0,-5 0 1,-18 168-1,9-173-4,3 1-1,5-1 1,4 0-1,25 144 1,-20-164-34,-10-74-143,0-1-350,-1 0-415,-3 0-735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4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1 633 72,'0'0'1148,"0"0"-341,0 0-135,0 0-102,0 0 38,0 0-57,0-7-195,0-19-303,0 19-96,0 7 51,6-67 3387,1 30-3369,1 1 0,3 0 0,16-38-1,108-235-607,-132 301 598,2-17 86,-5 25-118,0 0-1,0 0-38,-12 38-186,7-8 242,2 1 1,1 0-1,1-1 1,3 39-1,1-39 3,-3-1-1,0 1 1,-2-1 0,-10 56-1,3-52 17,2 0 0,1 1 0,-3 59 0,4-86-359,1-5-1249,2-2-672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4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69 106 2473,'0'0'934,"0"0"-223,0 0-61,0 0-113,0 0-113,0 0-112,-19 0 132,12 11-397,1 1-1,0 1 0,1-1 0,1 1 1,-1 0-1,2 0 0,0 0 0,-2 21 0,3-19-55,0-1 0,1 1 0,0 0 0,1 0-1,4 26 1,-4-38-5,1 0-1,0 0 1,0 0-1,-1 0 1,2 0-1,-1 0 1,0 0-1,1-1 1,-1 1-1,1 0 1,0-1-1,0 1 1,0-1-1,0 0 1,0 1-1,0-1 1,1 0-1,-1 0 1,1-1-1,-1 1 1,1 0-1,0-1 1,0 0-1,0 0 1,0 1-1,0-2 1,0 1-1,0 0 1,0-1 0,0 1-1,0-1 1,6 0-1,0-1-9,0 0 0,-1-1 0,1 0 0,0 0 0,-1-1 0,0 0 0,0 0 0,0-1 0,0 0 0,0-1 0,-1 1 0,1-2 0,-1 1 0,-1-1 0,1 0 0,-1 0 0,0-1 1,0 1-1,-1-1 0,7-11 0,-6 8 5,0 1 1,-1-1-1,0 0 1,0-1 0,-1 1-1,-1-1 1,1 0 0,-2 0-1,0 0 1,0 0-1,-1 0 1,0-1 0,-1 1-1,0 0 1,-3-20 0,1 24 38,-1 0 0,0 0 0,0 1 0,-1-1 0,0 1 0,0 0 0,0 0 0,-1 0 0,0 1 0,0-1 0,0 1 0,-1 0 0,0 1 0,0-1 0,0 1 0,-12-6 0,12 7-32,-1-1 0,0 1 0,0 0 0,0 1 0,0 0 0,0 0 0,0 0 0,0 1 0,-1 0 1,1 0-1,-1 1 0,1 0 0,0 0 0,-1 1 0,1 0 0,-13 4 0,18-4-114,0 0 0,1 0 0,-1 0 1,0 1-1,0-1 0,1 1 0,-1-1 1,1 1-1,-1-1 0,1 1 0,0 0 0,-1 0 1,1 0-1,0 0 0,0 0 0,0 0 0,1 0 1,-1 0-1,0 0 0,1 1 0,-1 2 0,-3 56-1830,3-32 2051,-4 6-498,1-4-249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5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69 576,'0'0'2007,"0"0"-869,0 0-434,0 0 19,0 0-91,0 0-301,0-8 495,16 192-871,-17-152 18,0-20-4,0 0 0,1 0 0,0 0 0,3 14 0,-3-24 27,1 1-1,0-1 1,-1 1 0,1-1-1,0 1 1,0-1-1,0 0 1,1 0 0,-1 1-1,0-1 1,1 0 0,-1 0-1,1 0 1,0 0 0,0-1-1,0 1 1,0 0 0,0-1-1,0 1 1,0-1 0,0 0-1,1 0 1,-1 0 0,3 1-1,9 2-36,0-1-1,-1-1 0,1 0 0,1 0 0,-1-2 0,0 0 0,0 0 1,24-5-1,-30 4-2,1-1 1,-1 0 0,0 0-1,0-1 1,0 0-1,0-1 1,-1 1 0,1-1-1,-1-1 1,0 0-1,0 0 1,0 0 0,-1-1-1,0 1 1,9-12 0,-13 14 46,1-1 0,-1 0 1,0 1-1,-1-1 0,1 0 1,0 0-1,-1 0 0,0 0 1,0 0-1,0 0 0,-1 0 1,1 0-1,-1 0 0,0 0 1,0-1-1,0 1 0,-2-7 1,0 3 21,-1 1 0,1 0 1,-1 0-1,-1 0 1,1 1-1,-1-1 0,0 1 1,-1 0-1,-6-7 1,-8-6 63,-1 0 1,0 1 0,-2 1 0,-30-17-1,46 30-51,-13-9 47,0 0 0,-1 2-1,-1 1 1,-38-14 0,59 24-141,-1 0 0,0 0 1,1 0-1,-1 0 0,0 0 1,0 0-1,1 0 0,-1 0 0,0 1 1,1-1-1,-1 0 0,0 0 1,1 1-1,-1-1 0,0 1 1,1-1-1,-1 0 0,1 1 0,-1-1 1,1 1-1,-1-1 0,1 1 1,-1-1-1,1 1 0,-1 0 1,1-1-1,0 1 0,-1 0 1,1-1-1,0 1 0,0 0 0,-1-1 1,1 1-1,0 0 0,0-1 1,0 1-1,0 0 0,0 0 1,0-1-1,0 1 0,0 1 0,1 41-857,-1-31 573,0 27-776,0-1-338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5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17 3929,'0'0'1104,"0"0"-448,0 0 8,0 0-8,0 0-215,0 0-225,0 0-120,-9-17-96,7 17-56,-1 0-200,1 0-521,2 7-295,0 7 80,0-3-1136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06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80 2633,'0'0'1104,"0"0"-333,0 0-153,0 0-127,0 0-173,4-5-26,3-4 6,-1-1 0,0 0 0,9-21 0,-14 29-275,-1 2-12,-1 0 0,1 0 1,0 1-1,-1-1 0,1 0 0,0 0 1,-1 0-1,1 0 0,0 0 0,-1 0 1,1 0-1,0 0 0,-1 0 0,1 0 0,0 0 1,-1 0-1,1 0 0,0 0 0,-1-1 1,1 1-1,0 0 0,0 0 0,-1 0 0,1 0 1,0-1-1,-1 1 0,1 0 0,0 0 1,0 0-1,-1-1 0,1 1 0,0 0 1,0-1-1,0 1 0,-1 0 0,1 0 0,0-1 1,0 1-1,0 0 0,0-1 0,0 1 1,0 0-1,0-1 0,0 1 0,0 0 1,0-1-1,0 1 0,0 0 0,0-1 0,0 1 1,0 0-1,0-1 0,0 1 0,0 0 1,0-1-1,0 1 0,0 0 0,0-1 0,1 1 1,-1 0-1,0 0 0,0-1 0,0 1 1,1 0-1,-1-1 0,-9 1-271,2 0 247,0 1 0,-1-1 0,1 1 0,-1 0 0,1 1 0,0 0 0,0 0 0,0 0 0,0 1 0,0 0 0,0 1 0,-7 4 0,10-5 10,1 0 0,-1 0 0,1 0 0,0 1 0,0-1 0,0 1 0,0 0 0,1 0 0,-1 0 0,1 0-1,0 0 1,0 1 0,1-1 0,-1 1 0,1-1 0,0 1 0,0-1 0,1 1 0,-1 0 0,1 6 0,1 8 12,1 1 1,1-1-1,1 0 0,0 0 1,2-1-1,0 1 1,1-1-1,1 0 1,0-1-1,22 33 1,-27-48-21,-1 0-1,0 0 1,1 0 0,0 0 0,-1-1 0,1 1 0,0-1-1,0 1 1,0-1 0,0 0 0,0 0 0,0-1 0,0 1 0,0 0-1,1-1 1,-1 0 0,0 0 0,5 0 0,61-7 39,-62 5-8,0 1 1,1-1-1,-1 0 1,0-1-1,0 1 1,-1-2-1,1 1 1,0-1-1,-1 0 1,0 0-1,0 0 1,0-1-1,-1 0 1,1 0-1,-1-1 1,0 0-1,-1 1 1,1-2-1,-1 1 0,0 0 1,-1-1-1,0 0 1,0 1-1,0-1 1,-1-1-1,0 1 1,0 0-1,-1 0 1,1-15-1,-2 21-28,0 0-1,1 0 1,-1 0-1,0 1 1,0-1-1,1 0 1,-1 0-1,0 0 0,1 0 1,-1 0-1,1 0 1,-1 0-1,1 1 1,-1-1-1,1 0 1,0 0-1,-1 1 0,1-1 1,0 0-1,0 1 1,-1-1-1,1 1 1,0-1-1,0 1 0,0 0 1,0-1-1,0 1 1,0 0-1,0-1 1,0 1-1,0 0 1,-1 0-1,1 0 0,0 0 1,0 0-1,0 0 1,0 0-1,0 0 1,0 0-1,0 0 1,0 1-1,1 0 0,8-1-31,-9 0 7,-1 0 66,0 0-6,0 0 28,-1 5-12,1 0 0,1 1 1,-1-1-1,0 0 0,1 1 1,0-1-1,1 0 0,-1 0 1,1 0-1,0 0 1,0 0-1,5 8 0,-3-9-24,-1-1-1,1 1 0,-1-1 1,1 0-1,0 0 0,0-1 1,1 1-1,-1-1 0,0 0 1,1 0-1,-1-1 0,1 1 1,0-1-1,8 2 1,6 0 111,1-1 1,36-1 0,-56-39 581,0-185-2807,0 222 2065,0 1 1,0-1-1,0 0 0,0 1 1,0-1-1,0 0 1,0 1-1,0-1 1,-1 0-1,1 1 1,0-1-1,0 0 0,-1 1 1,1-1-1,0 0 1,-1 1-1,1-1 1,0 1-1,-1-1 1,1 1-1,-1-1 0,1 1 1,-1-1-1,1 1 1,-1-1-1,1 1 1,-1 0-1,0-1 1,0 0-1,-23 4-332,-21 21 244,44-23 110,-23 14-32,6-4 93,0 0-1,1 2 1,-20 19 0,32-28-108,1 0 0,0 1 1,1 0-1,-1-1 0,1 1 0,0 1 0,0-1 1,0 0-1,1 1 0,0-1 0,0 1 1,0 0-1,1 0 0,0 0 0,0-1 0,0 10 1,2-12 15,-1-1 0,1 1 1,-1 0-1,1-1 1,0 1-1,0-1 1,0 0-1,0 1 1,0-1-1,1 0 1,-1 0-1,1 0 1,0 0-1,-1 0 1,1 0-1,0 0 0,0 0 1,0-1-1,4 3 1,52 28-487,-43-25 184,38 17-1441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07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154 155 3393,'0'0'848,"0"0"-201,0 0-16,0 0-221,0 0-254,-7 38-382,3-7 173,1-5 56,0-1 0,2 1 1,3 43-1,-2-64-33,0 0 1,1 0-1,0 0 1,0 0-1,1 0 0,-1 0 1,1 0-1,0 0 0,0 0 1,1-1-1,-1 1 1,1-1-1,0 0 0,0 0 1,1 0-1,-1 0 0,1 0 1,0-1-1,0 1 1,0-1-1,0 0 0,1-1 1,-1 1-1,7 2 0,-3-3-20,0 0-1,1-1 0,-1 0 0,0 0 0,1 0 0,-1-2 0,0 1 1,1-1-1,-1 0 0,0 0 0,1-1 0,-1 0 0,0-1 0,0 0 1,-1 0-1,1-1 0,-1 0 0,1 0 0,-1 0 0,0-1 0,6-6 1,-7 7 75,-2 0 0,1 0 0,0-1 0,-1 1 0,0-1 0,0 0 0,0 0 0,-1 0 1,0-1-1,0 1 0,0-1 0,0 0 0,-1 1 0,0-1 0,-1 0 0,1-1 0,-1 1 1,0 0-1,0 0 0,-1 0 0,0-1 0,0 1 0,0 0 0,-1-1 0,0 1 0,0 0 0,-1 0 1,-4-11-1,1 7 6,-1 1 1,0 0 0,0 1-1,-1-1 1,-1 1 0,1 1-1,-1-1 1,0 1 0,-13-8-1,-5-3 84,0 2-1,-30-13 1,45 23-100,-1 1 0,0 0 0,0 1 0,-1 1 0,1-1 0,-1 2 1,1 0-1,-24-1 0,34 4-36,0-1 1,0 1-1,0-1 1,0 1-1,1 0 1,-1 0-1,0 0 1,0 0-1,1 0 1,-1 0-1,0 1 0,1-1 1,-1 1-1,1-1 1,0 1-1,-3 3 1,-23 35-166,17-24 125,4-8 28,0 1-1,1-1 1,0 1 0,0 1 0,1-1 0,0 1-1,0-1 1,1 1 0,1 0 0,-1 0 0,2 1 0,-1-1-1,2 0 1,-1 1 0,1-1 0,2 11 0,-1-18 20,0 0 1,0 0-1,1-1 1,0 1 0,-1 0-1,1-1 1,0 0-1,0 1 1,0-1-1,0 0 1,1 0 0,-1 0-1,0 0 1,1-1-1,-1 1 1,1-1 0,0 1-1,0-1 1,0 0-1,4 1 1,7 3-7,-1-2 0,1 0-1,17 2 1,16 0-321,0-3 0,56-3 0,-85 0 174,1-1 1,-1 0-1,0-2 1,0 0-1,0-1 1,-1-1-1,0 0 1,28-15-1,-43 20 213,1-1-1,-1 1 1,0-1-1,0 1 0,1-1 1,-1 0-1,0 0 1,0 1-1,-1-2 0,1 1 1,0 0-1,-1 0 1,1 0-1,-1-1 0,0 1 1,0-1-1,0 1 1,0-1-1,0 1 0,0-1 1,-1 0-1,1 1 1,-1-5-1,0 1 244,-2-1-1,1 1 1,-1-1 0,0 1 0,0-1-1,0 1 1,-6-8 0,5 8-58,0-1 1,0 1-1,1 0 1,0-1-1,0 1 1,0-1 0,-1-12-1,3 20-249,1-1-1,-1 0 1,0 1 0,0-1-1,0 0 1,0 1-1,1-1 1,-1 0-1,0 1 1,0-1 0,1 0-1,-1 0 1,0 1-1,1-1 1,-1 0 0,0 0-1,0 0 1,1 1-1,-1-1 1,0 0 0,1 0-1,-1 0 1,1 0-1,-1 0 1,0 0 0,1 0-1,-1 0 1,0 0-1,1 0 1,-1 0 0,0 0-1,1 0 1,-1 0-1,0 0 1,1 0 0,-1 0-1,1 0 1,-1 0-1,0-1 1,0 1 0,1 0-1,-1 0 1,0 0-1,1-1 1,-1 1 0,0 0-1,0 0 1,1-1-1,-1 1 1,0 0 0,0-1-1,1 1 1,-1 0-1,0 0 1,0-1 0,0 1-1,0 0 1,0-1-1,0 1 1,1-1 0,-1 1-1,-1 35 82,2 0 0,11 65 0,-11-97-65,0 1 0,0-1-1,1 0 1,0 0 0,-1 0 0,1 0-1,0-1 1,0 1 0,1 0 0,-1-1-1,1 1 1,-1-1 0,1 0 0,0 0-1,-1 0 1,1 0 0,0 0 0,1-1-1,-1 0 1,0 1 0,0-1-1,0 0 1,1 0 0,-1-1 0,7 1-1,9 2-7,-1-2-1,1-1 1,27-2-1,-36 2 9,-4-1 13,-1 1 0,1-1-1,0 0 1,0 0 0,-1 0-1,1-1 1,0 0 0,-1 0-1,0 0 1,1-1 0,-1 0 0,0 0-1,-1 0 1,1 0 0,0-1-1,-1 0 1,0 0 0,0 0-1,0-1 1,0 1 0,-1-1-1,0 0 1,0 0 0,0 0-1,0 0 1,-1-1 0,0 1 0,0-1-1,0 1 1,-1-1 0,0 0-1,0 1 1,0-8 0,-1-7 59,-1 0 0,0 0 0,-2 0 0,0 0 0,-11-33 0,12 47-88,0 0 1,-1 0-1,1 0 0,-1 0 1,0 1-1,-1-1 0,0 1 1,1 0-1,-2 0 0,1 0 0,-1 0 1,1 1-1,-1 0 0,0 0 1,-1 0-1,1 1 0,-1-1 1,1 1-1,-1 1 0,0-1 1,0 1-1,-7-2 0,4 2-72,-1 1 0,1 0-1,-1 0 1,1 1 0,-1 1 0,1-1-1,-1 1 1,1 1 0,-1 0-1,1 0 1,0 1 0,0 0 0,0 0-1,1 1 1,-1 0 0,-15 11-1,19-11 48,-1 0-1,0 1 1,1 0-1,0 0 1,0 0-1,1 1 1,-1-1-1,1 1 1,1 0-1,-1 0 1,1 1-1,0-1 1,0 1-1,1-1 1,0 1-1,0 0 1,0 0-1,1 0 1,0 0-1,0 0 1,1 0-1,0 1 1,1 6-1,1-9 41,-1-1 0,1 0 0,0 0 0,0 0-1,0 0 1,0 0 0,1 0 0,0-1 0,0 1-1,0-1 1,0 0 0,0 0 0,1 0 0,-1 0-1,1 0 1,0-1 0,-1 0 0,9 4 0,10 5 0,46 16 1,-66-26 0,12 4-88,0 0 0,0-1-1,1 0 1,0-1 0,0-1 0,0 0-1,0-1 1,0 0 0,0-2 0,17-1 0,-28 0 110,1 0 0,-1 0 0,0 0 0,0 0 0,0 0 0,0-1 0,-1 0 0,1 0 0,0 0 0,-1 0 0,0 0 0,0-1 0,0 0 0,0 1 0,-1-1 0,4-7 0,5-10 496,-2-1 0,9-24-1,-5 10 603,-8 29-626,-4 14-679,3 10 133,1-1 65,1-1-1,0 0 0,1 0 1,1 0-1,16 21 0,-21-31-11,1-1 0,0 1-1,0-1 1,0 0-1,1-1 1,-1 1-1,1-1 1,0 1-1,0-1 1,0-1-1,0 1 1,1-1-1,-1 0 1,0 0-1,1-1 1,0 1-1,-1-1 1,1 0-1,9-1 1,-11 0 6,1 0 1,0 0-1,0-1 0,-1 0 1,1 0-1,-1 0 0,1 0 0,-1-1 1,1 0-1,-1 0 0,0 0 1,0 0-1,0-1 0,0 1 1,0-1-1,0 0 0,-1 0 1,1-1-1,-1 1 0,0-1 1,0 0-1,-1 1 0,1-1 0,-1-1 1,1 1-1,-1 0 0,-1 0 1,1-1-1,1-6 0,-1 6 5,0 0 1,0-1-1,-1 1 0,0 0 0,0-1 0,0 1 0,-1-1 1,1 0-1,-2 1 0,1-1 0,0 1 0,-1-1 0,0 1 1,0 0-1,-1-1 0,0 1 0,0 0 0,0 0 0,0 0 1,-1 0-1,0 0 0,0 0 0,-4-5 0,1 5-6,0 0-1,0 0 1,0 0 0,-1 1-1,1 0 1,-1 0 0,0 0-1,0 1 1,-1 0 0,1 1-1,-1-1 1,1 1 0,-1 1-1,0 0 1,0 0-1,-7 0 1,3 0-41,0 1 1,1 1-1,-1 0 1,1 0-1,-1 1 0,1 0 1,0 1-1,-16 6 0,8 0-384,0 1 1,1 1-1,-29 22 0,11-6-1075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49:33.594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39.9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0 442 1856,'0'0'1271,"0"0"-532,0 0-48,0 0 72,0 0-128,0 0-239,0 0-147,0 0-10,0 0-34,0 0-17,0 0-72,0 0-41,0 0-18,0 0 1,0 0 50,0 0 92,0 0 45,0 0 36,0 0-15,0 0-41,0 0-82,4-17 84,13-17-291,24-33 0,-27 45 56,0 0 0,-1-1 1,-2 0-1,14-39 0,-19 41 143,-1 0 1,-1-1-1,-1 1 1,1-34-1,-4 55-43,0 0-62,0 0 2,1-3-77,0 1 0,0 0 0,0-1 0,0 1 0,1 0 0,-1 0 0,1 0 0,-1 0 0,1 0 0,0 0 0,0 1 0,0-1 0,0 0 0,2 0 0,-4 5 25,1 16 11,-1 0 0,-1 0 0,-1 0 0,0 0 0,-2 0 0,-7 23 0,-4 8 60,3 1-1,1 0 0,3 0 0,1 1 0,3 102 1,4-148-401,1-13-165,0-14-1353,-1 12 241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0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1 256 3473,'0'0'1372,"0"0"-558,0 0-128,0 0 12,0 0-151,0 0-303,0-1-122,0-2-92,0 3-21,0 0 4,0 0-17,0 236 490,0-235-495,0 1 1,0 0-1,1-1 0,-1 1 1,1 0-1,-1 0 0,1-1 1,0 1-1,-1-1 0,1 1 1,0-1-1,0 1 0,0-1 1,0 1-1,1-1 0,-1 0 1,0 0-1,0 1 0,1-1 1,-1 0-1,1 0 0,-1 0 1,1-1-1,-1 1 0,1 0 1,0 0-1,-1-1 0,1 1 1,0-1-1,-1 0 1,1 1-1,0-1 0,0 0 1,-1 0-1,4 0 0,1 0-11,0 0-1,0-1 0,0 1 1,0-1-1,0 0 1,0 0-1,0-1 1,-1 0-1,11-4 0,-5-1-6,0 0 0,0 0 0,-1-1 0,0-1 0,-1 1-1,0-2 1,0 1 0,-1-1 0,0-1 0,0 1 0,-2-1-1,1 0 1,7-19 0,-7 10 11,0-1 1,-1 0-1,-2-1 1,0 0-1,-1 1 0,-1-1 1,-1-24-1,-1 26 21,1 2-1,-1 1 0,-4-30 0,3 44-4,1-1 0,-1 1 0,0-1 0,0 1 0,0-1 0,-1 1-1,1 0 1,-1 0 0,1-1 0,-1 1 0,0 0 0,0 1 0,-1-1-1,1 0 1,-1 1 0,1-1 0,-1 1 0,0 0 0,-3-3 0,3 4-57,1 0 1,-1 0-1,1 1 1,-1-1-1,0 1 1,1-1 0,-1 1-1,0 0 1,1 0-1,-1 0 1,0 1-1,1-1 1,-1 0-1,0 1 1,1 0 0,-1 0-1,1-1 1,-1 2-1,1-1 1,-1 0-1,1 0 1,-4 3 0,-6 5-283,-1 1 0,-20 21 1,1-2-1339,19-21 1168,11-7 437,0 0 0,0 0 0,0 1 0,0-1 1,0 0-1,1 1 0,-1-1 0,0 1 1,1 0-1,-1-1 0,1 1 0,-2 3 0,0 3-1504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1.6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34 1384,'0'0'1067,"0"0"-728,0 0-171,0 0 71,0 0-38,0 0-38,0 0-86,0-1 1,0 1-1,0 0 0,0 0 1,0-1-1,0 1 1,0 0-1,0 0 0,0-1 1,0 1-1,0 0 1,-1 0-1,1-1 1,0 1-1,0 0 0,0 0 1,0 0-1,0-1 1,0 1-1,-1 0 0,1 0 1,0 0-1,0-1 1,0 1-1,-1 0 0,1 0 1,0 0-1,0 0 1,-1 0-1,1 0 1,0 0-1,0-1 0,0 1 1,-1 0-1,1 0 1,0 0-1,0 0 0,-1 0 1,1 0-1,0 0 1,-1 0-1,1 0 0,-6 8-20,0 0 0,0 1 0,1 0 0,0 0 0,0 0 0,1 0-1,1 0 1,-5 15 0,3-5-18,1 0-1,1 1 0,-2 27 1,5-41-37,-1 0 0,1 0 0,1 0 1,-1 1-1,1-1 0,0 0 0,0 0 0,1 0 1,0 0-1,4 8 0,-5-11 0,1 0 1,1-1-1,-1 1 1,0-1 0,1 0-1,-1 1 1,1-1-1,-1 0 1,1 0-1,0-1 1,0 1-1,0-1 1,0 1-1,0-1 1,1 0 0,-1 0-1,0 0 1,0-1-1,1 1 1,5 0-1,4-1-43,-1 1 0,0-1 0,1-1-1,-1 0 1,1-1 0,-1 0 0,0-1-1,0-1 1,-1 0 0,1 0 0,-1-1-1,13-7 1,-18 9 10,0-1 0,0 0 0,0 0 0,-1-1 1,1 0-1,-1 0 0,0 0 0,-1 0 0,1-1 0,-1 0 0,0 1 0,-1-2 0,1 1 0,-1 0 1,0-1-1,-1 1 0,0-1 0,0 0 0,0 0 0,-1 0 0,0 0 0,1-11 0,-3 13 37,1 0 0,0 0 0,-1 1 0,0-1 0,0 0 0,0 1 0,-1-1 0,0 1 1,0-1-1,0 1 0,0 0 0,-1 0 0,1 0 0,-6-6 0,2 3 44,-1 1 0,1 0 1,-1 1-1,0 0 1,0 0-1,-1 0 0,-12-5 1,3 3 18,0 1 1,0 0-1,0 2 1,0 0-1,-1 0 1,0 2-1,-23-1 1,41 4-131,-1-1 0,0 1 1,0-1-1,1 1 0,-1 0 0,0-1 1,1 1-1,-1 0 0,1-1 0,-1 1 1,1 0-1,-1 0 0,1-1 0,0 1 1,-1 0-1,1 0 0,0 0 1,-1 0-1,1-1 0,0 1 0,0 0 1,0 0-1,0 0 0,0 0 0,0 0 1,0 0-1,0 0 0,0-1 0,1 1 1,-1 0-1,0 0 0,1 1 0,-1 5-771,0 10-1077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1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7 5265,'0'0'1024,"0"0"-632,0 0-168,0 0-7,0 0-217,0 0-8,0 0-433,-11-6-359,11 6 40,14 0 432,-3 4-560,-1 2-2409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2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99 110 4017,'0'0'873,"0"0"-462,0 0-153,0 0 100,0 0-112,0 66-112,0-47-62,1 1 0,0-1-1,2 1 1,0-1-1,1 1 1,14 35 0,-16-50-95,0 1-1,0-1 1,1 1 0,0-1 0,0 0 0,1 0 0,0 0 0,-1-1 0,1 1 0,1-1-1,-1 0 1,1 0 0,0 0 0,-1-1 0,2 0 0,-1 0 0,0 0 0,1-1 0,-1 1-1,1-1 1,-1 0 0,1-1 0,0 0 0,0 1 0,0-2 0,10 1 0,-9-1-93,0 0 1,1-1 0,-1 0 0,0 0 0,0 0-1,0-1 1,0 0 0,0-1 0,0 0 0,-1 0-1,1 0 1,8-6 0,-10 5 19,-1 1-1,0-1 1,0 0-1,-1 0 1,1 0-1,-1-1 1,0 1-1,0-1 1,0 0-1,0 0 1,-1 0-1,0 0 1,0 0-1,0-1 1,-1 1 0,0 0-1,1-8 1,-1-1 198,0 0 0,-1-1 0,-1 1 0,0 0 0,-1-1 0,0 1 0,-1 0 0,-1 0 0,0 1 0,-1-1 1,0 1-1,-1 0 0,-10-17 0,11 22-47,-1 0 0,1 1 0,-1-1 0,-1 1 0,1 0 0,-1 1 0,0-1 0,-1 1 0,0 1 0,0-1 0,0 1 0,0 1 0,-1 0 0,0 0 0,0 0 0,0 1 0,0 1 0,0-1 0,-1 2 0,-17-2 0,18 2-53,0 1 0,1 0 1,-1 0-1,0 1 0,1 1 0,-1-1 0,1 1 0,-1 1 0,1-1 1,0 1-1,-10 5 0,13-4-53,0 0 1,0 0-1,0 0 1,1 1-1,0-1 1,0 1-1,0 0 0,0 0 1,1 1-1,-1-1 1,2 1-1,-1-1 1,0 1-1,1 0 1,0 0-1,-1 10 1,1-10 14,0 0-1,0 0 1,1 0 0,0 1 0,1-1 0,-1 1 0,1-1 0,0 0-1,1 1 1,0-1 0,0 1 0,0-1 0,0 0 0,1 0-1,0 0 1,1 0 0,-1 0 0,1 0 0,0-1 0,1 1 0,-1-1-1,1 0 1,0 0 0,0 0 0,1 0 0,0-1 0,-1 0 0,11 7-1,-4-4-81,1 0-1,0-1 1,0 0-1,0-1 1,1 0-1,0-1 1,0 0-1,0-1 1,0 0-1,1-2 1,-1 1-1,1-1 1,19-2-1,5 1-921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3.7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27 252 1008,'0'0'1770,"0"0"-582,0 0-354,0 0-276,0 0-236,0 78 347,0-73-662,0 1-1,1-1 0,0 0 0,-1 1 1,2-1-1,-1 0 0,1 1 1,-1-1-1,1 0 0,1 0 0,-1 0 1,1-1-1,0 1 0,0-1 0,0 1 1,1-1-1,-1 0 0,1 0 0,0-1 1,0 1-1,1-1 0,-1 0 1,1 0-1,-1 0 0,9 3 0,-1-1-67,1 0-1,-1-2 1,1 1-1,0-2 1,0 1-1,0-2 1,1 0-1,-1 0 1,22-3-1,-32 2-5,0-1-1,1 1 0,-1-1 1,0 1-1,1-1 0,-1-1 1,0 1-1,0 0 0,0-1 1,0 1-1,0-1 0,0 0 1,0 0-1,0 0 0,-1 0 1,1-1-1,-1 1 0,0-1 1,4-4-1,-3 2-44,0-1 1,-1 1-1,1-1 0,-1 0 0,0 0 1,-1 0-1,0 0 0,1 0 0,-2-1 1,1-6-1,-1-3 8,-1 0 1,0 0 0,-1 0 0,-1 0-1,0 0 1,-1 0 0,-10-23 0,11 32 82,-2-6 162,-1 0 1,-1 1-1,-15-24 1,19 33-95,1 0 0,-1 1 0,0-1 0,1 0 0,-1 1 0,0 0 1,-1-1-1,1 1 0,0 1 0,0-1 0,-1 0 0,1 1 0,-1-1 0,0 1 0,1 0 0,-1 1 0,0-1 0,0 0 0,-5 1 1,1 1-37,0 0 0,0 1 0,1 0 0,-1 1 0,1-1 0,-1 1 1,1 1-1,0 0 0,0 0 0,0 0 0,1 0 0,0 1 1,-1 1-1,-7 8 0,5-5 10,0 0 0,1 1 0,0 0 0,0 0 0,1 1 0,1-1 0,0 2 0,-8 19 0,13-27-17,0 0 0,0 0 0,0 0 0,1 0 0,0 0 0,-1 0 0,1 0 0,1 0 0,-1 0 0,1 0 0,-1 0 0,1 0 0,0 0 0,1 0 0,-1 0 0,4 7 0,-1-5 7,0 0 1,0 0 0,1-1 0,-1 0 0,1 1 0,1-2 0,-1 1-1,1-1 1,7 5 0,0-1-29,1 0 0,0-1 0,1-1-1,0-1 1,-1 0 0,2-1 0,-1 0 0,21 2 0,-26-5-151,1-1 0,-1 0 1,1 0-1,-1-1 0,0 0 1,1-1-1,-1 0 0,0 0 1,0-1-1,0-1 0,-1 0 0,1 0 1,10-7-1,-15 7 143,0 0 0,0 0 0,0 0-1,0-1 1,-1 0 0,1 0 0,-1 0 0,0-1-1,-1 1 1,1-1 0,-1 0 0,-1 0-1,1 0 1,-1 0 0,0 0 0,0-1 0,-1 1-1,1-1 1,-2 1 0,1-1 0,-1-10 0,0 5 436,1-10 2513,2 23-1729,3 13-1079,-4-7-57,3 9 82,1 0 0,0 0 1,1-1-1,15 25 1,-18-35-135,-1-1 1,1 0 0,0 0-1,0 0 1,0 0-1,0-1 1,1 0 0,-1 0-1,1 0 1,0 0 0,0-1-1,0 1 1,0-1 0,0-1-1,1 1 1,-1-1 0,0 0-1,9 1 1,-4-1-29,0 0-1,0-1 1,0-1 0,0 1 0,0-1-1,-1-1 1,1 0 0,0 0-1,-1-1 1,1 0 0,-1-1 0,0 0-1,12-7 1,-16 7 9,1 0 0,0-1 0,-1 0 0,0 0 1,0 0-1,-1 0 0,1-1 0,-1 0 0,0 0 0,-1 0 0,1 0 0,-1 0 0,0-1 0,-1 0 0,0 1 0,0-1 0,0 0 1,-1 0-1,1-11 0,-1 6 33,0 0-1,-1 0 1,-1 0 0,0 0 0,0 0 0,-1 0 0,-1 0 0,0 0 0,0 1-1,-2-1 1,1 1 0,-13-21 0,12 24-25,0 1 0,0 1-1,-1-1 1,0 1 0,-1-1 0,0 2 0,0-1 0,0 1-1,0 0 1,-1 1 0,0-1 0,0 2 0,0-1 0,0 1-1,0 0 1,-1 1 0,1 0 0,-15-2 0,14 2 14,0 1 0,0 0 1,0 0-1,-1 0 0,1 2 0,0-1 1,0 1-1,0 0 0,0 1 1,0 0-1,0 0 0,0 1 0,0 0 1,1 1-1,0 0 0,-1 0 1,1 1-1,1 0 0,-1 0 1,-8 8-1,1 5-513,0-1 0,0 2-1,-17 31 1,7-3-2071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5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1 813 1560,'0'0'1003,"0"0"-397,0 0-53,0 0 49,0 0-137,21-19-202,123-108 610,-119 107-517,2 1-1,0 1 0,51-25 0,-10 7-262,130-79-53,422-221 51,-579 316-113,-7 3-172,1 2-1,38-12 0,-72 27 339,-1 0 108,-11-1 43,-10 2 577,16 9-6224,5-5 2977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46.4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0 362 1776,'0'0'1465,"0"0"-676,0 0-389,0 0 22,0 0-118,6-4 3139,29-20-3309,32-27-77,2 4 1,2 3-1,2 2 1,2 5-1,137-50 1,-138 67-447,-69 16 788,-1 2-245,-3 6-4027,-1 2 2065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07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273 19 1640,'0'0'1431,"0"0"-601,0 0-375,0 0-187,0 0-86,0 0 8,0-19-72,-1 60 97,-1-1 0,-3 0 0,-1 1 0,-1-2 0,-3 1 0,-1-1 0,-22 49-1,14-44-153,-2 0 0,-2-2-1,-2-1 1,-1-1 0,-50 57 0,75-96-126,0 0 0,1 0 1,-1 0-1,0 0 1,1 0-1,-1 0 1,1 0-1,-1 0 0,1 1 1,-1-1-1,1 0 1,0 0-1,0 0 0,0 1 1,-1-1-1,1 0 1,0 0-1,1 2 1,-1 2-2010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5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8 771 4793,'0'0'1207,"0"0"-491,0 0-125,0 0 21,-2-20-115,1 7-423,-1-4 58,0-1 1,1 1 0,1-1 0,1 1 0,1-1-1,0 1 1,1 0 0,6-19 0,5-4 36,-2-1 1,-2-1 0,6-46-1,5-131-121,-13 122-39,-7 85 216,1-11-907,2 40 66,3 77 608,-10 157-1,-3-184 26,-21 93 1,15-103-754,3 0 1,-3 85 0,11-141 639,1 1 0,0 0-1,0-1 1,0 1 0,0 0 0,0-1 0,1 1 0,-1 0 0,0-1-1,1 1 1,-1 0 0,1-1 0,0 1 0,-1-1 0,1 1 0,0-1-1,0 1 1,0-1 0,2 3 0,-2-4 24,1 0 1,-1 0-1,0 0 0,0 0 1,0-1-1,0 1 1,0 0-1,1 0 0,-1-1 1,0 1-1,0 0 0,0-1 1,0 1-1,0-1 1,0 0-1,0 1 0,0-1 1,0 0-1,-1 1 1,1-1-1,0 0 0,0 0 1,-1 0-1,1 0 0,0 0 1,-1 0-1,1 0 1,-1 0-1,1-1 0,14-24-2399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6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71 260 3385,'0'0'2214,"0"0"-1142,0 0-648,0 0-7,0 0-190,15 92-315,-11-77 87,1-1 0,0 0 0,1 0 0,0-1 0,1 1 0,1-1 0,16 22-1,-19-30 0,0 1-1,0-1 1,0 0-1,0-1 1,1 1-1,0-1 0,0 0 1,0-1-1,0 1 1,1-1-1,0 0 1,-1-1-1,1 0 0,0 0 1,0 0-1,0-1 1,0 0-1,11 1 1,-12-3 13,0 1 1,1-1 0,-1 0 0,0 0-1,0 0 1,0-1 0,0 0 0,0 0 0,-1-1-1,1 1 1,-1-1 0,1-1 0,-1 1-1,0-1 1,8-7 0,-6 4-2,0-1 1,-1 0-1,1-1 1,-1 1-1,-1-1 1,0 0-1,0-1 1,-1 1-1,3-11 0,-2 7-20,-2 0-1,1 0 0,-2 0 0,0 0 0,0 0 1,-1-1-1,-1 1 0,0 0 0,-1-1 0,-1 1 1,0 0-1,0 0 0,-1 0 0,-1 0 0,-7-17 1,-2 6 11,-2 1 0,-19-26 0,27 40 2,0 0 0,-1 1 0,-1-1 0,1 2 1,-1-1-1,-1 1 0,-16-10 0,21 15-44,1 0 0,0 0 0,-1 1 0,1 0 0,-1 0 0,1 0 0,-1 0 0,0 1 0,1-1 0,-1 1 0,0 0 0,1 1 0,-1-1 0,1 1 0,-8 2 0,4 0-3,-1 0-1,2 1 0,-1 0 1,0 0-1,1 0 1,0 1-1,-13 11 0,5-1-21,0 1 0,1 0 0,1 1 0,0 0 0,1 1 0,-9 20 0,16-28-64,1 0 0,0 0 1,0 0-1,1 1 0,1 0 1,-1 0-1,2 0 0,0-1 0,0 2 1,1-1-1,2 21 0,-1-29 88,0 0 0,-1 0 1,1 0-1,1 0 0,-1 0 0,0 0 0,1 0 0,-1-1 0,1 1 0,0-1 0,0 1 0,0-1 0,0 0 0,0 1 0,1-1 0,-1 0 0,4 2 0,48 22-882,-14-14-107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7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53 279 4065,'0'0'1127,"0"0"-464,0 0-49,0 0-21,0 0 5,0 0-30,4-12-215,11-35-217,-11 35-132,-4 12-66,0 0-43,0 25-194,-5 46 260,3-52 30,0-1 1,2 1-1,0-1 0,4 27 0,-3-42 8,0 1 0,0-1 0,0 1 0,1-1 0,0 0 0,0 0-1,0 0 1,0 0 0,0 0 0,0 0 0,1-1 0,0 1 0,-1-1 0,1 1-1,0-1 1,0 0 0,0 0 0,1 0 0,-1-1 0,0 1 0,1-1-1,-1 0 1,0 0 0,1 0 0,0 0 0,4 0 0,13 2-4,-1-1 0,1-1 0,29-1 0,-36-1 13,-6 1-3,0-1 0,-1 1 0,1-2 1,0 1-1,-1-1 0,1 0 0,-1-1 1,0 0-1,0 0 0,0 0 0,0-1 0,0 0 1,-1 0-1,0-1 0,0 0 0,0 0 1,0 0-1,-1-1 0,0 0 0,0 0 0,0 0 1,-1 0-1,0-1 0,0 0 0,-1 0 1,0 0-1,0 0 0,-1-1 0,1 1 1,-2-1-1,1 1 0,-1-1 0,0 0 0,-1 1 1,1-1-1,-2 0 0,1 0 0,-1 1 1,0-1-1,-1 0 0,0 1 0,0-1 0,0 1 1,-1 0-1,0 0 0,-1 0 0,1 0 1,-7-8-1,-5-5 55,0 0 0,0 2 0,-2 0 0,-1 1 1,0 0-1,-28-18 0,34 26-68,0 2-1,-1-1 1,0 2-1,-1 0 1,0 0-1,0 2 1,0-1 0,0 2-1,-1 0 1,1 1-1,-27-2 1,38 4-29,0 0 0,0 0 0,0 0 1,0 1-1,0-1 0,0 1 0,0-1 0,0 1 1,0 0-1,1 0 0,-1 1 0,0-1 0,0 0 1,1 1-1,-1 0 0,1-1 0,-1 1 0,1 0 1,0 0-1,0 0 0,0 1 0,0-1 0,0 1 1,0-1-1,1 1 0,-1-1 0,1 1 0,0 0 1,0 0-1,-2 4 0,1 6-340,0-1 1,0 1-1,1-1 1,1 1-1,0 0 1,3 12-1,2 18-1343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7.4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 6305,'0'0'1281,"0"0"-889,0 0-144,0 0-248,0 0-24,0 0-592,0 0-217,26-6-87,-12 12-32,-2 0-1328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7.7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 1 4609,'0'0'653,"0"0"-319,0 0-198,0 0-197,0 0-123,-6 13 75,-12 26-46,2 0-1,2 1 1,1 1-1,3 0 1,1 1-1,2 0 1,-2 43-1,9-84 127,0 0-1,0 0 1,0 0 0,0 0-1,0 1 1,1-1 0,-1 0-1,0 0 1,1 0-1,-1 0 1,0 0 0,1 0-1,0 0 1,-1 0 0,1 0-1,-1-1 1,1 1-1,0 0 1,0 0 0,-1 0-1,1-1 1,0 1 0,0 0-1,0-1 1,0 1-1,0-1 1,0 1 0,0-1-1,0 0 1,1 1 0,38 3-222,-28-4 85,29 0-905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8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430 173 3865,'0'0'880,"0"0"-140,-15-18-121,-53-62-196,62 73-372,-2 0-1,1 0 1,-1 0 0,1 1 0,-2 0 0,1 1 0,-1 0-1,0 0 1,0 1 0,-14-5 0,16 7-58,0 1 0,0-1 1,0 1-1,0 1 0,0-1 0,0 1 1,0 1-1,-1-1 0,1 1 0,0 0 1,1 1-1,-10 2 0,7 0-91,1 0-1,-1 1 1,1-1-1,0 1 1,0 1-1,0 0 1,1 0-1,0 0 1,0 1 0,1 0-1,0 1 1,0-1-1,0 1 1,1 0-1,0 0 1,1 1-1,0 0 1,0-1 0,-3 15-1,4-14-30,1 1 0,0-1 0,0 1 1,1 0-1,0 0 0,1 0 0,0-1 0,0 1 0,1 0 0,3 10 0,-3-15 57,0-1 0,1 1 0,0 0 0,0-1 0,0 0 0,1 1 0,0-1 0,-1 0 0,1 0 0,0 0 0,1-1 0,-1 1-1,1-1 1,0 0 0,0 0 0,0 0 0,0 0 0,0-1 0,0 1 0,1-1 0,-1 0 0,7 1 0,42 8-890,-3-6-30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8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1 294 936,'0'0'1258,"0"0"29,0 0-82,0 0-260,0 0-124,0 0-5,10-15-156,28-48-244,-28 47-161,-9 17-266,0-1 1,0 1-1,0-1 0,0 1 1,-1 0-1,1 0 0,0 0 1,0-1-1,-1 1 0,1 0 0,-1 0 1,1 0-1,-1 0 0,1 0 1,-1 0-1,1 0 0,-1 0 0,0 0 1,1 0-1,-1 0 0,0 0 1,0 0-1,0 1 0,0 0 0,3 36-60,-3-34 39,1 22 32,-1-10-8,1 0 0,0 0 0,1 0 0,0 0-1,8 23 1,-8-34-8,0-1 0,1 1 0,-1-1-1,1 0 1,0 0 0,0 0 0,0 0 0,0 0 0,1 0-1,-1-1 1,1 0 0,0 0 0,0 0 0,0 0-1,1-1 1,-1 1 0,0-1 0,1 0 0,0 0 0,-1-1-1,1 0 1,7 2 0,7 0-39,0-1 1,0 0-1,0-2 0,0 0 1,-1-1-1,1 0 0,0-2 1,0 0-1,-1-2 0,0 0 1,0-1-1,25-11 0,-33 13 58,-1-1 0,0 0 0,0 0-1,0-1 1,0 0 0,-1-1-1,0 0 1,-1 0 0,1-1 0,-1 0-1,-1 0 1,0 0 0,0-1-1,0 0 1,-1 0 0,-1-1 0,1 1-1,-2-1 1,1 0 0,-1 0-1,-1 0 1,0-1 0,2-19 0,-3 8-115,-2-1 1,0 1 0,-4-23 0,3 36 114,-1-1 0,1 0-1,-1 1 1,-1 0 0,0-1 0,0 1 0,-1 1 0,0-1 0,-8-10-1,10 17-28,0-1-1,0 1 0,0 0 0,0 0 0,0 0 0,0 0 0,-1 0 0,1 1 0,-1-1 1,1 1-1,-1 0 0,0 0 0,1 0 0,-1 1 0,0-1 0,0 1 0,1 0 1,-1 0-1,0 1 0,0-1 0,1 0 0,-1 1 0,-5 2 0,-6 0 1,1 2 0,1-1 0,-1 2 1,-21 11-1,-10 8 37,0 2-1,2 2 1,2 2 0,-69 65 0,106-93-53,0 1 0,1 0 0,0 0 0,0 0 0,0 1 0,0-1 0,1 0 0,0 1 0,0 0 0,0 0 0,0 0 0,1-1 0,0 1 0,0 0 0,0 1 0,1-1 0,-1 0 0,1 0 0,1 7 0,0-7-94,1 1 0,0-1 0,0 0 0,0 1 0,0-1 0,1 0 0,0 0 0,0 0 0,0-1 0,1 1 1,-1-1-1,1 0 0,0 0 0,1 0 0,-1 0 0,8 4 0,20 12-1538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9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22 352 4857,'0'0'983,"0"0"-314,0 0-54,11-19-77,0 3-406,2-3 75,-1 0 0,-1 0 0,-1-2 0,15-37 0,-37 205-818,12-139 574,0 0 0,0 0 0,0-1 1,1 1-1,0 0 0,1 0 0,3 8 1,-4-13 14,1 0 0,-1-1 0,1 1 1,0-1-1,0 0 0,1 1 0,-1-1 1,0 0-1,1 0 0,-1 0 0,1-1 1,0 1-1,-1-1 0,1 1 0,0-1 1,0 0-1,0 0 0,0 0 0,0 0 1,6 0-1,1 1 15,0 0 1,1-1-1,-1 0 0,0-1 0,0 0 1,1-1-1,-1 0 0,0 0 1,0-1-1,0 0 0,0-1 1,0 0-1,-1-1 0,1 0 1,-1-1-1,14-8 0,-10 4 37,-1-1-1,-1 0 1,0-1 0,0 0-1,-1-1 1,-1 0 0,0 0-1,0-1 1,-1 0-1,10-23 1,-11 22 0,-1 0 0,0 0 0,-1-1 0,-1 1-1,0-1 1,-1 0 0,-1 0 0,0-1 0,-1 1 0,0 0 0,-4-29 0,2 42-35,0-1 1,0 0 0,0 1 0,-1 0 0,1-1-1,-1 1 1,0 0 0,1 0 0,-1 0 0,0 0-1,0 0 1,-1 0 0,1 1 0,0-1-1,0 1 1,-1-1 0,1 1 0,-1 0 0,1 0-1,-1 0 1,0 0 0,1 1 0,-1-1-1,-4 0 1,-10-2-70,0 1 0,-30 0 0,40 2 48,-25 1-214,-1 0 1,1 3-1,0 0 0,0 2 0,1 2 0,-58 21 0,3 4-1364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54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175 104 1560,'0'0'1193,"0"0"-233,0 0-380,0 0-300,0 0-109,0-6 65,0-91 1505,-14 110-2162,-19 49 466,3 1 0,2 1 0,-32 114 0,57-164-71,0 1 0,1 0 0,1-1 1,0 17-1,26-31 68,69-7-134,-71 4 19,0 0-1,1 2 1,-1 1 0,41 5 0,-63-5 60,-1 0 1,1 0 0,0 0 0,0 0 0,0 0-1,-1 0 1,1 0 0,0 0 0,0 1 0,-1-1-1,1 0 1,0 1 0,0-1 0,-1 0 0,1 1-1,0-1 1,-1 1 0,1-1 0,-1 1 0,1-1-1,-1 1 1,1 0 0,-1-1 0,1 1 0,-1-1-1,1 1 1,-1 0 0,0 0 0,1-1 0,-1 1-1,0 0 1,0 0 0,0-1 0,1 1 0,-1 0-1,0 0 1,0 0 0,0-1 0,0 1 0,-1 1-1,-15 28-354,9-20-1194,3-3-233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55.0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2905,'0'0'1183,"0"0"-219,0 0-61,0 0-251,0 0-394,2-4-256,-1 3-4,-1 0 0,1 0 0,-1 0 1,1 0-1,0 0 0,-1 0 0,1 0 0,0 0 1,0 0-1,-1 1 0,1-1 0,0 0 0,0 1 1,0-1-1,0 0 0,0 1 0,0-1 0,0 1 0,1 0 1,-1-1-1,0 1 0,0 0 0,0-1 0,0 1 1,0 0-1,1 0 0,-1 0 0,0 0 0,0 0 1,0 1-1,0-1 0,1 0 0,-1 0 0,0 1 1,0-1-1,0 1 0,0-1 0,0 1 0,0-1 1,0 1-1,0-1 0,0 1 0,0 0 0,0 0 0,-1 0 1,1-1-1,0 1 0,0 0 0,-1 0 0,1 0 1,0 0-1,-1 0 0,1 0 0,-1 0 0,0 1 1,1-1-1,-1 0 0,0 0 0,0 0 0,1 0 1,-1 2-1,4 21 58,-1-1 1,-1 0-1,-2 1 0,0-1 1,-3 26-1,0-22-22,2 0 0,1 0 0,5 37 1,-3-59-126,-1-1 1,1 0-1,0 0 1,0 0 0,0 0-1,0 0 1,1 0-1,-1-1 1,1 1 0,7 5-1,-2 1-660,4 3-804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08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1 800,'0'0'976,"0"0"-486,0 0-82,0 0-213,16 17 147,-13-9-281,-1 0 0,0 0-1,0 1 1,0-1 0,-1 1 0,-1-1-1,1 1 1,-1-1 0,-1 1-1,0-1 1,0 1 0,-4 14 0,-2-1 298,-2-1 1,0 0-1,-15 25 1,14-30-203,1 1 0,1-1 0,1 1 0,0 1-1,2-1 1,-7 29 0,12-44-155,-1 0-1,1 0 0,-1 0 0,1 0 1,0 0-1,0 0 0,0 0 0,0 0 0,0-1 1,0 1-1,1 0 0,-1 0 0,1 0 1,-1 0-1,1 0 0,0-1 0,-1 1 1,1 0-1,2 2 0,-1-3 3,0 0-1,1 0 0,0 0 1,-1 0-1,1-1 1,-1 1-1,1-1 1,0 0-1,-1 1 0,1-1 1,0-1-1,3 1 1,-5-44-374,-1 40 349,1 1 0,-1 0 0,0 0 0,1 0 0,0-1 0,0 1 0,0 0 0,0 0 0,1 1 0,-1-1 0,1 0 0,-1 0 0,1 1 0,0-1 0,0 1 0,0-1 0,1 1 0,-1 0 0,1 0 0,-1 0 0,1 0 0,-1 0 0,1 0 0,0 1 0,0 0 0,0-1 0,0 1 0,0 0 0,0 0-1,0 1 1,0-1 0,1 1 0,-1-1 0,0 1 0,0 0 0,0 0 0,4 1 0,14 1-239,0 0-1,-1 2 0,0 0 0,30 10 1,-40-10-66,-1-2 423,0 0 1,0 0-1,1-1 0,14 0 1,-23 0-11,-1 0 1,1 0 0,-1-1 0,0 1 0,1 0 0,-1 0 0,0 0 0,1 0-1,-1 0 1,0 0 0,0 0 0,0-1 0,0 1 0,0 0 0,0 0 0,0 0-1,0 0 1,0 0 0,0 0 0,0 0 0,-1 0 0,1 1 0,-6 29 567,5-28-599,-2 21-4,1 1-1,1-1 1,1 1-1,4 30 1,-4-55-53,0 1 0,0 0 0,0-1 0,0 1 0,0 0 0,0 0 0,0-1 0,0 1 0,0 0 1,1-1-1,-1 1 0,0 0 0,0-1 0,1 1 0,-1-1 0,1 1 0,-1-1 0,0 1 0,1 0 1,-1-1-1,1 1 0,-1-1 0,1 0 0,-1 1 0,1-1 0,0 1 0,-1-1 0,1 0 0,-1 1 0,1-1 1,0 0-1,-1 0 0,2 1 0,-2-1-19,19 0-1200,-7 0-250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27 3345,'0'0'884,"0"0"-224,0 0-160,0 0-228,11-4-197,3-1-74,1 1-1,0 0 1,0 2 0,0-1-1,26 0 1,-14 3-12,-19-1 19,1 0-1,-1 1 0,0 1 1,1-1-1,-1 1 1,14 4-1,-20-4-17,0 0-1,0 0 1,0 0 0,0 0-1,0 0 1,0 1 0,-1-1-1,1 1 1,0-1 0,-1 1-1,1 0 1,-1 0 0,1 0-1,-1 0 1,0 0 0,0 0-1,0 0 1,0 0 0,0 0-1,-1 0 1,1 0 0,-1 1-1,1-1 1,-1 0 0,0 1-1,1-1 1,-1 0 0,-1 5-1,0 0 19,0 1 1,0-1-1,-1 0 0,0 0 1,-1 0-1,1 0 0,-1 0 1,-1 0-1,1-1 0,-1 1 1,0-1-1,-1 0 0,1 0 1,-1-1-1,-8 8 0,-3 2 39,0-1 1,-1-1-1,-1 0 0,-22 12 1,53-34-84,-4 2 27,0 1 0,0 0 1,1 1-1,0 0 1,0 0-1,19-5 1,-23 9 5,1-1 0,-1 2 1,0-1-1,1 1 0,0-1 1,-1 2-1,1-1 0,-1 1 1,0 0-1,1 0 0,-1 1 1,8 3-1,-11-4-3,0 1 0,-1 0 1,1 0-1,0 0 0,0 0 0,-1 0 1,1 1-1,-1-1 0,0 1 0,0-1 1,0 1-1,0 0 0,0 0 0,-1 0 1,1 0-1,-1 0 0,0 1 0,0-1 0,0 0 1,0 1-1,0-1 0,-1 0 0,0 1 1,0 4-1,1-1 17,-1-1 0,0 1 0,-1 0 0,0-1 1,0 1-1,0-1 0,-1 1 0,0-1 0,0 0 0,0 1 0,-1-1 1,0 0-1,0-1 0,-7 9 0,5-7 42,-1-1 0,-1 1-1,1-1 1,-1-1 0,0 0 0,0 0 0,0 0 0,-1-1-1,0 0 1,-15 6 0,10-6 14,0-1 0,0 0 0,0-1 0,-1 0 0,0-1 0,-17-1 0,31 0-75,0 0 0,0 0 1,-1 0-1,1 0 0,0 0 0,0 0 0,0-1 0,-1 1 0,1 0 0,0 0 0,0 0 0,0 0 0,-1-1 0,1 1 0,0 0 0,0 0 0,0 0 0,0 0 0,0-1 0,-1 1 0,1 0 0,0 0 0,0-1 0,0 1 0,0 0 0,0 0 0,0-1 0,0 1 0,0 0 0,0 0 0,0-1 0,0 1 0,0 0 0,0 0 0,0-1 0,0 1 0,0 0 0,0 0 0,0 0 0,0-1 0,0 1 0,1 0 0,-1 0 0,0-1 0,0 1 0,0 0 0,0 0 0,0 0 0,1 0 1,-1-1-1,0 1 0,0 0 0,0 0 0,1 0 0,-1 0 0,11-12-692,5 9-322,2-1-490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56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81 416,'0'0'680,"0"0"-258,0 0 95,0 0 221,0 0 46,0 0 112,0 0-185,0 0-175,0 0-191,0 0-133,0 0-81,0 0-14,0 0-41,0 0-48,0 0 26,12-12 256,5 2-478,0 1-1,0 0 1,1 2-1,1 0 1,-1 0-1,1 2 1,0 1-1,0 0 0,34-2 1,-52 6 147,0 1 1,0-1-1,0 1 1,0-1 0,0 1-1,0-1 1,-1 1-1,1-1 1,0 1-1,-1 0 1,1-1-1,0 1 1,-1 0 0,1 0-1,-1 0 1,1 0-1,-1-1 1,1 1-1,-1 0 1,0 0 0,1 0-1,-1 0 1,0 0-1,0 0 1,1 0-1,-1 0 1,0 0-1,0 0 1,0 0 0,-1 0-1,1 2 1,-4 36 10,0-29 81,0 0 0,-1-1 1,0 1-1,-1-1 0,0 0 1,0 0-1,-1 0 0,-8 7 1,-66 63 472,74-73-498,-21 19 62,0-1 0,-2-2-1,0-1 1,-2-1 0,0-1 0,-56 22 0,100-42-186,0 2 1,0-1 0,0 1-1,0 1 1,23 6-1,22 2 39,235 3-1752,-291-13 1832,-1 0 132,0 0 94,0 0-14,34 35-977,-27-24-1073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49:57.4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1072,'0'0'1015,"0"0"-284,0 0-43,0 0-60,0 0-253,-1 2-382,1 0 0,0-1 0,-1 1 1,1 0-1,0-1 0,0 1 0,0 0 0,0-1 0,0 1 0,0 0 1,1-1-1,-1 1 0,1 2 0,9 17 289,-1 0 1,-1 1 0,-1 0-1,7 41 1,-12-50-273,0 0 0,-2 0 0,1 0 1,-2 0-1,1 0 0,-2 0 0,0 0 0,0 0 1,-9 24-1,9-33-46,-5 13-584,1 1 0,0 0 1,-5 30-1,10-42-1705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08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19 112 1304,'0'0'783,"0"0"-164,0 0-38,0 0-26,0 0-84,-4-26 2073,2 26-2526,1 0-5,1 0 52,-1 0 1,0 0-1,1 0 1,-1-1-1,0 1 0,1 0 1,-1-1-1,1 1 0,-1-1 1,1 1-1,-1-1 0,1 1 1,-1-1-1,1 1 0,-1-1 1,1 1-1,0-1 0,-1 1 1,1-1-1,0 0 0,-1 1 1,1-1-1,0 0 0,0 0 1,0-2-86,0 1 0,0 0 0,0-1 0,0 1 0,1 0 0,-1-1 0,1 1 0,0 0 0,-1 0 0,1 0-1,0-1 1,0 1 0,1 0 0,-1 0 0,0 0 0,1 1 0,-1-1 0,1 0 0,-1 1 0,1-1 0,0 0 0,0 1 0,0 0 0,0-1 0,0 1 0,0 0 0,0 0 0,0 0 0,0 1 0,1-1 0,-1 0 0,0 1 0,3-1 0,9-4 86,-7 2-74,0 1-1,0 0 1,0 1-1,0-1 1,1 1 0,-1 1-1,0-1 1,1 1-1,-1 1 1,0-1 0,0 1-1,1 0 1,-1 1-1,0 0 1,0 0 0,12 6-1,-2 0-18,-1 2 0,0 0 0,0 0 0,-1 2 0,18 16 0,-33-27 6,1 1 0,0-1 0,0 0 0,-1 1 0,1-1 0,0 1 0,-1-1 0,0 1 0,1 0 0,-1-1 0,0 1 0,0-1 0,0 1 0,0 0 0,0-1 0,0 1 0,0-1 0,0 1 0,-1-1 0,0 4 0,-12 35-2,9-31 29,-4 34-28,7-37 17,1 0 0,-1 0 0,-1-1 0,1 1 1,-1 0-1,0 0 0,0-1 0,0 1 0,-6 7 1,2-8 29,0 0 1,-1-1 0,0 0 0,0 0 0,0 0 0,0-1-1,0 0 1,-1 0 0,1-1 0,-12 2 0,-2 2 10,-76 33-1147,96-39 551,15 0-1973,0 0 751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0.2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294 69 1304,'0'0'1435,"0"0"-612,0 0-235,0 0-148,0 0-178,0 0-196,-36-21 905,28 18-975,-1 1-1,0-1 1,1 2 0,-1-1-1,0 1 1,0 1-1,0 0 1,0 0 0,1 0-1,-1 1 1,0 1-1,0-1 1,1 2 0,-1-1-1,1 1 1,-1 0-1,1 1 1,0 0 0,0 0-1,1 0 1,-1 1-1,-9 9 1,12-9-47,0-1-1,0 1 1,1 1 0,0-1-1,0 1 1,0-1 0,1 1-1,0 0 1,0 1 0,0-1 0,1 0-1,0 1 1,0-1 0,0 1-1,1 0 1,0 0 0,0-1-1,1 15 1,0-20 50,1 0 0,-1 0 0,0 0 0,0 0 0,0 0 0,1 0 0,-1 0 0,0 0 0,1 0 0,-1 0 0,1 0 0,0 0 0,-1 0 0,1-1 0,-1 1 1,1 0-1,0 0 0,0 0 0,0-1 0,-1 1 0,1-1 0,0 1 0,2 0 0,31 8 133,-27-8-108,1-1 1,-1 0-1,1-1 1,-1 1-1,1-1 0,-1-1 1,9-2-1,-8 0-9,-1 0 1,1-1-1,-1 0 1,0 0-1,0-1 0,-1 0 1,1 0-1,10-14 0,38-61 162,-55 84-147,0 0 1,0-1-1,0 1 1,1 0-1,-1-1 1,1 1-1,0-1 1,0 1-1,0-1 0,0 1 1,0-1-1,0 1 1,1-1-1,-1 0 1,1 0-1,-1 0 1,1 0-1,2 2 1,-1 0-35,0-1 0,0 1 1,0-1-1,0 0 1,1 0-1,-1-1 1,1 1-1,0-1 0,0 1 1,0-1-1,0 0 1,0-1-1,0 1 0,1-1 1,5 2-1,-5-2 15,1-1 0,0 0-1,-1 0 1,1 0 0,-1 0-1,1-1 1,-1 0-1,1 0 1,-1 0 0,0-1-1,1 0 1,-1 0 0,0 0-1,0 0 1,0-1 0,8-6-1,-6 2 45,-1 0-1,0 0 0,0-1 0,0 1 1,-1-1-1,0-1 0,0 1 0,6-18 1,-7 18-36,-2 0-21,2 0-1,-1 1 1,1-1 0,0 1-1,1 0 1,9-11-1,-12 23-848,-1-1 814,0-1-1,0 1 1,1 0 0,0-1 0,-1 1-1,1-1 1,0 0 0,4 5-1,-4-6 39,0 0 0,0-1 0,0 1-1,0 0 1,-1 1 0,1-1 0,-1 0-1,0 0 1,1 1 0,-1-1 0,0 0-1,0 1 1,-1-1 0,1 1-1,0 0 1,-1-1 0,0 1 0,0-1-1,1 1 1,-1 0 0,-1-1 0,1 1-1,0-1 1,-1 1 0,1 0 0,-3 4-1,2-3 2,1 0-1,-1 0 1,1 0 0,0 0-1,0 1 1,0-1-1,0 0 1,1 0 0,-1 0-1,3 7 1,-1-9-9,-1-1-1,1 0 1,-1 0 0,1 0-1,0 1 1,0-1 0,-1-1 0,1 1-1,0 0 1,0 0 0,0-1-1,0 1 1,0-1 0,0 0 0,0 1-1,0-1 1,0 0 0,0 0-1,3-1 1,44-2 154,-45 3-170,18-4-186,-1-2-1,1 0 0,-1-1 0,0-1 0,28-15 0,-7 3-1075,-6 5-1009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0.6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69 1120,'0'0'1245,"0"0"-356,0 0-296,0 0-150,0 0-121,0 0 27,-4-11-53,-1-3-203,-12-30 372,5 132 428,2-34-881,2-22-20,1 0-1,3 1 1,0 0-1,2 0 1,4 61-1,-2-92-73,1 1-1,-1-1 0,1 1 1,0-1-1,0 1 0,-1-1 1,2 0-1,-1 0 0,0 1 1,0-1-1,1 0 0,-1 0 1,1 0-1,-1 0 0,1 0 0,0-1 1,0 1-1,0-1 0,0 1 1,0-1-1,0 1 0,1-1 1,-1 0-1,0 0 0,0 0 1,1-1-1,-1 1 0,1 0 1,-1-1-1,1 1 0,-1-1 1,1 0-1,-1 0 0,1 0 0,-1 0 1,3-1-1,12 1-1967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1.0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46 3201,'0'0'860,"0"0"-488,0 0-215,0 0-43,26-4-49,183-23 32,-166 21-83,42-3 12,-84 11-21,1 0 0,-1 0 0,0 0 0,0 0 0,0 0 0,0 0-1,0 0 1,0 0 0,-1 0 0,1 0 0,-1 1 0,1-1-1,-1 0 1,0 1 0,0-1 0,0 0 0,0 4 0,0 1 122,1 3-55,0-1 0,1 1 0,0-1 0,1 0 0,0 0 0,0 0 0,1 0 0,0 0 0,1-1 0,0 1 0,0-1 0,10 11 0,-14-17-85,1 0-1,-1 1 0,1-1 0,-1 1 0,0-1 1,0 1-1,0-1 0,0 1 0,-1 0 0,1-1 1,-1 1-1,1 0 0,-1-1 0,0 1 0,0 0 1,0 0-1,0 0 0,-1-1 0,0 4 0,-1 1-264,0 0 0,0-1 0,0 1 0,-1-1 0,-7 12 0,7-11-1330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1.7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205 51 488,'0'0'1108,"0"0"235,0 0-100,0 0-209,0 0-477,0 0-345,0 0 32,-8-7 28,-26-23-77,32 29-190,0-1 0,0 1 0,0 0 0,0-1 0,-1 1 0,1 0 0,0 0 0,0 1 0,-1-1-1,1 0 1,0 1 0,-1-1 0,1 1 0,-1 0 0,1 0 0,-1 0 0,1 0 0,0 0 0,-1 1 0,1-1 0,-1 1 0,1-1 0,0 1 0,-5 2 0,3-1-4,-1 1 0,1 0 1,-1 0-1,1 1 1,0-1-1,0 1 0,0 0 1,-4 7-1,0 0-7,0 2-1,0-1 0,1 1 1,-8 22-1,13-29-21,0 1 0,0-1 0,0 1 0,1-1 1,-1 1-1,2-1 0,-1 1 0,1 0 0,0-1 0,0 1 0,1 0 0,1 8 0,-1-13 33,0 0-1,0-1 1,1 1-1,-1 0 1,0-1 0,0 1-1,1-1 1,-1 0-1,1 1 1,-1-1 0,1 0-1,0 0 1,-1 0-1,1 0 1,0 0 0,0 0-1,0-1 1,0 1-1,0-1 1,0 1 0,-1-1-1,5 1 1,51 1 116,-47-2-119,12 1-54,-1-2-1,0 0 1,0-1-1,0-1 1,-1-1-1,1-1 0,-1-1 1,0-1-1,0 0 1,-1-2-1,32-18 1,-49 26 97,1-1-1,-1 0 1,0 0 0,0 0 0,0-1 0,0 1 0,-1 0 0,1-1 0,-1 1 0,1-1 0,-1 1 0,0-1 0,0 0-1,0 0 1,0 1 0,0-1 0,-1 0 0,1 0 0,-1 0 0,0 0 0,0 0 0,0 0 0,0 0 0,-1-3 0,1 6 104,0 0-109,0 0-129,10 26-69,-6-12 21,2 0-1,0 0 0,1 0 1,14 23-1,-18-33 80,0 0 1,0 0-1,1-1 0,-1 1 1,1-1-1,0 0 0,0 0 0,0 0 1,0 0-1,0-1 0,1 1 1,-1-1-1,1 0 0,-1-1 1,1 1-1,0-1 0,0 0 0,6 1 1,13-1-1043,-2-1-539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2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1 328,'0'0'504,"0"0"-216,0 0 56,0 0-16,0 0-328,0 0-496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2.3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1 968,'0'0'1103,"0"0"-521,0 0-234,0 0 118,0 0 95,0 0-152,0 20-20,0 299 1280,1-303-1986,1 0 1,1 0-1,0 0 0,1 0 1,1 0-1,0-1 1,1 0-1,1 0 0,0-1 1,14 21-1,-16-27 200,-4-5-1190,-1-3-281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09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26 145 1456,'0'0'1437,"0"0"-341,0 0-140,0 0-193,0 0-212,0 0-257,10-5-139,-4 10-144,1 0 0,0-1 0,-1 0 0,1 0 0,1-1 0,-1 0 0,0 0 0,1-1 0,0 0 0,-1 0 0,1 0 0,0-1 0,0-1 0,8 1 0,-15-2-6,0 1-1,-1 0 0,1-1 0,0 1 0,-1-1 0,1 1 0,0-1 0,-1 1 0,1-1 0,0 0 0,-1 1 0,1-1 0,-1 0 0,0 1 1,1-1-1,-1 0 0,1 1 0,-1-1 0,0 0 0,0 0 0,1 0 0,-1 1 0,0-1 0,0 0 0,0 0 0,0 0 0,0 0 0,0 1 1,0-2-1,0-32 133,0 28-94,0-113-83,-3 119-20,-1 0 0,0 0 0,1 0 0,-1 1-1,0 0 1,1-1 0,-1 1 0,-5 3 0,-4 1 76,1 1 0,0 1 0,0 0 0,0 1 0,-14 11 0,22-15-7,1-1 0,-1 1 1,1 0-1,0 0 0,0 0 0,0 1 1,1-1-1,-1 1 0,1-1 0,0 1 1,0 0-1,1 0 0,-1 0 0,1-1 1,0 2-1,1-1 0,-1 8 0,1-9 9,0 0-1,0 0 0,0 0 0,1 0 0,0 0 0,-1-1 0,1 1 0,1 0 0,-1 0 0,0-1 0,1 1 0,0-1 0,0 1 0,0-1 0,3 3 0,-1-1 0,1-1 0,0 0 0,0-1 0,0 1 0,0-1 0,1 0 0,-1 0 0,1 0 0,6 1 0,11 3 0,1-1 0,0-1 0,-1-1 0,1-1 0,0-1 0,1-2-1,-1 0 1,32-5 0,-49 4-5,0 0-1,0-1 0,0 0 0,0 0 1,0-1-1,0 0 0,-1 0 1,1 0-1,-1-1 0,0 0 1,0 0-1,0-1 0,0 0 0,-1 0 1,0 0-1,0-1 0,0 1 1,-1-1-1,5-9 0,-1 0 35,0 0 0,-1-1 0,0 0 0,-2-1-1,0 1 1,5-35 0,-6 31-58,-4 20 11,0 0 0,0 0 0,0 0 0,0 0 0,1 0 1,-1 0-1,0 0 0,0 0 0,0 1 0,0-1 0,0 0 0,0 0 0,0 0 1,0 0-1,0 0 0,0 0 0,0 0 0,0 0 0,0 0 0,0 0 0,0 0 1,0 0-1,1 0 0,-1 0 0,0 0 0,0-1 0,0 1 0,0 0 0,0 0 1,0 0-1,0 0 0,0 0 0,0 0 0,0 0 0,0 0 0,0 0 0,0 0 1,0 0-1,0 0 0,1 34-97,1 8 24,3-33 77,1-1 1,0 0-1,0 0 0,0-1 0,1 1 0,1-2 0,-1 1 0,1-1 0,15 10 0,0 1 6,-10-7-6,23 17 1,-35-25-5,1-1 0,0 0 0,-1 1 0,1-1-1,-1 1 1,0 0 0,0 0 0,1-1 0,-1 1 0,0 0-1,0 0 1,-1 0 0,1 0 0,0 0 0,0 2-1,2 0 10,1-1-1,-1 0 0,1-1 0,0 1 0,0-1 1,0 0-1,0 0 0,0 0 0,7 2 0,23 7 48,1-1-1,0-2 0,41 4 1,-9-2 157,-74-7 1793,1-2-2961,-1 1-1217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2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 1424,'0'0'1613,"0"0"-594,0 0-286,0 0-169,0 0-434,5-2-357,0 1 217,0 0 1,0 0-1,1 0 1,-1 0-1,1 1 1,-1-1-1,1 2 1,-1-1-1,0 0 1,1 1-1,-1 0 1,0 1-1,1-1 1,-1 1-1,0 0 1,0 0-1,0 0 1,0 1-1,-1 0 1,1 0-1,-1 0 1,0 0-1,1 1 0,-2-1 1,1 1-1,5 6 1,-3-2 7,1 0 0,-1 0 0,-1 1-1,0 0 1,0 0 0,0 0 0,-1 0 0,-1 1 0,0 0 0,0-1-1,0 1 1,-2 0 0,2 20 0,-2-27 27,-1 1 0,0-1 1,0 1-1,-1-1 0,1 0 0,-1 1 0,0-1 0,0 0 1,0 1-1,0-1 0,0 0 0,-1 0 0,0 0 1,1 0-1,-1 0 0,0-1 0,0 1 0,-1 0 0,1-1 1,0 0-1,-5 4 0,3-4 71,-1 0 0,0 1 1,0-2-1,0 1 0,0 0 1,0-1-1,0 0 0,0 0 0,0-1 1,-1 1-1,1-1 0,0-1 1,-8 0-1,11 1-92,1-1 1,-1 0-1,1 1 1,-1-1-1,1 0 1,0 0-1,-1 0 1,1 0-1,0 0 1,-1 0 0,1 0-1,0-1 1,0 1-1,0 0 1,0-1-1,0 1 1,0 0-1,1-1 1,-1 1-1,0-1 1,1 0-1,-1 1 1,1-1-1,-1-3 1,0 0 1,0 1 1,0-1-1,0 0 1,1 0 0,0 0-1,0 0 1,1-9-1,0 13-22,0 1-1,0-1 1,-1 0-1,1 1 1,0-1-1,0 0 1,0 1-1,0-1 1,0 1-1,0-1 1,0 1-1,0 0 1,0-1-1,0 1 1,0 0-1,0 0 1,1 0-1,-1 0 1,0 0-1,2 0 1,29-1-269,-26 2 225,50-1-608,-9 1-925,51-6-1,-53-2-120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3.2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 24 256,'0'0'603,"0"0"105,0 0-1,0 0-94,0 0-62,0 0-154,-4-3-107,-1 0-250,0 0 1,0 1-1,0 0 1,-1 0-1,1 0 1,-1 0-1,1 1 1,-1 0-1,1 0 1,-1 0-1,0 1 1,0 0-1,1 0 1,-1 1-1,0-1 1,1 1-1,-1 0 1,0 1-1,1-1 1,-1 1-1,1 0 1,0 1-1,0-1 0,0 1 1,0 0-1,0 0 1,0 1-1,1-1 1,0 1-1,0 0 1,0 0-1,0 1 1,0-1-1,1 1 1,0 0-1,0 0 1,0 0-1,1 0 1,-1 0-1,1 0 1,1 1-1,-1-1 1,1 1-1,-2 11 1,3-11-77,2 33-106,-2-38 146,1 1-1,0-1 1,0 0-1,-1 0 1,1 0-1,0 0 1,0 0-1,0 0 1,0 0-1,0 0 1,0 0-1,1 0 1,-1 0-1,0-1 1,0 1-1,0 0 0,1-1 1,-1 1-1,0-1 1,1 0-1,-1 1 1,1-1-1,-1 0 1,0 0-1,3 0 1,13 2-15,-1-2-1,1 1 1,0-2 0,0-1-1,17-3 1,-27 4-63,1-1 1,-1 0-1,1 0 1,-1-1-1,0 0 1,0-1-1,0 1 1,0-1-1,-1 0 0,1-1 1,-1 0-1,0 0 1,6-7-1,-12 12 109,0-1-1,0 1 0,0 0 0,0-1 1,0 1-1,1 0 0,-1-1 1,0 1-1,0-1 0,1 1 0,-1 0 1,0 0-1,0-1 0,1 1 0,-1 0 1,0-1-1,1 1 0,-1 0 1,0 0-1,1 0 0,-1-1 0,0 1 1,1 0-1,-1 0 0,1 0 1,-1 0-1,0 0 0,1 0 0,-1 0 1,1 0-1,-1 0 0,0 0 0,1 0 1,-1 0-1,1 0 0,-1 0 1,0 0-1,1 0 0,-1 0 0,0 0 1,1 1-1,-1-1 0,1 0 0,-1 0 1,0 0-1,1 1 0,-1-1 1,0 0-1,0 0 0,1 1 0,-1-1 1,0 0-1,0 1 0,1-1 0,-1 0 1,0 1-1,10 7-254,-2-2 88,2-1 0,-1 0 0,0 0 0,1-1 0,0 0 0,0-1 0,0 0 0,1-1 0,-1 0 0,1-1 0,10 1 0,5-2-1147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3.6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0 3169,'0'0'768,"0"0"-359,0 0-185,0 0 128,0 0-98,0 0-132,0 0-35,-29 0 361,10 0-421,0 1 0,1 0 0,-1 1 0,0 2 1,-25 6-1,39-8-35,1-1 0,0 1 1,-1-1-1,1 1 1,0 1-1,0-1 0,0 1 1,0-1-1,0 1 0,0 0 1,1 0-1,0 1 1,-1-1-1,1 1 0,1 0 1,-1-1-1,0 1 1,1 1-1,0-1 0,0 0 1,0 0-1,0 1 1,1-1-1,0 1 0,0-1 1,0 1-1,0 6 1,1-5-22,0-1 0,0 1 1,1 0-1,-1 0 0,1-1 1,1 1-1,-1 0 0,1-1 0,0 1 1,0-1-1,1 0 0,-1 0 1,1 0-1,1 0 0,-1 0 1,7 6-1,-4-5-30,0 0 0,1 0 0,0-1-1,0 0 1,1-1 0,-1 1 0,1-2 0,0 1 0,0-1-1,0 0 1,10 2 0,11 1-550,0-2 1,40 1-1,-14-4-1206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4.2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262 38 2841,'0'0'1221,"0"0"-357,0 0-210,0 0-147,0 0-181,0 0-138,-6-6-116,5 6-71,-2-3 0,0 0 0,-1 0 0,1 0 0,-1 0 0,0 1 0,1 0 0,-1 0 0,0 0 0,-1 0 1,1 1-1,0-1 0,0 1 0,-1 0 0,1 0 0,-1 1 0,-7-1 0,3 3-9,-1-1 0,1 1 1,-1 1-1,1-1 0,0 2 0,0-1 0,1 1 1,-1 1-1,1-1 0,0 2 0,0-1 0,0 1 0,1 0 1,0 0-1,0 1 0,0 0 0,1 1 0,0-1 1,1 1-1,0 0 0,-6 11 0,10-18-24,1 0 0,-1 0 0,1 0 0,0 0 0,-1 0 0,1 0 0,0 0 0,-1 0 0,1 0-1,0 0 1,0 0 0,0 0 0,0 1 0,0-1 0,0 0 0,0 0 0,0 0 0,1 0 0,-1 0 0,0 0 0,1 0 0,-1 0 0,1 0 0,-1 0 0,1 0 0,-1 0-1,1 0 1,0 0 0,-1-1 0,1 1 0,0 0 0,0 0 0,-1-1 0,1 1 0,0 0 0,0-1 0,0 1 0,0-1 0,0 1 0,0-1 0,0 0 0,0 1 0,0-1 0,0 0-1,2 1 1,7 0 2,0 0 0,-1-1 0,1 0-1,14-1 1,-5 0-240,0 1-205,-1-1 0,0-1 0,1 0 0,-1-2 0,-1 0 0,1 0 0,0-2 0,32-15 0,-49 21 764,0-1-1,1 1 0,-1-1 1,0 1-1,1-1 1,-1 1-1,1 0 0,-1 0 1,0 0-1,1 0 0,-1 0 1,1 0-1,-1 0 0,3 1 1,32 18 670,-32-16-1042,1-1 1,-1 1-1,0-1 0,1 1 0,-1-1 0,1 0 1,0-1-1,8 3 0,41-4-1407,-27 0 211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4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39 216 208,'0'0'922,"0"0"-264,0 0-7,0 0-92,0 0-218,0 0-183,9-1-128,259-7-1730,-197 8 1300,-67 0 480,1-1 0,-1 0 1,1 0-1,-1 0 0,0 0 0,1-1 0,-1 0 1,0 0-1,0 0 0,0 0 0,0-1 1,-1 1-1,1-1 0,-1 0 0,1 0 0,-1 0 1,0-1-1,0 1 0,-1-1 0,1 0 0,-1 1 1,4-9-1,-4 9-47,-1 0-1,1 0 1,-1 0 0,0 1-1,0-1 1,0 0 0,-1 0-1,1-1 1,-1 1-1,1 0 1,-1 0 0,0 0-1,-1 0 1,1 0 0,0 0-1,-1 0 1,1 0 0,-1 0-1,0 0 1,0 0 0,0 0-1,-1 0 1,1 0 0,-1 1-1,1-1 1,-1 0 0,0 1-1,0 0 1,0-1 0,-1 1-1,1 0 1,0 0 0,-4-2-1,-7-3-49,0 0 0,-1 1 0,0 0 0,-1 1 0,1 1 1,-1 0-1,0 1 0,0 1 0,0 0 0,0 1 0,0 0 0,0 1 0,-17 3 0,26-1-13,0-1-1,-1 1 1,1 1 0,1-1 0,-1 1-1,0 0 1,1 0 0,-1 1-1,1-1 1,-8 8 0,-49 52 29,37-37-1,21-22-42,-8 8 94,1 0 0,0 1 0,-10 15 0,19-26-94,1 0-1,-1 0 1,1 0-1,-1 1 1,1-1-1,0 0 1,0 1-1,0-1 1,0 1 0,1-1-1,-1 1 1,1-1-1,-1 1 1,1-1-1,0 1 1,0 0-1,0-1 1,0 1-1,1-1 1,-1 1-1,1 0 1,-1-1-1,1 1 1,0-1-1,0 0 1,0 1-1,0-1 1,3 3-1,12 9-1262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5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0 384,'0'0'1231,"0"0"-445,0 0-350,0 0-122,0 0 133,0 0-116,0 0-310,21 5-262,-18-4 244,0 1 1,0-1 0,-1 1-1,1 0 1,-1 0-1,1 0 1,-1 0 0,0 0-1,0 0 1,0 1-1,0-1 1,3 6 0,-4-7 11,-1 1 0,0-1 0,1 1 0,-1-1 0,0 1 0,0-1 0,0 1 1,0-1-1,0 1 0,0 0 0,-1-1 0,1 1 0,-1-1 0,1 1 0,-1-1 1,1 1-1,-1-1 0,0 0 0,1 1 0,-1-1 0,0 0 0,0 0 0,0 1 1,0-1-1,-3 2 0,1 5-346,3-7-1375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5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6 472,'0'0'552,"0"0"52,0 0 134,0 0 181,0 0-35,0 0-60,31 3 923,48-3-1587,198-9-1127,-271 9 605,-5 0-2686,-7 0 749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8.5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279 233 2841,'0'0'560,"0"0"-263,0 0-85,0 0 12,0 0 6,-13-6 42,-37-15-7,23 7 580,25 13-827,1 1 1,-1-1-1,0 0 1,0 0-1,1 1 1,-1-1-1,0 1 0,0 0 1,0-1-1,0 1 1,1 0-1,-1 0 1,0 0-1,-3 0 1,-3 1-61,0 0 0,0 0 1,0 1-1,0 0 0,0 0 1,0 1-1,0 0 0,1 0 1,-1 1-1,1 0 0,0 0 1,0 1-1,1 0 0,-1 0 1,1 0-1,-8 9 0,12-11 9,-1 0-1,1 0 0,0-1 1,0 1-1,0 1 0,0-1 0,0 0 1,1 0-1,-1 1 0,1-1 1,0 1-1,0-1 0,0 1 1,1 0-1,-1-1 0,1 1 1,0 0-1,0-1 0,0 1 1,0 0-1,1-1 0,-1 1 0,1-1 1,0 1-1,0 0 0,1-1 1,-1 0-1,1 1 0,-1-1 1,1 0-1,0 0 0,0 0 1,1 0-1,-1 0 0,0 0 1,1-1-1,4 4 0,-3-2 68,-1-1-1,1 0 1,0-1-1,0 1 1,0-1-1,0 1 1,1-1-1,-1-1 1,0 1-1,1 0 1,-1-1-1,1 0 0,0 0 1,-1-1-1,1 1 1,0-1-1,0 0 1,4 0-1,-1-2 11,-1 1-1,0-1 0,1-1 1,-1 1-1,0-1 0,0 0 1,-1-1-1,1 0 0,-1 0 1,9-7-1,-2 0-23,0 0 0,-1-1 0,-1-1-1,0 0 1,0 0 0,-2-1 0,1-1 0,-2 1-1,10-24 1,-13 26-21,-2 0-1,1-1 1,-2 0-1,1 1 1,-2-1-1,1-26 1,-2 33-10,-1 0 0,1 0 0,-1 0 0,0 0 0,-1 0 1,1 0-1,-1 0 0,0 0 0,-1 1 0,1-1 0,-1 1 1,0-1-1,-1 1 0,1 0 0,-1 0 0,-6-6 0,10 12 18,-1-1-1,1 0 0,-1 0 0,1 1 0,-1-1 0,1 0 1,-1 1-1,1-1 0,-1 0 0,1 1 0,-1-1 0,1 1 1,0-1-1,-1 1 0,1-1 0,0 1 0,0-1 0,-1 1 1,1-1-1,0 1 0,0-1 0,0 1 0,0-1 0,-1 1 0,1 0 1,0-1-1,0 1 0,0-1 0,0 2 0,-5 23-32,5-23 45,-5 22-35,1-1 1,1 1 0,1 0-1,1 0 1,1 0 0,7 43-1,-5-57-16,0-1-1,1 0 0,0 1 1,0-1-1,1 0 1,1-1-1,-1 1 0,1-1 1,1 0-1,0 0 0,0 0 1,0-1-1,1 0 0,0 0 1,0-1-1,1 0 1,0 0-1,0 0 0,13 5 1,-1-3-209,1 0 0,0-2 0,0-1 0,1 0 0,0-2 1,-1 0-1,1-2 0,0 0 0,0-1 0,0-1 1,30-6-1,-49 6 195,0 1-1,0-1 1,0 0 0,0 0 0,-1 0 0,1 0 0,0 0-1,0-1 1,-1 1 0,1-1 0,-1 0 0,0 0 0,1 0-1,-1 0 1,0 0 0,3-4 0,-5 5 64,1 1 1,-1-1-1,0 0 0,1 0 1,-1 1-1,0-1 0,0 0 1,1 0-1,-1 0 0,0 1 0,0-1 1,0 0-1,0 0 0,0 0 1,0 0-1,-1 1 0,1-1 1,0 0-1,0 0 0,0 0 1,-1 1-1,0-3 0,0 2 72,-1-1 0,1 0 0,-1 1 0,1-1 0,-1 1 0,0 0 0,1-1 0,-1 1 0,0 0 0,0 0 0,0 0 1,-4-1-1,-99-33 3270,102 33-3149,36 7-1499,11 20 1555,-30-16-224,1-1-1,27 12 1,-38-19-33,0 1-1,0-1 1,0 0-1,0 0 1,0-1-1,0 1 0,0-1 1,1 0-1,-1 0 1,0 0-1,0-1 1,0 1-1,0-1 1,0 0-1,8-3 0,-11 4-13,0 0 0,0-1-1,0 1 1,0 0-1,0-1 1,0 1-1,-1 0 1,1-1-1,0 1 1,0-1-1,0 0 1,-1 1-1,1-1 1,0 1-1,-1-1 1,1 0-1,0 0 1,-1 0-1,1 1 1,-1-1 0,1 0-1,-1 0 1,0 0-1,1 0 1,-1 0-1,0 0 1,1 0-1,-1 1 1,0-1-1,0 0 1,0 0-1,0 0 1,0 0-1,0 0 1,0 0-1,0 0 1,-1 0-1,1 0 1,0 0 0,-1 0-1,1-1 1,-2 0-31,1 0 0,-1 0 0,0 0 0,0 0 0,0 0 0,0 0 0,0 1 0,0-1 0,0 1 0,0-1 0,-1 1 0,1 0 0,0 0 0,-4-1 0,-31-8 156,-1 1 1,0 3-1,0 1 0,-75-1 0,113 6-125,-1 0-1,1 0 1,-1 0 0,1 0 0,0 0 0,-1 0-1,1 0 1,-1 0 0,1 0 0,-1 0 0,1 1-1,0-1 1,-1 0 0,1 0 0,-1 0 0,1 1-1,0-1 1,-1 0 0,1 0 0,-1 1 0,1-1-1,0 0 1,-1 1 0,1-1 0,0 0 0,0 1-1,-1-1 1,1 0 0,0 1 0,0-1 0,0 1-1,-1-1 1,1 0 0,0 1 0,0 0 0,5 18-283,-3-15 254,0 0 1,1 0-1,-1 0 0,1 0 1,0-1-1,0 1 1,6 4-1,4-1 59,0 0-1,1-1 1,0 0 0,0-1 0,0-1-1,0 0 1,1-1 0,26 2 0,13-2-96,58-4 0,-66 0-138,43-9-557,-72 6 753,-1 2 0,1 0 1,-1 0-1,1 2 0,0 0 0,0 1 0,16 3 0,-26-1 93,-1-1 1,1 1 0,-1 0-1,0 0 1,0 1 0,0 0-1,-1 0 1,11 10-1,-13-11-48,0 0 0,0 0-1,0 0 1,0 1-1,0-1 1,-1 1 0,0 0-1,1-1 1,-1 1-1,-1 0 1,1 1 0,-1-1-1,1 0 1,-1 0-1,0 6 1,-1-9-3,-1 0 0,1-1 0,-1 1 0,1 0 0,-1-1 0,0 1 0,1-1 0,-1 1 0,0-1 0,1 1 0,-1-1 0,0 1 0,0-1 0,0 0 0,1 0 0,-1 1 0,0-1 0,0 0 0,0 0 0,0 0 0,0 0 0,1 0 0,-1 0 0,0 0 0,-1 0 0,-31 0 510,26 0-489,-42-1 208,47-9-846,2 2-644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9.0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234 12 3385,'0'0'844,"0"0"21,0 0-56,0 0-392,0 0-322,1-4 19,3-4-108,-1 12-44,0 29-105,-8 47 8,-8-41 192,-2-1 0,-1-1 1,-2-1-1,-33 51 0,-7 16 90,51-90-181,-2 3-57,0-1-1,1 1 1,1 1 0,1-1-1,0 1 1,2 1 0,-1-1-1,-2 34 1,7-50 64,0 0 0,0-1 0,0 1 1,0 0-1,0 0 0,1-1 0,-1 1 0,0 0 0,1 0 0,-1-1 1,0 1-1,1 0 0,-1-1 0,1 1 0,-1 0 0,1-1 0,-1 1 1,1-1-1,-1 1 0,1-1 0,0 1 0,-1-1 0,1 1 1,0-1-1,-1 0 0,1 1 0,0-1 0,0 0 0,-1 0 0,1 1 1,0-1-1,0 0 0,-1 0 0,1 0 0,0 0 0,0 0 0,0 0 1,-1 0-1,1 0 0,0-1 0,0 1 0,-1 0 0,1 0 1,0-1-1,1 1 0,35-17-410,-11-9-457,-4-4-536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9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1 112 1776,'0'0'1143,"0"0"-149,0 0 42,0-18-393,0-54-295,0 71-340,0 0 0,0 0 0,0 0 0,0 0 0,0 0 0,0 0-1,0 0 1,0-1 0,1 1 0,-1 0 0,0 0 0,1 0 0,-1 0 0,1 0 0,-1 0 0,1 0 0,-1 0 0,2-1 0,11 4 1,8 18-50,5 28 55,-1 1-1,-3 1 1,20 68 0,-20-58 9,27 103 42,-17-50-168,-10-67-731,-15-36-2991,-29-19 2665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19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1 168,'0'0'336,"0"0"-168,0 0-96,0 0-56,0 0-16,-63 6-424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19.7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287 141 232,'0'0'920,"-25"-11"-108,-2 0-602,-184-88 2842,189 85-2535,22 14-527,0 0 0,0 0 0,0 0 1,0 0-1,-1 0 0,1-1 0,0 1 0,0 0 0,0 0 0,0 0 1,0 0-1,0 0 0,0 0 0,0-1 0,0 1 0,0 0 0,0 0 1,0 0-1,0 0 0,0 0 0,0 0 0,0-1 0,0 1 1,0 0-1,0 0 0,0 0 0,0 0 0,0 0 0,0 0 0,0-1 1,0 1-1,0 0 0,0 0 0,1 0 0,-1 0 0,0 0 0,0 0 1,0 0-1,0-1 0,0 1 0,0 0 0,0 0 0,0 0 0,1 0 1,-1 0-1,0 0 0,0 0 0,0 0 0,0 0 0,0 0 0,0 0 1,1 0-1,-1 0 0,0 0 0,0 0 0,0 0 0,0 0 1,0 0-1,0 0 0,1 0 0,-1 0 0,0 0 0,0 0 0,0 0 1,0 0-1,46 5-875,-43-5 958,166 39-1529,-132-29 631,9 1-343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2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410 286 544,'0'0'720,"0"0"-440,0 0-93,0 0-44,0 0 15,0 0 66,-16-13-117,-51-40-87,61 50-17,1 0 1,-1 1-1,1 0 0,-1 0 0,0 0 0,0 1 1,0-1-1,0 2 0,0-1 0,0 1 0,0 0 1,0 0-1,0 0 0,-1 1 0,-9 2 0,3-1 5,1 1 15,0 0 1,-1 0-1,1 1 1,1 1-1,-1 0 1,1 1 0,0 0-1,0 0 1,0 1-1,-10 10 1,15-13-20,0 1 1,1 0 0,-1 1-1,1-1 1,0 1 0,0 0-1,1 1 1,0-1 0,0 1-1,0 0 1,1-1 0,0 2-1,0-1 1,1 0 0,0 1-1,0-1 1,-1 14 0,3-19-7,0 0 0,1 0 0,-1 0 0,1 0 0,-1 0 0,1 0 0,0 0 0,-1 0 0,1 0 0,0-1 0,0 1 0,0 0 0,1-1 0,-1 1 0,0-1 0,0 1 0,1-1 0,-1 1 0,1-1-1,0 0 1,-1 0 0,1 0 0,0 0 0,0 0 0,-1 0 0,1 0 0,0-1 0,0 1 0,0-1 0,0 1 0,3-1 0,9 3 17,-1-2-1,1 0 1,22-1-1,-18-1-7,-4 1-23,0 0 1,0-2-1,-1 0 1,1 0-1,0-1 1,0-1-1,-1-1 1,25-11-1,-33 14 26,0-1-1,1 0 0,-1-1 1,-1 1-1,1-1 1,0 0-1,-1 0 1,0-1-1,0 1 0,0-1 1,0 0-1,-1 0 1,0 0-1,0 0 1,0-1-1,-1 1 0,0-1 1,0 0-1,0 1 1,-1-1-1,0 0 1,1-12-1,-2-18 820,-2-1 0,-9-46 0,4 42-590,0-58 0,5 130-487,-2 0 1,-13 56 0,9-59 286,2 1 0,1 0 0,2 0 0,0 55 0,3-79-62,1 0 0,0 0 0,0 0 1,1 0-1,-1 0 0,1-1 0,0 1 0,0-1 1,1 1-1,-1-1 0,1 0 0,0 0 0,0 0 1,0 0-1,7 6 0,-3-5-20,0 1 1,0-1-1,1-1 0,0 0 1,0 0-1,0 0 0,0-1 1,14 4-1,-9-4-179,0 0-1,0-1 1,1-1-1,-1 0 1,1 0-1,-1-1 1,0-1 0,1-1-1,-1 0 1,0 0-1,24-8 1,-3-7-896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20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1088,'0'0'912,"0"0"-640,0 0-272,0 0-40,0 0-2048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28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55 160,'0'0'1678,"0"0"-345,0 0-559,0 0-390,0 0-149,-4-7 3419,-11-21-3134,15 26-527,1 1-12,0 0-1,-1 0 1,1 0-1,0 0 1,0 0-1,0 0 1,-1 0-1,1 1 1,0-1-1,0 0 1,0 0-1,0 1 1,1-1-1,-1 1 0,0-1 1,0 1-1,0-1 1,0 1-1,1 0 1,-1 0-1,0-1 1,0 1-1,0 0 1,1 0-1,0 0 1,36-2-259,-24 2 143,1 0 0,0 1 0,0 1 0,-1 1 0,22 5 0,-32-7 106,-1 0-1,1 1 1,-1-1 0,0 1 0,0-1 0,1 1 0,-1 0 0,-1 0 0,1 0 0,0 1 0,0-1 0,-1 1 0,1-1 0,-1 1 0,0 0 0,0 0 0,0 0 0,0 0 0,0 0 0,-1 0 0,0 1 0,1-1 0,-1 1 0,0-1 0,-1 1-1,1-1 1,-1 1 0,1 5 0,-1-1-16,-1-1-1,1 1 0,-1-1 0,-1 1 0,0-1 1,0 0-1,0 0 0,-1 0 0,0 0 0,-5 10 0,-2-2 106,0-1 0,-2 0 0,-16 17 0,20-23-38,5-7-15,1 1-1,0 0 1,0-1-1,0 1 1,0 0-1,1 0 1,-1 0-1,0 0 0,1 1 1,-1-1-1,1 0 1,0 1-1,0-1 1,0 1-1,-1 2 1,2-4-47,0-1 89,0 0 24,0 0-29,0 0 51,0-4-76,1 0 0,0 1 0,-1-1 0,1 1 0,1-1 0,-1 1 0,0-1 0,1 1 0,0-1 0,2-2-1,0-3-9,-3 7-13,10-25-191,1 0 0,28-44 0,-37 66 133,1 0 1,-1 0-1,1 0 0,0 0 1,0 1-1,0-1 0,1 1 1,0 0-1,0 1 0,0-1 1,0 1-1,0 0 0,1 0 1,-1 1-1,1-1 0,0 1 1,-1 0-1,1 1 0,0-1 1,8 0-1,-12 3 56,1 0 0,-1 0 0,0 0 0,0 0-1,0 1 1,0-1 0,0 1 0,0-1 0,0 1 0,-1-1 0,1 1 0,0 0-1,-1 0 1,1 0 0,-1 0 0,0 0 0,0 0 0,0 0 0,0 1 0,0-1-1,0 0 1,0 1 0,0 2 0,15 59-8,-13 15-50,-4-53 754,23-30-353,-8-2-485,-1-1 1,-1 0-1,1-1 1,-1-1 0,-1 0-1,0 0 1,0-1 0,0-1-1,12-17 1,-15 18 796,-8 22 68,-2 9-872,1-17 131,2-1 0,-1 1 0,0 0 0,1 0 0,0 0 0,0 0 0,0 0 0,0 0 0,0-1 0,1 1 1,0 0-1,0-1 0,0 0 0,0 1 0,0-1 0,4 3 0,0 0 16,1 0 0,0-1 1,0 0-1,0 0 0,0-1 0,13 5 0,-12-5 6,-1-1-1,0 1 1,1-2-1,0 1 1,0-1-1,0 0 0,0-1 1,0 0-1,0 0 1,0-1-1,0 0 1,13-2-1,-20 2 22,-1-1-1,1 0 1,0 0-1,0 0 1,0 0-1,-1 1 1,1-1-1,-1 0 1,1 0-1,0 0 1,-1 0 0,0-1-1,1 1 1,-1 0-1,0 0 1,1 0-1,-1 0 1,0 0-1,0 0 1,0-3-1,1-34 374,-1 20-141,3 6-298,-1 1 0,2-1 0,-1 1 0,2 0 0,-1 0 0,1 1 0,1-1-1,0 1 1,1 0 0,0 1 0,0-1 0,1 1 0,0 1 0,0 0 0,16-12 0,-24 20 9,0 0-60,0 0-50,-1 21 204,-4 1 151,-4 17 145,-4 43-1,12-69-515,1 0 0,0 0-1,0 0 1,1 0 0,1-1 0,0 1 0,6 19 0,-1-13-1092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28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1176,'0'0'704,"0"0"-704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29.5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23 568,'0'0'880,"0"0"-148,0 0-1,0 0-28,0 0-33,0 0-96,5-19 824,24 18-1648,-20 0 223,0 0 0,0 1 1,0 0-1,0 0 0,-1 1 0,11 2 1,-18-2-13,0 1 0,0-1 1,0 0-1,0 0 0,0 1 1,0-1-1,0 0 0,0 1 1,-1-1-1,1 1 0,0-1 1,-1 1-1,1 0 0,-1-1 1,0 1-1,0-1 0,1 1 1,-1 0-1,0-1 0,0 1 1,-1 0-1,1 2 1,-6 38 161,-13-6 184,15-30-301,1-1 0,-1 1-1,1 0 1,1 1 0,-1-1 0,1 0 0,0 1-1,0-1 1,1 1 0,-1 9 0,2-15 111,23-2 234,-18-1-445,1 0 0,-1 0 0,0-1 0,-1 0 0,1 0 0,0 0 0,-1 0 0,1-1 0,-1 1 0,0-1 0,0 0 0,-1-1 0,1 1 0,-1-1 0,0 1 0,0-1 0,4-9-1,-3 5 267,0 0 0,0 0 0,-1 0 0,0-1 0,2-16-1,-5 34-184,1 0 0,-1 0 0,1 0-1,1 0 1,-1 0 0,1 0 0,1 0-1,-1-1 1,7 13 0,-7-16-27,0-1 0,1 0 0,-1 0 0,1 0 0,-1 0 0,1 0 0,0-1 0,0 1 0,0-1-1,0 0 1,1 1 0,-1-2 0,0 1 0,1 0 0,0-1 0,-1 1 0,1-1 0,0 0 0,-1 0 0,1-1 0,0 1 0,5-1 0,1 0-93,0 0 0,-1-1 1,1 0-1,0 0 0,-1-1 0,1-1 0,-1 1 1,0-2-1,0 1 0,13-8 0,-18 9 210,0-1 0,1 1-1,-1-1 1,-1 0 0,1 0 0,0-1-1,-1 1 1,0-1 0,1 0 0,-1 0-1,-1 0 1,1 0 0,-1 0-1,1-1 1,-1 1 0,-1-1 0,1 1-1,-1-1 1,1 0 0,-1 0 0,-1 0-1,1-9 1,27 41-540,-26-26 512,-1 1 1,0-1-1,0 1 0,1-1 0,-1 0 1,1 1-1,-1-1 0,1 0 0,0 0 0,-1 0 1,1 0-1,0 0 0,0-1 0,-1 1 1,1-1-1,0 1 0,0-1 0,0 1 1,0-1-1,0 0 0,0 0 0,3 0 0,-1-2 77,0 0 0,0 0-1,-1 0 1,1 0-1,-1-1 1,1 1-1,-1-1 1,5-6-1,5-2-518,-6 4 355,1 0 1,-1 1 0,2 0 0,-1 1 0,1-1 0,-1 2 0,1-1 0,1 1 0,-1 1 0,1-1 0,-1 2-1,1-1 1,0 1 0,0 1 0,11-1 0,-19 3 25,-1-1 1,0 0-1,0 1 0,0-1 1,1 1-1,-1 0 0,0-1 1,0 1-1,0 0 0,0 0 0,0-1 1,0 1-1,0 0 0,0 0 1,-1 0-1,1 0 0,0 0 1,0 1-1,-1-1 0,1 0 1,-1 0-1,1 0 0,-1 0 0,0 1 1,1-1-1,-1 0 0,0 0 1,0 1-1,0-1 0,0 3 1,2 49 78,-3-41-41,1 102 256,0-113-256,0-1 74,0 0 37,0 0 91,0 0-5,-2-17-1385,2 17-687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0.1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140 137 808,'0'0'755,"0"0"-219,0 0-33,7-19 128,39-99 652,-49 190 344,-12 53-1719,-59 220 0,74-345 64,0 1 0,0-1 1,0 0-1,0 1 1,0-1-1,0 1 0,0-1 1,0 0-1,0 1 0,0-1 1,-1 1-1,1-1 1,0 0-1,0 1 0,0-1 1,-1 0-1,1 1 0,0-1 1,0 0-1,-1 0 1,1 1-1,0-1 0,-1 0 1,1 0-1,0 1 1,-1-1-1,1 0 0,0 0 1,-1 0-1,1 0 0,-1 1 1,1-1-1,-1 0 1,-8-12-216,-7-34 545,13 34-345,-24-52 43,17 43 643,1 0 1,-9-36 0,20 61-789,0 0 0,0 0 1,0 0-1,1 0 0,0 0 1,0-1-1,0 1 0,0-1 1,1 0-1,-1 0 0,1 0 1,0 0-1,0 0 0,0-1 1,7 4-1,72 30-137,-81-35 228,55 20-957,-5-4-1118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0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1 332 2881,'0'0'710,"0"0"-383,0 0 25,0 0-70,13-19-169,102-128-250,-107 136 108,0-1 1,-1 1-1,0-2 1,-1 1-1,0-1 1,-1 0-1,-1 0 1,5-23 0,-8 35 10,-1-1 0,1 0 0,-1 1 0,1-1 0,0 1 0,0-1 0,-1 1 0,1-1 0,0 1 0,0-1 0,1 1 0,-1 0 0,0 0 0,0-1 1,1 1-1,-1 0 0,0 0 0,1 0 0,-1 1 0,1-1 0,-1 0 0,1 0 0,0 1 0,-1-1 0,1 1 0,0 0 0,-1-1 0,3 1 0,-4 0-52,0 0-1,0 0 6,5 21-123,-5-19 189,1-1 0,-1 1 0,0 0 0,0-1 0,0 1 1,1-1-1,-1 1 0,1-1 0,0 1 0,-1-1 0,1 1 0,0-1 0,0 1 0,0-1 1,0 0-1,0 0 0,0 1 0,2 1 0,-1 2 0,0 0 1,0 0-1,-1 0 1,0 0-1,0 1 0,0-1 1,0 1-1,-1-1 0,0 0 1,0 1-1,0-1 1,-3 11-1,2 5 81,1-6 168,3 23 386,-2-37-620,0 1 0,0 0 1,0-1-1,0 1 0,0-1 1,0 1-1,1-1 0,-1 1 1,0-1-1,1 0 0,-1 0 1,1 0-1,0 0 0,-1 0 1,1 0-1,0 0 0,-1-1 1,1 1-1,3 0 0,10 3-149,1-2 0,-1 0 0,1 0-1,0-2 1,-1 0 0,1 0 0,0-2-1,-1 0 1,1 0 0,-1-2-1,0 0 1,27-11 0,-4-1-2289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1.1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54 336,'0'0'2091,"0"0"-989,0 0-499,0 0 9,0 0 10,0 0-179,-7-21 639,1 17-1104,1 0 0,-1 1-1,0 0 1,0 0 0,0 0 0,0 0 0,-1 1 0,1 0 0,-1 0 0,1 1-1,-1 0 1,0 0 0,1 1 0,-1 0 0,0 0 0,0 0 0,1 1 0,-1 0-1,0 0 1,1 0 0,-10 4 0,11-3-6,0-1 1,0 1-1,0 0 0,0 1 1,0-1-1,1 1 0,-1 0 1,1 0-1,0 0 0,0 0 1,0 1-1,0 0 0,0 0 1,1 0-1,0 0 0,0 1 1,0-1-1,0 1 0,1-1 1,0 1-1,0 0 0,0 0 1,0 0-1,1 0 0,0 1 1,0-1-1,0 7 0,1-10 21,1 1 1,0 0-1,0 0 0,0-1 0,0 1 1,0-1-1,1 1 0,-1-1 0,1 1 0,0-1 1,0 0-1,0 0 0,0 0 0,0 0 1,0 0-1,0 0 0,0-1 0,1 1 0,-1-1 1,1 0-1,-1 1 0,1-1 0,0 0 1,-1 0-1,6 0 0,9 4-100,-1-1 1,33 4-1,68-4-2385,-83-4 1254,-15 0-125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1.4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0 856,'56'122'808,"-56"-124"793,0 2-521,0 0-528,0 0-360,0 0-128,0 0-64,2 0 136,7 0-32,3 6-56,0 4-48,6 5-120,-2-2-752,-2-5-1265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50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1768,'0'0'1697,"0"0"-969,0 0-176,0 0-8,0 0 80,0 0-176,0 0-136,0 0-48,0 0-31,0 0 207,0 0-24,0 0-64,0 0-264,0 0-88,0 0-24,0 0-632,0 4-1089,5-2-2208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20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471 19 1224,'-66'-16'1354,"53"13"-481,13 3-302,0 0-240,0 0-191,0 0-112,0 0-12,0 0 24,0 0-1,0 0 82,0 0 20,0 0-10,0 0 2,0 0 34,0 0 41,0 0-33,0 0-11,0 0-24,0 0 5,0 0-97,0 0-28,0 0-52,0 0 2,0 0-44,0 0 10,0 0-4,30 11 239,16 7-79,-38-16-94,-1 0-1,1 0 1,-1 1-1,1 0 1,-1 1-1,0-1 1,0 1-1,0 1 1,-1-1-1,0 1 1,1 1-1,8 10 1,-13-13 8,-1 0 1,1 1-1,-1-1 1,0 0-1,0 1 0,-1 0 1,1-1-1,-1 1 1,1-1-1,-1 1 0,-1 0 1,1-1-1,0 1 1,-1-1-1,1 1 1,-1-1-1,0 1 0,0-1 1,-1 1-1,1-1 1,-1 0-1,0 0 0,0 0 1,0 0-1,0 0 1,-3 3-1,-4 6 88,-2 0-1,1-1 1,-2 0 0,-18 14-1,13-12-59,1-2-1,-2 0 0,1-1 0,-2-1 0,1-1 1,-1 0-1,0-2 0,0 0 0,-26 4 1,41-9-40,4-4-60,1 1 0,0 0-1,0-1 1,0 1 0,0 0 0,0 0 0,0 0-1,1 0 1,-1 0 0,1 0 0,1-2-1,6-1-111,0-1 0,1 1 0,-1 1 0,1 0 0,0 0-1,0 1 1,0 0 0,0 1 0,0 0 0,1 0 0,-1 1-1,1 1 1,-1 0 0,1 0 0,-1 1 0,12 2 0,-20-2 214,0 0 1,1 1-1,-1-1 1,0 0-1,0 1 1,0 0 0,0-1-1,0 1 1,0 0-1,0 0 1,-1 0-1,1 0 1,-1 0-1,1 0 1,-1 0-1,0 1 1,0-1 0,0 1-1,0-1 1,0 1-1,0-1 1,-1 1-1,1-1 1,-1 4-1,7 64 818,-7-63-834,0-1-1,-1 0 1,1 1 0,-1-1 0,0 0 0,-1 0 0,0 1 0,0-1-1,0 0 1,-1 0 0,1-1 0,-5 6 0,2-4 32,-1 0 1,0-1-1,0 0 0,0 0 1,-1 0-1,0-1 0,0 0 1,-12 6-1,-10 4 43,0-1-1,-1-2 0,-1 0 0,0-2 1,0-2-1,-1-1 0,0-1 1,-1-2-1,-59 1 0,90-5-81,0 0-1,0 0 1,0 0-1,0-1 1,0 1-1,1 0 1,-1-1 0,0 0-1,0 1 1,0-1-1,1 0 1,-1 0-1,0 0 1,1 0-1,-1 0 1,1 0-1,-1 0 1,1 0 0,-1-1-1,1 1 1,0-1-1,0 1 1,0-1-1,0 1 1,0-1-1,0 0 1,0 0 0,0 1-1,1-1 1,-1 0-1,0-3 1,-1-5-98,1-1-1,0 1 1,1-1 0,1-18 0,0 5-724,-1 24 514,0 0-40,0 0 26,0 0-25,0 0-12,28 0-2215,-16 0 1394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2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214 217 2497,'0'0'736,"0"0"-32,0 0 60,0 0-184,0 0-90,0 0-56,-13-13-122,-38-42-173,50 54-140,-1-1-1,1 1 1,0 0-1,-1 0 1,0 0-1,1 0 1,-1 0-1,0 0 1,1 0-1,-1 1 1,0-1-1,0 0 1,0 1 0,1 0-1,-1-1 1,0 1-1,0 0 1,0 0-1,0 0 1,0 0-1,0 0 1,0 1-1,1-1 1,-1 1-1,0-1 1,0 1-1,0-1 1,1 1-1,-1 0 1,0 0 0,1 0-1,-1 0 1,1 0-1,-1 0 1,1 1-1,-1-1 1,1 0-1,0 1 1,-1-1-1,1 1 1,-1 1-1,-2 1-9,-4 4-32,0 1 1,0 0-1,1 0 1,0 1-1,1 0 0,-10 20 1,13-24-22,1 0 1,0 0 0,0 1-1,0-1 1,1 1-1,-1 0 1,2-1 0,-1 1-1,1 0 1,0-1-1,0 1 1,1 0 0,2 10-1,-2-16 49,0 0 0,-1 0 0,1 0 1,0 0-1,0 0 0,0 0 0,0 0 0,0 0 0,0-1 0,0 1 0,0-1 0,1 1 0,-1 0 0,0-1 0,0 0 1,0 1-1,1-1 0,-1 0 0,0 0 0,0 1 0,1-1 0,-1 0 0,0 0 0,1-1 0,-1 1 0,2 0 1,34-8-37,-24-2 63,-1 0 1,0 0 0,0-2 0,-1 1 0,-1-1-1,0-1 1,9-14 0,6-7 115,10-10 281,83-116 1124,-113 150-2219,-11 17 342,-11 18 275,9-5 8,1 1-1,1 1 0,1-1 1,1 1-1,1-1 1,1 1-1,1 0 0,1 0 1,4 43-1,-3-59 15,1 0 0,-1 0 0,1 0 1,0 0-1,0-1 0,1 1 0,0 0 0,0-1 0,0 0 0,0 0 0,1 0 0,0 0 0,0 0 0,0-1 1,1 1-1,-1-1 0,1 0 0,0-1 0,0 1 0,1-1 0,-1 0 0,1-1 0,-1 1 0,1-1 0,0 0 1,0 0-1,0-1 0,12 2 0,-17-3 80,0-1 0,1 1 0,-1 0 0,1-1 0,-1 0 0,0 1 0,1-1 0,-1 0 0,0 1 1,1-1-1,-1 0 0,0 0 0,0 0 0,0 0 0,0 0 0,0 0 0,0 0 0,0-1 0,0 1 0,-1 0 0,1-1 0,0 1 0,-1 0 0,1-1 0,-1 1 1,1-1-1,-1 1 0,0 0 0,1-1 0,-1 1 0,0-3 0,2-57 951,-2 48-443,0 13-434,8 19-503,-3-14 393,0 0-1,1-1 1,-1 0 0,1 0 0,0 0 0,0-1-1,0 0 1,1 0 0,-1-1 0,1 1 0,0-1-1,0-1 1,7 2 0,12 0-312,0-1-1,28-1 1,-53-1 288,1 0 23,0 0-1,0-1 0,0 1 1,-1-1-1,1 0 0,0 0 1,-1 1-1,1-1 1,0 0-1,-1 0 0,1 0 1,-1-1-1,1 1 1,-1 0-1,0 0 0,0-1 1,1 1-1,-1-1 0,0 1 1,0-1-1,-1 0 1,1 1-1,0-1 0,0 0 1,-1 1-1,1-1 1,-1 0-1,1 0 0,-1 0 1,0 0-1,0 1 0,0-1 1,0 0-1,0-4 1,0-1 5,0 0-1,-1 0 1,0 0 0,0-1 0,0 1 0,-1 0 0,0 1 0,-4-11 0,1 6 45,-1 0 1,-1 1 0,0 0-1,0 0 1,0 1 0,-2 0 0,1 0-1,-1 1 1,0 0 0,-15-10-1,20 17-50,1 0-1,-1 0 1,1 1 0,-1-1-1,0 1 1,1-1 0,-1 1-1,0 0 1,1 1-1,-1-1 1,1 1 0,-1-1-1,1 1 1,-1 0-1,1 0 1,-1 1 0,1-1-1,0 1 1,-1 0 0,1 0-1,0 0 1,0 0-1,1 0 1,-5 5 0,-4 2-18,1 1 0,0 0 1,0 0-1,-14 23 1,20-26-17,0 0 1,1 1-1,0-1 0,0 1 1,0 0-1,-2 14 0,4-21-22,1 1-1,-1 0 0,1 0 0,0 0 0,-1 0 1,1 0-1,0 0 0,0 0 0,1 0 0,-1 0 1,0 0-1,0 0 0,1 0 0,0 0 0,-1 0 1,1 0-1,0 0 0,0 0 0,0-1 0,0 1 1,0 0-1,0-1 0,0 1 0,1-1 0,-1 1 1,1-1-1,-1 0 0,1 1 0,-1-1 0,1 0 1,0 0-1,3 1 0,30 5-711,3-4-78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0:33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0 162 776,'0'0'1070,"0"0"-87,0 0-222,0 0-203,0 0-124,0 0-24,18-17-2,5-8-284,51-47 280,-71 117-689,-7-26 408,2-14-118,1 1 0,-1-1 0,2 0-1,-1 1 1,0-1 0,1 1-1,1 9 1,0-13 0,-1 0 1,1 0-1,0 1 1,0-1-1,0 0 0,1-1 1,-1 1-1,0 0 1,1 0-1,-1 0 0,1-1 1,0 1-1,-1-1 0,1 0 1,0 1-1,0-1 1,0 0-1,0 0 0,0 0 1,0 0-1,0 0 1,5 0-1,7 5 102,0-2-1,0 0 1,1 0 0,-1-2-1,1 0 1,0 0 0,0-1-1,0-1 1,18-2 0,-28 1-91,0-1 1,-1 0 0,1 1-1,-1-1 1,1-1-1,-1 1 1,0-1 0,0 1-1,0-1 1,0-1-1,0 1 1,-1 0 0,1-1-1,-1 0 1,0 0-1,0 0 1,-1 0 0,1 0-1,2-6 1,-2 4-123,0-1 0,-1 0 1,0 0-1,0 0 0,0-1 1,-1 1-1,0 0 1,-1 0-1,1-1 0,-1 1 1,-1 0-1,-1-10 0,1 14 97,0 0-1,0 0 0,-1 0 1,1 0-1,-1 0 0,0 1 1,0-1-1,0 0 0,0 1 1,0-1-1,0 1 1,-1 0-1,1 0 0,-1 0 1,0 0-1,1 0 0,-1 0 1,0 1-1,0 0 0,0-1 1,-1 1-1,-2-1 1,3 1 1,0 0 0,0 1 1,0-1-1,0 0 1,1 1-1,-1 0 1,0-1-1,0 1 0,0 0 1,0 1-1,0-1 1,0 1-1,0-1 1,0 1-1,0 0 1,0 0-1,1 0 0,-1 0 1,0 0-1,1 1 1,-1-1-1,1 1 1,-1 0-1,-2 3 1,0 1 14,0 1 0,1-1 0,0 1 1,0 0-1,1 1 0,-1-1 0,2 0 1,-1 1-1,1 0 0,0-1 0,1 1 1,0 0-1,0 0 0,1 0 1,0 0-1,0 0 0,1 0 0,-1 0 1,4 9-1,-2-14 17,-1 1-1,1-1 1,1 0 0,-1 0 0,0 1-1,1-2 1,-1 1 0,1 0 0,0 0-1,0-1 1,0 0 0,1 1 0,-1-1-1,0-1 1,1 1 0,-1 0 0,1-1-1,0 0 1,-1 1 0,1-1 0,7 0-1,8 2-163,1 0 0,37-2 0,-51-1 47,0 1 49,0-2-1,0 1 1,0-1-1,-1 0 1,1 0-1,0 0 1,-1-1-1,1 0 1,-1 0-1,1 0 1,-1-1-1,0 0 1,8-5-1,-2-2 68,0-1-1,-1 1 1,0-2-1,8-13 1,-11 17 35,3-7 96,-4 7-84,-1 1 1,1 0 0,0 0-1,0 0 1,1 0 0,11-8-1,-17 15-59,-1 0-1,1 0 1,-1 0-1,1 1 0,0-1 1,-1 0-1,1 0 1,-1 0-1,1 1 1,-1-1-1,1 0 1,0 1-1,-1-1 0,1 0 1,-1 1-1,0-1 1,1 0-1,-1 1 1,1-1-1,-1 1 1,1-1-1,-1 1 0,0-1 1,0 1-1,1 0 1,-1-1-1,0 1 1,0-1-1,1 1 1,-1-1-1,0 1 0,0 0 1,0-1-1,0 1 1,0 0-1,9 31-182,-8-25 223,82 226-340,-78-226 2624,-5-22-1151,0 14-1206,0-1-1,0 1 1,0 0 0,0-1 0,0 1 0,-1 0-1,1 0 1,0-1 0,-1 1 0,1 0-1,-1 0 1,1-1 0,-1 1 0,0 0 0,0 0-1,1 0 1,-1 0 0,0 0 0,0 0-1,0 0 1,0 0 0,0 0 0,0 1 0,0-1-1,0 0 1,-2 0 0,-8 0-2005,-2 0-2732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30.8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78 744,'0'0'1336,"0"0"-465,0 0-205,0 0-145,0 0-142,-4-3-42,4 1-142,-1 1-86,0-1 0,0 1-1,1 0 1,-1 0 0,0-1 0,0 1 0,0 0 0,0 0 0,0 0 0,-1 0-1,1 0 1,0 0 0,0 1 0,-1-1 0,-2-1 0,4 0-79,0 0-1,0-1 1,0 1 0,0 0 0,0 0-1,1 0 1,-1 0 0,0 0 0,1-1-1,0 1 1,0 0 0,0-2 0,8 0-40,1 0 0,-1 1 0,1 0 0,-1 0 0,1 1 0,0 0 0,0 0 0,0 1 0,0 1 0,0 0 0,14 1 1,-16 0-20,-1 0 0,0 0 1,0 1-1,1 0 0,-1 0 1,0 1-1,-1 0 1,1 0-1,0 0 0,-1 1 1,0 0-1,0 0 1,0 1-1,0-1 0,-1 1 1,7 7-1,-11-10 6,0 0 1,1-1-1,-1 1 0,0 0 1,0 0-1,0 0 0,0 0 1,-1 0-1,1 0 0,0 0 0,-1 1 1,0-1-1,1 0 0,-1 0 1,0 0-1,0 0 0,0 1 1,0-1-1,-1 0 0,0 3 1,0-1 28,-1 0 1,1-1 0,-1 1 0,0 0 0,-1-1 0,1 1 0,0-1 0,-1 0 0,0 0 0,-3 3 0,-10 7 103,1-1 0,-2-1 0,-28 15 0,32-18-155,-45 22 283,116-5-1615,-51-22 1373,16 6-68,0 1-1,0 2 1,-1 0-1,21 15 1,-38-22 44,1-1 0,-1 1-1,0 0 1,0 0 0,0 1 0,-1-1 0,1 1 0,-2 0 0,1 1 0,-1-1 0,1 0-1,-2 1 1,1 0 0,-1 0 0,0 0 0,0 0 0,-1 0 0,1 13 0,-2-14 32,1-1-1,-1 1 1,0 0 0,-1 0 0,1-1 0,-1 1 0,0 0 0,-1-1 0,1 1 0,-1 0 0,0-1 0,-1 0 0,1 0 0,-5 7 0,3-8 61,0 0 0,0-1 0,0 1 1,-1-1-1,0 0 0,1 0 0,-1 0 1,0 0-1,-1-1 0,1 0 0,0 0 1,-1-1-1,1 1 0,-1-1 0,-5 0 1,-10 3 159,-1-1 1,1-2-1,-1 0 1,-31-3-1,47 2-200,0 0 0,0-1 0,0 0 0,1 0 0,-1-1 0,0 1 0,1-1 0,-1 0 0,1-1 0,0 0 0,0 1 0,0-1 0,0-1 0,0 1 0,1-1 0,-1 0 0,1 0 0,0 0 0,0-1 0,1 1 0,-5-8 0,8 12-52,0 0 0,0 0 0,0-1 0,-1 1 0,1 0 0,0 0 0,0-1 0,0 1 0,0 0 0,0 0 0,0-1 0,0 1 0,0 0 0,0-1 0,0 1 0,0 0 0,0 0 0,0-1 0,1 1 0,-1 0 0,0-1 0,0 1 0,0 0 0,0 0 0,0-1 0,0 1 0,1 0 0,-1 0 0,0 0 0,0-1 0,0 1 0,1 0-1,-1 0 1,0 0 0,0 0 0,1-1 0,-1 1 0,17-4-525,24 4 1,-34 1 298,34-1-779,-1 0-516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31.1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1376,'0'0'1097,"0"0"-777,0 0-8,0 0 232,0 0-200,0 0-168,0 0 0,-26 4 32,26-4 32,0 0-112,0 0-128,0 0-232,0 0-704,0 0-961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32.0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19 3809,'0'0'507,"0"0"-278,0 0-65,0 0 15,-1-4-33,1 4-139,0 0 0,-1-1-1,1 1 1,0 0 0,0-1 0,0 1-1,0 0 1,-1-1 0,1 1-1,0-1 1,0 1 0,0 0-1,0-1 1,0 1 0,0-1-1,0 1 1,0 0 0,0-1-1,0 1 1,0-1 0,1 1-1,-1 0 1,0-1 0,0 1-1,0-1 1,0 1 0,1 0 0,-1-1-1,0 1 1,0 0 0,1-1-1,-1 1 1,0 0 0,0 0-1,1-1 1,-1 1 0,0 0-1,1 0 1,-1-1 0,1 1-1,-1 0 1,0 0 0,1 0-1,-1 0 1,0 0 0,1 0 0,-1-1-1,1 1 1,25 8 409,-9-2-603,-11-4 190,0 1 1,1-1 0,-1 1 0,-1 0 0,1 0 0,0 1 0,9 8 0,-13-11 14,-1 0 0,0 0 0,1 1 0,-1-1 0,0 1 0,0-1 0,0 1 0,-1-1 0,1 1 1,0 0-1,0-1 0,-1 1 0,1 0 0,-1-1 0,0 1 0,1 0 0,-1 0 0,0 0 0,0-1 0,0 1 0,0 0 1,0 0-1,-1-1 0,1 1 0,0 0 0,-1 0 0,1-1 0,-1 1 0,0 0 0,0-1 0,0 1 0,1-1 0,-1 1 1,-3 2-1,-2 3 19,-1 0 1,0 0 0,0 0 0,-1-1 0,1 0 0,-2-1-1,-8 5 1,9-5-25,-1 0 0,1 1 0,0 0 0,1 0 0,-1 1 0,-9 11 0,16-18-39,1 1 0,0-1 1,0 0-1,0 0 0,0 1 0,0-1 0,-1 0 1,1 0-1,0 1 0,0-1 0,0 0 0,0 1 0,0-1 1,0 0-1,0 0 0,0 1 0,0-1 0,0 0 1,0 0-1,0 1 0,0-1 0,0 0 0,0 1 0,0-1 1,1 0-1,-1 0 0,0 1 0,0-1 0,0 0 1,0 0-1,0 0 0,1 1 0,-1-1 0,0 0 0,0 0 1,0 0-1,1 1 0,-1-1 0,0 0 0,1 0 1,16 7-424,30 1 254,-37-7 27,27 3 158,-27-4 13,0 1 0,0 1 1,-1-1-1,1 2 0,0-1 1,10 5-1,-17-5 16,0 0 1,0 0-1,1 0 1,-1 1-1,0-1 0,-1 1 1,1 0-1,0 0 1,-1 0-1,0 0 0,1 0 1,-1 0-1,-1 1 1,1-1-1,0 1 0,-1-1 1,0 1-1,1-1 1,-2 1-1,2 5 0,0-3 3,-1 1-1,0 0 1,0-1-1,-1 1 1,0 0-1,0 0 1,0-1-1,-1 1 1,0 0-1,0-1 1,-3 8-1,2-10 13,1-1 0,-1 1-1,0-1 1,-1 0 0,1 0-1,0 0 1,-1 0-1,0 0 1,0 0 0,1-1-1,-2 1 1,1-1 0,0 0-1,0 0 1,-1 0 0,1-1-1,-1 1 1,1-1-1,-1 0 1,-6 2 0,-9 0 243,0 0 0,-1-1 0,0 0 1,-28-3-1,12 0-112,36 1-215,0 0-123,0 0-188,45 0-1896,-20 0 1105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33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1 153 280,'0'0'663,"0"0"-406,0 0-214,0 0-218,8-8 42,3 0 168,-7 5 37,0 0 1,-1 1 0,1-1-1,-1 0 1,0-1-1,0 1 1,0 0 0,0-1-1,0 0 1,2-5-1,-4 7 224,0 0-1,0-1 0,-1 1 0,1 0 0,-1 0 0,1-1 1,-1 1-1,0-1 0,0 1 0,0 0 0,-1-4 0,1 4-256,0-1 0,0 1 0,0 0-1,0-1 1,0 1 0,0 0 0,1-1-1,-1 1 1,1 0 0,-1 0 0,1-1 0,0 1-1,0 0 1,0 0 0,1-2 0,5-8-63,3-3 380,-7 16 71,-2 8 215,-5 78-638,-17 99 0,9-98 0,-2 101-1,14-121 209,27-76 93,-4 0-464,1 1 0,0 1 0,1 2 0,-1 0 0,1 1 0,0 2 0,39 2 0,-40-1-448,-23 0 568,0 0-1,0 1 0,-1-1 1,1 0-1,0 0 0,0 1 0,-1-1 1,1 0-1,0 1 0,-1-1 1,1 1-1,-1-1 0,1 1 1,0-1-1,-1 1 0,1-1 1,-1 1-1,1-1 0,-1 1 1,0 0-1,1-1 0,-1 1 0,1 0 1,-1 0-1,0-1 0,0 1 1,0 0-1,1 0 0,-1-1 1,0 1-1,0 0 0,0 0 1,0-1-1,0 1 0,0 0 1,0 0-1,0-1 0,-1 1 0,1 0 1,0 0-1,0-1 0,-1 1 1,1 0-1,-1 0 0,-12 37-2124,12-36 1877,-3 7-1229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45.4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74 904,'0'0'744,"0"0"-406,0 0-205,0 0-69,0 0 93,0 0 68,1-11-124,5-51 232,-6 62-201,0 0-217,0 0-36,0 0 162,0 0 251,0 5 1539,-16 70-1791,11-57-16,0 1 0,1 1 1,2-1-1,0 1 0,0-1 0,2 1 0,3 22 0,-2-38-23,0 0 0,1-1 0,0 1 0,0 0-1,0-1 1,0 1 0,1-1 0,-1 0 0,1 0-1,0 0 1,0 0 0,0 0 0,0 0-1,0-1 1,1 0 0,-1 0 0,1 0 0,-1 0-1,1 0 1,0-1 0,0 1 0,0-1 0,0 0-1,0 0 1,6 0 0,5 2 3,0-1 0,0-1 0,0 0 1,0-1-1,25-2 0,-37 1-3,0 1 1,0-1 0,0 0-1,0 0 1,0 0-1,-1 0 1,1 0-1,0 0 1,-1-1 0,1 0-1,-1 1 1,1-1-1,-1 0 1,0 0 0,0 0-1,0 0 1,0-1-1,0 1 1,2-4-1,-1 0 36,-1 1 0,1-1-1,-1 1 1,-1-1-1,1 0 1,-1 0-1,0 0 1,0 0 0,-1-8-1,0-2 118,-1 0 0,0 0 0,-2 0 0,0 0 0,0 0 0,-9-21 0,6 23-88,4 10-65,0-1 1,0 1-1,0-1 0,1 1 1,0-1-1,-2-9 1,3 14-274,0 0-102,0 0-58,0 0 58,0 0 79,0 0 131,0 0 66,0 0-59,0 0-16,-16 5-1388,7 7 652,-1 0-625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47.5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92 106 264,'0'0'360,"0"0"-140,0 0-62,0 0 100,0 0 226,0 0 222,6-4 201,9-10 97,-13 10-30,-10 11-693,1 1-283,0-1-1,0 1 1,1 1 0,1-1-1,-1 1 1,1 0 0,1 0-1,0 0 1,-3 10-1,-24 95-13,22-77 16,1 16-41,8-51 40,0-1-1,0 0 1,0 0-1,0 1 1,0-1-1,0 0 1,0 0 0,1 1-1,-1-1 1,0 0-1,1 0 1,-1 0-1,1 0 1,-1 1-1,1-1 1,0 0-1,-1 0 1,1 0-1,0 0 1,0 0 0,0 0-1,-1-1 1,1 1-1,0 0 1,0 0-1,0-1 1,1 1-1,-1 0 1,0-1-1,0 1 1,0-1-1,0 0 1,1 1 0,-1-1-1,0 0 1,2 1-1,18 0-75,1-1 0,-1-1-1,1 0 1,-1-2 0,0 0 0,0-1 0,0-2-1,-1 0 1,1-1 0,-1-1 0,24-13-1,-41 19 60,-1 1-1,0-1 1,1 0-1,-1 0 1,0 0-1,0 0 0,0 0 1,0-1-1,0 1 1,0 0-1,-1-1 1,1 0-1,-1 1 1,0-1-1,0 0 0,0 1 1,1-5-1,1-51 838,-3 38-769,0 20-274,0 0-5,0 0 58,0 0 66,0 0-37,0 0-99,0 0-122,0 0 50,0 0 11,0 0 38,0 0 106,0 0 234,0 0 346,0 0 325,-11-22 248,0-4 30,6 24-673,2 12-217,1 9-125,0-1 0,2 0-1,0 1 1,5 35-1,5-35-11,-8-17-33,-1 0 0,1 0-1,-1 0 1,1 0 0,-1 1 0,0-1 0,0 0-1,0 1 1,-1-1 0,1 1 0,-1-1-1,1 5 1,-1-43 533,-1-4-370,2 1-1,9-60 1,-8 89-147,0-1 0,0 1 0,1 0 0,1 0 0,0 0 0,0 0 0,1 1 0,0 0 0,0 0 0,1 0 0,1 0 0,-1 1 0,1 0 0,13-11 0,-18 17-21,1 0-1,0 0 0,-1 1 0,1-1 0,0 1 1,0-1-1,0 1 0,0 0 0,1 0 1,-1 0-1,0 1 0,0-1 0,1 1 0,-1-1 1,0 1-1,1 0 0,-1 1 0,0-1 0,0 0 1,1 1-1,-1 0 0,0 0 0,0 0 1,0 0-1,0 0 0,5 3 0,1 2-89,0 0 1,0 1-1,0 0 0,-1 0 0,0 1 0,11 14 1,-12-13 388,2-4-825,-1-4 659,-7 0-73,0 0-1,0-1 0,0 1 1,0 0-1,0 0 0,0 0 1,0 0-1,0 0 0,0 0 1,0 1-1,0-1 0,-1 0 1,1 0-1,-1 1 0,1-1 1,-1 0-1,1 1 0,-1-1 1,0 0-1,1 1 0,-1-1 1,0 0-1,0 1 0,0-1 1,0 3-1,-1 51 9,0-35 45,-1 29-47,1-30-12,0 1 1,1-1 0,5 38-1,-3-53-23,0 1 0,0-1-1,0 1 1,0-1-1,1 0 1,0 0-1,-1 0 1,2 0-1,-1 0 1,0-1-1,6 5 1,-8-7 31,0 0 1,0 0-1,0 0 0,0 0 0,0 0 0,0 0 1,1 0-1,-1-1 0,0 1 0,0 0 1,0-1-1,1 1 0,-1-1 0,0 0 1,1 1-1,-1-1 0,0 0 0,1 0 1,-1 0-1,1 0 0,-1 0 0,0 0 1,1 0-1,-1 0 0,0 0 0,1-1 0,-1 1 1,0-1-1,1 1 0,-1-1 0,0 1 1,0-1-1,0 0 0,1 1 0,-1-1 1,0 0-1,0 0 0,0 0 0,0 0 1,0 0-1,-1 0 0,2-2 0,3-7 63,0 0 1,-1 0-1,-1-1 0,1 1 0,-2-1 0,0 0 1,0 1-1,0-15 0,-1 1 7,-1 0 1,-5-41-1,5 58-77,-2-1 0,1 1 0,-1 0 0,0 0 0,0 0 0,-1 0 0,0 0 0,0 1 0,-8-13 0,7 18-30,1 0 1,-1 1 0,0-1-1,0 1 1,0 0-1,0 0 1,0 0 0,0 0-1,-4 2 1,-5-1 16,6-2-27,0 1 0,0 1 0,0-1 0,0 1-1,1 0 1,-1 1 0,0 0 0,1 0-1,-1 0 1,1 1 0,-10 5 0,15-7-30,0 0-1,1-1 1,-1 1 0,0 0 0,1 0 0,-1 0 0,0 0-1,1 0 1,0 0 0,-1 0 0,1 0 0,-1 0 0,1 0 0,0 0-1,0 0 1,0 0 0,0 1 0,0-1 0,0 0 0,0 0-1,0 0 1,0 0 0,0 0 0,0 0 0,1 0 0,-1 0-1,0 0 1,1 0 0,-1 0 0,1 0 0,-1 0 0,1 0 0,0 0-1,-1 0 1,1 0 0,0 0 0,1 1 0,2 2-191,0-1 0,0 1 1,0-1-1,0 0 1,0 0-1,9 4 0,18 6-1741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48.4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256 0 1608,'0'0'1447,"0"0"-661,0 0-391,0 0-245,-39 0 829,32 1-972,0 0 0,0 0 0,0 0 0,0 1 0,0 0 0,0 0 0,1 1 0,-1 0 0,1 0 0,0 1 0,-11 7 0,0 3-9,-1 0-1,-21 24 0,38-37-1,1-1-1,-1 1 0,0-1 1,0 1-1,0 0 1,1-1-1,-1 1 1,0 0-1,1-1 0,-1 1 1,1 0-1,-1 0 1,1 0-1,-1-1 1,1 1-1,-1 0 0,1 0 1,0 0-1,-1 0 1,1 0-1,0 0 1,0 0-1,0 0 0,0 0 1,0 0-1,0 0 1,0 0-1,0 0 1,0 0-1,0 0 0,1 0 1,-1-1-1,0 1 1,1 0-1,-1 0 1,1 0-1,-1 0 0,1 0 1,-1-1-1,1 1 1,-1 0-1,1 0 1,0-1-1,-1 1 0,1 0 1,0-1-1,0 1 1,0-1-1,-1 1 1,1-1-1,0 1 0,0-1 1,0 0-1,0 1 1,0-1-1,0 0 0,0 0 1,1 1-1,10 1 4,1 1-1,-1-1 1,21 0-1,-22-1-13,23 0-50,-23-1-24,0 0 1,0 1-1,-1 1 0,1-1 1,11 5-1,-20-6 71,-1 1 0,0 0 0,0-1 0,0 1-1,0 0 1,1 0 0,-1 0 0,0-1 0,-1 1 0,1 0 0,0 1 0,0-1 0,0 0 0,-1 0-1,1 0 1,0 0 0,-1 0 0,1 1 0,-1-1 0,1 0 0,-1 1 0,0-1 0,0 0-1,0 1 1,1-1 0,-1 0 0,0 1 0,0-1 0,-1 0 0,1 1 0,0-1 0,0 0 0,-1 1-1,1-1 1,-1 0 0,0 2 0,-2 3 42,1 0 0,-1 0 0,0 0 0,0-1 0,-1 1 0,-4 5 1,3-5 123,0 0 1,0-1-1,0 0 1,-1 0 0,0 0-1,0-1 1,0 1-1,0-1 1,-1-1 0,1 1-1,-1-1 1,0-1-1,0 1 1,-1-1 0,1 0-1,0-1 1,-1 0-1,1 0 1,0 0 0,-14-1-1,7 0-89,-36 1 135,49-1-198,0 0 0,0 0 1,-1 0-1,1 0 1,0 0-1,0 0 1,0 0-1,0 0 1,0-1-1,0 1 0,0 0 1,0-1-1,0 1 1,0-1-1,0 1 1,0-1-1,0 1 1,0-1-1,0 0 1,0 1-1,1-1 0,-1 0 1,0 0-1,0 0 1,1 0-1,-1 1 1,1-1-1,-1 0 1,1 0-1,-1 0 0,0-2 1,1 3-317,0 0-216,8 0-1879,1 0 1008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0.0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357 79 1192,'0'0'1000,"0"0"-218,0 0-178,0 0-133,0 0-76,0 0 34,-3-7 44,1-3-297,-10-25 606,11 33-746,-1 0 0,0 0 0,1 0 0,-1 0 0,0 0 0,0 1 0,0-1-1,0 1 1,-1-1 0,1 1 0,0 0 0,0 0 0,-1 0 0,1 0 0,-1 0 0,1 0 0,-1 1 0,1 0 0,-1-1 0,1 1 0,-1 0 0,0 0-1,1 0 1,-1 0 0,1 1 0,-1-1 0,1 1 0,-6 1 0,-1 1-58,-1 0 1,1 0-1,0 1 1,0 0-1,0 1 0,-9 6 1,1 1 20,1 1 0,0 1 0,1 0 0,0 1 0,-21 30 0,30-37-52,0 0 0,1 0 0,0 1 1,1 0-1,0-1 0,0 1 0,1 0 1,0 1-1,1-1 0,0 1 0,0-1 1,1 1-1,1 0 0,0 16 0,0-25 45,1 1 0,-1-1 0,1 0 0,0 1 0,0-1 0,0 0-1,0 0 1,-1 0 0,2 0 0,-1 0 0,0 0 0,0 0 0,0 0 0,0 0-1,1 0 1,-1-1 0,0 1 0,0 0 0,1-1 0,-1 1 0,1-1 0,-1 0 0,1 1-1,-1-1 1,0 0 0,1 0 0,1 0 0,50 2-178,-42-3 139,9 1-142,-5 1 331,-34 13-304,6-5 141,1 0 0,-1 0 0,2 1 0,0 0 0,0 1 0,1 1 0,-17 22 0,22-24 20,-1 0-1,1 0 0,1 0 1,0 1-1,1 0 0,0 0 0,0 0 1,1 0-1,0 0 0,1 0 1,1 14-1,0-21 1,0-1 0,1 0 0,0 0 1,0 0-1,0 0 0,0 0 0,0 0 0,1-1 0,-1 1 1,1 0-1,-1-1 0,1 1 0,0-1 0,0 1 0,1-1 1,-1 0-1,0 0 0,1 0 0,-1 0 0,1 0 0,-1-1 1,1 1-1,0-1 0,0 0 0,0 1 0,0-1 0,0-1 1,0 1-1,5 1 0,12 2 0,0-1 1,0-1 0,28 1-1,-40-3 1,27 1-5,-10 1-6,0 0 0,0-2-1,0-1 1,0-1-1,0-2 1,-1 0 0,34-10-1,-57 14 36,0-1 0,0 1 0,1 0 0,-1-1 0,0 1 0,0-1-1,0 1 1,0-1 0,1 0 0,-1 1 0,0-1 0,0 0 0,0 0 0,0 0 0,-1 0 0,1 0 0,0 0-1,0 0 1,0 0 0,-1 0 0,1 0 0,-1 0 0,1-2 0,-1 2 4,0 0-1,-1 0 1,1 0 0,-1 0 0,1 0 0,-1 0-1,1 0 1,-1 0 0,1 0 0,-1 1 0,0-1-1,0 0 1,0 0 0,1 1 0,-1-1 0,0 0-1,0 1 1,0-1 0,0 1 0,-2-1-1,-6-3 24,0 0-1,0 1 1,0 0-1,-16-3 1,-3 4 136,18 1-481,14 3-1609,11 1 327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21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59 2897,'0'0'585,"0"0"-344,0 0-182,0 0 9,0 0-45,9-9 36,27-31 237,-27 31 185,-9 9 0,0 0-106,0 0-125,0 0-14,0 0-32,-26 1-162,1 1-1,0 2 1,1 0 0,-1 2 0,1 1 0,0 1 0,0 0 0,1 2 0,0 1 0,1 1 0,0 1 0,1 1 0,-22 17-1,40-27-36,0 0-1,0 0 0,0 0 0,0 0 0,1 1 1,0-1-1,0 1 0,0-1 0,0 1 0,1 0 1,0 0-1,0 0 0,0-1 0,0 1 0,1 0 1,0 0-1,0 0 0,0 0 0,1 0 1,1 7-1,-1-4 39,0-1 0,1 1 0,0-1 0,1 0 0,0 1 0,0-1 0,0-1 0,1 1 0,0 0 0,0-1 0,0 0 1,10 9-1,-6-8-24,1-1 0,1 0 0,-1-1 1,1 0-1,0 0 0,0-1 0,1-1 1,-1 0-1,1 0 0,-1-1 1,15 1-1,21 2 0,59-3-1,-85-2-25,-3 1-31,-6 0 17,0-1-1,0-1 0,0 1 0,15-4 0,-24 4 17,0-1-1,-1 1 1,1 0-1,0-1 1,-1 0-1,1 1 1,-1-1-1,1 0 1,-1 0-1,1 0 1,-1 0-1,0 0 1,1 0-1,-1 0 1,0 0-1,0 0 1,0-1-1,0 1 0,0 0 1,0-1-1,0 1 1,0-1-1,-1 1 1,1-1-1,-1 1 1,1-1-1,-1 0 1,1 1-1,-1-1 1,0 0-1,0 1 1,0-1-1,0 0 1,0 1-1,0-3 1,-1 2-17,0 0 0,0 0 0,0 1 0,0-1 0,0 0 0,0 1 0,0-1 0,0 1 1,-1-1-1,1 1 0,-1 0 0,1-1 0,-1 1 0,1 0 0,-1 0 0,0 0 0,0 0 0,1 0 1,-4 0-1,-38-14-170,43 15 191,-23-6-89,-1 1-1,0 1 1,-36-1 0,49 4 85,1 1 0,-1 0 0,1 1 0,-1 0 0,1 1 0,-1 0 0,1 0 0,0 1 0,0 1 0,-13 6 0,19-8-75,1 0 0,-1 1 0,1-1 0,0 1 0,-1 0 0,1 0 0,1 0 1,-1 1-1,0-1 0,1 1 0,0-1 0,0 1 0,0 0 0,0 0 0,0 0 0,1 0 0,0 0 1,0 0-1,0 0 0,0 1 0,1-1 0,-1 0 0,1 0 0,0 1 0,1-1 0,-1 0 0,1 0 1,0 1-1,0-1 0,0 0 0,0 0 0,1 0 0,-1 0 0,1 0 0,0-1 0,0 1 0,1 0 1,-1-1-1,1 1 0,0-1 0,0 0 0,0 0 0,0 0 0,6 3 0,19 12-1227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0.6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67 16,'0'0'1907,"0"0"-1115,0 0-544,0 0-132,7-10-154,33-47 510,-42 64-141,2 0 0,-1-1 1,1 1-1,0 0 0,2 10 1,-1 6-288,1 28-44,17 87-1,-11-88-234,5 90 0,-13-92-1502,0-42-280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0.9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2721,'0'0'544,"0"0"-432,0 0-104,0 0-8,0 0-264,0 0 104,0 0 24,68-80 40,-38 68 40,0 1 48,-2 5-48,0 0 48,0 3 8,0 1-56,0 0-120,0 2-169,7 0-367,-5 0-40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1.3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262 1 80,'0'0'279,"0"0"133,0 0 59,0 0-34,-22 20 56,-71 60 52,80-68-335,0-2 0,-1 0 0,0-1 1,-1 0-1,-19 8 0,4-2 122,17-7-249,13-4-410,24-4-753,-5-1 691,9 1-584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1.9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1 103 912,'0'0'1509,"0"0"-599,0 0-284,0 0-41,0 0-110,0 0-207,39 0 8,-39 0-270,1 1-1,0-1 1,0 0 0,-1 0-1,1 0 1,0 0 0,-1 1-1,1-1 1,0 0 0,-1 1-1,1-1 1,0 0-1,-1 1 1,1-1 0,-1 1-1,1-1 1,-1 1 0,1-1-1,-1 1 1,1 0 0,-1-1-1,0 1 1,1 0-1,-1-1 1,0 1 0,1 0-1,-1-1 1,0 1 0,0 0-1,3 32-135,-11 30-13,-2-21 66,3-12-218,1 0-1,2 0 0,-2 34 0,11-338 1970,-5 268-1767,1 0 1,0 0 0,0 0 0,0 1 0,0-1-1,1 0 1,0 0 0,0 1 0,1 0 0,-1-1-1,1 1 1,1 0 0,-1 0 0,1 0 0,-1 1-1,1-1 1,1 1 0,-1 0 0,0 0-1,1 0 1,0 1 0,0 0 0,0 0 0,0 0-1,1 0 1,-1 1 0,1 0 0,0 0 0,-1 0-1,1 1 1,0 0 0,0 0 0,0 1 0,0-1-1,9 2 1,-14-1 66,0 0 0,0 0 0,-1 0 0,1 0 0,0 1 0,-1-1 0,1 0 0,0 0 0,-1 1-1,1-1 1,0 1 0,-1-1 0,1 0 0,-1 1 0,1-1 0,-1 1 0,1-1 0,-1 1 0,1 0 0,-1-1 0,1 1 0,-1-1 0,0 1-1,1 0 1,-1-1 0,1 2 0,4 28-269,-7 41 426,0-57-20,2-12-127,-1 1 0,1-1 0,-1 0 0,1 0 0,0 0 0,0 0 0,0 0 0,0 0 0,0 0 0,1 0 0,-1 0 0,0 0 0,1 0 0,0 0 0,-1 0 0,1 0 0,0 0 0,0 0 0,0 0 0,0 0 0,0-1 0,1 1 0,-1-1 0,1 1 0,-1-1 0,1 1 0,-1-1 0,4 2 0,9 2-1314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2.5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 46 3569,'0'0'703,"0"0"-198,0 0-102,0 0-255,0 0-280,-4-6-762,7 6 890,0 1 0,0-1 0,0 1-1,0 0 1,0 0 0,0 0 0,0 0 0,0 1-1,-1-1 1,1 1 0,0 0 0,-1-1 0,1 1-1,-1 0 1,0 1 0,3 2 0,-3-2 6,0-1 1,0 0 0,1 0-1,-1 0 1,0 0 0,1 0-1,0-1 1,-1 1 0,1-1-1,0 1 1,0-1-1,-1 0 1,1 0 0,0 0-1,0-1 1,5 1 0,-2-1 46,1-1 0,0 0 1,0-1-1,-1 0 0,1 0 1,-1 0-1,1 0 0,6-5 1,-11 6-50,0 0 1,0 0 0,0 0 0,0 0 0,0 0-1,0-1 1,0 1 0,0 0 0,-1-1-1,1 0 1,-1 1 0,1-1 0,-1 0 0,1 0-1,-1 0 1,0 0 0,0 0 0,0 0-1,0 0 1,0 0 0,-1-1 0,1 1 0,-1 0-1,1 0 1,-1-1 0,0 1 0,0 0 0,0-3-1,0 4 17,0 0-1,-1 0 1,1 0-1,0 0 1,0 0-1,-1 1 1,1-1 0,-1 0-1,1 0 1,-1 0-1,1 1 1,-1-1-1,1 0 1,-1 1-1,0-1 1,1 0-1,-1 1 1,0-1-1,1 1 1,-1-1-1,0 1 1,0-1-1,0 1 1,1 0-1,-1-1 1,0 1 0,-1 0-1,-28 5-232,-25 26-115,52-30 401,-12 9-69,0 1 1,0 1-1,1 0 1,-18 20-1,28-28-2,1 0 0,-1 1-1,1-1 1,0 1 0,0 0-1,1 0 1,0 1 0,0-1-1,0 0 1,0 1 0,1-1-1,0 1 1,0-1 0,0 1 0,1 0-1,0-1 1,0 1 0,1 10-1,1-13 2,-1 1-1,0-1 0,1 1 1,0-1-1,0 0 1,0 0-1,0 0 0,0 0 1,1 0-1,-1 0 0,1-1 1,0 1-1,0-1 1,0 0-1,0 0 0,0 0 1,1 0-1,-1 0 0,0-1 1,1 1-1,4 0 1,10 4 4,1 0 1,32 4-1,0-4-448,98-1-1,-129-5 109,36 0-1125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4.1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203 200 16,'0'0'1322,"0"0"-620,0 0-205,0 0-7,0 0-95,0 0-98,-11-5 2420,10 62-2758,-1-30 40,2 1 0,0 0-1,2 0 1,1-1 0,2 1 0,14 49 0,19 12 6,-22-55-3,19 59 0,-34-92 9,-1 0 1,0-1-1,0 1 1,1 0-1,-1-1 1,0 1-1,0 0 1,0-1-1,0 1 1,0 0-1,0-1 0,0 1 1,0 0-1,0-1 1,0 1-1,0 0 1,-1-1-1,1 1 1,0 0-1,0-1 1,-1 1-1,1 0 0,0-1 1,-1 1-1,1-1 1,-1 1-1,1 0 1,-1 0-1,-21 0 216,-31-19-32,46 15-189,-114-53 75,110 51-41,1-2 0,0 1 0,0-1 0,0-1 0,1 1 0,0-2 0,1 1 1,-14-19-1,21 26-57,1 0 0,0 0 1,0 0-1,-1 0 0,1 0 1,0 0-1,0 0 0,0 0 1,0 0-1,1 0 0,-1 0 1,0 0-1,0 0 0,1 0 1,-1 0-1,0 0 0,1 0 1,-1 0-1,1 0 1,-1 0-1,1 0 0,-1 0 1,1 1-1,0-1 0,0 0 1,-1 1-1,1-1 0,0 0 1,0 1-1,0-1 0,-1 1 1,3-2-1,39-23-295,-26 16 232,74-45-279,92-64-551,-160 102 909,-1-1 0,-1-1 0,0-1 0,-1-1 0,28-40 0,-43 56 116,-1-1-1,0 0 1,0-1-1,0 1 1,0 0-1,-1-1 1,0 0 0,0 1-1,1-10 1,-3 14 30,0 1-102,0 0-75,0 0-107,0 0-74,0 0-39,0 34-80,-1 6 332,0-20-6,1-1 1,3 29 0,-2-46-11,0 0 0,0 1 0,0-1 0,0 0 1,1 0-1,-1 0 0,1 0 0,0 0 1,-1 0-1,1 0 0,0 0 0,0-1 0,0 1 1,0-1-1,0 0 0,0 1 0,1-1 1,-1 0-1,0 0 0,1 0 0,-1-1 1,1 1-1,-1-1 0,1 1 0,-1-1 0,1 0 1,-1 0-1,4 0 0,10 1-213,-1-1 1,0 0-1,20-4 0,-32 4 88,0-1-1,0 0 1,0 0 0,0 0-1,0 0 1,0 0-1,0-1 1,-1 1 0,1-1-1,0 1 1,-1-1-1,1 0 1,-1 0-1,0 0 1,0-1 0,1 1-1,-2-1 1,4-4-1,1-3 325,-1 0 0,-1 0 0,0 0-1,3-12 1,6-16 339,-10 31-288,-1-1 0,1 0-1,-1 0 1,-1-1 0,1 1-1,-1 0 1,-1-1 0,0-10-1,-14 44-371,13-18 135,0 1 1,0-1-1,0 0 1,1 1-1,0-1 1,0 0-1,1 1 1,0-1-1,0 0 1,1 0-1,0 0 1,0 0-1,0 0 1,1 0-1,0 0 1,1-1-1,0 1 1,-1-1-1,2 0 1,-1-1-1,1 1 1,0-1-1,0 1 1,1-1-1,-1-1 1,1 1-1,0-1 1,0 0-1,1 0 1,-1-1 0,1 0-1,0 0 1,0-1-1,0 0 1,0 0-1,0 0 1,15 1-1,-17-3 2,1-1 0,0 1 1,-1-1-1,1 0 0,-1 0 0,1-1 0,-1 1 1,0-1-1,1 0 0,-1-1 0,0 1 0,0-1 1,-1 0-1,8-6 0,-6 3-7,0 0 1,0 0-1,-1-1 1,0 0-1,0 0 0,-1 0 1,0 0-1,0-1 1,4-9-1,-4 0-18,1 0 0,-2 0 1,0-1-1,-1 1 0,-1-1 0,-1 1 1,-2-28-1,0-11 1350,2 56-1331,0 0-149,0 0 36,0 0-5,3 40-146,1-21 296,1 1 1,0-1 0,1 0-1,2-1 1,9 19 0,-13-29-162,1 1 0,0-1 0,1 1 0,0-2 0,0 1 0,0-1 0,1 0 0,1 0 0,-1 0 0,1-1 0,16 10 0,-3-9-1217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4.5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1 536,'0'0'736,"0"0"48,0 0-47,0 0-113,0 0-240,0 0-248,0 0-40,18 77-96,8-70-144,4-7-1320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6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46 432,'0'0'582,"0"0"-358,0 0-192,0 0-52,0 0-40,0 0 129,0 0 290,0 0 193,0 0 15,-7 28 1596,16-28-2170,-1 1 0,0 0 0,-1 1 0,1 0 0,0 0 0,0 1 0,-1 0 0,1 0 0,-1 1 0,0 0 0,0 0 0,10 9 0,-12-10-67,-1 1 1,1 0 0,-1 0-1,0 0 1,-1 0-1,1 1 1,0-1 0,-1 1-1,0 0 1,-1 0-1,1 0 1,-1 0 0,0 1-1,0-1 1,0 1-1,-1-1 1,0 1-1,1 7 1,-3-8 83,0 1 0,0-1 0,0 1-1,-1-1 1,1 0 0,-1 1 0,-1-1 0,1 0 0,-1 0 0,0-1-1,0 1 1,0-1 0,-1 1 0,1-1 0,-1 0 0,0 0-1,-1-1 1,1 1 0,0-1 0,-1 0 0,0 0 0,0 0 0,0-1-1,0 0 1,-6 2 0,10-3 145,1-1-87,26 0-763,-18 1 724,-1 0 0,1 1 0,-1 0 0,1 0 0,-1 1-1,0 0 1,0 0 0,0 1 0,0 0 0,-1 0 0,0 0 0,1 1 0,-2 0 0,1 0 0,0 1 0,-1 0-1,0-1 1,4 8 0,9 12 155,-1 1-1,-1 0 1,16 34-1,-28-51-192,0 1-1,-1-1 1,0 1 0,0-1-1,-1 1 1,0 0 0,-1 0-1,1 12 1,-2-22 46,-1 1 1,1-1-1,-1 1 1,1 0-1,0-1 0,-1 1 1,1-1-1,-1 1 1,0-1-1,1 1 0,-1-1 1,1 1-1,-1-1 0,0 0 1,1 1-1,-1-1 1,0 0-1,1 0 0,-1 1 1,0-1-1,1 0 1,-1 0-1,0 0 0,0 0 1,1 0-1,-1 0 1,0 0-1,-1 0 0,-29 0 469,22-1-404,-28 2 169,20 0-208,0 0 1,-1-1-1,1-1 1,0-1-1,0 0 0,1-1 1,-1-1-1,-22-8 1,37 11-67,1 1 0,0-1 1,-1-1-1,1 1 0,0 0 1,0 0-1,0 0 0,0-1 1,0 1-1,0 0 0,0-1 1,0 1-1,1-1 0,-1 1 1,0-1-1,1 1 0,-1-1 1,1 1-1,0-1 0,-1 0 1,1 1-1,0-1 0,0 0 1,0 1-1,0-1 0,1 0 1,-1 1-1,0-1 0,1 1 1,-1-1-1,2-3 0,0 0-9,0-1-1,0 1 0,1-1 1,-1 1-1,1 0 0,1 0 1,5-7-1,27-25-274,68-52-1,-73 66 69,-2-1-1,0-2 0,-2-1 0,43-55 0,-55 61 226,-1 1 460,0 1 0,-2-2 0,17-36 0,-33 67-392,1-2-99,0 0 0,0 0 0,1 0 0,0 0 0,1 0-1,-1 1 1,1 8 0,1-6 10,1 0 0,-1 1-1,2-1 1,0 0 0,0 0-1,1 0 1,0 0 0,10 20-1,-11-27-9,0 0 0,1 0 0,-1 0 0,1 0-1,0-1 1,0 1 0,1-1 0,-1 0 0,1 0 0,-1 0 0,1 0-1,0-1 1,0 1 0,0-1 0,1 0 0,-1 0 0,0-1 0,1 1-1,-1-1 1,1 0 0,0 0 0,-1-1 0,1 1 0,6-1 0,-8 0 29,1 0 1,-1 0 0,1 0 0,-1 0 0,1-1 0,-1 1 0,1-1-1,-1 0 1,0 0 0,1 0 0,-1-1 0,0 1 0,0-1 0,0 0-1,0 0 1,0 0 0,0 0 0,-1 0 0,1 0 0,-1-1 0,1 1-1,-1-1 1,0 0 0,0 0 0,0 0 0,-1 0 0,1 0 0,0 0-1,-1 0 1,0 0 0,0-1 0,0 1 0,0 0 0,-1-1-1,1-4 1,1-5 80,0 0 0,-2 0 0,1 0 0,-1 0 0,-1 0-1,-1 0 1,0 0 0,0 1 0,-1-1 0,-1 0 0,0 1 0,0 0 0,-2 0-1,1 0 1,-2 1 0,1 0 0,-1 0 0,-16-18 0,20 27-110,1 0 0,0 1 1,-1-1-1,1 0 1,-1 1-1,1 0 0,-1 0 1,0 0-1,0 0 0,0 0 1,1 0-1,-1 1 1,0-1-1,0 1 0,0 0 1,0 0-1,0 0 0,0 0 1,0 0-1,0 1 1,0-1-1,0 1 0,1 0 1,-5 1-1,-4 3-30,-1-1 1,1 1-1,0 1 0,-13 8 0,18-10 36,0 1 0,1-1 0,-1 1-1,1 0 1,0 0 0,1 0 0,-1 1-1,1 0 1,0 0 0,0 0 0,1 0 0,0 0-1,0 1 1,0 0 0,-1 8 0,3-11 7,0 1 1,1-1-1,-1 0 0,1 0 1,0 0-1,0 0 0,1 0 1,-1 0-1,1 0 0,0 0 1,0 0-1,0 0 0,1 0 1,-1 0-1,1 0 0,0-1 1,0 1-1,0-1 1,1 1-1,-1-1 0,1 0 1,0 0-1,0 0 0,0 0 1,0 0-1,0-1 0,6 3 1,1 1-9,1-1 0,0 0 0,0-1 0,0 0 1,0-1-1,1 0 0,-1-1 0,1 0 0,16 0 1,0-1-67,1-2 0,49-6 1,-68 5-10,1 0 1,-1 0-1,1-1 1,-1-1-1,0 0 0,0 0 1,-1-1-1,18-11 0,-21 12 170,-1 0 0,0 0-1,-1-1 1,1 0-1,-1 0 1,0 0-1,0 0 1,0-1-1,-1 0 1,0 1 0,0-1-1,0 0 1,-1-1-1,0 1 1,2-9-1,-4 13 13,0 0-59,0 0 0,0 1 1,0-1-1,1 1 0,-1-1 0,0 1 0,1-1 0,-1 1 1,1-1-1,0 1 0,-1-1 0,1 1 0,0 0 0,0-1 1,0 1-1,0 0 0,0 0 0,0 0 0,0-1 0,0 1 1,1 0-1,-1 1 0,0-1 0,3-1 0,-1 5-50,0 1 1,0 0-1,0 1 0,-1-1 1,0 0-1,0 1 0,0-1 1,0 1-1,0 0 0,0 8 0,-1-12 17,3 22-67,0 0 0,-2 1 1,0-1-1,-2 1 0,0 0 0,-5 26 0,3-39 1549,-1-11-471,-5-21-117,7 18-934,0-1 0,0 1-1,-1-1 1,1 1 0,-1 0 0,1-1-1,-1 1 1,0 0 0,-4-4 0,-1 2-1553,-2 1-2220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8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229 14 1424,'0'0'1182,"0"0"-319,0 0-183,0 0-128,0 0-43,-7-13 648,7 29-1207,-2 0 1,0 0-1,0-1 0,-2 1 1,0-1-1,0 1 1,-2-1-1,-7 16 1,-10 13 85,-37 52 0,36-59 1,1 0 0,-20 48 0,41-81 14,-7 29-284,9-33 231,0 1 0,0 0 0,0 0 0,1 0 0,-1-1 0,0 1 0,1 0 0,-1-1 0,0 1 0,1 0-1,-1-1 1,1 1 0,-1 0 0,1-1 0,0 1 0,-1-1 0,1 1 0,0-1 0,-1 1 0,1-1 0,0 1 0,-1-1 0,1 0 0,0 1 0,0-1 0,0 0 0,-1 0-1,1 0 1,0 1 0,0-1 0,0 0 0,-1 0 0,1 0 0,0 0 0,0-1 0,0 1 0,1 0 0,-1-1 39,1 0 0,-1-1 0,0 1 0,0 0 0,1 0 0,-1-1 0,0 1 0,0-1-1,0 1 1,0-1 0,-1 1 0,1-1 0,0 0 0,-1 1 0,1-3 0,1-1-9,44-87 47,-27 58-105,-2 0 0,-2-1 0,18-61-1,-26 68 89,-1 0 0,-1-1-1,1-44 1,-6 72 29,0 1-90,0 0-60,0 0 25,5 2 24,0 1 1,0-1-1,0 1 1,-1 0 0,1 0-1,-1 1 1,0-1-1,1 1 1,-2 0-1,1 0 1,0 1-1,-1-1 1,6 10-1,36 70 99,-42-78-91,12 33 12,-1 1 0,-2 1 0,-1 0 0,-3 0 0,-1 1-1,-2 0 1,-2 77 0,-3-119 78,0 0 49,0 0-25,-34 14-1691,15-5 582,-7 0-851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1:59.1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99 1088,'0'0'1489,"0"0"-473,0 0-176,0 0-224,0 0-368,0 0-120,0 0-120,159-71 0,-113 61-8,-1 1 8,-4 3-8,1 4 8,-2 2-8,-1 0-8,-1 0-328,-3 4-184,-10 7-688,-8-1-1081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21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4137,'0'0'1528,"0"0"-680,0 0 33,0 0-185,0 0-144,0 0-240,0 0-56,0-4-24,0 4-24,0 0-128,0 0-80,0 0-24,0 0-480,0 0-608,0 0-289,5 0-79,9 0 176,-2 0-657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0.0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152 14 3809,'0'0'759,"0"0"-413,0 0-72,0 0-89,0 0-380,0-1 199,1 1-1,-1 0 0,0 0 1,1 0-1,-1-1 0,0 1 0,0 0 1,1 0-1,-1-1 0,0 1 0,0 0 1,1 0-1,-1-1 0,0 1 0,0 0 1,0-1-1,0 1 0,0 0 1,0-1-1,1 1 0,-1 0 0,0-1 1,0 1-1,0 0 0,0-1 0,0 1 1,0-1-1,0 1 0,0 0 0,0-1 1,-1 1-1,1 0 0,0-1 1,0 1-1,0 0 0,0-1 0,0 1 1,-1 0-1,1-1 0,-10 1 9,0 0 0,0 1 0,0 1 1,0-1-1,1 1 0,-1 1 0,1 0 0,-1 0 0,-9 6 0,16-8-19,0 1-1,-1 0 1,1 0-1,0 1 1,1-1-1,-1 1 1,0-1-1,1 1 0,-1 0 1,1 0-1,0 0 1,0 0-1,0 0 1,0 0-1,1 1 1,-1-1-1,1 1 1,0-1-1,0 1 1,0 0-1,0-1 1,1 1-1,-1 0 1,1-1-1,0 1 1,0 0-1,2 6 1,-1-7-16,0 0 0,0 1 1,1-1-1,0 0 0,0 0 0,0 1 0,0-1 1,0-1-1,0 1 0,1 0 0,-1-1 1,1 1-1,0-1 0,0 0 0,0 1 1,0-2-1,0 1 0,0 0 0,5 1 1,9 5 28,-1-1 1,27 6 0,-18-7-21,-1-2-1,1 0 1,1-2-1,34 0 1,-58-4 33,0 0 1,0 0-1,0 0 0,0 0 0,0 0 1,0 0-1,-1 0 0,1-1 0,-1 1 1,0 0-1,0-1 0,0 1 0,1-5 1,4-5 2,72-100 17,-57 85 27,-20 92 258,-1-53-362,0-1-1,2 1 1,-1 0-1,2 0 1,-1-1-1,2 1 1,-1-1-1,2 0 1,-1 0-1,9 14 1,-11-21-11,1-1 0,-1 1 0,1 0 0,0-1 0,0 0 0,0 0-1,0 1 1,1-2 0,-1 1 0,1 0 0,0-1 0,0 0 0,0 0 0,0 0 0,0 0 0,0 0 0,0-1 0,1 0 0,-1 0 0,1 0 0,-1-1 0,1 1 0,-1-1-1,0 0 1,1 0 0,-1 0 0,1-1 0,-1 0 0,1 0 0,6-2 0,-3-1 107,1 1 0,-2-1 0,1 0-1,0-1 1,-1 0 0,0 0 0,0-1 0,0 1 0,-1-1 0,0-1-1,0 1 1,-1-1 0,1 0 0,-1-1 0,-1 1 0,0-1-1,0 0 1,0 0 0,-1 0 0,0-1 0,-1 1 0,0-1 0,2-15-1,-3 19 52,-1-1-1,0 1 1,0 0-1,0-1 1,-1 1-1,1-1 1,-1 1-1,-1 0 1,1-1-1,-1 1 1,0 0-1,0 0 1,0 0-1,-1 0 1,0 1-1,0-1 1,0 1-1,0 0 1,-7-6-1,10 9-155,0 1-179,0 0-128,20 32-258,-10-18 609,-2 1 0,0 0-1,0 1 1,6 20 0,2 5-230,-15-38 150,1-1 0,-1 0 0,0-1 0,1 1 0,0 0 0,-1 0 0,1-1 0,0 1 0,0-1 0,0 1 0,0-1 0,0 0 0,0 0 0,0 1 0,0-2 0,1 1 0,-1 0 0,0 0 0,0-1 0,5 1 0,9 0-2110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1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23 576,'0'0'2435,"0"0"-1261,0 0-618,0 0-19,0 0-176,7-3-216,1-1-153,-1 1 0,1 0 1,0 1-1,1 0 0,-1 0 1,0 1-1,1-1 0,-1 2 0,1 0 1,8 0-1,-13 1 4,0-1-1,0 1 1,1 0 0,-1 1-1,0-1 1,0 1 0,0 0-1,0 0 1,0 0 0,-1 0 0,1 0-1,-1 1 1,1 0 0,-1 0-1,0 0 1,0 0 0,0 0-1,0 1 1,-1-1 0,0 1-1,1 0 1,2 7 0,-1 2-201,0 0 1,-1 0-1,-1 0 1,0 1 0,-1-1-1,0 1 1,-1-1-1,-1 1 1,0-1-1,0 1 1,-2-1-1,1 0 1,-2 0-1,0 0 1,-7 17-1,96-114 120,-47 47 132,-22 23 273,-2 0 1,1-1 0,-2-1-1,21-30 1,-8 97 154,21 37-323,-47-88-150,1 1 0,-1-1 0,1 1 0,-1-1 0,1 1 1,-1-1-1,1 1 0,0-1 0,-1 0 0,1 1 1,-1-1-1,1 0 0,0 1 0,-1-1 0,1 0 0,0 0 1,0 0-1,-1 0 0,1 0 0,0 0 0,-1 0 0,1 0 1,0 0-1,0 0 0,-1 0 0,1 0 0,0 0 0,-1-1 1,1 1-1,1-1 0,22-8 343,-9-1-312,0 0 0,-1-1 1,0 0-1,-1-1 0,0 0 1,-1-1-1,0-1 0,18-27 1,-27 103-377,-4-47 329,2-1-1,0 1 1,1-1-1,0 0 1,7 21-1,-9-33 16,1 0 1,-1 1-1,1-1 0,0 0 0,0 0 1,0 0-1,0 0 0,0 0 0,1 0 1,-1 0-1,0-1 0,1 1 0,0 0 1,-1-1-1,1 1 0,0-1 0,0 0 1,0 1-1,0-1 0,0 0 0,0 0 1,0 0-1,0 0 0,0-1 0,0 1 1,0-1-1,1 1 0,-1-1 0,0 0 1,1 0-1,-1 0 0,0 0 0,0 0 1,1 0-1,-1-1 0,0 1 0,0-1 1,1 1-1,-1-1 0,0 0 0,0 0 1,0 0-1,0 0 0,0 0 0,2-2 1,2-1 13,-1 1 0,0-1-1,1 0 1,-1 0 0,0-1 0,-1 0 0,1 1 0,-1-2 0,0 1 0,0 0 0,-1-1 0,1 0 0,-1 1 0,3-10 0,1-7 25,0-1 1,6-40 0,-4 18 317,-10 44-358,1 1 0,0 0 1,0-1-1,0 1 0,0 0 0,0-1 1,0 1-1,0-1 0,0 1 1,0 0-1,0-1 0,0 1 0,0 0 1,0-1-1,0 1 0,0 0 1,0-1-1,1 1 0,-1 0 0,0-1 1,0 1-1,0 0 0,1-1 0,-1 1 1,0 0-1,0-1 0,1 1 1,-1 0-1,0 0 0,0 0 0,1-1 1,-1 1-1,0 0 0,1 0 0,-1 0 1,0-1-1,1 1 0,-1 0 1,0 0-1,1 0 0,-1 0 0,0 0 1,1 0-1,-1 0 0,1 0 0,-1 0 1,0 0-1,1 0 0,-1 0 1,6 18-659,-6 1 646,0 0 1,1-1 0,1 1 0,8 33-1,-8-46 13,0 0 0,1 0 0,0 0-1,-1-1 1,2 1 0,-1-1 0,1 1-1,0-1 1,0 0 0,0-1 0,1 1 0,-1-1-1,1 1 1,0-2 0,1 1 0,-1 0-1,11 4 1,-3-3 7,0 0 0,0-1 0,0-1 1,0 0-1,0 0 0,1-2 0,-1 1 0,1-2 0,-1 0 0,21-2 0,-32 1-8,0 1-1,-1 0 0,1-1 0,0 1 0,-1-1 0,1 0 0,0 1 0,-1-1 0,1 0 1,-1 0-1,1 0 0,-1 0 0,1 0 0,-1-1 0,0 1 0,0 0 0,1-1 1,-1 1-1,0-1 0,0 1 0,-1-1 0,1 1 0,0-1 0,0-1 0,1-3-229,0 0 0,-1 1 0,0-1-1,-1 0 1,1 1 0,-1-8 0,0-12-2207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1.8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17 372 936,'0'0'1207,"0"0"-640,0 0-279,0 0-105,0 0-46,19 0-60,62-1-74,-75 2 9,0-1 1,0 0-1,1-1 1,-1 0-1,0 0 0,0 0 1,0 0-1,0-1 1,0 0-1,0 0 0,0-1 1,-1 0-1,1 0 1,-1 0-1,0-1 0,0 1 1,0-1-1,0 0 1,-1-1-1,0 1 1,0-1-1,0 0 0,0 0 1,-1 0-1,1-1 1,-1 1-1,-1-1 0,4-7 1,0-9 100,-2 0 1,0 0 0,-1 0-1,-1-1 1,-1 1 0,-2-25-1,0 18-214,2 27 65,-1-1 0,0 0 0,0 0 0,-1 0 0,1 1 0,0-1 0,-1 0 0,0 0 0,1 1 1,-1-1-1,0 1 0,0-1 0,-1 1 0,1-1 0,-1 1 0,1 0 0,-1-1 0,0 1 0,1 0 1,-1 0-1,-3-2 0,2 2-11,-1 1 0,1 0 0,0 0 0,-1 0 0,1 0 0,0 0 1,-1 1-1,1-1 0,-1 1 0,1 0 0,-1 0 0,1 1 0,-1-1 0,1 1 1,-1-1-1,1 1 0,-5 2 0,-3 1 74,0 0 1,-1 1-1,1 1 0,1 0 1,-1 0-1,1 1 0,0 1 1,1 0-1,0 0 0,0 0 1,1 1-1,0 1 0,0-1 1,1 1-1,0 1 0,1-1 1,0 1-1,1 0 0,0 0 1,1 1-1,0 0 0,1-1 1,-3 18-1,5-15 31,0 0-1,0 0 1,2 0-1,-1 0 1,2 0-1,0-1 1,0 1 0,2 0-1,5 15 1,-6-22-53,1 1 0,0-1 0,1 0 0,0 0 0,0 0 1,0-1-1,1 0 0,0 0 0,0 0 0,1-1 0,-1 0 0,1 0 0,0 0 1,0-1-1,1 0 0,13 4 0,-5-2-55,1-2 1,0 0-1,0-1 1,0-1-1,1 0 1,-1-1-1,22-2 1,-18 1-209,29 0-985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2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35 2529,'0'0'1185,"0"0"-498,0 0-139,0 0-200,0 0-185,-13-5-104,6 2-47,-44-18-83,48 20 66,-1 0 0,0 0-1,0 0 1,0 0 0,1 1 0,-1-1 0,0 1 0,0 0-1,0 1 1,0-1 0,0 1 0,0-1 0,0 1 0,-4 2-1,5-1 6,0 1 0,-1-1 0,1 1 0,0 0 0,0 0 0,1 1 0,-1-1 0,1 0 0,-1 1 0,1 0 0,0-1 0,0 1-1,1 0 1,-1 0 0,1 0 0,0 0 0,0 1 0,0-1 0,1 0 0,-1 0 0,1 0 0,0 1 0,0-1 0,1 0-1,0 5 1,-1-4 4,1 1 0,-1 0 0,1 0 0,1 0 0,-1-1 0,1 1 0,0-1 0,0 1-1,1-1 1,-1 0 0,1 0 0,0 0 0,1 0 0,-1 0 0,1-1 0,0 1 0,7 5-1,-6-7-77,1 0-1,0 0 1,0-1-1,0 0 0,0 0 1,0 0-1,0-1 0,0 0 1,0 0-1,0-1 0,1 1 1,-1-1-1,0-1 1,1 1-1,-1-1 0,0 0 1,0 0-1,0-1 0,0 0 1,0 0-1,0-1 0,0 1 1,-1-1-1,1 0 1,-1-1-1,0 1 0,0-1 1,7-7-1,-10 8 59,1 0 1,0 0-1,0 1 1,0-1-1,0 1 1,0 0-1,0 0 1,0 0-1,1 0 1,-1 0-1,1 1 1,0-1-1,-1 1 1,1 0-1,0 0 0,0 1 1,-1-1-1,1 1 1,7 0-1,-9 3 73,-1 1-1,1 0 0,-1 0 0,0-1 1,0 1-1,0 0 0,0 0 0,-1 0 1,0 1-1,0 3 0,2 9-103,3 0-382,-1-2-705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3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295 283 1736,'0'0'1287,"0"0"-476,0 0-296,0 0 32,0 0-98,0 0-114,-16-17-30,-52-52-137,66 67-165,-1-1-1,1 1 1,-1 0 0,0 0-1,0 0 1,0 1-1,0-1 1,0 0 0,0 1-1,0 0 1,0 0-1,0 0 1,-1 0-1,1 1 1,0-1 0,-1 1-1,1 0 1,-1 0-1,1 0 1,0 0 0,-1 1-1,1-1 1,0 1-1,-1 0 1,1 0-1,0 0 1,0 0 0,0 0-1,0 1 1,0 0-1,-4 2 1,-2 2-10,-1 0 1,1 0-1,0 1 0,0 0 1,1 0-1,0 1 0,-13 17 0,18-22-31,0 1 0,1 1 0,-1-1 0,1 0 0,0 1-1,0-1 1,0 1 0,1-1 0,0 1 0,0 0 0,0 0 0,0 0-1,1-1 1,0 1 0,0 0 0,0 0 0,0 0 0,1 0-1,0 0 1,2 8 0,-1-10-13,0 0-1,1 1 1,-1-1-1,1 0 1,0 0-1,-1 0 1,1 0 0,1-1-1,-1 1 1,0-1-1,1 0 1,-1 0-1,1 0 1,-1 0-1,1-1 1,0 1 0,0-1-1,0 0 1,0 0-1,0 0 1,6 0-1,1 0-10,-1 0-1,1 0 0,-1-1 0,1 0 1,-1-1-1,1 0 0,14-4 0,-18 2 43,0 0 0,0 0 0,0-1 0,0 0 0,-1 0 0,0 0-1,1-1 1,-2 0 0,9-8 0,46-61 369,-28 32 41,-21 30-257,14-17 279,32-50-1,-52 71-255,1-2-1,-1 1 1,-1-1 0,0 1-1,0-1 1,-1 0-1,-1 0 1,1-1-1,-1 1 1,0-17-1,-2 27-195,0 0-179,0 0-218,0 13-212,-2 9 629,-1 1 1,0-1 0,-2 0 0,-1-1 0,-15 39 0,11-35 34,2 0 0,1 0 0,-8 50 0,13-61-27,1 0 0,0 1 0,1-1 0,1 1 0,4 24 0,-4-36-3,0 0-1,0 0 1,0 0 0,1 0 0,-1 0 0,1 0 0,-1 0-1,1-1 1,0 1 0,0-1 0,0 1 0,0-1 0,1 0-1,-1 0 1,1 0 0,-1 0 0,1 0 0,0-1 0,0 1-1,-1-1 1,1 0 0,0 0 0,0 0 0,0 0 0,1 0-1,-1 0 1,0-1 0,0 0 0,0 1 0,0-1 0,5-1-1,-1 0 16,0 0 0,0 0 0,0-1 0,0 0 0,0 0 0,0-1 0,-1 0 0,1 0 0,-1-1-1,0 1 1,0-1 0,0-1 0,-1 1 0,0-1 0,1 0 0,-1 0 0,-1-1 0,6-6 0,4-7 127,-1-1 0,-1 0 1,0 0-1,11-30 0,-17 21 1041,-11 49-747,5-17-456,0 1 0,0 0 0,0 0 0,1 0 0,-1 0-1,1-1 1,0 1 0,0 0 0,0 0 0,0-1 0,1 1 0,-1-1 0,1 1 0,0-1 0,0 0 0,0 0 0,1 0 0,-1 0 0,1 0 0,0 0 0,0-1 0,-1 1 0,2-1 0,-1 0 0,0 0 0,0 0 0,1 0 0,-1 0 0,1-1 0,-1 0 0,1 0 0,0 0 0,0 0 0,-1 0 0,1-1 0,0 1 0,0-1 0,0 0 0,5-1 0,-6 1 28,1-1 0,0 1 0,-1-1 1,1 0-1,0 0 0,-1 0 0,1-1 0,-1 1 0,0-1 0,1 0 0,-1 0 0,0 0 0,0 0 0,0 0 1,0-1-1,-1 1 0,1-1 0,-1 0 0,0 0 0,1 0 0,-1 0 0,0 0 0,-1 0 0,1-1 0,-1 1 0,1-1 1,-1 1-1,0-1 0,0 1 0,0-1 0,0-4 0,0 2 38,0 1-1,-1-1 1,1 1-1,-1-1 1,0 1 0,-1-1-1,1 1 1,-1-1-1,0 1 1,0-1 0,-1 1-1,0 0 1,0-1-1,0 1 1,0 0 0,-1 0-1,0 1 1,0-1-1,0 1 1,-7-8 0,2 6-32,0 0 0,-1 0 0,0 1 1,0 1-1,0-1 0,0 1 0,-1 1 1,1 0-1,-1 0 0,0 1 0,0 0 1,0 1-1,0 0 0,0 0 0,-17 2 1,24 0-2,0 0 0,0 0 0,1 0 0,-1 0 0,0 0 0,0 1 0,1-1 0,-1 1 0,0 0 0,1-1 0,0 1 0,-1 0 0,1 1 0,0-1 0,0 0 0,0 1 0,0-1 0,1 1 1,-1 0-1,1-1 0,-1 1 0,1 0 0,0 0 0,0 0 0,0 0 0,1 0 0,-1 3 0,-1 4-26,0-1-1,0 1 1,1 0 0,1 0-1,0 0 1,0 0 0,3 15-1,-2-19-17,1 1-1,1-1 1,-1 1-1,1-1 1,0 0-1,1 0 1,0 0-1,0 0 0,0-1 1,0 1-1,1-1 1,0 0-1,0-1 1,0 1-1,1-1 1,-1 0-1,1 0 1,0-1-1,0 0 1,8 4-1,1-1-138,0-1-1,1 0 1,-1-1-1,1-1 1,0 0 0,0-1-1,23 0 1,20-2-565,-7-4-457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2:04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0 168 520,'0'0'1164,"0"0"171,5-19-388,3-6-691,-4 12-56,-1 0 0,1 0 1,-2 0-1,2-26 1,-1 7 1347,-3 31-1481,7 19-451,3 76 135,-9-73 166,1-1 0,0 1-1,2-1 1,0 0-1,1 0 1,11 28 0,-10-37 660,-6-15 1501,-13-18-917,12 20-927,-23-18-1493,22 19 1035,1 1 1,0 0-1,-1 0 0,1-1 0,0 1 0,-1 0 1,1 0-1,0 0 0,-1 0 0,1 0 0,0 0 0,-1 1 1,1-1-1,0 0 0,-1 1 0,1-1 0,0 1 0,0-1 1,-1 1-1,1 0 0,-2 1 0,-8 6-2194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5:11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130 13 744,'0'0'606,"0"0"-118,0 0 13,0 0-137,0 0-98,-2-12 1002,-10 12-1087,0 2 0,0-1 1,0 2-1,0-1 0,1 2 0,-1-1 0,-15 8 1,10-5-1065,27-7-2814,-5 1 2590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0.5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1 402 856,'0'0'874,"0"0"-433,0 0-47,0 0 70,0 0-83,1-10 4260,2-14-4178,10-41-415,7-128 0,-11 84 685,-11 218-800,-5 112 89,2-18-32,5-139-173,0-64 174,1 0 0,-1 0 1,0-1-1,0 1 0,0 0 1,1 0-1,-1 0 0,0 0 1,0 0-1,0 0 0,1 0 1,-1 0-1,0 0 0,0 0 1,0 0-1,1 0 0,-1 0 1,0 0-1,0 0 0,0 0 1,1 0-1,-1 0 0,0 0 1,0 0-1,0 0 0,1 0 1,-1 1-1,0-1 0,0 0 1,0 0-1,1 0 0,-1 0 1,0 0-1,0 1 0,0-1 1,0 0-1,0 0 0,0 0 1,1 0-1,-1 1 0,0-1 1,0 0-1,0 0 0,0 0 1,0 1-1,0-1 0,0 0 1,0 0-1,0 0 0,0 1 1,0-1-1,0 0 0,9-16-280,2-32-3154,-6 33-1206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111 187 56,'0'0'1020,"0"0"-514,0 0-293,0 0 140,0 0 392,0 0 191,2-4 3319,-10 20-4239,0 0-1,1 0 1,1 0-1,1 1 0,0 0 1,1 0-1,-3 25 1,6-34-22,-4 27 14,2-1 0,1 37 0,3-70-9,0 0 0,-1 1 0,1-1 0,0 0 0,-1 1 0,1-1 0,0 0 0,0 0 1,0 0-1,0 0 0,0 0 0,0 0 0,0 0 0,1 0 0,-1 0 0,0 0 0,0-1 0,1 1 0,-1 0 1,1-1-1,-1 1 0,0-1 0,1 0 0,-1 1 0,1-1 0,-1 0 0,1 0 0,-1 0 0,1 0 0,-1 0 1,2-1-1,56 0-125,-56 0 110,10-1-17,1-1 0,-1-1 0,0 0 0,0-1 0,0 0 0,-1-1 0,0 0 0,0-1 0,-1-1 0,1 0 0,-2 0 0,1-1 0,-1 0 0,0-1 1,-1 0-1,0-1 0,7-11 0,-13 14 57,0 0-1,0 0 1,-1 0 0,0 0 0,0-1 0,-1 1 0,0-1 0,0 1 0,-1-1 0,0 1 0,-1-1 0,-2-10 0,1 5 26,-1 0 0,-1 1 0,0-1 1,-1 1-1,0 0 0,-12-19 0,9 18-53,0 1 0,-2 0-1,1 0 1,-2 1 0,-21-20-1,26 27-29,0 1-1,-1-1 1,1 1 0,-1 1-1,0-1 1,0 1-1,0 0 1,0 1 0,-1 0-1,1 0 1,-1 0-1,1 1 1,-1 0-1,-8 0 1,12 2-6,0 0-1,-1 1 1,1-1 0,0 1-1,1-1 1,-1 1 0,0 0-1,0 1 1,1-1 0,-1 1-1,1-1 1,0 1 0,0 0-1,0 0 1,0 0 0,0 1 0,1-1-1,-1 1 1,1 0 0,0-1-1,0 1 1,-1 4 0,-8 17-396,0-1 1,-7 31-1,17-52 376,-6 18-201,0 0 1,2 0-1,0 1 1,2 0-1,0 0 1,2 0 0,0 0-1,5 43 1,-3-61 235,0-1 1,0 0 0,0 0-1,0-1 1,0 1-1,1 0 1,0 0 0,-1-1-1,1 1 1,0 0-1,0-1 1,0 0 0,1 0-1,-1 1 1,0-1 0,1-1-1,4 4 1,-1-2 7,0 0 0,0-1 0,0 0 0,1 0 0,-1-1 0,0 0 0,1 0 1,8 1-1,1-2-34,1-1 0,0 0 0,0-1 0,-1-1 1,28-7-1,10-12-524,-6-1-190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1.9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3 206 2497,'0'0'1346,"0"0"-540,0 0-150,0 0 24,0 0-156,0 0-232,-2-3 166,1 4-501,1 11 72,1 0-1,0 0 1,1 0-1,0 0 1,1 0-1,0 0 1,0-1-1,6 12 1,-6-18-26,0 1 0,0-1 1,0 0-1,1 0 0,-1 0 1,1 0-1,0-1 0,1 0 1,-1 1-1,1-2 0,0 1 1,0 0-1,0-1 1,0 0-1,1 0 0,-1 0 1,1-1-1,7 2 0,-4-2-21,1-1-1,0 0 0,0 0 1,0-1-1,0 0 0,0-1 0,0 0 1,0-1-1,0 0 0,-1 0 1,1-1-1,-1-1 0,0 1 1,1-1-1,-2-1 0,1 0 1,0 0-1,-1-1 0,0 0 1,0 0-1,-1-1 0,0 0 1,11-14-1,-10 12 12,0 0 0,-1-1 1,0 0-1,0 0 0,-1-1 1,-1 0-1,0 0 0,0 0 0,-1-1 1,-1 1-1,0-1 0,0 0 1,-1 0-1,-1 0 0,0 0 0,0 0 1,-1-1-1,-1 1 0,-2-15 0,1 23 19,0 0 0,0 0 0,0 0 0,0 0 0,0 1 0,-1-1 0,1 1 0,-1-1 0,0 1 0,0 0-1,-1 0 1,1 1 0,0-1 0,-1 1 0,0-1 0,1 1 0,-1 0 0,0 1 0,0-1 0,0 1-1,-1-1 1,1 1 0,-8-1 0,-11-1 57,1 0-1,-1 1 1,-25 1-1,42 1-50,1 0-25,0 0 0,0 0 0,0 0 0,0 1 1,0 0-1,0 0 0,1 0 0,-1 0 0,0 1 0,1 0 0,-1 0 0,-7 5 1,6-3-98,1 1 0,0 1 0,1-1 0,-1 1-1,1-1 1,0 1 0,1 0 0,-5 9 0,-8 13-317,2 0 0,0 1 0,2 1 0,2 0-1,-9 35 1,14-28-988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23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307 68 672,'0'0'1130,"0"0"-563,0 0-302,0 0 146,0 0 63,0 0-7,-8-4 1351,5 5-1815,-1 0 1,1 0-1,-1 1 1,1-1-1,0 1 1,-1 0-1,1 0 1,0 0-1,0 0 1,0 1-1,1-1 1,-1 1-1,-3 4 1,-34 42 176,36-44-115,1 1 1,-1 0-1,1 0 0,1 0 0,-1 0 0,1 1 1,0-1-1,0 1 0,1 0 0,-1-1 0,2 1 0,-1 0 1,1 0-1,0 7 0,0-11-49,1 0 0,-1 0 1,1 0-1,0 1 0,0-1 0,0-1 0,0 1 1,1 0-1,-1 0 0,1 0 0,-1-1 0,1 1 1,0-1-1,0 1 0,0-1 0,0 0 0,1 1 1,-1-1-1,1-1 0,-1 1 0,1 0 1,0-1-1,-1 1 0,1-1 0,0 0 0,0 0 1,0 0-1,0 0 0,0 0 0,0-1 0,5 1 1,9 1 9,1-1 0,-1-1 0,1 0 0,-1-1 0,1-2 0,29-6 0,-40 7-34,-1 1 1,0-1-1,1-1 0,-1 0 0,0 1 1,0-2-1,0 1 0,-1-1 0,1 0 1,-1 0-1,0 0 0,0-1 1,-1 1-1,1-1 0,-1-1 0,0 1 1,0-1-1,-1 1 0,1-1 0,4-12 1,-7 14-29,0 0 1,0 0 0,0-1 0,-1 1-1,1 0 1,-1 0 0,0-1-1,0 1 1,-1 0 0,1 0 0,-1 0-1,0-1 1,0 1 0,-1 0-1,1 0 1,-3-5 0,0 3 15,0-1 1,0 0-1,-1 1 0,0 0 0,0 0 1,-1 0-1,0 1 0,-9-7 1,3 3 19,0 1 0,0 1-1,-1 0 1,0 1 0,-1 0 0,1 1 0,-1 1 0,0 0 0,-20-3 0,18 5-151,1 1 0,-1 0 1,1 2-1,-1 0 0,0 0 0,1 2 0,0-1 0,0 2 0,0 0 1,0 1-1,0 1 0,1 0 0,0 1 0,0 0 0,1 1 0,-22 18 1,32-25 155,1 1 1,0-1 0,0 1 0,0 0 0,0 0 0,0 0 0,0 0 0,0 1 0,1-1 0,-1 0 0,1 1 0,0-1 0,0 1 0,0 0 0,0-1-1,0 1 1,0 0 0,1-1 0,-1 1 0,1 0 0,-1 0 0,1 3 0,1-2 35,0 0 0,0 0 0,1 0-1,-1 0 1,1 0 0,0 0 0,0-1 0,0 1 0,0-1-1,1 1 1,-1-1 0,1 0 0,4 4 0,5 3 55,-1 0 1,2 0 0,0-2-1,0 1 1,0-2-1,29 13 1,-18-13-81,0-1 0,0 0 1,1-2-1,-1-1 0,1-1 1,0-1-1,0-1 0,38-5 1,-59 4-16,1 1 1,-1-1 0,0 0-1,1-1 1,-1 1 0,0-1 0,0 0-1,0 0 1,0 0 0,0-1 0,-1 1-1,1-1 1,-1 0 0,6-5-1,-2-1 19,0-1 0,-1 0 0,0 0 0,6-13 0,-9 18-33,0 1 1,0 0-1,0 0 1,0 0-1,1 1 1,0-1-1,-1 1 0,1 0 1,0 0-1,8-4 1,16-14-61,-28 21 129,0 0-22,0 0 14,0 0-84,-6 34 294,5-26-167,0-1-1,1 1 0,-1 0 0,2 0 1,-1 0-1,1 0 0,2 8 1,-1-13-61,-1 1 1,1-1 0,-1 0 0,1 0 0,0-1-1,0 1 1,0 0 0,0-1 0,1 1-1,-1-1 1,1 1 0,0-1 0,-1 0-1,1 0 1,0-1 0,0 1 0,0 0-1,6 1 1,6 2 11,0 0-1,0-1 1,0 0-1,1-2 0,29 3 1,82-7-120,-114 2 45,-11 0 21,0 0 1,1 0 0,-1 0 0,0 0-1,0 0 1,1 0 0,-1-1 0,0 1 0,1-1-1,-1 0 1,0 0 0,0 0 0,0 0-1,0 0 1,0 0 0,0 0 0,0 0-1,0-1 1,0 1 0,-1-1 0,1 0 0,0 1-1,-1-1 1,0 0 0,1 0 0,-1 0-1,0 0 1,0 0 0,0 0 0,0 0-1,0-1 1,0 1 0,-1 0 0,1 0-1,-1-1 1,0 1 0,0 0 0,0-1 0,0 1-1,0 0 1,0 0 0,0-1 0,-1 1-1,0-3 1,-1-5-106,-1 0-1,0 0 1,-1 0 0,0 0-1,-1 1 1,0-1 0,0 1-1,-10-12 1,1 3-417,-1 0 1,0 1-1,-2 0 1,-35-28-1,48 42 493,-1 0 0,1 0 0,-1 0-1,0 1 1,0-1 0,0 1 0,0 0-1,0 1 1,0-1 0,-1 1 0,1 0 0,0 0-1,-1 1 1,1-1 0,-1 1 0,1 0-1,-1 1 1,1 0 0,0 0 0,-1 0-1,1 0 1,0 1 0,0-1 0,0 2 0,0-1-1,-9 6 1,-6 4 231,1 2-1,0 1 0,1 0 1,-20 22-1,33-32-130,1 0-1,0 0 1,0 1-1,0 0 1,0-1-1,1 1 1,0 0-1,0 1 1,1-1 0,0 0-1,0 1 1,0-1-1,1 1 1,0 0-1,0-1 1,1 1-1,0 0 1,0 0-1,2 10 1,-2-15-44,2 1 0,-1-1-1,0 0 1,0 0 0,1 0 0,-1 0 0,1 0-1,0 0 1,0-1 0,-1 1 0,1 0 0,0-1 0,0 1-1,0-1 1,1 0 0,-1 0 0,0 0 0,0 0 0,1 0-1,-1 0 1,3 0 0,57 12 138,-61-13-151,36 4 48,1-1-1,0-1 1,0-3-1,42-5 1,-58 3-47,-1 0 0,1-2-1,-1 0 1,-1-2 0,1 0 0,-1-2 0,-1 0 0,33-20 0,-50 28 6,0-1 0,0 1 1,-1-1-1,1 1 1,-1-1-1,1 0 0,-1 1 1,0-1-1,1 0 0,-1 0 1,0 0-1,0 0 0,0 0 1,-1 0-1,1 0 1,0-1-1,-1 1 0,1-4 1,4-15 651,-4 20-648,0 0 0,0 0 0,-1 0 0,1 0 0,0 0 0,0 0 0,0 1 0,0-1 0,0 0 0,1 1 0,-1-1 1,0 1-1,0-1 0,0 1 0,0 0 0,0-1 0,1 1 0,-1 0 0,0 0 0,2 0 0,30-1-293,-29 1 214,-4 35 328,0-32-244,0 0 0,0 0 0,1 0 0,-1 0 0,1 0 1,0 0-1,0 0 0,0 0 0,0 0 0,0-1 0,0 1 0,1 0 0,-1-1 0,1 1 0,0-1 0,0 0 0,0 1 0,0-1 0,2 2 0,1-1 3,0 1 0,0-1 0,0-1 0,1 1-1,-1-1 1,1 0 0,-1 0 0,1 0 0,7 1 0,7-1 12,-1 0 0,1-1 1,0-1-1,37-5 0,-39 2-32,0-1 0,0-1-1,31-13 1,-40 14 2,-1 1 1,1-1-1,-1-1 1,0 0-1,-1 0 1,1-1-1,-1 1 1,0-2-1,9-9 1,-15 14-11,0 0-1,0 1 1,0-2 0,0 1 0,0 0 0,0 0 0,-1 0 0,1 0-1,-1 0 1,1-1 0,-1 1 0,0 0 0,0 0 0,0 0 0,0-1-1,-1 1 1,1 0 0,0 0 0,-1 0 0,0-1 0,1 1 0,-1 0-1,0 0 1,0 0 0,0 0 0,0 0 0,0 0 0,-1 1 0,1-1-1,-1 0 1,1 1 0,-1-1 0,0 1 0,1-1 0,-1 1-1,0 0 1,-3-2 0,-7-5 6,0 0 0,0 2 0,-1-1 0,-19-6-1,-3 3 7,0 2 0,-1 1 0,0 1 0,0 2 0,0 2 0,-65 4 0,85-1-151,0 1-1,0 1 1,1 0 0,-1 1 0,1 1-1,0 0 1,0 1 0,-20 12-1,28-15 35,0 1 0,1 1-1,-1-1 1,1 1-1,-1 0 1,1 0-1,1 1 1,-1 0 0,1 0-1,0 0 1,1 1-1,-1-1 1,1 1-1,1 0 1,-1 0 0,1 1-1,0-1 1,-2 12-1,3 11-1390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2.4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3689,'0'0'2320,"0"0"-1175,0 0-849,0 0 32,0 0-48,0 0-96,0 0-112,0 0-72,2 0 0,1 0-128,8 0-320,1 0-1049,0 0-1135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3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93 125 3513,'0'0'1645,"0"0"-775,0 0-542,0 0-100,0 0-99,-5 0-137,2 1 24,0-1-1,0 1 1,0-1-1,-1 1 0,1 0 1,0 0-1,0 0 1,0 1-1,0-1 1,0 1-1,1-1 0,-1 1 1,0 0-1,1 0 1,-1 0-1,1 1 0,0-1 1,-2 3-1,0 0 53,1 0 0,0 1 0,0-1 0,1 0 0,0 1-1,0 0 1,0-1 0,1 1 0,-2 10 0,2-7-32,0 0 0,1 0 0,0 0 0,0 0 0,1 1 0,0-1 0,1 0 0,0-1 0,0 1 0,1 0 1,0 0-1,0-1 0,9 15 0,-7-17-87,1-1 0,-1 1 0,1-1 1,0 0-1,1-1 0,-1 1 0,1-1 0,-1-1 1,1 1-1,1-1 0,-1 0 0,0-1 1,1 0-1,-1 0 0,1 0 0,-1-1 0,1 0 1,0-1-1,0 0 0,-1 0 0,1 0 1,0-1-1,0 0 0,12-4 0,-17 4-9,-1 1-1,1-1 0,-1 0 1,1 0-1,-1 0 1,0 0-1,1 0 1,-1 0-1,0 0 1,0-1-1,0 1 1,0-1-1,0 0 0,0 0 1,-1 1-1,1-1 1,-1 0-1,1-1 1,-1 1-1,2-3 1,-1 1 24,-1-1 0,0 1 0,0-1 0,0 0 0,0 1 0,0-1 0,-1 0 0,0 0 0,0 0 0,-1-5 0,-3-12 109,-1 0-1,-1 0 1,-13-34-1,14 45-52,-11-43 48,12 40-78,1 0-1,-2 0 0,0 0 1,-1 1-1,0 0 1,-1 0-1,-8-13 1,13 25-1,1-1-1,-1 1 1,1 0 0,-1-1 0,0 1 0,0 0 0,0 0 0,1 0 0,-1 0 0,0 0 0,0 0 0,0 1 0,0-1 0,0 1 0,0-1 0,-1 1 0,1 0 0,0 0 0,0 0 0,0 0 0,0 0 0,0 0 0,0 0 0,0 1 0,-1-1 0,1 1 0,0 0 0,0 0 0,1-1 0,-1 1 0,0 0 0,0 1 0,0-1 0,1 0 0,-1 0 0,-2 4 0,-5 2-69,1 0 1,0 1-1,1 0 0,0 0 1,-11 16-1,12-14-382,0 1 0,1-1 0,0 1 0,-5 18 0,4-4-857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3:14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151 61 2593,'0'0'1413,"0"0"-774,0 0-423,0 0-60,0 0 24,-12 23-109,9 7 251,0 1 1,2-1-1,6 59 0,-3-79-291,-1 0-1,1-1 1,1 1 0,0 0-1,0-1 1,1 0-1,0 1 1,0-1-1,1-1 1,0 1-1,12 13 1,-13-17-64,0 0 0,0-1 0,0 0 0,1 0 0,0 0 0,-1-1 0,1 1 0,0-1 0,1 0 0,-1-1 0,1 1 0,-1-1 0,1 0 0,0 0 0,-1-1 0,1 0 0,0 0 0,0 0 0,0-1 0,10 0 0,-12-1-10,0 0 0,0 0 0,-1-1 1,1 0-1,-1 1 0,1-2 0,-1 1 0,0 0 1,1 0-1,-1-1 0,-1 0 0,1 1 1,0-1-1,-1 0 0,1-1 0,-1 1 1,0 0-1,0-1 0,0 1 0,0-1 0,-1 1 1,3-8-1,0-4-57,1 1 1,-1-1-1,-1 0 1,2-27-1,-5-147 275,0 186-149,0 0 1,-1-1-1,1 1 1,-1 0 0,1 0-1,-1-1 1,0 1-1,0 0 1,0 0 0,-1 0-1,1 0 1,-1 0-1,1 1 1,-1-1-1,0 0 1,0 1 0,0-1-1,-1 1 1,1-1-1,-1 1 1,1 0-1,-1 0 1,0 1 0,1-1-1,-1 0 1,0 1-1,0 0 1,0-1 0,0 1-1,-1 0 1,1 1-1,0-1 1,0 1-1,-1-1 1,1 1 0,0 0-1,0 0 1,-1 0-1,1 1 1,-6 0 0,-6 2-139,-1 1 1,1 0-1,0 1 1,0 0 0,0 1-1,1 1 1,-16 9-1,14-6 31,0 1-1,1 1 1,0 0-1,1 0 1,0 2-1,-19 22 0,28-29 89,1-1 0,-1 1 0,1 0 1,0 0-1,0 0 0,1 0 0,0 1 0,1-1 0,-1 1 0,1 0 0,1 0 0,-1 0 0,2 0 0,-1 0 0,1 0 0,0 0 0,0 0 0,3 9 0,-2-13-12,1-1 0,-1 1 0,1-1 0,0 1 0,0-1 0,1 0 0,-1 0 1,1 0-1,-1 0 0,1-1 0,0 1 0,0-1 0,0 1 0,1-1 0,-1 0 0,0 0 0,1-1 0,-1 1 0,1-1 0,0 1 0,3 0 1,14 4 7,-1-1 0,32 4 0,-48-9-5,16 4-17,1-2 1,1 0-1,-1-2 1,29-2-1,-45 2 7,0-1 0,-1 0 0,1 0 0,-1 0 0,0 0 0,1-1-1,-1 1 1,0-1 0,0 0 0,0 0 0,0-1 0,0 1 0,0-1 0,-1 0 0,0 0 0,1 0 0,-1-1 0,0 1 0,0-1-1,-1 0 1,1 1 0,-1-1 0,0 0 0,0-1 0,0 1 0,2-6 0,9-46 230,-11 41-182,1 1 1,1 0-1,0 0 0,1 0 0,0 0 0,1 1 0,0 0 1,1 0-1,12-16 0,-20 31 52,-1 0 1,1 0-1,-1 0 0,1 0 0,0 0 1,0 0-1,0 0 0,0 0 1,0 1-1,1-1 0,-1 0 1,1 1-1,-1-1 0,1 0 0,0 1 1,0-1-1,0 0 0,0 1 1,0-1-1,1 1 0,-1-1 1,2 3-1,0 0-44,0 0 0,0 0 1,1-1-1,-1 0 0,1 1 1,1-1-1,-1 0 0,0 0 1,1-1-1,5 6 0,0-2-51,1 0 0,0-1 0,0 0 0,0 0 0,0-1 0,1 0 0,0-1 0,0 0 1,23 4-1,-9-5-140,1-2 0,30-3 0,-54 2 127,0-1-1,1 0 1,-1 0-1,0 0 1,1 0-1,-1 0 1,0 0-1,0-1 1,0 1-1,0-1 1,0 1-1,0-1 1,0 0-1,-1 0 1,1 0-1,-1 0 0,1 0 1,-1 0-1,0 0 1,0 0-1,0-1 1,0 1-1,0 0 1,0-1-1,-1 1 1,1-1-1,-1 1 1,1-3-1,1-11-28,0 0-1,0-31 1,-2 46 43,0-8 9,0 1 1,-1 0-1,-1-1 1,1 1-1,-1 0 1,0 0-1,-1 0 1,0 0-1,0 0 1,-1 0 0,-9-13-1,11 18-7,-1 0-1,1 0 1,-1 0 0,0 0-1,0 0 1,0 1 0,0 0-1,0-1 1,0 1 0,-1 0-1,1 1 1,-1-1-1,0 0 1,1 1 0,-1 0-1,0 0 1,0 0 0,0 1-1,1-1 1,-1 1 0,0 0-1,0 0 1,0 0 0,0 0-1,0 1 1,0 0 0,0 0-1,-5 2 1,-2 1-172,0 1-1,1 1 1,0-1 0,0 2-1,0-1 1,-13 13-1,0-1-470,-10 10-958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5:15.5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0 541 296,'0'0'340,"0"0"63,0 0-60,0 0-63,0 0-14,0 0 56,36-17 2345,-9 6-2364,-3 0-226,0 1 1,0 1-1,1 1 1,0 1-1,0 1 1,1 2-1,43-3 1,48 6 38,185 6-88,245 2 214,-312-10-83,-214 3-160,41 2 10,0-4-1,0-2 0,97-20 0,-39-9 21,-75 18 6,1 3 0,0 1 0,79-7-1,170-17 71,-128 12-96,13-9 204,-109 17-67,81-6 0,312-10-246,-338 13 198,20-2-81,296-5-12,-241 7 49,162-6 10,116 8 234,-139 14-251,-161 6-12,-26-3 166,27 1 197,200-24-1,211-24-256,-241 66-174,-186-11-2657,-164-9-1238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2.1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24 596 3489,'0'0'813,"0"0"-454,0 0-195,0 0 52,0 0-65,-19-2 52,15-1 2300,10-13-2352,1 0 1,0 0-1,16-24 1,3-6 50,3-12-190,-3-1 0,-2-2 0,22-84 0,-40 94 33,-6 43-36,0 1-1,1-1 0,0 0 1,0 1-1,0-1 0,1 1 0,1-1 1,4-11-1,-5 17-5,-2 2 9,0 0-3,0 0 4,0 0 17,0 0-9,0 34-36,-9 36 35,-2-1 0,-35 113 1,24-102-26,14-56 8,6-18-2,0 0-1,0-1 1,1 1 0,-1 0-1,0 11 1,2-16-1,-2 0-11,0 3-2999,2-2 230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3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187 8 3625,'0'0'1129,"0"0"-575,0 0-266,0 0 32,0 0-36,0 0-156,-1-7 712,-5 24-800,-1 0 1,-1 0-1,-1-1 0,-15 22 0,-16 31 1,32-53-41,4-9-5,1 0-1,-1 0 1,2 0 0,-1 0 0,1 1 0,0-1-1,0 1 1,-1 12 0,32-21 96,36-21-20,-52 16-117,1 1 0,-1 1-1,1 0 1,0 1 0,0 0 0,24-1 0,-34 4 46,0 0 0,0 0 0,0 0 0,0 1 0,0-1 1,-1 1-1,1 0 0,0 0 0,0 0 0,0 1 0,-1-1 1,1 1-1,-1 0 0,1 0 0,-1 0 0,0 0 0,0 1 1,1-1-1,-2 1 0,1 0 0,0 0 0,-1 0 0,1 0 1,-1 1-1,0-1 0,0 0 0,0 1 0,-1 0 0,1-1 1,-1 1-1,2 7 0,0-3 20,0 0-1,-1 1 1,0-1 0,0 1 0,-1-1-1,0 1 1,-1 0 0,0-1 0,0 1-1,-1 0 1,0-1 0,0 1 0,-1 0-1,0-1 1,-1 0 0,1 0 0,-2 1-1,1-2 1,-1 1 0,0 0 0,-1-1-1,0 0 1,0 0 0,-1 0 0,1 0-1,-2-1 1,1 0 0,0-1 0,-1 1 0,0-1-1,-9 5 1,11-8 44,0 0 1,0 0-1,0 0 1,-1 0-1,1-1 1,0 0-1,-1 0 1,1 0-1,-1-1 1,1 1-1,-1-1 1,1-1-1,-1 1 1,1-1-1,-1 0 0,1 0 1,0-1-1,-1 1 1,1-1-1,0-1 1,0 1-1,-8-6 1,-7-5 45,1-2 0,0 0 0,2-1 0,-18-19 0,-7-6-244,42 40 106,0 1-111,0 0-158,4-2-4856,1 0 3040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3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11 264,'0'0'1031,"0"0"-462,0 0-223,0 0 114,0 0 7,0 0 50,0 0-379,0-1 0,0 1 0,0-1 0,0 1 0,0 0 0,1-1 0,-1 1 0,0 0 0,0-1 0,0 1 0,0 0 0,1-1-1,-1 1 1,0 0 0,0-1 0,1 1 0,-1 0 0,0 0 0,0-1 0,1 1 0,-1 0 0,0 0 0,1 0 0,-1-1 0,0 1 0,1 0 0,-1 0 0,1 0 0,-1 0 0,0 0 0,1 0 0,-1 0-1,1 0 1,250-3-18,-250 3-133,-1 0-22,0 0 9,0 0-42,0 0-20,0 0-51,0 0-81,0 0-11,-5 20-786,-11 7-168,9-15-488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4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 42 3441,'0'0'848,"0"0"-408,0 0-104,0 0-148,0 0-139,0 0-13,0-9 2496,-2-23-2530,-2 35 7,0 0 0,0 0 0,0 0 0,0 1 0,1-1 0,-1 1 0,1 0 0,0 0 0,0 0 0,0 1 0,1-1 0,-1 1-1,1 0 1,-2 5 0,1 0 6,-1-1 0,1 1-1,1 1 1,0-1-1,0 0 1,0 13-1,2-22 50,0-1 34,0 0 24,27-3-75,24-18 62,-42 17-114,0 0-1,-1 0 0,1 1 1,0 0-1,1 0 0,-1 1 1,18-1-1,-26 3 5,1 0 0,-1 1 0,0-1 0,0 1 0,1 0 0,-1-1 0,0 1 0,0 0-1,0 0 1,0-1 0,0 1 0,0 0 0,0 0 0,0 0 0,0 0 0,-1 1 0,1-1 0,0 0 0,0 2 0,15 30 2,-11-23-2,3 9 5,-1 0 1,-1 0-1,0 0 0,-2 1 1,0 0-1,-1 0 0,-1 0 1,-1 1-1,-1-1 0,-3 29 1,2-45 27,-1 1 1,1 0-1,-1-1 0,0 0 1,-1 1-1,1-1 1,-1 0-1,0 0 1,0-1-1,0 1 0,0 0 1,-1-1-1,1 0 1,-1 0-1,-6 4 1,-5 4 97,-1-1 1,-26 12 0,38-20-77,-1 0 0,1 0 1,-1 0-1,0 0 0,0-1 1,1 0-1,-1 0 0,0 0 0,0-1 1,0 1-1,0-1 0,0 0 1,0-1-1,0 1 0,0-1 1,-6-2-1,6 1-38,1 0 0,0 0 0,0-1 0,1 0-1,-1 1 1,0-2 0,1 1 0,0 0 0,0-1 0,0 1 0,0-1 0,0 0 0,1 0 0,-1 0 0,1 0-1,0 0 1,-2-7 0,1 2-478,-6-13 983,7 7-6349,2 15 3283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5.6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63 928,'0'0'1068,"0"0"-273,0 0-100,0 0-133,0 0-178,0 0-231,-9-17 2386,15 12-2521,1 0-1,0 0 1,1 1-1,-1 0 1,1 0-1,0 1 1,-1 0-1,2 1 1,-1-1-1,0 1 1,17-1-1,9 0 78,58 4-1,-39 1-122,196 14-474,-248-16 620,-1 0 91,-24 0 989,10 0-4079,12 0-91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6.7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308 7 1120,'0'0'1135,"0"0"-236,0 0 12,0 0-118,0 0-263,0 0-274,-4-1-128,-8-3-84,9 3 56,3 1 77,0 0-18,0 0 24,0 0-3,-6 0-109,1 0 0,-1 1 0,0 0 1,1 0-1,-1 0 0,1 1 0,-1 0 0,1 0 1,0 0-1,0 1 0,0 0 0,0 0 1,0 0-1,1 0 0,-1 1 0,1-1 0,0 1 1,-5 7-1,-7 3 65,-4 4-151,-4 3 107,1 0-1,-34 43 0,51-57-81,1 1-1,0 1 0,0-1 0,0 1 0,1 0 0,1 0 0,-1 0 0,2 0 0,-1 1 0,1-1 0,1 1 0,-1-1 0,1 11 0,2-6 24,0-1 1,0 0-1,1 0 1,1 0-1,0 0 1,10 23-1,40 68 115,-16-36-158,-35-65-25,0 1 0,0 0 0,1-1 0,-1 0 0,1 1 0,0-1 0,0 0 0,0 0 0,0-1 0,0 1 0,1-1 0,-1 1 0,1-1 0,0 0 0,0 0 0,-1-1 0,1 1 0,0-1 0,0 0 0,1 0 0,-1 0 0,0-1 0,0 1 0,0-1 0,1 0 0,-1 0 0,0 0 0,0-1 0,0 0 0,0 0 0,1 0 0,-1 0 0,0 0 0,-1-1 0,7-3 0,2 1 21,0-1 1,-1-1 0,0 0-1,0 0 1,0-1 0,-1-1-1,0 0 1,0 0 0,-1-1-1,9-11 1,-17 19 21,0 0 1,0-1-1,-1 1 0,1-1 0,-1 1 1,1-1-1,-1 1 0,1-1 1,-1 1-1,0-1 0,0 1 1,0-1-1,0 1 0,0-1 1,0 1-1,0-1 0,0 1 0,-1-1 1,1 1-1,-1-1 0,1 1 1,-1-1-1,1 1 0,-1-1 1,0 1-1,0 0 0,1 0 1,-1-1-1,0 1 0,0 0 0,-1 0 1,1 0-1,0 0 0,0 0 1,0 0-1,-1 0 0,1 0 1,0 1-1,-1-1 0,1 0 1,-2 0-1,-9-3-11,1 0 0,-1 0 0,0 1 0,-14-2 1,12 2 23,-202-57-261,214 60 207,1-1-1,-1 1 1,1 0 0,-1 0-1,1 0 1,-1 0-1,1 0 1,-1 0 0,1 0-1,-1 0 1,1 1 0,-1-1-1,1 1 1,-1-1 0,1 1-1,-1-1 1,1 1-1,0 0 1,-1 0 0,1 0-1,0 0 1,0 0 0,0 0-1,0 0 1,0 0 0,0 0-1,0 0 1,0 1 0,0-1-1,0 0 1,0 1-1,1-1 1,-1 0 0,1 1-1,-1-1 1,1 1 0,0-1-1,-1 4 1,-1 7 29,1-1 1,0 1-1,1 0 1,1 15-1,0-7-143,-1-12-28,0-1-1,1 0 0,0 0 0,0 0 1,1 0-1,0 0 0,0 0 0,0 0 1,1 0-1,0-1 0,1 1 1,7 11-1,6 4-1653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30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439 1 1176,'0'0'1305,"0"0"-477,0 0-128,0 0-141,0 0-245,0 0-139,0 0-4,0 0 70,0 0 6,0 0 4,0 0-25,0 0-75,0 0-56,0 0-31,0 0-48,0 0-19,0 0 8,0 0 3,0 0 18,0 0 79,0 0 48,0 0-42,0 0-28,0 0 25,0 0 37,0 0 7,0 0 74,0 0 27,0 0-49,0 0-112,15 0-29,168 0-1312,-183 0 1209,0 0 18,5 27-28,-4-19 63,0 0 0,0-1-1,-1 1 1,0 0-1,0 0 1,-1-1-1,0 1 1,0 0 0,-1-1-1,0 1 1,0-1-1,-1 1 1,-6 12-1,6-15 56,0-1 0,0 0 0,-1 0 0,1 0 0,-1 0 1,0 0-1,0-1 0,0 0 0,0 1 0,-1-2 0,1 1 0,-1 0 0,0-1 0,0 0 0,0 0 0,0-1 0,0 1 0,0-1 0,0 0 0,-1 0 0,-7 0 0,-33-1 188,30-1-267,0 1-1,1 1 1,-1 1 0,-22 4 0,37-6-204,1 0-132,30 5-1444,-18-4 1713,0 0-1,-1 1 1,1 0-1,-1 1 1,0 0-1,1 1 1,-2 1-1,19 8 1,-25-10 72,0 0-1,0-1 1,0 2 0,0-1 0,0 0 0,-1 1 0,1-1 0,-1 1-1,0 0 1,0 0 0,0 1 0,-1-1 0,0 0 0,1 1-1,-2-1 1,1 1 0,0 0 0,-1 0 0,0 0 0,0 0-1,0 0 1,-1 8 0,1-7 72,-1 0 0,0 1 0,0-1 0,0 1 0,-1-1 0,0 1 0,-1-1 0,1 0 0,-1 1 0,0-1 0,-1 0 0,1 0 0,-1-1 0,0 1 0,-1-1 0,1 1 0,-1-1 0,0 0 0,-1 0 0,1-1 0,-1 1 0,0-1 1,0 0-1,0 0 0,-1-1 0,1 1 0,-10 3 0,4-2 63,-1-1 1,0 0-1,0-1 1,-1 0-1,1-1 1,-24 1-1,-78-5 126,85 1-180,5-1-59,0-1-1,-48-11 1,61 11-12,-1-1 1,1 0-1,0 0 1,0-1-1,1-1 0,0 0 1,0 0-1,-11-9 1,20 14-17,0 1 1,0-1 0,0 0 0,0 1 0,1-1 0,-1 0 0,0 0 0,0 0 0,1 0 0,-1 1 0,0-1 0,1 0 0,-1 0 0,1 0 0,-1-1 0,1 1-1,0 0 1,-1 0 0,1 0 0,0 0 0,0 0 0,0 0 0,0 0 0,0 0 0,0-2 0,0 2 12,1 0 0,0 0-1,0 0 1,0 0 0,0 0 0,0 0 0,0 1-1,0-1 1,0 0 0,0 0 0,0 1 0,0-1 0,0 1-1,0-1 1,1 1 0,-1 0 0,0-1 0,2 1-1,59-6-1935,-61 6 1814,21 23-1854,-11-19 587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8.0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210 1 2593,'0'0'986,"0"0"-248,0 0-131,0 0-257,0 0-226,-17 53 841,-59 69 77,57-97-952,1 1 0,2 1 0,1 1 0,0 0 1,-17 53-1,32-80-94,-1-1 1,1 0 0,0 1-1,0-1 1,0 1 0,0-1-1,0 0 1,0 1-1,0-1 1,-1 1 0,1-1-1,0 1 1,1-1 0,-1 0-1,0 1 1,0-1 0,0 1-1,0-1 1,0 0 0,0 1-1,0-1 1,1 1-1,-1-1 1,0 0 0,0 1-1,1-1 1,-1 0 0,0 1-1,0-1 1,1 0 0,-1 0-1,0 1 1,1-1 0,15-1 47,27-19 104,-32 15-210,-4 2-98,0 1 1,0 0 0,0 0 0,0 1-1,0 0 1,0 0 0,1 1-1,-1 0 1,13 2 0,-15-2 87,0 1 0,0 0 0,0 0 1,0 0-1,0 1 0,0-1 0,0 1 0,-1 1 1,1-1-1,-1 1 0,1-1 0,-1 1 0,0 0 1,6 7-1,-6-6-57,-3-4 328,-1-15-22,6-24-71,2-7 790,2-76-1,-10 122-887,0 0-25,0 0-24,0 0 13,0 0-35,0 0 15,0 0 27,0 0 6,0 0 6,0 0-14,0 28 35,-4 8 106,0-1-1,-3 1 1,0-1 0,-3 0 0,-19 48 0,-3 14-78,17-53-61,9-30-145,1 0 0,1 1 1,0-1-1,1 1 0,-2 22 1,21-46-2076,-2-5 664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8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72 204 3345,'0'0'872,"0"0"-377,0 0-101,0 0-167,0 0-246,1 1 55,0-1 0,0 0-1,-1 1 1,1-1-1,0 1 1,-1-1-1,1 1 1,0-1-1,-1 1 1,1 0-1,-1-1 1,1 1 0,-1 0-1,1-1 1,-1 1-1,1 0 1,-1 0-1,0-1 1,1 2-1,2 26 603,0 50 0,-3-50-415,6 54 1,-4-73-211,-1-1 1,2 1 0,-1-1 0,1 1-1,1-1 1,-1 0 0,1 0 0,1-1-1,0 1 1,7 9 0,-9-13-8,1-1-1,-1 1 1,1-1 0,0 0-1,-1 0 1,1-1 0,0 1 0,1-1-1,-1 1 1,0-1 0,1-1-1,-1 1 1,1-1 0,0 1-1,-1-1 1,1-1 0,0 1-1,0-1 1,0 0 0,-1 0 0,1 0-1,0 0 1,0-1 0,0 0-1,-1 0 1,1 0 0,-1-1-1,8-3 1,0 0-32,0-1 1,0-1-1,-1 0 1,1-1-1,-2 0 0,1 0 1,-1-1-1,17-20 1,-19 20 5,-1-1 1,-1-1 0,1 1-1,-2-1 1,1 0 0,-1 0-1,-1 0 1,0-1 0,-1 0-1,0 1 1,-1-1 0,0 0-1,-1-1 1,0 1 0,-1 0-1,0 0 1,-2-13 0,0 10 19,-1 0 1,-1 1-1,0-1 1,-1 1-1,0-1 0,-1 1 1,-1 1-1,0-1 1,-1 1-1,0 1 1,-1-1-1,-1 2 1,-13-15-1,16 20-34,1 1 0,-1 0 0,0 0 0,0 1-1,0-1 1,-1 2 0,0-1 0,1 1 0,-1 0-1,-1 1 1,1-1 0,0 2 0,0-1 0,-1 1 0,1 1-1,-1-1 1,1 1 0,-1 1 0,1 0 0,0 0 0,-1 0-1,1 1 1,0 1 0,0-1 0,0 1 0,0 1-1,1-1 1,-1 1 0,1 1 0,0-1 0,0 1 0,0 0-1,1 1 1,-7 6 0,0 5-1021,1-1 0,-19 36 0,27-44 621,-13 22-1479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09.2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0 1464,'0'0'2881,"0"0"-1433,0 0-728,0 0-71,0 0-177,0 0-240,0 0-224,0 0-8,0 17 0,0 10 168,0 7 240,0 6-304,0 4-56,-2 2-48,-5 12-200,-2-10-848,-1-12-3625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10.3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159 1 1040,'0'0'622,"0"0"22,0 0 231,0 0-35,0 0-119,0 0-135,11 0 522,-12 8-992,0-1 0,-1 1 0,0-1 0,0 0 0,-1 0 0,0 0 0,0 0 0,-1 0 0,0 0 0,0-1-1,0 0 1,-10 10 0,-24 43 157,38-58-292,0-1 0,-1 1-1,1-1 1,0 0-1,0 1 1,0 0-1,0-1 1,0 1 0,0-1-1,0 1 1,0-1-1,0 1 1,0-1-1,0 1 1,0-1 0,0 1-1,0-1 1,0 1-1,0-1 1,0 1-1,1-1 1,-1 1 0,0-1-1,0 1 1,1-1-1,-1 0 1,0 1-1,1-1 1,-1 1 0,0-1-1,2 1 1,20 7-217,33-5 226,-46-3-32,1 0 31,0 1 0,-1 0 1,1 0-1,-1 1 0,1 0 0,-1 0 1,1 1-1,-1 0 0,12 7 0,-16-7 2,-1 0 0,0 1-1,0-1 1,0 1 0,0 0 0,-1 0-1,0 0 1,1 0 0,-2 1-1,1-1 1,0 1 0,-1 0 0,0 0-1,0-1 1,0 2 0,-1-1-1,0 0 1,0 0 0,1 6 0,-1-1 36,0-1 0,0 1 0,-1 0 0,0-1 1,-1 1-1,0 0 0,0-1 0,-1 1 1,-1-1-1,1 0 0,-1 1 0,-1-1 1,0 0-1,0-1 0,-6 10 0,5-12 12,1-1 0,-1 1 0,0-1 0,0 0-1,0 0 1,-1 0 0,0-1 0,0 0 0,0 0-1,0-1 1,-1 0 0,1 0 0,-1 0 0,0-1 0,0 0-1,0 0 1,0 0 0,0-1 0,0 0 0,-15-1-1,16 1 15,-1-1-1,1-1 0,-1 1 1,1-1-1,-1 0 0,1 0 0,-1-1 1,1 0-1,-7-3 0,9 3-61,0-1-1,0 0 0,0-1 1,0 1-1,1-1 0,-1 0 1,1 1-1,0-1 0,0-1 1,0 1-1,0 0 0,-2-8 1,2 5-20,-4-5-41,0 0-1,2-1 0,-1 1 0,2-1 0,0-1 1,-5-23-1,9 36 21,0 1-200,0 0-220,0 0-189,0 0-119,2 0 605,-1 0 0,1 1 0,-1-1 1,1 0-1,-1 1 0,1-1 0,-1 1 0,0 0 1,0 0-1,1-1 0,-1 1 0,0 0 1,0 0-1,2 2 0,1 0-572,5 4-961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1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21 800,'0'0'1961,"0"0"-664,0 0-390,0 0-164,0 0-144,0 0-94,12-13 941,76 9-1605,30 0-208,-116 5 311,1-1-1,-1 0 1,0 1 0,1 0-1,-1-1 1,0 1-1,0 0 1,0 0-1,0 0 1,1 1-1,-1-1 1,-1 0 0,1 1-1,2 1 1,-2-1-29,-1-1 1,1 1-1,0-1 1,0 0-1,0 0 1,0 1 0,0-1-1,0-1 1,0 1-1,0 0 1,0 0-1,0-1 1,0 1-1,0-1 1,5 1 0,21-1-2574,-16 0 69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7:12.2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61 1328,'0'0'987,"0"0"-591,0 0-224,0 0 52,0 0 18,0 0-52,16-6 2720,-7-28-2914,-9 33 9,0 0 0,0 1 0,0-1-1,0 0 1,0 0 0,0 1 0,0-1 0,0 0 0,0 0-1,0 1 1,0-1 0,-1 0 0,1 1 0,0-1 0,0 0-1,-1 1 1,1-1 0,-1 0 0,1 1 0,0-1 0,-1 1-1,1-1 1,-1 1 0,0-1 0,1 1 0,-1-1 0,1 1-1,-1-1 1,0 1 0,1 0 0,-1-1 0,0 1-1,1 0 1,-1 0 0,0 0 0,1-1 0,-1 1 0,-1 0-1,-8 0 15,0 0-1,0 1 0,1 0 1,-1 1-1,0 0 0,1 1 1,0 0-1,-16 6 0,20-6-12,-1 0 0,1 1 0,0 0 0,0 0 0,0 0 0,0 0 0,1 0-1,-1 1 1,1 0 0,1 0 0,-1 0 0,1 1 0,-1-1 0,-3 11 0,6-14-5,0 1 0,-1-1 0,1 1 0,1-1 0,-1 1 0,0 0 0,1-1 0,-1 1 0,1 0 0,0-1 0,0 1 0,0 0 0,0 0 0,0-1 0,0 1 0,1 0 0,0-1 0,-1 1 0,1 0 0,0-1 0,0 1 0,0-1 0,1 1 0,-1-1 0,1 0 0,-1 1 0,1-1 0,0 0 0,0 0 0,0 0 0,0 0 0,0-1 0,0 1 0,0-1 0,1 1 0,-1-1 0,1 0 0,-1 1 0,1-1 0,-1-1 0,1 1 0,-1 0 0,5 0 0,12 3 8,0 0 0,1-1 0,0-1 0,31-2 0,-46 0-9,-4 0-1,1 0-1,-1 0 1,1-1 0,0 1-1,-1-1 1,1 1-1,-1-1 1,1 0-1,-1 0 1,1 1 0,-1-1-1,0 0 1,1 0-1,-1-1 1,0 1 0,0 0-1,0 0 1,0 0-1,0-1 1,0 1 0,0-1-1,0 1 1,0 0-1,-1-1 1,2-2 0,13-52 174,-2 12-163,-15 255 222,5-182-225,0 0 1,9 30-1,-6-33 1,-1 0 0,3 52-1,-8-57 2,1-14 51,-1 1 0,1-1 1,-1 0-1,-1 0 0,0 0 1,0 0-1,0 0 0,-1 0 1,0 0-1,0-1 0,0 1 1,-1 0-1,0-1 0,-7 10 1,8-13-16,0-1 0,-1 1 1,1-1-1,-1 0 0,0 0 1,0 0-1,0 0 1,0 0-1,0-1 0,0 0 1,0 1-1,0-1 0,0 0 1,-1 0-1,1-1 0,-1 1 1,1-1-1,0 1 0,-1-1 1,1 0-1,-1-1 0,1 1 1,0 0-1,-1-1 0,-5-2 1,2 2-79,0 0 1,0-1-1,0 0 0,0-1 1,1 0-1,-1 0 1,1 0-1,0 0 0,-1-1 1,2 0-1,-1-1 1,0 1-1,1-1 1,0 0-1,0 0 0,1-1 1,-1 1-1,1-1 1,0 0-1,1 0 0,-1-1 1,1 1-1,0-1 1,1 1-1,0-1 0,0 0 1,0 0-1,1 0 1,-1-9-1,18 17-2037,-8 3 474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49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1 148 104,'0'0'856,"0"0"-449,0 0-251,0 0-55,0 0 94,0 0-48,9 1 4382,26 3-4260,10-4 11,1-2-1,79-13 1,-52 1 57,119-6 1,-129 13-129,106-24 0,-105 17-188,104-9 1,6 11 33,341-3-103,-399 25 43,57 1 2,-95-12 4,279 12 6,-228 0-21,-46-6-8,145 29 1,-148-20 19,1-3 0,142 0 0,-160-9 1,1117 0-166,-820-23 185,-26 0-63,-56 7 98,121-1-1523,-399 15 1303,-36 0-185,5 0-872,31 0-2704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1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5 600,'0'0'346,"0"0"44,0 0 36,0 0-41,0 0-122,0 0-158,0-1-74,0 0 14,5-2 2605,-13 14-2630,1 1-1,0 0 1,1 0-1,1 1 0,0-1 1,-5 18-1,-17 83 131,26-105-149,1-8-24,0 1 1,0-1-1,0 1 1,0-1-1,0 1 1,0 0-1,0-1 1,0 1-1,0-1 1,0 1-1,0-1 1,0 1-1,1-1 1,-1 1-1,0-1 1,0 1-1,1-1 1,-1 1-1,0-1 1,1 0-1,-1 1 1,1-1-1,-1 1 1,0-1-1,1 0 0,-1 1 1,1-1-1,-1 0 1,1 0-1,-1 1 1,1-1-1,0 0 1,26 7 93,9 4-70,-27-5 1,0 1 0,0 0 0,0 0 0,-1 1 0,0 1 0,0-1 0,-1 1 0,-1 0 0,1 1 0,-1-1 0,-1 1 0,0 1 0,0-1 0,-1 1 0,0-1 0,-1 1 0,0 0 0,-1 1 0,0-1 0,-1 0 0,0 1 0,-1-1 0,-2 22 0,1-30 28,-1 1-1,1-1 1,-1 0 0,0 0-1,0 0 1,0 0 0,-1 0-1,1 0 1,-1-1 0,0 1-1,1-1 1,-1 0 0,0 1-1,-1-1 1,1-1 0,0 1-1,-4 1 1,-60 24 211,64-26-225,-1 0 0,1 0 0,-1 0 0,1 0 0,-1 0 0,0-1 0,1 0 0,-1 0 0,0 0 0,1 0 1,-1 0-1,0-1 0,1 0 0,-1 0 0,1 0 0,-5-2 0,5 1-18,0 0 0,0 0 1,1-1-1,-1 1 0,1-1 0,0 1 0,-1-1 1,1 0-1,1 0 0,-1 0 0,0 0 1,1-1-1,-1 1 0,1 0 0,0-1 0,-1-4 1,-7-12-13,-3-12-216,7 31-1820,5 1 693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2.2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5 512,'0'0'1014,"0"0"-261,0 0-51,0 0-80,0 0-136,0 0 61,39-4 2195,42 4-3409,-79 1 528,0 0 1,-1 0-1,1 0 0,-1 0 1,1 1-1,-1-1 1,0 1-1,1-1 1,-1 1-1,0-1 0,0 1 1,0 0-1,0-1 1,0 1-1,-1 0 0,1 0 1,0 0-1,-1-1 1,1 1-1,-1 2 1,3 5-1632,0-4-101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3.1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1 304,'0'0'1242,"0"0"-333,0 0-265,0 0-53,0 0-88,0 0-160,-33 5 786,25 1-1129,0 0-1,0 1 1,1 0 0,0 1-1,1 0 1,0 0 0,0 0-1,0 1 1,1-1 0,0 1-1,1 1 1,0-1-1,1 1 1,0-1 0,0 1-1,1 0 1,-2 17 0,4 190 252,0-214-268,0 0 1,0 0-1,1 0 1,-1 1-1,1-1 0,-1 0 1,1 0-1,0 0 1,1 0-1,-1 0 1,0-1-1,1 1 1,0 0-1,-1 0 1,1-1-1,0 1 1,0-1-1,1 0 1,-1 0-1,4 3 1,0-1 20,-1-1 1,1 0 0,0 0 0,0-1 0,0 0 0,0 0 0,0 0-1,1-1 1,11 2 0,-5-2 15,0-1 1,0 0-1,1-1 1,-1 0-1,0-1 1,0 0-1,-1-1 0,1-1 1,22-9-1,-28 9-13,0 0 1,0-1-1,-1 0 0,0 0 0,10-11 0,-14 15-8,-1 0 1,1-1-1,-1 1 0,0-1 0,0 1 1,0-1-1,0 0 0,0 0 0,0 1 1,0-1-1,0 0 0,-1 0 0,1 0 1,-1 0-1,1 0 0,-1 0 0,0 0 1,1 0-1,-1 0 0,0 0 0,-1 0 1,1 0-1,0 1 0,-1-1 0,1 0 1,-1 0-1,1 0 0,-2-3 0,-5 1 57,0-1 0,0 1 0,0 0 0,0 1 1,0 0-1,-1 0 0,0 0 0,-9-1 0,0-1-71,0 0-1,-1 2 1,1 0 0,-24 0 0,38 3 1,1 1 1,-1 0-1,1 0 1,0 0-1,-1 0 0,1 1 1,0-1-1,0 0 1,0 1-1,0 0 0,0-1 1,0 1-1,0 0 1,1 0-1,-1 0 0,1 0 1,-1 0-1,1 1 1,-2 3-1,-1 0-23,1 1 0,0 0-1,0 0 1,0 0 0,-2 14 0,4-16-371,0 1 1,0 0-1,1 0 1,0 0 0,0 0-1,1 0 1,-1 0-1,1 0 1,0-1 0,4 11-1,3-9-633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31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453 71 520,'0'0'358,"0"0"-197,0 0 16,0 0 215,0 0 239,0 0-4,0-4-298,-3-44 2996,-41 37-2757,29 8-431,-1 1-1,0 0 1,0 1-1,0 1 1,0 1 0,-22 3-1,28-2-134,-1 1-1,2 0 1,-1 0-1,0 1 1,1 1 0,-1-1-1,1 2 1,0-1 0,1 1-1,-15 13 1,2 1 36,2 1 0,0 1-1,1 1 1,1 1 0,1 0 0,-18 37 0,32-59-36,1 2 0,-1-1 0,1 0 1,0 0-1,0 0 0,0 1 0,0-1 0,1 0 0,-1 1 0,1-1 0,0 0 0,0 1 1,0-1-1,1 1 0,-1-1 0,1 0 0,0 1 0,0-1 0,0 0 0,0 0 0,0 1 1,1-1-1,-1 0 0,1-1 0,0 1 0,0 0 0,0 0 0,0-1 0,1 1 0,-1-1 1,1 0-1,-1 1 0,1-1 0,0 0 0,0-1 0,0 1 0,0 0 0,4 1 0,10 4-51,0 0-1,1-1 0,-1-1 1,1-1-1,34 4 0,-39-6 3,15 1-51,49 1 0,-72-4 106,1 0 1,-1 0-1,1-1 0,-1 0 1,0 0-1,1 0 0,-1-1 1,0 1-1,0-1 1,0 0-1,0-1 0,0 1 1,0-1-1,-1 0 0,8-7 1,-10 8-6,0 0 0,-1 0 0,1-1-1,-1 1 1,0 0 0,0-1 0,0 1 0,0-1 0,0 1 0,0-1 0,-1 0 0,1 1 0,-1-1 0,0 0 0,0 1 0,0-1 0,0 0 0,0 1-1,0-1 1,-1 0 0,1 1 0,-1-1 0,0 1 0,-2-6 0,1 5-13,0-1 0,0 1 0,0-1 1,0 1-1,0 0 0,-1 0 0,0 0 0,1 0 0,-1 0 0,0 1 0,0-1 0,-1 1 1,1 0-1,0 0 0,-1 0 0,-3-2 0,-7 0-10,1 1 0,-1 0 0,0 1 0,0 0 0,0 1 0,-24 1-1,32 0-67,0 1 0,0-1 0,1 1 0,-1 0-1,0 0 1,0 1 0,0 0 0,1 0 0,-1 0-1,1 1 1,0-1 0,-1 1 0,1 1-1,1-1 1,-1 1 0,0 0 0,-7 8 0,10-9-34,1 0 1,-1 0 0,1 0 0,0 0 0,0 1-1,0-1 1,0 0 0,1 0 0,0 1 0,-1-1-1,1 0 1,0 1 0,0-1 0,1 0 0,-1 1-1,1-1 1,0 0 0,0 1 0,0-1 0,0 0 0,0 0-1,1 0 1,-1 0 0,1 0 0,0 0 0,0-1-1,0 1 1,0-1 0,0 1 0,1-1 0,-1 0-1,6 4 1,17 12-1466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4.3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0 776,'0'0'1607,"0"0"-464,0 0-377,0 0-40,0 0-167,0 0-188,0 0-144,-1 0-158,0 0-125,1 0 56,31 1-57,-27-1 41,0 1 1,0 0-1,0 0 0,-1 1 1,1-1-1,0 1 1,0 0-1,-1 0 1,1 0-1,-1 0 1,0 1-1,0 0 0,0-1 1,0 1-1,0 0 1,-1 0-1,1 1 1,-1-1-1,1 0 1,-1 1-1,3 6 0,-4-7-3,0-1 0,0 1-1,0 0 1,0-1-1,-1 1 1,1 0 0,-1-1-1,1 1 1,-1 0-1,0 0 1,0-1-1,0 1 1,0 0 0,-1 0-1,1-1 1,-1 1-1,0 0 1,0-1 0,1 1-1,-2 0 1,1-1-1,0 0 1,0 1-1,-1-1 1,0 0 0,1 1-1,-1-1 1,0 0-1,0 0 1,0 0 0,0-1-1,-4 3 1,-2 1 136,0-1 0,-1 0 0,0 0 0,0-1 0,0 0 0,0 0 1,0-1-1,0-1 0,-1 1 0,-14-1 0,24-1-66,0 0-14,0 0 10,0 0-3,37 0-610,-27 0 566,-1 0-1,1 0 0,-1 1 1,0 0-1,1 1 1,-1 0-1,17 6 0,-22-6-23,-1 0 0,1 0 0,-1 0-1,0 1 1,0-1 0,0 1-1,0 0 1,-1 0 0,1 0 0,-1 0-1,0 0 1,0 1 0,0-1 0,0 1-1,0-1 1,-1 1 0,0 0 0,0 0-1,0-1 1,0 1 0,0 6 0,6 61-118,-6-65 144,-1 0 0,0 0 0,-1 0 0,1 0 0,-1 0 0,0 0 0,-1 0 0,0 0 0,-3 9 0,3-13 57,0 0-1,0-1 1,0 1-1,0 0 1,0-1 0,0 0-1,-1 1 1,1-1-1,0 0 1,-1 0-1,1 0 1,-1-1-1,1 1 1,-1 0 0,0-1-1,1 0 1,-5 1-1,-55-1 30,43-1-66,-26-3-32,43 4 6,0 0 0,-1-1 1,1 1-1,0-1 0,-1 0 1,1 0-1,0 1 0,0-1 1,0-1-1,0 1 0,0 0 1,0 0-1,0-1 0,0 1 0,1-1 1,-3-2-1,4 4-31,0 0 0,0-1 0,0 1 0,0 0 0,0 0 0,0-1 0,0 1 0,0 0 0,0 0 0,0 0 0,0-1 0,0 1 0,0 0 0,0 0 0,0-1 0,0 1 0,0 0 0,0 0 0,0 0 0,0-1 0,1 1 0,-1 0 0,0 0 0,0 0 0,0-1 0,0 1 0,0 0 0,1 0 0,-1 0 0,0 0 0,0 0 0,0-1 0,1 1 0,-1 0 0,0 0 0,0 0 0,1 0 0,-1 0 0,0 0 0,0 0 0,0 0 0,1 0 0,-1 0 0,0 0 0,0 0 1,1 0-1,-1 0 0,0 0 0,0 0 0,1 0 0,-1 0 0,0 0 0,0 0 0,0 0 0,1 0 0,-1 1 0,1-1-51,11 0-1641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5.7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1280,'0'0'808,"0"0"-375,0 0 87,0 0-88,0 0-184,0 0-136,0 0-112,0 0 80,0 0 8,0 0 96,0 0-136,0 0-48,0 0-464,0 4-416,0 0-385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7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96 392,'0'0'798,"0"0"-454,0 0-222,0 0 1,0 0 208,0 0-18,-10-16 2246,-17-14-2422,24 26-121,1 0 0,-1 1-1,0-1 1,0 1 0,0 0 0,0 0-1,0 0 1,-1 0 0,0 0-1,1 1 1,-1 0 0,0 0 0,0 0-1,0 0 1,0 1 0,-1-1-1,1 1 1,0 0 0,-1 0-1,-6 0 1,7 2-20,0-1 1,0 1-1,0 1 0,1-1 1,-1 0-1,0 1 0,0 0 1,1 0-1,-1 0 0,1 0 1,0 0-1,-1 1 0,1 0 1,0 0-1,1-1 0,-4 5 1,1-1 1,0 0 0,1 0 0,-1 1 0,1-1 0,1 1 0,-1 0 0,1 0 0,-3 9 0,6-14-11,0-1 0,-1 1 0,1-1 0,0 0 1,0 1-1,0-1 0,0 1 0,0-1 0,0 0 0,0 1 0,0-1 0,0 1 0,1-1 0,-1 0 0,1 1 0,-1-1 0,1 0 0,-1 1 1,1-1-1,0 0 0,0 0 0,-1 0 0,1 0 0,0 1 0,0-1 0,0 0 0,0-1 0,3 3 0,41 14 121,-40-16-100,0 0 1,0 0-1,-1 1 0,1 0 1,0-1-1,-1 2 1,8 4-1,-11-7-10,0 1 0,0-1-1,1 1 1,-1-1 0,0 0-1,0 1 1,0-1 0,1 0-1,-1 0 1,0 0 0,0 0 0,1 0-1,-1 0 1,0 0 0,0-1-1,1 1 1,-1 0 0,0-1 0,0 1-1,0-1 1,1 1 0,-1-1-1,0 1 1,2-2 0,27-19-43,-27 18 14,3 0 14,-1-1 0,0 0 1,0 0-1,-1-1 0,1 1 0,-1-1 1,0 0-1,0 0 0,0-1 0,4-10 1,-8 26 36,-1-1 0,1 0-1,0 0 1,1 0 0,0 0 0,0 1 0,1-1 0,0-1 0,1 1 0,6 14 0,10 54 94,-17-66-99,0 0-1,-2 0 1,1 1-1,-1-1 1,-1 0-1,0 0 1,-1 1-1,0-1 1,0 0-1,-1-1 1,-1 1-1,0 0 1,0-1-1,-1 0 1,-12 18-1,14-22 29,-1 0 0,0 0 0,0 0 0,-1-1-1,0 0 1,0 0 0,0 0 0,0 0 0,-1-1 0,0 0-1,0 0 1,0-1 0,0 1 0,-1-1 0,1-1 0,-1 1-1,0-1 1,1 0 0,-1-1 0,0 0 0,0 0 0,0 0 0,-14-1-1,18-1-13,1 0 0,0 1 0,-1-1 0,1 0 0,0-1 0,0 1-1,0 0 1,0 0 0,0-1 0,0 1 0,0-1 0,1 0-1,-1 0 1,0 1 0,1-1 0,0 0 0,-2-3 0,-23-44-177,15 28 154,56 19-3411,-18 2 1827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8.3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 1 1304,'0'0'1513,"0"0"-811,0 0-490,0 0-140,0 0-76,-6 8-42,-16 27 61,-20 43 0,32-62 128,0 9-176,10-24 37,1 0-1,-1 0 0,1 0 1,-1 0-1,1 0 0,0 0 1,-1 0-1,1 0 0,0 0 1,0-1-1,-1 1 0,1 0 1,0 0-1,0-1 0,0 1 1,0 0-1,0-1 0,0 1 1,0-1-1,0 1 0,1-1 1,-1 0-1,0 1 1,2-1-1,25 9 120,-6-3-76,-1 1 1,0 1 0,0 2-1,27 14 1,-45-21-58,1-1-1,0 0 1,-1 1-1,1 0 1,-1-1-1,0 1 1,0 1-1,0-1 1,0 0-1,-1 1 1,1-1-1,-1 1 1,0 0-1,0 0 1,0 0-1,-1 0 1,1 0-1,-1 0 1,0 0-1,0 1 1,-1-1-1,1 0 1,-1 1-1,0-1 1,0 0-1,0 1 1,-1-1-1,1 0 1,-3 6 0,2-8 54,0 0 0,0-1 0,-1 1 0,1 0 0,-1-1 0,1 1 0,-1-1 0,0 0 0,1 0 1,-1 1-1,0-1 0,0 0 0,0 0 0,0-1 0,0 1 0,0 0 0,-2 0 0,-45 11 393,39-10-357,-18 5 335,0-1-1,0-2 1,-47 1-1,74-12-504,0 0-1,0 0 1,1 0-1,0 1 1,1-13-1,1 13 79,-1 0 0,1 1 0,0-1 0,0 0 0,1 0 0,0 1 0,0-1 0,0 1 0,5-6 0,42-47-512,-27 33 210,-7 7 222,0-2 0,17-28 0,-29 41 181,0-1 1,0 0 0,0 0 0,-1 0 0,0-1 0,-1 1 0,0-1 0,0 0 0,-1 1 0,0-11 0,-1 17-84,-1 0 1,0 1-1,0-1 1,0 0-1,0 1 1,0-1-1,0 1 1,0-1-1,-1 1 1,1-1-1,0 1 0,-1 0 1,1 0-1,-1 0 1,0 0-1,1 0 1,-1 0-1,0 0 1,1 0-1,-1 1 1,0-1-1,0 1 0,0-1 1,0 1-1,0 0 1,1 0-1,-4 0 1,-56-5 128,53 5-390,0 1 1,0-1-1,-1 1 0,1 1 0,0 0 1,0 0-1,0 1 0,0 0 1,1 0-1,-1 1 0,1-1 0,0 2 1,0-1-1,-7 7 0,-8 4-1676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9.2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68 680,'0'0'880,"0"0"-392,0 0 47,0 0 223,0 0-34,0 0-53,-8-8-22,4 3-564,0 0 0,-1 0 0,1 0 0,-1 1 1,0 0-1,0 0 0,-1 1 0,1-1 0,-1 1 0,0 0 0,0 1 0,0-1 0,0 1 0,0 0 0,-1 1 0,1-1 0,0 1 0,-11 0 0,11 1-78,0 0 0,0 0-1,0 0 1,0 1-1,0 0 1,0 0-1,1 0 1,-1 1-1,0 0 1,-6 3-1,9-3-31,1 0 0,0 0 0,0 0-1,0 0 1,0 1 0,0-1 0,0 1-1,1-1 1,-1 1 0,1-1 0,0 1 0,0 0-1,0 0 1,0 0 0,0-1 0,0 1 0,1 0-1,0 0 1,-1 0 0,1 0 0,0 0 0,1 5-1,-2 9-19,1-13-41,0 1-1,0-1 1,0 0 0,0 0-1,0 0 1,1 0-1,2 8 1,-2-11 53,-1 0 0,1 1 0,0-1 0,0 0 0,0 0 0,0 0 0,0 0 0,0 0 0,0 0 0,1 0 1,-1-1-1,0 1 0,0 0 0,1 0 0,-1-1 0,0 1 0,1-1 0,-1 0 0,1 1 0,-1-1 0,1 0 0,-1 0 0,1 0 0,-1 0 1,1 0-1,1 0 0,4 0 48,-1 0 1,0 0 0,0-1 0,0 0-1,0 0 1,0 0 0,0-1 0,0 0-1,0 0 1,0 0 0,-1-1-1,1 0 1,-1 0 0,0 0 0,0-1-1,0 1 1,0-1 0,-1-1-1,1 1 1,-1-1 0,0 1 0,0-1-1,4-8 1,-7 12-1,0 0-1,1 1 1,-1-1 0,0 0-1,0 0 1,1 1 0,-1-1-1,1 1 1,-1 0 0,1-1-1,-1 1 1,0 0 0,1 0-1,-1 0 1,1 0 0,-1 0-1,1 0 1,-1 0 0,1 0-1,-1 1 1,1-1 0,-1 0-1,3 2 1,33 13-33,-16-5 22,-1 1 0,-1 1 0,1 1 1,-2 0-1,21 20 0,-33-28-10,-1 1-1,0-1 1,-1 1 0,1 0-1,-1 0 1,0 0-1,-1 0 1,1 1-1,-1-1 1,-1 1 0,1 0-1,-1 0 1,0 0-1,-1 0 1,0 1-1,0-1 1,0 0-1,-1 1 1,0-1 0,-2 12-1,0-14 38,1-1-1,-1 0 1,0 0-1,-1 0 1,1 0-1,-1 0 1,0 0-1,0 0 1,0-1-1,0 0 1,-1 1-1,1-1 1,-1-1-1,0 1 1,0 0-1,-7 3 1,-4 2 48,-1 0-1,0-1 1,-21 6 0,26-10 35,0 0-1,0-1 1,0-1 0,-21 1 0,32-3-168,-1-1 0,1 1-1,0-1 1,0 1 0,0-1 0,0 1 0,1 0-1,-1-1 1,0 1 0,0-1 0,1 1-1,-1 0 1,1-1 0,0 1 0,-1 0-1,1-1 1,0 1 0,0 0 0,-1 0-1,3-2 1,31-15-2464,-19 12 183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9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1 128,'0'0'96,"0"0"40,0 0 248,0 0-32,0 0 184,0 0 40,0 0 241,2 60 63,-7-43-224,-4 0-216,-5 2-208,7 4-120,-2 2-112,4 2 0,5 15-432,0-6-408,7-7-961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2:59:59.9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1064,'0'0'690,"0"0"-282,0 0 55,0 0 53,0 0 70,0 0-5,1 24 1040,7 8-1810,1 0 0,2-1 0,1 0 0,2 0 0,1-2 0,1 0 0,34 46 0,-30-48-1291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3:00:00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2473,'0'0'1017,"0"0"-430,0 0-152,0 0 55,0 0-192,0 0-196,0 0-44,0 0-53,0 0-28,19 11-51,-11-4 67,1 0-1,-1 1 1,-1 0 0,1 1 0,-1-1-1,9 17 1,-13-20-38,-1 0-1,1 0 1,-1 0-1,0 0 1,-1 0 0,1 1-1,-1-1 1,0 1-1,-1-1 1,1 1-1,-1-1 1,0 1 0,0-1-1,-1 1 1,-1 8-1,0-11 62,1-1 0,-1 1 0,1-1-1,-1 0 1,0 0 0,0 0 0,0 0-1,0 0 1,0 0 0,0-1 0,0 1-1,-1-1 1,1 1 0,0-1 0,-1 0-1,1 0 1,-1 0 0,0 0 0,1 0-1,-1-1 1,-3 1 0,-62 9 234,65-10-249,-67 2 1067,70-2-1068,1 0-1,-1 0 1,0-1 0,0 1-1,0 0 1,0 0 0,0 0-1,0 0 1,0 0 0,1 0-1,-1-1 1,0 1-1,0 0 1,0 0 0,0 0-1,0 0 1,0 0 0,0-1-1,0 1 1,0 0 0,0 0-1,0 0 1,0 0 0,0-1-1,0 1 1,0 0 0,0 0-1,0 0 1,0 0 0,0-1-1,0 1 1,0 0 0,0 0-1,0 0 1,0 0-1,0-1 1,-1 1 0,1 0-1,0 0 1,0 0 0,0 0-1,0 0 1,0 0 0,0-1-1,0 1 1,-1 0 0,1 0-1,0 0 1,0 0 0,0 0-1,0 0 1,-1 0 0,1 0-1,0 0 1,0 0 0,0 0-1,0 0 1,-1 0-1,1 0 1,0 0 0,0 0-1,10-8-208,11 1-227,0 1 0,1 1-1,0 2 1,-1 0 0,1 0 0,43 3-1,-64 0 413,0 0-1,1 0 1,-1 1 0,0-1-1,1 0 1,-1 1-1,0-1 1,1 0-1,-1 1 1,0 0-1,0-1 1,0 1 0,1 0-1,-1 0 1,0-1-1,0 1 1,0 0-1,0 0 1,0 0-1,-1 0 1,3 3 0,10 33 13,-11-16 353,0 0 0,-2 26 0,0-34-18,-1-10-228,0-1 1,0 1-1,0 0 1,-1 0-1,1-1 1,-1 1-1,0-1 1,0 1-1,0-1 1,0 0-1,0 0 1,0 0-1,-1 0 1,1 0-1,-1 0 1,1 0-1,-1-1 1,1 0-1,-1 1 1,0-1-1,-4 1 1,-67 24 627,58-23-508,0 0 0,-1-1 0,1 0 0,-24-1 0,40-1-421,0 0 21,27-21-2497,-14 10 436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7:31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19981 1274 100 0,'0'0'95'0,"0"0"-36"16,0 0-4-16,0 0-26 15,0 0-2-15,0 0-12 16,3-2 2-16,-3 2 2 16,0 0-18-16,0 0 12 15,0 0-13-15,0 0 0 16,0 0 1-16,0 0 68 15,0 0-21-15,0 0 4 16,0 0-9-16,0 0-20 16,0 0 3-16,0 0-7 15,0 0 21-15,0 0-12 0,0 0 22 16,0 0-12-16,0 0 2 16,0 0-21-16,0 0-10 15,0 0-2-15,0 0-4 16,0 0-6-16,0 0 12 15,0 0-18-15,0 0 11 16,0 0-4-16,0 0-3 16,0 0 5-16,0 0 0 15,0 0 1-15,0 0 11 16,0 0-11-16,0 0-2 16,0 0-15-16,0 0 16 15,0 0-14-15,0 0 12 16,0 0-13-16,0 0-3 0,-5 5 7 15,-1 4 11-15,0 4-8 16,-1 1 16-16,-5 5-16 16,0 4 16-16,-3 3-14 15,-1 7 7-15,-5 1-1 16,0 3 1-16,1 1 0 16,0-2 3-16,-1-1-2 15,4-2 2-15,0 0-3 16,3-1-1-16,1-5 6 15,2-2-7-15,2-1 1 16,-1-4 0-16,-1 1 1 16,2-2-1-16,-4 3 7 15,1 0-6-15,-3 4-2 16,0 4 9-16,-1 3 3 0,1-1-11 16,2 1 1-16,2-8 0 15,4-4-1-15,2-9 0 16,3-4 2-16,2-6-4 15,0-2 4-15,-1 0 7 16,1 0-8-16,0 0 8 16,0 0-9-16,0 0 7 15,0 0-7-15,0-5-57 16,0-7-235-16</inkml:trace>
  <inkml:trace contextRef="#ctx0" brushRef="#br0" timeOffset="1144.72">19973 1942 380 0,'0'0'101'0,"0"0"-48"16,0 0 20-16,0 0-14 16,0 0-7-16,0 0-25 15,0 0-15-15,-4 0-4 16,2 0-7-16,2 0 23 16,-1 0 1-16,1 0 18 15,-2 0-11-15,2 0 17 16,0 0-14-16,0-3-3 15,0-3-31-15,0 1-1 0,0 2 0 16,0-2 1 0,2 1 6-16,1-2 2 0,1 1-18 15,2-4 6-15,5 1 3 16,2-3-11-16,5 1 4 16,0-2 6-16,4 2-1 15,1 3 1-15,-2 0 2 16,-1 2-2-16,-2 2 2 15,-3 1-8-15,0 0 13 16,-4 1-6-16,-4 1 0 16,-1 0-1-16,-4 0 0 15,-1 0-36-15,-1 1-20 16,0 10 36-16,0 4 21 16,0 4 1-16,0 1 15 0,0 1-16 15,-4 1 2-15,-2-1 6 16,-2 2-8-16,-1-1 9 15,-4 2-8-15,-1-2 8 16,-2 1-8-16,1-3 10 16,0-3-10-16,5-4 9 15,2-4-10-15,4-4 2 16,2-5 8-16,2 0-9 16,0 0 14-16,0 0-14 15,0 0 1-15,0 0-2 16,0-5-8-16,9-7-17 15,2-5 1-15,5-5 9 16,2-4-11-16,6-1 10 0,1 0-10 16,3 1 20-16,-2 1-12 15,-2 2 16-15,-2 3-6 16,-1 4 8-16,-4 0 0 16,0 4 0-16,-3 1 0 15,-2 1 7-15,-2 2-12 16,-1 1 16-16,0 2-16 15,-2 2 14-15,1 0-11 16,0 0 2-16,0 2 0 16,-2-1-2-16,0 2 1 15,-1 0 0-15,-1 0-17 16,-2 0 4-16,-2 9-38 16,0 4 52-16,0 6 6 0,-5 2 27 15,-7 4-22 1,-1-1 1-16,-1 2 1 0,2-3-6 15,1-1 6-15,3-2-13 16,4-1 4-16,2-2-1 16,2 0-6-16,0-3-4 15,8-1 6-15,23-5-57 16,0-3-86-16,-1-5-110 0</inkml:trace>
  <inkml:trace contextRef="#ctx0" brushRef="#br0" timeOffset="2446.25">20949 1956 28 0,'0'0'372'0,"0"0"-228"16,0 0-86-16,0 0 24 16,0 0-21-16,0 0 11 15,0 0-40-15,0-47 1 0,-2 34-16 16,-2 1 6-1,-2 2 5-15,-3 0-12 0,2 1 17 16,-1 1-17-16,-3 2 14 16,1 0-30-16,-2 2 1 15,-2 1-1-15,0 3 0 16,-4 0 0-16,0 0-11 16,0 3 10-16,-2 4 0 15,1 3-6-15,0 2 8 16,1 0-8-16,-1 2 7 15,0 5-1-15,2 3-4 16,1-1-7-16,4 4 11 16,2 3-15-16,6-3 14 0,4 0-21 15,0-4 0 1,11-4-46-16,7-5 21 0,4-2 45 16,3-6 3-16,5-4 8 15,1 0-8-15,2-3 0 16,-1-10 7-16,-3-5-15 15,-2-3 16-15,-3-3-15 16,-3-3 10-16,0-2-3 16,0-3 0-16,-3 1 1 15,1 2 5-15,-1-1-4 16,-3 0 8-16,3 3-9 16,-3-2 10-16,2 1-10 15,2 0 14-15,0 0-15 16,2 0 1-16,-2 3-1 15,-1 3 1-15,-4 5 10 0,-3 2-10 16,-3 5 8-16,-4 6-9 16,-2 1 21-16,-2 3-9 15,0 0 7-15,0 0-19 16,0 0 0-16,-2 0 1 16,-2 0 0-16,-2 3-2 15,-2 6 3-15,-2 2-8 16,1 3 7-16,-2 3-2 15,-2 0-4-15,3 4 5 16,-5-1 2-16,1 0-1 16,-2 3-1-16,1 2 1 15,-4 4-8-15,2 3 17 0,1 1-20 16,2 4 13-16,3 0-9 16,5 1 5-16,3-3 1 15,3-3 0-15,0-5-12 16,0-4-1-16,9-6-13 15,5-3 15-15,0-3-11 16,4-4 16-16,0 0 12 16,7-4-4-16,3-3-1 15,7 0-1-15,5-8 0 16,0-9 0-16,1-4-13 16,-3-2-10-16,-7 0 22 15,-6-1-18-15,-8 2 19 16,-5 1 1-16,-3 1 14 15,-4 0 16-15,-2 2 1 16,-3 1-1-16,0 3-13 0,0 0 18 16,0 5-28-16,0 1 13 15,0 2-21-15,0 3 9 16,0 0-9-16,0 3-1 16,0 0 0-16,0 0-22 15,0 0-6-15,0 0-30 16,0 3 8-16,0 9 9 15,0 2 42-15,0 6 1 16,0 4 6-16,0-1-1 16,-2 5-6-16,-1-3 7 15,2-2-5-15,1 1-4 16,0-4 4-16,1-6-4 16,11-1-9-16,7-6-5 0,5-5 0 15,7-2 7-15,18-11-67 16,-7-9-145-16,-7 0-184 0</inkml:trace>
  <inkml:trace contextRef="#ctx0" brushRef="#br0" timeOffset="3361.87">21887 1840 136 0,'0'0'177'0,"0"0"-92"0,0 0-27 15,0 0 42-15,0 0-34 16,0 0-5-16,0 0-1 16,3 0-5-16,-3 0 6 15,0 0-19-15,0 0 11 16,0 0-28-16,0 0 6 15,0 0-20-15,0 0 0 16,0-2-11-16,-1 2 0 16,-2-3 0-16,1 3 1 15,-3 0-2-15,-1 0-6 16,-2 0 6-16,-4 10-5 0,-1 3 0 16,-1 3 7-16,0 1-2 15,1 1 1-15,3 1-1 16,-1 3 0-16,4 1-10 15,2-1 9-15,2 2-6 16,3-1 6-16,0-2-13 16,0 0 14-16,5-3-9 15,5-4-5-15,7-2-8 16,6-5 16-16,7-4 7 16,8-3 2-16,4 0 18 15,4-3-19-15,-2-6-2 16,-2-5 0-16,-3 0 1 15,-5-2-1-15,-5-1 0 16,-4-2 1-16,-6 2 0 16,-7-2 24-16,-6 1 1 0,-4-1 34 15,-2 2-33-15,0 0 10 16,-2 3-17-16,-5-2 1 16,-1 3-14-16,1 3-6 15,1 2 5-15,0 1-4 16,0 3 11-16,1-1-10 15,2 4-4-15,-1 0-12 16,3 1 2-16,-1 0-13 16,-1 0-9-16,-3 4 6 15,-2 7 13-15,-2 3 14 16,0 2-1-16,1 1-5 16,1 0 14-16,2 0-14 15,5 0 0-15,1 2 0 0,0-1 1 16,5-1-10-1,14-1-3-15,8-2-18 0,10-4 36 16,10-3 2-16,9-3 13 16,1-2-13-16,-2-2 5 15,-6 0-6-15,-12 0 0 16,-7 0 0-16,-11-3 0 16,-7 0 0-16,-7 1 0 15,-4 0 45-15,-1 0 16 16,0-1-13-16,0 1-34 15,0 1 10-15,0-2-24 16,0 3-1-16,-1-2 1 0,1 1-26 16,0-7-19-16,0 3-96 15,-2-4-387-15</inkml:trace>
  <inkml:trace contextRef="#ctx0" brushRef="#br0" timeOffset="4498.89">20146 1112 447 0,'0'0'166'0,"0"0"-108"16,0 0 11-16,0 0 5 15,0 0-6-15,0 0-15 0,0 0-28 16,2 0-6-16,-2 0-12 16,0 0 30-16,0 0-18 15,0-2 19-15,0 2-24 16,0 0 4-16,0-1-17 16,0-3 0-16,4 1 20 15,1-4-21-15,2-3 0 16,8-2-7-16,2-5 6 15,3 1-22-15,3-1 11 16,-5 2-1-16,-3 0 6 16,-5 7-15-16,-4 2-18 15,-6 6-11-15,0 0-58 16,-10 2-163-16</inkml:trace>
  <inkml:trace contextRef="#ctx0" brushRef="#br0" timeOffset="6978.21">23729 1857 205 0,'0'0'169'16,"0"0"-122"-16,0 0-25 15,0 0-19-15,0 0 27 16,0 0 12-16,21-34 13 16,-17 27-26-16,-2 0-2 15,-1-1 1-15,-1-1 24 16,0 5 10-16,0-2-25 16,0-1-8-16,-5 1-20 0,0 0 8 15,-2-4-17 1,-1 3-1-16,-4 0-7 0,2 1 0 15,-2 2 8-15,-3-1-10 16,0 3 10-16,-1 1-6 16,1 1 5-16,-5 0-4 15,1 0-1-15,-2 5 6 16,-3 5 0-16,0 2 0 16,-1 3 0-16,4-1 0 15,0 1 1-15,3 3-2 16,5-1-1-16,1 1-5 15,2 1 8-15,0 1-2 16,3 1 1-16,0-1 0 16,2-1-1-16,2 0-5 15,3-1 5-15,0-1-8 0,0-3 7 16,5-3-28-16,9-3 18 16,3-2 12-16,5-6 22 15,7 0-9-15,4-3-3 16,4-11 6-16,3-5-15 15,0-6 12-15,2 0-12 16,-2-4 9-16,-1-4-9 16,-2-1 4-16,-1-3-4 15,-4-4 7-15,-5 0 0 16,-4 0-7-16,-2-3 1 16,-4 3 7-16,-3 1-18 15,-2 7 18-15,2 2-11 16,-4 6 4-16,1 4-4 0,-3 6-3 15,-2 4-1-15,-4 6 6 16,-2 4-12-16,0 1-2 16,0 0-37-16,0 0 35 15,-3 0 3-15,-7 6 13 16,-1 6 0-16,-2 2 1 16,-2 4 5-16,1 4-6 15,0 1 0-15,0 2 0 16,-1 1-2-16,2 4 4 15,-2 1-4-15,1 0 3 16,0 3-1-16,3 0 0 16,2 0-1-16,0-1 1 0,5-1-1 15,1-1 1 1,1-1-1-16,2-4-6 0,0 0 5 16,0-5 1-16,9-3-8 15,5-2-7-15,5-7 4 16,8-2 12-16,8-7 26 15,7 0-19-15,9-7 11 16,3-8-17-16,3-4-2 16,-1-4-2-16,-2-2 2 15,-8 2-5-15,-6-2 5 16,-10 0 1-16,-10 5 0 16,-9-1 9-16,-9 4-8 15,-2 2-2-15,-2 4 0 16,-14 0 1-16,-3 4 0 15,-10 5 6-15,-2 2-6 0,-4 0-6 16,2 0 6-16,4 4 0 16,8 4-1-16,3-2-2 15,6 5 1-15,2 1-7 16,6 6 8-16,1 5-10 16,3 6 9-16,0 4 1 15,0 2-10-15,10 1 10 16,6-2-11-16,5-5 11 15,4-5-19-15,7-5-2 16,27-13-5-16,-6-3 11 16,-1-3-121-16</inkml:trace>
  <inkml:trace contextRef="#ctx0" brushRef="#br0" timeOffset="8461.84">25103 1842 91 0,'0'0'95'0,"0"0"-83"16,0 0-12-16,0 0 1 16,0 0 21-16,0 0 18 15,0 0-9-15,37 16 19 16,-11-16 18-16,6 0 13 15,10 0-38-15,9-6 3 16,6-8-36-16,-1-1 5 16,1-5-15-16,-2-1 7 15,-7-3-5-15,-5-1 6 16,-6-6 37-16,-5 0-12 16,-6-5 21-16,-4-3-14 15,-6-5-5-15,-4-2-21 16,-5 0 15-16,-4 0-1 0,-1 3-2 15,-2 4-3-15,0 3-17 16,0 9 9-16,0 2-14 16,0 7 11-16,0 6-5 15,-2 4-14-15,-5 4 5 16,-2 1 2-16,-2 0 0 16,-5 3 0-16,-2 0 0 15,-6 0 0-15,-4 8-8 16,0 4 10-16,1 1-4 15,1 2 4-15,4 4-11 16,-1 2 9-16,3 5 0 16,-3 3-2-16,1 6-4 0,0 2 5 15,-1 3 2-15,1 1-10 16,1-1 14-16,2 1-11 16,3 3 4-16,3-1 1 15,6 2 1-15,2-1-7 16,5-1 7-16,0-2-16 15,2-2 6-15,11-5-15 16,8-3 15-16,3-4-26 16,6-6 11-16,4-4 5 15,6-7 20-15,8-8 8 16,3-2-8-16,3 0 0 16,-1-12-9-16,-4-3 8 15,-7-2-14-15,-7-2 8 0,-7-1-6 16,-6-2 13-16,-7-3 1 15,-3 1-1-15,-5-5 20 16,-4 0 17-16,-3 0 27 16,0 2-44-16,0 3 12 15,0 4-23-15,0 6 19 16,0 2-26-16,0 7-1 16,0 2 1-16,0 1-2 15,0 2 0-15,0 0-10 16,0 0 9-16,0 0-41 15,0 0 14-15,0 0-19 16,0 2 21-16,0 6 11 16,0 1 6-16,-3 8 9 0,-1 3 1 15,-5 6 19 1,0 3-20-16,-1 4 16 0,-1-1-14 16,4 1 3-16,1-3-4 15,1-2-1-15,5-5 1 16,0-3-1-16,0-8-32 15,26-11-117-15,0-1-97 16,4 0-7-16</inkml:trace>
  <inkml:trace contextRef="#ctx0" brushRef="#br0" timeOffset="9280.31">26293 1783 461 0,'0'0'143'16,"0"0"-96"-16,0 0-9 15,0 0-8-15,0 0-2 16,0 0 0-16,0 0 19 15,6 0-21-15,-6 0 14 16,0-3-25-16,0-6 24 16,0 1-8-16,0-6 17 15,0 1-22-15,0 1-25 0,0 0 18 16,-1 0-19-16,-4 4 0 16,-1 1 8-16,-3 4-11 15,-1 0 3-15,-2 1-13 16,-4 2-5-16,-1 0-5 15,-2 5-3-15,1 6-11 16,0 5 18-16,0 1-12 16,3 3 29-16,-1 0-11 15,1 5 12-15,-1-2 1 16,2 1-2-16,2-2 1 16,3-4-15-16,6-2 7 15,3-5-17-15,0-4-10 16,9-2-56-16,10-2 45 0,7-3 47 15,5 0 3-15,3-2 3 16,1-7 1-16,-2-2 3 16,-5-1-9-16,-4 3 21 15,-8 1-6-15,-7 1 13 16,-1 2 8-16,-5 0 23 16,0 0-29-16,0 0-6 15,1 3-12-15,-3 0-12 16,-1-1 0-16,2 3 5 15,-2 0-12-15,0 0-2 16,1 0 7-16,2 0-25 16,-1 0 13-16,-1 3-20 15,1 7-18-15,-2 6 24 16,0 6 20-16,0 6 7 16,-3 6 1-16,-9 5 19 0,-4 1-20 15,-4 6 9-15,-2 0-9 16,-4 2 3-16,1-2-2 15,1 0-1-15,1-4 1 16,3-4 0-16,2-2-2 16,6-5 1-16,2-6 0 15,4-4-23-15,4-6-10 16,2-9-45-16,6-6-104 16,11-11 2-16,-1-8-115 0</inkml:trace>
  <inkml:trace contextRef="#ctx0" brushRef="#br0" timeOffset="10396.01">26535 1789 80 0,'0'0'252'16,"0"0"-158"-16,0 0-57 16,0 0-15-16,0 0-3 15,0 0 1-15,0 0 20 16,18-43 27-16,-18 41-7 0,0 1-12 16,0 1-19-16,0 0 7 15,0 0-36-15,0 0 0 16,0 0-7-16,-3 0 6 15,-6 3-6-15,0 11 7 16,-5 6 0-16,0 3 6 16,0 4-9-16,1 1 9 15,4-2-12-15,4 2 7 16,2-6-2-16,3-2-5 16,0-3-5-16,0-4 9 15,5-4-11-15,4-1 13 16,1-3 0-16,4-2 28 15,2-3-20-15,3 0 13 16,4 0-13-16,-1-7 2 16,1-5 0-16,-1-2-10 0,0 2 0 15,-4-4 6-15,2 1-13 16,-1-2 7-16,-1-3-7 16,0-1 8-16,-3-2-1 15,-2 1 2-15,-2 0 4 16,-5 0-4-16,1 4-2 15,-4 3 9-15,-2 5-8 16,-1 3 4-16,0 5 2 16,0 1-14-16,0 1 3 15,0 0-11-15,0 0-2 16,0 0-3-16,0 0 1 16,0 1-34-16,0 8 31 15,0 4-1-15,0 4 23 0,0 4-9 16,-4 6 9-16,-2 0 9 15,-1 5-2-15,0-2 0 16,1 2-7-16,-1-1 0 16,3-6 7-16,1-4-13 15,3-6 6-15,0-6 0 16,0-4-26-16,7-2 8 16,8-1 18-16,3-2 16 15,1 0 9-15,5 0-14 16,1-7 10-16,-1-2-21 15,-1-3 17-15,-1-4-17 16,-1-3 16-16,-4-1-15 0,-3-4 14 16,0-4 5-16,-3 1-13 15,-1-3 10-15,-1-1-15 16,-3 2 17-16,1 0-19 16,-4 6 16-16,0 4-6 15,0 6 11-15,-2 5-15 16,-1 4 1-16,0 1-6 15,2 3 0-15,-2 0-2 16,0 0-13-16,0 0 13 16,0 0-31-16,0 0 10 15,0 5-24-15,0 5 25 16,-2 4 21-16,-1 3 6 16,-1 1 8-16,-1 4-13 15,-2 0 4-15,1 3-3 16,-1 0 8-16,2 1-10 0,0 0 11 15,5-4-10-15,0-2-1 16,0-4 0-16,4-3-16 16,8-7 3-16,8-2 13 15,6-2-8-15,7-2 8 16,18-5-22-16,-7-5-66 16,-5-2-170-16</inkml:trace>
  <inkml:trace contextRef="#ctx0" brushRef="#br0" timeOffset="11878.1">27582 1828 367 0,'0'0'196'16,"0"0"-95"-16,0 0-4 16,0 0-18-16,0 0-4 15,0 0-42-15,0 0-4 16,3-5-14-16,-3 0 11 16,0-3-13-16,0 1 8 15,0-4-6-15,0 2-15 16,0-2 0-16,-9-1-2 15,2-2 1-15,-4 1-33 16,-4 1 24-16,2 1-12 16,-5 3 4-16,1 2 0 0,-2 2 4 15,1 4 4-15,0 0-12 16,-1 0 13-16,2 0-12 16,1 10 15-16,1 2-14 15,0 5 20-15,-1 3-9 16,-2 6 9-16,0 0 0 15,-1 2 0-15,1 2 0 16,7-3-8-16,7-3 8 16,4-3-36-16,1-6 5 15,16 0-28-15,7-7 59 16,9-1 12-16,5-5 4 16,4-2 2-16,3-2 0 15,-1-10-5-15,-3-4-13 0,-5-1 16 16,-5-4-16-1,-4 0 18-15,-6-3-17 0,-4-2 18 16,-6-2 2-16,-2-2 8 16,-5-2 12-16,0-3-25 15,-2-5-5-15,1 1-10 16,0 0-2-16,0 3-12 16,2 6 12-16,1 7 2 15,0 6-1-15,-1 3 0 16,1 4 0-16,-1 2-1 15,0 4 3-15,-2 1-8 16,-2 1 10-16,-1 2-11 16,0 0 7-16,0 0 0 15,0 0-21-15,0 0-4 16,-1 0 2-16,-2 0-17 0,-2 9 27 16,-1 3 13-1,-3 3 5-15,0 4-3 0,0 6 2 16,-2 0-3-16,0 5-1 15,0 1 0-15,0 1 0 16,2 2 0-16,-1-1 2 16,3-1-4-16,-2-3 9 15,5 0-8-15,1-4 1 16,3-1 0-16,0-1-8 16,0-3-1-16,10-1 2 15,6 0-9-15,4-4 16 16,1 0 0-16,4-5 18 15,2-1-18-15,0-5 16 16,1-4-14-16,0 0 12 0,2 0-5 16,0-9-2-16,1-5 3 15,1-4-1-15,-1-2 12 16,0 1-20-16,-2-4 28 16,-1 1-16-16,-1-1 9 15,-6 0-15-15,1-1 12 16,-7 2 8-16,0 1 4 15,-6 3 11-15,0-1-25 16,-5 2 10-16,-2 3-25 16,-2 0 4-16,0 4-5 15,0 2-2-15,0 3-9 0,0 3 9 16,0 0-7 0,-5 2-22-16,-2 0 21 0,-5 0-14 15,-4 0 7 1,-5 7-14-16,-5 6 20 0,1 1-5 15,-3 6 15-15,0 3 0 16,1 4-5-16,-2 2 3 16,5 2 4-16,0 1-4 15,7-3-4-15,5 2 5 16,7-6-8-16,5-4-3 16,3-2-20-16,17-6 1 15,11-1 30-15,11-7 1 16,3-1 10-16,5-4-8 15,1 0-4-15,-3-7-9 16,-5-2-1-16,-6-4-28 0,-6-1-18 16,-5-1-27-16,-7-10-54 15,-4 6-92-15,-6 1-102 0</inkml:trace>
  <inkml:trace contextRef="#ctx0" brushRef="#br0" timeOffset="12883.89">28407 1741 104 0,'0'0'206'0,"0"0"-66"16,0 0-46-16,0 0 6 15,0 0-35-15,0 0-15 16,0 0-30-16,-16-5-2 15,16 5-18-15,0 0 0 16,0 0 0-16,0 0-26 16,3 0 6-16,4 0 13 15,0 0 7-15,2 0 13 16,0 0 8-16,2 0-20 16,-2 5 12-16,0 0-12 15,1-2-1-15,-3 1 0 16,1 3 1-16,-2-2-2 15,1 1-3-15,-4 0-13 0,-1 0-17 16,-2 3 13 0,0-2-15-16,0 0 28 0,-3 0 6 15,-9-1 2-15,-3 1 10 16,-3 2-9-16,1-2 6 16,-2 3-1-16,2-1-5 15,3 1 0-15,2 0-2 16,3 0 1-16,3 0-7 15,6-2-22-15,0 0-42 16,6 0-8-16,13-2 4 16,4 2 75-16,-1-1 0 15,4 0 17-15,-3-1-17 16,-2 2 7-16,-3 1-6 16,-3-1 0-16,-3-2 5 15,0 4-4-15,-5-3-2 0,1 0 8 16,-2 2-16-16,-1 2 2 15,-1 1-6-15,0 4 12 16,2 3 20-16,-1 4 9 16,1 4-8-16,1 4-10 15,-1 3-3-15,0 5 1 16,-1 3-8-16,-1 2 6 16,-2 2-7-16,-2 0-2 15,0-6 1-15,-3-3 1 16,-11-7 14-16,-2-6-13 15,-2-9 44-15,-3-5 40 16,-4-6-5-16,-2-4-30 16,-3 0-9-16,-1-5-17 0,-1-9-5 15,4-5 6 1,1-1-2-16,6-2-6 0,2 0-8 16,5-2 30-16,6 0-32 15,3 1 18-15,5 0-5 16,0 1-6-16,5 1-14 15,12 0-2-15,7-1 2 16,7 2 0-16,5-4-11 16,5 4 22-16,5-5-22 15,-1 4 12-15,2-5-2 16,-2 3-5-16,-3 2 6 16,-10-1 0-16,-5 7 0 0,-10 3 4 15,-6 1-2 1,-6 4 15-16,-3 2-16 0,-1 0 23 15,-1 0-24-15,0 1 11 16,2 1-10-16,-1 0-1 16,1 1 0-16,-1 2-14 15,1-3 14-15,1 3-23 16,-2 0-45-16,1-2-176 0</inkml:trace>
  <inkml:trace contextRef="#ctx0" brushRef="#br0" timeOffset="16396.2">29575 1756 199 0,'0'0'221'0,"0"0"-114"16,0 0-31-16,0 0-22 16,0 0 3-16,0 0-31 15,0 0-10-15,0-17 4 16,0 13 19-16,0 2 2 15,-3-2-12-15,-2-1-5 16,-1 0-24-16,2 2 15 16,-3-1-14-16,-1-1 3 0,2 3-4 15,-2-3-6-15,0 4 6 16,0-2-7-16,1 3 7 16,-4 0-4-16,-5 0-8 15,-1 0 19-15,-4 9-8 16,-2 3 1-16,0 1-1 15,-1 3-1-15,-1 1 1 16,0 0 1-16,1 5 0 16,3 2-6-16,4 0 2 15,8 1 4-15,7 1-17 16,2 0 4-16,11 0-13 16,16-3 26-16,8-2 6 0,7-4 23 15,8-4 5-15,4-6-33 16,4-4 12-16,-4-3-7 15,-4 0-3-15,-8-6-2 16,-8-2-1-16,-11-1 2 16,-7-3-1-16,-8-1 17 15,-2 0-4-15,-3 0 22 16,-2-2-15-16,1 1 13 16,-2 2-22-16,2 2 2 15,0 1-14-15,-1 4-1 16,1 2 1-16,-2 2-8 15,0 1 7-15,0 0-19 16,0 0 0-16,0 0-35 0,0 1 0 16,0 9 5-16,0 3 37 15,0 5 4-15,-3 0 9 16,3-1 7-16,0 1-6 16,0-2-2-16,11-4-21 15,6 2 11-15,7-6-4 16,5-1 15-16,4-7-11 15,0 0 11-15,0 0 0 16,-1-6 0-16,-5-7-1 16,-3-2 2-16,-5-2-2 15,-5-2 2-15,-4-1 32 16,-4-3-12-16,-3-1 16 16,-3-1-4-16,0-2-12 15,0 0-21-15,0 2 2 16,-2 0-4-16,-5 5-7 0,-2 6 8 15,0 2-30-15,-2 7 23 16,-5 5-23-16,-8 0 0 16,-3 4-34-16,-10 9-18 15,1 4 13-15,1 2 27 16,2 0 42-16,3 1-12 16,5 3 12-16,-1 0 2 15,7 5-1-15,-1-1 0 16,8-3 1-16,4-2 4 15,6-2-5-15,2-3-1 0,0-2-6 16,15-4 7 0,5 0 21-16,3-2 11 0,7-6-12 15,6 0 8-15,5-3-2 16,6 0-6-16,3-6-1 16,4-8-18-16,-3-3 13 15,0-1-14-15,-5-1 11 16,-4-1-11-16,-5-1 15 15,-4-1 26-15,-6 0-2 16,-2-2-13-16,-7-2 3 16,0-1 2-16,-8 0-31 15,1 1 12-15,-7 2-11 16,-1 1 1-16,-1 4 5 16,-1 5-4-16,-1 2-3 15,2 5-1-15,-2 4 0 0,0 2-8 16,0 1 8-16,0 0-31 15,0 0 1-15,0 0-19 16,0 0 1-16,0 1 3 16,0 6 33-16,0 2 13 15,0-1 1-15,0-1-1 16,4 1 1-16,5 0-2 16,-2-2-13-16,3 2 3 15,0-1-20-15,2-2 18 16,-3 2-7-16,0-4 11 15,-2 0 9-15,-2 1 0 16,-1-2-7-16,-2 0 5 16,1 1 1-16,-2 0 2 15,2 3-2-15,0-1 1 0,3 4 0 16,-3 2 0-16,-2 1-18 16,-1 2-9-16,0 1-22 15,0-1 36-15,-1 1 8 16,-12 2 5-16,-1 0 0 15,-5-1 12-15,-3 3-1 16,0-1 21-16,0 1-7 16,6 0-24-16,4-1 8 15,7-1-9-15,5-2-2 16,0-6 2-16,15 0 0 16,8-2 51-16,3-4-11 15,4-3-11-15,3 0-9 16,0 0-2-16,1-5-18 15,-2-6 14-15,-1-3-13 0,-3-4 8 16,1-4-9-16,-3-5 11 16,-2-4-11-16,0-3 7 15,-4-3-7-15,0-3-7 16,-2 0-15-16,-1 0-10 16,-1 3 21-16,-1 6-6 15,-2 8 17-15,-4 8 0 16,-3 5 5-16,-3 5-5 15,-1 2-1-15,-1 3 1 16,-1 0-6-16,0 0 5 16,0 0-14-16,0 0 15 15,0 0-11-15,0 0 10 0,0 0-8 16,0 0 9-16,0 0 0 16,0 0-2-16,0 0 2 15,0 0 0-15,2 0-8 16,-2 0 14-16,2 0-12 15,-2 0 5-15,0 0 0 16,0 0 1-16,0 0 2 16,0 3 24-16,0-3-12 15,0 0 5-15,0 0-17 16,0 0 2-16,0 0 2 16,0 0-7-16,0 0 1 15,0 0-1-15,0 0-5 16,0 0-15-16,0 4 12 0,-2 0 9 15,0 2 10 1,-1 2-9-16,0 0 9 0,0 5-9 16,2-1 3-16,1 3-4 15,0-1-1-15,0 1 0 16,7-1-11-16,7-2 1 16,1-1-2-16,2 0 13 15,3-3 0-15,1-1 17 16,-2 0-16-16,-2-3 11 15,-6-1-5-15,-1 0-6 16,-4-3 8-16,-3 1-9 16,-2-1 13-16,1 0-12 15,-2 1-2-15,0 2-3 0,0 1-5 16,0 2-12 0,-2 5 21-16,-1 6 2 0,-1 0 10 15,-1 5 2-15,0 1-14 16,1 2 0-16,-2 2-11 15,0 0 11-15,0 3-17 16,0 0 15-16,0-5-15 16,6-4 1-16,0-4-4 15,0-7-22-15,15-1 42 16,6-6 23-16,3-3 16 16,6 0-26-16,1 0 20 15,0-7-16-15,1-8 1 16,-3-2 9-16,-4-1 12 15,-3-4-3-15,-1-3-21 0,-6-3 6 16,-1 0-19-16,-3-2 21 16,1 0-22-16,-5 1 28 15,1 0-16-15,-2 0-12 16,2 3-1-16,0 1 1 16,0 3-2-16,-2 2-13 15,-2 3 13-15,2 3-21 16,-6 3 22-16,0 0-25 15,0 5-1-15,0 3 6 16,-7 0 3-16,-7 3 4 16,-4 0-2-16,-3 0 14 15,-3 4-14-15,-1 9 13 16,0 2 2-16,3 2 0 0,3 2-9 16,3 3 8-16,3 1 0 15,4 4-10-15,1 0 10 16,7 0-12-16,1 1 12 15,9-3-36-15,10-1 27 16,8-4 10-16,4-4 6 16,4-7-6-16,-1-3-1 15,-1-6 0-15,-5 0-34 16,-4-3-17-16,-6-6-54 16,-9-3-105-16</inkml:trace>
  <inkml:trace contextRef="#ctx0" brushRef="#br0" timeOffset="17262.88">31512 1845 35 0,'0'0'258'16,"0"0"-62"-16,0 0-80 16,0 0-43-16,0 0-54 15,0 0 19-15,0 0-8 16,27-42-3-16,-19 36-25 16,-1 1 21-16,3 2-10 15,-1 2-7-15,2 1-6 0,1 0 1 16,-2 0-2-16,-1 0-5 15,-1 3 6-15,-4 5-25 16,-1 4 11-16,-3 4-1 16,0 2 15-16,0 6 6 15,-4 3 1-15,-4 2-4 16,-2 2-3-16,2 1-25 16,2-1-67-16,2-4 18 15,-2-5 19-15,2-3 32 16,1-8 10-16,-1-3 13 15,4-8 0-15,0 0 42 16,0 0 35-16,5-12-46 0,10-5-2 16,3-3-11-16,4-3 6 15,5-5-23-15,3 2-1 16,1-1-1-16,2 1-5 16,-3 2 5-16,0 5 1 15,-4 2-5-15,-3 2 6 16,-5 4-2-16,-4 5 2 15,-4-1 5-15,-6 3-6 16,-2 3 13-16,-2 1 0 16,0 0-12-16,0 0-1 15,0 0-13-15,0 0-8 16,0 5-36-16,0 8 56 16,-5 3 1-16,-2 4 7 0,-1 1 0 15,-4 4-6 1,0 3 9-16,-2 4-10 0,0 2 3 15,-1 2 3-15,5 0-12 16,2-4-2-16,6-5-10 16,2-5-25-16,5-8-9 15,12-4 16-15,3-6 36 16,3-4 22-16,2 0-6 16,2 0 28-16,-1-11-22 15,0-4 23-15,3-2-21 16,-3-3 2-16,1-2-24 15,2 1 9-15,-1-8-10 16,2 2 0-16,1-6-2 16,2 0-3-16,-2-6 3 15,-1-1-21-15,0-4-1 0,6-28-42 16,-8 13-88-16,-4 2-246 16</inkml:trace>
  <inkml:trace contextRef="#ctx0" brushRef="#br0" timeOffset="17628.52">32450 1381 111 0,'0'0'93'16,"0"0"-67"-16,0 0-19 15,0 0 1-15,0 0-8 16,0 0 2-16,0 0 4 16,0-22-5-16,0 19 25 15,0 3 27-15,0 0-14 0,0 0-23 16,0 0-15-16,-4 11 0 15,-8 7 11-15,0 11 6 16,-3 8 16-16,-1 9-17 16,-2 7 13-16,0 3-20 15,-1 3 3-15,-2 2-3 16,-3-2-8-16,-2-3 10 16,1-1-11-16,0-5 4 15,0-4-4-15,5-4-1 16,-1-2 0-16,6-3 0 15,2-5 0-15,5-4-18 16,4-5-15-16,1-7-19 16,3-4 23-16,0-4-33 15,0-8-26-15,1 0-57 0,5 0 65 16</inkml:trace>
  <inkml:trace contextRef="#ctx0" brushRef="#br0" timeOffset="18546.18">32191 1877 232 0,'0'0'143'0,"0"0"-110"15,0 0-2-15,0 0-21 0,0 0 14 16,0 0-9-16,0 0 8 16,12 0-9-16,-9 0 27 15,-2 0 6-15,2 0 4 16,0 4 4-16,3 1-21 16,3 4 2-16,2 1-24 15,1 1 3-15,4 0-14 16,2-1 11-16,0-3-11 15,4 0 10-15,0-2-5 16,0-2-4-16,0-3 11 16,0 0-12-16,-1 0 13 15,2 0-11-15,-3 0-6 16,-2 0 12-16,-1-5-10 0,-5-2 2 16,-1-1 8-1,0-1-8-15,-3-1 0 0,2 0 5 16,-3 1-3-16,-1-1 10 15,2 0-7-15,-3 1 7 16,0 1-12-16,-2 4 0 16,-3-1 0-16,2 5 9 15,-2-3-10-15,0 3-12 16,0 0-14-16,0 0-20 16,-3 0 37-16,-9 0-29 15,-6 0 37-15,-6 0-19 16,-4 5-1-16,-1-1 1 15,4-1-10-15,5 2 14 0,3 0 4 16,3 1 11-16,2 0 1 16,2 4-7-16,2 0 4 15,1 2 3-15,3 1 0 16,1 2-2-16,3 0 2 16,0 2-11-16,0 0 11 15,14 2 0-15,4-2 39 16,9 3-11-16,5-3 9 15,0 0-22-15,1-3 18 16,0-2 0-16,-2-5-4 16,2 1-6-16,0-5-11 15,-2 0 14-15,-1 0-19 16,-2-3 13-16,-5 0-13 16,-2 0 15-16,-5 0-15 0,-6 0 5 15,-1 0 7 1,-4 0 20-16,-2 0 16 0,0 0-19 15,-2 0-1-15,1 0-34 16,-2 0 10-16,0 0-10 16,0 0 0-16,0 0-1 15,0 0 1-15,0 0-1 16,0 0-4-16,0 0 3 16,0 0-23-16,0 0 4 15,-15-4-64-15,1-1-23 16,-6-2-230-16</inkml:trace>
  <inkml:trace contextRef="#ctx0" brushRef="#br0" timeOffset="35297.71">6050 6984 41 0,'0'0'37'0,"0"0"-12"15,0 0 6-15,0 0-18 16,0 0-5-16,0 0-8 15,0 0 0-15,0 0 13 16,0 0 12-16,0 0 3 16,0 0-9-16,0 0 0 15,0 0-18-15,0 0 16 0,0 0-2 16,0 0 0 0,0 0 10-16,0 0 10 0,0 0 4 15,0 0-8-15,0 0 20 16,0 0-15-16,0 0-3 15,0 0-20-15,0 0 6 16,0 0-13-16,0 0 5 16,0 0-2-16,0 0-8 15,0 0 9-15,0 0-9 16,0 0 24-16,0 0-11 16,0 0 12-16,0 0-7 15,0 0 4-15,0 0-3 16,0 0-2-16,-2 0-4 15,-1-2-11-15,0 1 10 16,3-2-13-16,-3 3 10 0,0 0-8 16,3-1 4-16,-3 1-5 15,1 0-2-15,1 0 1 16,-1-2 0-16,1 2 0 16,-3 0 0-16,1-1-1 15,0 1 2-15,0-2-2 16,-2 2 2-16,1 0-1 15,-1-2 0-15,-2 2 0 16,1 0-1-16,-2 0 0 16,-4 0 1-16,-1 0-16 15,-4 2 0-15,1 4-4 16,-3 0 19-16,5 1-11 16,1-2 11-16,3-1-6 0,-1-1 7 15,5 0-1 1,3 0 1-16,-3-1-1 0,5-2 1 15,-1 0-1-15,2 2-3 16,0-2 3-16,0 0 1 16,-1 1 0-16,1-1-2 15,0 0 0-15,-2 1 2 16,2-1 0-16,0 2 0 16,-1-2 0-16,1 0 6 15,0 0-6-15,-2 0 0 16,-1 0-1-16,0 1 0 15,-1 2 1-15,-1-1-2 0,1-1 2 16,1-1 0 0,3 1-1-16,-3-1 2 0,3 0-2 15,-3 0 2-15,1 3-1 16,2-3 0-16,0 0 2 16,0 0-1-16,0 0 0 15,0 0 0-15,0 0-1 16,0 0 1-16,0 0 0 15,-1 0-2-15,-1 0 1 16,-1 0-1-16,-1 0-1 16,-2 3-9-16,-1-1 10 15,1-1-9-15,1 2 10 16,-1-2-13-16,6 1 13 16,-3-2-8-16,3 0 8 15,0 0 0-15,0 0 0 0,0 0 0 16,0 0-2-16,0 0 2 15,0 0-5-15,0 0 4 16,0 0-5-16,0 0 5 16,0 0 1-16,0 0-1 15,0 0 1-15,0 0-2 16,0 0 2-16,0 0 0 16,0 0 0-16,0 0 0 15,0 0 1-15,0 0-1 16,0 0 1-16,0 0-1 15,0 0 0-15,0 0-1 16,0 5-7-16,0-2 8 16,0 3-1-16,0 4 1 0,0 0 0 15,0 5 1 1,3 2-1-16,0 3 1 0,0 0-1 16,0 4 0-16,2-1 2 15,-2 3-2-15,0-2 0 16,1 1 1-16,-3 1-1 15,1-2 0-15,-1-3 2 16,2 0-1-16,0 0 0 16,2-2 0-16,-2 3-1 15,3 1 5-15,-3 1-3 16,-3-1-1-16,0 4-1 16,0-3 1-16,0 0 1 15,0 1 5-15,0-3 2 16,0-2-9-16,0 0 1 0,0-3-1 15,0 1 11-15,0 0-10 16,0 0 6-16,0 2-7 16,0 1 6-16,4 1-5 15,1 0-1-15,-1-1 1 16,1 1-1-16,1 0 5 16,-2 0-4-16,2-3-2 15,-3 1 2-15,0-2-1 16,0-2 0-16,0 0 0 15,-3-3 0-15,3 1 0 16,-3 4 1-16,3 0-1 16,-3 3 7-16,2 4-5 15,-2 2 2-15,0 2-3 0,0-1-1 16,0 1 1-16,0-2-1 16,0-2 1-16,0-2 0 15,0 1-1-15,0-1 1 16,0-1-2-16,0 2 2 15,1-2-2-15,4 0 1 16,0-1 0-16,0-1 0 16,-1-3 1-16,-1 2-1 15,2-2 1-15,-5 0-1 16,3 0 1-16,-3 2-1 16,0 2 0-16,3 0 7 15,-3 2-7-15,0 2 0 16,3 0 0-16,4 0-1 15,-1 3 0-15,0-3-4 16,0 2 4-16,0-3 1 0,3 3 0 16,-3-2 0-16,0 2 6 15,-1 0-6-15,-1 0 0 16,3 1 0-16,-2-2 0 16,-1 2-1-16,1-1 2 15,-2-1-2-15,3-1 2 16,1-1-1-16,-2 0 0 15,-1 0 0-15,-1-1 1 16,0 1-1-16,0 0 0 16,-1 0 0-16,-1-1 4 15,-1 5-3-15,0-1-2 16,0-1 2-16,0 2-1 16,0 0 0-16,0-1 1 0,0-1-2 15,0-4 2-15,0-2-2 16,0-2 2-16,0-5-1 15,0 0 2-15,0 0-2 16,0 1 0-16,0 1 0 16,-6 0 0-16,0 4 1 15,0 0-1-15,-4 1 0 16,4 2 1-16,-3-1-1 16,1 0 2-16,0-3-2 15,0 0 5-15,2-4-5 16,3-3-1-16,3 0 1 15,0 0-1-15,0-4 0 0,0 3-7 16,0 0 7-16,0 0-6 16,0 2 6-16,0 0-16 15,0 1 8-15,0 3-4 16,0 3 3-16,0 1 2 16,0 4-5-16,-6 0 13 15,-3 0-8-15,2 0 6 16,-1-4 4-16,2-1-4 15,-1-2 2-15,1-3-1 16,3-2 1-16,3-2-1 16,0-2-1-16,0-3-14 15,0 2-5-15,0 0-23 16,6-1 17-16,4 0-3 0,-4-1 7 16,0 1-11-16,-3-3 0 15,0 1 16-15,-1-3 8 16,-2 2 10-16,1-1-8 15,-1-2 8-15,0 0 1 16,0 0 9-16,2 0-9 16,-1 0 7-16,2 0-7 15,-2 0-1-15,-1 0 13 16,2 0-6-16,-2 0 12 16,0 0-2-16,0 0 9 15,0 0-4-15,0 0 1 16,0 0-13-16,0 0-10 15,-7 0 0-15,1-2 11 0,0-2 11 16,-2 0 3 0,2 0 12-16,-1 1-17 0,1-2 12 15,0 3-19-15,0-1 6 16,1 0-8-16,0 0-3 16,2 0 2-16,1 1-3 15,2-1-1-15,0 1-6 16,0 1 0-16,0-1-15 15,0 1 14-15,0 1-5 16,0 0 6-16,0 0 16 16,0 0-15-16,-1 0-1 15,-1 0 5-15,2 0-5 16,0 0 0-16,0 0 5 16,0 0-5-16,0 0 0 0,0 0-1 15,0 0 0-15,0 0 1 16,0 0-15-16,0-1-1 15,0-1 2-15,0 2 14 16,0-1 1-16,0 1 14 16,0 0-14-16,0 0 0 15,0 0 8-15,0 0-9 16,0 0 6-16,0 0-6 16,0 0 10-16,0 0-10 15,0-1 0-15,0 0 1 16,0-1-1-16,0 1 10 15,0-1-4-15,0 2-4 16,0-2-1-16,0 2 9 0,0-1-8 16,0 1 12-16,0 0-8 15,0 0 6-15,0 0-12 16,0 0 1-16,0 0-1 16,0 0 0-16,0 0 0 15,0 0 1-15,0 0 4 16,0 0-4-16,0 0-2 15,0 0-8-15,0 0 9 16,0-2 0-16,0-3 0 16,9 0 0-16,3-2 0 15,-3 0 0-15,4 0 0 16,-1 2-1-16,-3 1 1 16,0 1 0-16,-3-2-1 0,3 2 0 15,3-2 1 1,3-1-9-16,0 0 9 0,6 0-9 15,-2-1 9-15,1-1-14 16,0 2 13-16,-2 0-12 16,3 1 12-16,0-1 0 15,1 0-6-15,2 1 6 16,-1-1-4-16,2 0 4 16,2-1 1-16,0 0-1 15,-1 1-4-15,1-2 4 16,-4 2 1-16,-1 1-1 15,-1 2 0-15,-6 3 0 16,1 0-9-16,-4 0 1 16,3 0 2-16,-3 0-6 15,3 0 13-15,-3 0-6 0,4 0 6 16,-2 0-2-16,-2 1 2 16,1 1-1-16,-1 1-3 15,1-1 4-15,-2 0 0 16,-2-1 0-16,3 2-26 15,-3 0-7-15,-3 0-1 16,0-1 7-16,-2 1 2 16,-1-1 5-16,0-1 20 15,3 0 0-15,-3 1 1 16,0-1-1-16,-1 1 0 16,-1-1-10-16,1 1 9 15,-2 0-7-15,0-2 8 0,0 0 2 16,1 0 11-1,-1 0 7-15,2 0-17 0,-1 0 4 16,-1 0 0-16,0 0 19 16,0 0-8-16,0 0 2 15,0 0 3-15,0 0-18 16,0 0-4-16,0 0 7 16,0 3-8-16,0-3-7 15,-6 5-25-15,2 0-42 16,-4-3-123-16</inkml:trace>
  <inkml:trace contextRef="#ctx0" brushRef="#br0" timeOffset="42833.9">24811 6713 85 0,'0'0'65'15,"0"0"-36"-15,0 0 49 16,0 0-19-16,0 0-3 0,0 0-27 15,-2-3-14-15,2 1 3 16,0 2 3-16,0 0 26 16,0 0-24-16,0 0 6 15,0 0-13-15,0 0 19 16,0 0-11-16,0 0-1 16,0 0-5-16,0 0-8 15,0 0 14-15,0 0-15 16,0 0 17-16,0 0-20 15,0 0 21-15,0 0-15 16,0 0 11-16,0 0-6 16,0 0-4-16,0 0 5 15,0 0-17-15,0 0 13 16,0 0-13-16,0 0 13 16,0 0-14-16,0 0 26 0,0 0-19 15,0 0 4-15,0 0-5 16,0 0-5-16,0 0-1 15,0 0 9-15,0 0-2 16,0 0-5-16,0 0 3 16,0 0 1-16,0 0-5 15,0 0-1-15,0 0-2 16,0 0 2-16,0 0 0 16,0 0-6-16,0 0 15 15,0 0-18-15,0 0 21 16,0 0-19-16,0 0 8 15,0 0-1-15,0 0 1 16,0 0-1-16,0 0 0 0,0 0 8 16,0 0-18-16,0 0 23 15,0 0-21-15,0 0 15 16,0 0-14-16,0 0 5 16,0 0 2-16,0 0 0 15,0 0 0-15,0 0-9 16,0 0 19-16,0 0-20 15,0 0 19-15,0 0-18 16,0 0 9-16,0 0 0 16,0 0-7-16,0 0-5 15,0 0 11-15,0 0-13 16,0 0 13-16,0 0-13 16,3 0 13-16,6 0 2 0,0 0 10 15,5 0-11 1,3 0 0-16,6 0 1 0,-1 5-1 15,4-2 2-15,3 2 4 16,1-1-12-16,2 0 4 16,-1 0-5-16,-3 1 7 15,-1-3 0-15,-3 1 0 16,-1-3-1-16,-3 0 1 16,2 0 0-16,-1 0-6 15,-1 0 18-15,-1 0-22 16,-1 0 20-16,-5-3-17 15,1 3 8-15,-5-2-1 0,-3 2 0 16,-2 0 0 0,1 0-1-16,-1 0 8 0,2 0-18 15,-3 0 22-15,-2 0-22 16,1 0 20-16,0 0-10 16,-1 0 1-16,1 0 0 15,-2 0 0-15,3 0 1 16,0 0-2-16,3-1 12 15,2-1-22-15,3-1 19 16,-2 1-16-16,0 1 8 16,-3 0 0-16,-2 1 0 15,-1 0-1-15,0 0 1 16,-1 0-3-16,1 0-9 16,-2 0 21-16,1 0-19 15,-2 0 5-15,0 0 4 0,0 0-8 16,0 0 1-16,0 0 7 15,0 0 2-15,1 0-10 16,2 0 18-16,0 0-21 16,0 2 21-16,0 3-18 15,2 0 10-15,1 0-1 16,0 2 2-16,-1 1-1 16,1-1-2-16,-1 3-4 15,-2-3 3-15,1 5-8 16,-1 0 3-16,0 2 10 15,2 3-4-15,-2 2 2 16,0 1-1-16,1 2 0 16,-1 2 1-16,2 0-2 15,-1 2 7-15,1-1-14 16,0 0 20-16,-2 2-21 0,0-1 11 16,-1 1-2-16,-2 1 1 15,1 3-1-15,-1-1 0 16,0 4 0-16,0-4-3 15,0 2 10-15,2-2-12 16,-2 1 13-16,0-1-15 16,0 0 8-16,0-3-1 15,0 2 0-15,0-3 0 16,0 2 0-16,0-2 8 16,-2 3-18-16,-1-2 22 15,2 0-21-15,-2 1 18 16,1 0-8-16,1 0-1 0,-2-1-1 15,2-2 1-15,-1 0 0 16,1 1-6-16,-1-2 13 16,1 1-17-16,-1-3 17 15,2 2-14-15,0 0 9 16,0-2-2-16,0 2 0 16,0 1 0-16,0 0 0 15,5 0 1-15,-2 0-8 16,1-2 19-16,-1 1-21 15,-2-1 18-15,1 0-10 16,-2 0 1-16,1-1-1 16,1-1 1-16,-2-4 0 15,1 0-1-15,1-1 7 0,1 1-19 16,0 1 14-16,2 2-2 16,-1 0-5-16,2 0 6 15,-2 0 0-15,-1-3 0 16,0 0-1-16,0-3-6 15,0 3 5-15,2-2-17 16,-2 0 17-16,1 1-29 16,-1 1 15-16,0-2-11 15,-1 2-6-15,-2 0 7 16,0-1 8-16,0-1 17 16,0-1-1-16,0 1-4 15,0-3 12-15,-2 0-12 16,-1 0 8-16,2-2-2 0,1 1 0 15,-2 1 0-15,2 1 6 16,0 1-5-16,0-1-2 16,0 4 2-16,0-3-2 15,0 3 10-15,2-5-18 16,-1 2 15-16,-1-3-6 16,0-1 0-16,0-1 1 15,0-1-2-15,0 1 2 16,0 0-1-16,0 3 7 15,0-2-5-15,0 5-1 16,0 0-1-16,0 1 0 16,0-1 0-16,0 2-1 15,0-3 2-15,0 1-2 16,0-3 2-16,0 2-8 16,0-2 17-16,0-1-16 0,0 0 7 15,0 1-1-15,0-1 1 16,0-2 5-16,0 3 9 15,-1 0-13-15,-1-1 24 16,1 1-26-16,-4-1 22 16,4 3-19-16,1 1 1 15,-2 0-4-15,2 2 0 16,-1 0 4-16,-2 0-3 16,1 1-2-16,-1-3 2 15,-1 0-2-15,1-1 8 16,0 2-14-16,-3 0 8 15,3-4-1-15,-1 0 1 0,1 0-1 16,-2 0 0-16,2-3 9 16,-2 1-18-16,2 2 21 15,-1-1-20-15,0 0 16 16,-1 0-8-16,2 0 0 16,0 1 0-16,2-1-1 15,-1 2 1-15,1-3-10 16,-1 1 22-16,1-1-17 15,-1 0 12-15,-1 0-12 16,2-2 6-16,-4-1-1 16,2 0 1-16,2 0-1 15,-2 0 0-15,0 0 1 16,1 1-2-16,1 0 7 0,-1-2-15 16,2 2 16-16,-1-3-14 15,1 1 7-15,0 0 0 16,0-2 0-16,0-1 0 15,0 0 0-15,0-1 7 16,0 0-17-16,0 0 21 16,0-2-22-16,0 3 18 15,0-3-8-15,0 0 1 16,0 2 0-16,0-2 0 16,-2 1 0-16,2 1-1 15,0-1 5-15,0 1-14 16,0-1 20-16,0 1-12 15,0-1 2-15,0 1 0 16,0-2 0-16,0 3 0 16,0 1-1-16,0-2 2 0,0 3-8 15,0-2 20-15,0 0-20 16,0 4 8-16,-1-2-2 16,-1 2 2-16,1 1-1 15,-1-1 0-15,1 2 2 16,-2-4-4-16,2 2 9 15,-1-4-17-15,1-1 15 16,1-1-13-16,0 1 12 16,0-2-4-16,0 1 0 15,0 0-6-15,0 1 4 16,0 1 4-16,0-1-9 16,0 1 15-16,0 0-16 0,0-3 15 15,0 2-9-15,0-2 2 16,0 0 0-16,0 1-2 15,0-1 4-15,0 2-9 16,0-1 4-16,0 2-4 16,0 2 5-16,1 0 1 15,5-1 1-15,-5-1-1 16,1-1-7-16,-1 0 8 16,-1-1-1-16,0 1 0 15,0 0-5-15,0-2 12 16,2 4-12-16,-1-1 11 15,2 2-7-15,-1 0 3 16,-1-2-2-16,-1-2 1 0,0 2 0 16,0 0 0-16,0-1 1 15,0 1-7-15,0 2 12 16,0 1-7-16,0 0 7 16,0-2-7-16,0 2 1 15,0-2-1-15,0-1 1 16,0 1 0-16,0 0-1 15,0 0 2-15,0 1-7 16,0 2 13-16,0-4-8 16,0 3 1-16,0-1 0 15,0-2-1-15,0 2 1 16,0-2-1-16,0-1 2 16,0 2-3-16,0-4 11 0,0 3-18 15,0-3 11 1,0 2-2-16,0-1 0 0,0-1 0 15,0 2 0-15,0-2 1 16,0 1-2-16,0 1 8 16,0-1-15-16,0 1 15 15,0-1-14-15,0 1 6 16,0 1 1-16,0 1 0 16,0-2 0-16,0 1-1 15,0-1 2-15,0 0-2 16,0-1 9-16,0 1-16 15,0-1 12-15,0 1-5 16,0 0 1-16,0-1 0 16,0-1 0-16,0 0 0 15,0 2-2-15,0-2 4 0,0 0-7 16,0 0 17 0,0 0-22-16,0 0 16 0,0 1-7 15,0-1 1-15,0 1 0 16,0-1-1-16,0 1 2 15,0 1-5-15,0-1 12 16,0-1-15-16,0 1 14 16,0-1-12-16,0 0 5 15,0 0 0-15,0 0 0 16,0 0-4-16,0 0 3 16,0 0 2-16,0 0-9 15,0 0 1-15,0 0 6 0,0 2-5 16,0-2 6-16,0 0 0 15,0 1 0-15,0-1 0 16,0 0 1-16,0 0 4 16,0 0 1-16,0 0 4 15,0 0-10-15,0 0 30 16,0 0-13-16,0 0 1 16,0 0-5-16,0 0-12 15,0 0 14-15,0 0-15 16,0 0 21-16,0 0-20 15,0 0 26-15,0 0-26 16,0 0 19-16,0 0-19 16,0 0 1-16,0 0 3 0,0 0-4 15,0 0-2 1,0 0 2-16,0 0-10 0,0 0 18 16,0 0-16-16,0 0 7 15,-1 0 0-15,-4 2 0 16,-1 0 0-16,-1 1 0 15,1-1 6-15,0-1-10 16,1 0 14-16,1 1-16 16,1-1 15-16,-3 1-16 15,2-1 7-15,1-1 0 16,0 2 0-16,0-2 2 16,-2 2-4-16,2-2 9 15,-4 3-16-15,1-1 21 16,-3 1-22-16,-2-1 17 15,-5 1-8-15,-2-1 1 0,-3 3 0 16,-1-3-1-16,-3 1 3 16,1-1-11-16,3 0 21 15,-3 1-24-15,0 2 24 16,-1-2-22-16,1 0 12 16,-5 0-2-16,2 0 5 15,-1-1-4-15,1 0-2 16,2 1 2-16,1-3-3 15,5 1 12-15,-1-1-7 16,7 0-1-16,0 0-2 16,1 0 14-16,-3 0-5 15,1 0-9-15,-2 0 1 0,-1 0-2 16,1-1 8-16,1 1-17 16,0 0 19-16,3 0-17 15,1 0 9-15,0 0-1 16,0 0 1-16,3 0 0 15,0 0-1-15,4 0 7 16,2 0-11-16,1 0 14 16,1 0-13-16,0 0 9 15,0 0-5-15,0 0-1 16,0 0 0-16,0 0-1 16,0 0 2-16,0 0-1 15,0 0 11-15,0 0-10 16,0 0 0-16,0 0 21 0,0 0-9 15,0 0 8-15,0 0-10 16,0 0-11-16,0 0 0 16,0 0 1-16,0 0-8 15,0 0 11-15,0 0-14 16,1 0 9-16,1 0 1 16,-1 0-13-16,-1 0-4 15,2 0-2-15,-2 0-24 16,0 0 14-16,1 0-19 15,-1 0-1-15,0 0-69 16,0 0-80-16,0 0-177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8:45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19619 3135 218 0,'0'0'160'15,"0"0"-72"-15,0 0-49 16,0 0-23-16,0 0-10 16,0 0 28-16,-16-12-2 15,16 12 10-15,0 0-33 0,0 0 14 16,0 0-22-16,0 0-2 16,0 0 0-16,0 0-11 15,0 0 1-15,0 0 1 16,0 0 10-16,0 0-2 15,0 0 1-15,0 0 2 16,0 0-2-16,0 0 1 16,0 0 0-16,0 0 9 15,0 0 1-15,0 0-10 16,2 0 1-16,2 0-2 16,6 0-16-16,7 0 16 15,8 0 1-15,5 0 32 16,6 0-31-16,0 0 11 15,-2 0-12-15,-4 1-7 0,-4 0-21 16,-6 4-15-16,-8-3 27 16,-3 4-30-16,-4 0 16 15,-5 1-47-15,0 4-34 16,-14-2 10-16,2-1-114 0</inkml:trace>
  <inkml:trace contextRef="#ctx0" brushRef="#br0" timeOffset="557.53">19636 3280 36 0,'0'0'67'0,"0"0"-66"16,0 0 6-16,0 0-7 15,0 0 26-15,0 0 75 16,0 0-4-16,0 2-2 16,0-2-17-16,0 0 1 15,0 0-18-15,0 0-31 16,0 0-8-16,0 0-21 16,0 0-2-16,0 0 9 15,0 0-16-15,0 2 13 16,0-2-7-16,0 0 3 15,0 1-1-15,0-1 2 16,0 0 5-16,0 0 6 0,0 0-7 16,0 1-12-16,0 1 13 15,3 1-13-15,3 0 8 16,6 2-2-16,3 0 0 16,6-3 6-16,4 2-6 15,2-2 0-15,3 0 13 16,0 0-11-16,-2-1-4 15,-2-1 4-15,-4 2-4 16,-7-2 4-16,-2 0-2 16,-7 2 6-16,-3-2-6 15,-3 0 0-15,0 0 1 16,0 0-11-16,0 2 7 0,0-1 3 16,0-1-16-1,0 0 16-15,0 1 0 0,0-1 7 16,0 0-7-16,0 0-1 15,0 0-72-15,0 0-231 0</inkml:trace>
  <inkml:trace contextRef="#ctx0" brushRef="#br0" timeOffset="1533.52">20692 2951 85 0,'0'0'120'16,"0"0"-29"-16,0 0-16 16,0 0 9-16,0 0-40 15,0 0-28-15,0 0-16 16,0-1-1-16,0 1-22 0,-7 5 23 15,-2 7 8-15,-5 5-8 16,-3 5 13-16,-3 6-13 16,-2 5 20-16,-2 1-13 15,0 6 19-15,-1 1 6 16,2-1-10-16,1 1-9 16,0-5-5-16,2-2 1 15,5-6-2-15,2-5-11 16,1-8 15-16,6-5-12 15,1-6 2-15,5-3 10 16,-1 1-11-16,1-2 1 16,0 0 10-16,0 0-10 15,0 0-1-15,0 0-13 0,0 0-20 16,0-6-52 0,0-1 15-16,0-8-6 0,0 2-2 15,4-1-79-15</inkml:trace>
  <inkml:trace contextRef="#ctx0" brushRef="#br0" timeOffset="2001.25">20665 2962 36 0,'0'0'160'16,"0"0"-95"-16,0 0-6 0,0 0 19 16,0 0-39-16,0 0-8 15,0 0-11-15,9-31-8 16,-7 28-11-16,-1 1 11 16,1 1 21-16,-2 1 8 15,0 0-18-15,0 0-22 16,0 0-2-16,0 0 2 15,0 0-2-15,0 1-16 16,3 7 17-16,-1 8 0 16,2 4 0-16,-1 7 1 0,-2 9 0 15,2 4 32 1,2 10-5-16,1 3 16 0,1 2-35 16,3 0 7-16,0-6-15 15,-1-4 4-15,-1-9-5 16,-3-7 1-16,-1-10 0 15,-1-7 0-15,-3-3-2 16,2-6 10-16,-2-2-11 16,0-1 4-16,0 0-4 15,0 0-16-15,0-11-21 16,0-11-84-16,0 2-66 16,0 0-32-16</inkml:trace>
  <inkml:trace contextRef="#ctx0" brushRef="#br0" timeOffset="2367.34">20629 3256 140 0,'0'0'137'0,"0"0"-85"16,0 0-29-16,0 0 45 16,0 0 4-16,0 0-1 15,0 0-11-15,-1 0-8 16,1-1 3-16,0 1-27 0,0 0 3 16,0 0-31-16,0 0 0 15,0-1-4-15,0 1-2 16,1 0 6-16,6 0-1 15,3 0 1-15,9 0 1 16,5 0 0-16,6 0-1 16,3 1-27-16,12 3-83 15,-9 0-109-15,-5-4-122 0</inkml:trace>
  <inkml:trace contextRef="#ctx0" brushRef="#br0" timeOffset="2882.61">20999 3117 172 0,'0'0'99'16,"0"0"-60"-16,0 0-38 16,0 0 0-16,0 0 0 15,0 0 22-15,0 0 25 16,-1-24 1-16,1 21 9 16,0 0-2-16,0 3 20 0,0 0-28 15,0 0-15-15,0 0-31 16,0 0 5-16,0 0-7 15,0 0 0-15,0 0 1 16,0 0 0-16,0 0-1 16,0 0 9-16,0 0-9 15,0 0 0-15,0 0 0 16,0 0-7-16,0 11-5 16,-2 14 11-16,-1 7 1 15,-4 11 14-15,1 3-12 16,-3 4 22-16,2-1-24 15,-4-3 12-15,2-4-11 16,2-5-1-16,1-5 0 0,0-9 0 16,2-4 0-1,2-8-32-15,2-5-13 0,0-5-36 16,0-1 45-16,0-5-33 16,0-8-250-16</inkml:trace>
  <inkml:trace contextRef="#ctx0" brushRef="#br0" timeOffset="3336.01">20885 3282 314 0,'0'0'138'0,"0"0"-74"16,0 0 19-16,0 0-16 15,0 0-1-15,0 0-44 16,0 0-8-16,-2-13-12 16,2 13 11-16,3 0-13 15,12-1-4-15,9 1 4 16,13 0 1-16,7 0 3 15,5 0-3-15,-1 0-2 0,-2 0-24 16,-6 0-15 0,-9 4-43-16,-5-1-15 0,-11 2 2 15,-4-3-10-15,-8 1 54 16,-3-3 52-16,0 0 36 16,0 0 44-16,-4 0-11 15,-6 0-47-15,2 0-8 16,2 0-2-16,3 0-2 15,2 0-10-15,1 0-12 16,0 0-34-16,0 0-28 16,0 0-8-16,0 0-92 0</inkml:trace>
  <inkml:trace contextRef="#ctx0" brushRef="#br0" timeOffset="4185.76">21314 3275 38 0,'0'0'160'0,"0"0"-66"16,0 0-53-16,0 0 14 15,0 0-17-15,0 0 1 16,0 0-25-16,0 0 6 15,0 0 16-15,0 0-14 16,0 0-13-16,0 0-9 16,0 0 0-16,0 5-15 15,0 9 15-15,0 6 1 16,0 7 0-16,0 2 11 16,-6 2-11-16,0 2 12 15,-2 0-13-15,0-2 0 16,-1-3-12-16,1-3-30 0,-5 1-73 15,4-7-45-15,3-9 40 16</inkml:trace>
  <inkml:trace contextRef="#ctx0" brushRef="#br0" timeOffset="4539.07">21365 3130 310 0,'0'0'139'16,"0"0"-94"-16,0 0-14 15,0 0-3-15,0 0 1 16,0 0-22-16,0 0-7 16,0 0-8-16,0 0-8 15,0 4-7-15,3 1-32 0,3 1-74 16,0-3-217-16</inkml:trace>
  <inkml:trace contextRef="#ctx0" brushRef="#br0" timeOffset="5150.52">21509 3378 418 0,'0'0'156'0,"0"0"-80"0,0 0-37 16,0 0 9-16,0 0 23 15,0 0-21-15,0 0-21 16,0 0-16-16,0 0-6 16,0 0 5-16,0 0-12 15,0 0 0-15,0 0-14 16,0 0 2-16,0 10-22 16,0 7 25-16,0 8 3 15,0 1 5-15,0 6 0 16,0 0 0-16,0-6 1 15,0-1-13-15,2-7-5 16,4-5-14-16,2-6-1 16,1-4-9-16,2-3 42 0,2 0 5 15,1-14 5-15,0-7 15 16,-1-10-9-16,-4-3 27 16,-4-5-24-16,-2-4-6 15,-3-3-12-15,0 6 0 16,0 3 8-16,0 5-8 15,0 8 6-15,-2 4-7 16,1 8 2-16,1 2-2 16,0 3-22-16,0 4-41 15,6 0-14-15,5 2 12 16,0-2 6-16,1 2-69 16,0 1-54-16,0 0 64 0,-3 0 24 15</inkml:trace>
  <inkml:trace contextRef="#ctx0" brushRef="#br0" timeOffset="5666.92">21759 3328 18 0,'0'0'272'16,"0"0"-120"-1,0 0-93-15,0 0-29 0,0 0-1 16,0 0 10-16,0 0-22 16,-5 0-17-16,5 0 0 15,0 5-8-15,0 0-8 16,0 7 16-16,-1 2 0 15,-3 6 0-15,-1 4 0 16,0 1 12-16,1 1-21 16,1 0 18-16,1-4-18 15,2 0-5-15,0-5-5 16,3-4 4-16,10-4 15 16,6-2-10-16,3-5 0 15,3-2 0-15,3 0-8 16,-2-2-2-16,-2-7-23 0,-3-6 8 15,-8 1 35-15,-4-3 5 16,-7-3 29-16,-2 0 37 16,-2-1-34-16,-11 1 7 15,-4 3-23-15,-3-2-2 16,-6 4-2-16,-1 2-17 16,-2 5 0-16,0 5-27 15,-5 3-52-15,9 7-44 16,6 3-190-16</inkml:trace>
  <inkml:trace contextRef="#ctx0" brushRef="#br0" timeOffset="6718.33">22651 3118 98 0,'0'0'201'15,"0"0"-86"-15,0 0-33 16,0 0 15-16,0 0-15 16,0 0-18-16,0 0-38 15,0 0-7-15,0 0-9 16,0-5 0-16,0 1-3 15,0-4-4-15,0 1 10 16,0 0-13-16,-5-3 19 16,1 0-9-16,-2-1-6 15,-3-2-4-15,0 1 0 0,-2 1-2 16,1 0-5-16,3 5 7 16,1 0 0-16,3 3 0 15,0 3-4-15,-2 0-12 16,-2 0-7-16,-1 3 21 15,-2 9-11-15,-3 4 12 16,-3 4 0-16,-4 5-6 16,-4 6 6-16,-2 3 2 15,-2 4 1-15,1 2 5 16,2 2-14-16,4-1-1 16,7-2 8-16,8-2-7 15,6-4-9-15,6-5-5 16,23-5 3-16,10-4 11 0,8-5 7 15,4-5-4-15,1-5 4 16,-5-4-22-16,-7 0-62 16,-6-2-27-16,-12-10-138 15</inkml:trace>
  <inkml:trace contextRef="#ctx0" brushRef="#br0" timeOffset="7133.77">22772 3307 26 0,'0'0'87'0,"0"0"53"15,0 0-8-15,0 0-48 16,0 0-12-16,0 0-33 15,0 0 13-15,1-1-10 16,-1 1-3-16,0 0-12 16,0 0-14-16,0 0-10 15,0 0-3-15,0 0-1 16,0 0-22-16,0 0 12 16,0 0-4-16,0 0 15 15,0 0 0-15,0 0 0 16,0 0 0-16,0 1 1 15,0 8-7-15,0 2 12 16,0 5-14-16,0 1 16 0,0 3-9 16,0-1 2-16,0 2-2 15,-1 1 1-15,1-5-23 16,4 2-35-16,11-6-46 16,0-6-67-16</inkml:trace>
  <inkml:trace contextRef="#ctx0" brushRef="#br0" timeOffset="7803.78">22915 3299 327 0,'0'0'129'0,"0"0"-88"16,0 0-41-16,0 0-55 16,0 0 47-16,0 0 8 15,0 0 0-15,0 49 1 16,0-30 1-16,0-2 9 15,0 2-10-15,0 0 23 0,0-2-23 16,0-3 9 0,0-1-10-16,0-4 7 0,0 0-7 15,0-4 0-15,0-2 1 16,0-2-1-16,0 1 9 16,0-2-9-16,0 0 26 15,0 0 9-15,0 0 17 16,0 0-26-16,0 0 0 15,0 0-10-15,0 0-16 16,1-4-7-16,2-6 5 16,2-3 2-16,1-1 0 15,1-4 17-15,2-4-16 16,0 2 8-16,3-4-8 16,-3-2 0-16,1 1-1 15,1 2 0-15,-2 2-2 0,-2 5-31 16,-1 6 32-16,-1 3 2 15,-3 4 5-15,0 2-6 16,-1 1 0-16,4 0-20 16,1 0 7-16,3 0 13 15,4 0 1-15,1 1-1 16,1 6-18-16,-2-4-2 16,0 3-20-16,-2-2-1 15,-2 0-2-15,-3 1 7 16,0 1-9-16,-6 0-20 15,0 0-36-15,0-1-92 0</inkml:trace>
  <inkml:trace contextRef="#ctx0" brushRef="#br0" timeOffset="8717.12">23271 3313 204 0,'0'0'300'15,"0"0"-175"1,0 0-70-16,0 0-15 0,0 0-6 15,0 0-33-15,0 0 16 16,-12-7-16-16,12 7 13 16,0-1-12-16,-1 1 11 15,1 0 6-15,-2 0-12 16,2 0-7-16,-1 0-3 16,1 0 3-16,-3 0-19 15,-2 0 6-15,-2 0-1 16,-3 9 12-16,-1 4-4 15,2 4-1-15,0 3 6 16,5 3-18-16,2 0 12 16,2 3-19-16,0 0 16 15,3-1-8-15,10-5 0 0,3-2-3 16,1-6-3-16,5-7 4 16,3-4 14-16,3-1 6 15,0-1 10-15,1-10 4 16,-4 0-8-16,-3-4 17 15,-5-1-8-15,-1 0-2 16,-5-3-2-16,-2-1-9 16,-1 0 6-16,-2 1-7 15,-1 2 12-15,0 0-13 16,-2 4 8-16,0 3-8 16,-2 2 10-16,-1 3 2 15,0 4 8-15,0 0-13 16,0 1-7-16,0 0-1 0,0 0-23 15,0 0-1 1,0 0-17-16,0 7 28 0,0 6 0 16,-1 2 14-16,-5 4 1 15,-2 0 0-15,2 4 12 16,1-3-12-16,3 3-1 16,2-5-1-16,0-2 0 15,7-3-22-15,7-5 1 16,3-3-10-16,1-5 31 15,6 0-12-15,1 0 12 16,1-10-10-16,-3-2-1 16,0-4 11-16,-4-1-12 0,-5 0 13 15,-4 0 0 1,-5 3 37-16,-5 1-2 0,0 3-8 16,0 3-16-16,0 2 0 15,0 2 34-15,0 3-31 16,0 0-14-16,0 0-33 15,0 0 1-15,6 0 21 16,1 10 11-16,4-1 0 16,2 5-26-16,0-3-103 15</inkml:trace>
  <inkml:trace contextRef="#ctx0" brushRef="#br0" timeOffset="9300.51">23977 3350 476 0,'0'0'179'0,"0"0"-119"15,0 0-16-15,0 0-5 16,0 0-12-16,0 0-17 16,0 0-8-16,15-29 3 15,-2 17 1-15,1-3-12 16,2-2 5-16,-1-2 1 16,1-2 6-16,-2-2-6 0,-1-3 0 15,-2 0-13-15,-2-2 12 16,-5 1-10-16,-1 4 10 15,-3 6-4-15,0 3 4 16,-3 4 1-16,-4 5 2 16,-2 2-2-16,-1 3-3 15,0 0-13-15,-2 0-17 16,-2 12 3-16,-2 1-17 16,0 3-6-16,1 1-8 15,0 0 34-15,2 3 11 16,-2 2 15-16,1 2 0 15,2 2 1-15,1 3-8 16,3 0 13-16,4 2-12 0,2-3 14 16,2-2-14-16,0 0 7 15,5-2-1-15,10-3 1 16,7-1 0-16,8-5 0 16,4-3 7-16,6-4 5 15,-1-4-12-15,-2-4-7 16,2 0-55-16,-9 0-127 15</inkml:trace>
  <inkml:trace contextRef="#ctx0" brushRef="#br0" timeOffset="9899.49">24427 3335 327 0,'0'0'123'0,"0"0"-22"15,0 0-10-15,0 0-57 16,0 0-33-16,0 0 0 16,-94-50 8-16,79 45-18 15,3-1 8-15,1 1-8 16,-1 4-14-16,1-1 0 15,-1 2-4-15,0 0 2 16,-1 14 15-16,-1 2-10 0,0 4 18 16,0 5-11-16,2-2 6 15,2 0 4-15,4-4-21 16,4-2 6-16,2-4 17 16,0-2 0-16,14-4 2 15,5-2 10-15,5-2-10 16,3-3-2-16,1 0-6 15,2 0 6-15,-2-8-22 16,-2-1-2-16,-5-5-9 16,-5 3 12-16,-4 1 22 15,-6 0 20-15,-3 5 83 16,-2-1-7-16,-1 4-5 16,0 2-33-16,0-3-19 15,0 3-39-15,0 0-6 16,0 0-5-16,2 3-11 0,1 5 22 15,0 3-4-15,0 2-4 16,3 2 14-16,1 2-6 16,2-2 0-16,1-1 0 15,0-3 0-15,-3-4-21 16,0-3-5-16,1-3-43 16,2-1 26-16,2-7-34 15,-3-4-112-15</inkml:trace>
  <inkml:trace contextRef="#ctx0" brushRef="#br0" timeOffset="10450.51">24604 3256 85 0,'0'0'107'0,"0"0"-75"16,0 0-26-16,0 0 15 16,0 0 8-16,0 0 0 15,0 0 1-15,68 19-1 16,-56-8 4-16,-2 2-33 16,-1 2 7-16,-4 4-7 15,-4 3 2-15,-1-2 5 0,0 3 19 16,-12 1 0-16,-1 0-6 15,-2-3 16-15,0 0-30 16,4-3 10-16,0-2-16 16,5-4 0-16,6-6 0 15,0-3-28-15,1-3 9 16,20 0 19-16,6-14 1 16,7-6 0-16,4-5-2 15,-1-3-21-15,-2-3 9 16,-5 4-13-16,-9 0 25 15,-3 4 0-15,-9 6 1 16,-3 7 20-16,-4 2 58 16,-2 5-16-16,0 3-57 0,0 0-5 15,0 0-26 1,0 11 26-16,0 2-1 0,-3 5 0 16,0 4 1-16,1-1-7 15,2 1-5-15,0 0-25 16,0-2 11-16,9-4-42 15,3-2-43-15,5-5 4 16,-3-7 13-16</inkml:trace>
  <inkml:trace contextRef="#ctx0" brushRef="#br0" timeOffset="10795">25357 2992 13 0,'0'0'85'0,"0"0"-1"16,0 0-6-16,-48 72-26 15,28-40-5-15,-2 2 8 0,-1 7-16 16,-3 1 2-16,-3 4-30 16,1 1-4-16,1-1-7 15,3 1 0-15,5 10-37 16,4-13-139-16,6-10-52 0</inkml:trace>
  <inkml:trace contextRef="#ctx0" brushRef="#br0" timeOffset="11566.21">25117 3297 165 0,'0'0'102'0,"0"0"-102"16,0 0-7-16,0 0 7 15,0 0 22-15,0 0-9 16,0 0-12-16,0-3 12 16,1 3 11-16,-1 0 40 15,0 0-12-15,0 0 24 16,0 0-25-16,0 0-12 15,0 0-28-15,0 0-5 16,0 0-6-16,0 0 0 16,6 5-6-16,1 3 12 15,5 2-7-15,5 3 8 16,5 0 3-16,2-1 0 16,4 0 9-16,2-1-18 0,1-1 9 15,-2-3-5-15,-1-3-4 16,-3-4 5-16,-1 0 3 15,-3 0-3-15,0-4-5 16,-2-7 4-16,-4-1-4 16,0-2 6-16,-4-1-5 15,-2-3-1-15,-1 0-1 16,-2 0-5-16,-1 3 5 16,-2 0-22-16,-1 4 21 15,-2 4-24-15,0 1 14 16,0 5-4-16,-10 1 15 15,-4 0-1-15,-4 0-2 0,-6 7 0 16,-1 6 6-16,-2 4-6 16,6 0 6-16,1 1-12 15,8-1-8-15,2 1-3 16,7-1-15-16,2 0 21 16,1 0 14-16,0 0-3 15,6-1-6-15,10-2 18 16,6 0-5-16,5-3-3 15,7-2 20-15,5-6-19 16,2 1 6-16,0-4-8 16,-4 0-7-16,-4 0 7 15,-7 0 0-15,-8-2 1 16,-7-3 2-16,-5 3 68 0,-4-1-1 16,-2 2-16-1,0 0-40-15,0-1-14 0,0 1-20 16,-2 0-6-16,-11-2-16 15,1 0-125-15,0 1-358 0</inkml:trace>
  <inkml:trace contextRef="#ctx0" brushRef="#br0" timeOffset="12933.88">26553 2714 101 0,'0'0'172'15,"0"0"-104"-15,0 0-8 16,0 0-6-16,0 0 15 16,0 0-16-16,0 0-24 15,13-9 3-15,-11 8-18 16,-1-1 34-16,-1 2-18 16,0 0 19-16,0 0-48 15,0 0 20-15,0 0-21 0,0 0-7 16,-6 12-11-16,-3 12 10 15,-6 12 8-15,-3 13 0 16,-9 19 10-16,-5 18-3 16,-7 13 3-16,6-9-10 15,9-19 1-15,8-22 1 16,5-14-1-16,0 2 4 16,0 4 1-16,-1 2-9 15,0-7 13-15,3-5-18 16,0-3 18-16,1-8-19 15,0-2 10-15,0-6-2 16,2-4 1-16,-2-1 0 16,-1 0 1-16,-1-2 0 0,-1-1 11 15,-1 2-5 1,3-4-9-16,0 1 8 0,4-1-3 16,4-1-3-16,1-1 0 15,0 0-1-15,0 0-8 16,0 0-4-16,13-1-96 15,1-9-103-15,-1-2-282 0</inkml:trace>
  <inkml:trace contextRef="#ctx0" brushRef="#br0" timeOffset="13550.62">26891 3015 185 0,'0'0'177'16,"0"0"-47"-16,0 0-62 15,0 0-31-15,0 0-36 16,0 0-1-16,0 0-7 0,0-2 7 15,0 2 0-15,0 0-12 16,0 10 11-16,0 10 2 16,-6 8 12-16,-4 10-2 15,-2 2 17-15,0 6-10 16,-1-2-10-16,2 1 0 16,-1-5-7-16,2-3-1 15,-2-6-26-15,0-6-51 16,-2-8-18-16,3-6 4 15,5-10-62-15</inkml:trace>
  <inkml:trace contextRef="#ctx0" brushRef="#br0" timeOffset="14032.95">26753 3000 542 0,'0'0'80'0,"0"0"-62"15,0 0-10-15,0 0-8 16,0 0-2-16,0 0-11 16,0 0 10-16,62-63 3 15,-25 55 0-15,2 4 0 16,3 1 0-16,3 2-6 15,-2 1-7-15,-1 0 13 16,-2 0-1-16,-4 7 1 0,-6 3-12 16,-6 0-2-1,-9 4-5-15,-5 1 0 0,-9 3 19 16,-1 5-11-16,-3-1 11 16,-13 5 16-16,-5-4 9 15,-1 3-1-15,-5-4-22 16,-1-1 21-16,-1-1-23 15,-1-4 19-15,4-2-19 16,2-4 13-16,0-2-12 16,1-4 1-16,0-4 6 15,0 0-7-15,4 0 1 16,2-1 6-16,7-7-16 0,4-1-8 16,6-6-55-1,6 2-91-15,6 3-81 0</inkml:trace>
  <inkml:trace contextRef="#ctx0" brushRef="#br0" timeOffset="15966.28">27384 3221 416 0,'0'0'124'0,"0"0"-53"0,0 0-2 16,0 0-17-16,0 0-23 15,0 0-27-15,0 0 12 16,0-52-14-16,0 45 16 15,0 1-10-15,-5 2 20 16,-3-2-24-16,-3 2-2 16,-3 0 0-16,-7 0-2 15,-2 2 1-15,-2 2-8 16,0 0 8-16,0 0-6 16,3 5-2-16,-1 7 0 15,4 5 9-15,0 5-17 0,0 3 17 16,3 3 0-1,6 3-12-15,1 1 11 0,9-3-18 16,0-2 19-16,7-3-21 16,10-7 19-16,8-2-9 15,3-6 11-15,5-4 0 16,5-5 1-16,0 0 0 16,-2-10 6-16,-3-2 6 15,-7-2-13-15,-3-3 17 16,-5 0-16-16,-4 0 22 15,-4-1-14-15,-6 6 7 16,-1 3 8-16,-3 1 2 16,0 6-16-16,0 0-4 0,0 2-12 15,0 0-21-15,0 0 4 16,0 9-3-16,-3 4 26 16,-3 4-1-16,0 2 0 15,-3 3 0-15,2 0 1 16,1 0-8-16,1 1 5 15,2 0 3-15,3-5-51 16,0-3 5-16,14-5-53 16,10-8 60-16,5-2 29 15,6-4-5-15,2-11 9 16,1-7-34-16,2-5 17 16,-6-4-32-16,-3-2 28 15,-7-1-24-15,-6-1 40 16,-6 1 6-16,-6 1 5 0,-5 3 41 15,-1 3-10-15,0 4 39 16,0 6-31-16,0 7 28 16,0 6-46-16,0 3-21 15,0 1-39-15,0 0-19 16,0 14 26-16,2 4 19 16,4 6 13-16,-1 3 0 15,-1 4-3-15,0 0 9 16,-4 2-10-16,0-3 12 15,0 2-13-15,0-1 6 16,0-4-1-16,-4 1 0 16,-2-3-1-16,-1-5-5 15,-1-4-2-15,-1-3-1 0,2-3 3 16,4-4 6 0,0-3 1-16,1-3 58 0,1 0 22 15,-1 0-5-15,-1 0-4 16,-1-1-51-16,-2-7 1 15,0-3-21-15,0-1 40 16,0 0-18-16,0-3 19 16,-1-4-12-16,1 1 12 15,1-2-12-15,0 3-21 16,2 3-4-16,2 4-4 16,1 5 7-16,0 2-8 15,0 3 0-15,0 0-41 16,0 0-6-16,0 6-1 0,9 6 36 15,6 3 5 1,3 2-16-16,6-1-3 0,1-1-23 16,3-6 20-16,4-2-13 15,-1-5 15-15,2-2-22 16,-3 0 0-16,-4-13 24 16,-3-4 8-16,-4-3 17 15,-1-5 13-15,-4-3 19 16,-4-1-31-16,2 0 25 15,-4 1 7-15,-2 3 22 16,-3 5-22-16,0 6 12 16,-3 6-2-16,2 3-24 0,0 5-19 15,-1 0-15 1,5 0-32-16,2 8-2 0,2 6 47 16,2 1-15-16,-3 3 4 15,-1-1-8-15,-7 1 3 16,-1 3 10-16,0-1-9 15,-7 4 16-15,-7 0-3 16,-2-3 3-16,-2-1 2 16,-2 0 7-16,1-6-8 15,3 1 1-15,-1-3-1 16,5-6-1-16,1 0 1 16,3-5 0-16,2-1 14 15,1 0-14-15,2 0 36 16,2 0-35-16,1-8 22 15,0-2-23-15,0-2 7 0,0 0-7 16,0 4-4-16,4-1 4 16,-1 5 0-16,1 1 8 15,-3 2 1-15,2 1-18 16,0 0 5-16,4 0-3 16,1 0-5-16,2 0 3 15,5 4 8-15,2 0-4 16,2-2-2-16,3 1 1 15,2-3-1-15,6 0-45 16,2 0 19-16,0-9-3 16,-2-2 23-16,-1-3 13 15,-6-1 1-15,0-1 25 16,-3-3 26-16,-3 1 7 0,-1-1-30 16,-2 2 23-1,-1 0-29-15,-4 1 3 0,-3 3-7 16,0 4-1-16,-4 2-16 15,-1 2 4-15,1 3-8 16,-2 1 4-16,0 1-4 16,0 0-5-16,0 0-23 15,0 0-8-15,0 7 19 16,0 4 8-16,0 6 5 16,-8 2 4-16,1 3 2 15,-1 1 12-15,1 1-10 16,5-2 6-16,2 1-8 0,0-3-1 15,17-3-22 1,6-5-27-16,19-4 9 0,-4-3-67 16,-4-5-71-16</inkml:trace>
  <inkml:trace contextRef="#ctx0" brushRef="#br0" timeOffset="16222.17">28407 3077 513 0,'0'0'153'15,"0"0"-100"-15,0 0-52 16,0 0-1-16,0 0-4 16,0 0 2-16,0 0-89 15,-13 13-187-15</inkml:trace>
  <inkml:trace contextRef="#ctx0" brushRef="#br0" timeOffset="17484.09">28716 3355 28 0,'0'0'17'0,"0"0"6"16,0 0 0-16,0 0-4 16,0 0 37-16,0 0 29 15,0 0-24-15,-5-30-31 16,0 26 8-16,2-1 15 16,-1 1 38-16,1 1-3 15,2-1-29-15,-1 1-24 16,2 0-34-16,0 1 25 15,0 1-25-15,0 1-2 16,0 0-18-16,0 0-1 16,0 0-6-16,0 0 13 0,0 0 13 15,0 0 0 1,0 0-9-16,0 0 18 0,0 0-19 16,0 0 17-16,0 0-9 15,0 0 3-15,0 0-1 16,0 0 0-16,0 0-1 15,0 1 0-15,0 12-9 16,-1 4 2-16,-2 4 12 16,0 6-11-16,1 3 14 15,-1-1-6-15,2-1-1 16,-1-7-7-16,2-4 7 16,0-7 0-16,0-3-6 0,0-4 12 15,0-1-4 1,0-2-1-16,0 0 16 0,0 0-16 15,0 0 31-15,5-2 11 16,4-11-5 0,5-3-38-16,3-4 1 0,1-4 1 15,-3-3 5-15,1-2-11 16,-1-1 5-16,0-1-2 16,-3 0-8-16,0 1-3 15,-3 5 12-15,-2 0-14 16,-1 8 2-16,-2 0 12 15,0 10 16-15,-3 0-15 16,-1 7 17-16,2 0-18 16,2 0-12-16,2 0-118 15,15 2-72-15,-3 5 93 0,3 1-63 16</inkml:trace>
  <inkml:trace contextRef="#ctx0" brushRef="#br0" timeOffset="17901.93">29002 3227 103 0,'0'0'230'0,"0"0"-65"15,0 0-103-15,0 0 13 16,0 0-22-16,0 0-28 16,0 0-25-16,-10 0-12 15,10 0-40-15,0 0-8 16,0 0 40-16,0 0 20 0,-4 7 3 15,-2 3-2-15,-4 4-1 16,-2 5 6-16,0 5 8 16,-1 2 18-16,2 2-26 15,5 1-6-15,6 0 11 16,0-5-24-16,6-2 9 16,17-6 3-16,4-3-20 15,10-5 21-15,5-4 23 16,2-4-22-16,-2 0-1 15,-4-2-20-15,-10-9 19 16,-10-5 1-16,-9-1 7 16,-9-4 8-16,0-3 25 15,-9-4-8-15,-17 2-8 16,-7-2 8-16,-10 5-31 16,-2 5-1-16,-4 7-17 0,-7 11-29 15,12 0-129-15,11 5-207 16</inkml:trace>
  <inkml:trace contextRef="#ctx0" brushRef="#br0" timeOffset="19735.41">30134 3013 374 0,'0'0'195'16,"0"0"-97"-16,0 0-51 16,0 0-26-16,0 0-14 0,0 0 32 15,0 0-29-15,0-15 23 16,0 11-30-16,0-2 23 15,0 2-16-15,0-2-9 16,0 1 7-16,0-3-8 16,-2 3-1-16,-3 0-11 15,-1-2 6-15,0 5-24 16,-3 0 8-16,-5 2-14 16,-2 0 15-16,-5 0 2 15,-4 7 9-15,-2 9 1 16,-1 4 6-16,2 6-5 15,-1 4 12-15,3 7-11 16,2 4 4-16,4 4-4 0,3 3 1 16,8-2-1-1,5 1-2-15,2-4-11 0,5-4 19 16,12-6-22-16,6-9 7 16,2-7-37-16,4-7 31 15,-2-7 22-15,2-3 5 16,1 0-5-16,0-9-39 15,0-5 29-15,-5-2-2 16,-4-1 12-16,-6 0 20 16,-3 1 45-16,-3 0-42 15,-3 0 26-15,1 2-34 16,1-4-15-16,4 2-6 16,0-2-13-16,2 1 3 15,1 0-18-15,2 0 16 16,-5 1-13-16,-2 4 8 0,-3 2 23 15,-3 3 11-15,-3 6 8 16,-1 0-19-16,0 1-20 16,0 0-4-16,0 0 16 15,0 0-5-15,-1 2 12 16,-3 4-8-16,-3 0 9 16,1 1 0-16,0 0 11 15,-1 3-10-15,-2 0-1 16,0 3 3-16,1 3 4 15,-1 2-11-15,-1 2 14 16,4 1-18-16,2 0 15 16,2-2-14-16,2-2 2 15,0-1 5-15,8-2-1 0,9-3-16 16,2-2 14-16,4-1 6 16,3-4 28-16,2-4-30 15,2 0-2-15,1 0-12 16,-1-4-25-16,-2-8-14 15,-5-1 45-15,-2-1 7 16,-5-2 10-16,-4-4 13 16,-1 1-14-16,0-2 23 15,0-1-32-15,0-1 46 16,-3 1-4-16,1 3-17 16,-3 4 8-16,1 1-20 15,-2 4-9-15,-1 1-3 0,1 4-2 16,-1 0-10-16,0 4 10 15,-3-1-16-15,-1 2 4 16,0 0-37-16,0 0 9 16,0 0-2-16,2 3 7 15,-2 2 36-15,1 0 0 16,1 1 4-16,-1 0 2 16,2-1 0-16,3 1-5 15,1-1 8-15,2 3-2 16,4-3 9-16,0-1 4 15,-3-1-10-15,-1-2-8 16,-5 1-1-16,-2 0 23 16,-2-2-22-16,0 2-2 0,0-2 14 15,0 1 4 1,-2 1 0-16,-2 2-17 0,-2 4 12 16,-3 1-12-16,0 5-2 15,0 5 10-15,-1 1-5 16,1 3-2-16,3 1-4 15,3 2 2-15,3-4-8 16,0 0-5-16,12-5-12 16,9-3-8-16,2-3-35 15,16-8 35-15,-6-3-29 16,-6 0-126-16</inkml:trace>
  <inkml:trace contextRef="#ctx0" brushRef="#br0" timeOffset="21019.56">31059 3219 88 0,'0'0'160'0,"0"0"-104"0,0 0-55 15,0 0 4-15,0 0-4 16,0 0 15-16,0 0 14 15,-2 3 24-15,1-3-2 16,1 0 10-16,-2 0-7 16,1 0-25-16,-4 0 13 15,1 0-20-15,-5 0-21 16,2-3-2-16,-4 1-1 16,-1-1-19-16,3 3 8 15,0 0 2-15,2 0-7 16,-4 5 1-16,2 11-10 15,-1 3 25-15,-2 2-8 0,5 6-1 16,2-2 6-16,5 0-8 16,3 1 2-16,18-4 9 15,6-2-9-15,10-4-19 16,0-3 11-16,1-8-18 16,-2-3 28-16,-4-2-46 15,-3 0-22-15,-7-3-24 16,-6-8 100-16,-4-6 9 15,-6 0 82-15,-3-3 17 16,-1-4-27-16,-2 4 13 16,0-1-44-16,0 3 5 15,0 2 3-15,0 4-6 16,0 4-42-16,0 5-9 16,0 0-1-16,0 3-9 0,0 0-3 15,0 3-46-15,0 11 44 16,0 2 1-16,0 4 6 15,0 2 1-15,0 0 6 16,0-1-9-16,-2-2 9 16,2-2 0-16,0-3-48 15,0-3 4-15,12-2-35 16,5-4 56-16,5-2-20 16,2-3 18-16,4 0-40 15,0-8 0-15,-3-4 38 16,-2-2 27-16,-3-2 8 15,-7 2 67-15,-4 0 31 16,-5 4-51-16,-2 0 26 0,-2 4-2 16,0 1-9-16,0 5-27 15,0-2-21-15,0 2-22 16,1 0-16-16,4 0-13 16,1 0-56-16,6 9 69 15,3 1-2-15,4 3 0 16,2-2-14-16,1-2 23 15,2-1 1-15,0-4-10 16,-4-3-9-16,0-1-22 16,-2 0 4-16,-4-7 9 15,-2-5 35-15,0-4 2 16,-2-2 11-16,-1-4-11 0,1-4 17 16,1-2 21-16,2-7-29 15,1-1-10-15,2-2-70 16,2-2-19-16,-2 3-53 15,-2 6 142-15,-2 7 13 16,-6 6 77-16,-3 6-7 16,-3 3-5-16,0 5-16 15,0 2-47-15,0 2-14 16,-12 0 0-16,-3 0-2 16,-6 8-3-16,0 7-7 15,-4 4 11-15,2 4-1 16,1 3 0-16,4 2-19 15,2 3 18-15,4 3-11 16,0 1 3-16,6 2 10 16,3 0-7-16,3-4 7 0,0 0-2 15,8-3 2-15,8-4-12 16,3-5 12-16,7-4 0 16,12-4-6-16,-5-6-39 15,-5-5-89-15</inkml:trace>
  <inkml:trace contextRef="#ctx0" brushRef="#br0" timeOffset="21617.52">32079 3304 166 0,'0'0'261'16,"0"0"-108"-16,0 0-75 15,0 0-7-15,0 0-34 16,0 0-1-16,0 0-35 16,-22-53-1-16,17 44 1 15,-2 2-2-15,-4 3-12 16,1 2 4-16,-5 2-4 15,-3 0-4-15,-3 1 17 16,-2 11-9-16,0 5 2 0,1 4-7 16,2 5 5-1,7 2-27-15,5 0 0 16,8 1-29-16,0-3-6 0,3-1 21 16,12-8-41-16,6-3 10 15,4-4 7-15,4-9 14 16,-1-1 15-16,-1 0 32 15,-2-8-19-15,-2-4 32 16,-6-2 15-16,-3 1 22 16,-5 1 25-16,0 3 8 15,-5 2 16-15,-1-1-30 16,-1 5-5-16,-1 1-27 16,1 1 17-16,-2 1-35 15,0 0-6-15,0 0-9 0,0 0-4 16,0 6 10-16,0 6 6 15,0 2-7-15,0 1 14 16,0 2-20-16,0-3 17 16,0 0-8-16,0-3 1 15,0 1-30-15,3-2-45 16,5-4-78-16</inkml:trace>
  <inkml:trace contextRef="#ctx0" brushRef="#br0" timeOffset="22266.55">32310 3291 117 0,'0'0'211'16,"0"0"-99"-16,0 0-60 16,0 0-19-16,0 0 15 15,0 0-24-15,0 0-5 16,18 1-12-16,-12 3 15 16,0 1-21-16,1 1 3 15,-1 4-4-15,-1 4 0 16,1 3 2-16,-1 2-2 0,-4 2 3 15,1 0 7 1,-2 0-20-16,0 0 4 0,-2-2 3 16,-5-2-8-16,-3-4 11 15,3-4 1-15,1-1 0 16,3-5 14-16,3-1-15 16,0-2 10-16,0 0-10 15,9-2-2-15,6-11-35 16,6-3-16-16,6-5 21 15,1-3 6-15,2-2-22 16,-2 0-15-16,-1 2-4 16,-4 4 49-16,-7 3 18 15,-7 7 18-15,-5 4 43 16,-2 3-35-16,-2 3-25 0,0 0-1 16,0 0-18-16,0 10 9 15,0 4 5-15,-5 5-2 16,-1 2 12-16,0 1-6 15,-1 3 1-15,3-3 4 16,1 1-4-16,3-2-1 16,0-2 0-16,0-3 1 15,1-3-2-15,11-4-13 16,1-4-6-16,10-5-11 16,-4 0-16-16,0-7-102 0</inkml:trace>
  <inkml:trace contextRef="#ctx0" brushRef="#br0" timeOffset="22634.2">33117 2898 121 0,'0'0'101'15,"0"0"-8"-15,0 0-4 16,0 0-12-16,0 0-8 15,0 0-52-15,0 0-17 16,2-32-7-16,-2 32-32 16,0 0 19-16,0 0 17 15,-5 4-4-15,-2 6 14 16,-4 2-3-16,2 7-2 0,-4 4 3 16,-2 5-3-16,0 5 12 15,-3 6 18-15,-1 1-22 16,-2 6 13-16,-1-1-13 15,-2 4 15-15,-1 0-24 16,-1 2 4-16,2 2-3 16,-1 0-3-16,1 0 1 15,0-6-58-15,3-4 2 16,3-10-39-16,11-11-12 16,4-11-23-16</inkml:trace>
  <inkml:trace contextRef="#ctx0" brushRef="#br0" timeOffset="23416.57">32759 3242 324 0,'0'0'144'0,"0"0"-72"16,0 0-57-16,0 0-15 15,0 0-39-15,0 0 33 16,0 0 6-16,52 17 14 16,-31-1-13-16,-3 0-1 15,2 2 10-15,-5-3-3 16,-1 2-6-16,-3-3 9 16,2-5-1-16,1 1 11 0,2-3 13 15,2-4 15-15,3-3 15 16,4 0-21-16,5 0-3 15,0-10-38-15,3-3 18 16,-4-3-18-16,-2 1 13 16,-4-1-14-16,-2 1 0 15,-4 2 6-15,-1 2-4 16,-6 2-4-16,-3 3 9 16,-4 4-18-16,-3 0 8 15,0 2 2-15,0 0-37 16,0 0 18-16,-1 0-36 15,-11 0-8-15,-5 0 53 16,-6 0-4-16,-4 4 14 0,-1 7-22 16,2-2 22-1,1 5-11-15,1 2 0 0,-1 1-24 16,-1 3 19-16,6 0-2 16,4 2 2-16,7 1-6 15,9-1 0-15,0 3 23 16,18 0-17-16,15 1 17 15,13 1 0-15,8-7 0 16,2-2 1-16,0-5 9 16,-2-5-10-16,-7-5-1 15,-3-3-2-15,-7 0-10 16,-6-3 12-16,-7-6 2 16,-6-1 30-16,-6 0 47 0,-6 3 9 15,-3 2-9 1,0 0-18-16,0 3-13 0,-2 0-36 15,1 2-9-15,-2 0-1 16,0 0-2-16,1 0-1 16,-1 0-4-16,2 0 6 15,-1 0 0-15,-1 0 0 16,0 0-7-16,0 0 6 16,0 2-14-16,0 1-2 15,-11 2-78-15,-5-2-54 16,-3-3-243-16</inkml:trace>
  <inkml:trace contextRef="#ctx0" brushRef="#br0" timeOffset="185872.01">2128 8071 28 0,'0'0'109'0,"0"0"-19"16,0 0-15-16,0 0-19 16,0 0-1-16,0 0-18 15,0 0-2-15,0 0-11 16,0 0 1-16,0 0 7 16,0 0-6-16,0 0-6 15,0 0-14-15,0 0 5 0,0 0-1 16,0 0 2-16,0 0-2 15,0 0 0-15,0 0 16 16,0 0 9-16,0 0 11 16,0 0-10-16,0 0 4 15,0 0-25-15,0 0 1 16,0 0-9-16,0 0 10 16,0 0-11-16,0 0 3 15,-3 0 4-15,-3 2-12 16,-4-1 9-16,-1 0-9 15,-1 2 5-15,-4 1-6 16,2 1 2-16,-3 3-1 16,-4 1-1-16,0 4 5 0,-3 1-5 15,2-1-1 1,-2 1 1-16,6 1 1 0,0-3 0 16,3-1 7-16,0 0-8 15,5-2 1-15,-1 3-1 16,1 0 0-16,1-3 0 15,1 2 0-15,0 1 0 16,0-2 1-16,2-1-1 16,-3 3 1-16,-1 3 7 15,1 0-7-15,1 4 0 16,-1 0 1-16,-1-1-2 16,5 1 1-16,1 0-1 15,1 1 0-15,0-3-5 16,3 2 5-16,0-1 6 0,0 2-5 15,0 2 1-15,0-4-2 16,0 2 0-16,0-2 0 16,6 3 9-16,0-4-8 15,3 3 9-15,1-1-9 16,5-2 7-16,3-3-6 16,4 1-2-16,1-5 1 15,10-2 0-15,2 0 4 16,1-3-4-16,0-1-2 15,1-1-4-15,-7-2 5 16,-3 1-11-16,-3-2 10 16,-9 0-14-16,-2 0 7 15,-1 0 7-15,-1-5 1 0,-3-4 0 16,0-7 1 0,-2-2-2-16,-3-1 1 0,-3-1 0 15,0 4 1-15,0 0 0 16,-12 4-1-16,-1 2 0 15,-4 3 0-15,-2 1-15 16,-1 1-2-16,-2 4 11 16,3 1 5-16,-5 0 2 15,6 0-2-15,-3 0 2 16,4 7-1-16,1 1 0 16,1-3 0-16,5 1 0 15,1 0 0-15,1-2 5 16,2 1-5-16,-4 2 0 15,4 2-7-15,-6 5 7 16,-3 5 0-16,0 1-1 0,2 5 1 16,5 0-10-16,8 0-15 15,0-2-111-15,35 6-54 16,2-8 74-16,-1-7-104 0</inkml:trace>
  <inkml:trace contextRef="#ctx0" brushRef="#br0" timeOffset="186823.46">2340 8389 320 0,'0'0'104'0,"0"0"-65"16,0 0 36-16,0 0-7 15,0 0-23-15,0 0-9 0,0 0-10 16,-9 0 3-16,9 0-15 16,0 0-4-16,0 0-9 15,0 0 0-15,0 0 0 16,0-1 9-16,0-4-9 16,0-3 11-16,1-2-12 15,7-4-7-15,1-4 1 16,6 3-4-16,-2-2 8 15,5 2-7-15,1-1 8 16,1 0-4-16,7 2 5 16,-2-2-1-16,5 3 1 15,0 1 0-15,-5 6-1 16,0 1 1-16,-5 5-7 0,-4 0 6 16,-4 3-10-16,-3 13 9 15,0 3-11-15,-6 7 13 16,0 4 0-16,-3 3 0 15,0 3 6-15,0 1 7 16,-3 0-11-16,-5 0 5 16,-8 1 12-16,-3-1-18 15,-4 1 21-15,-5 0-11 16,-2 0 8-16,-4-3-2 16,-2-2 5-16,5-4-9 15,3-9-7-15,5-3 5 16,7-10-10-16,2 0 12 15,4-7-3-15,4 0 20 0,3 0-27 16,0-2 4 0,3-8-2-16,0-3-5 0,9-4-17 15,12-4-11-15,4 0 11 16,5-1-5-16,-3 5 12 16,-5 6-13-16,-4 7-6 15,-6 3-10-15,-2 1 15 16,-2 0 14-16,1 8 4 15,-3 5 6-15,4 1 0 16,-1 3-1-16,0 0 2 16,3-2-2-16,0 1 2 15,4-4-2-15,1 1 1 16,7-4-1-16,-2-2 1 16,5-3 0-16,-3-1-1 0,1-3 1 15,-1 0-2-15,3-1-16 16,0-12-8-16,-4-3-18 15,-1-1-18-15,-5-4-49 16,-6 5-55-16,-8 4-116 0</inkml:trace>
  <inkml:trace contextRef="#ctx0" brushRef="#br0" timeOffset="187838.33">2884 8210 292 0,'0'0'161'0,"0"0"-50"16,0 0 12-16,0 0-49 0,0 0-25 15,0 0-39 1,0 0 1-16,-37 0-10 0,37 0-1 15,0 0-7-15,0-2-28 16,3 1 35-16,0 0 0 16,6-1 0-16,3-1 1 15,3 1 4-15,7-1-5 16,2-3 7-16,4 1-7 16,2-2 0-16,-4 3-7 15,-4 3-8-15,-3 1-9 16,-7 0-25-16,-4 9-2 15,-4 6 18-15,-1 2 10 16,-3 2-6-16,0 1 9 16,0 1-6-16,0-5 16 0,-10 1 10 15,-1-2 1-15,-5 1 25 16,-5 1 0-16,0 0 4 16,-4-1-7-16,0-1 3 15,2-3 0-15,7-2 0 16,5-3-9-16,5-3-2 15,6-4-3-15,0 0-11 16,0 0-1-16,6 0 1 16,9 0 11-16,6-5-11 15,9-1-1-15,4 1 0 16,5 0-9-16,4 2-17 16,5 2-6-16,3 0-2 15,1 1-14-15,-4 0 13 0,-7 0-1 16,-11 10-14-16,-9 2 1 15,-8 5 37-15,-8 1 12 16,-2 0 13-16,-3 3 39 16,0 1-2-16,0-2-8 15,-11 3-23-15,-3-2 18 16,-6 0-2-16,-2 1 27 16,-5-3-4-16,0 3-9 15,-4-3-13-15,-5 1-12 16,3 0-5-16,-3-4-4 15,5-2 3-15,1-4-9 16,9-5 19-16,2-3-15 16,4-2 4-16,3 0-3 15,5-2-12-15,1-7 5 16,1 3 6-16,2-2-13 0,3 2-1 16,0 3-8-16,0-1-30 15,0 3-7-15,0-1-11 16,0 2-11-16,0 0-1 15,3 0 10-15,3 0-20 16,3 0-35-16,1 2-6 16,-2 3-81-16</inkml:trace>
  <inkml:trace contextRef="#ctx0" brushRef="#br0" timeOffset="188523.67">3569 8630 29 0,'0'0'130'0,"0"0"-72"16,0 0-9-16,0 0 20 15,0 0 22-15,0 0 4 16,0 0-13-16,-3 2-23 16,3-2-38-16,0 0-21 0,0 0-44 15,0 0-233-15</inkml:trace>
  <inkml:trace contextRef="#ctx0" brushRef="#br0" timeOffset="189605.36">4158 8213 149 0,'0'0'91'0,"0"0"-61"16,0 0 12-16,0 0 4 15,0 0-13-15,0 0 9 16,-55-75-7-16,41 69 14 0,-3 3-35 16,-7 2 8-1,3 1 5-15,-3 0-18 0,2 0 20 16,1 3-3-16,7 2-3 15,2 0-22-15,-1 2 0 16,4-1 0-16,1 0-1 16,3-1 1-16,2-2-1 15,1-1-2-15,2 4-5 16,-3 3 6-16,0 3 2 16,0 2-1-16,-1 3 1 15,-1 0 0-15,-2 0 0 16,4 0-1-16,0-2 1 15,3-1-1-15,0-2-24 16,0 0 6-16,16-2 18 16,9-1 2-16,11-5 12 0,9-4 2 15,7 0-15-15,-3-8-1 16,-4-7 0-16,-9 0 0 16,-9-1-1-16,-3 4 1 15,-12 0-1-15,-5 1 1 16,-4 2 1-16,-3 1 0 15,0 2 9-15,-10-1 6 16,1 3 16-16,-2 3-19 16,3-1 27-16,0 2-25 15,5 0-4-15,0 0-11 16,3 0-1-16,-3 0-6 16,3 11 0-16,-2 3 6 15,1 8-6-15,-2 5 7 0,-3 6 0 16,0 3 0-1,2 2-5-15,-2 0 5 0,1 1-9 16,2 2-11-16,3 1-2 16,0 0 22-16,0 0 0 15,0 2 1-15,0-3-1 16,-3-3 6-16,-4-4-8 16,1-5 3-16,-3-8-1 15,1-5 0-15,-2-7 10 16,1-2 19-16,-6-6 25 15,-3-1-7-15,-4 0-26 16,-2-1 8-16,1-9-3 16,-2-4 3-16,3 2-9 0,1-2-14 15,6 2-5-15,2-1 9 16,2 3 8-16,5 3-18 16,0 0 13-16,3 5-13 15,-1 1-7-15,4 1-18 16,0 0-4-16,0 0-23 15,0 0-26-15,0 0-43 16,0 0 36-16,4-2 36 16,20 1 8-16,0-2-28 15,0 0-144-15</inkml:trace>
  <inkml:trace contextRef="#ctx0" brushRef="#br0" timeOffset="190939.46">4625 8274 88 0,'0'0'127'16,"0"0"-78"-16,0 0-6 15,0 0 15-15,-9-77 19 0,0 65 21 16,3 3-32 0,-3 1 16-16,0 5-24 0,2 1-49 15,-5 2-9-15,6 0-7 16,-3 0 7-16,-3 0 7 15,3 2-7-15,-3 10 1 16,0 1-1-16,2 4-1 16,-2 2 1-16,0 2-1 15,3 4 0-15,3-1-6 16,0 2 7-16,0 1 0 16,3-5 0-16,2-4-12 15,1-4-11-15,0-3-22 0,7-5-1 16,8-4 46-1,3-2 0-15,0 0 2 0,1-5-2 16,2-6 1-16,0-3 5 16,-3 0-6-16,-3 2 2 15,-2 2-2-15,-7 3 6 16,0 5-6-16,-4 2 0 16,1 0-7-16,1 0 7 15,5 11-6-15,1 6 6 16,4 3-1-16,4 4 2 15,-2-1-2-15,-1 2-5 16,-3-2 5-16,-3 4-7 16,-8 3 1-16,-1 0-44 0,0 6 35 15,-14 0 16 1,-3 3 0-16,-5-3 7 0,-5-2-6 16,3-4 46-16,-3-4 1 15,3-7 17-15,2-5-20 16,1-4 2-16,6-7 8 15,0-3-14-15,5 0-8 16,1 0-33-16,0-5 0 16,3-3 5-16,3 0-6 15,0 0 2-15,3 2 7 16,0-3-8-16,0 1-13 16,0-1-13-16,3 2 2 15,0 0 6-15,3 2-2 16,4 0 7-16,-1 1-23 15,2 1-9-15,2-2-4 0,4 0 0 16,2 1-22-16,0 0 2 16,2-3 11-16,0-1 2 15,4-3 9-15,1-1-4 16,-1-2-22-16,2-5-4 16,0 0 53-16,-2-2 24 15,-1 0 33-15,-2-3-8 16,-2 4 12-16,-4 0 24 15,-4 0 20-15,-3 4 8 16,-3 4-8-16,-3 3 0 16,-3 2-6-16,0 4-12 15,0 1-24-15,0-1-13 16,0 0-13-16,0 2-11 0,0 1-1 16,0-1-1-16,0 1 0 15,0 0-5-15,0 0 5 16,0 0-17-16,0 1-3 15,0 11-2-15,3 5 21 16,3 4 1-16,0 4 0 16,3-1 0-16,0 2 0 15,0-2 0-15,4 0 1 16,2-2 3-16,3-2-3 16,-3-3-2-16,7-5 1 15,-1-4-1-15,5-2 1 16,-1-6 0-16,2 0 8 0,0-1-8 15,-2-13 1-15,-1-6-1 16,-3-5 1-16,-2-2-1 16,-5-4 2-16,-4-3-1 15,-7-3 0-15,-3 1-1 16,0 0-8-16,-18 2 8 16,-3 4-17-16,-4 5-5 15,-4 7-21-15,0 6 10 16,-3 5 15-16,1 7-42 15,-18 9-70-15,7 11-42 16,2 0-64-16</inkml:trace>
  <inkml:trace contextRef="#ctx0" brushRef="#br0" timeOffset="212390.7">26359 8318 599 0,'0'0'148'15,"0"0"-114"-15,0 0-14 0,0 0 34 16,0 0-28 0,0 0 20-16,-18 9-46 0,15-9 33 15,1 1 1-15,2-1 9 16,0 0-11-16,0 0-13 15,0 0 17-15,0 0-23 16,0 0 6-16,0 0-8 16,2-7-5-16,4-6-6 15,3-9-1-15,4-7-29 16,4-5 10-16,2-10 19 16,-1 0-12-16,0-3 12 15,-4-2-34-15,-3-1 34 16,-3 1-26-16,-5 3 27 15,-2 1-15-15,-1 6 15 0,0 6 5 16,0 5-4-16,0 4-2 16,0 9 8-16,0 4-19 15,2 3 14-15,2 6-10 16,3 1-10-16,3 1 16 16,-1 0-30-16,1 1-11 15,-3 9 7-15,-1 6 6 16,-1 4 30-16,-5 10 0 15,0 7-6-15,0 10 19 16,-12 6 3-16,-10 17-15 16,-7 15 18-16,2-6-19 15,2-8 1-15,5-12-2 16,6-14-7-16,0 2 7 16,1 7-90-16,7-13-71 15,3-13-193-15</inkml:trace>
  <inkml:trace contextRef="#ctx0" brushRef="#br0" timeOffset="-214671.57">26874 7978 48 0,'0'0'7'0,"0"0"15"16,0 0-21-16,0 0 35 15,0 0-25-15,0 0-1 16,0 0 6-16,-11-22-16 15,11 19-4-15,0 0-32 16,0 0 17-16,0 1-31 16</inkml:trace>
  <inkml:trace contextRef="#ctx0" brushRef="#br0" timeOffset="-213623.26">26912 7960 114 0,'0'0'69'16,"0"0"9"-16,0 0 3 15,0 0 30-15,0 0-43 16,0 0-19-16,0 0-17 16,0-15 1-16,0 15 3 15,0 0-11-15,0 0 19 16,0 0-28-16,0 0 3 15,0 0-13-15,-4 0-6 16,2 0 8-16,2 0 8 16,-1 0-1-16,-1 0-15 0,1 0 0 15,-4 5 8-15,-2 5-21 16,-1 4 22-16,-3 7-16 16,0 7 8-16,-1 5-1 15,0 6 0-15,2 4 6 16,-1 1 1-16,5 0-6 15,3-1 5-15,3-5 5 16,0-6-22-16,5-3 22 16,10-5-1-16,0-5-1 15,4-3 5-15,2-2-2 16,-2-4-11-16,4-3-2 16,0-3 6-16,3-2-15 15,-1-2-9-15,1 0 18 16,0-11-30-16,-2-3 30 0,-3-5-1 15,-3-3 2-15,-2-3 5 16,-2-4-4-16,-1-2 17 16,-2-3-17-16,-2-2 14 15,-5-3-14-15,-2 0 17 16,-2-2-17-16,0 1 0 16,-12 1-1-16,-6 3-8 15,-2 5 2-15,0 6-17 16,-1 5 14-16,3 7-11 15,-1 4-2-15,-1 6 3 16,-1 2-15-16,-3 1-4 16,1 0-41-16,-3 10 4 15,2 6-62-15,-1 3-13 0,-7 15-6 16,6-5 43 0</inkml:trace>
  <inkml:trace contextRef="#ctx0" brushRef="#br0" timeOffset="-212475.52">27688 7999 59 0,'0'0'103'0,"0"0"68"16,0 0-54-16,0 0-10 0,0 0 1 15,0 0-18 1,0 0-8-16,-47-54-43 0,42 45 33 16,2-2-27-16,-2 2 22 15,1 0-44-15,-2 2-2 16,0 1-6-16,-5-1-14 15,1 2 5-15,-2 1 6 16,-4 1-24-16,-1 3 8 16,1 0-5-16,0 0-9 15,0 2 17-15,0 7 0 16,1 5-9-16,-4 3 10 16,2 6 0-16,-2 4-10 15,1 2 19-15,3 4-25 16,3-1 23-16,3-3-14 15,8 1-6-15,1-7 0 0,7-3-9 16,14-6-7-16,7-4 29 16,5-7 1-16,3-3 7 15,3 0 4-15,-5-8-24 16,-6-6 17-16,-6 0-6 16,-8 0 1-16,-8-2 0 15,-3 3 4-15,-3-3 3 16,0 2-12-16,0 1 18 15,-1 2-6-15,-4 1-6 16,4 3 7-16,-1 2-7 16,2 2-2-16,0 0-5 15,0 0-11-15,0-1 5 16,6 0-35-16,3-1 31 0,-2 3-20 16,-1 0 23-1,-4 2-21-15,-1 0 21 0,-1 0-16 16,0 6 5-16,0 8 4 15,0 4 20-15,0 8 24 16,0 2-23-16,0 6 14 16,0 4-7-16,2 2-6 15,0 1 6-15,-2 5-7 16,0-1-1-16,0 2 0 16,0 0-4-16,0-4 11 15,-4-4-11-15,-2-3 13 16,-1-3-12-16,0-5 11 15,1-9-12-15,1-5 7 16,1-5-3-16,-1-5 7 16,-2-3 26-16,-1-1 31 0,-5 0-29 15,-3-1 0-15,-5-11-34 16,3 0 18-16,-3-4-12 16,4-1 6-16,3 0 2 15,0 1 19-15,2-1 3 16,3 3-27-16,2 2 30 15,2 4-31-15,0 2 8 16,1 3-4-16,3 3-26 16,-1 0 13-16,2 0 0 15,0 0 0-15,0 0-21 16,0 0-10-16,0 0-50 16,0 0-4-16,0 0-93 0,2 0-66 15,1 6-105-15</inkml:trace>
  <inkml:trace contextRef="#ctx0" brushRef="#br0" timeOffset="-212014.97">27982 8514 392 0,'0'0'114'0,"0"0"-114"16,0 0-120-16,0 0 61 0,0 0 59 15,0 0 8-15,0 0-8 16,6 0 6-16,-5 0 7 16,4 0 4-16,8 0-17 15,-3 0-8-15,1-3-307 0</inkml:trace>
  <inkml:trace contextRef="#ctx0" brushRef="#br0" timeOffset="-209449.89">28250 7947 68 0,'0'0'136'0,"0"0"-64"0,0 0-23 16,0 0-28 0,0 0 1-16,0 0 33 0,0 0-35 15,0-8 9-15,0 6-22 16,0 0 25-16,0 0-31 16,0 1 25-16,0 1-25 15,0 0 12-15,0 0 20 16,0 0-5-16,0 0 15 15,0 0-23-15,0 0 18 16,0 0-28-16,0 0 32 16,0 0-18-16,0 0 10 15,0 0-26-15,0 0-6 16,0 0 13-16,0 0-14 16,0 0-2-16,0 0 12 15,0 0-22-15,0 0 5 0,0 0 4 16,0 0-16-16,0 0-3 15,3 1 4-15,3 2 10 16,2 0 5-16,2-2 4 16,2 1-4-16,5-2 14 15,2 0-15-15,2 0 10 16,-3 0-5-16,1-6-2 16,-3-2 0-16,-4 3-1 15,-3-1 2-15,-3 3-10 16,0 0 21-16,-3 0-20 15,-3 3 17-15,2 0-10 16,-2 0 1-16,0 0 0 0,0 0-1 16,0 0 1-16,0 0-1 15,1 0-3-15,1 0-3 16,2 0 4-16,1 0-7 16,-2 0 10-16,1 0-1 15,-2 3-8-15,-2 0-7 16,0-2-1-16,0 1-7 15,0 1 23-15,0 2 2 16,0 2 1-16,0 3 5 16,0 5-3-16,0 6 3 15,-2 7-5-15,-2 8 12 16,1 4 14-16,0 6 1 16,1 3-22-16,1 3 29 15,1 1-35-15,0-3 34 16,0 1-34-16,0-6 20 0,0-3-20 15,0-9 0-15,0-3-1 16,0-6 1-16,0-4 6 16,0-4 1-16,-2-5-16 15,-1-2 14-15,0-4-17 16,1-1 8-16,2-3 1 16,0-1-11-16,0 0 2 15,0 0-2-15,0 0-42 16,0 0-22-16,0 1-99 15,0-1-88-15</inkml:trace>
  <inkml:trace contextRef="#ctx0" brushRef="#br0" timeOffset="-209107.63">28296 8411 411 0,'0'0'123'16,"0"0"-65"-16,0 0-37 15,0 0 21-15,0 0-42 0,0 0 28 16,0 0-28-16,90-33 19 15,-51 23 4-15,4-2 0 16,0 1-4-16,-1 1-19 16,-5 3 0-16,-4 2-1 15,-8 2-15-15,-8 3-37 16,-8 0-7-16,-8 0-88 16,-1 0-64-16,-12 3 14 15</inkml:trace>
  <inkml:trace contextRef="#ctx0" brushRef="#br0" timeOffset="-208089.87">28942 7965 84 0,'0'0'306'0,"0"0"-158"15,0 0-110-15,0 0 25 16,0 0-12-16,0 0 7 15,0 0-25-15,-1-48 19 0,1 47-35 16,0 1-10-16,0-1-7 16,0 1 9-16,0-1-18 15,0 1 12-15,0-3-13 16,0 3 16-16,0-3-15 16,0 3 9-16,0 0 0 15,0 0-1-15,0 0-2 16,0-1-6-16,0-1 16 15,-2-3-15-15,1 2 16 16,-2-4-9-16,1 3 14 16,1 1-13-16,1 1 0 15,0 0-2-15,0 0 1 16,0 0-18-16,0-3 11 0,0 2-13 16,0-3 13-16,0-2-14 15,0-1 9-15,3 1 13 16,0 3 6-16,-3 3 20 15,1 0 3-15,-1 2 4 16,0 0-32-16,0 0 18 16,0 0-11-16,2 0-12 15,-2 0 11-15,0 0-8 16,0 0 1-16,0 0-1 16,0 0 1-16,0 0-7 15,0 0 1-15,0 0 8 16,0 0-15-16,0 0 3 0,0 9 8 15,0 5-12 1,0 6 13-16,0 7 1 0,-2 1 1 16,-2 1 0-16,-5 3 9 15,-4-3-10-15,-1 2 10 16,-4-3-10-16,2-1 8 16,-1-6 0-16,2-3-8 15,1-2 2-15,2-4 14 16,2-1-15-16,2-3 5 15,5-2 6-15,3-2-24 16,0-2 5-16,0 3-4 16,0-1-54-16,6 3 37 15,2 1 28-15,2 0 7 16,0 1-1-16,2-3-5 16,0 2-2-16,1-2 14 0,-2 0-13 15,-1 0 9-15,-1-4-5 16,-2 3-4-16,-2-2 2 15,0 0 4-15,-2-2-5 16,3 3-2-16,1 0 8 16,0 3-16-16,2 0 21 15,5 3-24-15,-2 0 11 16,0 1-21-16,-1-1-50 16,-1-3-20-16,-3 1-11 15,-1-3-71-15,-2 1 70 16,-2-3-42-16</inkml:trace>
  <inkml:trace contextRef="#ctx0" brushRef="#br0" timeOffset="-207723.38">29081 8146 352 0,'0'0'132'15,"0"0"-57"-15,0 0-30 16,0 0 37-16,0 0-37 16,0 0 3-16,0 0-47 15,-9-20 0-15,9 20-1 16,0 0-18-16,0 0-2 0,0 12 4 16,0 4 6-16,0 7 20 15,0 6-15-15,0 5 13 16,0 3-8-16,0 4 0 15,0 2 0-15,0 2-1 16,-2-6 10-16,-1-1-18 16,1-3 18-16,0 0-16 15,-1-4 8-15,-1-3-2 16,-1-3-29-16,-2 3-10 16,1-5-97-16,-2-9-126 0</inkml:trace>
  <inkml:trace contextRef="#ctx0" brushRef="#br0" timeOffset="-206567.64">29627 8210 195 0,'0'0'209'0,"0"0"-121"16,0 0-13-16,0 0-19 16,0 0 9-16,0 0-42 15,0 0 5-15,6-6-27 16,-5 3 35-16,-1-1-20 16,0-3-7-16,0-1-8 15,0-3 4-15,0-2 12 16,0-1-17-16,0-1 25 15,0 0-15-15,-6-1 19 16,-1 2-28-16,-3 1 18 16,-2 0-18-16,-1 2 6 0,-1 1-7 15,0 2-1 1,0-1 0-16,0 4-25 0,1 1 26 16,4 1-9-16,1 1 0 15,2 2 8-15,-1 0 0 16,-1 0-6-16,1 0-9 15,-4 0 7-15,-2 5-8 16,-1 2 15-16,0 4 4 16,-2 2-14-16,0 2 17 15,3 6-7-15,0-1 2 16,8 3-13-16,5-1-16 16,0 0-26-16,16-2 54 15,8-6 1-15,8-2 3 16,3-5-3-16,1-7 29 0,-2 0-29 15,-4 0 12-15,-8-5-4 16,-6-5-7-16,-5 0 18 16,-5-4-19-16,-1 0 20 15,-4 0-19-15,-1-2 19 16,2 2-18-16,-2 3 7 16,0 3-9-16,0 6-1 15,1 0 1-15,1 2-16 16,2 0 8-16,1 0-23 15,2 0 30-15,1 6-18 16,-2 2 19-16,-2 4-29 16,1 3 7-16,-2 6-10 15,1 5-7-15,-4 4 39 0,0 8 0 16,0 7-3-16,0 0 16 16,0 3-18-16,-7-1 13 15,-1-3-15-15,-1-3 7 16,-1-3 0-16,-1-1-5 15,-1-4 5-15,-1-5 0 16,0-2 6-16,-4-1-6 16,2-6 11-16,-2 0 53 15,0-3-38-15,-4-4 21 16,2-1-28-16,-1 0 14 16,-1-5-8-16,6-2-25 15,-1-2 20-15,4-2-20 16,0 0 32-16,2 0-32 15,1 0 23-15,0-4-17 16,1-4 17-16,2 0-6 0,2-1-17 16,-1 1 20-16,1-1-4 15,1 1-16-15,0 1 19 16,2 1-13-16,-1 2-5 16,-1 0 12-16,2 1-13 15,-1 2-10-15,2 1-8 16,0 0-32-16,0 0-12 15,0 0-91-15,0 0-146 0</inkml:trace>
  <inkml:trace contextRef="#ctx0" brushRef="#br0" timeOffset="-162906.09">27015 4898 104 0,'0'0'118'0,"0"0"-63"0,0 0-22 16,0 0 22-16,0 0-22 15,0 0 2-15,0 0-25 16,0 0 32-16,0 0 4 16,0 0 13-16,0 0-41 15,0 0 0-15,0 0 10 16,0 0 1-16,0 0 17 15,0 0-14-15,0 0 18 16,0 0-31-16,0 0 14 16,0 0-24-16,0 0 15 15,0 0 2-15,0 0-3 16,0 0-8-16,0 0-14 0,0 0-2 16,0 0 7-16,0 0-17 15,0 0 15-15,0 0-11 16,0 0-1-16,0 0 1 15,0 0-7-15,0 0-12 16,-1 5 0-16,-7 5 8 16,-1 2 16-16,-1 8 4 15,-4 2 5-15,-2 4-6 16,-2 3 0-16,0 0-1 16,-4 1 1-16,0-2 7 15,0-3-8-15,-1-5-1 16,-1 0 1-16,0-1 7 15,1-2 1-15,1-3-3 0,1-1-3 16,5-4-1-16,0-1 0 16,5-2 0-16,1 0-1 15,4-3 8-15,1-1-13 16,4 1 12-16,-1-3 6 16,2 0-13-16,0 0 18 15,0 0-17-15,0 0 10 16,0 0 2-16,0 0-13 15,0 0 0-15,0 0-8 16,3 0 0-16,3 0-23 16,6 0 30-16,3 0 1 15,9 0-1-15,6 0 1 16,2-3-14-16,3 3 2 16,-1 0-18-16,-4 0 14 15,-3 0-4-15,-5 10 14 0,-5 2-33 16,-3 2 37-16,-3 3-14 15,-2 1 16-15,-3 3 1 16,-2 2-1-16,-2 0 0 16,-2 2 1-16,0 0-2 15,0 2 8-15,0 1-8 16,-6 3 2-16,-7 3 11 16,-1 4-6-16,-7-2 2 15,-4 3 0-15,-5-2 3 16,-4 0 14-16,-4-4-24 15,-1-4 29-15,-4-4-21 16,3-3 24-16,1-3-18 0,5-6 11 16,4-6-2-16,6-4 5 15,6-3 23-15,5 0 12 16,-2-7-12-16,3-11-50 16,-1-3 1-16,1-3-3 15,1-2 0-15,3-1 0 16,0 3 7-16,3 3-6 15,2 4-1-15,0 4 7 16,2 3 5-16,-1 5-12 16,2 3 7-16,-1 2-14 15,1 0 0-15,0 0 6 16,0 0 0-16,0 0-6 16,0 0 6-16,0 0-32 0,0 0 33 15,0 0-38-15,0 0 25 16,0 0-40-16,0 0-10 15,0 0-25-15,0 0-6 16,0 2 28-16,6 9-29 16,4-5-48-16,4 0-97 0</inkml:trace>
  <inkml:trace contextRef="#ctx0" brushRef="#br0" timeOffset="-161841.81">26999 5008 29 0,'0'0'10'15,"0"0"-3"-15,0 0 2 16,0 0 11-16,0 0 19 16,0 0 13-16,0 0-3 15,0-5-3-15,0 5-17 0,0 0 6 16,0 0-34-1,0 0 2-15,0 0-2 0,0 0-1 16,0 0 2-16,0 0-2 16,0 0 13-16,0 0 16 15,0 0 18-15,0 0-18 16,0 0 10-16,0 0-17 16,0 0 11-16,0 0-8 15,0 0-2-15,0 0 8 16,0 0-5-16,0 0 12 15,0 0-21-15,0 0 14 16,0 0-31-16,0 0 0 16,7 0 10-16,5 0 8 15,7 0 3-15,3 0-13 16,4 0 11-16,3 0-18 0,1 0 11 16,-2-3-11-16,0 3 5 15,0-2-4-15,-2 0-4 16,-3 2 1-16,-4 0-6 15,-3 0 6-15,-6 0-15 16,-2 0-10-16,-2 0-15 16,-3 0 33-16,0 0-2 15,-2 2 4-15,2 0 9 16,0-2-4-16,2 3 1 16,-2-1-1-16,1-1 1 0,-1 2-49 15,1 0-87 1,-2-2-178-16</inkml:trace>
  <inkml:trace contextRef="#ctx0" brushRef="#br0" timeOffset="-161054.99">27059 6004 152 0,'0'0'98'0,"0"0"-88"16,0 0-10-16,0 0-12 16,0 0 12-16,0 0-9 15,0 0 9-15,58-50 0 16,-55 46 43-16,1 0 83 15,-1 2-41-15,-2-3 12 16,2 2-64-16,-1 1-18 16,1-1-14-16,-2 0 11 15,2 0-12-15,-1 2 23 16,0-3 15-16,1 1-5 16,0-2 10-16,1 0-27 0,0-2 25 15,-1 4-20-15,-1-2 24 16,-2 4-14-16,0-2 10 15,0 3-22-15,0 0-10 16,0 0-3-16,0 0-5 16,0 0-2-16,0 0 1 15,0 0-1-15,0 3-4 16,-9 9 4-16,-5 7 2 16,-2 8-1-16,-5 7 16 15,2 4-2-15,-1 3-5 16,4 1-2-16,1-1-14 15,-6 13-28-15,3-12-88 0,5-11-248 16</inkml:trace>
  <inkml:trace contextRef="#ctx0" brushRef="#br0" timeOffset="-159679.86">27691 5196 65 0,'0'0'238'16,"0"0"-104"-16,0 0-36 16,0 0-31-16,0 0 8 15,0 0-35-15,0 0-16 16,0 0-24-16,0-5-15 16,4-1 8-16,0 0 7 0,0-2 9 15,-3 2 8-15,1-2 22 16,-2 1-14-16,0 0 14 15,0 0-15-15,0 2 1 16,0-1-6-16,0 0-8 16,0 1 11-16,0 0-16 15,0 3 24-15,0-1-30 16,0 3 9-16,0-2-6 16,0 2-5-16,0 0 2 15,0 0-1-15,0 0 0 16,0 0-12-16,0 0 13 15,0 0-30-15,0 0 11 16,0 0-13-16,0 0 26 0,-2 0 5 16,1 5 1-1,-5-1 1-15,3 3-1 0,1 3 0 16,-1 0 1-16,3 2-8 16,0 3 1-16,0-1 5 15,5 3 0-15,11-3 1 16,5 0-8-16,6-3-17 15,9-3 25-15,1-2 3 16,2-3 7-16,0-3-8 16,-1 0 6-16,-2 0 0 15,-3 0-14-15,-3 0 17 16,-2-2-11-16,-4-3 6 16,-3 1-6-16,-2-4 2 0,-5 3 5 15,-1-2-1 1,-5-1-4-16,-2 2 8 0,-3-2-9 15,-3-1 10-15,0 3-10 16,0-1 7-16,0 3 1 16,0 1-8-16,0 1 3 15,-2 2-3-15,2 0 1 16,-1 0 5-16,1 0-14 16,-3 0-2-16,-3 0 7 15,-5 2-4-15,-2 7 5 16,-4 6 1-16,-2 4-3 15,-2 6-4-15,-2 4 14 16,-3 11-15-16,-6 6 16 16,-2 10-5-16,-4 16-2 15,-4 14-1-15,6-7 0 0,6-9 0 16,6-12 3-16,6-14 6 16,2 0-12-16,0 4 10 15,3-12-14-15,6-7 8 16,1-7-2-16,3-8 1 15,3-4 0-15,0-6-1 16,0-3 2-16,0-1 11 16,0 0-12-16,-1 0 22 15,1 0-22-15,0-1 15 16,-2-6-15-16,2-2-2 16,0 3-5-16,0-2-12 15,0 1 2-15,0 2-12 0,0 0 6 16,0-2-55-1,0 2-12-15,0-3-45 0,0 0-57 16,0 2-201-16</inkml:trace>
  <inkml:trace contextRef="#ctx0" brushRef="#br0" timeOffset="-158972.3">27673 5785 363 0,'0'0'113'16,"0"0"-28"-16,0 0-7 15,0 0-6-15,0 0-13 16,0 0-7-16,0 0-32 16,-3-3 9-16,3 3-19 15,0 0 34-15,0 0-18 16,0 0 16-16,0 0-12 16,0 0-7-16,0 0 0 15,0 0-21-15,0 0 8 16,0 0-4-16,0 0-5 15,0 0 6-15,0 0-3 0,0 0-3 16,0 0 9-16,0 0-2 16,0 0-8-16,0 0 0 15,9 0-26-15,4 0 19 16,11 0 7-16,6 0 20 16,6 0-14-16,0 0-3 15,2 0-2-15,0 0 7 16,-4 4-3-16,-1-1-4 15,0-1-2-15,-5 1 7 16,-1-3-19-16,-5 2 26 16,-7-2-25-16,-3 0 18 15,-8 0-7-15,-2 0 1 0,-2 0 0 16,0 0 14-16,0 0 4 16,0 0 33-16,0 0-16 15,0 0 14-15,0 0-29 16,0 0 17-16,0 0-27 15,0 0 6-15,0 0-5 16,0 0-10-16,0 0 0 16,0 0 9-16,0 0-17 15,0 0 19-15,0 0-22 16,0 0 10-16,0 0 0 16,0 0-30-16,0 0-63 15,-8 0-104-15,-3-5-290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32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3089,'0'0'2488,"0"0"-1200,0 0-335,0 0 135,0 0-352,0 0-384,0 0-352,-3 0-48,3 0-64,0 0-64,0 0-64,0 0-384,0 2-608,0 9-393,7-3-7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44:10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18922 1269 22 0,'0'0'32'15,"0"0"1"-15,0 0-4 16,0 0-29-16,0 0 0 16,0 0-17-16,9-12-5 15,-5 10-44-15</inkml:trace>
  <inkml:trace contextRef="#ctx0" brushRef="#br0" timeOffset="725.5">19172 1048 45 0,'0'0'140'16,"0"0"-91"-16,0 0-38 16,0 0 37-16,0 0 23 15,0 0 12-15,44-75-9 16,-38 64 4-16,-2 1 7 16,-1 3-21-16,-3 2 11 15,0 2-29-15,0 1 10 16,0 2-40-16,0 0 1 15,0 0-17-15,0 0-3 0,0 0 2 16,0 0-18-16,0 0 12 16,0 0-26-16,0 0 17 15,0 5-9-15,-6 11 25 16,-4 6 1-16,-4 6 12 16,-1 8 0-16,-4 6 5 15,-1 8 9-15,-2 4-14 16,-5 17 22-16,2-5-21 15,-2 3 8-15,-1 0-16 16,5-12 10-16,-4 0-16 16,4-4 1-16,2-7 4 15,3-9 3-15,3-6-13 16,3-9 17-16,4-5-22 16,1-8 20-16,6-2-20 15,-1-4 10-15,2-3-2 0,0 0 2 16,0 0-17-16,0 0-13 15,0 0-30-15,-4 3-44 16,-2 0-164-16,-2-1-51 0</inkml:trace>
  <inkml:trace contextRef="#ctx0" brushRef="#br0" timeOffset="1398.75">19496 602 10 0,'0'0'101'16,"0"0"12"-16,0 0-24 15,0 0-14-15,0 0-21 16,0 0-2-16,0 0-37 15,-6 4 0-15,2 5-8 16,-4 2-2-16,-2 8-4 16,-1 3 0-16,1 4-1 15,1 0-1-15,3 13-15 16,3-7-74-16,1-8-143 0</inkml:trace>
  <inkml:trace contextRef="#ctx0" brushRef="#br0" timeOffset="2337.85">19450 1550 110 0,'0'0'210'16,"0"0"-103"-16,0 0-23 15,0 0-9-15,0 0 7 16,0 0-2-16,0 0-13 16,0-35 23-16,0 29-31 15,-3 3 12-15,1-2-42 0,1 2 6 16,1 0-22-16,0 0-12 15,0-2-1-15,0-4-18 16,6-2-6-16,4-3-16 16,5 0 39-16,0 1-13 15,-3 1 8-15,0 7 1 16,-3 1 5-16,-4 4-2 16,2 0-12-16,-3 0 12 15,4 0-11-15,1 9 12 16,-2 8-23-16,2 0 23 15,-3 8-26-15,-3 3 26 16,-3 6-20-16,0 2 19 16,0 1-6-16,-6 0 8 15,-6-2-6-15,-1-3 17 16,1-6-18-16,-3-4 16 0,3-2 3 16,2-8-11-16,4-3 11 15,4-5-7-15,2-4-5 16,0 0-15-16,0 0 15 15,12-9 3-15,4-10-3 16,7-5 0-16,5-5 8 16,5-3-9-16,0-2 1 15,0 0-1-15,1 0-6 16,-3 1-3-16,1 2 9 16,-6 6 2-16,-5 4-7 15,-6 6 16-15,-6 9-17 16,-5 2 16-16,-4 4-18 15,0 0 2-15,0 3-26 16,0 11 15-16,0 8-8 16,-1 5 16-16,-6 5 10 0,1 1 3 15,0-1-3-15,0 1 10 16,1-2-9-16,-2-1-1 16,4-3 7-16,0-1-7 15,3-3-2-15,0-6-14 16,16-9-43-16,5-5-94 15,5-3-33-15</inkml:trace>
  <inkml:trace contextRef="#ctx0" brushRef="#br0" timeOffset="3555.58">20315 1617 348 0,'0'0'104'16,"0"0"-39"-16,0 0 7 0,0 0 18 15,0 0-28 1,0 0-25-16,0 0 10 0,2-48-29 16,-10 32 36-16,-3 2-28 15,-2 1-13-15,-2-2-12 16,-1 2-1-16,2 4 1 16,-2 1 1-16,4 3-2 15,0 2 0-15,2 2 0 16,1 1 6-16,-2 0-13 15,2 0 4-15,-1 5-4 16,-3 5 9-16,-1 5-4 16,-2 6 2-16,-1 3-5 15,-1 6 4-15,2 3 2 16,1 3-10-16,4 1 5 16,5-3 3-16,3-3-15 0,3-7 15 15,0-4-29-15,5-6 23 16,7-4 6-16,6-3 1 15,4-6 5-15,8-1-4 16,7-1 28-16,4-14-29 16,6-10 21-16,0-6-20 15,2-4 9-15,-4-5-9 16,-4-3-1-16,-6-2 8 16,-6-2-7-16,-6 0 1 15,-5 3 5-15,-6 1-8 16,-4 4 8-16,-4 3-10 15,-3 5 3-15,-1 5 0 0,0 2 6 16,0 3-6 0,2 4 0-16,-1 4-15 0,2 0 8 15,-1 2 4-15,1 6-7 16,-3 1 7-16,1 3 2 16,-1 1-4-16,0 0-12 15,0 0-2-15,0 0-23 16,0 4 8-16,-4 7-5 15,-5 8 30-15,-5 4 9 16,-1 10 2-16,-1 6 0 16,-1 2 11-16,1 5-11 15,3 2-2-15,-2-1 6 16,3 1-4-16,1-1 11 16,1-2-13-16,2-4 26 15,5-4-26-15,3-6 0 0,0-7-8 16,0-6 8-16,10-4 6 15,7-5-6-15,3 0 11 16,4-8-11-16,4-1 15 16,3 0-5-16,-1 0-19 15,-3-10 9-15,-3 4-1 16,-6-3-15-16,-2 0 7 16,-1-3 8-16,3 0-34 15,3-5 21-15,-2-5-5 16,4 0 12-16,-1-2 6 15,-4-3-8-15,-3 2 10 16,-5-1-1-16,-4 1 6 16,0 1-6-16,-3 3 11 0,-3 5-4 15,0 5 40-15,0 5-26 16,0 4-5-16,0 2-16 16,0 0-14-16,0 2-34 15,0 14 26-15,0 5 20 16,0 6 2-16,0 5-8 15,-5 1 16-15,0 1-6 16,-1-4-2-16,1-2 25 16,1-3-25-16,4-3 0 15,0-2 0-15,0-4-10 16,1-2-10-16,11-5-38 16,6-4 15-16,22-5-10 15,-4-7-71-15</inkml:trace>
  <inkml:trace contextRef="#ctx0" brushRef="#br0" timeOffset="4367.46">21271 1451 198 0,'0'0'173'16,"0"0"-114"-16,0 0-46 0,0 0 13 16,0 0 46-16,0 0 13 15,0 0-40-15,1-3 27 16,-1 1 0-16,0 0 11 16,-4-1-57-16,-5-2-9 15,0 0-1-15,-1 3-16 16,-4-1 11-16,-1 2-9 15,-1 1-4-15,-1 0 12 16,1 0-20-16,0 6 5 16,-2 9 4-16,0 6 0 15,3 4-6-15,-1 6 6 16,2 5-15-16,4 1 15 16,1-1-1-16,6-2-11 15,3-3 11-15,0-4 1 16,3-5-6-16,12-5 1 0,3-3 6 15,9-6-6 1,7-4 6-16,9-4 1 0,5 0 10 16,4-12-11-16,2-5-1 15,-4-5-15-15,-5-3 6 16,-6-3-10-16,-9 2 20 16,-8-3 2-16,-10 5 4 15,-6-1 20-15,-6 0-4 16,0 4 18-16,-7 3-28 15,-5 1-11-15,-2 2 5 16,-1 6-12-16,3 1 4 16,1 4 2-16,1 4 0 15,4 0-1-15,-1 0-1 0,0 11-21 16,-1 6 20 0,1 5-12-16,-1 4 14 0,2 5-14 15,3 2 14-15,3 2-7 16,0-1-1-16,6-2-1 15,15-2 10-15,6-5-7 16,7-5 20-16,8-6-19 16,3-5 12-16,7-7 1 15,-1-2-7-15,-1 0-6 16,-8-6 5-16,-6-2-14 16,-13-1 15-16,-10 2 0 15,-9 1 7-15,-4 0 7 0,0 3 38 16,0-1-33-1,-6 1-10-15,0 2 2 0,2 0-3 16,3 1-8-16,-1-3-79 16,2 1-122-16,-3-3-476 0</inkml:trace>
  <inkml:trace contextRef="#ctx0" brushRef="#br0" timeOffset="6007.62">23056 1581 150 0,'0'0'159'15,"0"0"-16"-15,0 0-42 16,0 0 13-16,0 0-23 16,0 0-21-16,0 0-9 15,5-17-3-15,-5 8-18 16,0 2 4-16,0-1 42 15,0 0-61-15,-2-1-2 16,-6 0-16-16,-1-4-14 16,-2-1-7-16,-1 2 14 15,2-1 0-15,-2 2-12 16,-2-1 11-16,1 2-22 16,-5 3 11-16,-4 4-32 0,-2 1 18 15,-6 2-19 1,-4 0 36-16,1 9-17 0,0 4 15 15,0 3 10-15,4 2-1 16,0 3-5-16,1 5 11 16,4 5-15-16,0 2 12 15,2 4-7-15,4-2 5 16,9-1-6-16,9-5-8 16,0-5-18-16,22-4 14 15,14-6 19-15,13-6 8 16,11-5-7-16,7-3 13 15,5-6-13-15,-1-13 16 16,-2-6-17-16,-5-4 1 16,-8-4-7-16,-7-8 0 0,-8-3 6 15,-10-2 1-15,-8-5 19 16,-11-2-19-16,-5-1 4 16,-5 2-4-16,-2 6 5 15,0 12 5-15,0 6-3 16,0 11-3-16,0 9 1 15,0 5-12-15,0 3-5 16,0 0-18-16,-5 0-49 16,-8 9 45-16,-5 7 33 15,-4 7 0-15,-1 2 10 16,-1 2-10-16,5 1 0 16,2-3 10-16,4 1-22 15,2 1 24-15,2 2-15 0,-1 2 6 16,4 2 3-16,2-1-6 15,4-2 0-15,0 0-6 16,12-2 5-16,10-2-8 16,9-4 18-16,10-3 2 15,9-5-9-15,10-8 3 16,7-6 1-16,2 0-3 16,4-6-3-16,-6-11-1 15,-4-6-12-15,-8-2-10 16,-12-5 23-16,-11-1-3 15,-12 0 3-15,-12-2 0 16,-8 2 18-16,0 4-17 16,-15 1-1-16,-4 6 0 0,-3 7 0 15,0 8 16-15,0 5-15 16,3 0 4-16,0 5-5 16,5 15 0-16,2 7-24 15,3 9 4-15,3 4 7 16,6 4-16-16,0 1 27 15,2-2 2-15,12-2-7 16,2-2 17-16,4-6-20 16,4-5-7-16,12-2-31 15,-7-7-115-15,-3-10-343 0</inkml:trace>
  <inkml:trace contextRef="#ctx0" brushRef="#br0" timeOffset="7321.33">24848 903 347 0,'0'0'106'16,"0"0"-18"-16,0 0 4 16,0 0-17-16,0 0-26 15,0 0 10-15,0 0-27 16,0-40 4-16,0 40-35 15,0 0 9-15,0 0 0 16,0 0-20-16,0 0 11 16,0 0-1-16,0 0 0 15,0 0-12-15,0 0 3 0,0 4-20 16,0 12 28-16,-7 10-35 16,-6 12 34-16,-9 21 4 15,-12 20 5-15,-14 16-7 16,-1 6 1-16,6-19 1 15,10-21 13-15,12-22-14 16,0-5-1-16,-3 4 1 16,-1 4 8-16,-3 4-18 15,5-9 16-15,5-7-7 16,6-10 0-16,8-8-3 16,4-5-7-16,0-7 2 15,12 0 8-15,13 0 0 16,9-5 26-16,8-7-24 15,6-4 15-15,1-1-17 16,-3-2 1-16,-5 4-1 0,-8 4 6 16,-10 1-12-1,-8 6 11-15,-9 1-11 0,-4 3-17 16,-2 0 16-16,0 0-22 16,1 7 29-16,5 3 0 15,3 1-6-15,6 0 6 16,4 1 0-16,4-4-11 15,5 1 22-15,4-2-22 16,-1-2 8-16,0 0-4 16,1-2-19-16,-3 1 1 0,-2-3-5 15,-2-1-8 1,1 0 8-16,-3-5-2 0,-1-10 32 16,0-2-13-16,0-5 12 15,-4-2-11-15,-1-5 11 16,-4-2-13-16,-3-1-62 15,-4-1-24-15,-4-1-18 16,-2 4 102-16,0 0 16 16,-2 5 10-16,-2 5 22 15,1 3 53-15,0 6-36 16,3 3 2-16,0 3-4 16,0 3-24-16,0 1-4 15,0 1-17-15,0 0-4 16,0 0-6-16,0 0 6 15,0 0-11-15,-2 0 12 16,-2 3-22-16,0 10 7 0,-2 8 16 16,-4 8 52-16,-1 5-3 15,0 6-36-15,1-1 7 16,0 1-20-16,0-5 4 16,1-2-3-16,-1-5-2 15,-3 1-29-15,2-7-153 16,-1-7-189-16</inkml:trace>
  <inkml:trace contextRef="#ctx0" brushRef="#br0" timeOffset="7533.74">25510 1115 18 0,'0'0'0'0</inkml:trace>
  <inkml:trace contextRef="#ctx0" brushRef="#br0" timeOffset="8388.01">25756 1489 139 0,'0'0'254'0,"0"0"-205"0,0 0-18 15,0 0-25-15,0 0 24 16,0 0 2-16,0 0 22 15,0 3-14-15,0-3 5 16,0 0 30-16,3 0-6 16,-1-3 16-16,-1-4-66 15,-1-3 0-15,2-3-18 16,-2-2 13-16,0-3-14 16,0 1 0-16,0-3-1 15,0 2-5-15,-5 2 5 16,-5 0-33-16,1 4 24 15,-3 1-21-15,-5 5 11 16,0 1 7-16,-3 3 13 0,-1 2-2 16,2 0-8-16,-1 5 10 15,0 7-20-15,-3 4 18 16,-1 3-32-16,0 0 23 16,1 2-11-16,-1 3 21 15,6 5 1-15,0 3-10 16,7 5 9-16,7-1-13 15,4 0 1-15,11-4-6 16,17-6 10-16,11-5 10 16,5-9-2-16,4-7 2 15,1-5 0-15,-4 0 10 16,-5-9 7-16,-10-2-10 16,-9 0-7-16,-8 1 25 15,-7 0-3-15,-4-1 31 16,-2-2-31-16,0 4 9 0,0-1-15 15,0 5 5 1,0 3-14-16,0 2-8 0,0 0 0 16,0 0-36-16,0 0 28 15,0 12-5-15,0 5 6 16,3 5 3-16,-3 6 4 16,0 5 0-16,0 5 0 15,-5 5-7-15,-8 6 15 16,-2 6-11-16,-4 3 12 15,-1 1-18-15,-4 2 10 16,1-5-2-16,0-5-60 16,1-7-6-16,3-7-25 0,5-13-58 15,5-12-105-15</inkml:trace>
  <inkml:trace contextRef="#ctx0" brushRef="#br0" timeOffset="9438.45">26037 1436 342 0,'0'0'188'0,"0"0"-90"16,0 0-12-16,0 0-24 15,0 0 2-15,0 0-37 16,0 0 12-16,0-24-33 16,0 24 1-16,0 0-5 15,0 0-2-15,0 0 0 16,0 0 1-16,0 0-2 15,0 9-36-15,-4 9 23 16,-4 10 1-16,-1 7 13 16,1 3 1-16,1 1-1 15,0-5 8-15,5-5-7 16,1-5-2-16,1-5-9 0,0-2 8 16,0-5-9-16,6-2 9 15,2-3-15-15,1-3 8 16,3-3 2-16,3-1 6 15,2 0 1-15,2-6-21 16,2-10 21-16,-2-5 0 16,2-4-5-16,-2-5 12 15,0-5-4-15,-2-4 5 16,-3 1 10-16,1-3-6 16,-5 7-11-16,-2 4 50 15,-3 7-42-15,0 6 2 16,-4 6-4-16,-1 5-14 15,2 3 6-15,-2 1 1 0,0 2-11 16,0 0-18-16,0 0-29 16,0 0-29-16,0 7 60 15,0 3-1-15,0 5 26 16,0 3-31-16,0 4 20 16,0 6 11-16,-2 2 2 15,-4 2 13-15,1 2-12 16,0 0 17-16,4-2-18 15,1-2 4-15,0-5 5 16,0-4-18-16,3-5 6 16,8-5 3-16,3-5-1 15,5-5 1-15,2-1 18 0,5 0-12 16,0-10 12 0,1-6-16-16,2-1 6 0,-1-6-7 15,-3-1 6-15,-1-2-7 16,-4-2 6-16,-1-2-5 15,-2-1 2-15,-3-3 13 16,-2 1-16-16,0-1 58 16,-3 1-38-16,-3 2 14 15,0 6-33-15,-3 4 11 16,1 5-6-16,-4 8 4 16,2 3-5-16,-2 4-4 15,0 1-2-15,0 0-9 16,0 0 9-16,0 0-67 0,0 14 20 15,0 6 15 1,-2 5 32-16,-3 7 1 0,0 3 0 16,1 2 2-16,-1-1 9 15,0 1-15-15,1-3 13 16,4 0-9-16,0-3 0 16,0-2 0-16,4 1-34 15,19 4-60-15,-2-8-91 16,1-5-83-16</inkml:trace>
  <inkml:trace contextRef="#ctx0" brushRef="#br0" timeOffset="10623.25">27188 1512 519 0,'0'0'170'0,"0"0"-94"0,0 0-18 15,0 0-35-15,0 0 5 16,0 0-27-16,-44-73 10 16,39 58 2-16,0-3 8 15,-1 0-5-15,-2 1-10 16,0 2 14-16,-1 1-2 15,-3 2-18-15,0 2 1 16,0 5-8-16,-2 0-5 16,-2 5 12-16,-1 0-22 15,-3 5 2-15,1 10-5 16,-2 5 7-16,0 4 17 16,3 4-18-16,2 1 10 15,1 5 2-15,3 1 0 0,6 0-11 16,6-1-8-16,0-2 6 15,13-6 6-15,8-2-12 16,6-9-5-16,3-5 31 16,3-10 0-16,1 0 9 15,2-11-6-15,-5-9 13 16,-3-4-5-16,-5-6 28 16,-2-4 0-16,-2-5-11 15,-2-7-12-15,0-5-15 16,-1-1-2-16,0-1 10 15,-4 4-7-15,-1 6-1 16,-3 11 14-16,-2 5-4 16,-3 10 9-16,0 7 2 0,-1 6-20 15,-2 1 0-15,1 3-1 16,-1 0-2-16,0 0-57 16,0 13 0-16,0 7 13 15,0 7 26-15,-7 5 2 16,-4 5 17-16,-2 1 0 15,1 3 0-15,-3 3 9 16,4-3 1-16,1-1-13 16,0-3 10-16,4-1-14 15,3-6 5-15,1-6 1 16,2-5 1-16,0-2-7 16,5-5 6-16,6-4-3 15,4-3 2-15,5-3 4 16,1-2 18-16,1 0 13 15,2-3 13-15,-2-7 5 0,-1-4 4 16,2 0-21-16,-1-5-22 16,3-1 17-16,-2-3-28 15,1-2 27-15,-4-3-27 16,-3-2 37-16,-2 1-37 16,-6-1 7-16,-3 1-8 15,-5 2-5-15,-1 4-1 16,0 6-8-16,0 6-6 15,0 5-45-15,-3 6 24 16,-3 0-25-16,-6 6 14 0,-6 12 34 16,-4 11 18-1,-2 5-1-15,-3 2 1 0,2 3-1 16,3-2-6-16,3-4-3 16,5-4 8-16,5-5 1 15,3-4-22-15,6-8-3 16,0-1-2-16,4-5 11 15,17 1 10-15,13-5-21 16,10-2-21-16,26 0-81 16,-9-9-1-16,-9-4-51 0</inkml:trace>
  <inkml:trace contextRef="#ctx0" brushRef="#br0" timeOffset="11671.47">27728 1426 235 0,'0'0'182'15,"0"0"-52"-15,0 0-25 16,0 0-1-16,0 0-32 15,0 0-21-15,0 0-45 16,-9 0 12-16,9 0-16 16,0 0-4-16,0 0-18 15,0 0-14-15,2 0-4 0,1 0 19 16,-2 0 19 0,1 0-16-16,2 0 16 0,0 0-25 15,2 0 25-15,2 0 1 16,0 2 5-16,-1 1-5 15,-3 4-1-15,1-3 0 16,-1 0-6-16,-1 1 5 16,0 0-38-16,-1 1 9 15,-2-3-35-15,0 2 9 16,0 1 10-16,0-2 18 16,-6 3 20-16,-3 1 6 15,-3 1-5-15,3 1 14 0,1-1-8 16,2 0 8-1,2-1-14-15,1 2-3 0,3-5 9 16,0 0 0 0,0-1-9-16,0 2 9 0,0 0 2 15,7 2 8-15,6 1-8 16,4 1 5-16,4 2 3 16,5 0 1-16,1 5-10 15,-1-2 1-15,-2 2 6 16,-4 0-7-16,-3 0 0 15,-6 2 4-15,-1-2-10 16,-5 2 6-16,-4-1-7 16,1 2 4-16,-2 0 3 15,0 2 10-15,1 2-9 16,2 5 10-16,-1 0-11 0,-1 3 0 16,-1-3-2-16,0 2 0 15,0-4-1-15,-3 1-4 16,-7-4 1-16,-6-4-1 15,-1-5 7-15,-4-2 20 16,-1-4 6-16,2-1-14 16,1-5 17-16,3-3-3 15,2 0 37-15,2-4-7 16,0-9-21-16,3-5 10 16,2-4-26-16,0-2 1 15,4-2 14-15,1-4-16 16,2 2-18-16,0-2 13 15,3 1-12-15,12-1-1 16,3-1 1-16,4 5-1 16,5-3 0-16,3 0-4 0,3 1 3 15,4 0 0-15,3-1-10 16,2 0 21-16,-2 2-23 16,3 3 14-16,-4 2-1 15,-1 1 1-15,-7 3-1 16,-6 4 1-16,-5 5-1 15,-10 1 12-15,-4 5-11 16,-4 1 37-16,-2 2-17 16,0 0 12-16,0 0-32 15,0 0 8-15,0 0-9 16,0 0-26-16,0 0 9 16,0 0-69-16,-5 0-91 15,1 0-239-15</inkml:trace>
  <inkml:trace contextRef="#ctx0" brushRef="#br0" timeOffset="13806.02">29160 814 25 0,'0'0'153'0,"0"0"-57"15,0 0-8-15,0 0 3 16,0 0-7-16,0 0-21 16,0 0-22-16,0 0 25 15,0 0-20-15,0 0 9 16,0 0-35-16,0 0 9 16,0 0-27-16,0 0 8 15,0 0-10-15,0 0-14 16,0 0 4-16,0 0-18 15,0 0 27-15,-2 0-23 16,-3 1 13-16,-1 3-19 16,-5 4 29-16,-2 1-1 0,-4 3 2 15,-2 0-1-15,-1 3 2 16,-2 2-7-16,-3 2 18 16,0 3-24-16,-1-2 24 15,-1 3-14-15,3-1 2 16,2-5 0-16,3 2 0 15,7-1 0-15,4 1-2 16,5 0-19-16,3 3 11 16,3 0-25-16,15 2 34 15,9 2-13-15,4-2 13 16,2-2 2-16,-1 0-1 16,-3 2 9-16,-5-2-8 15,-3 0-2-15,-3 4 2 16,-2 1-9-16,-4 2 10 15,2 0-4-15,-7 4-6 0,-2-2-3 16,-4 0-1-16,-1-1-4 16,0 0 16-16,-12-3-7 15,-6-1 1-15,-2-3 6 16,-2-3-7-16,-1-6 14 16,-3-3-1-16,1-4-4 15,-3-5 12-15,-4-2 6 16,-5 0-5-16,-6-2 6 15,-3-10-21-15,-1 0 44 16,3-2-36-16,3-2 10 16,7 2-17-16,5-2 20 15,9 3-9-15,8 2 7 16,5 1 18-16,4 3-7 0,3 2 6 16,0 2-36-1,0 3 0-15,0-2-27 0,5-1 26 16,4 1-28-16,2 2-4 15,5 0 22-15,-2 0-4 16,0 0 2-16,0 0-18 16,1 10 31-16,1 0-8 15,6 4-1-15,4 2 13 16,1 1-11-16,4 1 7 16,0-1-9-16,1 0-2 15,2 0-11-15,0-1 21 16,2-1-20-16,0-3-1 15,1-2-36-15,2-5 31 0,3-4-3 16,1-1 28-16,2-1-14 16,-3-11-13-16,-2-1 20 15,-4-3 3-15,-7-1-7 16,-6 0 2-16,-7 0 11 16,-6-1-18-16,-5-1 18 15,-3 3 3-15,-2 0 11 16,0 3 11-16,0 3 30 15,0 3 33-15,-4 4-62 16,3 0 14-16,1 3-30 16,0 0-10-16,0 0-17 15,0 0-35-15,0 0-3 0,1 0 25 16,3 0 23 0,0 3 7-16,-1 2-6 0,2 0 13 15,-2 0-14-15,0-1 13 16,2 1-7-16,0-2 1 15,2-1 0-15,3-1-10 16,3 1 1-16,0-2 9 16,7 0 3-16,-1-2 7 15,3-8-2-15,2-3-7 16,-2-1 11-16,-2-6 16 16,1-1-15-16,-3-3-4 15,-5 0 4-15,-4 1 12 16,-4-1 14-16,-5 5-15 0,0 2 9 15,-3 3-24 1,-9 3 7-16,-3 2-9 0,3 4 19 16,-2 5-26-16,1 0-11 15,-1 5 4-15,0 10-26 16,-1 4 27-16,-1 5-20 16,-1 1 14-16,-1 3 11 15,-3 1 0-15,3 1 1 16,1-1 0-16,3 1-7 15,8 0-19-15,4-4 26 16,2-1-8-16,11-6 6 16,14-4 4-16,8-3 7 15,9-7-6-15,9-5 3 16,5 0-6-16,2 0-6 0,19-20-59 16,-16 3-125-1,-9-3-37-15</inkml:trace>
  <inkml:trace contextRef="#ctx0" brushRef="#br0" timeOffset="14850.63">30243 1363 48 0,'0'0'131'0,"0"0"-52"16,0 0-30-16,0 0 29 15,0 0-10-15,0 0 36 16,0 0-35-16,3 0-11 0,-3 0-20 16,0 0-8-16,0 0 2 15,0-2-18-15,0 2-5 16,0-2-1-16,-4-1-16 16,-3 2 16-16,0-4-8 15,-6 1 2-15,-2 2 1 16,-5 2-3-16,-2 0-1 15,-2 3 1-15,-4 13 0 16,-1 4-10-16,2 5 16 16,4 3-13-16,5 0-6 15,3 2 13-15,6-3-16 16,6-1 6-16,3-3-11 16,1 0 3-16,20-3 17 15,13-1 2-15,13-5-10 0,9-6 19 16,9-6-23-16,-1-2 13 15,-3 0-11-15,-3-7-50 16,-6-5-33-16,-7-7 2 16,-3-1 2-16,-9-4 90 15,-7 1 18-15,-4-5 31 16,-5 3-23-16,-3-1 30 16,-4 2-20-16,-2 1 20 15,-4 3 11-15,-1 2-38 16,2 4-5-16,-4 2-23 15,2 6-1-15,-3 3 5 16,0 0-13-16,0 3-2 16,0 0-5-16,-3 0-5 15,-7 0 20-15,-8 0 4 16,-3 0-4-16,-6 10 3 0,-3 4 7 16,0 1-20-16,3 3 20 15,5 2-20-15,6 2 9 16,4 3-9-16,4 0 4 15,5 0-10-15,3-1 15 16,0-4 1-16,6-3 6 16,11-5-5-16,-1-2 12 15,8-6-7-15,1-1 36 16,5-3-23-16,1 0-8 16,1 0 2-16,-2-10-13 15,-4-2 5-15,-2 0 2 16,-4 0-7-16,1 1 8 0,-5 2-13 15,0 0 13-15,1 2-6 16,-5 2 6-16,-5 0 14 16,-1 4 26-16,0-1-19 15,-2 2-16-15,3 0-3 16,0 0-20-16,6 0 11 16,1 5-2-16,4 2-3 15,3 1 4-15,4 1 1 16,3-1 0-16,2-1 7 15,2 0-7-15,-3 0-1 16,-2 1 12-16,-6-5-19 16,-7 1 15-16,-5-1-8 15,-5-1 0-15,-3-2 0 0,-1 2 1 16,0-2-1-16,0 0 58 16,0 0-6-16,0 0 13 15,0 0-52-15,0 0 0 16,0 0-12-16,0 0-2 15,0 0-13-15,0 0-48 16,0 0-65-16,0 0-162 0</inkml:trace>
  <inkml:trace contextRef="#ctx0" brushRef="#br0" timeOffset="21139.16">31803 1249 333 0,'0'0'93'15,"0"0"-44"-15,0 0-49 16,0 0 17-16,0 0 0 16,0 0 47-16,-2 0-22 15,2 0-3-15,0 0-5 0,0 0 0 16,0 0 20-16,0 0-15 15,0 0 18-15,0 0-28 16,0 0 15-16,0 0-29 16,0 0 12-16,0 0-9 15,0 0-5-15,0 0 1 16,0 0-14-16,0 0 0 16,0 0 10-16,0 0-20 15,0 0 4-15,0 0 6 16,2 0-34-16,15 3 34 15,6 0 0-15,10 3 0 16,9 2-13-16,4-1-33 16,-1 0-13-16,-3 1-60 15,0 0 10-15,-11 1-122 16,-9-4-110-16</inkml:trace>
  <inkml:trace contextRef="#ctx0" brushRef="#br0" timeOffset="21423.48">31758 1501 183 0,'0'0'171'15,"0"0"-91"-15,0 0-6 16,0 0-2-16,0 0 29 16,0 0-32-16,87 5-5 15,-54-2-55-15,0-1-2 16,-4-1-6-16,0 2-1 16,1 0 0-16,-7 0-96 15,-7-1-89-15</inkml:trace>
  <inkml:trace contextRef="#ctx0" brushRef="#br0" timeOffset="23038.56">19804 2667 82 0,'0'0'179'0,"0"0"-75"16,0 0-59-16,0 0-26 0,0 0 18 16,0 0-28-16,0 0 17 15,0 0-15-15,0 0 41 16,0 0-4-16,0 0-2 16,0 0-13-16,0 0-15 15,0 0-18-15,0 4 2 16,-11 9-4-16,-7 9 4 15,-9 12 3-15,-10 10-4 16,-6 8 11-16,-6 3-11 16,-4 2 0-16,2-4-1 15,5-4 1-15,12-8-2 16,17-5-22-16,10-12-97 16,7-13-219-16</inkml:trace>
  <inkml:trace contextRef="#ctx0" brushRef="#br0" timeOffset="23800.68">19429 2643 441 0,'0'0'87'0,"0"0"9"16,0 0-18-16,0 0-14 15,0 0 4-15,0 0-25 16,0 0 5-16,-9-29-41 16,9 24 2-16,0-1-9 15,4-2 0-15,10-2-18 16,5-2 10-16,10 1 2 0,5-2-16 15,8 1-2-15,7 0-30 16,1 2 11-16,-2 4-16 16,-3 2 12-16,-6 4-19 15,-5 0 26-15,-5 0-2 16,-7 0-10-16,-7 1 9 16,-5 3-6-16,-4 0 23 15,-3-1 0-15,-3 0 25 16,0 0-10-16,0-1 11 15,0-1-17-15,0-1 17 16,0 0 31-16,0 0 36 16,0 0 24-16,-4 0-4 0,-1 0-32 15,2 0-29 1,-1 0 14-16,2 0-30 0,2 0 5 16,0 0-15-16,0 0 0 15,0 0 0-15,0 0 2 16,0 0-4-16,0 0 12 15,0 0-14-15,0 0 11 16,0 0-14-16,0 0 4 16,0 0-7-16,0 0-26 15,0 0-29-15,0 0 3 16,0 0-25-16,5 0 53 16,-1 0 13-16,5 0 20 15,0 1-128-15,-3 0-108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46:34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19882 2556 24 0,'0'0'39'16,"0"0"8"-16,0 0-11 15,0 0-10-15,0 0 5 16,0 0-7-16,-6 0 27 15,6 0-2-15,0 0 24 16,0 0-25-16,0 0 21 16,0 0-30-16,0 0-18 15,0 0-21-15,0 0 0 16,0 0 0-16,0 0-2 0,0 0-7 16,0 0 11-16,0 0-10 15,0 0 13-15,0 0-5 16,0 0 1-16,0 0 9 15,0 0-4-15,0 0-6 16,0 0 0-16,0 0 0 16,0 0-8-16,0 0 16 15,0 0-16-15,0 0 8 16,0 0 0-16,0 0 0 16,0 0-2-16,0 0-5 15,0 3 4-15,0 2-4 16,0-1 11-16,0-1-12 15,0 2 12-15,3-2-10 0,0 2 6 16,0-2 0-16,-1-2 0 16,1 4 1-16,-2 0 2 15,1-1-1-15,-1 3-4 16,1 1 8-16,2 1-9 16,-1 0 6-16,0 4 1 15,0 2-4-15,2 2 0 16,1-1-1-16,0 1 3 15,1 2-7-15,-1-1 14 16,-1 3-13-16,1 2 10 16,-2 3-12-16,2 3 4 15,-2 0 2-15,1 1 6 16,-1 0-6-16,2-4 2 16,-1-1 5-16,1-1-9 15,-3-2 12-15,0-2-17 0,-2-1 14 16,1-2-8-16,-2 1 1 15,0-4-3-15,0-2 3 16,0-2-3-16,0-4-3 16,0-2 12-16,0-3-9 15,0 2 15-15,0-3-8 16,0 0 3-16,0 0 14 16,0 0 2-16,0 0 3 15,0 0 8-15,0 0-24 16,0 0-2-16,0 0 2 15,0 0-20-15,0 0 4 16,0 0 5-16,0 1-19 0,0 2 1 16,0 2 1-16,0 0-18 15,1 2-25-15,2 1-17 16,-3 6 38-16,0-3-102 16,0-2-78-16</inkml:trace>
  <inkml:trace contextRef="#ctx0" brushRef="#br0" timeOffset="1100.98">19630 2960 68 0,'0'0'46'16,"0"0"16"-16,0 0-26 16,0 0-8-16,0 0-21 0,0 0-7 15,0 0 1-15,-1 0 0 16,1 0 8-16,0 0-8 16,0 0 25-16,0 0-6 15,0 0 28-15,0 0-15 16,0 0 9-16,0 0-9 15,0 0-7-15,0 0 14 16,0 0-8-16,0 0 14 16,0 0-23-16,0 0 18 15,0 0-20-15,0 0 23 16,0 0-20-16,0 0-2 16,0 0 1-16,0 0-9 15,0 0 18-15,0 0-19 0,0 0 23 16,0 0-35-16,0-1 19 15,0 1-12-15,0-1-8 16,0-1-8-16,3 2-10 16,3-1 9-16,3 1-33 15,8 0 29-15,7 0-10 16,5 0 21-16,-1 0-5 16,1 0 7-16,-6 0-10 15,0 0-12-15,-7 0 12 16,-1 1-10-16,-1 2 19 15,-1-2-48-15,-1 1 17 16,0-2-29-16,-2 1 30 16,-2-1-11-16,-2 1-7 15,-1 0-48-15,-5-1-125 0</inkml:trace>
  <inkml:trace contextRef="#ctx0" brushRef="#br0" timeOffset="1734.39">20367 2568 25 0,'0'0'134'0,"0"0"-59"16,0 0-12-16,0 0 17 15,0 0-20-15,0 0-5 16,0 0 0-16,0-37 14 16,0 36-27-16,0 1 2 15,-1 0-43-15,-1 0-2 16,1 0-7-16,-2 0-20 16,-5 9-8-16,1 11 36 15,-7 9-1-15,-3 10 3 16,-2 8 8-16,0 6-3 15,1 2-10-15,5-1 10 16,-2-2-7-16,5-6 1 0,2-3 0 16,2-7-1-16,4-9-18 15,2-4-15-15,0-5-62 16,2-6-33-16,5-7-44 0</inkml:trace>
  <inkml:trace contextRef="#ctx0" brushRef="#br0" timeOffset="2131.82">20121 2888 55 0,'0'0'58'16,"0"0"-21"-16,0 0-8 15,0 0 42-15,0 0-21 16,0 0-17-16,0 0-32 16,40-13 11-16,-23 11-3 15,1-2-7-15,4-1 4 16,3-2 1-16,1 2-14 15,-4-1 7-15,2 2-1 0,-3 1-19 16,-6 2 13-16,0 1-28 16,-6 0-24-16,-3 0-4 15,-1 1 28-15,-3 6 28 16,-1 0-12-16,4 2 18 16,1-1-7-16,12 3 7 15,-2-1-28-15</inkml:trace>
  <inkml:trace contextRef="#ctx0" brushRef="#br0" timeOffset="2281.5">20460 2968 38 0,'0'0'78'0,"0"0"-24"0,0 0-28 16,0 0-18-1,0 0-8-15,0 0-1 0,0 0 0 16,-33 82-1-16,33-76-41 15</inkml:trace>
  <inkml:trace contextRef="#ctx0" brushRef="#br0" timeOffset="11934.69">21112 2938 67 0,'0'0'62'0,"0"0"1"15,0 0-25-15,0 0 15 16,0 0-1-16,0 0-19 16,-3-9-13-16,3 8-18 15,0 1 37-15,-2-2-29 16,-1 2 6-16,2 0-3 16,-1-1-3-16,-1 1 1 15,2-1-4-15,-3 1-7 16,1 0 2-16,0 0-4 0,0 0 4 15,-4 0-12-15,1 0 11 16,0 0-14-16,-1 0 14 16,0 4-1-16,-1 2 0 15,2-1 0-15,-2 2-1 16,-2 2 2-16,3 0-11 16,-3 2 23-16,3-2-28 15,1 1 14-15,2 0-8 16,2 1-1-16,1 0-9 15,1 2 18-15,0 1 1 16,0 0-2-16,0 0-1 16,0 1 1-16,0 2 4 15,4-2 3-15,3 2-3 16,-1 1 7-16,2-1-9 16,3 1-11-16,3-6 11 0,3-1 0 15,7-5-1-15,4-6 2 16,3 0 7-16,4-8-2 15,-1-6 4-15,-4-6 2 16,-6 0 1-16,-8 0-7 16,-7-1 2-16,-7 1-8 15,-2 0 10-15,0-1-21 16,-11 3-21-16,-5 1-1 16,-4 2 24-16,-5 5 8 15,-4 2 1-15,-2 5 0 0,1 3-1 16,5 0 2-16,4 0-8 15,11 11-8-15,7-2-84 16,3-1-167-16</inkml:trace>
  <inkml:trace contextRef="#ctx0" brushRef="#br0" timeOffset="14233.73">20421 3235 38 0,'0'0'53'16,"0"0"-28"-16,0 0-18 15,0 0 36-15,0 0-8 16,0 0 14-16,0 0-15 15,-10 0 30-15,10 0-25 16,0 0 1-16,0 0-20 16,0-3-8-16,0 0 17 15,0-2-19-15,0 0 1 16,0-1 2-16,0-2-21 16,0-1 16-16,1-2-16 15,8-3-14-15,1-1 6 0,2-2 8 16,0 1 8-16,-3-1 16 15,-1 2-16-15,-4 1 32 16,-3 4-19 0,-1 0 27-16,0 1-28 0,0 1-11 15,0 2 18-15,0 0-2 16,0 3-7-16,0-1-8 16,0 1 8-16,0 2 1 15,0-2-22-15,0 1 2 16,0-1 9-16,0 0-1 15,0 1 1-15,0 1 0 16,0-1 1-16,0 1-2 0,0 1 13 16,0 0-24-1,0 0 21-15,0 0-18 0,0 0 10 16,0 0-1-16,0 0 0 16,0 0 1-16,0 0-2 15,0 0 2-15,0 0-7 16,0 0 18-16,0 0-21 15,0 0 18-15,0 0-10 16,0 0 1-16,0 0 0 16,0 0 0-16,0-3-11 15,0 1 9-15,0-1-5 16,3-1 0-16,-3 4 5 16,0 0 1-16,0 0-27 15,0 0 1-15,0 0 1 16,0 4 4-16,0 1 9 0,0 2-4 15,0 1 8-15,0 0 6 16,0 2-7-16,0 0 4 16,0 3 6-16,-3 1 0 15,-1 3 1-15,4-1 8 16,0 1-6-16,0 1-6 16,0 2 10-16,0 0-18 15,3 1 22-15,4-3-22 16,1-1-8-16,3-4 10 15,2-3-34-15,-3-5 21 16,3-1-5-16,-3-4-2 16,-1 0 23-16,-2 0 12 15,0 0 1-15,-1-7-1 16,3-3-12-16,2-1-44 16,-5 2-93-16</inkml:trace>
  <inkml:trace contextRef="#ctx0" brushRef="#br0" timeOffset="15134.9">20654 3040 22 0,'0'0'39'0,"0"0"21"15,0 0-5-15,0 0 32 16,0 0-28-16,0 0 6 16,0 0-32-16,1 0-19 15,-1 0-5-15,0 0-6 16,0 0-6-16,0 0-11 16,0 0 14-16,0 8-3 15,0 3 3-15,4 3 0 16,1 3 7-16,-1 0-1 15,5 0-6-15,2-2 15 0,-1 0-14 16,2-4 3 0,0-1 2-16,-3-3-3 0,-1-1-2 15,-2-2-1-15,-2-3 0 16,-1-1 3-16,0 0 1 16,-2 0-2-16,1 0 28 15,-1 0 13-15,2 0 14 16,2-8-55-16,-2 2 36 15,2-2-5-15,-2-3-8 16,1 0-24-16,-1-1 0 16,0-2-1-16,0-3 11 15,1-2-18-15,-2 1 20 16,1-1-25-16,-2 2 24 16,-1-1-6-16,2 4 2 15,-2 1 4-15,1 0-12 0,2 3 1 16,0 3-8-16,-2-1 17 15,1 4-23-15,-1 3 24 16,-1 0-22-16,0 1 2 16,0 0-15-16,0 0-31 15,0 0-23-15,0 0 17 16,0 4 19-16,0 7 21 16,0 3-76-16,0-2 28 15,0-2-100-15</inkml:trace>
  <inkml:trace contextRef="#ctx0" brushRef="#br0" timeOffset="17102.82">21936 2836 77 0,'0'0'151'0,"0"0"-64"16,0 0-38-16,0 0 27 15,0 0-31-15,0 0-2 16,0 0-30-16,-12-40 13 15,12 35-17-15,0-2-8 16,0-1 11-16,0-2-11 16,0-1 22-16,0 0-13 15,0 2 24-15,0-3-33 0,-4-1 10 16,-4 2-4-16,-1 0-14 16,-2 0-2-16,0 1 9 15,-2 1 6-15,1 2-6 16,1 0 3-16,3 1 7 15,1 5-20-15,1 1 1 16,2 0 9-16,-4 3-18 16,-3 11 16-16,-3 5-8 15,-4 4 10-15,0 5-1 16,-3 8 1-16,-1 3-10 16,0 1 20-16,1 4-20 15,1-5 9-15,5-2 0 16,2-4 1-16,4-2-13 15,3-2 12-15,3-1 1 16,-1-4 0-16,4-3-10 0,0-2 10 16,7-7-34-16,11 0 34 15,7-5-23-15,5-3 23 16,6-1-8-16,-1-3 8 16,-4 0-1-16,-4 0 3 15,-5 0-4-15,-4-3-13 16,-3-5 14-16,1 0 2 15,-2-1 6-15,-2-3-7 16,-2 2 2-16,-4 1-4 16,-3-1 2-16,-3 4-67 15,0-5-45-15,0 4-18 16</inkml:trace>
  <inkml:trace contextRef="#ctx0" brushRef="#br0" timeOffset="17551.57">21914 3062 170 0,'0'0'158'0,"0"0"-150"16,0 0-8-16,0 0-8 16,0 0 6-16,0 0 3 15,0 0-2-15,56-28 0 16,-54 28 1-16,-2 0 1 16,0 0 16-16,0 0-5 15,0 0-12-15,-2 0 0 16,-4 0 0-16,1 3 7 15,-1 2-6-15,-2 1 15 16,2-1-15-16,0 2 7 16,-1 0-8-16,2 3 0 15,1 3 3-15,-1 4-2 16,1 1-2-16,-1 1 12 16,3 0-24-16,2-2 15 15,0-1-4-15,0-3 2 0,0-5-19 16,0-3 11-16,11-1-38 15,0-4-35-15,1 0-127 0</inkml:trace>
  <inkml:trace contextRef="#ctx0" brushRef="#br0" timeOffset="18267.93">22146 3003 72 0,'0'0'181'0,"0"0"-43"16,0 0-70-16,0 0-35 15,0 0-21-15,0 0-11 16,0 0-2-16,0 0-14 15,0 2 5-15,-4 8 19 16,0 3-16-16,-1 1 7 16,1 1 0-16,1 1 0 15,-2 0 2-15,2-2-4 16,-2 0 9-16,0-1-14 16,0 1 17-16,1-3-17 0,1-1 14 15,0-2-13-15,1-2 6 16,2-2-13-16,-1-2 2 15,1 1-15-15,0-3 25 16,-2 3-9-16,1-2 3 16,1-1 5-16,-2 0 2 15,0 0 1-15,-1 0 19 16,0 0-10-16,0-1-10 16,0-5 0-16,0 1 7 15,1 0-5-15,2-1 8 16,0-1-19-16,0-1 11 15,0-2-2-15,0-2 1 16,2-2-1-16,4 2-1 0,0-3-6 16,2 1 6-16,3 0-15 15,-1 1 13-15,4-2 6 16,-2 1-2-16,1 2-1 16,1-2 1-16,-4 3 5 15,3 2-6-15,-4 1 7 16,-1 3-6-16,1 1-2 15,-2 1 11-15,1 1-23 16,1 0 13-16,1 2-1 16,1 0 1-16,0 0-2 15,-2 0-6-15,0 5-10 16,0 2 16-16,2 2-17 16,-5 0 9-16,1 7-36 15,-1-4-27-15,-2-4-76 0</inkml:trace>
  <inkml:trace contextRef="#ctx0" brushRef="#br0" timeOffset="19617.64">22405 3014 12 0,'0'0'148'0,"0"0"-87"0,0 0-5 16,0 0-11-16,0 0-9 15,0 0 10-15,0 0-27 16,0-1 11-16,0 0 11 15,0 1 8-15,0 0-29 16,-2 0-20-16,-1 0 1 16,-3 0-1-16,0 0 0 15,-4 0 1-15,-1 1-1 16,2 6 0-16,-2 3-9 16,3 0 4-16,0 3 4 15,5 1-28-15,1 3 20 0,2-5-25 16,0 5 15-1,2-3-4-15,9-2 12 0,0 0 10 16,3-3 0-16,3-1-7 16,1-5 2-16,-2-3 6 15,0 0 0-15,0 0 3 16,-2 0-3-16,-2-6 1 16,2-3 12-16,-2-1-12 15,4-2 18-15,-1-1-18 16,1-2 4-16,-2 0 5 15,1 1-9-15,-6 1 0 16,-3 4 3-16,-3 1-3 16,-2 1 33-16,-1 4-5 0,0 1-29 15,0 1 0 1,0 1-3-16,0 0-8 0,0 0-44 16,0 0 39-16,0 6 3 15,-6 6 13-15,2 0 5 16,-2 3-5-16,1-1 8 15,-1 3-2-15,3-2-12 16,3 1 5-16,0-2 1 16,0-1-17-16,0-3-2 15,11-3-4-15,4-7 9 16,7 0 7-16,6 0 7 16,7-10 0-16,0-5-34 15,1 0 34-15,-4 0-11 16,-4-2 11-16,-6 2 0 15,-6 1 2-15,-6 1 34 0,-6 2-3 16,-4 1 18-16,0 3-25 16,0 1 21-16,-1 2-24 15,-5 1 8-15,1 1-31 16,-1 2 23-16,3 0-23 16,2 0-13-16,1 3-6 15,0 5-8-15,0 3 10 16,0 1-24-16,0 0 40 15,3 1-1-15,4 1-5 16,-1-2 7-16,0 2-1 16,2-3-11-16,0-1-2 15,1-2-9-15,3-1-15 0,3-4 24 16,3-3-14-16,5 0 27 16,3-1-29-16,4-10 15 15,2-4-30-15,-3-3-2 16,0-2 31-16,-6-1 16 15,-4-2 60-15,-3 0 3 16,-7-2 9-16,-2-1-24 16,-2-1 7-16,-2-1-31 15,-3 0-2-15,0 1-21 16,0 0 11-16,-8 3-9 16,-1 5 5-16,0 5 5 15,-1 5-12-15,3 5 3 16,1 0-2-16,-1 4-4 0,3 0-11 15,-2 0-17 1,0 7-12-16,0 0 10 0,2 5 26 16,-2-1-14-16,-3 2 12 15,1 4 13-15,-2 1-13 16,-3 5 15-16,1-1-7 16,-5 2 0-16,5 0-1 15,0 1 1-15,0-2-10 16,5 2-2-16,4 2 12 15,3 3-8-15,0 0 2 16,3-1 5-16,15 0 2 16,1-4-2-16,7-2-5 15,0-5 0-15,4-6 3 16,19-12-40-16,-7 0-18 16,-4 0-69-16</inkml:trace>
  <inkml:trace contextRef="#ctx0" brushRef="#br0" timeOffset="20002.41">23379 3020 100 0,'0'0'124'0,"0"0"-71"16,0 0-10-16,0 0 11 0,0 0-24 16,0 0 2-16,0 0-18 15,-33-20 27-15,27 17-30 16,0 1 12-16,-3 2-22 16,2 0 8-16,-4 0-9 15,-2 0 0-15,1 8-1 16,1 3-14-16,-1 1 14 15,3 5-27-15,3 2 12 16,3 3-9-16,2 1 24 16,1 0-8-16,0-2-17 15,0-3-13-15,7-4-17 16,7-2 34-16,7-7-34 0,5-5 56 16,28 0-65-1,-6-12-17-15</inkml:trace>
  <inkml:trace contextRef="#ctx0" brushRef="#br0" timeOffset="20214.08">23616 3087 90 0,'0'0'147'16,"0"0"-25"-16,0 0-21 15,0 0-56-15,0 0-44 16,0 0 18-16,0 0-10 16,-49-24-8-16,41 28-2 15,2 6-10-15,5 2-6 16,1 0-31-16,0 4 39 15,0-1 2-15,1 1 0 16,7 1 7-16,3-2-13 16,-2 1 3-16,4 1-52 0,-2-4-22 15,-2-5-64-15</inkml:trace>
  <inkml:trace contextRef="#ctx0" brushRef="#br0" timeOffset="20851">23714 3047 235 0,'0'0'168'0,"0"0"-131"16,0 0-18-16,0 0-19 15,0 0-10-15,0 0-18 16,0 0-13-16,23-4 41 16,-6 4 1-16,3 0 17 15,1 0-17-15,-5 0 7 16,-1 0-7-16,-6 0-1 16,-4 2 0-16,-4 6-30 15,-1 2 11-15,0 4 7 16,-4 3 11-16,-8 2 2 15,-2 2 28-15,4-1-28 16,2 1 1-16,4-1-2 16,2-2-9-16,2 0 1 0,0-3-7 15,2-3 1-15,4-4-29 16,0-6 41-16,4-2-25 16,5-2 18-16,6-12 11 15,3-6-3-15,3-5 1 16,1-3-9-16,-3-2-15 15,-2 4 24-15,-7 3 15 16,-3 4-14-16,-6 7 14 16,-4 3 3-16,-3 5 30 15,0 3-23-15,0 1-25 16,0 0-6-16,0 0-18 16,0 12 23-16,0 2-11 15,-2 3 5-15,-1 3 14 16,0 0-4-16,0-2-2 0,1-1-1 15,2-2 0-15,0-1 0 16,0 0-11-16,0-3-4 16,10-1 14-16,13-5-52 15,0-1-11-15,1-4-60 0</inkml:trace>
  <inkml:trace contextRef="#ctx0" brushRef="#br0" timeOffset="21285.72">24529 2644 90 0,'0'0'88'0,"0"0"4"15,0 0 18-15,0 0-47 16,0 0-17-16,0 0-10 16,0 0-7-16,-15-39 6 15,15 39-34-15,-5 0-2 16,2 0-27-16,-3 14 27 0,-4 7-10 15,-5 10 11 1,-3 10 0-16,-3 9 0 0,-3 6-9 16,-1 4 21-16,-2 4-17 15,2 0 11-15,-4 0-10 16,2 0 11-16,2-6-7 16,6-6 0-16,7-12-15 15,6-11-35-15,6-11-11 16,0-11-21-16,7-7-15 15,4 0-21-15</inkml:trace>
  <inkml:trace contextRef="#ctx0" brushRef="#br0" timeOffset="22086.16">24287 2931 38 0,'0'0'0'15,"0"0"14"-15,0 0-13 16,0 0 34-16,0 0-14 15,0 0 24-15,0 0 8 0,0 0-14 16,0 3 12-16,0 4 18 16,0 0-13-16,0 5-50 15,6 1 1-15,4 1 1 16,4 3 5-16,5 0-11 16,4 2 5-16,5-2-6 15,3 0 8-15,2-1-9 16,0-5 8-16,-2-2-13 15,-4-3 16-15,-1-5-9 16,0-1-1-16,0 0-2 16,-1-7-10-16,0-5 10 15,-2-2 1-15,-2-6 0 16,-5 4-1-16,-4-4 0 16,-3 1 1-16,-3 2 0 15,-5 0 33-15,-1 5-4 0,0 2 38 16,0 3-56-16,-8 2-11 15,-3 3 0-15,-5 1 0 16,-2 1-5-16,-3 0 15 16,0 4-18-16,4 5 16 15,3 4-16-15,2 3-4 16,1 2-9-16,2 4 12 16,5 1-11-16,2 3 7 15,2 1 0-15,0-2 3 16,3-1 6-16,12-3 3 0,5-4 2 15,8-1-8 1,14-6 14-16,9-6-5 0,10-4 12 16,5 0-13-16,-4 0 4 15,-8-8 1-15,-8 1-7 16,-12 0 11-16,-12 1-11 16,-8 3 2-16,-9 1 32 15,-5 1 79-15,0 0-9 16,0-1-27-16,0 1-50 15,-2-1 23-15,-1 0-30 16,3 2 21-16,0 0-40 16,0 0 0-16,0 0-40 15,10 0-67-15,-1-3-176 0</inkml:trace>
  <inkml:trace contextRef="#ctx0" brushRef="#br0" timeOffset="23535.59">25556 3025 54 0,'0'0'75'0,"0"0"-34"16,0 0-9-16,0 0 69 16,0 0-11-16,0 0 5 15,-44 0-43-15,41 0 8 16,0 0-5-16,1 0-16 16,1 0-7-16,-1 0-32 15,2 0 7-15,0 0 3 16,0 0-16-16,0 0 19 0,0 0-26 15,0 0 3-15,0 0-16 16,0 0 5-16,6 0-7 16,4 0 15-16,6 0 9 15,10 0 4-15,13 1 6 16,15-1 15-16,7 0-21 16,5-5 0-16,-2-4-20 15,-9 1 5-15,-11 1-21 16,-12 2-11-16,-11 2 46 15,-9 1 1-15,-6 2-5 16,-3-2 11-16,-3 2 17 16,0 0 26-16,0-1 12 15,-3 1-55-15,-5-1 7 0,0-1 2 16,0-1-14 0,2 2 14-16,3-1-5 0,1 2-20 15,2 0 8-15,0 0-32 16,0 0-96-16,0 0-69 15,0 2 39-15</inkml:trace>
  <inkml:trace contextRef="#ctx0" brushRef="#br0" timeOffset="24236.19">26560 2607 28 0,'0'0'76'16,"0"0"-67"-16,0 0-8 15,0 0-1-15,0 0 1 16,0 0-1-16,0 0 6 16,0 3 0-16,0 1-8 15,0 2 4-15,-4 4 6 16,-4 3 11-16,-2 4 20 16,-1 7 14-16,-3 2-8 15,0 7 13-15,-1 3-45 16,3 3 15-16,2 0-27 15,1 1-1-15,4 0 10 0,1-4-10 16,2 0 0-16,1 0 1 16,1-4-2-16,0 0-3 15,7-6-5-15,14-2-1 16,9-7 10-16,7-5-18 16,9-7 7-16,4-5 9 15,-1 0 2-15,-6 0-1 16,-4-10 1-16,-9 0-9 15,-9 0 9-15,-8 2 5 16,-8-1-4-16,-5 2 14 16,0 2-5-16,-9-1-10 15,-11 2-16-15,-3 1 14 16,-10 0-15-16,6 2-34 0,6-3-130 16</inkml:trace>
  <inkml:trace contextRef="#ctx0" brushRef="#br0" timeOffset="24557.01">26538 3038 7 0,'0'0'6'0,"0"0"16"16,0 0-22-16,0 0 17 16,0 0-17-16,89-46 11 15,-66 35-4-15,2-2-5 16,0 1 15-16,1 2-4 15,4 3-13-15,-6 2 0 16,-8 2-62-16</inkml:trace>
  <inkml:trace contextRef="#ctx0" brushRef="#br0" timeOffset="25002.75">26574 2685 74 0,'0'0'121'15,"0"0"-3"-15,0 0-57 16,0 0 2-16,0 0 11 15,0 0-29-15,0 0 4 16,5-3-36-16,-2 3-13 16,3 0-6-16,8 0-13 15,8 0 18-15,11 0 1 16,13 2 0-16,5 2-1 16,3 0-30-16,6 3-100 15,-16 0-55-15</inkml:trace>
  <inkml:trace contextRef="#ctx0" brushRef="#br0" timeOffset="25768.31">26993 2894 333 0,'0'0'126'15,"0"0"-87"-15,0 0-12 16,0 0-25-16,0 0-1 15,0 0 0-15,0 0-1 16,7-26 1-16,-7 24 0 16,0 0 15-16,0 1 4 15,0 0 27-15,0-2-47 16,-3 3-7-16,-3 0 6 16,0 0-7-16,-1 0 7 15,-3 4 2-15,-1 3-11 0,2 0 20 16,-1 0-21-1,2 0 12-15,1 2-1 0,-1-1 0 16,-1 1 0-16,3 0-2 16,2 2-9-16,4-2-1 15,0 3-58-15,12-2 49 16,12 3 10-16,7 1 1 16,5 0-19-16,2 2-13 15,0-1 3-15,-7 1-4 16,-6 1 17-16,-8-1-12 15,-7-2 38-15,-7 0-20 16,-3-4 20-16,0 0-13 16,0-3 13-16,-6-2 0 15,-2-2 4-15,-2-1 77 16,-3-1 37-16,-3-1 8 0,-4 0-70 16,1 0-12-16,-4 0-43 15,1 0 14-15,1 0-15 16,2 0 14-16,1-1 14 15,3-2-9-15,2-3-6 16,1 2-12-16,1 0-2 16,4-1 14-16,1 3-28 15,4 0 16-15,2 2-2 16,0 0-49-16,0 0-64 16,0 0-68-16,9 2 84 15,14 9 61-15,-3 0-60 16</inkml:trace>
  <inkml:trace contextRef="#ctx0" brushRef="#br0" timeOffset="26186.08">27373 2794 59 0,'0'0'132'0,"0"0"2"16,11-100-72-16,-5 59-13 15,-2 7-4-15,2 7 8 0,-3 11 3 16,-2 4-15-16,1 7-1 16,-2 5-40-16,0 0 0 15,0 0-6-15,1 0-18 16,1 0-61-16,-1 8 44 15,-1 6 25-15,0 6-17 16,0 3 22-16,-7 7-15 16,-8 5 20-16,-3 6 12 15,-3 6-11-15,-3 1 11 16,1-2 0-16,1 0 0 16,2-5 1-16,1-5-6 15,5-2-1-15,-1-2 3 16,3-2 7-16,0-4-20 0,0-4 8 15,3-5-15-15,5-12-129 16,2-2 12-16</inkml:trace>
  <inkml:trace contextRef="#ctx0" brushRef="#br0" timeOffset="26818.71">27236 2948 129 0,'0'0'116'0,"0"0"-101"16,0 0-15-16,0 0-2 15,0 0 2-15,0 0 0 16,0 0 0-16,44 37 6 16,-25-19-4-16,3-1 6 0,2-2-8 15,-1 0 6 1,0-6 1-16,-1-1-4 0,-4-5-2 15,-4 0 18-15,-7-3 24 16,-4 1-7-16,0-1 36 16,-3 0-11-16,1 0-5 15,2 0-36-15,0 0-8 16,1-1-6-16,-1-2-5 16,-2 0-1-16,-1 3 0 15,0 0 0-15,0 0-20 16,0 0 10-16,0 0-23 15,3 0-22-15,3 0-17 16,4 9 57-16,1-1-32 16,3 2 2-16,-1 0 2 15,0-1-5-15,0-2 35 0,-2-2-3 16,-2-2 8-16,1-3 8 16,-1 0 1-16,1 0 16 15,0-5 19-15,-3-5-15 16,-1-3 19-16,-1-3 44 15,-4-1-50-15,1 0-1 16,-2-3-17-16,0-1 48 16,0 4-30-16,0 0 40 15,-8 5-58-15,-2 2-16 16,-5 2-20-16,-6 4 5 16,-6 2-5-16,-6 2-38 15,-1 0 24-15,0 2-40 0,6 7 28 16,5 1-20-16,4 3 41 15,5-1 6-15,2 4-24 16,11 6-7-16,1-2-34 16,0-4-11-16</inkml:trace>
  <inkml:trace contextRef="#ctx0" brushRef="#br0" timeOffset="27552.29">27983 2972 348 0,'0'0'87'15,"0"0"-51"-15,0 0-29 16,0 0 13-16,0 0 19 16,0 0-14-16,0 0 4 15,-33-22 4-15,30 20 9 0,-2-2-31 16,0-1 5-1,-1 3-9-15,0-4-14 0,-2 4 7 16,-3-1-10-16,-3 2 4 16,-4 0-23-16,0 1 18 15,-2 0-27-15,2 0 38 16,4 0-24-16,4 2 23 16,-1 6-13-16,4 3 6 15,-1 2-17-15,2 4 11 16,-1 2 5-16,6 1-14 15,1 3-16-15,4-3-58 16,17 0 60-16,6-3-41 0,4-4 22 16,2-4-2-1,-2-7 22-15,-1-2 19 0,-6 0 17 16,-8 0 4-16,-4 0 19 16,-7 0 22-16,-4 0 60 15,-1-1 8-15,0 1-80 16,0 0 1-16,-7 0-25 15,-4 0 0-15,1 7-18 16,-2 4 9-16,0 5-1 16,5 2-15-16,-1 4 0 15,0 1 13-15,-2 5 3 16,-2 4 0-16,-3 1 0 16,-1 3-1-16,0-1 2 15,-1-1-2-15,2-1-29 16,2-5-25-16,-4 6-14 0,5-7 1 15,3-5-52-15</inkml:trace>
  <inkml:trace contextRef="#ctx0" brushRef="#br0" timeOffset="28552.72">28168 2953 39 0,'0'0'64'0,"0"0"-34"16,0 0 9-16,0 0-20 15,0 0 7-15,-46 81-25 16,40-65 16-16,1-3-15 16,2 1-2-16,3-1 2 15,0-2 5-15,3-2-6 16,17 1-1-16,6-7 10 0,10-3-4 15,6 0-12-15,3-5 20 16,-5-6-5-16,-5-2-7 16,-7 3 16-16,-6-3 8 15,-7 2 1-15,-3 1 32 16,-3-1-21-16,-4 2-2 16,-2-1-7-16,-2 3 23 15,-1 3 1-15,0 0 6 16,0 3-36-16,0 1-14 15,0 0-18-15,0 0-1 16,0 0-29-16,0 5-20 16,3 3 32-16,2 3-30 15,2 1 23-15,2 1 14 16,2-2 2-16,3 1 10 0,1-4-17 16,3-2 19-16,1-2 6 15,1-4-8-15,1 0 16 16,1 0-6-16,2-3-2 15,3-8 0-15,0-2 0 16,-2-1 7-16,-6-1 15 16,-4-2 17-16,-5 0 30 15,-6 1-44-15,-3 0 18 16,-1-1-5-16,0 3-7 16,-5-1-28-16,-5 1-2 15,0 4-2-15,-2 2-1 16,3 2-7-16,0 6-5 15,3 0 4-15,-3 1-48 0,2 15 23 16,-1 1 17 0,1 5 0-16,-2 4 4 0,4 2-2 15,4 2 16-15,1-1-43 16,3 1 12-16,21-7-5 16,10 1 28-16,15-7 7 15,9-5-4-15,6-6 5 16,4-4 12-16,-3-2 4 15,-3 0-9-15,-9-8-14 16,-11-3 20-16,-11 0-13 16,-8 0 23-16,-9-1 81 15,-8 3-44-15,-3-2 5 16,-3 4-21-16,0 3-11 16,0 1 36-16,0-1-34 15,0 4-6-15,0 0-28 0,0 0-2 16,0 0-20-16,-1 0-9 15,-7 0-64-15,-2 0-100 16,1 7-12-16</inkml:trace>
  <inkml:trace contextRef="#ctx0" brushRef="#br0" timeOffset="32202.64">19721 3587 15 0,'0'0'92'0,"0"0"-23"16,0 0-44-16,0 0-12 15,0 0-2-15,0 0 1 16,0 0 24-16,12 0-16 16,-10-3 38-16,1 0-35 15,-2 2 13-15,1-1-35 16,-2 2 14-16,1 0-15 16,-1 0-1-16,0 0 1 15,2 0-1-15,3 0-9 16,0 0 18-16,4 0-21 15,2-1 25-15,3 1-19 16,2-2 8-16,0 0-1 0,-3-1 0 16,4 0 1-16,-5 2-2 15,1-1 9-15,-3 2-19 16,1 0 22-16,-1 0-22 16,1 0 19-16,-1 0-10 15,2 0 2-15,2 0 0 16,3 0-1-16,3 0 4 15,-2 0-9-15,2 0 15 16,0-2-18-16,1 0 21 16,1-2-22-16,-1 1 11 15,0 0-1-15,-2-1 3 16,-1 4-3-16,2-3 0 16,-1 0 8-16,-1 0-16 0,4 0 17 15,4-1-16-15,3 1 13 16,6-2-7-16,2 0 1 15,5 0-1-15,-2 0 1 16,-1 3 0-16,-3-1-10 16,-2 1 17-16,-4 2-15 15,-6 0-7-15,-2 0 7 16,-4 0-7-16,-3 0 9 16,-2 0 5-16,-2 0-17 15,-1 0 16-15,3 0-6 16,1 3-4-16,1-1 24 15,1-1-24-15,2-1 21 0,0 0-11 16,0 0 2-16,0 0 0 16,-2 0 0-16,2 0 1 15,-3 0-7-15,1 0 16 16,0 0-20-16,-2 0 20 16,1 0-17-16,2 1 8 15,-2 1-1-15,2-1 0 16,3 1 1-16,2-2-2 15,2 0 10-15,1 0-22 16,1 0 27-16,2 0-27 16,2 0 13-16,1 0-7 15,2 0 7-15,3 0 0 16,3 0 9-16,0-3-8 0,4 0 2 16,-1 0 4-1,1 2-4-15,0-1 7 0,1 2-14 16,0 0 11-16,0 0-7 15,0 0 0-15,1 0 1 16,1 0-2-16,1 0 7 16,-1 0-12-16,-1 0 18 15,1 0-25-15,-2-2 20 16,4-1-8-16,1 0 1 16,1 2 0-16,0-2 0 15,2 0 1-15,-1 2-2 16,1 0 8-16,-1-1-17 15,-3 2 21-15,-2 0-19 16,-4 0 9-16,0 0-1 16,-2 0 0-16,-1 0 2 0,-2 0-4 15,3 0 4-15,0 0-4 16,1 0 12-16,2 0-22 16,0 0 21-16,2 0-18 15,1 0 11-15,0 0-2 16,1 0 5-16,-3 0-3 15,-2 0-4-15,-1 0 5 16,-1 0-11-16,-3 0 16 16,2 0-18-16,0 0 20 15,1-1-9-15,0-1-1 16,2-1-1-16,1 1 1 16,2 0 0-16,0-1-9 0,0 1 21 15,-1-1-21 1,0-1 19-16,-2 1-20 15,0 1 11-15,0-1-1 0,0 2 4 16,0-2-2-16,-2 1-4 16,2-1 11-16,-3 3-21 15,0-3 24-15,0 3-25 16,0 0 22-16,-1 0-11 16,-1-2 2-16,2 2 0 15,-5 0 0-15,-1 0 0 16,-3 0-6-16,-4 0 13 15,3 0-18-15,-2 0 24 16,2 0-22-16,3 0 9 0,1 0-2 16,2-1 2-1,3-1 0-15,-1 1 0 0,3-1 6 16,-1 1-16-16,2 1 20 16,0 0-20-16,-2 0 20 15,1 0-11-15,3 0 1 16,-1 0 0-16,3 0 0 15,1-3 0-15,5 1-1 16,0 2 8-16,1-3-20 16,2 1 26-16,-2 2-22 15,-3 0 10-15,0 0-1 16,-1 0 0-16,0 0 1 16,1 0-2-16,-1-1 2 15,2 1-8-15,2 0 23 16,1-2-28-16,1 1 24 0,2-1-19 15,1 1 7-15,-1 0 0 16,1 1-1-16,-3 0 2 16,0 0-7-16,1 0 17 15,0 0-20-15,0 0 23 16,2 0-25-16,3 0 12 16,1 0-1-16,0 0 0 15,4 0 0-15,-2 0 0 16,1 0 10-16,-1 0-23 15,1 0 26-15,2 0-26 16,-1 0 19-16,5 0-7 16,-3 0 1-16,4 0 0 15,-3 0 0-15,4 0 0 0,-4 0-6 16,3 0 18 0,0 0-25-16,-2 0 17 0,-1 0-11 15,1 0 14-15,2 0-7 16,0 0 0-16,0 0-1 15,4 0-1-15,0 0-2 16,2 0-5-16,-2 0 12 16,-2 0-13-16,-5 0 0 15,-8 0 9-15,-8 0 0 16,-15 0 0-16,-10 0 0 16,-13 0-8-16,-10 0 0 15,-1 0-12-15,-3 0 21 0,0 0 14 16,0 0-14-1,-4 0-3-15,-4 0 3 0,-1 0 1 16,0 1 10-16,-3 2-11 16,3-2-36-16,2-1-180 0</inkml:trace>
  <inkml:trace contextRef="#ctx0" brushRef="#br0" timeOffset="33852.68">20343 3896 307 0,'0'0'138'15,"0"0"-84"-15,0 0-1 16,0 0-24-16,0 0 42 15,0 0-41-15,0 0 15 16,0-14-44-16,0 12 19 16,0 0-1-16,0-1-18 0,0 3 8 15,0 0-2-15,0 0-14 16,0 0-6-16,0 0 0 16,-4 12-39-16,-7 13 49 15,-8 8-13-15,-6 9 16 16,-4 3 9-16,-2 2-8 15,0-2-2-15,1-2 11 16,3-3-20-16,3-4 9 16,3-4-1-16,5-4-65 15,7 1-27-15,6-9-68 16,3-6-25-16</inkml:trace>
  <inkml:trace contextRef="#ctx0" brushRef="#br0" timeOffset="34452.35">19984 3988 159 0,'0'0'86'0,"0"0"-19"0,0 0-47 16,0 0 7-16,0 0-27 15,0 0-1-15,0 0-6 16,28-88 3-16,-9 73 3 15,5-3 2-15,5 3-2 16,3 1 8-16,9 1-14 16,5 1 14-16,3 1-8 15,2 5 1-15,-3 1 0 16,-4 5-1-16,-8 0-22 16,-7 11 4-16,-9 11-19 15,-8 6 20-15,-5 7-27 16,-4 3 26-16,-3 0 16 0,0 0 3 15,0-4 0-15,-2-5-1 16,-4-6 1-16,0-8-1 16,0-4 1-16,-3-4 0 15,0-3 5-15,-6 1 42 16,-9 0 54-16,-6 2-62 16,-7-2 12-16,-1 2-24 15,3-3-20-15,5-3-1 16,12-1 3-16,5 0-6 15,9 0 7-15,4 0-20 16,0 0-13-16,0 0-8 16,26 0-68-16,-2-2-74 15</inkml:trace>
  <inkml:trace contextRef="#ctx0" brushRef="#br0" timeOffset="36335.28">20937 4189 147 0,'0'0'264'0,"0"0"-147"0,0 0-46 16,0 0-51-16,0 0 13 15,0 0-33-15,0 0 12 16,-22-52-1-16,17 44-18 16,-1 0 7-16,-3 1-6 15,-1 2-5-15,-4 1-2 16,-5 2 11-16,-5 2 2 15,-3 0-11-15,-3 0 8 16,-2 10-6-16,2 1 6 16,2 2 1-16,5-1-3 0,5-1-1 15,7 2 6 1,1-1-17-16,6 2 17 0,2 0-16 16,2 0 15-16,0 1-38 15,12-2 32-15,11-1-9 16,6-5 15-16,9-2 0 15,5-5 1-15,2 0-11 16,1-4 15-16,-6-5-15 16,-5-2 22-16,-7 0-18 15,-9 2 16-15,-10 4-1 16,-4 1 25-16,-5 2 19 16,0 2-23-16,0 0-29 15,0 0 0-15,0 0 16 16,-3 0-32-16,-2 0 27 15,-2 0-22-15,1 6 9 0,-2 2 2 16,5 1-2 0,3 1-24-16,0 0 15 0,0 2-28 15,5-3 27-15,10-1-15 16,0-2 18-16,6-3 1 16,2-3 8-16,3 0 0 15,0-2 1-15,0-8-1 16,1-1 0-16,0-1-6 15,-2-3 2-15,-1 1-8 16,-2-3-1-16,-4 0 13 16,0 1-21-16,-4-1-18 15,-3 1 3-15,-2 1 14 16,-3 4 16-16,-3 0 6 16,-1 7 26-16,-1-1 12 15,-1 5-34-15,2 0-4 0,-2 0-23 16,0 8 1-16,0 9-3 15,0 3 23-15,0 3 4 16,0 4 0-16,-2 1 6 16,-1 1-8-16,2-2 7 15,-2-2-2-15,0 0-4 16,0-5-1-16,0-2 2 16,-2-5-1-16,0-2-1 15,0-5 1-15,1-1 11 16,-4-5 8-16,-1 0 68 15,-3 0-53-15,0-5 50 16,-1-4-58-16,1-3-12 16,-1-2-15-16,4 1-1 0,2 1 0 15,3 2-4-15,2 1-5 16,2 2 20-16,0 3-10 16,0 1 8-16,0 3-7 15,0 0-1-15,0 0-9 16,0 0-7-16,0 0-42 15,13 0 45-15,4 0-13 16,4 0 25-16,5 0-33 16,-1 0 24-16,2 0-19 15,1 0 19-15,-1-3-7 16,1-5-6-16,1-1 8 16,0-5-35-16,1 2 25 0,-3-3-19 15,-3 2 29-15,0-5-16 16,-3 1 23-16,-3-1-2 15,-2 0 10-15,-2 1 13 16,-4 3 1-16,-4 0 45 16,-3 5-7-16,-3-1 7 15,1 3-37-15,-1 3-2 16,2 1-20-16,3 3-1 16,-1 0-32-16,5 0-13 15,-3 2 29-15,1 10-14 16,-4 5 23-16,0 5-21 15,-3 6 22-15,0 2 1 16,0 0 6-16,0 0 0 0,-6-1-1 16,0-4 1-1,-1-4 0-15,0-5 0 0,2-5 0 16,2-4-9-16,0-5 18 16,1-2 27-16,-1 0 81 15,-1 0-3-15,-2 0-59 16,-1-7-44-16,1-2 2 15,3-3-11-15,0 3-4 16,0-4-4-16,1 4 6 16,1 1 1-16,1 1 22 15,0 2-23-15,0 1 0 16,0 3 1-16,0-1-1 16,0 2 0-16,0 0-12 15,0 0 12-15,0 0-40 16,3 0 28-16,7 0 1 0,6 0 11 15,4 0 0-15,5 0 1 16,7 0-1-16,4-4-15 16,5-1 14-16,1-3-49 15,2 0 7-15,-2-1-47 16,-4-2 40-16,-5 0 14 16,-5-1 23-16,-4-2 12 15,-7 0 1-15,-6 1 21 16,-3 0 24-16,-7 0 23 15,-1 2-2-15,0 5 32 16,0-1-82-16,-3 3 23 16,2 2-3-16,-1 1-23 0,2 1-13 15,-1 0-19-15,1 0 1 16,-2 11-9-16,1 5 26 16,1 1-9-16,0 3 4 15,0 0-3-15,0 0-2 16,4-1 10-16,9-2-7 15,-1-3 8-15,6-3-27 16,0-3 14-16,6-2-51 16,15-6 24-16,-5 0-64 15,-4-3-29-15</inkml:trace>
  <inkml:trace contextRef="#ctx0" brushRef="#br0" timeOffset="37263.03">22358 4062 23 0,'0'0'352'16,"0"0"-202"-16,0 0-82 15,0 0-66-15,0 0 26 16,0 0-28-16,0 0 13 16,0-3-13-16,2 3 0 15,1 0-1-15,1 0-16 0,4 0 16 16,2 0 2-16,5 8-14 16,-1 6 5-16,0 5 6 15,-1 5-18-15,-3 6 19 16,-3 1 0-16,-1 0 1 15,-1 0-1-15,-1-6 2 16,1-5-8-16,1-6 16 16,-2-7-18-16,-1-2 11 15,-1-5-10-15,-1 0 7 16,4 0-6-16,-1 0 7 16,6-5 17-16,2-7 5 15,3-5-15-15,-1-4-4 16,-1-7 7-16,1 0-20 15,-4-1 8-15,-2 1 2 16,0-1 0-16,-2 4 1 0,2 3-2 16,2 2 0-16,1 4 1 15,-1 3-33-15,3 4 27 16,-3 3-27-16,-1 4-17 16,-3 2-30-16,1 0 0 15,-1 0 13-15,-2 6-35 16</inkml:trace>
  <inkml:trace contextRef="#ctx0" brushRef="#br0" timeOffset="37751.15">22794 4143 45 0,'0'0'150'0,"0"0"-13"0,0 0-48 16,0 0 8-16,0 0-13 15,0 0-44-15,0 0-2 16,0-9-28-16,0 5 33 16,0 1-10-16,0-1 9 15,0 2-41-15,0 1 27 16,0 1-28-16,0 0 0 16,0 0 0-16,0 0-22 15,0 0 14-15,0 0-27 16,0 0 34-16,-2 7-9 15,-1 4 1-15,0 7 9 0,3 0-1 16,0 3-2-16,6-1-13 16,17-2 3-16,4-4-7 15,11-4 7-15,4-4 26 16,4-6-26-16,-1 0 9 16,0 0-21-16,-5-8 6 15,-7-3 5-15,-6-3 13 16,-10 0 2-16,-7-3 29 15,-7 0-7-15,-3 1 24 16,0-1-32-16,-17 2 27 16,-5-1-35-16,-7 5 9 15,-3 3-16-15,-5 4 0 16,2 2-1-16,2 2-49 16,10 6-53-16,8 1-217 0</inkml:trace>
  <inkml:trace contextRef="#ctx0" brushRef="#br0" timeOffset="43636.67">5929 6861 59 0,'0'0'48'16,"0"0"-12"-16,0 0-11 16,0 0-4-16,0 0-21 15,0 0 2-15,4-26 3 16,2 20-5-16,-3 2 1 15,0 1 5-15,0 2 30 16,-3 1-3-16,0 0 22 16,0 0 10-16,0 0-4 15,0 0-11-15,0 0-15 16,0 0-5-16,0 0-8 0,0 0 8 16,0 0-17-1,0 0 16-15,0-1-12 0,0 1 9 16,0-2 7-16,0 1-11 15,0-1-15-15,-6 0-6 16,-4 1-2-16,-4 1-11 16,-8 0 12-16,-2 0-7 15,-9 3 7-15,-4 7 0 16,-2 3 2-16,-4 1 0 16,1 0-2-16,2 0 7 15,4 1-6-15,3-4 8 16,9-1-8-16,5-4-2 15,5 0 1-15,7-3 0 16,3-1 0-16,4-2 0 16,0 0 0-16,0 0-3 0,0 0 3 15,0 0 0-15,0 0 12 16,0 0-11-16,0 0 3 16,0 0-3-16,0 0 0 15,0 0-1-15,0 0 0 16,0 0-1-16,0 0-3 15,0 0 3-15,0 0 2 16,0 0 11-16,0 0-12 16,0 0 6-16,0 0-5 15,0 0-1-15,0 0 10 16,0 0-9-16,0 0 10 16,0 0-9-16,0 0 18 0,0 0-19 15,0 0 12 1,0 0-13-16,0 0 0 0,0 0 0 15,0 0-7-15,0 0 6 16,0 0-14-16,0 0 15 16,0 0-19-16,0 6 16 15,1 5-6-15,4 6 9 16,3 7 0-16,1 3 0 16,-1 8 0-16,7 4 0 15,-5 5 0-15,2 2 0 16,0 1 6-16,2-2-6 15,0-1 0-15,0-6 0 16,4-1 0-16,-2-2 0 16,-1-2 1-16,0 3-1 15,-3-1 0-15,-5 3 0 0,-5 3-8 16,-2 2 7-16,0 6-11 16,-9 0 12-16,-9 1 0 15,3-3 0-15,-1-7 2 16,5-4-2-16,1-8 0 15,7-4 1-15,3-5-2 16,0 0-10-16,0-2 10 16,0 2-8-16,9 3 8 15,-2 3 1-15,1 3 0 16,-4 2-1-16,1 0 1 16,-4-2 0-16,-1-2-12 15,0-4 11-15,0-2 1 16,0-1 0-16,0 0 0 0,0-1 0 15,0 2-1-15,0 0-3 16,3-3 1-16,0 0 0 16,0-2 2-16,0-3 1 15,-3 0 0-15,3-2-1 16,2-1 1-16,-4-1 0 16,1-1 0-16,-1 0 0 15,1 0 0-15,-1 0 0 16,2 1 0-16,1 2-1 15,-1 0 2-15,0 3-2 16,-1 1 1-16,1 0 0 16,0 3 0-16,0 0 0 0,-3 1 0 15,3 1-1 1,0-1 1-16,0-1-1 0,3-3 0 16,-3-2 1-16,1-1-7 15,1-2-2-15,-1 2 9 16,-1 0 0-16,-1 0-1 15,-1 0 1-15,-1 0-6 16,0-2 5-16,0-1-4 16,0-2 5-16,0-2 2 15,0-2-2-15,0 3 0 16,0-2 0-16,0 2 0 16,0-1-17-16,0 3 16 15,-1-2-12-15,-2 1 13 16,0-4 1-16,1 0 6 15,2 0-6-15,0-2-1 0,0 1 0 16,0 1 1-16,0 0-2 16,0-1 0-16,0 4 0 15,0-1 2-15,0-2 0 16,0 3-1-16,0-5 0 16,0 1 0-16,0-1 0 15,0 0 0-15,0 0 1 16,0 0 8-16,0 0-3 15,0 0 14-15,0 0-20 16,0 0 1-16,0 0-1 16,0 0-7-16,2 0 6 15,4 0-9-15,2-3 4 16,6-3 6-16,7-3 1 0,4-2 9 16,2-2 1-16,2 2-10 15,-1-2 0-15,2 3 4 16,0-2-4-16,1 2-1 15,2-2 1-15,4 3-1 16,-3 1 1-16,2 1-2 16,-3 6-8-16,-3 1 9 15,-2 0-11-15,-4 0-2 16,-6 4 6-16,1 1 2 16,-4-1-2-16,-5-1 6 15,-2-1-41-15,-5 0 27 16,-3-2 15-16,3 1 6 15,-3-1 16-15,0 0 31 0,0 0 8 16,0 0-35-16,-9 2-26 16,-2-2-1-16,-2 0 1 15,1 2 8-15,-1-2-8 16,4 0 0-16,1 3-33 16,4 0-53-16,2 1-125 15</inkml:trace>
  <inkml:trace contextRef="#ctx0" brushRef="#br0" timeOffset="46852.31">953 7360 41 0,'0'0'60'16,"0"0"-25"-16,0 0 14 15,0 0-7-15,0 0 17 16,0 0-17-16,4-3-11 16,-4 3-9-16,0 0-2 15,0 0 2-15,0 0-3 16,0 0 24-16,0 0-30 16,-4 0-13-16,-2 0-18 15,-3 7 18-15,-6 9 19 0,-6 4-10 16,-6 8-2-16,0 2-6 15,-4 2 0-15,6 2 8 16,-2-2 3-16,10-6-11 16,-2-2-1-16,7-5 0 15,5-4 1-15,4-4-1 16,3-8-16-16,0 0-3 16,0-3 19-16,0 0 18 15,3 0-9-15,7-3 8 16,2-5-11-16,3-2 4 15,0 2-10-15,-2 0 1 16,-2 1 0-16,-1 2-1 0,3 0 0 16,1-2-8-16,10 3 5 15,1-2-14-15,8-1 16 16,3 7-6-16,-3 0 1 16,-2 0-7-16,-1 3 0 15,-3 11 2-15,-5 4-4 16,-4 2 7-16,-3 3-23 15,-6 2 18-15,-3 1-10 16,-6 3-7-16,0 0 11 16,-2 0 19-16,-11 0 1 15,-8 0 6-15,0-3-1 16,-6 1 10-16,-1-2 8 16,-4-3-1-16,-3-1 18 0,2-4-8 15,2-2 4-15,4-6-6 16,7-2-1-16,1-4 9 15,5-3-9-15,3 0 12 16,2 0 1-16,-2-7-29 16,4-3-13-16,-2-2 0 15,4-1 0-15,-1 2 6 16,2-3-7-16,0 5-1 16,1 0 1-16,1 4-19 15,2 1 18-15,-3 1-17 16,3 3 8-16,0 0-16 15,0 0-2-15,0 0-18 16,0 0-14-16,0 0-28 0,0 0-6 16,0 0 22-16,0 0 33 15,0 7 17-15,0 3-33 16,5 2-33-16</inkml:trace>
  <inkml:trace contextRef="#ctx0" brushRef="#br0" timeOffset="47751.28">1029 7435 18 0,'0'0'129'0,"0"0"-55"0,0 0-24 15,0 0-22 1,0 0-9-16,0 0-19 0,0 0 0 16,-2 0 0-16,2 0-6 15,-1 0 5-15,-1 0-6 16,-1 0 7-16,0 0 0 15,-4 0 0-15,1 0 0 16,0 2 0-16,1 0 0 16,-1 1 1-16,1-3 26 15,2 2 34-15,0-2-5 16,0 0-18-16,0 0-2 16,1 0-9-16,-4 0 8 15,3 0-18-15,0 0 19 0,-1 0-10 16,4 0-4-16,0 0-8 15,-3-2-2-15,3-1 1 16,0 1-13-16,0 0 19 16,0 0-19-16,0 1 7 15,0 1-7-15,0-1-1 16,0 1-10-16,0 0 11 16,0 0 4-16,0 0-3 15,0 0 12-15,0 0-12 16,0 0 13-16,0 0-14 15,0 0 0-15,0 0 0 16,0 0-6-16,0 0 5 16,0 0 0-16,0 0 1 0,0 0-6 15,0 0 5 1,0 0-16-16,0 0 10 0,13 1-7 16,8 3 8-16,6 1-4 15,3-4 4-15,10-1 6 16,-1 0 3-16,-2 0-3 15,-4-6-35-15,-5 2-7 16,-10 0-24-16,-4 1 40 16,-8 2 3-16,-5 1 23 15,1-2 0-15,-2 0 2 16,0 2 3-16,0 0-5 16,2 0-1-16,0 0-42 15,-1 0-126-15</inkml:trace>
  <inkml:trace contextRef="#ctx0" brushRef="#br0" timeOffset="48456.02">1350 7420 335 0,'0'0'70'16,"0"0"-46"-16,0 0-24 0,0 0 0 15,0 0 0-15,0 0-1 16,0 0 0-16,4 0-1 15,-4 0 2-15,0 0-7 16,1 0 6-16,1 0 2 16,2 0-1-16,4 4 3 15,5 3 4-15,4-2-6 16,2 3 1-16,11-3 12 16,1-4-14-16,5-1 18 15,6 0-18-15,-2-3 13 16,0-8-13-16,-5-1 7 0,-7 1-7 15,-4 1-2 1,-9 4-7-16,-5 0 2 0,-7 5 6 16,-3 0 2-16,0 1 31 15,0 0-16-15,-6 0 6 16,-4 0-11-16,2 0 7 16,-1 0-1-16,-1 4-7 15,1 3-10-15,3 7-9 16,0 1 7-16,2 8-4 15,1 6 5-15,-2 4 2 16,1 6-1-16,-1 3 0 16,-1 1 1-16,-4 1 12 15,1-1-13-15,0 1 6 16,-4 0-6-16,-1 1 7 0,3 0-6 16,-2 1-2-16,1-4 1 15,-1-2 0-15,4-7 0 16,3-7-7-16,3-9 5 15,3-9-17-15,0-6-31 16,0-2 4-16,0 0-8 16,4 0-35-16,1 0-41 15,-2 0-14-15</inkml:trace>
  <inkml:trace contextRef="#ctx0" brushRef="#br0" timeOffset="48755.9">1445 7864 111 0,'0'0'194'15,"0"0"-104"-15,0 0-51 16,0 0-33-16,0 0 0 15,0 0-5-15,0 0-1 16,43-37 0-16,-37 34 1 16,-3 0 6-16,0 2 12 15,-1 1-2-15,5-3-16 16,2 0 6-16,7-1-6 16,4-4-2-16,21-4-24 0,-5 1-29 15,-1 0-106-15</inkml:trace>
  <inkml:trace contextRef="#ctx0" brushRef="#br0" timeOffset="49634.82">1879 7495 307 0,'0'0'94'0,"0"0"-29"16,0 0 0-16,0 0-2 15,0 0-8-15,0 0-28 16,0 0-8-16,-8-14-19 15,8 14 13-15,0 0-13 16,0-3 0-16,0 3-6 16,0 0-7-16,8-3-9 15,6 1 15-15,6-2 0 16,4 1-15-16,3 1 9 16,-4 2-19-16,-1 0 8 0,-6 0-38 15,-2 6 3-15,-7 7-15 16,-5 1 12-16,-2 3 23 15,0 0 16-15,0 0 22 16,-12 0 2-16,-6 0 2 16,-2 4 11-16,-8 0 22 15,3-2 5-15,-2-5-7 16,9-3 21-16,3-5 10 16,6-3-17-16,6-2-21 15,3-1 12-15,0 0-39 16,0 0-25-16,15-4 2 15,10-4-22-15,7-4 9 16,2 3 12-16,2-1-7 0,-3 6-22 16,-5 2-5-1,-3 2 21-15,-2 0 22 0,-4 9 2 16,-1 1 11-16,-2 3-5 16,-2 0 5-16,-1 2 1 15,-4 2-9-15,-3-2 8 16,-1 1-8-16,-5-1 9 15,0 1-9-15,0-2 10 16,-5 0 14-16,-7 0 31 16,-4-3 0-16,-4 4 14 15,-4-2-6-15,-1-2 9 16,-3-1-6-16,1-2 2 16,-3-3-15-16,2-2-30 15,-2 0 16-15,6-2-14 16,0-1 2-16,6 0-7 0,6 0 26 15,2 0-13-15,4 0-21 16,3 0-2-16,0-3-2 16,3 2 2-16,0 0-17 15,0 1 16-15,0 0-21 16,0 0-45-16,0 0-72 16,6 0-69-16,2 7 117 15,0 0-31-15</inkml:trace>
  <inkml:trace contextRef="#ctx0" brushRef="#br0" timeOffset="54793.49">2892 7511 114 0,'0'0'143'15,"0"0"-25"-15,0 0-12 16,0 0-40-16,0 0-13 16,0 0-9-16,0-16-7 15,0 16 8-15,0 0-13 16,0 0 11-16,0 0-29 15,0 0 3-15,0-3-17 16,0 3 0-16,0-2-9 16,-5 1-5-16,-4-1-11 0,-5-1-8 15,-6 2 23 1,-5 1-13-16,-7 0 23 0,1-2 0 16,-2 2 12-1,0 0-12-15,2-3 5 0,1 3-5 16,5 0 0-16,4 0 0 15,4 0-5-15,3 0 3 16,5 0-9-16,0 5 11 16,6 2-16-16,0 3-12 15,3 2-26-15,0 3 20 16,0 3 21-16,0 2 13 16,0 4 7-16,0-2-6 15,0-1-2-15,-3-4 1 16,3-4-1-16,0-6-18 15,0-5-24-15,9-2 43 0,12 0 0 16,4 0 16-16,11-9-14 16,5-2 10-16,1-4-11 15,-1 3 0-15,-5-1-1 16,-5 1 1-16,-9 5 0 16,-7 0-1-16,-6 1 1 15,-3 3 0-15,-1 0 28 16,-4 0-19-16,5-2-7 15,-3 3-2-15,1 1-2 16,1 1-6-16,-1 0 0 16,1 0-3-16,1 13-12 15,1 4 12-15,1 5 3 0,-4 4 6 16,2 2 1 0,-1 2 0-16,-1-3 1 0,-3 0 5 15,1-4-6-15,-2-2-7 16,0-3-6-16,-2-2 13 15,-8-3 12-15,-2-3 34 16,-4 1 16-16,1-5-25 16,-3 2-8-16,0-3-20 15,2 1-2-15,-1-1-5 16,1-2-1-16,2 0 1 16,4 0-1-16,1-1 3 15,3-1 2-15,3-1-4 16,3 0-1-16,0 0-1 0,0 0 8 15,0 0-7 1,0 0-1-16,0 0-10 0,0-1 10 16,0-4 0-16,0 2 11 15,-3 1-9-15,-1-1-4 16,-1 1-13-16,2 1-1 16,0 1-17-16,0-2-1 15,3 2 26-15,0 0-20 16,0-1-40-16,0 1-82 15,0 0-21-15,3 0 28 16</inkml:trace>
  <inkml:trace contextRef="#ctx0" brushRef="#br0" timeOffset="55818.36">3402 7499 13 0,'0'0'110'16,"0"0"27"-16,0 0-64 16,0 0 4-16,0 0-25 15,0 0 17-15,0 0-47 16,-52-54-8-16,37 51-1 15,-3 2 17-15,0 1-5 16,-3 0-24-16,-3 0 6 16,-1 4-6-16,-2 7 0 15,0 2-1-15,0 2 0 16,-1 4-1-16,4-1 8 0,5 1-14 16,4-1 2-1,6-3 5-15,3-1-24 0,6-2-5 16,0 0 6-16,7 0 13 15,11-3 10-15,8-1 0 16,5-5 13-16,2-3-13 16,3 0 18-16,-3-3-17 15,-2-6 9-15,-3-2-8 16,-4-2 6-16,-5 1-7 16,-4-1 1-16,-6 1 9 15,-3 2-10-15,0 3 16 16,-4 0-9-16,-1 3 26 15,-1 1-9-15,0 0-14 16,2 3-5-16,-2 0-6 16,0 0 0-16,3 0-12 0,1 0 5 15,5 0-8 1,0 6 14-16,3 5-11 0,1 3 0 16,-4 5-5-16,-1 3 4 15,-5 4-1-15,1 4 4 16,-4 1 4-16,0-1-9 15,0 3 8-15,-13-1-12 16,-2-3 19-16,-6-1 0 16,0-5 0-16,-4-1 8 15,4-6 12-15,-3-2 3 16,5-3 1-16,2-4 8 16,2-2 0-16,3-1 7 15,3-4-3-15,-1 0 16 16,4 0-26-16,3 0-7 0,-2-2-18 15,2-3-1-15,2-1 0 16,-1-2 0-16,1 2 17 16,1 0-17-16,-3 1 17 15,2 2-16-15,1 1 9 16,-2 2-10-16,2-1-8 16,0 1-13-16,0 0-20 15,0 0-15-15,0 0-52 16,2 0-9-16,11 0 50 15,11 0 30-15,19 0-9 16,-4 0-57-16,-2 0-132 0</inkml:trace>
  <inkml:trace contextRef="#ctx0" brushRef="#br0" timeOffset="56369.31">3709 7638 82 0,'0'0'140'0,"0"0"5"16,0 0-34-16,0 0-26 15,0 0-13-15,0-73-7 16,0 68-19-16,0 3-26 16,0 0-14-16,0 2-6 15,0 0 0-15,0 0-20 16,-1 0-12-16,-1 0-20 0,1 6 39 15,-2 5 13-15,0 3 0 16,0 3 0-16,-2 3 1 16,1 4 5-16,1-1-5 15,0 5-2-15,3-5 0 16,0 1 0-16,0-2 1 16,0 0 0-16,10-5 0 15,4 0-2-15,2-5 2 16,5 2 0-16,6-6 0 15,6-1 3-15,4-2 11 16,5-5-14-16,-2 0-6 16,6 0 5-16,-1-13-15 15,-2-8 2-15,-7-1-11 16,-6 0 15-16,-14-1 10 0,-7 3 0 16,-9-1 9-16,0 1 21 15,-7 1-7-15,-10-2-7 16,-8-2-16-16,-2 2-8 15,-9 1 1-15,-4 3 7 16,-8 2 0-16,-1 3 0 16,1 8-12-16,1 4-14 15,2 0-29-15,-6 17-34 16,14 5-52-16,4-2-60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48:24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25315 6727 456 0,'0'0'87'0,"0"0"-66"16,0 0-4-16,0 0-16 15,0 0 23-15,0 0-16 16,-16-6 15-16,16 6-22 16,0 0 18-16,0 0-19 15,0 0 0-15,0 0 0 16,0 0 0-16,0 0-6 0,0 0 12 16,0 0-8-16,0 0 4 15,0 0 22-15,-2 0 1 16,2 0 14-16,0 0 4 15,-2 0-7-15,2 0 2 16,0 0-24-16,0 0 16 16,0 0-28-16,0 0-4 15,0 0-3-15,0 0-4 16,0 0-14-16,2 0 17 16,11 0 5-16,-1 0 2 15,7 0-2-15,4 3 2 16,-1 1 3-16,2-2-4 15,0 3 13-15,-2 0-12 0,-4 0-1 16,0 0 0-16,-4 2-1 16,-3-1 1-16,0 0 0 15,-2-1-10-15,1 1 20 16,-1 0-19-16,2-1 15 16,2 0-12-16,1 1 5 15,0-3-14-15,0 2 14 16,-2-2-15-16,0 1 15 15,-5-1-14-15,-1-1 14 16,2 3-1-16,-4-3-8 16,1 1 12-16,-1 0-3 15,-1-2 1-15,0 1-12 16,-1-1 11-16,-1 1-5 0,-1-1-4 16,2-1 19-1,-1 2-18-15,1-1 18 0,2 3-18 16,0-3 10-16,1 4-1 15,-1-2 1-15,1 0-1 16,0 2 2-16,-2-1 6 16,1-1-16-16,-1 2 12 15,0 3-11-15,0 1 8 16,0 5-2-16,-2 5 1 16,1 6 0-16,-2 6 0 15,0 8 0-15,0 6 1 16,0 4 8-16,0 7-11 15,0 1 11-15,0 4-16 16,1 4 7-16,8 10 0 16,3 14 1-16,-1 14 0 0,-1 1-2 15,-3-18 7-15,-4-22-12 16,-3-22 16-16,2-4-11 16,-2 8 1-16,0 7 0 15,0 11 0-15,0 9 0 16,-2-6-1-16,-5 3-11 15,-3-3 11-15,2-13-21 16,1 3 21-16,-1-4-9 16,7-5 9-16,1-5-8 15,0-2 7-15,12-5-6 16,1-4-5-16,2-4 13 16,-3-3-3-16,0-6-7 0,-3-4 20 15,-3-2-15-15,-2-2 6 16,-1 0-1-16,-1 1 0 15,-2 4-1-15,0 3 1 16,-8 1 0-16,-4 4-9 16,-2 0 18-16,-2-1-18 15,3-2 18-15,3-5-15 16,1-5 7-16,3-1-1 16,3-4 2-16,3 1-2 15,0 0 0-15,0 3 1 16,0-1-8-16,0 4 17 15,0-1-17-15,0-3 8 16,0 1-1-16,0 0 0 0,0-1 0 16,0 0-1-1,3 2-11-15,1 3 11 0,4-1-15 16,-1 3 15-16,1 3-4 16,0-1 3-16,-2 0-3 15,-1 0 5-15,0 1 1 16,-2-2-1-16,0 2 1 15,0-1 0-15,2 0-2 16,0-1 8-16,2 0-16 16,1-3 7-16,-1 2 2 15,2-2 0-15,-4 1 0 16,-1 2 6-16,-1 2-5 16,-1 3 19-16,-2 0-20 15,0 1 12-15,0-1-6 16,0-2-8-16,0-1 9 0,0-2-7 15,0 0 0-15,0-1 0 16,0 1 0-16,0 0-1 16,0 0-6-16,0 3 13 15,0 4-18-15,-2 1 20 16,-2 4-10-16,1 0 2 16,-2 0 0-16,2 0 0 15,2-3 1-15,1-4-2 16,0-4 2-16,0-1-8 15,0-1 14-15,0-2-14 16,0-3 13-16,0 0-7 16,0 1 1-16,0-1 0 0,0 0 0 15,0-1 1 1,-5 2-7-16,1-5 15 0,-1 1-18 16,4-3 15-16,-1-2-13 15,-1 1 8-15,2 0-1 16,-1-1 1-16,-1 3 0 15,2 0-2-15,-1-1 7 16,1 0-13-16,1-2 18 16,-2-1-16-16,2 0 12 15,-1-2-4-15,-2 0-2 16,-1 0 0-16,-4 0-1 16,-4 0 0-16,-6 1 0 15,-1 0 0-15,-4 2-9 16,-2-1 18-16,-2 1-6 15,-3 1-3-15,1 1 10 0,-3 2-1 16,-1-2 1-16,-1 3 20 16,0 1-29-16,-2-1 8 15,3 2-2-15,2 0-10 16,3-1 5-16,5-2-4 16,1 0-12-16,4-3-79 15,4-2-303-15</inkml:trace>
  <inkml:trace contextRef="#ctx0" brushRef="#br0" timeOffset="1299.08">26852 7807 28 0,'0'0'70'16,"0"0"-25"-16,0 0 59 15,0 0-26-15,0 0-13 16,0 0 43-16,0 0-30 15,32-41-2-15,-31 39-22 0,-1 2 29 16,0 0-9-16,0 0-28 16,0 0-23-16,0 0-17 15,0 0-12-15,0 0-14 16,0 0 9-16,0 0-18 16,0 0 16-16,0 0-10 15,0 0 16-15,0 0 6 16,0 0-5-16,0 1 4 15,-3 3 4-15,-2 5 0 16,-3 6-1-16,-1 8 7 16,-4 10-7-16,-4 10 8 15,-7 19-8-15,-7 21 0 16,-8 19 8-16,-1 2-8 16,7-19-2-16,11-24 3 15,7-25-5-15,3-8 10 0,-1-2-13 16,4-4 6-16,-2-5-21 15,2-9-118-15,3-8-505 0</inkml:trace>
  <inkml:trace contextRef="#ctx0" brushRef="#br0" timeOffset="1915.93">27049 8063 573 0,'0'0'136'0,"0"0"-111"15,0 0-24-15,0 0 1 16,0 0-2-16,0 0 8 16,0 0-7-16,0 44 7 15,-6-23-7-15,2 5 12 0,-5 6-12 16,3 1 27-1,2 5-10-15,1 4-3 0,3-2 1 16,0-1-16-16,0-3 4 16,9-6 3-16,5-9-14 15,5-8-8-15,3-8 14 16,6-5 2-16,5 0-1 16,4-13 8-16,3-9-7 15,1-4-1-15,-2-8 1 16,-5-2-3-16,-6-2-16 15,-7 0 7-15,-6-2-22 16,-11 3 25-16,-4-2-13 16,0 3-12-16,-16 2-7 15,-8 7 27-15,-5 4 11 0,-6 6 3 16,-2 7-1-16,-2 6 0 16,-3 4 17-16,5 0-16 15,3 11 4-15,4 5-5 16,-2 13-21-16,12-4-83 15,3-3-156-15</inkml:trace>
  <inkml:trace contextRef="#ctx0" brushRef="#br0" timeOffset="2885.22">27839 8029 618 0,'0'0'115'15,"0"0"-79"-15,0 0-26 16,0 0 41-16,0 0-28 16,0 0 17-16,0 0-32 0,-11-37 3 15,8 27-11-15,0 0 7 16,-3-4-6-16,-1 1 0 15,-1 0-1-15,-3 0-1 16,-2 1-6-16,-2 2-5 16,-4 3 11-16,-2 4-26 15,0 3 26-15,0 0-9 16,4 3 10-16,1 10 1 16,3 4 0-16,1 5-1 15,3 3 9-15,2 4-18 16,4 4 6-16,3 1 2 15,0 0-3-15,7-2 3 0,10-4 0 16,6-7-19-16,6-5 10 16,2-9-16-16,4-7 26 15,-3 0-10-15,0-7 3 16,-5-5 1-16,-7 0-16 16,-6 2 21-16,-8 1 1 15,-5 1 8-15,-1-2-8 16,0 1 6-16,0 2-5 15,0 0 17-15,0 1-15 16,0 6-3-16,0 0-9 16,0 0-7-16,0 0-28 15,0 17 21-15,2 5 23 16,2 8 9-16,-2 7 11 0,-2 7-19 16,0 5 16-16,0 3-16 15,0 1 8-15,0 0-9 16,0-3 2-16,0-1 2 15,0-6-2-15,-14-2-4 16,-2-6 4-16,-7-3 9 16,-5-5 1-16,-3-8 19 15,-4-6-6-15,0-8 15 16,-2-5-11-16,1-3 7 16,3-15-7-16,3-7-13 15,6-5 7-15,6-1-5 16,3 3 54-16,8 3-26 15,4 8-12-15,1 4-14 0,2 4 7 16,0 5-18-16,0 3-9 16,0 1 0-16,0 0-31 15,0 0-7-15,0 1-40 16,3 8 23-16,5 0-36 16,0 4-6-16,0-1 2 15,3 5-13-15,-2-3-73 16</inkml:trace>
  <inkml:trace contextRef="#ctx0" brushRef="#br0" timeOffset="3192.79">28107 8577 985 0,'0'0'165'16,"0"0"-165"-16,0 0-19 15,0 0-11-15,0 0 17 16,0 0-57-16,0 0-92 0,11-9-93 16,0 3-76-16</inkml:trace>
  <inkml:trace contextRef="#ctx0" brushRef="#br0" timeOffset="3915.84">28356 7947 618 0,'0'0'34'0,"0"0"-34"15,0 0-26-15,0 0 26 16,0 0 39-16,0 0 12 16,0 0-9-16,-15-11-5 15,13 11 11-15,1 0-18 16,-2-1 11-16,3 1-23 15,0 0 4-15,0 0-22 16,0 0-7-16,4 0-18 0,9 5 17 16,6 7 6-1,5 0-11-15,7 1 12 0,6-1-40 16,2-6 8 0,-1-3-36-16,-6-3 30 0,-3 0-9 15,-8 0 25-15,-8 0-3 16,-4 0-1-16,-6-2 15 15,-2 1 12-15,-1-3 32 16,2-1-21-16,1 1 17 16,3-1-27-16,0 2-2 15,3 1 1-15,-5 2-1 16,1 0-6-16,-2 0-9 0,-2 0 15 16,1 9-14-1,-2 4 14-15,0 5 2 0,-3 6 23 16,-9 7-4-16,-8 6 12 15,0 10 3-15,0 1-12 16,-2 7 0-16,-1 5-10 16,3 1 14-16,-2 0-25 15,0 0 15-15,0-5-16 16,1-5 5-16,2-3-6 16,2-5-1-16,8-6 1 15,3-6-35-15,5-9-41 16,1-6-47-16,0-8-86 15,0-6-165-15</inkml:trace>
  <inkml:trace contextRef="#ctx0" brushRef="#br0" timeOffset="4191.18">28329 8487 696 0,'0'0'145'16,"0"0"-124"-16,0 0-21 15,0 0 1-15,0 0-3 16,81-12 2-16,-51 12 0 15,2 0 0-15,1 0 0 0,0-2-29 16,10-1-76-16,-10 0-54 16,-7-2-170-16</inkml:trace>
  <inkml:trace contextRef="#ctx0" brushRef="#br0" timeOffset="4805.18">29006 8003 494 0,'0'0'69'0,"0"0"-42"16,0 0-26-16,0 0 11 15,0 0-11-15,0 0 18 16,0 0-12-16,2-3-7 16,-2 3-1-16,0 0 1 15,-2 0 20-15,-3 6-11 16,-3 3 21-16,-1 7-15 15,-7 6 11-15,-1 6-25 0,-4 8 11 16,-1 1-4-16,1 6-7 16,0 0 13-16,3-3-13 15,5-2 15-15,5-5-9 16,5-6 7-16,3-3-13 16,0-7-2-16,11-4-7 15,13-4-9-15,4-2 17 16,6-4 7-16,4-3 5 15,-4 0-12-15,-3 0-8 16,-5 0-23-16,-7-4 10 16,-5-1-9-16,-4 2 16 15,-1 0 13-15,-5-2-1 16,-1 1-5-16,0-1 14 0,-1 3-14 16,-1-1 1-16,1 0 5 15,-2 1 1 1,0 2-1-16,0 0-11 0,0 0-11 15,0 0-11-15,0 0 6 16,0 0-57-16,0 0-193 0</inkml:trace>
  <inkml:trace contextRef="#ctx0" brushRef="#br0" timeOffset="5134.75">29251 8053 550 0,'0'0'146'16,"0"0"-135"-16,0 0-5 16,0 0-6-16,0 0 0 15,0 0 1-15,0 0 0 16,-49 98 6-16,31-53-4 15,0 5 11-15,0 5-12 16,3 2 28-16,0 5-20 16,5-3 6-16,1-2-16 15,0-4 0-15,3-3 0 16,1-3-7-16,-1-4 6 0,0-2-36 16,-1 5-29-1,1-10-114-15,0-8-47 0</inkml:trace>
  <inkml:trace contextRef="#ctx0" brushRef="#br0" timeOffset="6307.28">29875 8342 46 0,'0'0'504'16,"0"0"-380"-16,0 0-80 16,0 0 42-16,0 0-28 15,0 0 6-15,0 0-30 16,0-14 10-16,0 13-7 16,0-5-8-16,0-1-17 15,0-1-11-15,0-5-2 16,0-1-1-16,0-2 2 15,0-2-26-15,-3 1 3 16,-5 0-18-16,-5 0 14 16,-1 2-2-16,-4 4 0 15,2 3 29-15,0 1 0 16,0 3 2-16,0 3 4 0,1 1-12 16,-1 0 2-1,-1 0 4-15,-2 6-1 0,0 8-5 16,2 4 6-16,-2 4-11 15,1 3 10-15,-1 4-4 16,2-1 3-16,7-1-16 16,2-5 17-16,5 0-17 15,3-5 5-15,0 0-7 16,14-5-7-16,10-5-38 16,4-4-28-16,5-3 69 15,3 0 20-15,-4-7 3 0,-3-5 2 16,-4 2 8-16,-7 0-9 15,-6 3 10-15,-5 2 9 16,-4 3 25-16,-1-1 26 16,-2 3-33-16,2 0-22 15,2 0-15-15,0 0-13 16,5 7-5-16,3 3 18 16,1 5-22-16,0 4-20 15,-3 5 13-15,-4 2 11 16,-5 6 18-16,-1 2 0 15,0 5 10-15,-9 1-10 16,-5 2 7-16,-4 5-6 0,-2-2 9 16,-2 2 1-1,-3-2-4-15,1-3 0 0,0 0-5 16,-2-3 19 0,1-2-13-16,1-4 13 0,5-1-3 15,-2-8 21-15,3 0 0 16,3-7-13-16,2-5-10 15,-1-3-6-15,2-5 32 16,0-4 20-16,-1 0-7 16,-2-1-49-16,0-12 10 15,-3-4-15-15,2-4-2 16,-1-3-30-16,2-2 5 16,4 2 16-16,2 5-7 15,2 2 11-15,4 7 12 16,-1 3-9-16,3 4 4 0,1 3-2 15,0 0 0-15,0 0-36 16,0 0-93-16,0 4-106 0</inkml:trace>
  <inkml:trace contextRef="#ctx0" brushRef="#br0" timeOffset="43674.09">27313 5023 38 0,'0'0'70'0,"0"0"-70"16,0 0-79-16</inkml:trace>
  <inkml:trace contextRef="#ctx0" brushRef="#br0" timeOffset="45169.21">27313 5023 121 0,'0'6'136'16,"0"-6"-55"-16,0 0-34 0,0 0 24 15,0 0-42 1,0 0-9-16,0 0-17 0,0 0-2 16,0 0 6-16,0 0-7 15,0 0 12-15,0 0-11 16,0 0-1-16,0 0 9 16,0 0-8-16,0 0-1 15,0 0 9-15,0 0 4 16,0 0-4-16,0 0 10 15,0 0-18-15,0 0 3 16,0 0 6-16,0 0-12 16,0 0 4-16,0 0-4 15,-1 8 2-15,-9 5 0 16,-4 3-1-16,-5 5 2 16,-2 4-3-16,-6 4 10 0,-1-3-13 15,-1 3 14 1,4-4-15-16,1-1 7 0,6-3-1 15,3-4 1-15,8-3 1 16,1-4-4-16,3-4 4 16,3-2-10-16,0-3 16 15,-2-1-8-15,2 2 2 16,0-2 2-16,0 0-3 16,0 0 0-16,0 0 14 15,-1 0-15-15,1 0 13 16,0 0-11-16,0 0 7 15,0 0-6-15,0 0 20 16,0 0-6-16,0 0 2 16,0 0-10-16,0 0-9 15,0 0 0-15,0 0 1 0,0 0-11 16,0 0 6-16,0 4 2 16,0 1 2-16,-3-2-1 15,2 1 1-15,1 1 0 16,0-2 0-16,0-1 1 15,0 1-3-15,0-3 8 16,0 0-16-16,0 0 19 16,0 0-18-16,0 1 16 15,0 1-7-15,0-1 0 16,0 1 0-16,0-2-1 0,0 0 2 16,0 1-4-1,0-1 12-15,0 0-18 0,-3 2 15 16,0 1-12-16,-5 2 6 15,-4 2 0-15,-3 2 10 16,0 1-9-16,2-3 6 16,2 0 3-16,4-2-20 15,1 3 20-15,0-3-20 16,1 4 20-16,1-3-11 16,-1 3 1-16,2-4 0 15,-1 3-1-15,0-2 2 16,-1 2-10-16,-2 1 21 15,-1 2-21-15,-4-2 19 16,3 0-11-16,3-2 1 16,0-2 0-16,5-5 6 0,-2 3-6 15,3-3 17 1,0 0-15-16,0 0 43 0,0 0-21 16,0 0 14-16,0 0-38 15,0 0 16-15,0 0-16 16,0 0-1-16,0 0 1 15,0 0-13-15,0 0 11 16,7 0 1-16,4-5-11 16,2-1 21-16,7 0-10 15,3-1 1-15,4 2-6 16,3 0 6-16,3 0 0 16,4 2 0-16,5 1 10 15,3 2-23-15,0 0 23 0,-2 0-11 16,-6 0 2-16,-7 2-2 15,-8 11-11-15,-8 2-8 16,-4 3 14-16,-4 7 1 16,-3 2-1-16,-3 2 12 15,0 4-14-15,0 3 20 16,0 3-19-16,0 0 8 16,0 2-1-16,-6-3 1 15,-4-5-1-15,-2-2 0 16,-3-5 7-16,0-4-13 15,-6 0 18-15,-4 0-17 16,-5-5 15-16,-4 2-8 16,-2-2-2-16,-2-6 2 15,4-3 9-15,3-8-9 0,1 0 27 16,3-2-19-16,2-13 26 16,1-2-30-16,0-5 30 15,5-3-29-15,-1 0 12 16,5-2-5-16,1 3-14 15,1 0 2-15,2 5 8 16,2 4-19-16,1 4 22 16,5 2-22-16,0 5 17 15,2 1-16-15,1 3 1 16,0 0-10-16,-2 0-8 16,2 0-15-16,0 0-11 15,-3 5-14-15,2 6 52 16,-1 0-20-16,2 3 0 0,0 4-64 15,0-2-66 1,0-6-102-16</inkml:trace>
  <inkml:trace contextRef="#ctx0" brushRef="#br0" timeOffset="51171.23">27765 5830 494 0,'0'0'61'15,"0"0"-60"-15,0 0-1 16,0 0-118-16,0 0-52 15,0 0 18-15,0 0 109 16,-8 65-30-16</inkml:trace>
  <inkml:trace contextRef="#ctx0" brushRef="#br0" timeOffset="53570.84">27310 5145 90 0,'0'0'105'15,"0"0"3"-15,0 0-37 16,0 0-3-16,0 0-29 16,0 0-5-16,0 0-25 15,0-10-9-15,0 10 1 16,0 0 0-16,0 0 7 16,0 0-7-16,0 0 12 15,0 0-11-15,0 0 1 0,0 0-2 16,0 0-1-16,0 0 10 15,0 0 12-15,0 0 17 16,0 0-26-16,0 0 14 16,0 0-26-16,0 0 34 15,0 0-29-15,0 0 17 16,0 0-16-16,0 0-1 16,0 0 2-16,0 0-8 15,0 0 16-15,0 0-10 16,0 0-9-16,0 0 10 15,0 0-14-15,5 0 1 16,7 0 6-16,9 0 0 16,4 0 0-16,5 0-1 0,3 0 9 15,-2 0-16-15,-1 0 20 16,-3 0-26-16,-5 0 22 16,-1 0-14-16,-6 0 6 15,-5 0 0-15,-4 0-2 16,-3 0 5-16,-1 0-6 15,-2 0 12-15,0 0-14 16,0 0 13-16,0 0-6 16,0 0 4-16,0 0-5 15,0 0-1-15,0 0 0 16,0 0-1-16,0 0 2 16,0 0-7-16,0 0 6 0,0 0-7 15,0 0 9 1,0 0-8-16,0 0 6 0,0 0 0 15,0 0-1-15,0 0-10 16,0 0 1-16,0 3-104 16,0 5-114-16,0-1 4 0</inkml:trace>
  <inkml:trace contextRef="#ctx0" brushRef="#br0" timeOffset="54667.47">27712 5860 107 0,'0'0'128'0,"0"0"-70"16,0 0-18-16,0 0-25 15,0 0 28-15,0 0-23 16,0 0 12-16,1-3-23 16,-1 2-8-16,0 1 6 15,0 0-7-15,0 0 2 16,0 0 8-16,0 0-5 15,0 0-4-15,0 0 15 16,0 0-7-16,0 0 14 16,0 0-15-16,0 0-7 15,0 0-1-15,0 0 0 16,0 0 0-16,0 0-7 0,0 0 0 16,0 3 8-16,0 9-8 15,-6 3 3-15,-4 9 4 16,-2 5 0-16,-2 7 1 15,0 6 5-15,-3 4 1 16,1 1-1-16,0-3-5 16,0-5-2-16,0-10 1 15,3-5 0-15,0-11 0 16,3-3 1-16,4-4 1 16,3-3-2-16,0-3 17 15,3 0-16-15,0 0 16 16,0 0-17-16,0 0-1 15,0 0-58-15,0 0-54 0,0 0-42 16</inkml:trace>
  <inkml:trace contextRef="#ctx0" brushRef="#br0" timeOffset="61937.25">28190 5375 85 0,'0'0'57'0,"0"0"-10"15,0 0 40-15,0 0-41 16,0 0-20-16,0 0-26 15,0-12 14-15,0 12-12 16,0 0-1-16,0 0 8 16,0 0-10-16,0 0 1 15,0 0 0-15,0-2 1 16,0 0 0-16,0 1-2 16,0-1 10-16,0 1-18 15,0 1 19-15,0-2-11 0,0 2 2 16,0 0-1-16,0 0 1 15,0-1 9-15,0 1 5 16,0 0-8-16,0-2 16 16,0 2-8-16,0-1 19 15,0 1-32-15,0-3 19 16,0-1-20-16,0 1 9 16,0 0 1-16,0 1 2 15,0-3 3-15,0 1-16 16,0-1 24-16,0 1-23 15,2-1 37-15,-1 1-32 16,2 0 14-16,-1 1-3 16,-1-1 9-16,2 1-13 0,1-2-10 15,-3 3-6 1,2-3 12-16,0 3 4 0,1-3-13 16,1 2 1-16,-1-2 0 15,4 0-2-15,-2 3 1 16,1 0 0-16,-1-1-1 15,-3-1 2-15,0 3-7 16,0-2 16-16,-1 2-16 16,-1 1 12-16,-1-2-7 15,2 2 1-15,-1 0-1 16,1-1 1-16,-1 1 0 16,1-1-6-16,-1 0 17 0,3-1-21 15,-2 1 19-15,-1 1-16 16,1-2 8-16,-1 2-1 15,2-2 0 1,3-1 1-16,1 1-2 0,1-2 2 16,0 1-7-16,-4 0 15 15,1 1-16-15,-2 2 8 16,-2 0-2-16,-1 0 1 16,2 0-1-16,-2 0 0 15,3 0-5-15,-2 0 0 16,5 0 9-16,-3 0-13 15,2 0 16-15,-1 0-15 16,2 0 9-16,-1 2 0 0,0 1 0 16,0 0-1-1,-2 0 0-15,3-1 2 0,0 2-9 16,2 1 16-16,0-1-16 16,1 1 9-16,0 0-1 15,1 0 0-15,-3-2-1 16,-1 1-1-16,-2 3-14 15,1-4 16-15,-2 3-7 16,1-2-2-16,-3 3 5 16,2-1 3-16,-1 2 1 15,-1 0-1-15,1-1 0 16,-1 4-3-16,1-4 2 16,-2 1-9-16,0-1 9 15,0 1-11-15,0-1 11 16,0 0-8-16,0 0 10 0,0 1 0 15,0 1 1 1,0-1-1-16,-2 2-13 0,1 1 6 16,-4-1 14-16,2 0-7 15,-2 0 6-15,0-1-2 16,1 2-2-16,-2 0-2 16,0-1 0-16,-1 2 1 15,-1-3 0-15,0 1-1 16,-1 0 0-16,-1 0 10 15,-1 1-20-15,-1-1 20 16,-2 0-8-16,0 0-1 16,-1 1 4-16,0-1-5 15,1-1 0-15,-3 2-1 0,1-2 8 16,-1 1-14 0,-1 2 17-16,-1-2-17 0,2-1 14 15,0 1-6-15,0 0-1 16,1 0-1-16,1-1 1 15,0 0 0-15,1-1-7 16,1 0 16-16,3-1-15 16,-1 0 13-16,2-2-8 15,3-2 1-15,3 0-1 16,0-2 1-16,-1 2 0 16,-1 1-2-16,-3 1 4 15,0 0-7-15,-1 0 16 0,1 0-19 16,1-2 16-1,4 0-9-15,2-3 1 0,1 1 0 16,0-1 0-16,0 0 1 16,0 0 2-16,0 0 5 15,0 0-14-15,-2 0 13 16,2 0-14-16,0 0 5 16,0 0 2-16,0 0 0 15,0 0 1-15,0 0-2 16,0 0 9-16,0 0-13 15,0 0 17-15,0 0-21 16,0 0 18-16,0 0-9 16,0 0 0-16,0 0 0 15,0 0-1-15,0 0 2 16,0 0-8-16,0 0 11 0,0 0-13 16,0 0 11-16,0 0-11 15,0 0 10-15,0 0-1 16,0 0 0-16,0 0-9 15,0 0-6-15,0 0 15 16,5 0 0-16,3-2-11 16,1-1 8-16,1 1 2 15,-1-1 0-15,1-1 1 16,-4 1 0-16,0 2 0 16,-2 1 0-16,3 0-8 15,-2 0 13-15,0 0-15 16,-1 0 7-16,1 0 1 15,-1 3-6-15,2 2 8 16,-3 3-10-16,1-1 8 0,2 0-4 16,1 0 11-16,2 3-13 15,-1 0 16-15,3-1-18 16,-2 3 18-16,0-1-14 16,-2 3 6-16,-1-2-2 15,-3 2-4-15,2 0-6 16,-1-3 11-16,-3-2 2 15,2-1-8-15,0-3 16 16,0-2-9-16,0 0 1 16,2-2 8-16,3 3-8 15,2-4-1-15,2 3 11 16,4-3-10-16,2 0 0 16,1 0 6-16,4 0-4 0,-4 0-2 15,2 0 2-15,-6 0-2 16,0-3-1-16,-6-1 6 15,-3 1-5-15,-2-1 7 16,1 1-8-16,-4 1 16 16,2-3-15-16,-1 1 20 15,-1 0-10-15,1-1 10 16,1-2-21-16,0 2 0 16,1 0 0-16,3-2 1 15,-2 2-7-15,-2 1 15 16,0 1-20-16,0 1 18 15,-3 2-16-15,0 0 9 16,0 0 0-16,0 0-8 0,0 0-7 16,0 0 14-16,0 0-11 15,0 0 6-15,0 0 0 16,0 0 6-16,0 0 0 16,0 0 10-16,0 0-9 15,0 0-1-15,0 0 0 16,0 0 3-16,0 0-6 15,0 0 9-15,-3 7-16 16,-1 7-2-16,0-2-122 16,3-2-140-16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50:19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20142 1099 130 0,'0'0'215'15,"0"0"-137"-15,0 0-62 16,0 0 4-16,0 0 2 16,0 0 2-16,3-9-21 15,-3 9 0-15,0 0-3 0,0 0 0 16,0 0 1-16,0 0-1 16,0 0 22-16,0 0 17 15,0 0 27-15,0 0-18 16,0 0 5-16,0 0-9 15,0 0 2-15,0 0-19 16,0 0-14-16,0 0 0 16,0 0-7-16,0 0 16 15,0 0-22-15,0 0 11 16,0 0-9-16,0 0 3 16,0 0-5-16,0 0 0 15,0 0-1-15,0 0-6 16,0 0 6-16,0 0-10 0,0 0 11 15,0 0-26-15,0 0 24 16,0 5-12-16,0 10 14 16,-7 4 6-16,-1 6 10 15,-3 6 2-15,-5 5 4 16,0 7 8-16,-5 6 2 16,-4 5 4-16,-2 4-35 15,-3 1 24-15,0 0-14 16,2-4 0-16,2-2 15 15,2-7-12-15,4-7 18 16,4-4-23-16,2-9-2 16,5-2 0-16,3-7-13 0,3-3 8 15,-1-2-2-15,2-5 0 16,0-1 0-16,2-2 0 16,0-1 0-16,0-3 3 15,-1 0 4-15,1 0-7 16,0 0 7-16,0 0-2 15,0 0-4-15,0 0 0 16,0 0 5-16,0 0-5 16,0 0-1-16,0 0-20 15,0 0-6-15,0-6-87 16,0-5-113-16</inkml:trace>
  <inkml:trace contextRef="#ctx0" brushRef="#br0" timeOffset="999.51">20267 828 67 0,'0'0'158'0,"0"0"-96"15,0 0-60-15,0 0 9 16,0 0-10-16,0 0 19 0,0 0-14 16,2 0 7-16,1 0-13 15,-3 0 0-15,0 0 7 16,0 0 7-16,0 0 41 16,0 0 23-16,0 0 20 15,0 0-34-15,0 0-5 16,0 0-22-16,0 0-9 15,0 0-17-15,0 0-10 16,0 0-1-16,0 0-4 16,0 2-8-16,0 2-25 15,-6 10 14-15,-2 1-25 16,2-1-168-16</inkml:trace>
  <inkml:trace contextRef="#ctx0" brushRef="#br0" timeOffset="2434.42">20191 1772 88 0,'0'0'224'16,"0"0"-136"-16,0 0-7 0,0 0-14 15,0 0 8-15,0 0-15 16,0 0-32-16,-7-9-6 16,5 6-2-16,2 3 25 15,0 0-16-15,0 0 6 16,0 0-25-16,0 0 11 15,0 0-8-15,0 0 6 16,0 0 6-16,0 0-5 16,0 0 13-16,0 0-17 15,0 0 13-15,0-2-27 16,0 2 22-16,0 0-10 16,0-2-1-16,0 1-10 15,0-1-3-15,0 0 6 0,0-1-4 16,0-2-4-16,2-2-12 15,4 0 13-15,3-3-15 16,5-4 16-16,7-3-10 16,3 0-2-16,3-2 11 15,3-1 0-15,-3 3-9 16,-2 3 17-16,-3 0-17 16,-3 4 7-16,-6 4 3 15,-3 4-14-15,-2 0 12 16,-1 2-9-16,-2 0-9 15,-1 0 11-15,1 0-10 16,-1 7 8-16,-1 3-15 16,-1 4 26-16,-2 3-24 15,0 5 23-15,0 3-8 0,-6 1 9 16,-8 5 7-16,-4-2-6 16,-4 3-1-16,-1-1 0 15,-2-2 13-15,0-2-13 16,4-6 1-16,7-6 0 15,3-5 16-15,6-5-15 16,4-1-1-16,1-4-1 16,0 0-16-16,0 0 15 15,3-6 2-15,8-9 8 16,3-5-9-16,5-4-1 16,1-2-6-16,4-2-22 15,1 0 3-15,0-1 0 16,2 2 9-16,-2-4-17 0,-2 5 33 15,1 1-15 1,-3 1 15-16,-5 5 1 0,-1 6 0 16,-6 2 1-16,-1 3-1 15,0 3 4-15,0 1-3 16,1 1-2-16,2 0 2 16,0 1-2-16,0 2-3 15,-3 0 4-15,-3 0-16 16,-2 3 0-16,-2 5 3 15,-1 5 0-15,0 2 13 16,0 5-9-16,-9 6 9 16,-5 2 12-16,-2 6 4 15,-1 0-6-15,-2 3 1 16,2-1-2-16,-1 0-8 16,5-2 8-16,5-2-9 0,4-8-6 15,4-7-28-15,19-8-28 16,6-7-25-16,4-2-167 0</inkml:trace>
  <inkml:trace contextRef="#ctx0" brushRef="#br0" timeOffset="3766.78">21034 1685 198 0,'0'0'115'16,"0"0"-87"-16,0 0-20 15,0 0 89-15,0 0 8 16,0 0-21-16,0 0-49 16,19-23 27-16,-19 15-3 15,0 0 22-15,0 0-26 16,0 0-25-16,0 1-13 0,0-1-16 16,-4 1-1-16,-1 3-4 15,-1 1-5-15,-3 0-27 16,-4 3 12-16,-1 0 3 15,-3 0 3-15,0 3 9 16,-1 4 6-16,2 5 2 16,-2 0 2-16,3 3 4 15,-1 4-4-15,0 3-1 16,0 3 6-16,0 1-5 16,1 3-1-16,-1-3 0 15,4 1-1-15,3-4-5 16,4-3 5-16,3-3-25 15,2-3 6-15,2-4-9 0,13-3 29 16,7-6 0-16,7-1 8 16,4 0-2-16,3-8-4 15,-1-6 9-15,3-3-10 16,0-2 0-16,1-5 0 16,0-2-2-16,-1-4-10 15,0-2 10-15,-5-4-5 16,-5-2 6-16,-3-4 0 15,-5 1 1-15,-2-2-1 16,-6 1-17-16,-2 1 17 16,-4 5-19-16,-1 1 18 15,-2 9 2-15,0 2 3 0,0 7-4 16,0 3 0 0,1 4-2-16,0 3-5 0,-1 4 5 15,-3 1-39-15,0 2 13 16,0 0-15-16,0 0-2 15,0 2-1-15,-3 9 36 16,-7 6 9-16,-2 3 1 16,-4 3 15-16,-1 5-7 15,0 4 18-15,0 0-13 16,1 2 18-16,2 2-23 16,1-1 20-16,1 2-14 15,0 0-1-15,2-1 6 16,0 0-18-16,3-2 7 15,-2-2-1-15,5-6-14 16,2-1 7-16,2-6-1 0,0-2-6 16,0-5 6-16,0-1-14 15,5-5 14-15,5-1 1 16,-1-2 1-16,5-1 6 16,3-2-1-16,7 0 3 15,4-5-9-15,5-6 10 16,2-3-10-16,-1-3 0 15,-1 0-1-15,-2-3-19 16,-1-1 3-16,-3-3-12 16,-3-3 20-16,-6-2-7 15,-1-3 16-15,-4 0 0 16,-2 2 1-16,-3 4 0 16,-4 4 14-16,1 8 18 15,-4 4 0-15,-1 6 9 0,0 3-26 16,0 1-16-16,2 0 0 15,-2 0-10-15,0 0-31 16,0 0 18-16,0 5-3 16,0 4 10-16,0 3 15 15,0 0 1-15,-8 6 6 16,-2 1 7-16,-3 6 9 16,-1 0-6-16,-1 0 1 15,2 3-14-15,-1-1 4 16,4-1 1-16,2-1-7 15,4 2-2-15,4-6-5 16,0 1 5-16,7-2-15 0,14-3 16 16,7-6 0-1,7-6 4-15,4-5-4 0,17-4-46 16,-11-11-98-16</inkml:trace>
  <inkml:trace contextRef="#ctx0" brushRef="#br0" timeOffset="4633.49">22071 1551 277 0,'0'0'110'0,"0"0"-80"16,0 0-27-16,0 0 36 15,0 0 24-15,0 0-11 16,0 0-26-16,1 0 16 16,-1 0 22-16,0 0-14 15,0 0-2-15,0 0-32 16,0 0 13-16,0 0-16 16,0 0 31-16,-1 0 8 15,-2-1 16-15,-2-1-20 16,-1 1-35-16,-3 1-13 15,-1 0-5-15,-4 0 4 16,-4 0-11-16,-2 9 11 16,-3 6-3-16,-2 5 3 0,1 4 1 15,0 6-3 1,3 1-3-16,3-2-7 0,4 1 13 16,4-2-13-16,6-5 0 15,4 0-47-15,0-2 23 16,10-1 22-16,14-3 2 15,6 0 4-15,9-6-10 16,7-5 13-16,2-6-21 16,4 0 20-16,-1-3-14 15,-5-9-20-15,-3-3-27 16,-6-4 19-16,-7 0 28 16,-4-5 21-16,-8 0 2 15,-5-3 17-15,-5 0 24 0,-4 1-3 16,-4 3 46-1,0 3-19-15,0 3 7 0,0 2-20 16,0 6-23-16,-3 1-9 16,0 5 0-16,0 1-22 15,0 2-7-15,0 0-1 16,-2 0-22-16,-2 0-3 16,-5 10 0-16,-4 6 32 15,-2 6 2-15,-3 2 0 16,2 3 0-16,4 2-1 15,4 1-2-15,2 0-11 16,6-3 12-16,3 0-27 16,0-6 4-16,18-3-17 15,10-4 39-15,14-7-4 0,12-5 6 16,10-2 0-16,3-3 0 16,-1-8-1-16,-6-3-18 15,-13 4-7-15,-14 0-27 16,-11 4 28-16,-13 0 25 15,-6 4 28-15,-3-1 28 16,-1 1-47-16,-10 1 24 16,-2-1-23-16,1 2-6 15,-7 0-4-15,4 0-68 16,2 0-500-16</inkml:trace>
  <inkml:trace contextRef="#ctx0" brushRef="#br0" timeOffset="6484.07">23597 1752 375 0,'0'0'94'15,"0"0"-4"-15,0 0-20 16,0 0 8-16,0 0-12 15,0 0-8-15,0 0 8 16,0 0-24-16,0 0 10 16,0 0-33-16,0 0 10 15,0 0-15-15,0 0 20 16,0 0-11-16,0 0-10 16,0-4-13-16,0-3-2 15,-5-1 1-15,-1-4-18 0,-2 1 19 16,-3 0-26-16,-1-3 15 15,-5 2-19-15,4 1 29 16,-2 1-8-16,2 2-4 16,0 3 13-16,-1 3-30 15,-1 2 9-15,-3 0-13 16,-3 0 34-16,-2 9-13 16,-2 4 12-16,-2 4-1 15,1 2 1-15,0 2 1 16,3 1-1-16,6 3 0 15,4 0-17-15,7-3 4 16,6-1-28-16,0-2 14 0,6-2 8 16,10-3 19-16,5-4-5 15,5-3 6-15,4-4-2 16,3-3 11-16,6-3-18 16,3-11 10-16,4-8-2 15,-3-5-17-15,0 0 18 16,-4-8-10-16,-4 0 10 15,-6-4 8-15,0-2-7 16,-4-4-2-16,-1 1 10 16,-3 1-15-16,-2-2 15 15,-2 3-9-15,-2 3 1 16,-5 6-1-16,-1 8 1 16,-6 8 6-16,-2 7-4 15,-1 5-3-15,0 5-1 0,0 0-54 16,0 0-21-16,-3 3 16 15,-4 6 59-15,-2 4 0 16,-1 4 1-16,-2 2 1 16,0 4-1-16,-3 2 2 15,1 4 8-15,1 5 23 16,-2 5-23-16,2 0 12 16,-1 5-22-16,4-2 1 15,4 0-1-15,3 1-2 16,3-2-5-16,0-4-4 15,12-2 11-15,9-5-3 16,5-6 2-16,9-6 2 16,4-7-1-16,6-10 1 15,2-1-1-15,1-5-1 0,-3-12 1 16,-5-8-6-16,-5-1 12 16,-7-5-7-16,-6-2 2 15,-9-3 21-15,-5-2-6 16,-8 1 13-16,0 3 10 15,0 5 1-15,-5 6 8 16,-3 8-40-16,0 5-8 16,2 5-1-16,0 5-9 15,3 0-6-15,-4 0 0 16,1 10-3-16,-3 9 19 16,-4 5-1-16,-1 5 2 15,2 5-2-15,0 0 1 16,3 1-1-16,3 1-14 0,1-2 5 15,4 2-32-15,1-3-5 16,7 2-41-16,13-7-91 16,5-9-74-16</inkml:trace>
  <inkml:trace contextRef="#ctx0" brushRef="#br0" timeOffset="7384.67">24988 1044 215 0,'0'0'74'16,"0"0"-53"-16,0 0-19 16,0 0-1-16,0 0 7 15,0 0-8-15,0 0 12 16,76-63-11-16,-73 63 22 16,0 0-22-16,0 0 6 15,2 11-7-15,-2 6-1 16,-3 6-10-16,0 11 11 15,-3 9 11-15,-17 16 18 16,-8 20 9-16,-9 16-21 16,-1 5 3-16,5-16-11 15,7-21 7-15,5-20-15 16,1-2 13-16,-4 2-5 0,-2 1-9 16,-1 4 0-16,3-12-1 15,6-8 1-15,5-6 8 16,5-10 2-16,4-5-10 15,4-3-10-15,0-4 8 16,0 0 2-16,0 0 26 16,3-7 16-16,7-5-9 15,5-5-32-15,3-3 10 16,-2 1-11-16,2 5 13 16,-3 4-13-16,0 1 0 15,-2 6 0-15,1 0-7 16,-1 3 6-16,2 0 1 0,5 0-9 15,0 0 5-15,4 0 4 16,2 2-17-16,2 1-8 16,1-1 1-16,-1 1-1 15,-3 2 24-15,0-2-16 16,-2 3 17-16,-2-2-44 16,0 0 15-16,-1-1-11 15,-3-3-52-15,-1 0-21 16,-2 0-8-16,-3-3 42 15,-1-4 79-15,-4-2 0 16,-2-2 21-16,1-3 49 16,0 0-37-16,1-1-14 15,2-4-19-15,10-8-7 16,-2 5-54-16</inkml:trace>
  <inkml:trace contextRef="#ctx0" brushRef="#br0" timeOffset="7619.56">25445 1557 82 0,'0'0'175'0,"0"0"-58"16,0 0 1-16,0 0-13 15,0 0-14-15,0 0-27 16,0 0-5-16,0-18-52 16,0 18-7-16,-3 0-10 15,-3 11 3-15,-4 9 7 16,-3 11 1-16,-2 5 9 15,-1 3-3-15,1 2-5 16,-1 0 5-16,0-3-7 0,3-3 0 16,3-2-17-16,-2-1-41 15,3-6-76-15,3-9-142 0</inkml:trace>
  <inkml:trace contextRef="#ctx0" brushRef="#br0" timeOffset="8900.27">25779 1627 314 0,'0'0'124'0,"0"0"-74"15,0 0-17-15,0 0 24 16,0 0 3-16,0 0 1 16,0 0-44-16,0 0-5 15,0-14-6-15,3 8 20 16,0-3-2-16,-2 0-1 0,2-3-1 16,-2 2-21-1,-1-2 14-15,2-3-14 0,-2 3-2 16,0-1-7-16,0 2 7 15,0 2 1-15,0 6 0 16,0-2 0-16,0 5-2 16,0-2-9-16,-2 2-15 15,-5 0 17-15,-2 0-47 16,-3 7 46-16,-3 7 5 16,-1 3 5-16,-2 7 0 15,-3 3-2-15,3 6 1 16,-3 2-10-16,1 3 10 15,3-1-8-15,4-5 8 16,7-4-15-16,6-9-40 16,0-6-36-16,17-9 69 0,7-4 23 15,5 0 6 1,2-3 4-16,-4-10-4 0,0-1 14 16,-6-1-19-16,-5-2 38 15,-6 1-7-15,-3 0-2 16,-4-1-12-16,-3 3 8 15,1 2 1-15,-1 2 5 16,0 2 5-16,0 2-31 16,2 1 6-16,-2 4-5 15,1 0-14-15,-1 1 4 16,2 0-6-16,-2 0 2 16,0 0-6-16,0 0 6 15,0 0-18-15,0 0 15 0,0 4-12 16,0 6 22-16,0 4 0 15,0 1 0-15,0 9 0 16,0 0 1-16,0 6 5 16,0 3-6-16,0 3 3 15,0 3 5-15,0 3-11 16,0 1 9-16,0-1-12 16,0-1 5-16,0-2 1 15,-3-2-8-15,-7-3 7 16,1-2 1-16,-4-3-3 15,0-3-10-15,-1-4 26 16,1-5-13-16,2-4 0 0,0-4-1 16,3-4 1-1,2-5 15-15,0 0 19 0,-1 0-10 16,-1 0-7-16,2 0-11 16,-1-9-12-16,-2-2 2 15,1-3 4-15,2-3 1 16,-1 1 1-16,1 0 16 15,0 4 5-15,3 0 7 16,2 3-15-16,-1 2-15 16,1 2-13-16,1-1 7 15,0 2-32-15,0 0-12 16,0 1-30-16,4-2-19 16,5 2-48-16,1 0-133 0</inkml:trace>
  <inkml:trace contextRef="#ctx0" brushRef="#br0" timeOffset="13268.07">25861 1768 18 0,'0'0'56'0,"0"0"-26"0,0 0-7 16,0 0-16-16,0 0-1 15,0 0-6-15,0-27 26 16,0 24 8-16,0 0 17 16,0 3-2-16,-3 0 13 15,-2 0-16-15,-1 0-27 16,2 0-19-16,-2 0-7 15,1 0 0-15,2 0 14 16,2 0-14-16,1 0 4 16,0 0-9-16,0 0-14 15,0 0 5-15,0 0 2 16,0 0 13-16,0 0 5 0,0 0 2 16,0 3-1-16,0 0 0 15,0 2 7-15,0-2-6 16,0 1 4-16,-2-1 10 15,1 1-2-15,-1-1 4 16,1-1-11-16,1 1 12 16,-2-2-17-16,2 2 11 15,-1-2-11-15,1 3 5 16,0-1-6-16,-3-3 1 16,3 3 1-16,-1-1 0 15,1-1 7-15,-2 2 4 16,2 0 12-16,0 1-24 15,-1 1 2-15,1 0 5 0,0 0-8 16,0 3 0-16,0-3 1 16,0 1-1-16,0-1 0 15,0 0 9 1,0-1-8-16,-2-1 11 0,1 2-11 16,-2-2 18-16,1 0-4 15,-1 1 5-15,-2 1-3 16,2 2-16-16,0-1 8 15,-2 0-8-15,2 3 2 16,-2 2-1-16,-1 0 5 16,2 5-7-16,-4 1 10 15,1 1 0-15,-1 2-3 16,1-1 5-16,-2 3-6 16,0 0 18-16,0-3-17 15,0 0 15-15,0-2-15 0,2 0 12 16,1 0-10-16,1-2 17 15,1 1-12-15,1 0-4 16,-2-4-10-16,5-1-4 16,0-3 3-16,0-1 2 15,0 0 5-15,0-1-4 16,0 0-3-16,0-4 2 16,0 1-1-16,0-1 0 15,0-1 1-15,0-1 4 16,0 0-4-16,0 0 5 15,0 0 1-15,0 0-10 16,0 0 4-16,0 2-2 0,0-1-7 16,0 0 8-1,0 0-1-15,0 2 3 0,-1-2-4 16,1 1 8-16,0 1-13 16,-2 0 7-16,-1-1 0 15,2 1-11-15,-2-1 10 16,1 0 0-16,2 0 1 15,0-2 0-15,0 0 6 16,0 0-6-16,0 0 7 16,0 0-9-16,0 0 8 15,0 0-6-15,0 0 0 16,0 0-1-16,0 0 1 16,0 0 0-16,0 0-1 15,0 0 2-15,0 0-5 0,0 0 11 16,0 0-13-16,0 0 7 15,0 0-1-15,0 0 2 16,0 0-2-16,0 0 0 16,0 0 8-16,0 0-15 15,0 0 16-15,0 0-12 16,0 0 4-16,0 0-1 16,0 0 0-16,0 0-3 15,0 0-4-15,0 0 5 16,0 0-5-16,0 0 3 15,0 0 4-15,0 0-20 16,0 0 14-16,0 0-20 0,0 0-3 16,0 0-5-1,0 0 1-15,0 0 20 0,0 0-6 16,0 0 19-16,0 0-2 16,0 0-5-16,0 1 14 15,0 3-7-15,0-4 0 16,0 3 0-16,0-3 0 15,0 2 1-15,0-2 0 16,0 0 5-16,0 0-2 16,0 0-3-16,0 0 6 15,0 0-7-15,0 1-2 16,0 2-6-16,0 0 7 16,0-2 1-16,0 2-38 15,0-3-11-15,0 0-6 16,0 0 32-16,2 0 11 0,-1 0 12 15,-1 0 0 1,2 0 1-16,-2 1-1 0,0-1-18 16,0 0-14-16,0 3-27 15,1-3-2-15,2 0-35 16,2 0 37-16,1 0 5 16,-2 0-10-16</inkml:trace>
  <inkml:trace contextRef="#ctx0" brushRef="#br0" timeOffset="13618.34">25682 2313 61 0,'0'0'105'16,"0"0"-83"-16,0 0-22 16,0 0 0-16,0 0-10 15,0 0 10-15,0 0-13 16,17 0-24-16,-8 0 8 16,1-2 29-16,-3-7 13 15,3 3 22-15,-4-5 14 0,0 3-36 16,0-3 3-1,0 0-6-15,-3-3-10 0,2-3-12 16,-1-2-11-16,1-1 15 16,1-10-20-16,-2 6-12 15,0-1-84-15</inkml:trace>
  <inkml:trace contextRef="#ctx0" brushRef="#br0" timeOffset="14669.68">26022 1557 121 0,'0'0'182'0,"0"0"-114"15,0 0-46-15,0 0-1 0,0 0 17 16,0 0-18-16,0 0-6 16,0 0-8-16,0 0-12 15,0 0 12-15,0 0-6 16,0 0 0-16,0 0 1 15,-2 0-1-15,1 0 1 16,-2 0 7-16,-2 12-8 16,-2 3 28-16,-5 5-5 15,0 6 1-15,-1 3-17 16,1 4 2-16,-1-1-7 16,3-3 5-16,3 0-7 15,4-6 0-15,3-7-2 16,0-2-19-16,0-7 15 15,4-1-4-15,8-6 8 16,5 0-19-16,3 0 21 0,3-6 34 16,1-5-22-16,-2-4 8 15,-3 0-20-15,-5-4 10 16,-2-3-10-16,-2 1 14 16,-2-1-14-16,-2-2 0 15,-3 2 25-15,1 2-24 16,0 1 4-16,-1 4 4 15,1 4-8-15,-1 3-1 16,-2 1 0-16,1 6-1 16,-2 0-1-16,0 1 2 15,0 0-11-15,0 0-18 16,0 0-6-16,0 1 19 16,0 10-9-16,0 1 25 0,-5 7 0 15,-3 5 22 1,0-1-12-16,2 3 10 0,3-1-10 15,1-4-9-15,2-1-1 16,0-6-5-16,9-3 3 16,8-4-9-16,2-4-9 15,3-3-15-15,4 0 29 16,2-4-53-16,-3-7-3 16,-1-3-32-16,-3 0-17 15,-3-3 81-15,-3-5-18 16,-2 5-21-16</inkml:trace>
  <inkml:trace contextRef="#ctx0" brushRef="#br0" timeOffset="15067.49">26359 1634 232 0,'0'0'208'16,"0"0"-121"-16,0 0-57 0,0 0 36 15,0 0-15-15,0 0 2 16,0 0-22-16,0-7-4 15,0 7 2-15,0 0-13 16,0 0-16-16,0 0-2 16,0 0 1-16,0 5-27 15,0 8 26-15,-2 5-2 16,-2 7 4-16,-2 1 0 16,0 3 2-16,-3-1 1 15,3 0-3-15,0-3-9 16,0-1-30-16,1 2-14 15,1-8-83-15,1-5-140 0</inkml:trace>
  <inkml:trace contextRef="#ctx0" brushRef="#br0" timeOffset="15279.8">26490 1252 462 0,'0'0'13'16,"0"0"-13"-16,0 0-180 0,0 0-13 15</inkml:trace>
  <inkml:trace contextRef="#ctx0" brushRef="#br0" timeOffset="17835.84">25774 1680 95 0,'0'0'123'16,"0"0"7"-16,0 0-52 15,0 0-13-15,0 0-35 16,0 0 19-16,0 0-16 16,2-22-1-16,-2 16-19 15,0-1 1-15,0-3 24 16,0 1-3-16,0-2-1 0,-5 0-34 16,2 1 10-16,-1 2 1 15,1 3 27-15,-2 1-38 16,2 1 13-16,0 2-13 15,2-1-1-15,-2 1-1 16,0 0 4-16,0 1-4 16,0 0 1-16,-2 0-5 15,1 0 6-15,-5 0 0 16,1 0 0-16,-2 0 0 16,-3 4 0-16,-2 4 0 15,-6 1-2-15,0 2 8 16,1 1-13-16,1-1 11 15,3-1-5-15,2 0 1 0,2 2-1 16,2 0 1 0,4 2-10-16,0 3 10 0,4 1-16 15,2 1 15-15,0 0-26 16,11-2 26-16,7-1-16 16,4-5 17-16,-1-2-19 15,2-4 1-15,-1 0 2 16,-3-4-2-16,1-1 18 15,-1 0-27-15,-1 0 11 16,0-9-8-16,-3 2 23 16,-2-2-8-16,-1 0 9 15,0-1 1-15,-2-2-1 16,4 0 0-16,1-1 1 16,-2-1-2-16,1 3 7 15,-7 0 6-15,-1 5-11 0,-4 0 12 16,-2 1-6-16,0 3-6 15,0 1-1-15,0-2-24 16,-5 0 23-16,-7 3-14 16,-6-3 12-16,-2 1 5 15,0 0-2-15,-1 1 1 16,3-1 15-16,2 1-1 16,0 1-15-16,0 0-10 15,0 0-32-15,3 0-25 16,2 0-28-16,-1 0 53 15,5 0 22-15,-1 1 19 16,1 2-5-16,0 1 6 0,-1 2-2 16,-1 3-5-16,-1-1 6 15,1 3 2-15,3 1-2 16,1 0 2-16,4 1-2 16,1-2-18-16,0-1 11 15,6-2 8-15,4-1 0 16,3-2 0-16,0-2 0 15,-1-3 8-15,4 0-6 16,2 0-2-16,1 0 0 16,3-2-10-16,1-4-24 15,-5-5-11-15,-3 2 31 16,-5-2 14-16,-4 1 26 16,-3 1 42-16,-3-2-12 0,0 2-26 15,0-1 6-15,0-2-12 16,0 1-24-16,0 0-2 15,0 1-15-15,-4-2 17 16,-1 3 10-16,2 4 35 16,2 1-11-16,1 2-18 15,-2 2-16-15,2 0 0 16,0 0-16-16,0 0 6 16,-1 0-4-16,1 0-9 15,0 0 21-15,0 0 2 16,0 0 19-16,0 0-18 15,0 0 16-15,0 0-16 16,0 0-2-16,0 0 1 0,0 0 0 16,0 0 2-1,0 0-2-15,0 0 8 0,0 0 11 16,0 0 26-16,0 0-28 16,0 0 2-16,0 0-19 15,0 0-1-15,0 0 0 16,0 0-11-16,0 0 11 15,0 0 2-15,0 2-2 16,0 2 8-16,0 0-14 16,0 1 8-16,0 1-1 15,0 3 1-15,1 0 0 16,-1 4-1-16,0 1-5 16,0 3 3-16,0 5 4 15,0 1 3-15,-6 5-3 0,0 5 19 16,2 2-21-16,1 3 7 15,1 3-6-15,2-1 0 16,0-1 5-16,0-1-5 16,0 0 4-16,0-1-4 15,3-4-2-15,-1 0 2 16,-1-1-2-16,1-5-4 16,-2-3 4-16,0-4 1 15,0-7-10-15,0-4 9 16,0-3-9-16,0-5 9 15,0-1 2-15,0 0 19 16,0 0 8-16,0 0 12 16,-3-1-18-16,0-7-22 0,-2 0 15 15,1-1-9 1,1-2 20-16,0 0-26 0,1-2 0 16,1-4-11-16,1-1 11 15,0-4 0-15,0 2 10 16,0-2-1-16,1 3-9 15,4 0 5-15,-2 1 3 16,0-1-16-16,-2 2 8 16,-1-2-1-16,0-2-18 15,0-2 19-15,0 1 0 16,0 1 0-16,0 4 1 16,0 0-1-16,0 2 0 15,2 3-20-15,1-2-6 16,-2 4-19-16,1 0 23 15,-1 4 2-15,-1 3 6 0,8 0-40 16,-4 3-145-16,1-2-179 16</inkml:trace>
  <inkml:trace contextRef="#ctx0" brushRef="#br0" timeOffset="19867.59">26842 1651 29 0,'0'0'175'0,"0"0"-59"15,0 0-36-15,0 0-17 16,0 0 11-16,0 0-19 16,0 0 5-16,0 0-16 15,0 0-5-15,0 0 4 16,0 0-7-16,0 0 4 0,0 0-32 16,0 0 5-16,0 0-12 15,0 0-2-15,0 0 1 16,0 0 0-16,0 0 0 15,0-2 1-15,0 0-2 16,0 1 2-16,0 1-7 16,0-1 11-16,0 1-7 15,0 0 3-15,0 0-1 16,0 0 0-16,0-1-1 16,0 1 0-16,0-2 1 15,0-2-9-15,0 0 21 16,0-3-17-16,-3 1 11 15,0-2-6-15,0 2 0 0,-1-3-1 16,-2 1 0 0,-3-1-12-16,0-1 12 0,0 1-19 15,-3-1 17-15,3 3 6 16,3 2-12-16,1 3 7 16,2 2 1-16,-2 0-9 15,-1 0-6-15,-3 10 13 16,-6 6-1-16,-3 4-2 15,-4 3 12-15,-2 0-12 16,3 3 12-16,-2 0-8 16,3-1 2-16,4-1 0 15,3-2 0-15,7-2-13 16,6-4-3-16,0-2-14 16,5-3 17-16,12-1-3 15,7-1 7-15,2-7 8 0,2-2 1 16,2 0 6-16,-2 0-6 15,-4-9-20-15,-3-4-3 16,-7-3 10-16,-3-1 13 16,-3-8 26-16,-4 0-11 15,-1-6 39-15,0-3-30 16,-1-4-3-16,1-5-13 16,1-4-7-16,4-3-1 15,1 1-12-15,1 0 0 16,3 7-1-16,0 10 13 15,0 11-14-15,-6 8 13 16,-2 9 0-16,-2 4-9 16,-3 0-17-16,0 0-27 0,0 0 21 15,0 3 9 1,0 6 16-16,0 5 3 0,-5 5-1 16,-1 3 12-16,0 4 1 15,-2 4-7-15,0 4 1 16,0 2 6-16,2 3-7 15,-1 0 2-15,4-1 6 16,2-1-7-16,1-4 1 16,0-4-4-16,0-1 3 15,6-6-1-15,4-4 0 16,1-5 0-16,-2-2 0 16,1-6-10-16,-1-1 7 15,-2-1-6-15,2 0 9 16,-1-1 2-16,1 0 17 0,1 1-18 15,6-3-1-15,2 0-8 16,5 0 8-16,1-2 8 16,1-9-7-16,-1-2 7 15,-5-2 5-15,-1-2 4 16,-7-3-14-16,-4-1 2 16,-6-2-5-16,-1-3-19 15,0-1 19-15,-7 1-2 16,-2 2 1-16,-1 7 2 15,-2 7 50-15,3 2-16 16,1 7 11-16,-2 1-46 0,-1 0-7 16,1 4 5-1,-5 10-21-15,3 4 3 0,0 4-5 16,3 0 2-16,2 2-7 16,4 0 5-16,3 2 1 15,0 1 22-15,0 0 2 16,7 0 0-16,11-1 0 15,3-4 1-15,9-5-2 16,3-3-7-16,4-11-8 16,14-3-45-16,-8-5-35 15,-9-7-132-15</inkml:trace>
  <inkml:trace contextRef="#ctx0" brushRef="#br0" timeOffset="20819.08">27272 1555 230 0,'0'0'200'0,"0"0"-147"16,0 0-47-16,0 0-12 16,0 0 1-16,0 0 5 0,0 0 0 15,46 14 0 1,-25-12 1-16,-2 1 12 0,2-1 7 16,-3 1-19-16,-5 2-1 15,-4-2-10-15,0 4-39 16,-6 0 6-16,-3 2-6 15,0 1 33-15,0 0 16 16,-7-1 14-16,-2-1-8 16,-2 1 61-16,0-2-35 15,2-1-4-15,1 1-18 16,0-1-9-16,3-3 0 16,0 4-1-16,2-2 0 15,0 0-5-15,2 2 4 16,-2 0 0-16,0 3 0 15,0 0 2-15,-2 3-1 0,0 3 0 16,2 1 0-16,3 2-1 16,0 1-42-16,1 1 14 15,14 1 0-15,3 0-4 16,6 1-32-16,2-2 25 16,4 2-2-16,-1 0 6 15,-1-1 17-15,-6 3 1 16,-5-2 17-16,-7 1-7 15,-7-2 7-15,-3-2-22 16,-3 0 23-16,-13-1 27 16,-5 0 37-16,-2 0 15 15,-2 2-14-15,-3-4 3 16,-1 0-48-16,1-4 9 0,0-2 18 16,1-6 28-16,0-2 9 15,2-3-25-15,2 0-21 16,2 0 4-16,4-7-6 15,5-5-4-15,3-1 11 16,1-4-43-16,7 0 0 16,1-2-13-16,0-3 11 15,12-4-8-15,6-4 4 16,9-3-1-16,5-3-3 16,7-1 1-16,4 0-33 15,3 1 32-15,-1 0-22 16,0 7 32-16,-5 2-13 15,-4 6-1-15,-8 3-16 16,-7 4 30-16,-7 5 10 16,-7 2 1-16,-5 5 28 0,-1-1-11 15,-1 3 9-15,0 0-27 16,0 0 22-16,0 0-25 16,0 0-7-16,0 0-11 15,0 0 10-15,0 0 1 16,0 0-24-16,-10 0-24 15,-2 5-59-15,-2 2-98 0</inkml:trace>
  <inkml:trace contextRef="#ctx0" brushRef="#br0" timeOffset="22485.05">28796 1240 333 0,'0'0'185'16,"0"0"-119"-16,0 0-19 15,0 0 15-15,0 0-13 16,0 0 4-16,0 0-20 16,0-10 24-16,0 7-20 15,0 2 20-15,0-1-39 16,0-1 1-16,-6 1-18 16,-3-3-1-16,-4 0-2 15,-7 1-25-15,-3 0 14 16,-6 0-22-16,0 1 35 15,-3 3-18-15,1 0 17 16,-2 0 1-16,2 0-9 16,-2 12 2-16,1 5-3 0,3 7 10 15,-1 8-19-15,3 5 18 16,2 6-16-16,5 6 10 16,2-2-25-16,9-4-10 15,6-4-4-15,3-9-10 16,5-6 13-16,15-7 21 15,8-4 15-15,7-7-5 16,7-3 12-16,2-3 10 16,3-3-5-16,-3-11-5 15,-3-1-12-15,-10-4-8 16,-5-1 18-16,-11 3 2 16,-8-2 26-16,-3 5 25 0,-4-3-1 15,0 5 17-15,0 2-9 16,0 2-9-1,0 4-35-15,0 2-12 0,0 2-2 16,0 0-5-16,0 0 4 16,0 0-37-16,0 2 22 15,-1 10-6-15,1 5 21 16,-3 5 2-16,2 7 0 16,-1 4-1-16,1 6 1 15,-1 3-2-15,1 5 2 16,-2 0-2-16,0 3 4 15,-2 1-10-15,1 0 4 16,-1 4 0-16,1 1-19 16,3 0 11-16,-1 0 1 15,2 2-23-15,0-2-6 0,0-1-15 16,-2-1-2-16,-4-2-51 16,-3-3 16-16,-5-5-18 15,-3-6 58-15,-1-6 25 16,0-10 26-16,-1-5 8 15,0-8 16-15,0-2 17 16,-1-7 31-16,1 0 66 16,0-12-94-16,2-8 0 15,0-6-3-15,-1-3 44 16,5-5-30-16,-1-3-5 16,8-2-4-16,6-5-45 15,0-2-2-15,14-4-5 16,11-2-8-16,7-1 1 0,6 0 4 15,3 1-23 1,2 2-44-16,5-1 2 0,0 3-34 16,20-3 9-16,-14 11 3 15,-7 7-146-15</inkml:trace>
  <inkml:trace contextRef="#ctx0" brushRef="#br0" timeOffset="23384.06">28972 1710 182 0,'0'0'235'0,"0"0"-91"15,0 0-86-15,0 0-12 16,0 0-11-16,0 0-15 15,0 0-20-15,0 0 7 16,2 0-3-16,0 0-3 16,1 0-2-16,5 0-11 15,4-1-10-15,4-6 34 16,5 0-20-16,2-6 8 16,1-3-11-16,1-3 4 15,-4-1-16-15,-5 1 23 0,-5 0 0 16,-6 0 0-1,-5 2 8-15,0 2 5 0,-3 0-3 16,-11 6-10-16,-3 1 15 16,-4 6-14-16,-2 2-2 15,-3 0-9-15,1 5 10 16,2 7-13-16,2 1 13 16,2 1-13-16,4 2 7 15,0 1 6-15,3 5-9 16,5 2 9-16,2 3-20 15,5 1 18-15,0 2-17 16,17-1 10-16,10-2-1 16,7-7 9-16,9-5-24 15,2-8 24-15,4-7-6 16,-1 0-40-16,1-7-33 0,-2-11-68 16,-4-7 27-16,-5-5 34 15,-5-4 87-15,-4-2 23 16,-6 0 58-16,-7 1-35 15,-5 1 9-15,-6 5 26 16,-4 4 27-16,-1 6-3 16,0 7-37-16,0 5-17 15,0 4-43-15,0 3-3 16,0 0-5-16,0 0-84 16,0 5-1-16,0 8 41 15,0 1 26-15,0 3-17 16,0 0 35-16,0-4-10 15,0 1 10-15,0 0 0 0,0-4-2 16,0 0 2 0,0-3-1-16,2 0 0 0,4-1-6 15,1 0 6-15,2-2-5 16,-3 2-1-16,-1-2 8 16,-4 4-2-16,-1 1 1 15,0 1-19-15,0 2 6 16,-4 2 13-16,-6 1 16 15,0-1-6-15,4-1 11 16,2 0-20-16,1 0 10 16,3-3-11-16,0 0-20 15,18-3 10-15,6-2-29 16,-1-2-91-16</inkml:trace>
  <inkml:trace contextRef="#ctx0" brushRef="#br0" timeOffset="24451.75">29864 1584 428 0,'0'0'127'0,"0"0"-83"16,0 0-44-16,0 0 26 0,0 0-7 15,0 0 34 1,0 0-31-16,-6-17-21 0,-4 12-1 16,-4 0-12-16,-5 3 11 15,-6 0 1-15,-5 2-3 16,0 0 10-16,0 7-4 16,6 4-3-16,3 2 0 15,5 1 0-15,5-4 0 16,7 3-8-16,4-2-23 15,0 2 17-15,12 1 5 16,12 0 8-16,7-4 1 16,5 0-13-16,4-4-33 15,-3-5 2-15,-4-1-18 16,-6 0-1-16,-9 0 21 16,-8 0 42-16,-8-1 4 0,-2-2 96 15,0-1 18 1,0 0-43-16,-5 1-7 0,2 1-22 15,1 1-23-15,2 1-23 16,0 0 0-16,0 0-13 16,0 0-34-16,5 1 37 15,6 6 7-15,1 0 3 16,4 1 0-16,1-1 8 16,1-3-8-16,4-1 0 15,2-3-2-15,3 0-5 16,3-3 7-16,1-11 1 15,1-3 9-15,0-5-9 16,-1-4 19-16,-1-5 2 0,-4-5 4 16,0-3-10-1,-3-7-16-15,-3-1 4 0,-4-3 4 16,-5 1-16-16,-2 4 21 16,-3 6-8-16,-3 7 8 15,0 11 21-15,-1 7-18 16,-2 6-4-16,0 5-12 15,0 3-21-15,0 0-5 16,-5 0-42-16,-8 3 3 16,-8 6 41-16,-6 7 12 15,-3 3 1-15,2 4 10 16,3 4 0-16,4 1-5 16,1 5 4-16,5 2 4 15,2 1 7-15,5 4-8 0,5-2-2 16,3 1 0-16,2-5 1 15,15-1 2-15,8-5 0 16,8-4 11-16,8-4-12 16,9-5 25-16,5-4-16 15,3-4 9-15,0-5-18 16,-3 0 15-16,-1-2-15 16,-8 0-1-16,0 0 10 15,-5 0-8-15,-5-6-4 16,-7 1 11-16,-2-1-9 15,-5 0 1-15,-5 1 30 16,-4 0 2-16,-5 1 25 16,-4 2-20-16,-2 1 5 0,-2 1 15 15,0 0-22 1,0 0-3-16,0 0-33 0,0 0 5 16,0 0 2-16,0 0-14 15,0 0-1-15,0 0-5 16,0 0-29-16,-9 0-56 15,-3 3-72-15,-1 0-83 0</inkml:trace>
  <inkml:trace contextRef="#ctx0" brushRef="#br0" timeOffset="29517.58">31427 1498 544 0,'0'0'168'0,"0"0"-87"15,0 0-46-15,0 0 24 16,0 0-23-16,0 0 0 16,0 0-27-16,0 0 7 15,0 0-7-15,0 0-2 0,0 0 17 16,0 0 2-16,0 0 9 16,0 0-33-16,0 0-4 15,0 0-4-15,0 0 5 16,0 0-11-16,5 0 10 15,2 0-8-15,5 0 10 16,9 0-7-16,4 0 14 16,6 4-14-16,4 0 3 15,1-1-12-15,13-3-85 16,-9 2-39-16,-7-2-106 0</inkml:trace>
  <inkml:trace contextRef="#ctx0" brushRef="#br0" timeOffset="29831.08">31272 1722 116 0,'0'0'114'15,"0"0"-81"-15,0 0 29 16,0 0 75-16,0 0 17 16,0 0 5-16,0 0-58 15,90 5-7-15,-54-5-38 16,0 0-24-16,-1 0-17 0,-4 0-15 16,-3 0 7-16,-5 0-1 15,-4 0-11-15,-5 0 5 16,-7 0-7-16,-4 0-19 15,-3 0-16-15,0 0-59 16,0 0-176-16</inkml:trace>
  <inkml:trace contextRef="#ctx0" brushRef="#br0" timeOffset="31436.09">20127 2808 598 0,'0'0'81'0,"0"0"-52"16,0 0-29-16,0 0 37 16,0 0 11-16,0 0 4 15,0 0-44-15,2-20 5 16,-2 20-12-16,0 0 5 15,0 0 16-15,0 0 1 16,0 0-3-16,0 0-13 16,0 0-14-16,0 0-10 15,0 0 2-15,-4 10-24 16,-12 10 32-16,-5 11 7 16,-12 8 7-16,-7 10 3 15,-12 14-8-15,-11 16 15 0,5-3-16 16,9-9 13-1,13-7-13-15,12-18 9 0,4-2-10 16,1-1 0-16,9-12 0 16,7-12-7-16,2-7 6 15,1-5-5-15,0-3-4 16,0 0 4-16,0 0 3 16,0-2-6-16,7-7 9 15,0-6-24-15,2-1-57 16,5-10-29-16,-5 2-44 15,-2 3-41-15</inkml:trace>
  <inkml:trace contextRef="#ctx0" brushRef="#br0" timeOffset="31877.84">20113 2781 123 0,'0'0'389'0,"0"0"-231"16,0 0-91-16,0 0-10 16,0 0-18-16,0 0-19 15,0 0-17-15,0-7 3 16,0 7-12-16,0 0-5 0,0 0 10 15,2 7-18-15,1 11 19 16,1 10 0-16,3 7 0 16,-1 5 2-16,1 3-1 15,-1 1-2-15,0 4 9 16,-2-1-18-16,1-1 20 16,-1 2-11-16,-1-7 1 15,0-1 0-15,-3-5 0 16,0-4-1-16,0-6 1 15,0-3 0-15,0-6-4 16,0-4 10-16,0-4-12 16,0-3-9-16,0-4 4 15,0 1-4-15,-3-2-15 0,-3 0-84 16,-1 0-84-16</inkml:trace>
  <inkml:trace contextRef="#ctx0" brushRef="#br0" timeOffset="32184.66">19891 3244 208 0,'0'0'157'0,"0"0"-138"15,0 0-13 1,0 0-5-16,0 0 49 0,0 0 5 16,0 0 3-16,105 0 1 15,-74 0-22-15,5 0 15 16,6-3-37-16,5-3-8 16,1 2-7-16,1-1-9 15,-1-2-53-15,4 1-10 16,-10 0-61-16,-12 1-190 0</inkml:trace>
  <inkml:trace contextRef="#ctx0" brushRef="#br0" timeOffset="32701.37">20609 2894 205 0,'0'0'107'16,"0"0"-81"0,0 0-5-16,0 0 21 0,0 0 17 15,0 0 16-15,0 0-26 16,40-55 11-16,-40 55-26 16,0 0-5-16,0 0-17 15,0 0-12-15,-4 11-13 16,-7 8 13-16,-7 6 9 15,-4 7 4-15,-2 9 19 16,-6 6-17-16,-1 3 24 16,1 4-33-16,2-1 20 15,4-2-24-15,5-2 9 16,6-7-10-16,6-7 0 16,1-3-1-16,6-9 1 15,0-6-2-15,0-7-24 0,0-4-17 16,9-6-69-16,0 0-81 15,-1-5-100-15</inkml:trace>
  <inkml:trace contextRef="#ctx0" brushRef="#br0" timeOffset="33236.05">20349 3176 441 0,'0'0'146'0,"0"0"-104"0,0 0-26 16,0 0-15-16,0 0 23 16,0 0-23-16,0 0 25 15,88-44-24-15,-64 37 11 16,0 2-6-16,0 1 9 15,4-2-3-15,8 3-11 16,7 0 0-16,6 2-1 16,1 1-2-16,-6 0-54 15,-8 0-12-15,-10 1-45 16,-11 5-33-16,-10 4 14 16,-5-2 40-16,0-1 28 0,-14 2 9 15,-3-2 46-15,-1-2 8 16,2-1 22-16,7 1-12 15,1-1-4-15,5 0-5 16,0 2 0-16,2 0 7 16,1 2-7-16,-2 1 25 15,1-1-3-15,-2 1 13 16,2 2-3-16,-2-2 39 16,0 3-17-16,-2 0-9 15,-1 0 6-15,0 1 26 16,-1 1-2-16,-2 1-32 15,1 1-5-15,-1-1-28 16,1-1 11-16,1-1-21 16,4-1-2-16,3-5-27 15,0-5-107-15,0-2-132 0</inkml:trace>
  <inkml:trace contextRef="#ctx0" brushRef="#br0" timeOffset="33547.83">20931 2830 616 0,'0'0'114'0,"0"0"-99"15,0 0-15-15,0 0-45 16,0 0 25-16,0 0-24 16,0 0-18-16,21 27-121 15,-8-22 62-15,-4-3 16 16,-3 0-60-16</inkml:trace>
  <inkml:trace contextRef="#ctx0" brushRef="#br0" timeOffset="34067.71">21034 3185 409 0,'0'0'194'16,"0"0"-92"-16,0 0-47 15,0 0 33-15,0 0-21 16,0 0-14-16,0 0-40 16,0 0 0-16,0 0 4 15,0 0-16-15,0 0 4 16,0 3-5-16,0 4 0 15,0 3-10-15,0 7 9 0,0 7 2 16,0 2-1-16,0 1 3 16,0-3-3-16,3-4 0 15,6-5-2-15,3-3-5 16,0-5 0-16,1-3-2 16,1-4-19-16,-1 0-2 15,2 0 14-15,4-14 16 16,2-3 12-16,3-10-12 15,1-4 0-15,1-5 0 16,-5-1-7-16,-4 1 14 16,-3 2-14-16,-2 5 16 15,-6 3-9-15,-2 6 1 16,-1 8 18-16,-3 5-12 0,2 4-5 16,-2 1-4-16,1 2-50 15,2 0-72-15,3 0-100 16,2 13 45-16,-2 0-10 15,-2-2 5-15</inkml:trace>
  <inkml:trace contextRef="#ctx0" brushRef="#br0" timeOffset="34485.39">21399 3168 51 0,'0'0'284'16,"0"0"-115"-16,0 0-86 15,0 0 1-15,0 0-38 0,0 0 0 16,0 0-33 0,0 0 0-16,0 0-5 0,0 3-1 15,0 2-3-15,-3 4 5 16,-4 8-18-16,-2 3 18 16,3 6-15-16,1 1 13 15,5 2-8-15,0-3 1 16,0 2-1-16,10-2 1 15,6-2-1-15,2-2 1 16,7-6-5-16,5-6-1 16,3-3-7-16,5-6 3 15,1-1 10-15,0-5-1 0,-1-9-3 16,-6-6-13 0,-6-4 17-16,-10 0 34 0,-12-5-13 15,-4 0-12-15,-7-2 16 16,-15 1-11-16,-8 2 18 15,-6 3 3-15,-6 8-19 16,-1 8-16-16,-5 6-47 16,-13 3-31-16,13 15-120 15,8-1-140-15</inkml:trace>
  <inkml:trace contextRef="#ctx0" brushRef="#br0" timeOffset="35369.1">22935 2607 386 0,'0'0'114'0,"0"0"-76"15,0 0-19-15,0 0 67 16,0 0-2-16,0 0-3 16,0 0-58-16,0-5 1 15,0 5-22-15,0 0 18 16,0 0-13-16,0 0-7 16,0 0 0-16,0 0-11 15,-2 4 10-15,-7 11 1 0,-6 10-10 16,-8 11 17-16,-9 22-14 15,-16 24 14-15,-15 25-7 16,-5 11 0-16,-3-5 1 16,3-7 3-16,12-17 3 15,12-19-12-15,13-17 15 16,11-17-20-16,8-8 18 16,5-2-9-16,1-2 1 15,2-4-8-15,4-6 7 16,0-5 1-16,0-6-6 15,0 0-2-15,0-3 7 16,2 0 2-16,0 0-13 16,-1 0 12-16,1 0-10 15,2-7-25-15,-1-6-50 16,0 1-164-16</inkml:trace>
  <inkml:trace contextRef="#ctx0" brushRef="#br0" timeOffset="36251.11">23619 2877 459 0,'0'0'111'0,"0"0"-53"15,0 0 1-15,0 0 9 0,0 0-21 16,0 0-38 0,0 0-9-16,-19 14 0 0,8 9 0 15,-4 7 0-15,-4 4 33 16,-5 8-11-16,-1 2 8 15,-4 5-12-15,-2 3-17 16,0 0 3-16,-1-1 2 16,2-5-12-16,-4 1-34 15,7-13-48-15,6-13-123 0</inkml:trace>
  <inkml:trace contextRef="#ctx0" brushRef="#br0" timeOffset="36717.78">23406 2881 532 0,'0'0'92'16,"0"0"-35"-16,0 0 12 15,0 0 16-15,0 0-36 16,0 0-37-16,0 0-12 16,10-62-2-16,20 56-31 15,11-4 33-15,10 3 0 16,9 4 0-16,5 1-13 0,1 2 7 16,-5 0-1-16,-8 7-38 15,-7 8 8-15,-12 4-14 16,-10 4 7-16,-12 2 22 15,-12 3 13-15,0 1 9 16,-20-1 1-16,-10 1 19 16,-6 0-1-16,-8-2 16 15,-5-4-18-15,-2-3 32 16,-1-3-29-16,1-4 8 16,6-6-11-16,6 0-4 15,4-3 2-15,9-3-15 16,4 1 5-16,7-2 1 15,8 0-12-15,5 0 6 16,5 0-60-16,14 0-142 16,1 0-124-16</inkml:trace>
  <inkml:trace contextRef="#ctx0" brushRef="#br0" timeOffset="37435.35">24084 3185 500 0,'0'0'98'0,"0"0"-69"16,0 0-1-16,0 0 11 16,0 0 20-16,0 0-27 15,-15-78 7-15,5 65-39 16,-5 3 3-16,-4 0-3 16,-3 5 13-16,-4 0-11 15,-4 5 5-15,-6 0-7 16,-2 3-6-16,-1 11 5 15,1 5-4-15,4 2 4 16,4 3-4-16,5 2 5 0,3 5-8 16,6-1 8-16,8 1-1 15,8 0-12-15,0-4-1 16,21-5-11-16,13-5 24 16,10-6-8-16,7-5 8 15,6-6-20-15,-3 0 4 16,-4-6-17-16,-9-5-22 15,-12-2 30-15,-8 1 26 16,-10 0 3-16,-8 1 27 16,-3 0 25-16,0 1-26 15,0 1 19-15,-5 2-22 16,1 4 8-16,1 0-13 16,1 3-19-16,2 0-2 0,0 0-13 15,0 0-2-15,0 2-13 16,0 7 27-16,0 3-3 15,0 2 4-15,3 1 0 16,2 2 0-16,1 0-1 16,0-1-20-16,4-3-9 15,2-3-50-15,6-5 5 16,5-5 29-16,6 0 38 16,7-8-5-16,0-9-12 15,3-7-25-15,-1-1-40 16,15-20-24-16,-13 4-34 15</inkml:trace>
  <inkml:trace contextRef="#ctx0" brushRef="#br0" timeOffset="38684.53">24560 3028 120 0,'0'0'173'0,"0"0"-66"16,0 0-103-16,0 0-4 16,0 0-14-16,0 0 11 15,0 0 3-15,3 85 0 16,0-52 6-16,-1 4-4 15,-2 2-1-15,0 2-1 16,0 0 1-16,0-1-2 16,-8-3-2-16,-3-5 2 15,1-3 1-15,0-7-1 16,2-8-5-16,2-4 6 0,0-5 18 16,3-2 26-1,2-3 39-15,1 0-7 0,-2 0 38 16,1 0-30-16,-1 0-12 15,-1 0-53 1,0-7-3-16,0-2-8 0,-1-5-7 16,-2-2 15-16,2-1-16 15,-1-2 19-15,1 4-19 16,-1 0 33-16,0 3-32 16,2 4 18-16,-1 1-19 15,3 2 0-15,-1 3 0 16,2 2-13-16,0 0-2 15,0 0-40-15,0 0-10 16,0 0-19-16,6 5 53 16,3 4-5-16,5-1 14 0,0 1-4 15,3-2-12 1,1-1 14-16,1-4 4 0,-2-2 20 16,0 0 0-16,-2 0 6 15,2-8-5-15,-4-3 31 16,2-5-19-16,-1-2 4 15,0-2-7-15,1-2-1 16,3-4-8-16,-1 0-1 16,0-2 0-16,2 0-6 15,-3 3 5-15,-4 2-12 16,-2 5 13-16,-4 7 1 16,-1 2 7-16,-2 6-8 15,-2 2 0-15,4 1-8 16,2 0-67-16,0 0 26 15,2 3 3-15,1 4 14 0,-3 5-5 16,-3 4 15-16,-2 3 22 16,-2 6 0-16,0 6 33 15,0 2-19-15,0 3 12 16,-2 0-24-16,-2 0 24 16,-2-4-26-16,2-1 12 15,-3-5-12-15,3-6-1 16,-2-5 1-16,1-7 32 15,1-2 36-15,3-5 11 16,-1-1 28-16,-1 0-26 16,-1 0 11-16,-2-8-67 15,-2-5-15-15,-4-3-3 16,3-1-5-16,2 0-4 0,-2 2 8 16,5 1 6-16,1 2-1 15,1 5 1-15,1 1-11 16,1 2-1-16,0 1 0 15,0 3-16-15,0 0-23 16,0 0-29-16,0 0 38 16,3 8 9-16,7 1 20 15,3-1-29-15,5 1 17 16,2-4-15-16,6 0 9 16,4-4-8-16,3-1-11 15,2 0 21-15,0-4-18 16,1-7 4-16,-5-5-13 0,-3-1 43 15,-5-3 1-15,-2-4 35 16,-5 1 14-16,-5-2 2 16,-2 2-12-16,-3-1-12 15,-2 4 11-15,-3 6-18 16,1 4 29-16,-2 3-29 16,0 5 5-16,0 2-25 15,0 0-1-15,0 0-41 16,0 9-18-16,0 8 41 15,0 5 6-15,0 5 11 16,0 4 3-16,-2 1-2 16,-5 2-1-16,4-5-4 15,2-4 6-15,1-4-27 0,0-6-14 16,10-7-44 0,8-2 2-16,6-6 15 0,6 0 46 15,16-18-66-15,-6 1-50 16,-5-1-46-16</inkml:trace>
  <inkml:trace contextRef="#ctx0" brushRef="#br0" timeOffset="38983.17">25169 2934 80 0,'0'0'131'15,"0"0"-131"-15,0 0-10 16,0 0 4-16,0 0-17 15,0 0-25-15,0 0 22 16,71 0 25-16,-59 4 1 16,3 0 4-16,0-1-4 15,-5 0-13-15</inkml:trace>
  <inkml:trace contextRef="#ctx0" brushRef="#br0" timeOffset="39552.82">25422 3200 48 0,'0'0'232'16,"0"0"-36"-16,0 0-77 15,0 0 3-15,0 0-57 0,0 0 20 16,0 0-25-16,-15-17 8 16,15 14-16-16,0 2-28 15,0 1-4-15,0 0-18 16,0 0-4-16,0 0 11 16,0 0-18-16,0 0-1 15,0 0-1-15,0 13-12 16,0 5 17-16,0 7 6 15,0 6 0-15,0 2-1 16,0 2 8-16,3-2-16 16,5 1 5-16,0-5-12 15,3-6-36-15,3-8 6 16,0-7 8-16,3-3 5 16,1-5 19-16,2 0 14 15,2-13 26-15,1-6-6 0,4-10 9 16,0-4-28-16,1-9 15 15,1-4-16-15,-3-2 0 16,-3-1-6-16,-2 3 6 16,-3 7-6-16,-6 6 13 15,-5 8-7-15,0 8 10 16,-4 9-17-16,-1 4 7 16,-1 2-14-16,-1 2-76 15,2 0-89-15,1 3 12 16,0 4 21-16,0 0-21 0</inkml:trace>
  <inkml:trace contextRef="#ctx0" brushRef="#br0" timeOffset="39968.87">25903 3159 124 0,'0'0'202'0,"0"0"-68"16,0 0-5-16,0 0-15 15,0 0-23-15,0 0-52 16,0 0-31-16,0 3-7 16,0 0-2-16,-2 3-2 15,-4 2 1-15,-3 5 3 16,0 4-1-16,2 1 7 16,1 3-7-16,4 0 0 0,2 1 0 15,0-1-7-15,0-3-2 16,9-3 9-16,7-2-14 15,4-7 5-15,5 0-2 16,7-6 11-16,8 0 28 16,0-3-21-16,2-9 18 15,-2-5-24-15,-7-2 14 16,-8-3-14-16,-5 0 31 16,-9-1 2-16,-6 1 1 15,-5-3-13-15,-3 2-9 16,-21 0-9-16,-9 1 2 15,-13 3-12-15,-12 8-35 16,-26 10-61-16,13 1-100 16,11 0-185-16</inkml:trace>
  <inkml:trace contextRef="#ctx0" brushRef="#br0" timeOffset="62203.12">15079 17319 188 0,'0'0'160'0,"0"0"-123"16,0 0-36-16,0 0 12 15,0 0-4-15,0 0 47 16,-14-20-7-16,14 18-49 16,0-2 25-16,0 2 14 15,0 2 7-15,0 0 9 0,0-1 0 16,0 1-11 0,0 0-12-16,0-2 0 0,0 1 3 15,0 1-5-15,-2-2-4 16,1 0-4-16,-2 1 9 15,1-1 0-15,-1 0-8 16,0 1-1-16,0 1 12 16,-2-3 0-16,-2 1-21 15,0-1-4-15,-5-1-9 16,-5 0 0-16,1-2-1 16,-3 0 1-16,-2 1 1 15,1-1-1-15,-4-3 9 16,1-1-8-16,-3 1 10 15,0-3-10-15,0 2 9 16,-4 0-8-16,5 0 6 0,-5 1-1 16,2 2-7-16,-2-3 1 15,-2 3-1-15,0 0 0 16,-3 2 1-16,1-3-2 16,0 2 1-16,0 3-1 15,-1 0 1-15,1-2 1 16,-1 3-1-16,0 2-1 15,-2 0 1-15,1 0-7 16,3 0 6-16,2 0 1 16,1 2 0-16,0 3 0 15,-1-2 7-15,-4 3-7 16,-1 2 0-16,-5 0-2 16,-1 1 4-16,-3 2-2 15,-3 0 1-15,-1-1-2 16,3 4 2-16,-3-2-2 0,5 0 1 15,1-1 0-15,6-2 0 16,0 2-2-16,1 0 2 16,-4-2-4-16,-2 3 2 15,-2 1-2-15,-3-2 4 16,-1 2 0-16,0-1 1 16,-1 0-1-16,0 1-1 15,0 0 1-15,0-3 0 16,2 3 0-16,1 1 1 15,4-2-1-15,3 2 0 16,5-1 0-16,3-2 1 16,4 1-2-16,3 1 1 0,2-3 0 15,4 1 0-15,-3 2-6 16,2 3 5-16,-1-4 2 16,-1 5-7-16,1-3 7 15,0 2-1-15,-2 1 0 16,-1 0 0-16,3 2 0 15,-2 0 0-15,2 2 0 16,2-1-1-16,6-2 0 16,4-1-7-16,4-3 8 15,4 0-11-15,0 1 10 16,0-1-7-16,0 2 7 16,7 5 1-16,-1 0 0 15,0 4 0-15,3 0 1 0,-3-1-1 16,2 0 1-16,-1-1 0 15,5 1-1-15,2-4-1 16,2 2-10-16,2-3 8 16,6-2 3-16,2-3 0 15,4-2 6-15,2-4 1 16,0 0 6-16,3-4 9 16,-1 3-5-16,-1-3-8 15,0 2-2-15,-3 1-6 16,-2 3 0-16,-4 0 0 15,-2 1-1-15,-4 1 1 16,1 1-1-16,-1 3 0 16,-1-3 0-16,2 3 0 0,2 0 1 15,0-1-1-15,4 1 0 16,2 0 0-16,4-3-1 16,4-2 2-16,4-1-2 15,4-7 1-15,0 3 0 16,5-2 0-16,-3 3 1 15,1-7-1-15,-3 5 1 16,0 0-1-16,-4 5 0 16,3-7 0-16,-2 5 1 15,-3 0-1-15,-1-1 0 16,0 0-6-16,-2-2 6 16,2 0-1-16,-2 0 1 15,1-3 0-15,-3 0 7 16,1 1-6-16,-3 0 12 15,-2 0-13-15,-1 0 7 0,-3 1-7 16,-1 0 1-16,-1 2 0 16,-1-3-1-16,0 0 1 15,1 2-1-15,2 1 6 16,0-3-5-16,1 0-2 16,1 2 1-16,0 0 0 15,1-1-1-15,2-4 1 16,-1 3 1-16,3-3-1 15,1 0 6-15,2 0-6 16,2 0 0-16,4 0 0 16,0-3 0-16,-1-1 0 15,1-2 0-15,-4-1 0 0,-5 4-10 16,-2-3 10-16,-7 1-9 16,-2 0 9-16,-3 1-10 15,-2-2 0-15,3-2-8 16,-3-1 8-16,1 0 9 15,-2-1-13-15,-1-1 13 16,-2-2-4-16,-4 1 5 16,2-5 0-16,3-2 7 15,-1-3-6-15,5-3-1 16,1-1 0-16,3 1-1 16,3-4 1-16,-1 2-5 15,1 2 3-15,-1 0 4 16,-3 3-4-16,-2 2 4 0,-3 0-2 15,-3 4 0-15,-2-5 0 16,1-1 0-16,-2 0 0 16,-1-2 6-16,-1-2-5 15,1-1 3-15,-4 0-2 16,1 0 2-16,-4 1-3 16,1 0-1-16,-1 3 0 15,0 0-1-15,0 3 0 16,0 1-6-16,0 0 6 15,0 4-6-15,0-2 0 16,-8 4 1-16,-3-1 5 16,-4 3-20-16,-6-1 9 15,-4 1 12-15,-2 1 0 16,-3 1 1-16,0 0-1 16,-3 1 0-16,1-4-9 0,-3-2 8 15,-2-1-35-15,-4-5-21 16,-3-3 18-16,-4-2 0 15,-25-8-24-15,12 5-99 16,3 7-186-16</inkml:trace>
  <inkml:trace contextRef="#ctx0" brushRef="#br0" timeOffset="67785.39">23908 12383 95 0,'0'0'179'0,"0"0"-88"16,0 0-4-16,0 0-14 15,0 0-3-15,0 0-30 0,-2 0-7 16,2 0-11-16,0 0-21 16,0 0 16-16,0 0-5 15,0 0 27-15,0 0-26 16,0 0 20-16,0 0-33 16,0 0 13-16,0 0-12 15,0 0-1-15,0 0 10 16,0 0-10-16,0 0 4 15,0 0 5-15,0 0-9 16,0 0 6-16,0 0-12 16,14 0 12-16,10 0 18 15,10 0 27-15,17 0-38 16,21 0 8-16,22-5-19 16,17 0 11-16,-9 3 1 15,-19-1-6-15,-23 1-7 0,-17 2-2 16,9-2 1-16,7 1 0 15,2-3 0-15,-5 1 1 16,-3 2-2-16,-4-3 14 16,0 1-26-16,-1 1 16 15,3-3-5-15,4 1 4 16,3 0-2-16,1-2 0 16,4 1-6-16,-2 0 6 15,-3 0-16-15,-5 1 14 16,-7-1-14-16,-7 2 14 15,-8 0-3-15,-7 2 5 16,-6-2 0-16,-9-1 0 16,-3 1 8-16,-3-1-6 0,0 0 30 15,1-3-32 1,5-2 8-16,0 1 5 0,3-3-23 16,6 1 10-16,1 1-1 15,2 1 1-15,3 1-5 16,0 2 3-16,-2 2 4 15,-4 3-12-15,0 0 17 16,-4 0-20-16,-1 0 23 16,-4-3-10-16,-3 3 0 15,-1 0 0-15,-1-1 0 16,0 1 1-16,4-1-3 16,4-1 12-16,7-1-23 15,6 2 21-15,7 1-16 0,2 0-6 16,-1 0-8-16,-2 0 3 15,-5 0-7-15,-8 0 19 16,-7 0-7-16,-6 0 12 16,-4 0-25-16,-1 0 15 15,0 0 4-15,-1 0 8 16,-11 0 13-16,-6 0-3 16,-3-3 1-16,0-4-10 15,2 2 25-15,7 1 0 16,2 0 62-16,7-1-43 15,0 3-13-15,3-1-30 16,0-2 3-16,0 3-5 0,0-5-5 16,0 1 3-1,0-2 4-15,0-7-1 0,0-2 8 16,0-4-14-16,0-4 17 16,0-7-15-16,0-3 3 15,0-5 0-15,0-3-1 16,0-7-4-16,0-11 4 15,0-21-21-15,-3-20 13 16,-3 7-9-16,-2 17 12 16,4 21 10-16,-1 16-4 15,2-9 0-15,0-6 2 16,0-9 32-16,3 1-34 16,0 1 0-16,0 1 8 15,3 1-19-15,5 0 22 16,-2 1-22-16,1-3 12 0,-1 1-1 15,0 0 6 1,0-1-5-16,0 10-2 0,0 5 9 16,0 7-18-16,0 3 25 15,0 3-24-15,3-3 10 16,0-1-2-16,3 0 1 16,1-2-7-16,1 2 7 15,0-3 0-15,1 3-8 16,0-1 16-16,0-2-19 15,0 1 19-15,-3-1-16 16,-1 0 8-16,-3 1 0 16,-2 1 0-16,-1 0 1 0,-2-1-2 15,-2-2 2 1,1-3-8-16,1 0 20 0,-1-5-20 16,1-2 14-16,1-2-6 15,-3-3-1-15,2 2-6 16,-3 0 5-16,0 6-4 15,0 1 5-15,0 6 0 16,-3 1-10-16,-7 2 20 16,2-1-19-16,-1 2 10 15,-1-1-1-15,3-3 0 16,-1 4 1-16,0-2-2 16,1 0 11-16,1-3-20 15,2 2 22-15,-1 2-24 0,1-1 24 16,-1-1-13-1,1 0 1-15,0-3 0 0,-1-3-1 16,2-3 2-16,0 2-11 16,0 1 23-16,1 1-19 15,-1 2 19-15,2 0-21 16,-2 3 9-16,-1-1-1 16,1 3 1-16,-2-1 1 15,-1 0-4-15,0-2 11 16,0 2-24-16,-1-3 28 15,1 2-26-15,0 2 19 16,0 1-6-16,-3 1 0 16,3 4-1-16,-3-3 1 15,1 2 0-15,0 0-9 16,0 3 24-16,2 1-30 0,2 2 28 16,-1 0-21-1,-1 3 8-15,2-3 0 0,1 0 0 16,-2 1 0-16,1 0-6 15,-1 2 16-15,1-1-19 16,-3-1 22-16,2 3-26 16,-3 0 22-16,2-1-10 15,0 1 1-15,-1 1-1 16,1 1 1-16,3 0 0 16,-1 1-7-16,2 3 20 15,1-3-26-15,-1 2 26 16,1-2-20-16,1-1 14 15,0 1-3-15,0-1-3 0,0 1-1 16,0 0 0 0,0 1 4-16,0 0-13 0,0 1 14 15,0 0-18-15,0-3 23 16,0 0-20-16,4 0 9 16,2 1 1-16,-1-1 6 15,1 1-3-15,1 0-6 16,-1 3 12-16,0-2-22 15,2-1 26-15,0 2-23 16,3-4 18-16,-1 1-9 16,0 2 1-16,1 2 0 15,-3 3-1-15,-2 3 2 16,-1 4-8-16,-2 6 17 16,-3-2-22-16,0 5 24 0,0-2-21 15,0 2 12-15,0-1-3 16,0 0 1-16,0-1-1 15,2 2 0-15,-2-1 13 16,0-1-26-16,0 1 29 16,0-1-23-16,0-1 16 15,1 3-5-15,-1-2-4 16,0 2-1-16,0 0 1 16,0 0 0-16,0 0-12 15,0 0 2-15,0 0 10 16,0 0-23-16,0 0 22 15,0 0-23-15,-4 0 14 16,-8 0 8-16,-4 0-21 0,-8 0 16 16,-8 0-31-16,-5 0 22 15,-9 0-7-15,-8 5 9 16,-4 0 14-16,-6-1 0 16,-5 1 0-16,-2 0-5 15,-4-2-3-15,4 0 16 16,2-2-10-16,6-1 12 15,9 0-16-15,9 0 13 16,4 0-5-16,7 0-2 16,-1-3 0-16,2-1-6 15,2-3 6-15,1 4 0 16,4 0 15-16,-1-1-30 16,0 2 30-16,0-1-30 0,-4 3 16 15,-2 0-1-15,-6 0 1 16,-5 0-1-16,-6 6 0 15,-4 3 0-15,-1 1-6 16,2-3 14-16,6 2-13 16,13-4 17-16,10-2-22 15,12-1 10-15,6 0 0 16,3-1 0-16,0 1 0 16,-4 0-1-16,-5-2 2 15,0 3-7-15,1 0 16 16,3-2-16-16,2 1 12 15,3-2-7-15,3 1 1 0,-2-1-1 16,2 0 0-16,0 0 1 16,0 0-10-16,0 0 14 15,0 0-12-15,0 0-14 16,0 0 8-16,21 0-33 16,3 0 33-16,6-7-174 0</inkml:trace>
  <inkml:trace contextRef="#ctx0" brushRef="#br0" timeOffset="98320.6">26984 8981 580 0,'0'0'96'0,"0"0"-60"16,0 0-30-16,0 0 17 16,0 0 5-16,0 0-17 15,-11-3-6-15,11 3 3 16,0-2 1-16,0 0 5 16,0 2 27-16,0-1-18 15,0 0 6-15,0-1-15 0,0-1-5 16,0-3-9-16,0-2-21 15,5-5 2-15,2-4 19 16,4-6-19-16,5-5 26 16,6-6-17-16,7-7-4 15,5-5 7-15,6-6-4 16,5-4 10-16,3-3-17 16,-5-2-44-16,-4 6 62 15,-11 7 15-15,-11 6 34 16,-10 13-38-16,-3 2 25 15,-4 11-30-15,0 3 13 16,0 6-18-16,0 4 11 16,0 2-24-16,0 1 8 0,0 0 3 15,0 0-26 1,0 0 26-16,0 0-15 0,0 0 9 16,0 0 1-16,0 0-6 15,0 7 11-15,0 10-25 16,0 9 24-16,-8 10 2 15,-4 10 6-15,-6 8-4 16,-9 18 9-16,-6 24-11 16,-7 18 1-16,1 5 8 15,6-22-8-15,11-24 1 16,10-30 5-16,0-6-14 16,0 4 17-16,-1 2-11 15,-1 1 1-15,1-10-1 16,4-8-14-16,1-14-51 15,4-2-104-15,1-10-177 0</inkml:trace>
  <inkml:trace contextRef="#ctx0" brushRef="#br0" timeOffset="99420.15">27783 8272 580 0,'0'0'93'16,"0"0"-62"-16,0 0-15 0,0 0 4 15,0 0 7-15,0 0-15 16,0 0-5-16,2-44-7 16,-2 44 0-16,0 0-3 15,0 0-4-15,0 0 7 16,0 0-22-16,0 7 11 16,0 7 6-16,0 6-2 15,-2 8 13-15,-8 7-13 16,-9 9 14-16,-7 7 3 15,-8 7-9-15,-3 4 1 16,-5 3 6-16,-1 1 0 16,2-3-5-16,8-5 4 15,7-10-12-15,8-11 16 16,9-11-12-16,7-9 2 16,2-7 8-16,8-3-8 0,13-4-1 15,5-3 25-15,6 0-15 16,2-5 23-16,-3-5-31 15,-2 1 9-15,-9 3-4 16,-6 2-5-16,-8 1-2 16,-4 3-1-16,-2 0-11 15,0 0-4-15,0 0 9 16,0 0-30-16,0 0 27 16,-5 5 10-16,1 2 5 15,-1-1-3-15,2-1 3 16,0-2-5-16,3 0-1 15,0-2 0-15,0-1-4 0,0 0 4 16,0 0-11-16,0 0 12 16,0 0-27-16,0 0 5 15,0 0-27-15,0 0-3 16,4-1 12-16,6-8 40 16,4-6-1-16,1-5-4 15,5-1 5-15,-4-6 0 16,2-1 2-16,-4-2 0 15,-3-1 12-15,-3 0-5 16,-4 5 13-16,-2 1 27 16,-2 6 4-16,0 5-24 15,0 6 0-15,0 2 26 16,0 4-38-16,0 2-17 0,0 0 0 16,0 0-9-16,0 0-11 15,-2 15 16-15,-4 6 4 16,-4 9 0-16,-5 13 16 15,-6 18-15-15,2-1 35 16,-2 6-11-16,-1 4-5 16,3-12-19-16,0 5 6 15,3-8-6-15,2-6-1 16,5-12 0-16,3-10-18 16,2-7-16-16,4-11-49 15,0-3-44-15,0-6-171 0</inkml:trace>
  <inkml:trace contextRef="#ctx0" brushRef="#br0" timeOffset="100320.69">28164 8521 629 0,'0'0'134'16,"0"0"-60"-16,0 0-2 15,0 0-8-15,0 0-18 0,0 0-11 16,0 0-6-16,0-5-29 15,0 5 22-15,0 0-21 16,0 0-2-16,0 0-3 16,0 0 4-16,0 0-18 15,1 0-9-15,5 0-11 16,3 0 14-16,6 4 23 16,0 2-29-16,3 1 17 15,-2 0-6-15,-2 1 19 16,-5 4-12-16,-6 2 5 15,-3 4-4-15,0 5-1 16,-9 2 12-16,-11 3-12 0,-4 0 11 16,-7 0 2-16,-6 1-2 15,-2-4 8-15,2-2-3 16,2-5-2-16,8-6-1 16,8-1 6-16,12-7-7 15,5-3 0-15,2-1-17 16,11 0-22-16,16 0-3 15,13-4 41-15,10-4-30 16,4 1-12-16,-2 3-21 16,-7 4-2-16,-11 0 24 15,-11 2 5-15,-11 14 25 16,-11 5-8-16,-1 5 18 16,-6 5 2-16,-12 6 3 0,-3 3 6 15,-2 2-2-15,-1 1-7 16,-1 3 6-16,3 0-3 15,0-2-2-15,3-4 5 16,2-4-5-16,1-3 44 16,2-7 0-16,-2-4 27 15,0-3-17-15,-5-4-16 16,-4-5 7-16,-2-3-3 16,-5-5 11-16,0-2-26 15,0 0 9-15,2-14-4 16,5-6 16-16,4-1-33 15,3 1 8-15,6-2-16 16,2 4-7-16,4 5 12 16,4 3-6-16,1 6-14 15,1 1-3-15,0 3 9 0,0 0-44 16,0 0-5-16,0 0-27 16,0 0 6-16,1 0 42 15,5 7-23-15,3 0-7 16,2 3-35-16,11 0-8 15,-4 0-76-15,1-3-101 0</inkml:trace>
  <inkml:trace contextRef="#ctx0" brushRef="#br0" timeOffset="100607.49">28375 9330 753 0,'0'0'159'0,"0"0"-76"16,0 0-60-16,0 0 49 15,0 0-37-15,0 0-25 16,0 0-10-16,-19 1-10 15,16 7-8-15,-3 9 10 16,-6 5 8-16,-1 8-36 16,-20 19-54-16,5-7-110 0,-1-6-405 15</inkml:trace>
  <inkml:trace contextRef="#ctx0" brushRef="#br0" timeOffset="104705.28">28924 8744 10 0,'0'0'137'0,"0"0"-7"16,0 0-30-16,0 0 4 15,0 0-18-15,0 0 4 16,0 0-21-16,-4 0-19 16,4 0-6-16,0 0-23 15,0 0 17-15,0 0-24 0,0 0 20 16,0 0-16 0,0 0 23-16,0 0-17 0,0 0-3 15,0 0-4-15,0 0-15 16,0 0 11-16,0 0-12 15,0 0 14-15,0-6-14 16,0-6-2-16,0-2-3 16,4-3 4-16,1-2 2 15,2-3-1-15,2 0 2 16,2 0-3-16,1 0 0 16,2 2-13-16,0 2-1 15,1 4-21-15,-3 6 29 16,-3 1-5-16,1 4 4 15,-2 2-5-15,1 1-20 16,2 0 5-16,3 0-11 0,1 7 31 16,-3 7-15-16,-2 5 21 15,-2 9-25-15,-7 10 17 16,-1 7-2-16,-6 9 11 16,-10 4-1-16,-6 1 2 15,-5-1-2-15,-5-5-6 16,-5-3 6-16,-3-8-6 15,-6-5-2-15,-1-6 8 16,-3-9 1-16,2-5 11 16,3-9 14-16,5-3 12 15,4-5-24-15,5 0 26 16,7 0-33-16,3-5 14 16,5-1-20-16,5-1 3 0,5 0-3 15,3-1-12-15,3 3 6 16,0-1-4-16,0 1 3 15,0 1 10-15,0 1-6 16,0 3-13-16,0 0 15 16,0 0-37-16,3 0-4 15,3 0 16-15,3 3 3 16,4 3 13-16,1 7-10 16,4-1 19-16,1 5-18 15,2 0 18-15,1 7-9 16,1-2 9-16,-4 1-7 15,2-2-17-15,0-3 4 0,-2-4-1 16,-2-3 22 0,-5-5-12-16,-3-2 12 0,-4-2 0 15,-3-2 20-15,-1 0 16 16,-1 0 4-16,2 0-14 16,3 0-26-16,1-2 9 15,1-5-8-15,5-1-2 16,-2-1-2-16,4-2 3 15,-4 3-31-15,1 0 21 16,-3 3 0-16,-3 2 9 16,-2 2 1-16,-3 1-9 15,0 0 8-15,0 0-11 16,0 0 12-16,0 0 0 16,-5 0 9-16,2 0 4 15,1 0-5-15,0 0-8 0,2 0-9 16,0 1-32-1,0 2-38-15,6 0 27 0,3-3-42 16,2 2-167-16</inkml:trace>
  <inkml:trace contextRef="#ctx0" brushRef="#br0" timeOffset="105886.57">29445 8698 456 0,'0'0'166'15,"0"0"-100"-15,0 0-53 16,0 0 34-16,0 0-24 15,0 0 0-15,0 0-22 16,-3-30-2-16,1 30-15 16,-1-2-6-16,2 0 22 15,-2 1 0-15,-1-2 16 16,1-1-16-16,0 0 4 16,0 1 2-16,-2-2-12 15,1 0 3-15,-3 1 3 0,4 1-13 16,-1 0 13-1,1 0 7-15,3 3-7 0,0-2 4 16,0 2 3-16,0 0-14 16,0 0 14-16,0-1-7 15,0 1 1-15,-1 0 10 16,-1-1 11-16,-1-1-3 16,0 2 4-16,0-5-13 15,-1 5 13-15,1-2-23 16,1 1 23-16,1-1-12 15,1 2 2-15,0 0-13 16,0-1-15-16,0 1-3 16,4 0-16-16,7 0 7 15,3 0 23-15,5 0 3 0,4 0 2 16,0 0 6-16,-2 0-7 16,0 0-9-16,-5 1 8 15,-3 4-12-15,-2 0 4 16,-2-2-5-16,-3 4 14 15,-3 2-19-15,-3 3 19 16,0 6-13-16,0 3 13 16,-14 5-1-16,-7 1-2 15,-2 1 2-15,-4-2 2 16,-1-5-2-16,-1-3 5 16,2-6-4-16,3-2 8 15,3-2 3-15,5-5-9 16,7 0 6-16,3-3 7 0,3 0-14 15,2 0 8 1,1-3-9-16,0-5 0 0,0 0-15 16,10-2 8-16,6 2 7 15,1-1 0-15,4 2 0 16,-1 4 0-16,0 3-1 16,1 0-11-16,-2 0 11 15,-1 12-35-15,0 7 23 16,-3 3-6-16,-2 9 18 15,-4 4-10-15,-3 6 10 16,-2 4 0-16,-4 3 1 16,0 0-1-16,-5-1-8 15,-12-4 8-15,-5-3-17 16,-6-8 17-16,-7-6 0 0,-5-7 1 16,0-4 10-16,-2-8 31 15,-1-7 11-15,4 0 1 16,3-2 2-16,3-11-16 15,5-1 1-15,4-1-19 16,7 1 12-16,3 0-9 16,6 3 2-16,4 0 3 15,0 3-10-15,4 5-6 16,0-1-13-16,0 2-7 16,0-1-10-16,0-1 15 15,0 1-50-15,2 2-4 16,1 1-1-16,2 0 11 15,1 0 13-15,3 0-13 0,4 0 33 16,1 1-16-16,5 4 27 16,1 0-41-16,5 0-3 15,21-5-45-15,-7 0-127 16,-3 0-26-16</inkml:trace>
  <inkml:trace contextRef="#ctx0" brushRef="#br0" timeOffset="106636.55">30028 8553 90 0,'0'0'144'16,"0"0"-86"-16,0 0 18 16,0 0 18-16,0 0-39 15,0 0-24-15,0 0-13 16,-6-8 21-16,6 8-15 16,-1 0 17-16,1 0-30 15,0 0 12-15,-2 0-14 16,2 0 11-16,-1 0-1 15,-1 0-18-15,-4 0 11 0,-4 0-11 16,-2 0 3 0,-6 8 3-16,1 0-4 0,-2 5-3 15,0 2 19-15,1 3-9 16,-4 5 4-16,-2 7 3 16,-3 3-11-16,1 6 17 15,1 3-10-15,1 2 28 16,4 1-33-16,3 2 11 15,5-3-19-15,5 2 7 16,2-3-5-16,5 1-2 16,0-3 0-16,0-1 1 15,5-5-2-15,9-3-9 16,4-6 8-16,8-5-9 16,2-7 11-16,3-5-9 15,5-9-2-15,2 0 5 0,0-8-20 16,-2-8 19-16,-5-4 2 15,-5-4 4-15,-7 0 2 16,-4-1 11-16,-6-1-11 16,-1 2 15-16,-4 1-15 15,-3 2-1-15,-1 3 13 16,0 1-12-16,0 4-1 16,-8 1-19-16,-6 3 19 15,-4 3-20-15,-3 4 20 16,-6 2-6-16,-1 0 5 15,-5 11 1-15,0 6-4 16,2 7 1-16,1 6-4 0,5 8 7 16,7 4-24-16,11 4 14 15,7 23-29-15,15-10-67 16,7-12-168-16</inkml:trace>
  <inkml:trace contextRef="#ctx0" brushRef="#br0" timeOffset="148388.51">27883 4766 39 0,'0'0'108'15,"0"0"-51"-15,0 0-43 16,0 0 13-16,0 0 20 16,0 0 10-16,0 0 8 15,0 0-39-15,2 0 28 16,-2 0-31-16,0 0 10 16,0 0-23-16,0 0-1 15,0 0-9-15,0 0 1 0,0 0 16 16,0 0-2-16,0 0 24 15,0 0-22-15,0 0 26 16,0 0-31-16,0 0 10 16,0 0-14-16,0 0-1 15,0 0-7-15,0 0 2 16,0 0-4-16,0 0 4 16,0 0-2-16,0 0 11 15,0 0-13-15,0 0 4 16,0 0 3-16,0 0 2 15,0 0-6-15,0 0 14 16,0 0-14-16,0 0 22 0,0 0-15 16,0 0 22-16,0 0-29 15,0 0 25-15,0 0-24 16,0 0-2-16,0 0 0 16,0 0-11-16,0 0 4 15,0 2-22-15,-8 8 28 16,1 3 1-16,-5 6 13 15,-6 5-6-15,0 6 5 16,-6 1-2-16,0 4-9 16,-1 1 11-16,0-2-11 15,0 2 2-15,0-2 3 16,1-3-10-16,1-3 14 16,-1-3-7-16,6-2-3 15,0-1 1-15,3-3 5 16,3 0-6-16,2-2 0 0,-1 0 7 15,1 0-17-15,2-5 21 16,1 1-14-16,2-6 12 16,1-2-6-16,1-1-3 15,2-2 1-15,1-1 10 16,-2-1-11-16,2 0 7 16,0 0 2-16,0 0 5 15,0 0-12-15,0 2 8 16,0-2-10-16,0 0-1 15,0 0 1-15,0 0-6 16,0 0 5-16,0 0-4 16,0 0-5-16,0 0 13 15,0 0-10-15,0 0 11 0,0 0-10 16,2 0 1-16,2 0-7 16,3 0 11-16,4 0 1 15,7-3 8-15,4 1-7 16,5-2 11-16,4 1-11 15,1 1 1-15,-2 2-2 16,-2 0 0-16,-4 0 0 16,-2 5-1-16,-4 2 1 15,-2 2-5-15,-2 0-3 16,-1 4-1-16,-1-1 8 16,-3 5-14-16,1 2 15 15,-2 4-2-15,0 1 2 0,-1 2 0 16,-1 1 1-16,0 0 1 15,0 0 10-15,-2-1-22 16,2 0 23-16,0-6-22 16,-3 0 9-16,-1-6-2 15,-2-2-11-15,0-2 0 16,0-1 13-16,-6-1 0 16,-8 1 7-16,-4-1-6 15,-10 3 25-15,-9 0-24 16,-10 0 11-16,-6 0-13 15,-4 0 0-15,2-5 0 16,6-2 1-16,4-2-2 16,11 0 8-16,9-2-7 0,8 0 7 15,9 0 6-15,3 0-3 16,5 0 26-16,0 0-18 16,0 0-8-16,0-4-10 15,0 1 13-15,0 0-22 16,0 1 18-16,-2 0-18 15,1 2 10-15,-1 0-2 16,1 0-24-16,-1 0-22 16,2 0-6-16,-1 0-9 15,1 0-2-15,0 0-41 16,0 0-44-16,9 0-69 16,2 0 55-16</inkml:trace>
  <inkml:trace contextRef="#ctx0" brushRef="#br0" timeOffset="149491.21">27894 4871 88 0,'0'0'84'0,"0"0"-32"16,0 0 21 0,0 0-19-16,0 0-24 0,0 0-7 15,0 0 9-15,-21-24 30 16,19 21-35-16,-1 0 15 15,2 0-17-15,-2 1-1 16,0 0-22-16,0 1 13 16,-3-2-15-16,-1 1-1 15,-1 1 1-15,0-1 0 16,-2 1-1-16,3 1 9 16,1 0-6-16,1 0-1 15,2 0 15-15,2 0-9 16,1 0 3-16,0 0-5 15,0 0 2-15,0 0-14 16,0 0 15-16,0 0-16 0,0-3 6 16,0 3 1-16,0 0 2 15,0 0-1-15,0 0 0 16,0 0-8-16,0 0 8 16,4 0-1-16,4 0 0 15,1 0-16-15,4 0 16 16,-1 3 2-16,3-3 0 15,-2 0 0-15,1 1 14 16,1-1-5-16,1 0-9 16,2 0 9-16,6 2-4 15,0 1-12-15,-2 1 6 16,-2 0-12-16,-6 2-34 0,-3 0 14 16,-5-1 1-16,-2-2 13 15,-2 0 5-15,-1-3 8 16,2 2-1-16,-3-2 10 15,1 0-11-15,3 0-12 16,0 1 0-16,2 2-33 16,0 0-24-16,4 4-26 15,-2-2-25-15,-2 2-1 0</inkml:trace>
  <inkml:trace contextRef="#ctx0" brushRef="#br0" timeOffset="150088.93">28177 5697 52 0,'0'0'90'16,"0"0"-67"-16,0 0-9 15,0 0-13-15,0 0 22 16,0 0 41-16,0 0 29 16,-55-9-18-16,52 8-20 15,2-1-26-15,-1 2-17 16,2 0-12-16,0 0-8 16,0 0 1-16,0 0-46 15,0 0 52-15,0 0 1 16,0 0 11-16,0 0 10 15,0 0 12-15,0 0 13 16,0 0-7-16,0 0 17 16,0 0-36-16,0 0 17 0,0 0-36 15,0 0 23-15,0 0-23 16,0 0 17-16,0 0-18 16,0 3-2-16,-5 13 2 15,-1 10 16-15,-1 11 32 16,-3 9-47-16,1 5 20 15,3 2-21-15,1 22-3 16,3-17-108-16,2-9-119 0</inkml:trace>
  <inkml:trace contextRef="#ctx0" brushRef="#br0" timeOffset="151721.44">28805 5150 5 0,'0'0'43'15,"0"0"35"-15,0 0 21 16,0 0-14-16,0 0 34 16,0 0-27-16,0 0-40 15,14-71-28-15,-11 62-23 16,-1 2 9-16,-2 0 0 16,0 1 0-16,0 1 0 15,0 0 2-15,0-1 2 16,0 1 14-16,0 1-14 15,0-1-7-15,0-2-7 16,0 0-1-16,-5-1 0 16,0-1 2-16,1-2-2 0,-3 0 7 15,1-2-8-15,-1-1 8 16,0-1 0-16,1-1-6 16,-2 2 0-16,2 0-1 15,-3 0-14-15,2 4 12 16,-1 0 2-16,0 1-11 15,-1-1 22-15,-1 3-10 16,0 2 0-16,-2 0 9 16,0 3 2-16,-1 0-9 15,-1 2-2-15,-2 0 6 16,1 0-12-16,-3 0 16 16,3 4-22-16,-4 2 21 15,0 1-10-15,1 0 1 16,-3 3-1-16,1-1 0 15,1 5 1-15,-2 2-11 0,4 2 22 16,1 3-21-16,4 2 13 16,4 4-6-16,6 2-10 15,2 1 6-15,4 1 5 16,10-3-8-16,6-4 0 16,3-3-7-16,4-5 15 15,1-7-26-15,2-1 28 16,0-6-12-16,1-2 2 15,-1 0 10-15,1-1 0 16,-2-10 0-16,-1-1 0 16,-3-2-5-16,-2-1 15 15,-5-3-13-15,-2 0 9 16,-4 0 1-16,-4 0-6 0,-1 2 22 16,-4 3 1-1,-3 3-9-15,0-1 15 0,0 3 6 16,0 0 5-16,0 5-41 15,0 1 24-15,0 1-22 16,0 1 10-16,0 0-12 16,0 0-10-16,0 0-1 15,0 0-21-15,0 0 20 16,0 0-1-16,-3 8 12 16,0 3 2-16,-3 3 10 15,2 5-10-15,-1 1 4 16,-1 2-5-16,1 6 1 15,-1-1-2-15,-1 6 10 16,0 2-18-16,1 3 19 16,0 4-16-16,-1 1 12 0,3 0-7 15,1-1 1-15,0-1-1 16,3-1 0-16,-1-3 1 16,1-5-7-16,-2-3 16 15,-1-3-21-15,0-3 18 16,-1-5-13-16,-1-3 7 15,0-5-2-15,0-5-12 16,-2-2 14-16,-4-3 11 16,-4 0-5-16,-1 0 20 15,-4 0-17-15,0-8 37 16,0-2-10-16,-1-3 38 16,4-1-24-16,3 2 5 0,1 1-13 15,4 1-24-15,1 3 9 16,3 0-27-16,1 3 9 15,-2 0 4-15,5 1-19 16,-2 3 15-16,1-1-10 16,1-1 1-16,-1 1 0 15,2 1-7-15,0 0 14 16,0 0-15-16,0 0 15 16,0 0-17-16,0 0 8 15,0 0-6-15,0 0-5 16,0 0-8-16,0 0-16 15,0 0-27-15,0 0-10 16,0 0-47-16,3 0-91 0,3 0-175 16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9:09:54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19290 8117 58 0,'0'0'196'15,"0"0"-82"-15,0 0-62 0,0 0 14 16,0 0 12-16,0 0-24 15,0 0-23-15,0 0-13 16,0 0 22-16,0 0-7 16,0 0 11-16,0 0-37 15,0 0 4-15,0 0-9 16,0 0-2-16,0 0 1 16,0 0 5-16,0 0 13 15,0 0-6-15,0 0 26 16,0 0-16-16,0 0 29 15,0 0-43-15,0-2 2 16,0-3-11-16,0-3-9 0,4 1-13 16,6-4-17-16,0 2 12 15,3 1-11-15,-1 2 27 16,2 2-21-16,-4 3 31 16,2 1-13-16,2 0 12 15,-2 5-4-15,1 9-1 16,0 4 7-16,0 4-8 15,-2 4 2-15,0 6 12 16,-5 2-12-16,-5 2 12 16,-1 6-6-16,-7 1 7 15,-17 2 1-15,-9 2 1 16,-9 0-9-16,-5-3 9 16,-1-2 8-16,-4-6-14 15,1-5-2-15,5-5-2 16,0-7 7-16,4-6-6 0,4-8 1 15,5-3-1-15,8-2 13 16,4 0-13-16,8-7 0 16,3-5-24-16,5-2 5 15,4-1-37-15,1 0 35 16,0-3 0-16,6 3-2 16,8 0 11-16,1-2-1 15,3 3 13-15,0 2-12 16,0-1 11-16,0 6 2 15,-2 3-2-15,1 3 4 16,-2 1-3-16,2 0 0 16,0 11 0-16,2 3 5 15,1 3-4-15,-2 0 1 0,4 2 5 16,2-2-9-16,1-3 8 16,1 1-10-16,2-5 4 15,2-4-1-15,-2-5 0 16,-1-1-10-16,-3 0 10 15,-4 0-8-15,-3-8 2 16,-4 1 12-16,-5-2-5 16,-2 1 0-16,-3 0 8 15,-2 4 2-15,-1-3 27 16,0 3 5-16,-1 1-16 16,-5 0 1-16,-3 2-26 15,0 0 25-15,3-1-11 16,2 1 12-16,2 1-14 0,1 0-6 15,1 0-7 1,0 0-18-16,0 0-38 0,0 0-78 16,0 4-5-16,0-1-271 0</inkml:trace>
  <inkml:trace contextRef="#ctx0" brushRef="#br0" timeOffset="894.69">19785 8179 360 0,'0'0'157'16,"0"0"-76"-16,0 0 17 15,0 0-16-15,0 0-25 0,0 0-50 16,0 0-7-1,0 3-7-15,-1 0-12 0,-9 3 4 16,-1 7 15-16,-4 2 10 16,-3 4-9-16,-1 0 2 15,2 0 3-15,1-1 3 16,4-1-8-16,3 0-2 16,0-1-8-16,6-5 3 15,2-2-6-15,1-4-18 16,0-3 3-16,4-2 6 15,11 0 21-15,3 0 0 16,4 0 5-16,4 0-5 16,-1-6 10-16,-4 2-10 15,0 1-5-15,-5 3 4 16,-4 0-24-16,-1 0 15 0,-1 6-13 16,-1 3 22-1,2 3-10-15,0 1 11 0,3 3 0 16,4 1 1-16,-2 0 0 15,0 2-1-15,-2-1 0 16,-4 1-6-16,-5 5 4 16,-5-2-20-16,0 3 21 15,-16 1-8-15,-4 0 9 16,-5-2 0-16,-4 1 10 16,0-6-9-16,0-2 11 15,1-5 9-15,3-6-21 16,1-3 21-16,6-3-20 0,0 0 16 15,6-12-15 1,0-2 7-16,5-3-8 0,1 3 15 16,3-1 0-16,-1 1-16 15,3 3 22-15,-1 2-6 16,1 2 4-16,-1 2-19 16,1 3 15-16,1 1-7 15,-3 1-8-15,3 0-1 16,-1 0-5-16,1 0 4 15,0 0-26-15,0 0 18 16,0 0-21-16,0 0 11 16,0 1 0-16,0 6-8 15,0 3-31-15,0 0-23 0,-3-1-86 16</inkml:trace>
  <inkml:trace contextRef="#ctx0" brushRef="#br0" timeOffset="1692.64">19745 8266 192 0,'0'0'225'0,"0"0"-153"16,0 0-10-16,0 0-16 16,0 0-31-16,0 0-15 15,0 0-14-15,3-16 7 16,0 13 7-16,-2 1 6 16,-1 2-5-16,0 0 14 0,0 0-5 15,0 0 25-15,0 0-12 16,0 0-3-16,0 0-7 15,0-2-1-15,0 2 1 16,0 0-12-16,0 0 30 16,0 0-18-16,0 0 13 15,0 0-25-15,0 0 13 16,0 0-14-16,0 0 0 16,0 0-1-16,2 0-8 15,4 0 2-15,5 0 3 16,5 0-5-16,2 0 18 15,4 0-11-15,5-3 3 0,0 3-1 16,1-2 0 0,0 2-1-16,-4 0 0 0,-4 0-19 15,-4 0 14-15,-5 0-17 16,-5 0 23-16,-2 0-13 16,-1 0 13-16,-2 2-1 15,1-2 1-15,-1 0 0 16,2 0-9-16,4 0 8 15,-1 0 2-15,0-5-1 16,1 2 8-16,-3 0-15 16,-1 2 14-16,-1 1-9 15,-2 0 2-15,0 0-1 16,0 0 1-16,0 0-12 16,0 0 12-16,0 0-10 15,-2 0 10-15,-1 4-29 0,-1-1-151 16</inkml:trace>
  <inkml:trace contextRef="#ctx0" brushRef="#br0" timeOffset="2614.52">20227 8262 22 0,'0'0'73'15,"0"0"-45"-15,0 0 32 16,0 0 56-16,0 0 8 15,0 0 6-15,0 0-25 16,6-5-4-16,-6 5-37 16,0 0-4-16,0 0-35 15,0 0-15-15,0 0-10 16,0 0-9-16,0 0 2 16,0 0-13-16,0 0 8 0,0 3-12 15,0 7 15-15,0 3-14 16,0 1 13-16,0 3 8 15,0 1 2-15,-6 1-12 16,2-2 12 0,-1-2 0-16,0-3 0 0,2-1 16 15,2-5-10-15,1 1-12 16,0-4-1-16,0 0-10 16,0-3-9-16,0 0 11 15,0 0 15-15,3 0 0 16,6 0-1-16,4 0 2 15,1 0-2-15,4 0-2 16,-2 0 1-16,0 2-15 16,-2 1-6-16,1 0 1 15,-3 5 5-15,1 0 16 0,2 4-8 16,3 2 8-16,2 3 2 16,0 2-1-16,1 1 0 15,-1 0 0-15,-4 3-15 16,-6-1-18-16,-3 2-3 15,-7-4 10-15,0 1-12 16,-2-3 27-16,-10 1 10 16,-4-4 2-16,1-2 30 15,-3-3 19-15,0-2 1 16,-3-1-14-16,0-2-9 16,0-3 48-16,0-2-51 15,2 0 1-15,2 0-26 16,0-7 20-16,2-5-14 0,0-3 1 15,1 2-5 1,3-3-2-16,1 0 1 0,3 5-1 16,1 2 23-16,0 1-22 15,3 4 18-15,2 1-19 16,1 1 0-16,0 2 0 16,0 0-13-16,0 0-17 15,0 0-19-15,0 0-9 16,0 0-14-16,0 0 34 15,0 1 5-15,0 5 3 16,0-3-35-16,4 4-15 16,3-3-96-16</inkml:trace>
  <inkml:trace contextRef="#ctx0" brushRef="#br0" timeOffset="3169.91">20257 8274 339 0,'0'0'134'15,"0"0"-59"-15,0 0 30 16,0 0-33-16,0 0-15 16,0 0-27-16,0 0 3 15,-6-8-8-15,6 7-12 16,0-1 9-16,0 1-21 15,0 1-2-15,0-2-5 16,0 2 5-16,0 0-13 16,7-3 3-16,8-1 10 15,3 0 1-15,6 0 5 16,1 2-3-16,-1-1-2 0,-2 3 6 16,-3-2-12-1,-2 2 4-15,-2 0 2 0,2 0-17 16,-4 0 2-16,2 0-9 15,-3 0-8-15,1 0-1 16,-2 0-24-16,-2 0 24 16,-5 2-6-16,-1 1 26 15,0-3-14-15,-3 3 12 16,0-2-15-16,0 5-15 16,0-2-11-16,0 1-183 0</inkml:trace>
  <inkml:trace contextRef="#ctx0" brushRef="#br0" timeOffset="4293.34">21177 8289 173 0,'0'0'220'15,"0"0"-138"-15,0 0-49 16,0 0 62-16,0 0-23 16,0 0-23-16,0 0-34 15,-3-12 5-15,3 12 6 16,-3-1-9-16,2 1 4 16,-1-2-10-16,-1 2 21 0,-1-2-32 15,-2 0 9-15,-2 2-7 16,-4 0 13-16,-1 0-14 15,-5 0 0-15,0 0 8 16,-1 2-9-16,-4 5 3 16,2 0 4-16,-1 4-13 15,1 0 8-15,3 2-4 16,0 1 2-16,2 0 0 16,1 2-1-16,3 1-5 15,-1 1 5-15,1 4-3 16,0-2-3-16,3 2 2 15,1 0 4-15,4 0-11 16,2 1 4-16,2 0 6 16,0-1 1-16,2 0 0 15,8 0-3-15,8-2-3 0,3-1 14 16,5-2-13-16,2-3 13 16,5-2-14-16,0-2 4 15,-1-4 2-15,0-3-9 16,-2-3-9-16,-5 0 10 15,-1 0-5-15,-4-10 13 16,-4-2-6-16,-6-1 6 16,0 3 2-16,-7-2 6 15,-1 0-6-15,-2 2 0 16,0-2 0-16,0 2-1 16,-8-1 0-16,-5 3-47 15,-1 0-16-15,-5 3 25 0,-6 5 31 16,-8 0-18-16,-7 2-47 15,-11 15-7-15,-2 6-11 16,0 1 31-16,7 3 33 16,10-1 26-16,12-3 9 15,11 1-3-15,11 0-5 16,11 3-2-16,17-6-40 16,3-7-137-16</inkml:trace>
  <inkml:trace contextRef="#ctx0" brushRef="#br0" timeOffset="5113.85">21520 8129 120 0,'0'0'147'16,"0"0"-82"-16,0 0-6 15,0 0-34-15,0 0-2 16,0 0-23-16,0 0 23 16,6-19 31-16,-6 19 9 15,0 0-18-15,0 0-32 16,0 0-7-16,0 0-5 15,0 4 8-15,-1 6-9 16,-4 2 16-16,1 5-15 0,-3 3 13 16,0 4 5-1,0 5 13-15,-2 2 2 0,-3 1-19 16,0 0 15-16,0 0-20 16,-1-2 12-1,2-3-22-15,2-5 8 0,0-3-8 16,6-5 0-16,0-2 0 15,3-4-17-15,0-4 16 16,0 1-16-16,0-4 16 16,0-1-27-16,0 0 28 15,3 0-10-15,5 0 10 16,1 0 6-16,1 0-3 16,5 0 6-16,0-3-8 15,4-2 1-15,1 0 7 16,2 1-15-16,-1-1 7 0,-1 2-1 15,-1 1 0 1,-6 1-7-16,1 1-8 0,-5 0-8 16,-2 0 7-16,-1 0-3 15,-5 0 19-15,-1 0-16 16,0 0 16-16,0 0 0 16,0 0 17-16,0 0-1 15,0 0-3-15,0 0-10 16,0 0-2-16,0 0-2 15,0 0-23-15,0 0-35 16,0 0-87-16,0 1-17 16,0 1 22-16</inkml:trace>
  <inkml:trace contextRef="#ctx0" brushRef="#br0" timeOffset="5493.19">21630 8257 335 0,'0'0'146'0,"0"0"-103"16,0 0-14-16,0 0-13 16,0 0-15-16,0 0-1 15,0 0-4-15,17-11 3 16,-16 11-28-16,-1 0 28 15,0 4-7-15,0 11 8 16,0 6 27-16,0 7 22 0,0 7 3 16,-6 2-30-16,0 2-2 15,-2 1-11-15,0-2 15 16,1-1-4-16,1 0 6 16,1 1-14-16,2-4 1 15,3 0-7-15,0-2-6 16,0-7 0-16,0-4-10 15,3-4-18-15,3-3-45 16,-1-4-21-16,-2-3-108 0</inkml:trace>
  <inkml:trace contextRef="#ctx0" brushRef="#br0" timeOffset="6142.86">21821 8668 612 0,'0'0'101'15,"0"0"-60"-15,0 0 11 16,0 0 17-16,0 0-41 16,0 0-28-16,0 0-2 15,17-31 2-15,-8 23 0 16,-2-1 0-16,1-2 1 15,-1 0-1-15,3-2 7 16,0-4-1-16,0-3-1 16,0-2-3-16,-1-5 2 15,-1-2-4-15,-1-5 1 16,-1-7-2-16,-3 1-4 16,2 0-5-16,-4 5 10 15,2 5-3-15,-1 11 11 0,-2 6-8 16,0 8 0-16,0 2-1 15,0 1 0-15,0 2-8 16,0 0 7-16,0 0-20 16,0 0 21-16,0 0-25 15,0 5 25-15,0 8-3 16,0 10 4-16,0 7 1 16,-3 6 7-16,-2 5 5 15,1 3-7-15,-1-3 12 16,2-3-17-16,1-1 3 15,0-3 4-15,2-3-7 16,0 0-1-16,0-1 0 0,0-3-1 16,6 14-20-16,-2-10-63 15,1-4-405-15</inkml:trace>
  <inkml:trace contextRef="#ctx0" brushRef="#br0" timeOffset="7645.33">22781 7982 52 0,'0'0'41'16,"0"0"-18"-16,0 0 1 15,0 0 25-15,0 0-10 16,0 0 3-16,0 0-2 15,0 4 18-15,0-1-2 16,0 0-17-16,0 1 28 16,-3 3-27-16,-3 3 13 15,-2 3-25-15,-5 4 9 16,-1 3 8-16,-3 5 6 16,-2 7-2-16,-4 5-23 15,-3 10 1-15,0 6-12 16,-3 5 18-16,1 3-32 0,4-1 16 15,0 1-17 1,3-7 1-16,5-1 7 16,1-1-8-16,3-6 3 0,-1-4 4 15,4-6-11-15,1-7 14 16,2-7-14-16,0-5 5 16,3-5-1-16,2-3 0 15,1-4 0-15,-2-4 1 16,2 1-1-16,0-2 0 15,0 0 8-15,0 0-16 16,0 0-2-16,0 0 0 16,0 0-27-16,0 0-17 15,0-8-56-15,0 0-94 16,0 2-184-16</inkml:trace>
  <inkml:trace contextRef="#ctx0" brushRef="#br0" timeOffset="8860.56">23009 8274 78 0,'0'0'205'16,"0"0"-127"-16,0 0-18 15,0 0 11-15,0 0-46 16,0 0-15-16,0 0 23 15,-18-17-1-15,17 14 18 16,-1 1-2-16,2-1 15 16,-2 0-28-16,2 2 14 15,-1-1-11-15,1-1-8 16,-2 3 5-16,2 0-15 16,0 0 5-16,0 0-24 15,0 0-2-15,0 0 8 0,0 0-14 16,0 0 3-16,0 0 2 15,0 0-9-15,0 0-7 16,0 0 12-16,0 0-15 16,0 0 14-16,2 6-8 15,6 2 14-15,3 3-12 16,3 0 11-16,4-2-14 16,0-4 15-16,1-1-16 15,0-2 3-15,-2-2 14 16,-3 0-15-16,-1 0 15 15,-4 0-42-15,-2-2 42 16,-3-3 6-16,-1-2 14 16,0-1-9-16,0 0-5 0,-1 2 1 15,-2-1-7-15,0 4 0 16,0 2 6-16,0 1-12 16,0 0 7-16,0 0-2 15,0 0-15-15,0 0 4 16,0 8 12-16,-2 5 0 15,-1 7-3-15,-3 5 12 16,-1 9-11-16,-3 6 8 16,-1 3 1-16,-5 6-7 15,-1 1 14-15,-1 3-13 16,2-2 0-16,0-5 0 16,2-3 6-16,2-2-10 15,5-9 9-15,1-4-12 16,1-7 2-16,2-6 4 15,-2-2-44-15,-3-4-34 0,2-3-67 16,0-4-111-16</inkml:trace>
  <inkml:trace contextRef="#ctx0" brushRef="#br0" timeOffset="9193.93">22831 8678 456 0,'0'0'65'0,"0"0"-65"16,0 0-3-16,0 0-19 15,0 0 22-15,0 0-9 16,0 0 1-16,57-36 8 15,-41 31 0-15,2 0 7 16,5 0-6-16,3 0 15 16,6-4-14-16,1 0 5 15,2-1-7-15,0 1 0 16,-2 0 0-16,-4 3-16 16,-5-2-24-16,-3 3-14 15,-7 1-34-15,-3-1-16 16,-6 4-8-16</inkml:trace>
  <inkml:trace contextRef="#ctx0" brushRef="#br0" timeOffset="9993.57">23418 8342 65 0,'0'0'365'0,"0"0"-245"16,0 0-68-16,0 0-18 16,0 0-15-16,0 0-19 15,0 0 0-15,0-4-31 16,0 4 4-16,0 0 18 16,-2 6 9-16,-1 1 22 15,-1 3-22-15,-3 1 31 0,1 0-30 16,0-1 19-1,-2 0-20-15,0-2 1 0,1 3 17 16,1-5-11-16,1 2-7 16,4-3 0-16,1 1 0 15,1-2-35-15,16 2 35 16,3-1-20-16,6 1 20 16,4-1-21-16,2 4-22 15,-3 1 3-15,-1 4 1 16,-1 0-3-16,-3 4 6 15,-3 1 36-15,-6 0-2 16,0 1-5-16,-6 2 14 16,-3-3-5-16,-5 1 9 15,-1-1 30-15,0-5 11 16,0 1-8-16,-3-5 14 0,-6-1-16 16,-2-3 10-16,-3 0-7 15,-5-3 27-15,-3-1-20 16,-3 0-20-16,-3-2-14 15,-2 0-9-15,-1 0 1 16,1 0-3-16,0 0-12 16,2-5 13-16,2-1-11 15,5-2 9-15,3 2-3 16,6-1-2-16,4-2 0 16,3 2 1-16,2 2-2 15,3-2 0-15,0 3-43 16,0 1-7-16,0 0-37 15,2-1-16-15,4 3-12 0,5-1 7 16,-2 1-41-16,-1 1-166 16</inkml:trace>
  <inkml:trace contextRef="#ctx0" brushRef="#br0" timeOffset="10926.31">23444 8358 487 0,'0'0'113'0,"0"0"-34"15,0 0 5-15,0 0-49 16,0 0 9-16,0 0-25 16,0 0 6-16,-4-11-17 15,4 11 43-15,0 0-25 16,0 0-3-16,0 0-23 16,0 0 0-16,0 0-6 15,0 0-16-15,0 0 9 16,1 0-24-16,11 0 37 15,3 2-1-15,4 2-7 16,7 1 7-16,1 2-11 0,7-3-15 16,0-1-37-16,1-3-2 15,-3 0-2-15,-3 0 32 16,-7 0-9-16,-7-1 37 16,-4-4-5-16,-4 0 13 15,-3 2 11-15,-2 0 18 16,-2 0 4-16,1 2 5 15,-1 1 12-15,0 0-25 16,0 0 0-16,0 0-24 16,0 0-2-16,2 0-12 15,1 0 6-15,2 7 7 16,-1 0 0-16,3 1-1 16,-2 1 2-16,-4-2-2 0,1 1-8 15,-2 1 8 1,0-1-25-16,0 2 26 0,-2 2 0 15,-5 0 10-15,-2 4 5 16,0 2-15-16,1 1 11 16,-2 6-10-16,3 0 9 15,-1 3-8-15,5 0 5 16,3 0-7-16,0-2-1 16,3-2-6-16,14-2 5 15,7-5-5-15,4-5 6 16,5-5-7-16,1-4 16 15,3-3-13-15,-1 0 5 16,-3 0-11-16,-3-10-40 16,-4-2-12-16,-4-5 21 15,-6 0 9-15,-4-5 33 0,-4 1 11 16,-5-3 30-16,-3 0-15 16,0 0 15-16,-1 0-15 15,-12 1 15-15,-2-1-9 16,-2 2-12-16,2 1 4 15,-1 2-16-15,1 1 5 16,0 2-13-16,2 1 0 16,-4 4-16-16,-1 2 10 15,-4 4-30-15,-3 5 0 16,-7 0 0-16,-21 15-29 16,6 7-42-16,4-3-79 0</inkml:trace>
  <inkml:trace contextRef="#ctx0" brushRef="#br0" timeOffset="12243.04">24367 8427 142 0,'0'0'184'0,"0"0"-97"15,0 0-27-15,0 0 24 16,0 0-16-16,0 0-38 16,0 0-10-16,0 0-18 15,0 0 34-15,0 0-9 16,0 0 17-16,0 0-31 16,0 0 1-16,0 0-14 15,-4 4-1-15,-5 4 1 16,-1 2 0-16,-5 5-1 15,1 4 2-15,-2 4-1 16,3 2 2-16,0 5 11 16,5-1-11-16,5 3-2 15,3-2 0-15,0 0 1 16,14-2-2-16,8-5-11 16,8-5 11-16,6-4-2 0,6-7-3 15,2-5 6-15,-1-2-14 16,-4-3-5-16,-5-8-3 15,-4-5 4-15,-6-2-5 16,-7-3 23-16,-8-1 12 16,-4-1 24-16,-5-1-13 15,0-2 32-15,-14 2-37 16,-5 0 6-16,-3 0-3 16,-3 2-3-16,2 1-3 15,-1 1-14-15,3 3-1 16,5 3 0-16,-2 2-3 15,3 5-26-15,-1 2 18 16,-2 5-11-16,-2 0-20 0,-2 2-4 16,-5 12 8-16,2-1 30 15,2 6-7-15,1-1 14 16,4 4 2-16,6 3-7 16,3 2 7-16,4 3-2 15,5 2-8-15,0-2-26 16,11 0-15-16,9-5-18 15,10-5-7-15,26-4-55 16,-4-8 22-16,-1-3-49 0</inkml:trace>
  <inkml:trace contextRef="#ctx0" brushRef="#br0" timeOffset="13427.1">24793 8521 192 0,'0'0'134'16,"0"0"-105"-16,0 0 3 15,0 0 5-15,0 0 47 16,0 0-28-16,0 0-33 16,3-20 13-16,-3 20 5 15,0 0-1-15,0 0-31 16,0 0-9-16,0 0-9 15,0 2 8-15,0 6-9 16,-3 2 10-16,-5 6 0 0,2 4 1 16,0 0 9-16,2 4-9 15,1-1 8 1,3 0-8-16,0-1-2 0,0-1 11 16,10-4-19-16,10 0 10 15,5-6-2-15,3-3 1 16,7-3 0-16,2-5 0 15,2 0 5-15,1 0-5 16,-4-10-6-16,-3-4 6 16,-5 0-20-16,-7-3 14 15,-5-2 6-15,-5-1 11 16,-7-2 18-16,-4 0 28 16,0-2 2-16,-4-1-39 15,-13 1-3-15,-4-2-15 0,-4 4-4 16,-2 0-3-16,3 2 5 15,-1 3 0-15,4 2 0 16,2 5-8-16,2 0 7 16,0 7-8-16,0 3-37 15,-2 0-9-15,-2 0 0 16,-2 14 39-16,1 2 3 16,0 3 13-16,4 2 0 15,3 0-2-15,6 3 2 16,1 3 0-16,3 1-4 15,3 2 11-15,2 1-14 16,0-2 7-16,3 1-6 16,16-5-4-16,11-2-6 0,11-7-42 15,6-6-15-15,5-8 3 16,1-2 16-16,-3 0-34 16,-4-10 37-16,-5-5 50 15,-8 0 1-15,-7-2 49 16,-5-3 29-16,-6 2-5 15,-3-2 38-15,-2-1-23 16,-3 2 5-16,-1-2-56 16,-2 1 4-16,2 3-4 15,-3 3 18-15,0 3-12 16,0 2-24-16,0 2 3 16,0 3-21-16,-2 1 5 0,1 1 1 15,-1 2-14-15,-1 0-1 16,0 0 7-16,0 0-28 15,0 0 19-15,0 8 7 16,2 6 3-16,1 3-6 16,0 5 12-16,3-2-6 15,0 3 10-15,1-2-20 16,2 1 3-16,8-4-16 16,2-2-5-16,3-2 7 15,5-5 13-15,3-3-6 16,1-1 13-16,2-5-6 15,2 0-2-15,-1-5 8 16,-3-7-7-16,-4-5 16 0,-5 0-4 16,-2-3 15-1,-7 1 17-15,-4-5 10 0,-5 0-8 16,-4-1 25-16,0-1-32 16,-7 0 22-16,-8-2-28 15,-4 2 2-15,-1 0 1 16,0 6-8-16,-3 3-20 15,1 3-20-15,-5 5 19 16,-3 6-31-16,-7 3 16 16,0 4-34-16,-4 15 8 15,1 3-22-15,-2 5 5 16,5 5-10-16,4 2 1 16,0 23-20-16,9-11-97 15,7-3-217-15</inkml:trace>
  <inkml:trace contextRef="#ctx0" brushRef="#br0" timeOffset="21100.44">22243 11450 215 0,'0'0'143'0,"0"0"-124"0,0 0-19 16,0 0 0-16,0 0 2 15,0 0-1-15,0 0-2 16,30-17 3-16,-24 15 15 15,-4 1 19-15,-2 1 49 16,0 0-16-16,0 0-7 16,0 0-20-16,0 0-23 15,0 0 11-15,0 0-5 16,0 0 15-16,0 0-34 16,0 0 17-16,0 0-16 15,0 0 8-15,0 0-15 16,-2 0-9-16,1 0 2 15,-2 0-3-15,-2 9 1 0,-3-1 18 16,0 1-15-16,2 2 13 16,0-3-10-16,-1 0 4 15,-1-1-1-15,2 3 0 16,-1-1 0-16,1-1 0 16,0 1 2-16,4-1-4 15,1-2-18-15,1 4 14 16,0-2-14-16,0 2 11 15,0 0-11-15,1-2 3 16,8 1 4-16,-1 0-9 16,4-3 22-16,2 2-4 15,3-3-3-15,4 1 11 16,1 0-5-16,1 2 1 0,-1 3 0 16,2 2-1-1,-2 4 1-15,-2 0-1 0,-3 3-4 16,-3-2 5-16,-2 0-10 15,-5-1 8-15,-4 1-6 16,-3 0 7-16,0 0 1 16,0 1-1-16,-10 1 1 15,-8 0-5-15,-2-1 5 16,-2 0 1-16,-2-5 7 16,2-1-1-16,1-5 3 15,0-4-1-15,-1-1 25 16,0-3-19-16,0 0-5 15,2-3 6-15,-1-8-16 0,3-3 10 16,0 0-9-16,3-2-2 16,0 0-2-16,6 2-10 15,0-1 6-15,4 2-11 16,3 3 11-16,2 2-7 16,0 1-2-16,0 2-22 15,0 0 21-15,6 3-19 16,0 2-10-16,1 0-73 15,1 0-19-15,0 0 20 16,-2 0 24-16</inkml:trace>
  <inkml:trace contextRef="#ctx0" brushRef="#br0" timeOffset="21978.12">22314 11433 322 0,'0'0'133'0,"0"0"-61"16,0 0-40-16,0 0-31 15,0 0 5-15,0 0-6 16,0 0-6-16,-2-5 3 16,2 5 3-16,0 0-1 15,0 0 2-15,0 0-1 16,0 0 2-16,0 0 8 15,0 0-10-15,0 0 0 16,0 0 0-16,0 0 0 16,0 0 23-16,0 0 25 15,0 0 21-15,0 0-8 16,0 0 17-16,0 0-31 16,0 0 5-16,0 0-29 0,0 0-4 15,0 0-10-15,0 0-9 16,0 0 6-16,0 0 1 15,0 0-14-15,0 0 14 16,0 0-14-16,0 0 9 16,0 0-2-16,0 0 0 15,0 0 0-15,0 0 0 16,0 0 0-16,0 0-6 16,0 0 7-16,0 0-8 15,0 0-2-15,0 0 8 16,0 0-6-16,0 0 7 15,0 0 0-15,0 0 1 0,0 0-2 16,0 0-3-16,0 0 4 16,0 0-13-16,0 0 12 15,0 0-27-15,11 0 19 16,8 0-1-16,8 0 10 16,4 0 1-16,4 0-1 15,-1-3 0-15,-4 0 1 16,-5-1-2-16,-4 3-11 15,-9-1 3-15,-5 2-8 16,-4 0 17-16,-3 0-9 16,0 0 9-16,0 0 5 15,0 0-4-15,0 0-2 16,0 0 2-16,0 0 10 16,0 0-10-16,0 0-2 15,0 0 0-15,0 0-6 0,0 0-22 16,0 0-36-16,2 0-23 15,2 0-51-15,-2 0 1 16,-2 0-201-16</inkml:trace>
  <inkml:trace contextRef="#ctx0" brushRef="#br0" timeOffset="23869.19">21723 11584 72 0,'0'0'49'16,"0"0"-17"-16,0 0 20 16,0 0-19-16,0 0-17 15,0 0-16-15,0 0 3 16,-6 1 3-16,2 3-5 15,-2 2-1-15,1 0 1 16,2-2 8-16,0-1-9 16,1-1-1-16,1 0 0 15,1-2 1-15,-2 1 10 16,2-1 16-16,0 0 29 16,0 0-9-16,0 0 30 15,0 0-24-15,0 0 3 16,0 0-14-16,0 0-11 0,0 0-11 15,0-3-18-15,0 1 17 16,0-1-16-16,0-1 11 16,0 4-7-16,0 0 1 15,0 0-7-15,0 0 8 16,0-3-8-16,0 3 0 16,0 0 0-16,0 0 0 15,0 0-2-15,0 0 4 16,0 0-7-16,0 0 12 15,0 0 0-15,0 0-6 16,0 0 12-16,0 0 4 16,0 0 0-16,0 0 16 15,0 0-12-15,0 0 16 0,0 0-27 16,0 0 16 0,0 0-26-16,0 0 12 0,0 0-11 15,0 0 9-15,0 0 3 16,0 0-7-16,0 0 23 15,0 0-13-15,0 0 23 16,0 0-22-16,0 0 17 16,0 0-13-16,0-2-2 15,0-1-9-15,0-1-9 16,0 0 0-16,0 1 5 16,0-1-12-16,0-1 3 15,0-1 2-15,0-1-19 0,0-3 18 16,5-3-25-1,3-1 5-15,2 1 12 0,2 0-10 16,-2 1 20 0,1 0 0-16,1 3-7 0,-3-1 14 15,1 0-13-15,4 1 7 16,-2 2-1-16,4 1 0 16,2-2 0-16,3 2-1 15,1 3 2-15,2-1-8 16,-5 3 9-16,4 1-11 15,-4 0 4-15,-2 0 4 16,-3 0-5-16,-5 7-16 16,-6 5-15-16,-3 8-5 15,0 4 27-15,-19 5-3 16,-4 5 17-16,-8 2 2 0,-4 3 11 16,-3-1-11-16,1-1 6 15,-2-3-7-15,1 0 1 16,2-3 4-16,3-2-3 15,3-5-2-15,5-3 6 16,3-3-12-16,2-2 13 16,2-5-4-16,1-1-3 15,3-3-2-15,2-2 1 16,1-2 1-16,-1-1 0 16,5-1 1-16,-1-1-1 15,2 0-5-15,1-1-3 16,2-7-55-16,1-4 3 15,1 0 9-15,1-1-14 16,0 1 31-16,0 3 28 16,0 4 5-16,0-1 2 0,0 2-2 15,4 2 7-15,3-3-7 16,2 2 1-16,3 1 0 16,5 0 0-16,1 1 7 15,2 1 4-15,4 0-9 16,3 1 10-16,0 9-11 15,3 4 12-15,-2 0-12 16,1 3 3-16,1-1-3 16,-1 1 5-16,0-3-6 15,-4-2 0-15,-1-2 0 16,-4 0 4-16,-4-1-14 16,-3-2 11-16,-6-2-2 15,-2 0-6-15,-2-2 7 0,0-2 1 16,-2-1-1-16,1 0 0 15,0 0 0-15,1 0-1 16,2 0 2-16,0 0 8 16,-1 0-8-16,1-3 6 15,-2 2-7-15,-3 1 0 16,1 0 6-16,-1 0-6 16,0 0 12-16,0 0-12 15,0 0 38-15,0 0-7 16,0 0 20-16,0 0-34 15,0 0 8-15,0 0-20 16,0 0-5-16,0 0-18 0,0 0-128 16,0 0-508-16</inkml:trace>
  <inkml:trace contextRef="#ctx0" brushRef="#br0" timeOffset="25627.58">22795 11575 82 0,'0'0'107'0,"0"0"-48"15,0 0-15-15,0 0-33 16,0 0-11-16,0 0 0 16,0 0 36-16,32-78 11 15,-25 64-18-15,-1 3 42 16,0 3-18-16,-3 0-33 0,-1 5 45 16,-2 0-23-16,0 3 13 15,0 0-20-15,0 0-28 16,0 0-7-16,0 0-23 15,0 4 22-15,-5 7 1 16,-4 7 5-16,2-1-5 16,-1 4 15-16,2 1-14 15,-1-3 5-15,3-1-6 16,-1 0 1-16,2 2-2 16,-2-3 10-16,1-1-16 15,-1 0 15-15,0-2-13 16,2 1 6-16,0-3-1 0,3-1 0 15,0-1-1 1,0-3-24-16,0-1-18 0,3-2 5 16,8-2-2-16,0 1 30 15,1-3 10-15,3 3 4 16,-3-3-4-16,1 0 8 16,-2 3-6-16,-1 1-2 15,0 3 0-15,1 0 1 16,0 3-2-16,0 5 2 15,-2-1-9-15,-1 6 16 16,-3 1-3-16,0 4-5 16,-5-1 2-16,0 0-2 15,0-2 0-15,-7-2 0 16,-7 0 1-16,-3-5 23 16,-3-1-18-16,-4-2 22 0,-1-2-15 15,0-5 17-15,-2-3-14 16,4-2 14-16,2 0 15 15,4-2-26-15,3-9-9 16,3-2-10-16,3-4 0 16,5 1-16-16,3 0 8 15,0 0-7-15,0 6-12 16,0-1 7-16,0 5 14 16,0 4-6-16,0 2 12 15,0 0-10-15,0 0-46 16,0 0-3-16,0 0-21 15,1 0 41-15,2 5 18 16,3-1 12-16,0 1-24 0,6 0-54 16,1-2-27-16,-4 0-54 15</inkml:trace>
  <inkml:trace contextRef="#ctx0" brushRef="#br0" timeOffset="26475.91">22913 11575 191 0,'0'0'144'16,"0"0"-92"-16,0 0-26 15,0 0-2-15,0 0-9 16,0 0 1-16,0 0 7 16,5-18 29-16,-5 18 21 15,0 0-31-15,1 0 0 16,-1 0-36-16,0-2-1 15,0 2-5-15,2-1 0 16,1 0-10-16,0-1 10 16,-2-1 11-16,2 2-10 0,-1 1 7 15,-2 0-7-15,2-1 20 16,-2 1-20-16,0 0 25 16,0 0-16-16,0 0 2 15,0 0-2-15,0 0-9 16,0 0 17-16,0 0-17 15,0 0 22-15,0 0-22 16,0 0 27-16,0 0-21 16,0 0 19-16,0 0-15 15,0 0 0-15,0 0-3 16,0 0-6-16,0 0 6 16,0 0-2-16,0 0-7 15,0 0 9-15,0 0-15 0,0 0 7 16,0 0 0-16,0 0-1 15,0 0 1-15,0 0 7 16,0 0-6-16,0 0-2 16,0 0 7-16,0 0-12 15,0 0-1-15,0 0-3 16,6-3-13-16,7 0-10 16,3-3 32-16,2 1 2 15,1-1-2-15,-4 3-15 16,0 0 6-16,-6 3-22 15,-3-3 30-15,0 3-11 16,-5 0 13-16,-1 0 2 16,2-3-1-16,-1 3-1 0,1-1-4 15,-1 0-4-15,2 1 16 16,-1-2-16-16,-2 2 16 16,0 0-9-16,0 0 1 15,0 0 0-15,0 0 0 16,0 0-5-16,0 0-20 15,0 0-92-15,0 0-118 16,0 3-23-16</inkml:trace>
  <inkml:trace contextRef="#ctx0" brushRef="#br0" timeOffset="27343.5">23525 11414 192 0,'0'0'118'0,"0"0"-118"15,0 0-26-15,0 0 26 16,0 0 26-16,0 0-8 16,0 0-17-16,79-14 6 15,-70 12 0-15,-5 2-4 0,-2 0 11 16,-2 0-14-16,0 0 21 16,0 0-3-16,0 0 37 15,0 0 30-15,0 0-4 16,0 0-20-16,0 0-22 15,0 0 7-15,0 0-16 16,0 0 15-16,0 0-35 16,0 0 9-16,-2 0-19 15,1 0-1-15,-2 0-6 16,-3 0 6-16,-3 0 0 16,-3 0-8-16,-4 3 3 15,-4 4 8-15,-4 4-11 16,-4 4 18-16,-2 2-9 0,0 3 0 15,-1 3-1 1,1 4 0-16,2 5 1 0,4 4-9 16,6 0 13-16,3 1-11 15,8 2-1-15,4-4 6 16,3 0-5-16,0-1 7 16,12-1 0-16,5-4 1 15,3 0-2-15,1-4 2 16,3-4-8-16,-1-3 12 15,3-3-13-15,-2-6-4 16,3-4-15-16,3-5-12 16,2-2 29-16,5-12 4 0,-4-6 6 15,-3 0 19 1,-10 1-19-16,-9 3 18 0,-9 4-17 16,-2 1-2-16,-12 2-10 15,-12 3 11-15,-7-1 6 16,-8 5-5-16,-3 2 5 15,0 0-5-15,2 0 4 16,5 7-4-16,5 1-2 16,4 2 1-16,10 1-2 15,3 2-4-15,8 0 6 16,5-1-11-16,0 2-15 16,11-1 4-16,11-1 1 15,5-1-5-15,4-5-18 16,17-1-22-16,-11-2-51 15,-4-3-86-15</inkml:trace>
  <inkml:trace contextRef="#ctx0" brushRef="#br0" timeOffset="27926.81">23896 11494 196 0,'0'0'139'0,"0"0"-37"15,0 0-25-15,0 0-21 16,0 0 2-16,15-72-34 0,-13 69-8 16,-1 3-16-16,-1 0 0 15,0 0-17-15,0 0 16 16,0 0-16-16,0 9 1 15,-8 5 16-15,-3-1 12 16,-1 4 27-16,-4 0-13 16,0 0 14-16,2 0-27 15,0-3 13-15,4 2-13 16,1-4-1-16,4 1 2 16,2 1-11-16,3-1 10 15,0 0-12-15,0 1-2 16,9 0 2-16,8 0 3 15,2-2-3-15,5 0-1 16,6-6 2-16,0 0-1 16,1-4 7-16,-1-2-7 0,-2 0 13 15,-4 0-12-15,-3-2-4 16,-6-5 12-16,-5 3-10 16,-1 0 2-16,-4-1-2 15,-4 2 7-15,-1 2-6 16,0 1 12-16,0 0-12 15,0 0-2-15,0 0-3 16,0 0 3-16,0 0-7 16,0 0-5-16,0 0-34 15,0 0-15-15,0 0-9 0,0 0-14 16,0 1 33 0,0 7-19-16,0-3-47 0,-3-1-94 15</inkml:trace>
  <inkml:trace contextRef="#ctx0" brushRef="#br0" timeOffset="28243.52">24187 11398 451 0,'0'0'105'0,"0"0"-93"15,0 0 5-15,0 0-11 16,0 0 5-16,0 0-1 0,0 0-8 16,-67 91 11-16,54-57-13 15,2 7 36-15,-2 1-21 16,2 0 18-16,-1 3-32 16,-1-3 18-16,2-2-19 15,-3 1 1-15,2-2 5 16,-1 0-6-16,2 0 0 15,2-6-50-15,3 6-12 16,0-9-62-16,5-6-55 0</inkml:trace>
  <inkml:trace contextRef="#ctx0" brushRef="#br0" timeOffset="28795.55">24254 11921 570 0,'0'0'131'0,"0"0"-86"16,0 0 10-16,0 0-23 0,0 0 8 15,0 0-33-15,0 0-7 16,5-85 8-16,9 61-20 16,2-3 31-16,1-4-18 15,1-1 11-15,2-4-12 16,-5 2 2-16,-2 4-2 15,-5 3 0-15,-5 5-9 16,-3 9 8-16,0 3-1 16,0 6 2-16,0 1 12 15,0 3 9-15,0 0-3 16,0 0-17-16,0 0-1 16,0 0-34-16,-6 10-11 15,-2 8 28-15,-5 9 10 0,-2 5 14 16,-3 7-8-16,-2 2 2 15,1 3-1-15,0-4 1 16,4 4-1-16,3-5 0 16,4 0-2-16,5-5 0 15,3-1-19-15,0-6-34 16,17-3-43-16,1-7-85 16,1-9-169-16</inkml:trace>
  <inkml:trace contextRef="#ctx0" brushRef="#br0" timeOffset="29411.77">25020 11255 348 0,'0'0'78'0,"0"0"-36"16,0 0-30-1,0 0 14-15,0 0-26 0,0 0-5 16,0 0 5-16,0 5-8 16,0 4 8-16,0 2-3 15,-2 5 3-15,-9 6 20 16,-6 4 35-16,-6 10-9 16,-4 9 12-16,-10 10-22 15,-5 5 7-15,-4 5-3 16,-2 1-8-16,1-1 33 15,3-7-36-15,5-3 7 16,4-4-26-16,5-1 18 16,4-3-22-16,3 1-5 15,2-3 6-15,4 0-6 0,3-4-2 16,3-3-8-16,2-2 8 16,5-8-23-16,2-6 2 15,1-6-11-15,1-6 19 16,0-6-5-16,0-2 16 15,0-2 3-15,0 0 0 16,0 0 18-16,0 0-17 16,0-6 16-16,0-1-17 15,0-2-1-15,0-1-49 16,0-1-56-16,0 1-68 16,0 3-158-16</inkml:trace>
  <inkml:trace contextRef="#ctx0" brushRef="#br0" timeOffset="32067.58">20430 14886 383 0,'0'0'141'15,"0"0"-74"-15,0 0-12 16,0 0 5-16,0 0-32 15,0 0 5-15,0 0-33 16,0-6 32-16,0 6 11 16,0 0 8-16,0 0-15 0,0 0-16 15,0 0-15-15,0-1 2 16,0 1-14-16,0-2-2 16,0 0 6-16,1-4-23 15,4-5 16-15,2-3-36 16,4-3 18-16,-1 1 18 15,3-2-1-15,-1 2 10 16,1 3-14-16,1 6 14 16,0 1-18-16,1 6 3 15,-3 0-17-15,2 13 20 16,-2 9 4-16,-1 3 4 16,-1 5 3-16,-2 6 2 15,-5 3-1-15,-3 4-6 16,0 1 6-16,-9 0 1 15,-11-4 3-15,-3-2-3 0,-6-1 8 16,-2-3 1-16,-3-3-8 16,-1-4 19-16,-2-6-19 15,1-5 10-15,0-7-11 16,1-4 17-16,2-5-17 16,2 0-1-16,2-5 0 15,2-4-8-15,5-3 0 16,1 1-1-16,2-2 0 15,4 2-9-15,4 0-66 16,4 4 48-16,4 1 37 16,3 2-45-16,0-2-33 15,0 0 48-15,12 1 24 16,1-2 0-16,6-1 12 16,1 3-12-16,4 2 16 15,1 2-18-15,-1 1 16 0,1 0-8 16,-4 5 0-16,2 7 0 15,-4 0 1-15,-1-3-1 16,1 4 1-16,-4-3 5 16,2-1-10-16,-2-2 11 15,-1 0-14-15,-1-1 8 16,0-2-1-16,-1-3 0 16,1 1-13-16,-1-2-26 15,0 0 10-15,1 0 29 16,-2 0 0-16,-2-2 0 0,1 0 0 15,-5 0 0-15,-1 2 0 16,-2 0 0-16,-2 0-1 16,0 0 1-16,0 0 0 15,0 0 0-15,0 0 8 16,0 0-8-16,0 0 0 16,0 0 0-16,0 3-1 15,0 4 1-15,-3-1-37 16,0 0-138-16</inkml:trace>
  <inkml:trace contextRef="#ctx0" brushRef="#br0" timeOffset="32860.28">21037 14787 93 0,'0'0'304'0,"0"0"-213"0,0 0-67 16,0 0-11-16,0 0-13 15,0 0 0-15,0 0 0 16,-33 35 1-16,22-18 0 16,-3 2-1-16,-5 5 7 15,-4 1 18-15,-2 4-15 16,-1 0 0-16,2-3 2 15,5-3-12-15,4-8 13 16,4-3-12-16,7-5-2 16,4-4-5-16,0-3-13 15,8 0-17-15,14 0 27 16,11-2 9-16,7-6 9 0,8 1 16 16,1 0-25-1,0 5-8-15,-5 2-15 0,-6 0 2 16,-11 12-2-16,-6 2 17 15,-6 0 6-15,-8 0-9 16,-4 0 8-16,-3-1 1 16,0-1 42-16,0 3-30 15,-12 0 31-15,-9 5-20 16,-4-1-3-16,-5 3-13 16,-2-2-5-16,-3-1 8 15,-1-2-10-15,-1-3 22 16,3-2-15-16,3-3 19 15,2-4-11-15,5-2 9 0,5-3 9 16,7 0 15 0,2-5-12-16,5-7-36 0,2 0-7 15,3-2-25-15,0 1 22 16,0 5-13-16,0 4 23 16,0 1-29-16,0 3 0 15,0 0-30-15,-3 0-30 16,1 0-27-16,-1 6 60 15,0 1 10-15,-1 2-52 16,3 0 0-16,1-2-18 0</inkml:trace>
  <inkml:trace contextRef="#ctx0" brushRef="#br0" timeOffset="33547.58">20958 14862 182 0,'0'0'157'0,"0"0"-98"0,0 0-27 15,0 0-7-15,0 0-7 16,0 0 26-16,0 0-21 16,0-7 21-16,0 6-6 15,0 0 11-15,0 1-7 16,0 0-15-16,0-1 8 15,0 1-9-15,0 0 4 16,0 0-14-16,0 0 9 16,0 0-25-16,0-2 16 15,0 2-16-15,0-3 0 16,4 0-2-16,4-2 2 16,2-2 6-16,6 0-5 0,0-2-2 15,0 2 10-15,-1 0-16 16,1 2 8-16,-1 2-2 15,1-1 1-15,4 1 0 16,2-1-1-16,7-3 1 16,2-1-1-16,0 1 9 15,-1 0-16-15,-3 2-3 16,-6 0 1-16,-6 4-29 16,-5 1 0-16,-4 0 10 15,-3 0 6-15,0 0 13 16,-1 0-2-16,1 0 11 15,1 0 2-15,5 0-5 16,-2 0 10-16,1 0-8 16,-2 0 2-16,0 0 0 15,-4 0-2-15,0 0-22 0,-2 1-2 16,0 5-48-16,0 5 5 16,0 1-25-16,-8-2-70 0</inkml:trace>
  <inkml:trace contextRef="#ctx0" brushRef="#br0" timeOffset="34277">21517 14866 332 0,'0'0'120'15,"0"0"-96"-15,0 0 18 16,0 0-3-16,0 0-6 16,0 0-21-16,0 0-6 15,-3 0 0-15,0 0-5 16,-3 0 24-16,0 6 2 15,-4 8 8-15,-3 1-34 16,-3 5 25-16,0 0-26 16,4-2 17-16,0 0-7 0,3-2-9 15,3-4-1-15,3-2 7 16,3 0-14-16,0-6-12 16,5 1 18-1,11 1-15-15,5-1 16 0,6-1 0 16,6 1 0-16,2-1-5 15,3 1 4-15,-4 2-15 16,-3 3-18-16,-4 3 18 16,-5 3-14-16,-6 7 12 15,-6-2-5-15,-3 2 23 16,-5 0-1-16,-2-2 1 16,0-1 23-16,-5-1-4 15,-8-2 14-15,-4 1-7 16,-3-4 23-16,-6 1-17 15,0-1-2-15,-4-1-21 0,0-2 22 16,0-3 1-16,3-5-4 16,3-1-7-16,0-2-8 15,5 0 29-15,1-8-32 16,2-3 13-16,4-2-11 16,-1 1-4-16,5 0-8 15,2 2-1-15,3 1 1 16,1 4-11-16,2 2-8 15,0 0-43-15,0 1 4 16,0 2-37-16,0 0 2 16,2 0 43-16,5 0 22 15,1 0-38-15,7 0-47 16,-3 5-22-16,-3-1-84 0</inkml:trace>
  <inkml:trace contextRef="#ctx0" brushRef="#br0" timeOffset="34793.58">21457 14883 535 0,'0'0'95'0,"0"0"-56"15,0 0 17-15,0 0-1 16,0 0-37-16,0 0 4 16,0 0-21-16,-9-22 3 15,9 22-2-15,0 0-2 16,0 0 7-16,0 0-6 15,0 0-2-15,6 0 0 16,11 0 0-16,8 3 1 16,8 3 0-16,7-1 0 15,4-1 2-15,3-1-2 16,3-2-6-16,0-1-11 16,-3 0-44-16,-4 0-7 0,-10 0-21 15,-7 0 28-15,-9 0-37 16,-5 0 34-16,-8 0 41 15,-4 0 23-15,0 0 104 16,0 0 12-16,-1 0-51 16,-9 0-54-16,2 0 10 15,-1 0-20-15,1 0-2 16,0 4-41-16,2 3-66 16,1 0-113-16</inkml:trace>
  <inkml:trace contextRef="#ctx0" brushRef="#br0" timeOffset="35761.41">22463 14884 114 0,'0'0'290'16,"0"0"-195"-16,0 0-64 15,0 0-14-15,0 0 38 0,0 0-8 16,0 0 4 0,24-30-25-16,-24 29 6 0,0 1 15 15,0 0-8-15,0 0-7 16,0 0-32-16,-2 0 0 16,-10 0-1-16,-3 0 0 15,-4 0-22-15,-3 1 23 16,-1 11 0-16,-4 4 0 15,2 3-2-15,0 6-4 16,1 2-1-16,0 2 11 16,0-2-11-16,0 1 14 15,2-3-7-15,2-3 0 16,1 0-2-16,1-2 2 16,5 0 0-16,2 2 0 15,2 0 7-15,6 0-16 0,3-1 18 16,0-2-18-16,7 3 9 15,9-5 0-15,4 3 0 16,5-6-1-16,3-3 0 16,2-3 2-16,3-1-3 15,4-4 11-15,0-2-15 16,2-1 7-16,-3 0-2 16,-3 0-8-16,-5 0-33 15,-6 0-23-15,-6-1-32 16,-7-1-4-16,-4 1-30 15,-5 0 88-15,0-4 43 16,-3 0 0-16,-9-2 0 16,-6-1 1-16,-3 1-1 0,-1 1-27 15,-8 2-21 1,-3 4 17-16,-1 0 25 0,0 0 6 16,2 5 16-16,6 5 33 15,3 3-3-15,4 0-36 16,5 0 17-16,4 3-12 15,5 1-15-15,5-1 2 16,0-1-2-16,6-3-6 16,27 0-7-16,-3-7-4 15,0-2-107-15</inkml:trace>
  <inkml:trace contextRef="#ctx0" brushRef="#br0" timeOffset="36561.44">22960 14763 172 0,'0'0'255'16,"0"0"-141"-16,0 0-79 15,0 0-22-15,0 0 1 16,0 0 9-16,0 0-23 16,-50 84 19-16,42-64-12 15,0 0 20-15,-3 4-2 16,-2 4 22-16,-2 2-12 16,-4 1-10-16,1-2-1 15,-5-1-22-15,1-2 21 16,0-2-23-16,2 1 21 0,3-7-20 15,3-5 11-15,4-3-12 16,5-6 1-16,5-2-1 16,0-2 0-16,0 0-9 15,0 0-21-15,2 0 17 16,6 1 13-16,0 1 7 16,1 0-6-16,3 1-1 15,-2 0 0-15,1-3-16 16,5 2 1-16,1-1 11 15,5 0 2-15,3 1-31 16,2-1 3-16,0 3-44 16,-2 2-11-16,-4 0-26 15,0 1 30-15,-4 0-2 16,-1-1 29-16,-2-1 15 16,-1-2 2-16,-4 1 36 0,-3-2 1 15,1 1-1-15,-4-3 1 16,2 1-1-16,-4-1-8 15,1 0 1-15,-1 0 6 16,-1 0 2-16,0 0 10 16,0 0 15-16,0 0-5 15,-1 0-19-15,-6 0 20 16,1 0 10-16,-1-1-15 16,1-4-9-16,0 0-7 15,2-2-69-15,2 1-123 0</inkml:trace>
  <inkml:trace contextRef="#ctx0" brushRef="#br0" timeOffset="36845.49">23021 15093 36 0,'0'0'279'0,"0"0"-161"15,0 0-73-15,0 0-8 16,0 0-25-16,0 0-8 15,0 0-1-15,-35 39 4 16,26-20 9-16,0 5 33 16,-1 2-20-16,0 3 1 15,0 0-8-15,3 0 0 16,1-1-7-16,5-2-14 0,-1-2-1 16,2-2 2-1,0-2-4-15,0-2-19 0,0-3-10 16,5-1-26-16,3-2-13 15,-3-4-48-15,1-6-68 0</inkml:trace>
  <inkml:trace contextRef="#ctx0" brushRef="#br0" timeOffset="37427.14">23280 15259 111 0,'0'0'169'16,"0"0"-100"-16,0 0-44 16,0 0 28-16,0 0-21 15,0 0 20-15,0 0-2 16,-37-26 17-16,34 12-21 16,3-8-7-16,0 0-20 15,0-5-12-15,1 0 4 0,10-3-11 16,1 0 1-16,3 0 0 15,-3 3 10-15,1 5 4 16,-6 5-8-16,-2 7 10 16,-2 5-11-16,-3 2-6 15,0 3-6-15,0 0 5 16,0 0-25-16,0 3 9 16,0 9-1-16,-3 3 17 15,-2 5 1-15,-2 3 0 16,-2 1 4-16,0 2-3 15,-1 5 3-15,-5 6 3 16,1 2-3-16,0 5-3 0,0 1 6 16,3 1-6-16,1-3-1 15,6 2 0-15,1-4-8 16,3 9-23-16,0-11-31 16,0-10-134-16</inkml:trace>
  <inkml:trace contextRef="#ctx0" brushRef="#br0" timeOffset="38375.93">23890 14682 232 0,'0'0'181'0,"0"0"-144"15,0 0-11-15,0 0-14 16,0 0-12-16,0 0 0 16,0 0 0-16,2 0-3 15,-1 3 9-15,-1 1 1 16,2 2 4-16,-2 1 14 16,0 4-2-16,0 3 25 15,0 5-15-15,-2 6-4 16,-10 8 13-16,-9 9 8 15,-5 8-7-15,-6 6-4 16,-5 4 18-16,0-1 3 16,0 2 26-16,2-6-27 0,7-2-1 15,7-5-13 1,3 0-31-16,6-6 2 0,2-4-16 16,5-4 7-16,2-7 1 15,3-3-14-15,0-6 7 16,0-1-1-16,0-5 1 15,0-3 0-15,2-1 7 16,-1-3-7-16,-1-2-2 16,0 1-9-16,0-2 10 15,0 3-22-15,0 1 21 16,-3-3-5-16,0 0 5 16,2-1 0-16,-1-2-6 15,2 1 0-15,0-1-28 0,0 0 19 16,0 0-23-1,0 0 23-15,0 0-29 0,0 0-8 16,0 0-50-16,3 2-44 16,5-2-10-16,-2 0-244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9:10:55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25513 12010 48 0,'-34'161'0'0</inkml:trace>
  <inkml:trace contextRef="#ctx0" brushRef="#br0" timeOffset="67.75">25279 12671 121 0,'0'0'81'16,"0"0"-81"-16</inkml:trace>
  <inkml:trace contextRef="#ctx0" brushRef="#br0" timeOffset="4247.28">24549 14952 16 0,'0'0'85'0,"0"0"-50"15,0 0-19-15,0 0 10 16,0 0-25-16,0 0 8 16,20-19-9-16,-14 16 0 15,-5 2 1-15,1 0 8 16,-2 1 50-16,0 0 7 15,0 0 2-15,0 0-6 16,0 0 19-16,0 0-31 16,0 0-16-16,0 0-11 15,0 0 6-15,0 0 7 16,0-2-12-16,0 2 5 16,0 0-16-16,0-1 12 0,0 1-12 15,0-3 5-15,0 2-10 16,1-2 6-16,1-2-13 15,-2 3 1-15,0-1-2 16,0 2 6-16,0-1-6 16,0 1 8-16,-3-1 17 15,-4 0-16-15,1 1 12 16,-2-2-8-16,0-1-3 16,-2 3 5-16,3-2-8 15,-1 1 6-15,1 0-4 16,-1 0 14-16,2 0-23 15,0 2 18-15,0 0-11 16,2 0-6-16,-5 0 1 0,2 0-2 16,-3 0 0-16,0 0 0 15,-2 3-1-15,2 2 2 16,-4 3-3-16,2-4 3 16,2 1-1-16,-3 2 0 15,2 0 0-15,-1 2 0 16,0 1-1-16,-1 2 1 15,-2 0 0-15,1 1-7 16,1 0 6-16,4 0 0 16,1-3-5-16,3-1-1 15,5 0-3-15,0-4-9 16,0 3 4-16,0-2 1 16,5 0 13-16,3 1 1 0,0 0-2 15,1 0 4 1,-1 1-2-16,-2 0 1 0,2 1 0 15,0 0-1-15,0 0 1 16,1-1-2-16,3 3 2 16,1-3-2-16,3 2-18 15,0 0 13-15,2 1-1 16,1 3 7-16,-1 0-1 16,-1 3-1-16,-1 2 1 15,-4 0-11-15,-3 1 12 16,0-1 0-16,-5-2-6 15,-2-2 8-15,-2-1-3 16,0-1 1-16,0-1 0 16,-12-3 7-16,-8 2 9 15,-2 0 1-15,-5-2-9 0,2-1 22 16,1 0-20-16,0-6 29 16,5 1-14-16,2-3 1 15,1 0-6-15,2 0-1 16,4-4 0-16,3-5-8 15,1 0 11-15,4-2-21 16,2-3-2-16,0 0 13 16,0-3-21-16,3 1 10 15,8-4-2-15,3 0 1 16,5-1 0-16,3-2-1 16,3-2 1-16,2-1-7 15,0 1 15-15,-2 2-14 0,-1-1 12 16,0 1-6-16,0 1 0 15,-2 3 0-15,-4 1 0 16,0 3-5-16,-8 3 4 16,-2 4 2-16,-2 4-2 15,-5 1-11-15,-1 2 11 16,0 0 1-16,0-2-10 16,0-2-3-16,-1 1-6 15,-10-3 6-15,-5 2-16 16,-10 2 13-16,-6 3-16 15,-10 0 21-15,-3 0-8 16,-2 10 0-16,0 2-13 16,-5 10-31-16,15-5-76 0,7 0-138 15</inkml:trace>
  <inkml:trace contextRef="#ctx0" brushRef="#br0" timeOffset="5362.94">24990 14939 398 0,'0'0'189'16,"0"0"-126"-16,0 0-42 15,0 0 28-15,0 0-2 16,0 0-29-16,0 0-5 15,-15-23-13-15,15 23 0 16,0 0-5-16,0 0 5 16,0 0 0-16,0 0 0 15,0 0 0-15,0 0 0 0,-2 0-1 16,2 0 1-16,-3 0 0 16,-1 0-4-16,-2 2 2 15,-2 5 4-15,1 1-2 16,-3 1 1-16,-1 2-1 15,0 3 1-15,-2 3-1 16,0 7 12-16,-5 0-11 16,1 3 15-16,-1 1-15 15,-1 0 12-15,3 0-6 16,-2-5-1-16,3 1 1 16,2-7-7-16,5-5 5 15,3-5-4-15,4-3-2 16,-1-2-6-16,2-2 7 0,0 0-8 15,0 0 7 1,0 0-16-16,3 0 15 0,7 0 2 16,3-5 12-16,-1 1 11 15,1 0-17-15,-4-2 6 16,-1 6-11-16,-1-1-1 16,0 1 0-16,-1 0 0 15,0 0-1-15,1 0-9 16,0 0 8-16,2 0 4 15,-2 1 4-15,-1 2-5 16,0 0 5-16,0-2-6 16,-3-1 0-16,0 1 0 15,-3-1 0-15,2 0 1 0,-2 2 0 16,0-2-2 0,0 0 3-16,1 0-4 0,2 0-2 15,2 0 3-15,-1 0 1 16,2 0-1-16,3 0-11 15,0 0 5-15,-1 0 7 16,2-7 7-16,-3 0 10 16,-1-3-15-16,0 1 24 15,0-5-15-15,0 1 17 16,0 1-11-16,-1 1-4 16,-2 0-1-16,-2 6-11 15,-1 2 2-15,0 3 8 16,0 0-21-16,0 0 11 15,0 0-2-15,-1 3-4 16,-5 10 5-16,-2 3 6 0,-2 4-5 16,-2 6 2-16,0 2 3 15,-2 3-6-15,2 2 1 16,1 1 2-16,2-4-1 16,3 1-2-16,1-6 0 15,3-6 0-15,2-2 0 16,0-6 0-16,0-4-2 15,0-2-5-15,0 0 6 16,0-3-42-16,8-2-42 16,0 0-78-16,1 0-176 0</inkml:trace>
  <inkml:trace contextRef="#ctx0" brushRef="#br0" timeOffset="6302.94">25188 15044 481 0,'0'0'142'0,"0"0"-100"16,0 0 10-16,0 0-1 0,0 0-18 15,0 0-32-15,0 0 7 16,-3-3-7-16,3 2 13 16,0 1-3-16,0 0 15 15,0 0-9-15,0 0-17 16,6-3-17-16,3 0 17 15,7 1-4-15,2-3 4 16,5-2 0-16,0 2-31 16,0 2 7-16,-5 2 11 15,-4 1 3-15,-1 0-13 16,-6 1-8-16,-1 9 23 16,0 0 8-16,-3 2 9 15,0-2-1-15,-3 2 18 0,0 1-6 16,0-1 6-16,0 0 4 15,-12 1 18-15,-3 0 5 16,-1-1-12-16,-2 0-12 16,-3-2-22-16,4-1 4 15,0-1-9-15,3-1 1 16,2-4-3-16,5-1 0 16,1-2 0-16,1 0-10 15,1 0 2-15,3 0-6 16,1 0 13-16,0 0-19 15,0 0 2-15,0 0-28 16,0 0 7-16,1 0-6 0,9 4 31 16,4 1 14-16,3 3 1 15,2 2-1-15,4 1 6 16,1 2-7-16,1 1 2 16,2 1-2-16,-4 1 1 15,1 1 0-15,-5 1-14 16,-5 1-2-16,-4-2 9 15,-4 2 2-15,-6-5 4 16,0 1 2-16,0-3 9 16,-8-1 12-16,-9 0 13 15,-7 1-21-15,-1-1 22 16,-4 0-13-16,2-2-2 16,0-1 2-16,2 0 7 0,4-4 9 15,3-1-14-15,3-2 4 16,3-1-6-16,1 0 3 15,3 0 0-15,2 0-16 16,0-4-2-16,3 0-7 16,-3-2-2-16,5-4-5 15,-1 4 4-15,1-2-16 16,1 2 6-16,-2 3-10 16,2 0-11-16,-1 3-42 15,1 0-77-15,-3 0-230 0</inkml:trace>
  <inkml:trace contextRef="#ctx0" brushRef="#br0" timeOffset="8112.06">26157 14990 345 0,'0'0'154'0,"0"0"-61"16,0 0 44-16,0 0-30 15,0 0-22-15,0 0-42 16,0 0-12-16,-14-18 2 16,11 12 0-16,0 1-4 15,0-1-28-15,0 1 16 16,-2-2-16-16,2 0-1 0,-4 1 2 15,-2 1-3-15,-2 1 1 16,-5 1 0-16,-1 1 0 16,-5 2-7-16,-3 0 5 15,-4 0 1-15,-2 0-5 16,0 7 8-16,-1 0-3 16,6 1 2-16,2-1-2 15,4 1 1-15,4 1 0 16,1 1-1-16,2 1-8 15,4 0 8-15,0 3-6 16,1-2 5-16,4 2-14 16,-1 0 3-16,4-1-2 15,-1-1 5-15,2 1 9 0,0-2-17 16,6 0 2 0,11-1-11-16,2-2 15 0,8-1-24 15,3-5 36-15,3-2-28 16,0 0 28-16,-2 0 0 15,-3 0-6-15,-1-6-18 16,-6-2-4-16,-5-1 27 16,-2 1-7-16,-7-1 7 15,-2 1 2-15,-5 1-2 16,0 0 1-16,0 0-16 16,0 0 16-16,-3 5 26 15,1-1 4-15,1 3-16 16,1 0-14-16,0 0-3 15,0 0 3-15,1 0-9 16,7 11 9-16,2 2 0 0,-1 2 0 16,0 4-7-16,1 2 1 15,-2 4 6-15,-4 4-1 16,-1 3 1-16,-1 1 0 16,-2 3-1-16,0-1 2 15,-3-3 5-15,-9-1-5 16,-6-4-1-16,-4-3 24 15,-7 0-5-15,-2-5 3 16,-3-2-21-16,-1-3 12 16,1-5-13-16,3 0 8 15,4-5-8-15,5-4 15 16,5 0 19-16,4 0-21 16,4-10-4-16,3-2-9 15,1-4 0-15,4 1-16 16,1-2 7-16,-2 2 9 0,2 4 0 15,-1 3 0-15,-1 3 0 16,-1 1-2-16,3 3-18 16,-1 1 10-16,1 0-6 15,0 0 7-15,0 0-17 16,0 0-1-16,0 0-25 16,0 0-3-16,0 0 16 15,6 0 25-15,3 5 13 16,1 0-7-16,5-1-2 15,0 1-30-15,3 1-38 16,7-3-62-16,-4 0-17 16,-2-2-50-16</inkml:trace>
  <inkml:trace contextRef="#ctx0" brushRef="#br0" timeOffset="9679.92">26498 15093 35 0,'0'0'412'16,"0"0"-262"-16,0 0-79 15,0 0-19-15,0 0-14 16,0 0-27-16,0 0 15 16,-21-61-10-16,16 57 3 15,1 1 1-15,-1 0 0 16,-2 1-8-16,-2 2-11 15,0 0-1-15,-2 0 0 16,0 0-2-16,0 0-16 16,-1 5 9-16,0-1-14 0,2 4 0 15,-4 0 4-15,4 1 5 16,1-1 12-16,-3 1 4 16,5 0-5-16,-3 1 4 15,6 0-2-15,-2-1-7 16,5 2 8-16,1-2-1 15,0 0-9-15,0 1 10 16,0-3-10-16,7 1 8 16,1-1-5-16,4-2 6 15,1-3-15-15,2-2 16 16,3 0 10-16,0 0-10 16,0-2 2-16,-2-5-1 15,-1 0-1-15,-3 0 0 0,-2 1 0 16,-4 1-9-16,-1 0 8 15,-2 2 0-15,0 1 1 16,-2 1-1-16,-1 1-12 16,2 0-5-16,1 0-29 15,1 0 11-15,-1 0 10 16,-2 3-5-16,2 5-3 16,-1 0 23-16,-2 3 11 15,0 4 16-15,0 4 10 16,0 4-6-16,0 1 18 15,0 3-9-15,0 3 17 16,-5 3-23-16,1 3-1 16,-3-1-15-16,-2 2 3 15,-2-3-9-15,-4 2 0 0,0-2 4 16,-4-6-4-16,0-6-1 16,1-4 0-16,-2-5 8 15,1-6-8-15,0-3 9 16,-2-1-8-16,1-3 5 15,-1 0-5-15,2-10 0 16,2 0 5-16,6-5-5 16,3 0 15-16,5-1-7 15,3 1 4-15,0-1-6 16,0 3-7-16,5 3-15 16,2 3 14-16,3 2-6 15,0 1-26-15,-1 4 18 16,-1 0-28-16,-2 0 11 0,-1 0-17 15,1 4 17-15,-1 1-5 16,3 0 25-16,0-3 5 16,4 0-6-16,1-2 7 15,4 0-18-15,0 0 22 16,3 0-65-16,1-6-39 16,-1-2 53-16,0 1 43 15,-1-3 3-15,-1 2 7 16,-1-2 1-16,-1-2 2 15,-1-1 27-15,0-1 15 16,-2-1 36-16,2-2 31 16,-3-2-14-16,0 2-30 15,0-2-3-15,-1 2-17 0,-1 2-2 16,-3 0 0 0,-1 6-30-16,-3 1 7 0,-1 5-22 15,-2 3 11-15,0 0-12 16,0 0-1-16,0 0-13 15,0 0-22-15,0 3-12 16,0 5 30-16,3 6 17 16,-2 0 2-16,1 3 14 15,-1-1-14-15,4 3 15 16,-1-1-14-16,2 0 4 16,2-5-5-16,2 1-1 15,3-3 1-15,4-2-1 0,2-2 10 16,4-4-10-1,2-3 9-15,2 0 4 0,0 0 6 16,3-13-19-16,-2-2 10 16,0-4-10-16,-1-3 1 15,-3-4-1-15,-5-1 1 16,-2-2 3-16,-7-2-3 16,-2-1 18-16,-8-2-8 15,0 5-11-15,-17-1 0 16,-8 2-10-16,-9 6 10 15,-7 2-20-15,-3 6 20 16,-1 6-8-16,0 4 8 16,3 4-6-16,3 0 5 15,1 9-14-15,2 11-10 16,5 6-8-16,3 6-6 0,6 7 3 16,5 7-23-1,6 23-45-15,5-9-88 0</inkml:trace>
  <inkml:trace contextRef="#ctx0" brushRef="#br0" timeOffset="15844.33">27525 15129 87 0,'0'0'39'15,"0"0"-5"-15,0 0-15 0,0 0 0 16,0 0-18-16,0 0 12 16,2 0 29-16,-2 0 30 15,0 0 3-15,0 0-9 16,0 0 3-16,0 0-18 16,0 0 1-16,0 0-15 15,0 0 2-15,0 0-10 16,0 0 7-16,0 0-5 15,0 0-10-15,0 0 4 16,0 0-9-16,0 0 10 16,0 0-5-16,0 0 18 15,0 0-11-15,0 0 2 0,0 0-10 16,0 0-13-16,3-4-7 16,4 0-1-16,2 0-1 15,5-1 4-15,-1-1-4 16,3 0 2-16,1 1 0 15,-1-2-8-15,-2 2 6 16,2 1-9-16,-4 1-4 16,1 0 15-16,-2 0-13 15,-2 2 12-15,-2 1-13 16,-2 0 13-16,-2 0-12 16,-2 0-9-16,-1 0 8 15,0 0 1-15,0 0 0 16,0 0-13-16,0 0 0 0,0 0-44 15,0 0-42-15,2 0-95 16,-2-1-57-16</inkml:trace>
  <inkml:trace contextRef="#ctx0" brushRef="#br0" timeOffset="16678.96">27576 15295 52 0,'0'0'139'0,"0"0"-66"15,0 0-28-15,0 0-25 16,0 0-4-16,0 0-16 16,0 0 18-16,0 0 9 15,0 0 24-15,0 0-7 16,0 0 10-16,0 0 2 15,0 0-11-15,0 0-3 16,0 0-8-16,0 0 14 16,0 0-21-16,0 0 7 15,0 0-6-15,0 0 16 16,0 0-5-16,0 0-5 0,0 0 0 16,0 0-8-16,0 0 8 15,0 0-21-15,0 0 6 16,0 0-18-16,0 0 19 15,4 0-13-15,4 0-7 16,5 0-1-16,10 0 1 16,3 0 10-16,4 0-10 15,-1 0 0-15,-1 0 6 16,-1 0-8-16,-6 0 2 16,0 0 0-16,-8 0 0 15,-3 0-1-15,-5 0 1 16,-3 0 0-16,-2 0 14 15,0 0-13-15,0 0 28 0,0 0-10 16,0 0 17 0,0 0-16-16,0 0-4 0,0 0-14 15,0 0-2-15,0 0 0 16,0 0-9-16,0 0-4 16,0 0-64-16,0 0-60 15,0 0-91-15,0 0-415 0</inkml:trace>
  <inkml:trace contextRef="#ctx0" brushRef="#br0" timeOffset="21681.19">26195 8453 134 0,'0'0'96'15,"0"0"-46"-15,0 0-18 16,0 0-32-16,0 0 17 16,0 0-7-16,9-42 32 15,-9 41-3-15,0-1-3 16,0 2-3-16,0 0-10 15,0 0-1-15,0 0-22 16,0 0 4-16,0 0 5 16,0 0-5-16,0 0-4 15,0 0 16-15,0 0-15 0,0 0 1 16,0 0 4 0,0 0-5-16,0 0 10 0,0 0-10 15,0 0 3-15,0 0-3 16,0 0-2-16,0 0 1 15,0 0-1-15,0 0 1 16,0 0 0-16,0 0 1 16,0 0 6-16,0 0 22 15,0 0-9-15,0 0 20 16,0 0-24-16,0 0 9 16,0 0-24-16,0 0 12 15,0 0-3-15,0 0-10 16,0 0 0-16,0 0 7 15,0 0-14-15,0 0 3 16,1 0 2-16,9 0-9 0,6 0 11 16,6 0 0-16,9 0 9 15,7-3-3-15,5-4 0 16,-1 2-12-16,-2 1 6 16,-4 0-2-16,-8 1 0 15,-6 2-6-15,-5-2 8 16,-10 3 0-16,-2 0 0 15,-4 0-16-15,-1 0-5 16,0 0-24-16,0 0 31 16,0 0-12-16,0 0 25 15,-6 0 1-15,0 0 20 16,-1 3-11-16,4-3 5 0,0 1-14 16,1 0-5-16,-1 2-73 15,2 1-137-15,-2-1-68 0</inkml:trace>
  <inkml:trace contextRef="#ctx0" brushRef="#br0" timeOffset="22716.78">26141 8693 68 0,'0'0'49'16,"0"0"30"-16,0 0-11 16,0 0-29-16,0 0-32 15,0 0-1-15,0 0 4 0,25-29-8 16,-19 26 18-16,-1 1-14 15,2-1 15-15,-2-1-3 16,-2 3-1-16,0 1 2 16,0-2-12-16,3 2-1 15,1-3 1-15,5 0-10 16,-3 0 9-16,-1 2-5 16,-3-1 0-16,-3 2-2 15,-2 0-5-15,0 0 6 16,0 0 3-16,0 0 3 15,0 0 18-15,0 0-24 16,0 0 30-16,0 0-4 0,0 0 13 16,0 0-10-16,0 0-4 15,0 0-9-15,0 0-15 16,0 0 17-16,0 0-17 16,0 0 9-16,0 0-10 15,0 0 34-15,0 0-13 16,0 0 17-16,0 0-12 15,0 0 1-15,0 0 2 16,0 0-12-16,0 0 17 16,0 0-17-16,0 0 23 15,0 0-22-15,0 0 18 16,0 0-27-16,0 0 4 16,0 0-6-16,0 0-6 15,0 0-2-15,0 0 3 0,0 0-12 16,0 0 20-16,0 0-20 15,0 0 18-15,0 0-8 16,0 0 0-16,0 0-10 16,12 0 2-16,9 0 8 15,7 0 14-15,9 0-8 16,2 0-6-16,4 0 7 16,-5 0-14-16,-2 3-4 15,-7 0-4-15,-2-2 14 16,-3 1-15-16,-3-2 9 15,-2 0 11-15,-2 0-14 16,-7 0 20-16,-2 0-17 0,-7 0 7 16,-1 0 0-1,0 0-6-15,0 0 6 0,0 0 0 16,0 0 0-16,0 0 21 16,0 0-11-16,0 0 20 15,0 0-28-15,0 0-1 16,0 0 1-16,0 0-4 15,0 8-32-15,0-1-122 16,0 1-94-16</inkml:trace>
  <inkml:trace contextRef="#ctx0" brushRef="#br0" timeOffset="60281.35">27533 8071 212 0,'0'0'160'16,"0"0"-106"-16,0 0 28 16,0 0-36-16,0 0-3 15,0 0-42-15,0-8 8 16,0 8-9-16,0 0 0 15,0 0 17-15,0 0-9 16,0 0 12-16,0 0-19 16,0 0 0-16,0 0 9 15,0 0-12-15,0 0 4 16,0 0-2-16,0 0 16 16,0 0 0-16,0 0 8 0,0 0-23 15,0 0 6-15,0 0 3 16,0 0-17-16,0 0 16 15,0 0-10-15,0 0 2 16,0 0 7-16,0 0 17 16,0 0-7-16,0 0 20 15,0 0-37-15,0 0 33 16,0 0-27-16,0 0 25 16,0 0-22-16,0 0 10 15,0 0-7-15,0 0-13 16,0 0 0-16,0 0 6 15,0 0-16-15,0 0 6 0,0-2 4 16,0 2-25-16,6-3 24 16,4 1-12-16,-1 0 7 15,5-1 6-15,0 2-22 16,1 0 9-16,2-1-21 16,-2 1 21-16,1 0-18 15,-4 1 31-15,0 0-23 16,-3 0 6-16,-5 0-5 15,1 0 8-15,-4 0 7 16,1 0-22-16,-1 0 27 16,3 2-22-16,0 5 24 15,-1 4-19-15,1 2 18 16,-2 2 1-16,-1-1-3 16,1 3-6-16,-2 0-1 15,0 2 9-15,0-1-7 0,0 1 7 16,-5 0 2-16,-4 3-5 15,-6 0 10-15,-1 1-6 16,-5 1 14-16,-6 1-14 16,-1-1 0-16,-2 1 1 15,0-6 7-15,0-2-6 16,5-4 10-16,0-4-11 16,5-1-2-16,1-4 12 15,5-2-4-15,3-2 15 16,3 0 1-16,5 0 13 15,2 0-21-15,1 0-15 16,0-5-23-16,0-2 21 16,1-2-24-16,8 2 19 0,4-1-9 15,2 1 8 1,2-1 7-16,1 1 1 0,1 0 0 16,2 1-8-16,0 0 1 15,1 3-11-15,2 1 17 16,-2 2-11-16,-1 0 11 15,0 0-6-15,0 7-2 16,-3 5 9-16,0 4-3 16,-2 0-4-16,-2 1 8 15,-2 2-11-15,-5 1 9 16,0 1 1-16,-4 1-1 16,-3 2 1-16,0 1 0 15,0-2 0-15,-1 4 23 0,-11-5-17 16,0-1 40-1,-4-1-32-15,-2 0 24 0,-7-1-18 16,-4-1 12-16,-4 0-2 16,-3-1-10-16,1-3 12 15,-2-2-12-15,2-4 29 16,4-3-31-16,3-4 24 16,1-1-42-16,4 0 23 15,4-1-11-15,4-8 9 16,3-2-21-16,6 2-5 15,3-1-1-15,2 3 12 16,1-3-6-16,0 2 7 0,0 1-14 16,0 3-6-1,0 1 12-15,0 0-9 0,0 3-8 16,0 0 8-16,0 0-22 16,0 0 19-16,0 0-26 15,0 0 29-15,0 5-3 16,0 1 12-16,0 3 1 15,4 1 0-15,2 1-1 16,2 0-10-16,2-4 5 16,2 2-30-16,1-1 18 15,1-2-40-15,5-2 25 16,15-4-37-16,-2 0-58 16,-4 0-159-16</inkml:trace>
  <inkml:trace contextRef="#ctx0" brushRef="#br0" timeOffset="61113.71">28159 8148 59 0,'0'0'104'15,"0"0"-45"-15,0 0-47 16,0 0 21-16,0 0-24 16,0 0-8-16,0 0 9 15,-22 23 0-15,19-20 38 0,-3 1 13 16,-3 3 34-1,-2-1-39-15,-1 2-8 0,-4 3-21 16,1 2 9-16,-4 0 12 16,-2 5-19-16,0 4 5 15,-1 3-16-15,-2 4 12 16,0-1-29-16,4 3-2 16,4-6 1-16,6-3 0 15,2-5-28-15,8-3 4 16,0-3 24-16,5-3 7 15,8 1-7-15,6-3 3 16,4-3-12-16,4-1 15 16,-2-2-16-16,0 0 17 15,-2 0-7-15,-8-3 0 16,-2 0 0-16,-5 0 6 0,-5 1-5 16,0 1 47-16,-3 1-21 15,0-2 24-15,0 2-40 16,0 0 18-16,0 0-29 15,1 0 8-15,1-2-8 16,-1 2-11-16,2-1 10 16,3-2-3-16,0 2-4 15,-2-1 6-15,1 1-5 16,-2 1-7-16,-1 0 13 16,-1 0-24-16,-1 0 8 15,0 0-8-15,2 0-1 16,-1 0 13-16,1 0-20 15,1 0 4-15,-1 0-37 0,1 0-27 16,3 0-52 0,0-3-20-16,0-3-77 0</inkml:trace>
  <inkml:trace contextRef="#ctx0" brushRef="#br0" timeOffset="61464.71">28207 8321 82 0,'0'0'68'16,"0"0"72"-16,0 0-22 15,0 0 43-15,0 0-36 16,12-72-63-16,-12 70-8 16,0 2-44-16,0 0 3 15,0 0-12-15,0 0-2 16,0 0-11-16,0 0-5 0,0 13 5 16,-2 6 12-1,-8 9-7-15,-2 7 16 0,-3 6 4 16,0 1-12-16,-1 1 12 15,1 0-13-15,0 2 0 16,3-2 9-16,0 1-9 16,-1-2 0-16,2-3 6 15,1-3-12-15,2-5 17 16,2-6-21-16,2-5 12 16,2-6-4-16,1-4-21 15,1-4-39-15,0-3-36 16,0-3-22-16,0 0 15 15,6 0-47-15,3-9 1 0</inkml:trace>
  <inkml:trace contextRef="#ctx0" brushRef="#br0" timeOffset="62846.98">28794 8257 67 0,'0'0'96'0,"0"0"-77"15,0 0-5-15,0 0 14 16,0 0 61-16,0 0-21 16,0 0 20-16,2 0-9 15,-2 0 14-15,0-3-18 0,0 1-28 16,0-3-11-16,0 1-34 16,0-3-4-16,1 0 12 15,-1 1-20-15,0-3 18 16,0 2-8-16,0-1 0 15,0 0 0-15,0-1 0 16,-7 3 1-16,1-5 15 16,0 3-4-16,-1-1 9 15,-1 0-15-15,-1 1 6 16,2 1-12-16,-2 1 0 16,0 2 1-16,0 1-1 15,1-1 7-15,-1 4 3 0,-2 0-20 16,-1 0 13-16,-3 0-13 15,0 4 17-15,-1 5-8 16,0 0 1-16,0 1 0 16,4 2-1-16,-1-2 2 15,4 2-3-15,1 0-12 16,4 0 5-16,1 1-27 16,3 1 30-16,0-2-1 15,6 1 7-15,12-2 7 16,7-2-7-16,7-4-17 15,2-3-22-15,3-2 6 16,-3 0-39-16,-7 0 31 16,-7-6 7-16,-7 2 21 0,-9-2 13 15,-2-1 20 1,-2-3 20-16,0-1-9 0,-9-2-23 16,-6 0 5-16,-3-3-10 15,-4 0-2-15,-5 2 29 16,0 0-29-16,-1 3 1 15,3 2 4-15,-1 4 1 16,7 4-7-16,-2 1 1 16,2 0-8-16,4 9 1 15,2 6 5-15,3 6-28 16,4 0 6-16,3 1-10 16,3 3 25-16,0-1 6 15,3-1-27-15,13-3 27 16,6-6-34-16,6-3 26 15,5-4-16-15,3-7 6 0,2 0-44 16,0 0-19-16,-3-2 31 16,-2-8 26-16,-4 0 25 15,-6 0 1-15,0 0-1 16,-8 3 7-16,-1 3 20 16,-4 1-8-16,-1 1 17 15,-1 2-12-15,0 0-4 16,1 0-2-16,0 8-10 15,0 1 6-15,-2 3-11 16,-2 0-1-16,-4 5 5 16,-1 0 7-16,0 0 0 15,0 3-1-15,-10 1 18 16,-5 3 3-16,-3 3 25 0,-4 2-34 16,-5 5 12-1,-5 2-28-15,3 3 35 0,-3 2-30 16,2 0 14-16,4 0-19 15,2-3-6-15,4-1 6 16,4-3-7-16,4-2-1 16,0 1 0-16,5-4 0 15,1-1 5-15,-1-2-13 16,4-5 2-16,0-6 6 16,2-5 0-16,1-4-2 15,0-3 2-15,0-3-13 16,0 0 12-16,0 0-26 0,6-12 1 15,5-1-68-15,1-4-127 16</inkml:trace>
  <inkml:trace contextRef="#ctx0" brushRef="#br0" timeOffset="63247.12">28839 8815 456 0,'0'0'211'16,"0"0"-158"-16,0 0-4 16,0 0-23-16,0 0-17 15,0 0-9-15,0 0-2 0,2 16 2 16,-2-4 1 0,0 2 12-16,0 1-12 0,0-1 4 15,0 3 5-15,0-1-19 16,0-2 18-16,1 0-18 15,9-5 8-15,3-1 0 16,3-2 0-16,7-3 1 16,5-3-2-16,5 0-9 15,0-1 2-15,-2-10-23 16,-6-3 14-16,-4 2-8 16,-9 0 26-16,-9 2 0 15,-3-2 37-15,-4 2 9 16,-19 2-1-16,-10 0-28 15,-5 7-16-15,-9 1 18 16,-2 0-18-16,-15 12-2 0,13 3-71 16,11 1-258-16</inkml:trace>
  <inkml:trace contextRef="#ctx0" brushRef="#br0" timeOffset="92716.03">28581 14626 29 0,'0'0'51'15,"0"0"-7"-15,0 0 41 16,0 0 6-16,0 0 9 15,0 0-19-15,0-6-31 16,-2 6-8-16,2 0-16 16,0 0 6-16,0 0-31 15,0 0 13-15,0 0-12 16,0 0 3-16,0 0-4 16,-2 0 9-16,2 0 16 15,0 0 0-15,0 0 11 0,0 0-14 16,0 0 9-1,0 0-20-15,0 0 8 0,0 0-20 16,0 0 1-16,0 0 1 16,0 0-1-16,0 0 14 15,0 0-4-15,0 0 24 16,0 0-16-16,0 0 11 16,0 0-17-16,0 0 10 15,0 0-13-15,0 0 2 16,0 0-7-16,0 0-4 15,0 0-2-15,0 0 8 16,0 0-14-16,0 0 11 16,0 0-10-16,0-2 3 15,0 2 3-15,0 0-15 16,0 0-6-16,0 0-4 0,0 0-20 16,4 0 6-16,2 0 39 15,2 0 5-15,-1 0-5 16,3 0 12-16,0 2-12 15,-1 4-7-15,-2 1 6 16,3 3-7-16,-2 1 7 16,1 2 2-16,1 2 2 15,-1 2-1-15,0 2 1 16,1 0-3-16,-2 1-1 16,-2 0 0-16,-1 0 1 15,-5 0 0-15,0 2 0 16,0-3 1-16,-2 2 6 0,-7-1-1 15,-4-3-6-15,-1 3 11 16,-5-3-11-16,-1 1 9 16,-3-3-8-16,0-1 0 15,1-3 7-15,5-2-7 16,1-4 4-16,7-2-4 16,3-3 11-16,3 0-12 15,3 0 15-15,0 0-15 16,0-3-11-16,0-5-7 15,5-4 13-15,7 1 3 16,5-4 4-16,2 3-9 16,0 1 11-16,0 0-5 15,-4 5 1-15,-3 3-1 16,-6 3-5-16,-2 0-17 16,1 0 0-16,-1 7 23 0,1 8 7 15,1 2-7-15,0 2 14 16,-2 2-13-16,1 4 15 15,-2 0-15-15,-2 1 8 16,1 4 4-16,-2 3 0 16,0 3 7-16,-9 1-10 15,-7 2 9-15,-1 0-18 16,-4-2 28-16,1-2-15 16,0-7-2-16,0-4-2 15,1-5 4-15,1-4 18 16,0-5-16-16,2-5 16 15,1-3-20-15,0-2 37 16,-1 0-41-16,-1-3 1 0,-1-7-8 16,3-3-1-1,-1 0-1-15,2-2-15 0,1 1 16 16,3 2 0-16,-1 1-7 16,-1 2 10-16,2 4-10 15,1 1 5-15,-1 2 2 16,2-1 0-16,2 3-6 15,3 0 6-15,0 0-12 16,3 0 11-16,0 0-17 16,0 0 18-16,0 0-16 15,0 0 5-15,0 0-18 16,0 0-6-16,0 0 12 0,3 3 5 16,7 2 18-1,3 1-26-15,3 2 7 0,3-1-24 16,2-2-12-16,16 2-97 15,-6-5-60-15,-3 1-153 0</inkml:trace>
  <inkml:trace contextRef="#ctx0" brushRef="#br0" timeOffset="93381.35">28866 15223 168 0,'0'0'124'0,"0"0"-84"16,0 0-39 0,0 0 18-16,0 0 9 0,0 0 13 15,30-77 0-15,-30 69 6 16,0 2 10-16,0-2-11 16,0 2-10-16,0 0-1 15,-3 2 32-15,3 0-22 16,-2 3 9-16,2-2-17 15,0 1-22-15,0 2 6 16,0 0-21-16,0 0 0 16,0 0-1-16,-1 0-8 15,-2 0-17-15,1 0 16 16,0 3 9-16,0 4 1 16,-1 3 10-16,0 6-9 15,-3 3 27-15,0 3-20 0,0 3 11 16,-1 2-19-1,1 1 19-15,3-3-12 0,1 0 5 16,2-5 4-16,0-1-3 16,6-4 4-16,11-2-17 15,6-2 17-15,5-5-5 16,10-4 8-16,4-2-8 16,6-4-2-16,1-14-3 15,3-4-7-15,-4-3 0 16,-5-2-8-16,-8 0 8 15,-12 3-27-15,-9 0 20 16,-13 1-14-16,-1 1-8 16,-15 1-10-16,-13-1 16 15,-9-1 2-15,-9 2 6 16,-4 2 15-16,-5 1-3 0,1 1 2 16,1 5 2-16,5 4 22 15,6 5-8-15,9 3 12 16,10 0-19-16,9 9-8 15,6 12-16-15,8 7-19 16,0 6 5-16,8 7-38 16,25 19-13-16,-2-10-102 15,1-5-326-15</inkml:trace>
  <inkml:trace contextRef="#ctx0" brushRef="#br0" timeOffset="94583.08">29812 14988 176 0,'0'0'238'0,"0"0"-91"15,0 0-51-15,0 0-7 16,0 0-37-16,0 0-9 16,0 0-14-16,1-9-7 15,-1 5 1-15,0-2-16 16,-3-1 8-16,0 3-14 0,0-1 0 15,-1 2-1-15,-6-2-13 16,-2 3-2-16,-9 1-2 16,-4 1 5-16,-7 0-6 15,-4 3 18-15,0 8 0 16,1 2 4-16,2 0-4 16,4 0 1-16,4 1-1 15,6 2 12-15,5-4 2 16,7 2-14-16,2 0 8 15,5 0-8-15,0-2 0 16,6 0 0-16,11-3 0 16,7-3-10-16,4-3 10 0,6-3 1 15,2 0 0-15,4-9 1 16,1-6-2-16,-3-3 0 16,-2-2-23-16,-6-2-3 15,-8 3-5-15,-11 1 17 16,-7 1-6-16,-4 1-24 15,-13 4 14-15,-14 2 14 16,-9 3 5-16,-6 2-27 16,-5 5 22-16,0 0 4 15,3 0 12-15,6 3 1 16,9 6 51-16,8 2-33 16,9 2-5-16,6 1-14 15,6 0-10-15,0 1 10 16,15 1-18-16,7-2 8 15,5-2 10-15,3-1 0 0,3-3 0 16,1-1 9-16,2-3-9 16,1-1 0-16,0-3-2 15,-3 0-8-15,-2 0 10 16,-4-1-5-16,-3-6-1 16,-2-2 12-16,-2 2-6 15,-3-2 13-15,-5 4 18 16,-4 0 16-16,-2 2-17 15,-4 3-13-15,-3 0-17 16,0 0 22-16,0 0-16 16,0 1 1-16,-3 8-6 15,-4 5 13-15,-2 3 17 16,2 1-14-16,-5 2 3 0,3 3-18 16,-5 4 24-16,-2 3-15 15,-3 3 22-15,-5 8-17 16,-5 1 0-16,-2 1-15 15,-3 3 12-15,-2-4-2 16,2 1-10-16,4-7 0 16,3-3 6-16,6-6-14 15,5-8 17-15,7-4-12 16,3-5 2-16,3-3-7 16,3-4 1-16,0-3-24 15,0 0-18-15,3 0-30 16,10 0-8-16,19-7-33 15,-3-6-16-15,0-3-168 0</inkml:trace>
  <inkml:trace contextRef="#ctx0" brushRef="#br0" timeOffset="95014.8">29775 15508 400 0,'0'0'216'16,"0"0"-105"-16,0 0-31 15,0 0-30-15,0 0-5 16,0 0-33-16,0 0-12 16,0 0-2-16,0 5 2 15,1 5 1-15,2 0 0 0,-1 2-1 16,1 2 0 0,0-2 4-16,0 1-2 0,2 1 1 15,0 0-2-15,2 0 11 16,2-3-4-16,5 0-8 15,1-3-5-15,2-5 5 16,5-3 10-16,3 0 1 16,3-3 0-16,1-10-11 15,-1-4 0-15,-3-2-4 16,-4-2 3-16,-9 0 1 16,-7-1-7-16,-5 3-15 15,-3-1-28-15,-17 3 29 16,-4 5 15-16,-7-2 5 15,-8 7 2-15,0 4 0 16,0 3-1-16,0 3 0 0,1 13-18 16,1 18-44-16,10-4-91 15,8-2-375-15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9:13:15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25228 11451 97 0,'0'0'39'0,"0"0"-38"15,0 0-1-15,0 0-7 16,0 0 7-16,0 0 7 15,15-12-1-15,-14 12-3 16,-1 0 8-16,0 0-5 16,0 0-6-16,0 0 0 15,0 0 1-15,0 0 51 16,0 0 10-16,0 0 24 16,0 0-5-16,0 0 10 15,0 0-32-15,0 0-19 0,0 0-12 16,0 0-27-16,0 0 9 15,0 0-9-15,0 0-2 16,0 0 2-16,0 0-1 16,0 0 0-16,0 0 7 15,0 0 16-15,0 0 15 16,0 0 4-16,0 0-9 16,0 0 6-16,0 0-20 15,0 0 15-15,0 0-12 16,0 0 13-16,0 0-5 15,0 0-8-15,0 0-8 16,0 0-13-16,0 0 6 16,0 0-7-16,0 0 0 15,0 0-8-15,0 0 7 0,0 0-21 16,0 0-10-16,8 0-10 16,3 0 41-16,2 6 1 15,0-1-12-15,4-1 12 16,-1-2 0-16,3 0 16 15,-2 0-15-15,2-2 12 16,-2 0-12-16,-2 0 0 16,-2 0-1-16,-3-2-2 15,-2-1 1-15,-2-1-7 16,-1 0 8-16,-1 0 1 16,-1 0 8-16,-2 0-9 15,1 2 10-15,-2 0-8 0,0 1-1 16,0 1 5-16,0 0-5 15,0-2-2-15,0 2-2 16,0 0 3-16,1 0-19 16,-1 0 18-16,0 0-12 15,0 0 11-15,0 0-11 16,0 0-16-16,0 0-7 16,0 6 13-16,0 7 23 15,0 5 0-15,-1 6 22 16,-5 7-8-16,0 6 14 15,-1 2-18-15,1 5-4 16,-2 1 7-16,-2 2-13 16,1 1 10-16,-3 1 0 15,0-1 11-15,0 1-21 0,3-2 11 16,-1-5-10-16,2-6-1 16,3-5 7-16,4-9-7 15,-1-6 5-15,2-6-4 16,0-6-2-16,0-1 2 15,0-3 5-15,0 0-5 16,0 0 13-16,0 0-8 16,0 0-3-16,0 0-3 15,0-3-26-15,0-9-46 16,0-8-42-16,0 1-41 16,0 1-151-16</inkml:trace>
  <inkml:trace contextRef="#ctx0" brushRef="#br0" timeOffset="1032.84">25231 11913 383 0,'0'0'130'16,"0"0"-83"-16,0 0-38 15,0 0 36-15,0 0 15 16,0 0-39-16,0 0-21 16,9-8 8-16,3 7-3 0,3 1 3 15,7-1 11-15,4-2-19 16,0 0 3-16,4 0-3 16,2-2 1-16,1-1-1 15,-2 0-11-15,-3 1 10 16,-4 2-21-16,-7 0 21 15,-6 1-13-15,-5 2 13 16,-4 0-6-16,-2 0 5 16,0 0-8-16,0 0-3 15,0 0 12-15,0 0-7 16,0 0 6-16,0 0 4 16,0 0-4-16,1 0-20 15,4 0-17-15,2 0 27 0,4 0 11 16,-4 0-9-1,-1 0-4-15,-1 0 13 0,-2 0 2 16,-3 0-1-16,0 0 6 16,0 0 56-16,0 0 16 15,0 0-9-15,-2 0-21 16,-1 0-17-16,0-1 1 16,2 1-6-16,-1 0-5 15,2 0-20-15,0 0-2 16,0 0 1-16,0 0-2 15,0 0-11-15,0 0 6 16,0 1 6-16,0 7 0 16,0 4 1-16,0 2 0 15,0 4-2-15,2 2 4 16,1 4 1-16,0-1-2 0,3 1-1 16,1-3 0-1,2-3-1-15,2-3-7 0,3-3 8 16,4-3 0-16,3-4 1 15,1-2 7-15,5-3-7 16,0 0 7-16,0 0-8 16,3-5 0-16,-2-8-8 15,1-1-21-15,-4-5 4 16,-3-1 19-16,-5 1-1 16,-2-5 14-16,-8 3 1 15,-2-1-7-15,-5 0 25 16,0-2-4-16,-2 1-13 15,-8 0-9-15,-7 0 0 0,1-1 19 16,-3 1-18-16,0 3 18 16,2-4-18-16,-1 5 13 15,3 1-14-15,-1 1 0 16,2 6-7-16,-1 1-12 16,0 4 4-16,-3 6-14 15,-4 0 21-15,-5 1-15 16,-6 14 22-16,0-1-13 15,-1 6 13-15,6-4 1 16,1 2 0-16,3-1 0 16,5 0 0-16,5 2-1 15,7 0-3-15,4 1 2 16,3-1-12-16,9 3 13 16,16 1-28-16,8-3 0 0,9-1 17 15,31-2-30-15,-8-7-69 16,-5-6-238-16</inkml:trace>
  <inkml:trace contextRef="#ctx0" brushRef="#br0" timeOffset="1733.91">26041 11773 199 0,'0'0'205'16,"0"0"-110"-16,0 0-27 16,0 0 13-16,0 0-20 15,0 0-43-15,0 0-8 16,-12-2-10-16,12 2 5 15,0 0-5-15,0 0 0 16,0 0 0-16,0 0-1 16,0 0 0-16,0 0-5 15,0 0 5-15,0 0 0 16,-1 0 0-16,-2 7 2 16,0 3 5-16,0 3-5 0,0 2 15 15,1 3-3-15,-1 3-6 16,2 3 17-16,-1 1-14 15,2-1 10-15,0 0-20 16,0-1 8-16,6-5-8 16,8-1 13-16,2-5-13 15,3 0-5-15,1-7 5 16,4-2 8-16,3-3 2 16,-1 0-9-16,4-5 12 15,-2-10-4-15,1-2-9 16,-1-2-10-16,-2-3 10 15,-2-5 0-15,-5 4-5 0,-6-2 5 16,-2 3 0 0,-8-1 16-16,-3 4-14 0,0-2-2 15,-5 2 13-15,-8-2-5 16,-5 1 20-16,-4 2-19 16,-5 0-9-16,-5 3-11 15,-2 1 10-15,-3 7-3 16,-3 4 2-16,1 3-4 15,3 0 4-15,6 7-16 16,5 5 0-16,6 1-34 16,6 4-66-16,4 1-28 15,9 11-8-15,0-3 9 16,0-3-22-16</inkml:trace>
  <inkml:trace contextRef="#ctx0" brushRef="#br0" timeOffset="3216.24">26745 11586 75 0,'0'0'88'16,"0"0"-17"-16,0 0-5 16,0 0-24-16,0 0-12 15,0 0 9-15,0 0 5 16,-34-7 42-16,25 3-28 15,0 0-3-15,2 0 2 16,2-1 16-16,2 3-24 16,0-1-36-16,1 1-4 15,1 1-8-15,-1 0 18 16,2 1-18-16,0 0 10 16,0 0-11-16,0 0-1 0,0 0-10 15,0 0-5-15,0 0 7 16,2 0-4-16,4 1 7 15,3 3-17-15,4 0 12 16,-1-1 11-16,5 1 14 16,-2-2-11-16,4-1-2 15,-1-1 4-15,4 0-4 16,1 0-2-16,-1-7 8 16,4-3-9-16,-3-2 4 15,0 0-4-15,-4 0 5 0,-1 0-3 16,-3 2 1-1,-5 2 0-15,-4 2 6 0,-1-1-7 16,-2 2 4-16,0 2 4 16,-3 0-6-16,0 2 0 15,0 1-4-15,0 0 2 16,0 0-13-16,0 0 12 16,0 0 1-16,0 1 0 15,-5 10 1-15,-1 6 8 16,-1 7-9-16,1 2 10 15,-1 10-10-15,2 3 10 16,1 2-4-16,0 2-5 16,0 2 5-16,-1 0-5 15,-2 2-2-15,1 0 2 16,-1-3 3-16,1-1-3 0,1-8-2 16,-1-8 2-16,3-7-1 15,2-9 0-15,1-5 1 16,0-3-2-16,0-3 3 15,0 0-4-15,0 0-5 16,-2-11-28-16,1-2-30 16,-5-7 2-16,-2 1-27 15,1 4-138-15</inkml:trace>
  <inkml:trace contextRef="#ctx0" brushRef="#br0" timeOffset="3537.41">26736 11872 160 0,'0'0'185'0,"0"0"-113"16,0 0-60-16,0 0 5 16,0 0 5-16,0 0-11 15,0 0 0-15,0 0-10 16,0 0 21-16,5 0 11 15,4 0 19-15,8 0-9 16,7 0-5-16,11 0-14 16,8 0-11-16,8 0-10 15,4 0 4-15,-3-5-14 16,0-1 1-16,-7 0-37 16,-9 0-15-16,-8 0 19 15,-10 1-26-15,-8 0-43 0,-7 2-20 16,-3 2 10-1,0 1 25-15,-8 0 32 0</inkml:trace>
  <inkml:trace contextRef="#ctx0" brushRef="#br0" timeOffset="4317.3">27260 11644 7 0,'0'0'244'15,"0"0"-143"-15,0 0-50 16,0 0-14-16,0 0-14 16,0 0-18-16,0 0-5 15,16-19 0-15,-15 19-13 16,-1 0 11-16,0 0-24 16,0 0 26-16,0 7 54 0,-1 5 3 15,-5 3-6-15,0 2-30 16,-1 3-3-16,-1-4-17 15,0 1 10-15,0-2-9 16,2-2 9-16,3 1-11 16,3-5 0-16,0 1-1 15,0-3-6-15,9 3-15 16,7-3 22-16,4-2 0 16,4 2 6-16,-1-3 5 15,0 2-10-15,-5-1 7 16,0 1-7-16,-6 2-2 15,-1 0 1-15,-2 1 0 16,-3 2 0-16,-1-1 0 16,0 2 9-16,-4 1-7 15,3-1 22-15,-2 1-13 0,-1-1 11 16,-1-3-15-16,0 2-1 16,0-3-6-16,0-1 0 15,0 0 18-15,-5 1 15 16,-8-2-3-16,-3 1-17 15,-8 0 16-15,-3-1-28 16,-4-2 12-16,0-2-12 16,-1-2 21-16,7 0 11 15,3 0-7-15,5-6 16 16,5 0-30-16,5-1 2 16,4 3-14-16,1 0 0 15,2 1-5-15,0 1-12 0,0-2-38 16,9 0 15-16,6 0-11 15,2 0-8-15,9-2-35 16,-2 2-115-16,-6 1-93 0</inkml:trace>
  <inkml:trace contextRef="#ctx0" brushRef="#br0" timeOffset="5459.42">27285 11626 556 0,'0'0'87'0,"0"0"-57"16,0 0 12-16,0 0 10 16,0 0-29-16,0 0-9 15,0 0 1-15,-6-4 1 16,6 4 23-16,0 0-8 16,0 0 6-16,0 0-24 15,0 0 8-15,0-1-9 0,0 1-11 16,0 0-1-1,3 0-27-15,6 0 6 0,6 0 21 16,6 0-6-16,10 0 12 16,8-3-12-16,3 0-23 15,-2-2-9-15,-2 1-5 16,-5-1-5-16,-4 2 5 16,-10-2 0-16,-2 2 30 15,-7 2-4-15,-5-3 17 16,-2 3 12-16,-3 1 31 15,0 0 2-15,0 0 6 16,0 0-15-16,0 0 3 16,0 0-12-16,0 0-27 15,0 0 0-15,0 0-13 16,0 0-13-16,0 0-56 0,4 0-32 16,3 0 86-16,-1 0 7 15,1 0-2-15,-1 0-16 16,1 0-5-16,-1 0-8 15,1 0 0-15,1 2-28 16,2 1 22-16,-1-2 15 16,0-1 27-16,-1 0 14 15,-1 0 2-15,-3 0 22 16,-2 0 11-16,-1 0 66 16,-1 0 30-16,0 0-14 15,0 0-18-15,0 0-22 16,0 0-43-16,0 0-15 0,0 0-9 15,0 0-7 1,0 0-2-16,0 0 3 0,0 0-8 16,0 0 13-16,0 0-13 15,0 0 7-15,0 0-2 16,0 0-4-16,0 0 5 16,0 0 0-16,-1 2 1 15,-4 7 8-15,-2 0-9 16,0 6 22-16,-2 2-11 15,-2 3 14-15,-1-1-1 16,3 2-5-16,2 0-10 16,-2 0-9-16,3 0 6 15,0 1-5-15,1-1 3 16,1-3 2-16,4-1-12 16,0-2 3-16,0-4 2 0,6-3-16 15,11-1 12-15,6-2 5 16,7-1 2-16,3-3 8 15,1-1-9-15,-2 0-2 16,-7 0-7-16,-4 0 7 16,-9 0-19-16,-3 0 18 15,-6 0 2-15,-3 0 1 16,0 0 12-16,0 0-2 16,0 0 5-16,0 0 12 15,0 0-2-15,0 0-26 16,0 0 3-16,0 0-3 15,0 0-9-15,0 0-12 16,0 0-34-16,0 0-9 0,0 0-40 16,0 0-23-16,0 0-112 15,0 0-112-15</inkml:trace>
  <inkml:trace contextRef="#ctx0" brushRef="#br0" timeOffset="5850.53">27871 11543 218 0,'0'0'310'16,"0"0"-220"-16,0 0-60 15,0 0 33 1,0 0-26-16,0 0-32 0,0 0-5 15,-6-9-14-15,6 9-24 16,0 0 27-16,0 9-1 16,0 8 12-16,0 12 1 15,0 5 28-15,0 10 16 16,0 5 7-16,-3 6-9 16,0 2-23-16,-1 1 11 15,-2-1-18-15,2 1 21 16,1-4-22-16,1-5-2 15,2-3-10-15,0-9 0 16,0-6 0-16,0-8-14 16,0-4-15-16,3-8-37 0,6-11-37 15,-3 0-103-15,0 0-83 16</inkml:trace>
  <inkml:trace contextRef="#ctx0" brushRef="#br0" timeOffset="6834.42">28293 11826 208 0,'0'0'169'0,"0"0"-129"15,0 0 9-15,0 0 26 16,0 0 0-16,0 0-21 16,0 0-5-16,0 0 3 15,0 0-8-15,0 0-6 16,0 0-19-16,3 0-19 16,5 0-5-16,5 0-2 15,4 0 7-15,7 0 0 16,1 0-36-16,0 0-22 0,-1 0-39 15,-4 0 0 1,-4-3-14-16,-6 1-7 0,0-1 39 16,-8 3 25-16,-2 0 34 15,0 0-94-15</inkml:trace>
  <inkml:trace contextRef="#ctx0" brushRef="#br0" timeOffset="7134.39">28331 11877 55 0,'0'0'85'16,"0"0"-55"-16,0 0-9 16,0 0 29-16,0 0 24 15,0 0-48-15,0 0 11 16,33 12-15-16,-16-12 37 16,1 0 6-16,2 0-16 0,2 2-30 15,2-2-8-15,-3 0-4 16,3 2-6-16,-3-2 6 15,-5 1-7-15,-3 1 0 16,-2-1 6-16,-5 0-8 16,0 1 2-16,-3-2 0 15,0 1 0-15,0 1 0 16,1-2 1-16,2 1 0 16,3 0-1-16,0 0-2 15,-1-1-47-15,-5 0-245 0</inkml:trace>
  <inkml:trace contextRef="#ctx0" brushRef="#br0" timeOffset="27121.72">29114 11428 7 0,'0'0'135'0,"0"0"-62"15,0 0-30-15,0 0 51 0,0 0-16 16,0 0 3 0,-8 0-10-16,7 0-31 0,1 0 0 15,0 0-19-15,-2 0 9 16,2 0-23-16,0 0 18 16,-1 0-18-16,1 0 13 15,0 0 13-15,-2 0-11 16,2 0 4-16,0 0-17 15,0 0 22-15,0 0-23 16,0 0 18-16,0 0-26 16,0 0 9-16,0 0-9 15,0 0-1-15,0 0 1 16,0 0-19-16,0-1 18 16,0-4-21-16,8-2 12 15,-1 0 17-15,1-1-13 0,-1 2 8 16,-1 2-3-16,-3 2 1 15,0 2-16-15,2 0-21 16,-1 0-7-16,3 0 27 16,1 4-16-16,-2 0 32 15,0 0-18-15,0 1 19 16,0-2 0-16,-2 0-1 16,1 1 1-16,-1 0-5 15,1 2 4-15,-2-1 1 16,1 0-10-16,0 2 17 15,0-2-13-15,-1 1 8 16,-2-1-4-16,-1 1 2 0,0 2-11 16,0 3 10-16,-3 3 2 15,-9 6 7-15,-3 2-1 16,-2 3-7-16,-2 1 7 16,2-1-6-16,2-1-1 15,1-3-1-15,4-2 1 16,0-2 0-16,2-5-1 15,2-5 7-15,1-1-11 16,4-5 13-16,1-1-5 16,0 0-2-16,0 0-1 15,0 0 9-15,0 0 7 16,0 0 1-16,0 0-7 16,0 0 19-16,0 0-27 0,0 0 18 15,0 0-20 1,0 0 19-16,0 0-19 0,0 0 1 15,0 0-1-15,0 0 0 16,0 0 0-16,0 0-14 16,0 0 13-16,1 0-4 15,4 0-3-15,0 0 16 16,4 0-9-16,2 0 1 16,1 1 0-16,6 3 0 15,0 4-11-15,1 0 10 16,4 3-6-16,-4-1 5 15,4 1-18-15,-3 2 20 16,-3 1-21-16,-1 0 11 16,-2 0 10-16,-2 0-13 15,-5 2 13-15,-2 0-13 0,-4 1 12 16,-1 1 1 0,0 1 5-16,-13 1-4 0,-7 0 8 15,-2 1-9-15,-1 0 1 16,-3 1 1-16,-1-2-2 15,-2-2 1-15,3-3 8 16,0 0-8-16,5-2 1 16,2-5 2-16,3 0 2 15,4-4 1-15,3-2 16 16,0-2 0-16,4 0 19 16,1 0-39-16,1-8-3 15,0-3-6-15,1 0 5 16,-1-2 2-16,2 2-7 0,-1 1 6 15,1 2-1 1,-1 4 1-16,0 1-11 0,0 3 2 16,1 0-28-16,-1 0 8 15,2 0-15-15,-1 0 8 16,-1 0-40-16,1 10 4 16,1 1-80-16,0-2-159 0</inkml:trace>
  <inkml:trace contextRef="#ctx0" brushRef="#br0" timeOffset="28117.02">29833 11368 170 0,'0'0'153'0,"0"0"-83"16,0 0-23-16,0 0 22 16,0 0-40-16,0 0-17 15,0 0-2-15,-6 0-10 16,3 0 15-16,0 0-14 0,0 0-2 16,-3 5-1-16,0 2 2 15,-2 2 0-15,-2-1 2 16,0 0-1-16,-1 1-1 15,-4 2 0-15,2-1 6 16,-4 3-9-16,4-1 11 16,-3 0-13-16,-1 1 12 15,-4 2-7-15,-1 4 0 16,0 2 0-16,-3 3 1 16,2 1-1-16,-1 4 18 15,3 0-18-15,3 0 10 16,0 0-9-16,6-2-2 0,1-1 1 15,5 1 0 1,2 0 0-16,4 1 0 16,0 1 10-16,7-1-10 0,9 1 25 15,4 2-25-15,5 1 17 16,2-2-14-16,-1 2 1 16,1-5-4-16,-2-4 0 15,1-4-1-15,-4-8-12 16,1-7 12-16,0-4-15 15,0 0 15-15,-5-3 2 16,-2-8 28-16,-7 0-16 16,-6-1 17-16,-3-1 3 15,0 1-15-15,-12 0-5 16,-4-4-13-16,-2 0 12 16,-3 2-5-16,2 0-10 0,4 4 4 15,0 3-2-15,6 3 1 16,1 4-1-16,2 0-21 15,-4 0-38-15,-4 10 5 16,-5 10 2-16,-3 5 44 16,-2 5-9-16,3 3 17 15,5 1-8-15,14 10-34 16,2-10-109-16,6-7-86 0</inkml:trace>
  <inkml:trace contextRef="#ctx0" brushRef="#br0" timeOffset="29136.38">30352 11413 78 0,'0'0'113'0,"0"0"-46"16,0 0-20-16,0 0-47 15,0 0-16-15,0 0-43 16,0 0 27-16,-3-3 32 16,3 3 4-16,0 0 39 15,0 0-4-15,-3 0 28 16,-6 0-27-16,-2 0-21 15,-2 0-18-15,-6 3-2 0,-4 3 1 16,-2 3-13 0,-1 2 2-16,-2 1-3 0,1 2 13 15,2 1 2 1,3 2 2-16,1 3-1 0,4-3-4 16,7 3 3-16,3-3-1 15,7 1 7-15,0-3-6 16,7-4-1-16,14-1-6 15,6-7 5-15,6-3-10 16,4 0 11-16,4-13 4 16,0-4-4-16,-2-3-18 15,-4-1-23-15,-9 1 20 16,-8 3 21-16,-14 3 10 16,-4 2-9-16,-7 4 11 15,-19 2-2-15,-5-2 3 0,-6 4-13 16,-5 0 6-16,2 1 10 15,2 2 6-15,7 1 8 16,6 0-3-16,7 0 9 16,7 0-36-16,4 1 0 15,5 7-39-15,2 3-10 16,0-2-29-16,9 2 39 16,9-2 10-16,3 1 10 15,5-3-8-15,0 3-2 16,4-6 13-16,2-1-44 15,0-3 14-15,1 0 8 16,0 0 34-16,0-4 4 16,-1-6 0-16,-3-2 33 0,-2 1-14 15,-3 2 1 1,-5 4-20-16,-5 2 18 0,-4 3-18 16,-4 0-1-16,-2 0-12 15,-2 1 13-15,-2 9 0 16,0 0 0-16,0 3 23 15,0 4-8-15,0 3 5 16,0-1-14-16,-2 0 8 16,1 1-14-16,1-3 1 15,0-1 1-15,0-2-1 16,0 0-1-16,4-5 1 16,4-1-2-16,2-2-41 0,1 2 21 15,-4-3-35 1</inkml:trace>
  <inkml:trace contextRef="#ctx0" brushRef="#br0" timeOffset="29434.71">30559 11754 51 0,'0'0'69'0,"0"0"-23"16,0 0 2-16,0 0-1 16,0 0-3-16,0 0 29 15,-89 89-12-15,74-63-14 16,0 8-6-16,0 5-2 15,-2 3-26-15,0 6 3 16,0 5-16-16,-2-1 2 16,0 2 4-16,0 1-6 15,2-4 0-15,0-1 7 0,2-5-16 16,3-7 18-16,1-7-18 16,3-7 18-16,3-9-16 15,4-9 7-15,1-6-39 16,0 0-19-16,1-1-11 15,9-9 20-15,1-3 3 16,-3 3-29-16,-4 0-150 0</inkml:trace>
  <inkml:trace contextRef="#ctx0" brushRef="#br0" timeOffset="29850.41">30419 12260 84 0,'0'0'283'0,"0"0"-169"16,0 0-77-16,0 0-24 15,0 0-7-15,0 0-6 16,0 0-1-16,-2 59-13 15,19-46 14-15,4-4-11 16,6-2 10-16,4-4-6 16,6-3 5-16,5 0 4 15,1-10 4-15,3-5-6 16,-5-3 0-16,-8 1-13 16,-11 2 11-16,-13 3-19 0,-9 2 14 15,-11 2 14-15,-18 0-2 16,-13 5 15-16,-6-2 3 15,-6 5-6-15,-1 0 15 16,4 0 1-16,4 0 21 16,6 3-53-16,3 11-1 15,12 1-56-15,5-1-282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33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274 106 800,'0'0'1342,"0"0"-607,0 0-222,0 0-1,0 0-30,0 0-116,-9-18 591,4 17-926,0 2 0,1-1 0,-1 0 1,0 1-1,0 0 0,1 0 0,-1 0 1,0 1-1,1 0 0,-1-1 1,1 2-1,0-1 0,-1 0 0,1 1 1,0 0-1,1 0 0,-1 0 0,0 0 1,1 1-1,0-1 0,0 1 1,-4 6-1,-3 4 90,0 0 0,1 0 1,1 1-1,1 0 0,-8 19 1,13-28-114,0 0 1,0 1-1,0-1 1,1 0-1,0 1 1,0-1-1,1 1 1,0 0-1,0-1 1,0 1-1,2 9 1,-1-13-12,0-1 1,0 1 0,1 0 0,-1 0-1,1-1 1,-1 1 0,1-1 0,0 1-1,0-1 1,0 0 0,0 0 0,0 0-1,1 0 1,-1 0 0,0 0 0,1-1-1,0 1 1,-1-1 0,1 0 0,0 0-1,0 0 1,0 0 0,-1 0 0,1 0-1,0-1 1,4 1 0,11 1-22,-1 0 0,1-1 0,-1 0 0,1-2 0,-1 0 0,1-1 0,-1 0 0,0-2 0,22-6 0,-33 7 44,0 1 0,0 0-1,0-1 1,-1 0-1,1-1 1,-1 1 0,1-1-1,-1 0 1,0 0-1,-1-1 1,1 1 0,-1-1-1,0 0 1,0 0-1,0 0 1,-1-1 0,0 0-1,0 1 1,0-1-1,-1 0 1,0 0 0,0-1-1,0 1 1,-1 0-1,0 0 1,0-1 0,-1-12-1,0 8-70,0 0 0,-1 1 0,-1-1-1,0 0 1,0 0 0,-1 1 0,-1-1 0,1 1-1,-2 0 1,1 0 0,-2 0 0,1 1 0,-1 0-1,0 0 1,-1 0 0,0 1 0,-1 0-1,1 0 1,-11-6 0,12 10-114,0 1-1,0 1 1,-1-1 0,0 1-1,1 0 1,-1 1 0,0 0-1,0 0 1,0 0 0,-11 1-1,-71 6-890,71-3 1053,0 2 0,0 0 0,-29 12 1,40-14 33,1-1 0,0 1 1,0 1-1,0-1 0,0 1 1,0 0-1,1 1 0,0-1 1,0 1-1,0 0 0,0 0 1,-7 12-1,11-14-7,-1 0 0,1 0 0,0 1 0,-1-1-1,2 0 1,-1 1 0,0-1 0,1 1 0,-1 0 0,1-1 0,0 1 0,0-1 0,1 1 0,-1-1 0,1 1 0,0-1 0,0 1 0,2 5-1,0-3-3,0 0 0,1-1 0,0 1 0,0-1 0,0 0 0,0-1 0,1 1-1,0-1 1,9 7 0,4 1-70,1-1 1,0 0-1,0-2 0,1 0 0,27 7 1,59 8-1081,-65-17 64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9:34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171 156 408,'0'0'2198,"0"0"-767,0 0-412,0 0-178,0 0-163,0 0-229,1-1-442,-1 1 0,0 0 1,0-1-1,0 1 0,0 0 0,0 0 0,0-1 0,0 1 0,0 0 0,0-1 0,0 1 1,0 0-1,0 0 0,0-1 0,0 1 0,0 0 0,0-1 0,-1 1 0,1 0 0,0 0 1,0-1-1,0 1 0,0 0 0,0 0 0,-1-1 0,1 1 0,0 0 0,0 0 0,0 0 1,-1-1-1,1 1 0,-1 0 0,-4 9 44,0 1-1,1 0 1,0 0 0,0 0-1,1 0 1,0 1 0,1-1-1,0 1 1,1 0 0,0-1-1,1 1 1,1 15 0,0-23-46,0 0 1,0 0 0,0 0-1,1 0 1,-1 0 0,1 0-1,-1 0 1,1 0-1,0-1 1,0 1 0,1-1-1,-1 0 1,0 1 0,1-1-1,0 0 1,-1 0 0,1-1-1,0 1 1,0 0 0,0-1-1,0 0 1,0 0-1,0 0 1,5 1 0,4 2 4,1-1 0,0-1 0,0 0 1,25 0-1,-27-2-17,1 0 1,0-1 0,0-1 0,-1 0-1,1 0 1,-1-1 0,1-1 0,-1 0-1,15-7 1,-22 8 4,1 0 0,0 0 0,-1 0 0,0 0 0,0-1 0,0 0 0,0 0 0,0 0 0,-1 0 0,0 0 0,0-1 0,0 0 0,0 0 0,-1 1 0,0-1 0,0-1 0,0 1 0,0 0-1,-1 0 1,0-1 0,0 1 0,0-10 0,-1 7-11,1-1 0,-1 1-1,0 0 1,-1-1-1,0 1 1,0 0 0,-1-1-1,0 1 1,-1 0 0,0 0-1,0 1 1,0-1-1,-1 0 1,0 1 0,-1 0-1,1 0 1,-1 0 0,-1 1-1,1 0 1,-1 0-1,0 0 1,-1 1 0,1-1-1,-1 2 1,0-1-1,0 1 1,-1 0 0,1 0-1,-16-4 1,11 4-58,-1 2 0,0-1 1,0 2-1,0 0 0,0 0 0,0 1 0,0 1 1,0 0-1,0 1 0,0 0 0,0 1 0,0 0 1,-13 6-1,16-5 55,0 0 1,1 0-1,-1 1 1,1 0-1,0 1 1,1 0-1,-1 0 1,1 1-1,0 0 1,1 0-1,0 1 1,0 0-1,0 0 1,1 1-1,0 0 1,-6 14-1,10-19 17,1-1 1,-1 1-1,1-1 0,0 1 0,0 0 1,0-1-1,1 1 0,0 0 1,-1 0-1,1 0 0,0-1 0,1 1 1,-1 0-1,1 0 0,0-1 1,0 1-1,0 0 0,0-1 0,3 5 1,-2-3 11,1-1 1,1 0 0,-1 0-1,1 0 1,0-1 0,-1 1 0,1-1-1,1 0 1,-1 0 0,0 0-1,1 0 1,7 2 0,7 2 11,2 0 0,-1-2 0,0 0 0,1-1-1,38 1 1,-25-2-34,1-1-1,-1-3 0,0 0 1,50-10-1,-76 10 50,0-1 0,0 0 0,0-1 0,0 0 0,-1 0 1,1-1-1,-1 0 0,0 0 0,0 0 0,0-1 0,-1 0 0,0-1 0,0 1 0,0-1 0,0 0 0,-1-1 0,0 1 0,-1-1 1,1 0-1,-1 0 0,-1-1 0,1 1 0,-1-1 0,2-9 0,-1 8 145,-2 11-82,0 26-66,-3-17-36,2-1 0,-1 1 0,2 0 1,-1-1-1,1 1 0,7 18 0,-6-24 4,1 1-1,1-1 0,-1 0 1,1-1-1,0 1 0,0-1 1,0 0-1,0 0 0,1 0 0,0-1 1,0 0-1,0 0 0,0 0 1,0-1-1,8 2 0,0-1 30,0-1 0,0 0 0,1-1 0,-1 0 0,28-3-1,-36 1-23,0 0-1,0 0 0,0 0 0,-1-1 0,1 0 0,0 0 0,-1-1 1,0 1-1,1-1 0,-1 0 0,0-1 0,-1 1 0,1-1 0,-1 0 1,1 0-1,-1-1 0,0 1 0,-1-1 0,1 0 0,-1 0 0,5-9 0,-2 2 10,-1 0 0,-1 0 0,0-1 0,0 1 0,-1-1 0,-1 0 1,0 0-1,0-23 0,-2 27-59,0 0 1,-1 0 0,0 0 0,0 0 0,-1 1-1,0-1 1,-6-15 0,7 21 24,-1 0 0,0 0 0,0 0 0,0 0 0,0 0 0,0 1 0,-1-1 0,1 1 0,-1-1 0,0 1 0,0 0 0,0 0 0,0 0 0,0 0 0,0 1 0,0-1 0,-1 1 0,1 0 0,0 0 0,-1 0 0,1 0 0,-6 0 0,-12-2-94,0 1 0,-1 1 0,1 0 0,-1 2 0,1 1 0,0 0 0,0 1 0,0 2 0,0 0 1,0 1-1,1 1 0,0 1 0,1 1 0,-1 1 0,2 0 0,-1 1 0,2 1 0,-1 1 0,2 1 0,-21 20 1,0 13-1297,9-5-1241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29:25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11953 9632 59 0,'0'0'127'0,"0"0"-73"0,0 0-10 15,0 0-2-15,0 0-16 16,0 0-16-16,0 0-10 15,0 0 0-15,0 0-7 16,0 0 6-16,0 0-5 16,0 0 6-16,0 0 1 15,0 0 25-15,0 0 4 16,0 0-1-16,0 0-2 16,0 0-14-16,0 0 0 0,0 0-12 15,0 0 5 1,0 0-4-16,0 0-4 0,0 0 2 15,0 0 0-15,0 0-6 16,0 0 6-16,0 0 5 16,0 0 20-16,0 0 3 15,0 0-12-15,0 0-4 16,0 0-12-16,0 0 6 16,0 0-6-16,0 0-1 15,0 0 0-15,0 0-5 16,0 2 6-16,0 4 0 15,0 5 6-15,0-1 13 16,-3 6 3-16,-3 1-2 16,0 3 14-16,0 2-8 15,0 2-11-15,-1 1-5 0,-2 0-10 16,3 1 19-16,0 2-10 16,3 0 2-16,0-3-9 15,3 0 8-15,0-3-10 16,0-1 1-16,0-5 4 15,0 2-5-15,0-4 1 16,0-2-1-16,0 0 7 16,0-1-7-16,0 0 2 15,0-1-1-15,0 0 5 16,0-2-5-16,0 0 2 16,0-1 3-16,0-2-6 15,-2 0 7-15,1-2-7 16,-1 1 13-16,1-1-12 15,1 1 8-15,-3-1-9 0,2-1 0 16,1 3 0-16,-2-4 0 16,2 2 0-16,0-1 0 15,0 0-1-15,0-1 1 16,0 0 0-16,0-1-1 16,0 2-5-16,0-2-18 15,0 0-4-15,0 0 7 16,0 0 5-16,0 0 4 15,0 0-4-15,0 0 5 16,0 0-40-16,0 0-119 0</inkml:trace>
  <inkml:trace contextRef="#ctx0" brushRef="#br0" timeOffset="1814.98">11591 9721 42 0,'0'0'59'16,"0"0"-3"-16,0 0 19 16,0 0 2-16,0 0-14 15,0 0-5-15,0 0 0 16,0 0-2-16,0-2-18 15,0 2-12-15,0 0-12 16,0 0-4-16,0 0-1 0,0 0-9 16,0 0 1-16,0 0 0 15,0 0 9-15,0 0-8 16,0 0 11-16,0 0-3 16,0 0 4-16,1-1 1 15,2-1 5-15,2 0-4 16,-1-2-9-16,2 0-1 15,4-3-6-15,-2 1 8 16,3-2-7-16,0 0 5 16,0 1-6-16,2-2 9 15,-2 2-8-15,-2 2 0 16,-2-1 1-16,3 2-2 16,-2 0 1-16,4 0-1 0,1-3 3 15,1 4-3-15,1-3 0 16,1 1 1-16,3-1-1 15,1-1 0-15,-1 0 0 16,2 0 0-16,-2 0 1 16,-2 1-2-16,4 1 2 15,-6 4-2-15,1-2 1 16,-1 1 0-16,1 2-7 16,-2 0 6-16,1 0 1 15,-2 0-1-15,2 0-6 16,-1 2-1-16,-1 1 8 15,-1 1-6-15,0 2 5 16,0 1 1-16,-3-3-7 0,0 4-5 16,-2 1-9-1,-1-1 15-15,-3 4-3 0,0-2 8 16,-1 1-6-16,-2 2 7 16,0 1 0-16,0 1 16 15,-2 4-16-15,-7 1 9 16,-3 1-1-16,-1 0-7 15,-5-1 5-15,3 0-6 16,-1-4 8-16,-1 0-8 16,1-3 1-16,-1 0-1 15,-2 1 7-15,1-3-7 16,0-2 1-16,2 0 0 0,2-2 0 16,1-2 9-1,4-2-4-15,0-3 17 0,0 0-11 16,0 0-2-16,2 0-10 15,1 0 8-15,1 0-7 16,3 0 7-16,1 0 1 16,-2 0-8-16,3 0 7 15,0 0-8-15,0 0 0 16,0 0-6-16,0 0 6 16,0 0 0-16,0 0-1 15,0 0 1-15,3 0 0 16,-2 0 12-16,1-3-3 15,1 3-1-15,0-2-8 16,3 0 5-16,0 1-5 16,0-1-1-16,0 2 0 15,-2 0-12-15,2 0 7 16,-1 2-2-16,7 3 8 0,-2 3 0 16,4-1 0-16,4 1 0 15,1 1 0-15,-1 1 1 16,6 1 1-16,-1 2-2 15,0-1 2-15,-1 2-1 16,1 1-1-16,0-1 0 16,0 0 0-16,1 0 4 15,0-1-4-15,-2 1 0 16,-4-2-13-16,-3-1-9 16,-5 0 5-16,-2-3-5 15,-2-2 3-15,-5-2 6 0,1-2 13 16,-1-2 2-1,-1 0 11-15,0 0-12 0,2 0 17 16,-2 0 0-16,0 0 5 16,0 0-1-16,0 0-7 15,0 0 9-15,0 0-5 16,0 0 5-16,0 0-9 16,0 0 2-16,0 0-7 15,0 0 0-15,0 0-2 16,0 0-7-16,0 0 0 15,0 0 1-15,0 0 15 16,0 0-16-16,0 0 7 16,0 0-6-16,0 0-4 15,0 0 2-15,0 0 0 16,0 0 0-16,0 0-7 0,0 0-39 16,0 0-123-16,0 0-428 15</inkml:trace>
  <inkml:trace contextRef="#ctx0" brushRef="#br0" timeOffset="4237.92">28571 9099 215 0,'0'0'178'15,"0"0"-59"-15,0 0-45 16,0 0-29-16,0 0-18 16,0 0-10-16,0 0 9 15,5-24-8-15,-4 22 0 16,-1 1-5-16,0-1 8 15,0 2 5-15,0 0-15 16,0 0-1-16,0 0-8 16,0 0 9-16,0 0-2 0,0 0-2 15,0 0-7-15,0 0 1 16,0 0 6-16,0 0-5 16,0 0-2-16,0 0 0 15,0 0-12-15,0 10-11 16,7 6 23-16,1 5 7 15,-1 6 1-15,2 3-7 16,1 4 6-16,-2 2-6 16,-2 2 6-16,-1-1 0 15,-4 4-6-15,1-2 0 16,-2 1-1-16,0-4 7 16,0 0-7-16,0-7 0 15,0-1-1-15,-3-3 1 16,0-1 1-16,1-2-1 15,-1-1 6-15,2-1-6 0,1-4 0 16,0-3 0-16,0-6 1 16,0-2 0-16,0-2-1 15,0-1-1-15,0-2 0 16,-2 0 0-16,2 0 0 16,-1 0-9-16,-2 0-15 15,-1-3 11-15,-2-8-24 16,-4-5-66-16,1 2-117 15,2 0-123-15</inkml:trace>
  <inkml:trace contextRef="#ctx0" brushRef="#br0" timeOffset="5285.88">28306 9093 238 0,'0'0'157'15,"0"0"-67"-15,0 0-6 16,0 0-21-16,0 0-5 15,0 0-11-15,0 0-15 16,5-11-4-16,-3 11-8 16,-1 0 4-16,-1-2-9 15,0 2 5-15,2 0-11 0,-2 0 1 16,1 0-3 0,1-1 5-16,1 1-11 0,0-1 0 15,3-1 2-15,2-1-3 16,5 0 7-16,2 1-7 15,2-1 0-15,4 0-1 16,0 0 1-16,3 0 0 16,0 0 0-16,1 1-1 15,-1-3 1-15,0 2 0 16,0 0 1-16,-3 2-2 16,-1-2 2-16,-1 1 0 15,1 0-1-15,4 2-1 16,0 0 1-16,3 0-1 15,1 0 1-15,-1 0-2 16,-1 7 1-16,-3 2-10 0,-3 1 2 16,-1 2-2-16,-1 3-4 15,-6-1-5-15,0 4-6 16,-3 0 16-16,-2 2 0 16,-4 1 8-16,-1 2-25 15,-2 1 11-15,0-3 5 16,-8 1 11-16,-5-3 1 15,0-4 9-15,-4-2-2 16,1-2 2-16,-2-2 0 16,-2-1 0-16,1 1-3 15,1-3 0-15,0-1 6 16,2 1-12-16,-1-3 1 16,0 2 4-16,0 0-4 0,-2-3 16 15,-2 1-10-15,1 0 3 16,1-1-11-16,1 0 10 15,6-2 3-15,3 2 10 16,3-2 0-16,2 0-1 16,3 0-3-16,-1 0-8 15,0 0 4-15,1 0-14 16,1 0 11-16,0 0-12 16,0 0 0-16,0 0 1 15,0 0-2-15,0 0 2 16,0 0-1-16,0 0 0 15,0 0 0-15,0 0-1 0,0 0 1 16,0 0 0-16,0 0-38 16,0 0-41-16,0 0-21 15,0 0-28-15,0 0-165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51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303 54 2537,'0'0'792,"0"0"-311,0 0-181,0 0-112,0 0-105,0 0-94,0-1 0,0 1-1,0 0 1,0-1 0,0 1 0,0 0 0,0 0 0,0-1 0,0 1-1,0 0 1,0-1 0,-1 1 0,1 0 0,0 0 0,0-1 0,0 1-1,-1 0 1,1 0 0,0 0 0,0-1 0,0 1 0,-1 0-1,1 0 1,0 0 0,-1 0 0,1-1 0,0 1 0,0 0 0,-1 0-1,1 0 1,0 0 0,-1 0 0,1 0 0,0 0 0,-1 0 0,-12 9 36,1 1 0,0 0 0,0 1 1,1 1-1,0 0 0,-14 21 1,9-13-14,4-5-82,0 0 0,1 1 0,0 0 0,2 1 0,0 0 0,0 1 0,2 0 0,0 0 0,1 1 0,1-1 0,1 1 0,1 0 0,0 1 0,0 30 0,4-44 86,1 0 0,-1 0 0,1 0 0,0 0 0,0-1 1,1 1-1,0-1 0,0 0 0,0 0 0,0 0 0,1 0 0,0 0 0,0-1 0,0 0 0,1 0 0,5 5 0,4 2 11,0-1 0,0 0 0,1-2 0,24 12 0,-28-15-86,1-1-1,0 0 1,0 0-1,0-1 0,0-1 1,20 2-1,-27-4 94,1 0-1,-1 0 0,0-1 1,0 1-1,0-1 1,0 0-1,0-1 0,0 1 1,0-1-1,0 0 1,0 0-1,-1 0 0,1-1 1,-1 0-1,1 0 1,-1 0-1,7-7 0,3-5 145,0-1 0,-1 0 0,-1-1 0,-1 0 0,-1-1 0,0-1 0,-1 1 0,-1-1 0,0-1 0,-2 0 0,0 0 0,-2 0 0,0 0 0,-1-1 0,0-38 0,-1 13-84,-1 28-104,0 0-1,-1 0 1,-1 0-1,-6-29 1,6 42 7,0 1-1,0 0 1,-1-1 0,0 1 0,0 0 0,0-1 0,0 1 0,-1 0-1,0 1 1,0-1 0,0 0 0,0 1 0,0 0 0,-1-1-1,1 2 1,-1-1 0,0 0 0,0 1 0,0-1 0,0 1-1,0 0 1,-8-2 0,-15-2-83,0 1-1,0 1 1,0 2-1,-1 1 0,1 1 1,-1 1-1,-35 6 1,53-5 71,0 0 1,0 0 0,0 1-1,1 0 1,-1 1-1,1 0 1,0 1-1,0 0 1,0 0-1,1 1 1,0 0-1,0 0 1,0 1-1,1 0 1,0 1-1,0-1 1,1 1-1,0 1 1,0-1 0,1 1-1,-5 10 1,2 0-122,0 0 1,2 1-1,0 0 0,1 0 1,1 0-1,1 0 1,1 0-1,1 1 1,2 30-1,-1-44 74,1 0 0,0-1 0,1 1 0,-1 0 0,1-1 0,1 1 0,-1-1 0,1 1 0,0-1 0,1 0 0,0-1 0,-1 1 0,2 0 0,-1-1 0,1 0 0,-1 0 0,2 0 0,-1-1 0,0 0 0,1 0 0,0 0 0,10 5 0,3-1-116,0 0 0,1-1 0,-1-1 0,1 0 0,0-2 0,28 3 0,4-2-1312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49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7 279 568,'0'0'1164,"0"0"-547,0 0-329,0 0-31,0 0-10,0 0-119,-6-15 3750,6 8-3871,1 0 0,0 1 0,1-1 0,0 1-1,0 0 1,0-1 0,5-7 0,-4 8 5,0-1-1,-1 1 0,0-1 1,0 0-1,0 1 1,-1-1-1,1-10 1,-2 8 7,0 1 0,1 0 1,0-1-1,0 1 0,0-1 1,1 1-1,1 0 1,-1 0-1,1 0 0,0 0 1,1 1-1,0-1 0,0 1 1,1 0-1,0 0 1,6-6-1,-10 13-16,0 0 43,-1 0-2,0 0-12,0 0 26,0 0-29,0 0 16,0 0-27,0 0-13,0 0-21,0 0-24,0 0 64,0 0-21,0 0-9,0 0 9,0 0-22,0 0-67,0 0-64,0 0-19,0 0-92,0 0-432,0 0-724,0 0-962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0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5 744,'0'0'987,"0"0"-403,0 0-212,0 0-64,0 0-93,0 0 70,17-4 2559,-12 14-2777,-1 1 1,-1 0-1,0 0 1,0 0 0,-1 1-1,-1-1 1,1 1-1,-2 13 1,3 6-2,9 141 134,10 73-30,-17-226-438,-3-5-958,-26-8-34,9-6-856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1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1 832,'0'0'1574,"0"0"-487,0 0-252,0 0-162,0 0-189,0 0-172,0 0-41,0 0-48,0 0 89,0 0-24,0 0 84,0 0-91,0 0-106,0 0-86,0 0-153,0 0-217,-15 6-2846,2 0 735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2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19 3185,'0'0'1008,"0"0"-608,0 0-279,0 0-77,0 0-68,0 0 30,0 0-6,0 0 17,0 0 76,0 0 135,0 0 138,0 0 111,0 0-21,0 0 0,0 0-174,0 0-62,30 0-127,18-2-163,55-10 1,-67 7-208,-34 8-256,-7 5 420,-11 7 154,-139 93 543,50-37-277,105-71-309,0 0 1,0 0 0,0 0-1,0 0 1,0 0 0,0 0-1,-1 0 1,1 0 0,0 1-1,0-1 1,0 0 0,0 0-1,0 0 1,0 0 0,0 0-1,0 0 1,0 1 0,0-1-1,0 0 1,0 0 0,0 0-1,0 0 1,0 0 0,0 0-1,0 1 1,0-1 0,0 0-1,0 0 1,0 0 0,0 0-1,0 0 1,0 1 0,0-1-1,0 0 1,0 0 0,0 0-1,1 0 1,-1 0 0,0 0 0,0 0-1,0 0 1,0 1 0,0-1-1,0 0 1,0 0 0,0 0-1,1 0 1,-1 0 0,0 0-1,0 0 1,0 0 0,0 0-1,0 0 1,1 0 0,-1 0-1,0 0 1,0 0 0,0 0-1,0 0 1,0 0 0,0 0-1,1 0 1,-1 0 0,0 0-1,0 0 1,0 0 0,0 0-1,21 3-196,27-4-88,-20-4 324,-1-1 0,52-20 1,-58 18-46,0 1 1,1 0 0,0 2 0,1 0-1,37-2 1,-67 31 119,-35 38 94,36-54-302,-1 0 0,1 0 0,0 1 0,1 0-1,0 0 1,0 1 0,1-1 0,0 1 0,1 0 0,0 0-1,0 0 1,1 0 0,-1 20 0,3-27 122,-1 0 0,0-1 0,0 1 0,0-1 0,0 0 0,0 1-1,0-1 1,0 0 0,-1 0 0,1 1 0,-1-1 0,0 0 0,1 0 0,-1-1 0,0 1 0,0 0 0,0-1 0,-1 1 0,1-1 0,0 0 0,0 1 0,-1-1 0,1 0-1,-1-1 1,1 1 0,-1 0 0,-2 0 0,-3 1 34,0 0 1,0 0-1,0-1 0,0 0 0,0-1 1,-1 0-1,-13-1 0,13-9-52,5 7-1411,3 12-856,1 0 405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3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4105,'0'0'944,"0"0"-504,0 0 128,0 0-48,0 0-272,0 0-200,0 0-48,-28 8 16,28-8-32,0 0 16,0 0 0,0 0-336,0 0-232,0 2-680,0 0-640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4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22 163 2785,'0'0'1132,"0"0"-597,0 0-213,0 0-158,0 0-6,0 0-94,0 0 34,0 0-52,0 0 42,0 0 52,0 0 60,7-32 539,-6 9-716,-1-36-4,-1 56 31,1-1 1,-1 1 0,1 0 0,-1 0-1,0-1 1,0 1 0,0 0 0,-1 0-1,1 0 1,-1 0 0,0 1-1,0-1 1,0 0 0,-2-2 0,3 4-59,1 1-1,0 0 1,0 0 0,-1 0 0,1 0 0,0 0 0,0 0 0,-1 0 0,1 0 0,0 0 0,0 0 0,-1 0 0,1 1 0,0-1 0,0 0 0,-1 0 0,1 0 0,0 0 0,0 0-1,0 0 1,-1 0 0,1 1 0,0-1 0,0 0 0,0 0 0,0 0 0,-1 0 0,1 1 0,0-1 0,0 0 0,0 0 0,0 0 0,0 1 0,0-1 0,-1 0 0,1 0 0,0 1 0,0-1-1,0 0 1,0 0 0,0 1 0,0-1 0,0 0 0,0 0 0,0 1 0,0-1 0,0 0 0,0 0 0,0 0 0,1 1 0,-1-1 0,0 0 0,0 1 0,-2 29-72,9 36 112,19 75 193,-19-95-61,24 86-1,-26-118-176,-2 0 0,0 0 0,-1 1-1,0-1 1,0 29 0,-4-38 63,1-4-3220,1-1 1298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7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99 360,'0'0'1022,"0"0"-440,0 0-121,0 0 135,0 0 73,0 0-155,0-9-161,0-40 778,0 48-867,0 1-68,0 0-40,0 0-25,0 0 42,0 0-30,0 22 43,12 43-192,-8-50-10,-1 1 1,3 28-1,-5-15-15,-1 129-40,-1-139 85,-1 1 0,-1-1 0,-1 0 1,0 0-1,-15 36 0,14-63-244,0-1-1,1 1 1,1-1 0,-1 0-1,-3-17 1,7-3-762,1-1 0,2 0 0,7-32 1,-5 28 1881,4-63 0,-10 63-215,3 0 0,6-42-1,-3 59 614,6 28-1301,-6-3 49,10 10 19,-2 1-110,1-1-1,1-1 1,21 18 0,-31-30 15,1-1 1,0 0 0,0 0-1,0 0 1,0-1-1,1 0 1,-1 0 0,1-1-1,0 0 1,0 0-1,0 0 1,0-1 0,0 0-1,11 0 1,-17-1 40,0 0 1,0 0-1,1 0 1,-1-1-1,0 1 0,1 0 1,-1-1-1,0 1 1,0-1-1,0 1 0,0-1 1,0 1-1,1-1 0,-1 0 1,0 0-1,0 1 1,0-1-1,-1 0 0,1 0 1,0 0-1,0 0 1,0 0-1,-1 0 0,1-1 1,0 0-1,11-39-222,0 0-146,-2 24 4,-3 4 318,0 0 0,1 1-1,1 1 1,14-17-1,-22 27 190,-1 1-134,1 0 0,-1 0 0,1 0 0,0 0 0,-1 0 0,1 0 0,-1 1 0,1-1 0,-1 0 0,1 0 0,0 0 0,-1 0 0,1 1 0,-1-1 0,1 0 0,-1 0 0,1 1 0,-1-1 0,1 1 0,-1-1 0,0 0 0,1 1 0,-1-1 0,1 1 0,-1-1 0,0 1 0,1-1 0,-1 1 0,0-1 0,0 1 0,1-1 0,-1 1 0,0-1 0,0 1 0,0 0 0,0-1 0,0 1 0,0 0 0,3 32-36,-2-20 128,13 126 307,-6-45-257,23 100-1,-21-161-258,-10-32 51,0 0 0,0 0 0,0 0 1,1 0-1,-1 0 0,0 0 0,1-1 0,-1 1 0,1 0 0,-1 0 1,1 0-1,-1 0 0,1 0 0,0-1 0,-1 1 0,1 0 1,0-1-1,-1 1 0,1 0 0,0-1 0,0 1 0,0-1 0,0 1 1,0-1-1,0 1 0,1-1 0,1-3-978,-3-8-669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7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12 392,'0'0'1366,"0"0"-462,0 0-167,0 0-210,0 0-240,0 0-155,0 0-19,0 0 34,0 0 9,0 0 29,-7 28 689,5-9-797,0 0 0,1 0 1,1 0-1,0 0 0,6 32 0,-4-42-86,0 0 0,0-1 1,0 1-1,2 0 0,-1-1 0,1 0 0,0 1 0,0-2 0,1 1 0,0 0 0,1-1 0,-1 0 1,14 12-1,-16-17-10,-1 0 0,1 0-1,0-1 1,0 0 0,0 1 0,0-1 0,0 0 0,0 0 0,0 0 0,0-1 0,1 1 0,-1-1 0,0 0 0,0 0 0,0 0 0,1 0-1,-1 0 1,0-1 0,0 0 0,0 1 0,0-1 0,1 0 0,-1 0 0,-1-1 0,1 1 0,0-1 0,0 1 0,0-1 0,-1 0 0,1 0 0,-1 0-1,3-4 1,3 0 3,-1-1-1,-1-1 0,1 1 1,-1-1-1,0 0 0,-1 0 1,0-1-1,0 0 0,4-13 0,-6 15 49,-1-1 0,0 1 0,0-1-1,-1 1 1,0-1 0,-1 1 0,1-1-1,-1 0 1,-1 0 0,0 1 0,0-1-1,0 1 1,-4-13 0,2 14-9,1 1 0,-1 0 1,0 0-1,0 0 0,-1 0 1,1 1-1,-1-1 0,0 1 0,0 0 1,-1 0-1,1 0 0,-1 1 1,0 0-1,0 0 0,0 0 0,0 0 1,-1 1-1,-6-3 0,2 2-137,0 0 0,-1 1 0,1 0 1,0 1-1,-1 0 0,1 1 0,-1 0 0,-11 1 0,20 0 46,0 0-1,0 0 1,0 0 0,-1 1 0,1-1 0,1 0-1,-1 1 1,0 0 0,0-1 0,0 1-1,1 0 1,-1 0 0,1 0 0,0 0 0,-1 0-1,1 0 1,-1 2 0,-17 39-909,17-34 864,0 1 0,0-1-1,1 1 1,0-1 0,0 1-1,2 12 1,-1-2-291,0 8-778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8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57 3081,'0'0'933,"0"0"-471,0 0-266,0 0 5,0 0-129,-1-9 3,-7-38 422,8 47-390,0 0-82,0 0-6,0 0 18,0 0-74,0 8-115,-1 69 535,-1-25-302,2 0-1,12 84 0,-11-134-109,-1 0 0,1 0 0,-1-1-1,1 1 1,0 0 0,0-1 0,0 1 0,0-1 0,0 1 0,0-1-1,0 1 1,0-1 0,1 0 0,-1 0 0,0 1 0,1-1 0,-1 0-1,1 0 1,0 0 0,-1-1 0,1 1 0,-1 0 0,1-1-1,0 1 1,0-1 0,-1 1 0,1-1 0,0 0 0,0 0 0,0 0-1,0 0 1,-1 0 0,1 0 0,0 0 0,0 0 0,-1-1 0,1 1-1,0-1 1,2-1 0,11-2-50,-1 0 0,0-2 0,21-10 1,-28 12 0,-5 3 60,0 0 0,0-1 1,0 1-1,0 0 0,0 1 0,1-1 1,-1 0-1,0 0 0,0 1 0,1-1 1,-1 1-1,0 0 0,1 0 0,-1 0 1,0 0-1,0 0 0,1 0 0,3 2 1,-4-1 1,-1 1 0,0 0 0,1-1 0,-1 1 1,0 0-1,0-1 0,0 1 0,-1 0 0,1 0 0,0 0 1,-1 0-1,1 0 0,-1 0 0,0 0 0,1 0 1,-1 0-1,0 0 0,0 0 0,0 0 0,-1 3 1,1 14 148,-1-1 0,-1 1 1,0 0-1,-2-1 1,0 1-1,-1-1 1,-13 31-1,16-43-68,-1 0 1,0 0-1,-1 0 0,1-1 0,-1 1 1,0-1-1,0 0 0,-1 0 1,0 0-1,0-1 0,0 0 0,0 0 1,0 0-1,-1 0 0,0-1 0,0 0 1,0 0-1,0 0 0,0-1 0,-1 0 1,1-1-1,0 1 0,-1-1 1,0 0-1,-8 0 0,11-1-46,1 0-1,0 0 1,0 0 0,-1 0-1,1 0 1,0-1-1,0 0 1,-1 1 0,1-1-1,0-1 1,0 1 0,0 0-1,0-1 1,1 1-1,-1-1 1,0 0 0,-2-2-1,3 1-16,0 0-1,0-1 0,0 1 0,0 0 1,1-1-1,0 0 0,-1 1 1,1-1-1,1 0 0,-1 0 1,0 1-1,1-1 0,0 0 1,0-7-1,0 2 100,3-19-553,-3 27 441,1 1 1,-1-1 0,1 1 0,-1 0 0,1-1-1,-1 1 1,1 0 0,0-1 0,-1 1 0,1 0 0,-1 0-1,1 0 1,0-1 0,-1 1 0,1 0 0,-1 0-1,1 0 1,0 0 0,-1 0 0,1 0 0,0 0 0,-1 0-1,1 1 1,-1-1 0,1 0 0,0 0 0,-1 0-1,1 1 1,-1-1 0,1 0 0,-1 0 0,1 1 0,-1-1-1,1 1 1,-1-1 0,1 0 0,-1 1 0,1-1 0,-1 1-1,0-1 1,1 2 0,11 6-14,0 0 0,0 0 0,0-1 0,1-1 0,0 0 0,1-1 0,-1 0 0,18 3 0,-24-7-22,0 0 1,0-1-1,1 1 1,-1-2-1,0 1 1,0-1-1,1 0 1,-1 0-1,0-1 1,0 1-1,0-2 1,0 1-1,-1-1 1,1 0 0,-1-1-1,1 1 1,10-9-1,-8 5 78,1-1 0,-1 1 0,-1-1 0,0-1-1,0 0 1,0 0 0,-1 0 0,-1-1 0,0 0 0,0 0 0,0-1 0,-2 1-1,1-1 1,-1-1 0,-1 1 0,0 0 0,-1-1 0,2-19 0,-4 31-38,0 0 1,0 0 0,0 0-1,0 1 1,0-1 0,0 0-1,0 0 1,0 0 0,-1 0-1,1 0 1,0 0 0,0 0-1,0 0 1,0 0 0,0 0-1,0 0 1,0 0-1,-1 0 1,1 0 0,0 0-1,0 0 1,0 0 0,0 0-1,0 0 1,0 0 0,0 0-1,-1 0 1,1 0 0,0 0-1,0 0 1,0 0 0,0 0-1,0 0 1,0 0 0,0 0-1,0 0 1,-1 0 0,1 0-1,0 0 1,0 0 0,0 0-1,0 0 1,0-1 0,0 1-1,0 0 1,0 0 0,0 0-1,0 0 1,0 0 0,0 0-1,-1 0 1,1 0 0,0-1-1,0 1 1,0 0 0,0 0-1,0 0 1,0 0 0,0 0-1,0 0 1,0 0 0,0-1-1,0 1 1,0 0 0,0 0-1,0 0 1,1 0 0,-6 10-291,-4 218 236,8-227 16,1 1 0,0-1 0,0 0 1,0 1-1,0-1 0,1 1 0,-1-1 0,0 0 0,0 1 1,1-1-1,-1 0 0,1 1 0,-1-1 0,1 0 1,0 0-1,-1 0 0,1 0 0,0 1 0,0-1 1,0 0-1,0 0 0,0 0 0,0-1 0,0 1 0,0 0 1,2 1-1,13 5-1396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1:59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0 320 264,'0'0'924,"0"0"-634,0 0-184,0 0 114,0 0 240,5 0 18,31-4 1249,-28 4-1686,-1 0 1,1 0 0,-1-1 0,1-1 0,-1 1 0,0-1 0,1 0 0,-1-1 0,0 0-1,0 0 1,-1 0 0,13-9 0,-12 7-36,0-1-1,-1 0 0,1 0 1,-1-1-1,-1 1 1,1-2-1,-1 1 1,0 0-1,-1-1 1,1 0-1,-2 0 0,1 0 1,-1-1-1,0 1 1,-1-1-1,0 0 1,0 0-1,-1 1 1,0-1-1,-1 0 0,0 0 1,0 0-1,-3-15 1,2 20 14,0-1-1,-1 1 1,1-1 0,-1 1-1,0 0 1,0 0 0,-1 0 0,-2-4-1,-11-23-3,16 31-29,0-1 0,-1 0 0,1 1-1,0-1 1,-1 1 0,1-1 0,-1 1 0,1-1 0,0 1-1,-1 0 1,1-1 0,-1 1 0,1 0 0,-1-1 0,0 1-1,1 0 1,-1-1 0,1 1 0,-1 0 0,1 0 0,-1 0-1,0 0 1,1-1 0,-1 1 0,0 0 0,1 0 0,-1 0-1,1 0 1,-1 1 0,0-1 0,1 0 0,-1 0 0,0 0-1,1 0 1,-1 1 0,1-1 0,-1 0 0,1 0 0,-1 1-1,1-1 1,-1 0 0,1 1 0,-1-1 0,1 1 0,-1-1 0,1 1-1,-1 0 1,-23 19-58,10-2 140,1 1 1,0 0-1,2 1 0,0 0 0,1 1 0,1 0 1,1 1-1,1-1 0,1 2 0,0-1 0,2 0 0,1 1 1,1 0-1,1 44 0,1-64-72,0 0 0,1 0 0,-1-1 0,1 1 0,-1 0 0,1-1 0,0 1 0,0 0 0,0-1 0,0 1 0,1-1 0,-1 0 0,1 1 0,-1-1 0,1 0 0,0 0 0,0 0 0,0 0 0,0 0 0,0-1 0,0 1 0,1-1 0,-1 1 0,0-1 0,1 0 0,-1 0 1,1 0-1,-1 0 0,1 0 0,0 0 0,-1-1 0,1 1 0,0-1 0,0 0 0,4 0 0,3 0 1,0 0 1,0 0 0,0-1 0,0 0-1,0-1 1,0 0 0,0-1-1,16-6 1,0-2-110,-1-2-1,0-1 1,27-19-1,-42 25-17,0 0-1,-1-1 1,0 0-1,0 0 0,-1-1 1,-1 0-1,1-1 1,-2 1-1,9-18 0,-8 12 672,5-5 239,-10 51-766,-6 142 347,4-170-370,0 0 0,1-1 0,-1 1 1,1 0-1,0 0 0,-1 0 0,1 0 1,0-1-1,0 1 0,0 0 0,0-1 1,1 1-1,-1-1 0,0 1 0,1-1 1,-1 0-1,1 1 0,-1-1 0,1 0 1,0 0-1,-1 0 0,1 0 0,0 0 1,0-1-1,0 1 0,-1-1 0,1 1 1,0-1-1,0 1 0,0-1 1,0 0-1,4 0 0,9 1-107,0 0-1,-1-1 1,18-2-1,-27 1 75,41-7-606,-5-3-513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52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199 358 1176,'0'0'1361,"0"0"-541,0 0-237,0 0-17,1-18-40,2-4-392,-1 12-62,0-1 1,-1 1-1,-1 0 0,0-1 1,-2-16-1,2 27-71,0-1 0,0 1 0,0-1 0,0 0 0,0 1 0,0-1 0,0 1 0,0-1 0,0 0 0,0 1-1,0-1 1,-1 1 0,1-1 0,0 1 0,0-1 0,0 0 0,-1 1 0,1-1 0,0 1 0,-1-1 0,1 1 0,-1-1 0,1 1 0,0 0 0,-1-1 0,1 1 0,-2-1 0,-8 12-489,-5 27-95,5-6 512,1 1 0,1 0 0,2 1 0,-3 59 0,10-87 78,0 1 0,0-1 0,1 0 0,0 0 0,0 0 1,0 0-1,1 0 0,0 0 0,0-1 0,1 1 0,-1-1 0,1 0 0,0 0 0,1 0 0,-1-1 1,1 1-1,0-1 0,0 0 0,0 0 0,1-1 0,-1 0 0,1 0 0,11 4 0,-11-4-13,1 0 0,0 0 0,0 0-1,0-1 1,1 0 0,-1-1-1,0 0 1,1 0 0,-1 0 0,1-1-1,-1 0 1,1-1 0,-1 1 0,1-1-1,-1-1 1,0 0 0,0 0-1,1 0 1,-1-1 0,8-4 0,-2-2 45,0-1 0,-1-1 1,-1 0-1,0 0 1,-1-1-1,0 0 0,0-1 1,-1 0-1,-1-1 1,-1 0-1,0 0 1,9-25-1,-9 17 70,-1 1-1,-2-1 1,0 1-1,-1-1 1,-1 0-1,-1 0 1,-1-1 0,-5-34-1,4 48-99,-1 1-1,0-1 1,0 1-1,0-1 1,-1 1-1,0 0 1,-1 0-1,0 0 1,0 1-1,-1-1 1,0 1-1,0 0 1,-1 0-1,0 1 1,0 0-1,0 0 1,-1 0-1,0 1 1,0 0-1,0 0 1,-1 0-1,1 1 1,-1 1-1,0-1 1,0 1-1,-1 0 1,1 1-1,-1 0 1,1 0-1,-1 1 1,-12 0-1,0 0-70,0 0 0,-1 2 0,1 0 0,0 2 0,0 0-1,0 1 1,-27 10 0,39-11 28,0 1-1,1 0 1,0 0 0,0 1-1,0 0 1,1 0 0,0 1-1,0 0 1,0 0 0,1 0-1,-1 1 1,2 0-1,-1 0 1,1 1 0,0 0-1,0 0 1,1 0 0,0 0-1,-4 17 1,2-7-5,1 1 0,1 1 1,1-1-1,1 0 0,0 1 0,2 0 1,0-1-1,1 1 0,5 27 0,-3-34-12,1 1 0,0-2 0,1 1-1,0 0 1,1-1 0,0 0 0,1 0-1,0-1 1,1 0 0,0 0 0,1-1-1,0 0 1,1 0 0,14 11 0,-11-12-93,0 0 1,1 0-1,0-2 1,1 1-1,-1-2 1,1 0-1,0-1 1,1 0-1,-1-1 1,1-1-1,26 2 1,-31-5 127,1 1 0,-1-2 0,0 1 0,0-2 1,1 1-1,-1-2 0,0 1 0,-1-1 0,1-1 0,-1 0 1,1-1-1,-1 0 0,0 0 0,-1-1 0,1 0 0,-1-1 1,10-10-1,19-22 832,-2-2-1,-1-1 1,43-71 0,-49 50 635,-28 63-1447,0 0-103,-1 0-178,0 0-58,-1 41-16,0-19 388,1-1-1,1 1 1,7 41-1,-7-56-22,1 0 0,0-1 1,1 0-1,-1 1 0,1-1 0,1 0 0,-1 0 0,1-1 0,0 1 0,0-1 0,1 0 0,0 0 0,-1 0 1,2 0-1,-1-1 0,11 7 0,-6-6 4,0 0 0,0 0 1,1-1-1,-1 0 0,1-1 1,0 0-1,0-1 0,0 0 1,0 0-1,0-2 0,1 1 0,-1-1 1,0-1-1,0 0 0,1-1 1,-1 0-1,0 0 0,0-1 0,-1-1 1,1 0-1,-1 0 0,0-1 1,0-1-1,0 1 0,-1-1 1,1-1-1,-2 0 0,1 0 0,-1-1 1,0 0-1,13-17 0,-15 14 96,0 0 0,-1-1-1,-1 0 1,1 1-1,-2-2 1,0 1 0,0 0-1,-1-1 1,1-15 0,-2 4 30,-1-1 0,-1 0 0,-6-43 0,4 55-155,0 0 1,-1 0 0,0 0-1,-1 0 1,0 1 0,-1 0-1,0 0 1,-1 0 0,-1 1-1,0 0 1,-11-12 0,13 16-25,-1 1 1,0 0 0,0 0-1,-1 0 1,1 1-1,-1 1 1,0-1 0,-1 1-1,1 0 1,-1 1 0,1 0-1,-1 0 1,0 1 0,0 0-1,-1 1 1,-17-1 0,8 3-177,-1 1 1,0 1-1,1 1 1,0 0 0,0 2-1,0 0 1,1 1-1,-1 1 1,2 0-1,-1 2 1,1 0 0,1 1-1,0 0 1,0 1-1,1 1 1,1 1 0,0 0-1,1 1 1,0 0-1,2 1 1,-18 30 0,3 3-967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0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35 264,'0'0'2331,"0"0"-1136,0 0-509,0 0-93,0 0-78,0 0-118,-4-5-83,1 3-307,0-1 1,0 0 0,0 1-1,0-1 1,-1 1 0,1 0 0,0 0-1,-1 0 1,0 1 0,1-1-1,-1 1 1,0 0 0,0 0-1,0 0 1,0 0 0,0 1-1,1 0 1,-1-1 0,0 1-1,0 1 1,0-1 0,0 1 0,0-1-1,0 1 1,0 0 0,0 1-1,1-1 1,-1 1 0,-4 2-1,-9 8 19,0 1 0,2 1 0,-1 0 0,2 1 0,-21 27 0,29-34-23,0 0 1,1 0-1,0 1 0,0-1 1,1 1-1,0 0 1,0 0-1,1 1 1,1-1-1,-1 0 0,2 1 1,-1 0-1,1-1 1,1 12-1,0-20-21,0 0 0,1 0 0,-1 0 0,1 0 1,-1 0-1,1 0 0,0 0 0,-1 0 0,1 0 0,0-1 0,-1 1 0,1 0 0,0 0 0,0-1 0,0 1 0,0-1 1,0 1-1,0-1 0,0 1 0,0-1 0,0 1 0,0-1 0,0 0 0,0 0 0,0 1 0,0-1 0,0 0 0,0 0 1,2 0-1,39 0-322,-29 0 212,-6 0 98,1-1 1,0 1 0,-1-1 0,1 0 0,-1-1-1,1 0 1,-1 0 0,0-1 0,1 0 0,-1 0-1,-1 0 1,1-1 0,0 0 0,-1-1 0,0 1-1,0-1 1,0 0 0,9-12 0,-14 14 67,0 0 0,0 0 0,0 0 0,0-1 0,0 1 0,-1 0 0,1 0 0,-1-1 1,0 1-1,0 0 0,-1-5 0,0-3 437,1 10-352,0 1-181,29 31-219,-19-23 270,1 0 0,0-2 0,0 1-1,0-1 1,1-1 0,0 0 0,18 5 0,-13-5 6,0 2 1,29 15-1,-46-22-57,1 0 1,0 1-1,0-1 0,0 1 0,0-1 0,-1 1 0,1-1 1,0 1-1,-1 0 0,1-1 0,0 1 0,-1 0 1,1-1-1,-1 1 0,1 0 0,-1 0 0,1 0 0,-1-1 1,1 1-1,-1 0 0,0 0 0,0 0 0,1 0 0,-1 1 1,0-2-1362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1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2681,'0'0'1504,"0"0"-848,0 0-160,0 0-192,0 0 40,0 0-80,0 0-16,-4 40-24,-3-17-96,-3 5 97,3 1-217,3-2 64,1 0-72,3 0-209,0-3-535,0-8-1008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1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0 760,'0'0'0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2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0 304,'3'3'332,"-1"1"0,0-1 0,0 1 0,-1-1-1,1 1 1,-1 0 0,0 0 0,0 0 0,0 0 0,0 0 0,-1 0-1,1 7 1,-3 60-129,0-35 97,0 163 11,2-199-370,0 0-181,0 0 71,0-27 174,21-133 925,-17 145-972,-1-1-1,2 0 0,0 1 0,1 0 1,0 0-1,1 1 0,18-27 0,-23 39 33,1 0-1,0-1 1,0 1-1,0 1 1,0-1-1,0 0 1,0 1-1,0-1 1,1 1-1,-1 0 1,0 0 0,1 0-1,-1 1 1,1-1-1,-1 1 1,5 0-1,65 2-614,-56-1 203,-15-1 395,0 0 0,0 1 0,1-1 0,-1 1 0,0-1 0,0 1 0,0 0 0,1 0 0,-1 0 0,0 0 1,0 1-1,-1-1 0,1 0 0,0 1 0,0-1 0,-1 1 0,1 0 0,-1-1 0,1 1 0,0 2 0,21 46 74,-8-15-1179,-14-33 530,-1-2-477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2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3 96,'0'0'966,"0"0"-514,0 0-54,0 0 180,0 0 14,0 0-213,4-1 31,-3 1-382,-1-1-1,1 1 1,0 0-1,-1 0 0,1 0 1,0-1-1,-1 1 0,1 0 1,0 0-1,-1 0 0,1 0 1,0 0-1,-1 0 0,1 0 1,0 1-1,-1-1 0,1 0 1,0 0-1,-1 0 0,1 1 1,0-1-1,-1 0 0,1 1 1,-1-1-1,1 0 0,-1 1 1,1-1-1,-1 1 0,1-1 1,-1 1-1,1-1 0,-1 1 1,1-1-1,-1 1 0,0 0 1,1-1-1,-1 1 0,1 1 1,0 36 1182,-2-30-1193,-1 13 170,-2 0 0,0 0 0,-10 29 0,6-26-208,2 0 0,-4 27-1,9-40-71,-1-2-248,1 1 1,0 0-1,1-1 0,0 1 1,1 0-1,2 13 1,2-15-1319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3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0 121 432,'0'0'875,"0"0"-274,0 0-67,0 0-90,0 0-147,0 0-37,3 13-112,7 44-12,-9-54-91,-1-1 0,1 1 0,0-1 0,0 1 0,0-1 0,0 1 0,0-1 0,1 0 0,-1 1 0,1-1 0,0 0-1,-1 0 1,1 0 0,0 0 0,0 0 0,0-1 0,0 1 0,1-1 0,-1 1 0,0-1 0,1 0 0,-1 0 0,1 0 0,2 1-1,4 0 33,-1-1 0,1 0 0,0 0 0,-1 0 0,14-2 0,-7 0-99,15 1 31,-1-1 0,37-7-1,-54 6-8,0-1 0,0 0 0,0-1 0,-1 0 0,0-1 0,0 0 0,0-1 0,12-9 0,-21 14 39,0-1-1,0 1 1,0-1 0,0 1 0,0-1 0,0 0 0,-1 0 0,1 0-1,0 0 1,-1 0 0,0 0 0,0 0 0,1-1 0,-1 1-1,-1 0 1,1-1 0,0 1 0,0 0 0,-1-1 0,0 1 0,1-1-1,-1 0 1,0 1 0,0-1 0,0 1 0,-1-1 0,1 1-1,0-1 1,-1 1 0,0 0 0,0-1 0,0 1 0,0 0 0,0-1-1,0 1 1,-2-3 0,-2-2 111,0 0 1,0 1-1,-1 0 0,0 0 1,0 0-1,0 1 0,-1 0 1,0 0-1,-13-6 0,7 4-201,0 0 0,-1 2 0,0 0 0,-1 0-1,-23-3 1,31 7-171,1 0 0,0 1-1,0 0 1,-1 0 0,1 1 0,0-1-1,0 1 1,0 1 0,-1-1 0,1 1-1,0 0 1,1 0 0,-1 1-1,0 0 1,-8 6 0,-10 7-2027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6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228 6 1360,'0'0'967,"0"0"-205,0 0-198,0 0-61,0 0-138,0 0-24,31 2 2219,2-6-2600,13 1-187,-43 3 216,-1 0 1,0 1-1,0-1 0,0 1 1,0 0-1,1 0 0,-1-1 1,0 1-1,0 1 0,0-1 0,0 0 1,-1 0-1,1 1 0,0-1 1,-1 1-1,1-1 0,0 1 1,1 2-1,4 7-10,-1 0 0,1 1 0,-2 0 0,0 0 0,0 0 0,-1 0 0,-1 1 0,0-1 0,-1 1 0,2 26 0,-4-29 43,0 0-1,0 0 1,-1 0-1,0 1 0,-1-1 1,-1 0-1,1 0 1,-1-1-1,-1 1 1,0-1-1,0 1 1,-1-1-1,0 0 0,-9 10 1,-7 5 132,-1-1 0,-1-2 0,-1 0 0,-46 30 0,22-21-3,-90 42 0,137-71-155,0-1 1,1 1-1,-1-1 0,0 0 1,0 0-1,1 1 0,-1-1 1,0 0-1,0 0 0,0 0 0,1 0 1,-1 0-1,0 0 0,0 0 1,0 0-1,1 0 0,-1 0 1,0 0-1,0-1 0,0 1 1,1 0-1,-1 0 0,0-1 0,0 1 1,1-1-1,-1 1 0,-1-1 1,1-1-8,0 0 0,0 1 1,0-1-1,0 0 0,0 0 1,0 0-1,0 1 0,1-1 1,-1 0-1,1 0 0,-1-4 1,1-68-266,1 51 174,-1 20 116,0-2-74,0 0 0,0 0 0,0 0 0,1 0 0,-1 0 0,1 1 0,3-10 0,-3 13 38,0 0 1,0 0-1,0 0 1,-1 0-1,1 0 1,1 0-1,-1 0 1,0 0-1,0 0 1,0 1-1,0-1 1,1 0-1,-1 1 1,0-1-1,1 1 1,-1-1-1,0 1 1,1 0-1,-1 0 1,0-1-1,1 1 1,-1 0 0,1 0-1,-1 0 1,0 0-1,1 1 1,-1-1-1,1 0 1,-1 1-1,0-1 1,1 1-1,1 0 1,5 3 8,-1 0 0,0 0-1,0 1 1,0 0 0,-1 0 0,0 0 0,0 1 0,0 0 0,8 11 0,15 13 13,-19-21 11,1-1 1,1 0-1,0-1 1,0 0-1,0 0 1,1-1-1,-1-1 1,1 0-1,1-1 1,-1-1-1,1 0 0,-1 0 1,1-1-1,0-1 1,0-1-1,15 0 1,-29 0 400,5-23-33,-4 18-456,0-1 0,0 0 0,0 0 0,1 1 0,0-1 1,0 1-1,0 0 0,1-1 0,0 1 0,0 0 0,0 0 1,7-8-1,-5 5-1194,-5 6-908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7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48 243 160,'0'0'1882,"0"0"-810,0 0-365,0 0-8,0 0-33,0 0-97,2-6-255,5-17-70,-2 82 762,-5-50-997,0-1 1,1 1-1,0-1 1,0 0-1,1 1 1,-1-1-1,2 0 1,-1 0-1,2 0 1,-1 0-1,6 9 1,-6-13-7,0 1 1,1-1-1,-1-1 1,1 1-1,0 0 1,0-1-1,1 0 1,-1 0-1,1 0 1,-1-1-1,1 1 1,0-1-1,0 0 1,0 0-1,0-1 1,0 0-1,0 0 1,1 0-1,7 0 1,-1 0-17,-1 0 0,1-1 0,-1 0 0,0-1 0,0 0 0,1-1 0,-1-1 0,0 1 0,0-2 1,-1 1-1,1-2 0,-1 1 0,0-1 0,0-1 0,0 0 0,-1 0 0,1-1 0,-2 0 0,1-1 0,-1 0 0,0 0 0,-1-1 0,0 0 0,0 0 0,-1 0 0,7-15 1,-10 18-8,0-1 0,-1 1 0,0-1 0,0 1 0,-1-1 1,0 0-1,0 1 0,0-1 0,-1 0 0,0 0 0,-1 0 1,1 1-1,-1-1 0,0 0 0,-1 1 0,0-1 1,0 1-1,0-1 0,-1 1 0,0 0 0,0 0 0,0 0 1,-1 0-1,0 1 0,0-1 0,-1 1 0,1 0 0,-10-7 1,-2-1 1,0 1 0,-1 0 0,0 2 1,-1 0-1,0 1 0,0 1 0,-1 0 0,-31-7 1,44 14 12,1 0 0,-1 1 1,0-1-1,1 1 0,-1 1 1,1-1-1,-1 1 0,1 0 1,-1 0-1,1 0 0,-1 1 1,1 0-1,0 0 0,0 0 1,0 1-1,-9 6 0,-4 3-1,1 1 0,-31 30-1,44-39-4,1 0 0,-1 0-1,1 0 1,0 1 0,0-1 0,1 1-1,-1 0 1,1 0 0,0 0 0,0 0 0,1 0-1,0 0 1,0 0 0,0 0 0,0 1-1,1-1 1,-1 0 0,2 1 0,-1-1-1,0 0 1,1 1 0,0-1 0,0 0 0,1 0-1,-1 0 1,5 8 0,-2-4-61,0 0 0,1 0 1,1 0-1,-1 0 0,2-1 1,-1 0-1,1-1 0,0 1 1,0-1-1,1 0 0,0-1 0,0 0 1,11 5-1,-2-2-307,1-1-1,0-1 1,25 6-1,-4-5-1179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7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0 161 1672,'0'0'1842,"0"0"-812,0 0-400,0 0-131,0 0-211,0 0-194,2-4-46,-1 0-107,5-12 198,-4 17-7,-1 13-88,-1 2-33,0 1 0,1 0 0,1-1 1,1 0-1,1 1 0,0-1 0,0 0 0,2 0 1,12 25-1,-14-34-12,1-1 1,-1 1 0,1-1-1,0 0 1,1 0 0,0 0-1,0 0 1,0-1-1,0 0 1,1-1 0,0 1-1,0-1 1,0-1 0,0 1-1,1-1 1,-1-1 0,1 1-1,0-1 1,0 0-1,0-1 1,15 1 0,-9-1-20,1 0-1,-1-1 1,0-1 0,0 0 0,0-1-1,25-7 1,-35 8 10,0-1-1,-1 1 0,1-1 1,0 0-1,-1 0 0,1 0 1,-1-1-1,0 0 0,1 1 1,-1-1-1,-1 0 0,1 0 1,0 0-1,-1-1 0,1 1 1,-1-1-1,0 1 0,0-1 1,-1 0-1,1 0 0,-1 0 1,0 0-1,0 0 0,0 0 1,0 0-1,-1 0 0,1-8 1,-2 2-7,1 0 1,-1 0-1,-1 0 1,0 0-1,0 0 1,-1 1-1,0-1 1,0 1-1,-1-1 1,-1 1-1,1 0 1,-2 1-1,1-1 1,-1 1 0,0 0-1,-14-13 1,3 1 44,0 1 0,-1 1 0,-1 1 0,-1 0 0,0 2 1,-2 0-1,-23-13 0,42 27-59,0-1 0,0 1 0,1 0 0,-1 0-1,0 0 1,0 0 0,-1 0 0,1 1 0,0-1 0,0 1 0,0 0 0,0 0 0,0 0-1,-1 0 1,1 0 0,0 1 0,0 0 0,0-1 0,0 1 0,0 0 0,-4 3 0,3-2-21,1 1 1,-1 0 0,1 0-1,0 0 1,0 1 0,0-1-1,0 1 1,1 0 0,-1-1-1,1 1 1,0 0 0,0 1-1,-1 4 1,-3 10-21,1-1 0,1 1-1,1 1 1,1-1 0,0 31 0,2 0-325,0-6-681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8.2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3081,'0'0'856,"0"0"-408,0 0-192,0 0-48,0 0-208,0 0 8,0 0-8,0 0 176,0 0 16,0 0 160,0 0-160,0 0-184,2 0-8,3 6-528,-3 0-464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13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90 407 1120,'0'0'679,"0"0"-160,0 0-36,0 0-117,1-32 1829,8 6-2013,-1 0 0,-1-1-1,-2 1 1,0-2-1,-2 1 1,-1 0-1,-2-37 1,1 58-191,0 0 1,0 0-1,1 0 1,-1 0-1,1 0 1,1 0-1,-1 0 1,1 1 0,0 0-1,1-1 1,-1 1-1,1 0 1,7-7-1,15-25-20,-26 37-31,0 0 13,0 0-90,0 0-61,0 0-79,0 0 68,0 0 106,0 0 94,0 0 31,0 0 26,0 0-22,0 0-6,0 0-2,0 0 37,0 0 28,0 0-31,1 51-97,-1 6 58,-8 79 0,5-116 23,-1 0-1,0-1 1,-2 1-1,0-1 1,-1 0-1,-1 0 1,-17 27-1,12-26 76,-1-1 0,-22 22 0,19-23-42,-25 37 0,41-53-74,0 1 1,1-1 0,-1 0 0,1 0-1,-1 0 1,1 1 0,0-1-1,0 0 1,0 1 0,0-1-1,0 0 1,1 4 0,4 3-2765,-1-8 1396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09.0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100 124 672,'0'0'1154,"0"0"-525,0 0-326,0 0-99,0 0-41,0 0-18,0 0 0,0 0-45,-5 30 886,0-10-768,1 1 0,0 0 1,2-1-1,0 1 0,2 0 0,0 0 0,5 28 1,-3-43-214,0-1 1,0 1 0,1 0 0,0-1 0,0 0 0,1 0-1,0 0 1,-1 0 0,2 0 0,-1-1 0,0 0-1,1 0 1,0 0 0,0 0 0,0-1 0,0 0 0,1 0-1,9 4 1,-7-3-7,-1-1-1,1 0 1,0-1 0,0 1-1,0-1 1,0-1-1,0 0 1,0 0-1,0 0 1,1-1 0,-1 0-1,0-1 1,15-3-1,-19 2 6,-1 0-1,0 0 0,0 0 0,0 0 0,0-1 1,0 0-1,0 1 0,-1-1 0,1 0 1,-1-1-1,0 1 0,0 0 0,0 0 0,0-1 1,-1 0-1,1 1 0,-1-1 0,0 0 0,0 1 1,0-1-1,0-5 0,2-11 54,0 0-1,-1-34 0,0 8 17,-1 20-93,0 1 0,-2 0 0,-4-33 0,4 53 5,0 0 1,0-1 0,0 1-1,-1 0 1,0 0-1,0 0 1,0 0-1,-1 0 1,1 0-1,-1 1 1,0-1 0,-1 1-1,1 0 1,-1 0-1,0 0 1,1 1-1,-2-1 1,1 1 0,0 0-1,-10-5 1,9 6 13,0 0 1,-1 0-1,1 1 1,-1 0-1,0 0 1,1 1-1,-1-1 1,0 1-1,1 1 1,-1-1-1,0 1 1,1 0-1,-1 0 1,-6 2-1,-9 4-3,0 2 0,-26 13-1,3-1 67,41-20-71,-1 0 1,1 1-1,0 0 1,0 0-1,0 0 0,0 0 1,0 0-1,0 0 1,0 1-1,1-1 0,-1 1 1,1 0-1,0 0 1,0 0-1,0 0 0,0 0 1,1 0-1,-1 1 1,1-1-1,-2 5 0,1 2-16,1 1 0,0-1 0,0 0-1,1 1 1,1-1 0,1 11 0,0-9-168,1 0 0,0 0 0,1-1 0,0 1 0,0-1 1,2 0-1,-1 0 0,1-1 0,9 12 0,-11-15 20,1 0 0,1 0 0,0 0-1,0-1 1,0 0 0,1 0 0,-1 0 0,1-1 0,1 0-1,-1 0 1,1-1 0,0 0 0,10 3 0,-3-4-841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10.3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184 215 1744,'0'0'1481,"0"0"-364,0 0-231,0 0-45,0 0-283,0 0-97,0-4-111,0-11-92,0 11-95,0 4-58,0 0 31,-14 22-257,8-6 112,2 1-1,0 1 1,1-1 0,1 1-1,0-1 1,1 1 0,2 23-1,0-38-5,0 0 0,-1 0 0,1 0 0,0 0-1,1 0 1,-1-1 0,0 1 0,1 0 0,0-1-1,-1 1 1,1-1 0,0 1 0,0-1 0,0 0 0,1 0-1,-1 0 1,0 0 0,1 0 0,0 0 0,-1-1-1,1 1 1,0-1 0,0 0 0,0 0 0,-1 0 0,1 0-1,5 0 1,7 3-41,0-2-1,0 0 0,1 0 1,16-1-1,-12-1-15,0-2 0,0 1 0,0-2 0,-1-1 0,24-7-1,-36 9 73,-1 0 0,1 0 0,-1-1-1,1 0 1,-1-1 0,0 1 0,0-1-1,0-1 1,0 1 0,-1-1 0,0 0-1,0 0 1,0 0 0,-1-1 0,0 1 0,0-1-1,0 0 1,3-7 0,-5 5 71,1 0 0,-2 0 0,1 0 0,-1 0 0,0 0 0,-1 0 0,0 0 0,0 0 0,-1 0 0,0 0 0,0 0 0,-1 0 0,0 0 0,-1 1 0,1-1 0,-1 1 0,-7-13 0,1 5-58,0 0 0,0 1 0,-2 0 0,1 1 0,-2 0 0,0 1-1,-19-16 1,23 23-83,-1 0 0,1 0 0,-1 1 0,0 1-1,0-1 1,0 2 0,0-1 0,0 1-1,-1 0 1,1 1 0,-1 0 0,1 1 0,-1 0-1,1 0 1,-1 1 0,-14 4 0,-4 0 87,0 1 0,1 2 1,0 1-1,-34 17 1,55-24-29,0 1 0,1 0 0,-1 1 0,1-1 0,-1 1 0,1 0 0,1 1 0,-1-1 0,0 1 0,1 0 0,0 0 0,0 0 0,1 1 0,-1-1 0,1 1 0,0 0 0,1 0 0,0 0 0,-1 0 0,2 0 0,-1 0 0,1 1 0,0-1 0,0 1 0,1-1 0,0 1 0,1 8 0,0-6-24,0 1 0,1-1 0,1 0-1,0 0 1,0 0 0,0 0-1,1 0 1,1-1 0,-1 1 0,1-1-1,1 0 1,-1-1 0,2 1-1,-1-1 1,1 0 0,0-1 0,0 0-1,9 6 1,-4-5-42,0 0 0,0-1 0,1 0 0,0-1-1,0 0 1,1-1 0,26 4 0,-12-4-464,0-2 1,55-3-1,-73 0 518,0-1 0,0 0-1,0-1 1,-1 0 0,1 0 0,-1-1 0,0-1 0,1 1 0,-2-1 0,1-1-1,-1 0 1,10-8 0,11-11 226,45-54 0,-67 72-205,-2 1 246,1 1 0,-1-2 1,0 1-1,-1 0 0,0-1 1,0 0-1,0 0 0,0-1 1,-1 1-1,-1 0 0,1-1 1,2-15-1,-5 22-274,0 1-14,0 0-98,0 0 21,8 36 21,-3-21 114,0 0 1,1 0 0,1-1 0,17 27-1,-21-37-24,1 0-1,-1 0 0,1 0 0,0-1 0,0 1 0,0-1 0,0 0 0,0 0 0,1 0 0,-1-1 0,1 1 0,0-1 0,0-1 0,0 1 0,0 0 0,0-1 0,0 0 0,0 0 0,6-1 0,-7 1 11,17 0-45,1 0 1,-1-2-1,0 0 1,30-6-1,-47 6 39,1 0 0,-1 0 1,0 0-1,0 0 0,-1-1 0,1 1 1,0-1-1,0 0 0,-1 0 0,1-1 1,-1 1-1,0-1 0,0 0 0,0 1 1,0-1-1,0-1 0,-1 1 0,1 0 1,-1-1-1,0 1 0,0-1 0,0 0 1,0 1-1,-1-1 0,1 0 0,-1 0 1,0 0-1,0 0 0,0-8 0,0 4 51,0 0 0,0-1 0,-1 1 0,0 0 0,-1 0 0,0-1 0,0 1 0,-1 0 0,0 0 0,0 0-1,-1 0 1,0 0 0,0 1 0,-1-1 0,0 1 0,0 0 0,-1 0 0,-10-12 0,5 8-127,-1 1 0,0 0 0,-1 0 0,0 2 0,0-1 0,-1 1 0,-18-8 0,23 13 53,0 0 0,1 0 0,-1 0 1,0 1-1,-1 0 0,1 1 0,0 0 0,0 0 0,-1 1 0,1 0 1,0 0-1,0 1 0,-1 0 0,1 1 0,-9 2 0,9 0-43,1 0 0,-1 1 0,1 0 0,-1 0 0,1 1 0,1 0-1,-1 0 1,1 0 0,0 1 0,-8 11 0,-6 7-682,-13 11-1135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27.6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81 408,'0'0'1174,"0"0"-374,0 0-155,0 0-114,0 0-119,0 0-102,5-46 2550,-1 21-2225,-5 15-203,-5 14-244,-55 98-57,-107 155 105,159-246-229,6-8-7,0 1 1,1-1-1,-1 1 0,1 0 0,-1 0 1,1 0-1,-2 6 0,4-9-9,0 1 1,0 0-1,0-1 0,1 1 0,-1-1 0,1 1 0,-1-1 1,1 1-1,-1-1 0,1 1 0,0-1 0,0 0 1,0 1-1,-1-1 0,1 0 0,1 1 0,-1-1 0,0 0 1,0 0-1,0 0 0,1 0 0,-1 0 0,0 0 1,1-1-1,-1 1 0,1 0 0,1 0 0,50 25-126,-43-22 110,177 67-199,-187-71 188,0 0-1,0 0 1,0 0-1,0-1 1,0 1-1,0 0 1,0 0-1,0 0 0,0 0 1,0 0-1,0 0 1,0 0-1,0 0 1,0 0-1,0 0 1,0 0-1,0-1 0,0 1 1,0 0-1,0 0 1,0 0-1,0 0 1,0 0-1,0 0 1,0 0-1,0 0 0,0 0 1,0 0-1,0 0 1,0-1-1,0 1 1,0 0-1,0 0 1,0 0-1,0 0 0,1 0 1,-1 0-1,0 0 1,0 0-1,0 0 1,0 0-1,0 0 1,0 0-1,0 0 0,0 0 1,0 0-1,0 0 1,0 0-1,1 0 1,-1 0-1,0 0 1,0 0-1,0 0 0,0 0 1,0 0-1,0 0 1,0 0-1,0 0 1,0 0-1,0 0 1,0 0-1,1 0 0,-7-8-966,3 4 23,-2-6-1842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28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21 1080,'0'0'906,"0"0"-233,0 0-82,0 0 53,0 0-109,0 0-27,1-4-13,5-12 1839,-10 40-1905,-9 42-441,-2-7 151,-13 117 1,23-73-4294,5-102 2046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28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56,'0'0'4593,"0"0"-3601,0 0-696,0 0 216,0 0-224,0 0 49,0 0-233,0 3-32,0-3-72,0 0-136,0 0-225,0 0-679,0 0-1368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29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72 3449,'0'0'1320,"0"0"-679,0 0-334,0 0-139,0 0-98,0 0-32,54-38 1792,-43 33-1939,0 0 0,0 0 0,0 1 1,0 0-1,1 1 0,-1 0 0,20-1 0,-30 4 99,0 1 0,-1-1 0,1 1 0,-1-1 1,1 1-1,-1 0 0,1-1 0,-1 1 0,1 0 0,-1-1 0,0 1 0,1 0 0,-1-1 0,0 1 0,0 0 0,1 0 0,-1 0 1,0-1-1,0 1 0,0 0 0,0 0 0,0-1 0,0 1 0,0 1 0,0 30 36,-1-25-28,0 5 12,0 0 0,-2-1 0,1 1 0,-1 0 0,-1-1 0,0 1 0,-1-1 0,0 0 0,-1-1 0,0 1 0,0-1 0,-1 0 0,-1-1 0,1 1 0,-2-2 0,1 1 0,-16 11 0,-3 2 17,0-2 1,-1-1-1,-1-2 0,-1 0 1,-35 13-1,64-30-39,1 1 1,-1-1-1,0 1 0,1-1 1,-1 1-1,0-1 0,1 0 1,-1 1-1,0-1 0,0 0 1,0 1-1,1-1 0,-1 0 0,0 0 1,0 0-1,0 0 0,0 0 1,1 0-1,-1 0 0,0 0 1,0 0-1,0 0 0,0 0 0,1 0 1,-1-1-1,0 1 0,0 0 1,0-1-1,13-18-290,35-26 0,-42 41 313,4-3-53,0-1 1,0 2-1,1-1 0,0 1 1,12-5-1,-20 10 32,0 0 1,0 1-1,0-1 1,0 1-1,0-1 1,0 1-1,0 0 1,0-1-1,0 1 1,0 0-1,0 0 1,0 1-1,0-1 0,0 0 1,0 1-1,0-1 1,0 1-1,0 0 1,0-1-1,0 1 1,-1 0-1,1 0 1,0 1-1,0-1 0,-1 0 1,1 0-1,-1 1 1,1-1-1,-1 1 1,0-1-1,1 1 1,-1 0-1,0-1 1,0 1-1,1 2 1,2 3 23,2 7-7,2-1-1,0 0 1,1-1 0,18 22 0,-23-31-20,1 1-1,-1-1 0,1 1 0,0-1 0,0-1 1,0 1-1,0-1 0,0 1 0,0-2 1,1 1-1,-1-1 0,1 1 0,-1-1 0,1-1 1,0 1-1,8-1 0,-6 0 10,0-1 1,0 0-1,1 0 0,-1-1 0,11-3 0,-16 4-2,0 0 0,0 0-1,0-1 1,-1 1 0,1 0-1,0-1 1,-1 0 0,1 0-1,-1 0 1,1 0-1,-1 0 1,0 0 0,0 0-1,0-1 1,0 1 0,0-1-1,2-4 1,-4 6-6,1 1 1,-1-1-1,0 1 1,0-1-1,0 1 1,1 0 0,-1-1-1,0 1 1,0-1-1,0 1 1,0-1-1,0 1 1,0-1-1,0 1 1,0-1-1,0 1 1,0-1 0,0 1-1,0-1 1,0 1-1,0-1 1,-1 1-1,1-1 1,0 1-1,0-1 1,-1 1-1,1-1 1,0 1 0,0 0-1,-1-1 1,1 1-1,0 0 1,-1-1-1,1 1 1,-1 0-1,1-1 1,0 1-1,-1 0 1,0-1 0,-20 0-1539,16 1 1013,-7 0-902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0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11 256,'0'0'2649,"0"0"-1405,0 0-737,0 0-271,0 0-115,0 0-96,27-8 1252,-19 7-1112,-6 1-108,-1 0 1,0-1-1,1 1 0,-1 0 0,1 0 1,-1 0-1,0 0 0,1 0 1,-1 0-1,0 0 0,1 0 0,-1 0 1,1 1-1,-1-1 0,0 1 1,0-1-1,1 1 0,-1-1 1,0 1-1,0 0 0,0 0 0,2 1 1,-3-2 139,0 0-10,0 0-83,-26 15 575,18-8-685,1 0 1,-1 1 0,2-1 0,-1 1-1,1 1 1,0-1 0,0 1 0,1 0-1,1 0 1,-1 1 0,2-1 0,-1 1-1,-3 15 1,2 3-13,0 0 0,2 1-1,1 46 1,2-70 13,0 0 0,1 0 0,-1 1 1,1-1-1,0 0 0,1 0 0,-1 0 0,1 0 0,0 0 0,1-1 1,-1 1-1,1-1 0,0 1 0,0-1 0,0 0 0,0 0 1,7 7-1,-3-6-13,1 1-1,-1-1 1,1-1 0,0 1 0,0-1-1,0-1 1,0 1 0,1-2 0,-1 1 0,10 1-1,-7-2-2,0 0-1,0 0 0,1-1 0,-1-1 0,0 0 0,0 0 1,1-1-1,-1-1 0,0 0 0,0 0 0,0-1 0,0-1 0,-1 1 1,1-2-1,-1 0 0,19-12 0,-26 16 2,-1-1 1,0 0-1,0 0 1,0-1-1,0 1 0,0 0 1,0-1-1,-1 1 1,1-1-1,-1 1 0,0-1 1,0 0-1,0 0 1,0 0-1,0 1 0,0-1 1,-1 0-1,0 0 0,1 0 1,-1-4-1,-1 3-24,0-1 1,0 1-1,0-1 0,0 1 0,-1 0 0,0 0 0,1 0 1,-2 0-1,1 0 0,0 0 0,-1 0 0,-3-4 0,0 2 64,0-1 0,-1 1 0,1 0 0,-1 1 0,0-1 0,0 1 0,-1 1 0,0-1 1,0 1-1,0 1 0,0 0 0,0 0 0,-11-2 0,17 5-31,1 0 0,0 0 0,0 1 1,0-1-1,-1 1 0,1-1 0,0 1 1,0 0-1,0-1 0,0 1 0,0 0 1,0 0-1,0 0 0,0-1 0,0 1 1,1 0-1,-1 0 0,0 1 0,0-1 1,1 0-1,-1 0 0,1 0 0,-1 0 1,1 0-1,-1 1 0,1-1 0,0 0 1,0 0-1,-1 2 0,-1 3-24,-5 10 6,-11 16-499,3 2 1,0 0-1,-10 43 1,17-46-1297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0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3081,'0'0'1527,"0"0"-746,0 0-357,0 0-137,0 0 110,0 0-43,7-5-569,-7 2-1732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1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1560,'0'0'1875,"0"0"-609,0 0-358,0 0-241,0 0-174,0 0-4,34 0-1331,-21 0-452,2 0-1115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2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1480,'0'0'1577,"0"0"-724,0 0-258,0 0-74,0 0-131,0 0-175,0-1-122,0-5-62,0 5 41,0 1 117,0 0 192,0 0 102,0 0-93,0 0-205,0 0-100,2 32-63,1 0-1,2-1 0,1 1 1,1-1-1,2 0 0,12 31 1,-4-15-47,-6-19-827,-2 0 1,0 0 0,8 57 0,-16-60-992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13.6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20 1400,'0'0'1175,"0"0"-437,0 0-106,0 0 180,0 0-195,0 0-176,-6-3-189,-18-9-70,19 8-86,6 4-2520,5 0 71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4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1120,'0'0'1076,"0"0"-418,0 0-189,0 0-101,0 0-134,0 0-59,17-2-53,-16 2-122,13-2 49,1 0 0,0 0-1,-1 2 1,1 0 0,-1 0 0,1 1-1,0 1 1,-1 1 0,0 0 0,0 1-1,0 0 1,17 8 0,-16-4-41,0 1 0,0 1 0,-1 0 0,-1 1 1,0 1-1,0 0 0,-1 1 0,0 0 0,-1 1 0,-1 0 1,0 0-1,-1 1 0,-1 1 0,0-1 0,-1 1 1,0 1-1,-2-1 0,0 1 0,-1 0 0,0 1 0,-2-1 1,2 29-1,-4-35 45,-1 0 0,0 0 0,0 1 0,-1-1 0,-1 0 0,0 0 0,0-1 0,-7 15 0,7-19 8,-1 1 0,0-1 0,0 0 0,0 0 0,-1 0 0,0 0 0,0-1 0,-1 0 1,1 0-1,-1 0 0,0-1 0,0 0 0,-13 6 0,1-3 58,0-2 1,0 0-1,0-1 0,-1-1 0,1 0 1,-1-1-1,0-2 0,-26-1 0,24 1 102,19 0-213,0 0 1,0 0-1,0 0 1,0-1-1,0 1 1,0 0-1,0-1 1,1 0-1,-1 1 1,0-1-1,0 0 1,0 0-1,1 0 0,-1 0 1,0 0-1,1 0 1,-1-1-1,1 1 1,0 0-1,-1-1 1,1 1-1,0-1 1,0 0-1,0 1 1,0-1-1,-1-2 1,0-2 13,0 0 1,0 0-1,1 0 1,0-1-1,0 1 1,0 0 0,1-9-1,1 14-73,0 0 1,0-1-1,0 1 0,0 0 1,0 0-1,0 1 1,0-1-1,1 0 0,-1 0 1,0 0-1,0 1 0,1-1 1,-1 1-1,0-1 0,1 1 1,-1-1-1,1 1 1,-1 0-1,0 0 0,1 0 1,-1 0-1,4 0 0,35-3-791,36 7 586,-59-2 286,-1 0 0,1-1 0,0-1 0,-1-1 1,1 0-1,-1-1 0,1-1 0,-1 0 1,0-2-1,23-8 0,-23 5-2,1-1 1,-1-1-1,-1 0 0,0-1 0,20-19 1,-29 24-33,-1 1-1,0-1 1,0 0 0,-1 0 0,0 0 0,0-1 0,0 1 0,-1-1 0,0 0 0,0 0 0,-1 0-1,0 0 1,0-1 0,-1 1 0,0 0 0,1-10 0,-2 12 18,0 1 0,0 0-1,-1 0 1,1 0 0,-1 0 0,0 0-1,0 0 1,0 0 0,0 0 0,-1 0-1,0 0 1,0 0 0,0 1 0,0-1-1,0 1 1,-1-1 0,1 1 0,-1 0 0,0 0-1,0 0 1,0 0 0,-1 1 0,1-1-1,-1 1 1,1 0 0,-1 0 0,0 0-1,1 1 1,-1-1 0,-7-1 0,5 1-13,1 0 1,0 1-1,-1-1 1,1 1-1,-1 1 1,0-1 0,1 1-1,-1 0 1,0 0-1,1 0 1,-1 1-1,0 0 1,1 0-1,-1 0 1,1 1-1,0 0 1,-1 0 0,1 0-1,0 1 1,0 0-1,0 0 1,1 0-1,-1 0 1,1 1-1,0 0 1,-1 0-1,2 0 1,-1 0 0,0 0-1,1 1 1,0 0-1,0 0 1,0 0-1,1 0 1,0 0-1,0 0 1,0 1 0,0-1-1,1 1 1,0-1-1,0 1 1,1-1-1,-1 7 1,1-6 0,-1 0 0,1 0 1,0 0-1,1 1 0,-1-1 0,1 0 1,1 0-1,-1 0 0,1 0 1,0-1-1,0 1 0,1 0 0,-1-1 1,1 1-1,0-1 0,1 0 1,0 0-1,-1 0 0,1-1 0,1 1 1,-1-1-1,1 0 0,0 0 1,0-1-1,0 1 0,0-1 0,0 0 1,1 0-1,0-1 0,-1 0 1,1 0-1,0 0 0,0-1 1,8 2-1,10 1-115,-1 0 0,1-1 0,-1-2 0,1 0 0,0-1 0,-1-2 0,1 0 0,-1-2 0,1 0 0,-1-2 0,0 0 0,-1-2 0,0 0 0,0-2 0,-1 0 0,0-1 0,-1-2 0,0 0 0,-1-1 0,30-28 0,-44 36 181,0 0 1,-1 0-1,1-1 0,-1 0 0,-1 0 0,1 0 1,-2 0-1,1 0 0,0-1 0,-1 1 0,-1-1 0,2-9 1,-3 14-35,1 0 1,-1 0 0,0 0 0,0 0 0,0 0-1,0 0 1,0 0 0,-1 0 0,1 0 0,-1 0-1,0 0 1,0 1 0,0-1 0,0 0 0,-1 0-1,1 1 1,-1-1 0,1 1 0,-1-1 0,0 1-1,0 0 1,0 0 0,0 0 0,-1 0 0,1 0 0,0 0-1,-1 0 1,0 1 0,1 0 0,-1-1 0,0 1-1,1 0 1,-1 0 0,-3 0 0,3 0-61,0 2 0,1-1 1,-1 0-1,0 0 0,1 1 1,-1 0-1,0-1 0,1 1 1,-1 0-1,1 0 0,-1 1 1,1-1-1,-1 0 0,1 1 1,0-1-1,0 1 0,0 0 1,0 0-1,0 0 0,0 0 1,0 0-1,1 0 0,-1 0 1,-2 5-1,0-1 5,0 1-1,1-1 1,-1 1 0,1 0-1,0 0 1,1 0 0,0 0 0,-2 9-1,3-9-37,0 0-1,0 0 1,1 0-1,0 1 1,0-1-1,1 0 1,-1 0-1,2 0 1,-1 0-1,1 0 1,0 0-1,0 0 1,1 0 0,0 0-1,0-1 1,1 0-1,-1 0 1,2 0-1,6 9 1,4 1-161,-10-11 182,0-1 0,-1 1 1,1 1-1,-1-1 0,0 1 1,0-1-1,0 1 0,-1 0 1,0 1-1,0-1 0,-1 0 1,0 1-1,0-1 0,0 1 1,-1 0-1,1 7 0,-2-13 115,-1-1 0,0 1 0,0 0 0,1 0 0,-1 0 0,0-1 0,0 1 0,0 0 0,1-1 0,-1 1 0,0 0 0,0-1 0,0 1 0,0-1 0,0 0 0,0 1 0,0-1 0,-1 0 0,1 0 0,0 0 0,0 1 0,0-1 0,0 0 0,0 0 0,0-1 0,-2 1 0,-41 0 1083,33-1-1003,4 1-58,1-1 0,-1 0 0,0 0 0,1 0 0,0-1 1,-1 0-1,1-1 0,0 1 0,0-1 0,0 0 0,0-1 0,1 1 0,-1-1 0,1 0 1,-9-10-1,-33-21 649,45 36-3425,5 5 1784,5 7-118,-1-6-464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5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18 2457,'0'0'1284,"0"0"-525,0 0-107,0 0 61,0 0-26,0 0-211,0-3-249,4-8-158,-4 8-38,13 183 364,0-3-26,-13-162-385,0 14-544,-6 54 0,4-74 329,0 0 0,0 0 0,-1 0-1,0 0 1,0-1 0,-1 1 0,0-1 0,-1 0 0,-10 14 0,-1-7-3425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6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1 168 800,'0'0'2333,"0"0"-1160,0 0-770,0 0-259,0 0-40,0 0-68,11-4 13,-9 4-39,10-4 23,0 0 0,1 1 0,-1 1 0,1 0 0,15 0 0,-10 46 602,-12-28-678,0 1-1,-1-1 1,-1 1 0,3 31-1,-6-45 78,0 1-1,-1 0 0,1 0 0,-1 0 0,0 1 0,-1-1 1,1 0-1,-1-1 0,1 1 0,-1 0 0,-1 0 0,1 0 1,0 0-1,-1-1 0,0 1 0,1 0 0,-2-1 0,1 0 1,0 1-1,-1-1 0,1 0 0,-1 0 0,0 0 1,0-1-1,0 1 0,-6 3 0,7-6 2,1 0 0,-1 0 0,1 0 0,-1 0 0,1 0-1,-1 0 1,1-1 0,-1 1 0,1 0 0,0-1 0,-1 1 0,1-1 0,0 0 0,-1 0 0,1 1-1,0-1 1,0 0 0,-1 0 0,1 0 0,-1-2 0,-7-8 248,9 10-308,0 1 0,0 0 0,0 0 0,0 0 0,0-1 0,0 1 0,0 0 0,0 0 0,0 0 0,0-1 0,0 1 0,0 0 0,1 0 0,-1 0 0,0-1 0,0 1 0,0 0 0,0 0 0,0 0 0,0 0 0,0-1 0,1 1 0,-1 0 0,0 0 0,0 0 0,0 0 0,0 0 0,0-1 0,1 1 0,-1 0 0,0 0 0,0 0 0,0 0 0,1 0 0,-1 0 0,0 0 0,0 0 0,0 0 0,1 0 0,-1 0 0,0 0 0,0 0 0,0 0 0,1 0 0,-1 0 0,0 0 0,1 0 0,24 0-35,1-1 1,-1-1-1,1-1 0,-1-1 0,45-14 1,-58 13 55,0 0 0,-1 0 0,1-1 0,-1 0 0,-1-1 0,0 0 0,0-1 0,0 0 0,-1 0 0,0-1 0,0-1 0,-1 1 1,13-21-1,-16 22 2,1 0 1,-1 0 0,-1-1 0,0 1 0,0-1 0,0 0 0,-1-1 0,-1 1 0,0 0-1,0-1 1,1-14 0,-46 25-615,31 4 646,1 0 0,0 1 0,1 0 0,-1 1 0,1 0 0,0 0 0,1 1 0,0 1 0,0-1 0,1 1 0,-13 18 0,19-25-2,0 1 0,1 0 0,-1 0 0,0-1 0,1 1 0,0 0-1,0 0 1,0 0 0,0 1 0,0-1 0,1 0 0,-1 0 0,1 0 0,0 1 0,0-1-1,0 0 1,0 0 0,0 0 0,1 1 0,0-1 0,-1 0 0,3 4 0,-1-3-25,0-1 1,1 0-1,-1 0 1,1 0-1,0 0 1,-1 0 0,1 0-1,1-1 1,-1 1-1,0-1 1,1 0-1,-1 0 1,1 0-1,-1-1 1,1 1 0,0-1-1,4 1 1,10 3-43,0-1 0,0-1 1,0-1-1,0 0 0,0-2 0,0 0 1,1-1-1,23-4 0,-32 3-10,1 0-1,0-1 1,-1 0 0,1 0-1,-1-1 1,0-1-1,0 0 1,-1 0 0,1-1-1,-1 0 1,0-1-1,-1 0 1,0 0 0,14-17-1,-15 14 85,-1-1-1,0 0 1,0 0 0,-2-1-1,1 1 1,-2-1 0,1 0-1,-1-1 1,-1 1 0,-1 0-1,1-24 1,9-47 197,-10 109-795,-5 26 629,-4 10-108,2 1 0,3 96 0,4-105-48,-3-54 199,1-1 1,0 1 0,-1-1-1,1 1 1,0-1 0,-1 1-1,1-1 1,0 0-1,0 1 1,0-1 0,0 0-1,0 0 1,0 0 0,-1-1-1,-24-33 244,2-1 1,-23-45-1,45 77-369,7 11-346,0-1-1,0 0 1,1 0-1,0 0 1,0-1-1,1 0 1,-1 0-1,1 0 1,0-1-1,0 0 0,1-1 1,11 5-1,9 1-692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7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36 3505,'0'0'1215,"0"0"-647,0 0-87,0 0-150,0 0-136,0 0-77,-1-5-66,2 4-55,-1-1 0,0 1-1,0 0 1,-1 0-1,1-1 1,0 1-1,0 0 1,0 0 0,-1 0-1,1-1 1,-1 1-1,1 0 1,-1 0-1,1 0 1,-1 0 0,0 0-1,1 0 1,-1 0-1,0 0 1,0 0-1,-2-1 1,0 1 15,0 0 1,-1 0-1,1 0 0,-1 1 1,1 0-1,-1-1 0,1 1 1,-1 0-1,-4 1 0,-2 1-3,0-1 0,-1 2-1,1 0 1,0 0-1,0 0 1,1 1-1,-1 1 1,1 0 0,0 0-1,0 1 1,0 0-1,-11 11 1,11-10-21,0 1 0,1 1 0,0-1 0,0 1 0,1 1 0,1-1 0,-1 1 0,1 0 0,1 1 0,0-1 0,-4 15 0,8-22 13,-1 1-1,1-1 0,1 1 0,-1 0 1,0-1-1,1 1 0,0 0 1,0 0-1,0-1 0,0 1 0,1 0 1,-1-1-1,1 1 0,0 0 0,0-1 1,0 1-1,1-1 0,-1 1 0,1-1 1,4 6-1,-3-6-1,1 0 0,0 0 0,0 0 0,0 0 0,0-1 0,0 0 0,1 0 1,-1 0-1,1 0 0,-1-1 0,1 0 0,0 0 0,-1 0 0,1 0 0,9-1 0,9 2-36,1-1-1,-1-1 1,33-4-1,-50 3 39,0 0-1,0 0 0,0-1 1,-1 1-1,1-1 1,0-1-1,-1 1 0,1-1 1,-1 0-1,0 0 0,0-1 1,0 1-1,0-1 1,-1 0-1,1 0 0,-1-1 1,0 1-1,4-8 0,-6 8 59,-1 1 0,1-1-1,-1 0 1,0 0 0,-1 1-1,1-1 1,-1 0 0,1 0 0,-1 0-1,-1 0 1,1 0 0,0 1-1,-1-1 1,0 0 0,-1-5-1,-2-21 130,4 29-269,0 1-148,0 0-17,9 26 3,2 1 102,8 13-405,-18-39 520,0 1 1,1-1-1,-1 1 1,0-1-1,1 0 1,-1 0-1,1 1 1,0-1-1,-1 0 1,1 0-1,0-1 1,0 1-1,0 0 1,-1-1-1,1 1 1,0-1-1,0 1 1,0-1-1,0 0 1,3 0-1,0 0 7,0 0 0,-1 0 0,1-1 0,0 0-1,0 0 1,0 0 0,-1 0 0,1-1 0,-1 0-1,1 0 1,-1 0 0,0 0 0,0-1 0,1 0-1,-2 0 1,1 0 0,0 0 0,-1 0 0,1-1-1,-1 0 1,0 1 0,4-9 0,2-4 34,-2 0 0,0-1 0,0 0 0,6-32-1,-7 28-64,-6 20 47,0 1-1,0 0 1,0-1 0,0 1-1,1 0 1,-1-1-1,0 1 1,0 0 0,0-1-1,0 1 1,1 0-1,-1 0 1,0-1 0,0 1-1,1 0 1,-1 0-1,0 0 1,0-1 0,1 1-1,-1 0 1,0 0 0,1 0-1,-1 0 1,0 0-1,1-1 1,-1 1 0,0 0-1,1 0 1,-1 0-1,0 0 1,1 0 0,-1 0-1,0 0 1,1 0 0,-1 0-1,0 0 1,1 1-1,-1-1 1,0 0 0,1 0-1,-1 0 1,0 0-1,0 0 1,1 1 0,-1-1-1,0 0 1,1 0 0,-1 0-1,0 1 1,0-1-1,0 0 1,1 0 0,-1 1-1,0-1 1,1 1-1,11 13-25,-12-14 33,9 13 4,-1 0 0,-1 1 0,0-1 0,-1 1 0,0 1 0,-2-1 0,1 1 0,-2 0 0,0-1 0,0 2 0,-1 19 0,-2-27 14,1 2 31,0 0-1,-1 0 1,-1-1 0,0 1 0,0 0 0,-1-1 0,0 1 0,0-1 0,-1 1 0,0-1 0,-1 0 0,-9 15 0,13-24-1,0 1 0,0-1 0,0 0 0,0 0 0,-1 0 0,1 1 0,0-1 1,0 0-1,0 0 0,-1 0 0,1 0 0,0 1 0,0-1 0,0 0 0,-1 0 0,1 0 0,0 0 0,0 0 0,-1 0 0,1 0 1,0 0-1,0 0 0,-1 0 0,1 0 0,0 0 0,-1 0 0,1 0 0,0 0 0,0 0 0,-1 0 0,1 0 0,0 0 1,0 0-1,0-1 0,-1 1 0,1 0 0,0 0 0,0 0 0,-1 0 0,1 0 0,0-1 0,0 1 0,-12-14 848,-4-18-152,14 28-652,0-1 0,0 1 0,0-1 0,-1 1 0,1 0 0,-1 0 0,0 0 0,-1 1 0,-6-7 0,7 8-406,0 0 1,0 1 0,0-1-1,0 1 1,0 0 0,-1 0-1,1 0 1,0 1 0,-1-1-1,1 1 1,-1 0 0,1 0-1,-1 0 1,-6 1 0,-1 1-4026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9.0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28 266 3305,'0'0'931,"0"0"-526,0 0-290,0 0 157,0 0 76,-1-7-76,-5-20-79,4 38 227,3 63 397,0-36-813,-1 13 116,-1-4 2,7 63-1,-4-94-149,1-1-1,0 1 1,1-1 0,1 0 0,0-1 0,1 1-1,1-1 1,9 15 0,-16-29 13,0 1 0,0-1-1,0 0 1,0 1 0,0-1 0,1 0 0,-1 1 0,0-1 0,0 0-1,0 0 1,0 1 0,1-1 0,-1 0 0,0 1 0,0-1 0,1 0-1,-1 0 1,0 0 0,0 1 0,1-1 0,-1 0 0,0 0-1,1 0 1,-1 0 0,0 1 0,1-1 0,-1 0 0,0 0 0,1 0-1,-1 0 1,0 0 0,1 0 0,-1 0 0,0 0 0,1 0 0,-1 0-1,0 0 1,1 0 0,-1 0 0,1-1 0,4-14-91,-2-35 316,-3 42-291,3-60 171,-10-109 0,4 154-107,-1 0 1,0 1-1,-2-1 1,-1 1-1,0 0 1,-2 1-1,0-1 1,-20-29-1,28 49 39,-1 0 0,1 0 0,0 0 0,-1 0 1,1-1-1,0 1 0,0 0 0,0 0 0,1-1 0,-1 1 0,0 0 0,1-1 0,0 1 0,-1-1 0,1 1 1,0-1-1,0 1 0,0-1 0,1 1 0,-1-1 0,1 1 0,-1 0 0,1-1 0,0 1 0,0 0 0,0-1 1,0 1-1,0 0 0,1 0 0,-1 0 0,0 0 0,1 0 0,0 0 0,-1 0 0,1 1 0,0-1 0,0 1 1,0-1-1,4-1 0,7-5-126,2 1 0,-1 1 0,1 0 0,0 1 1,17-4-1,-11 3-30,9-3-137,0 1 0,0 2 0,0 1 0,47-3 0,-77 9 251,1-1 1,0 1 0,-1-1-1,1 0 1,-1 1 0,1-1-1,-1 1 1,0-1 0,1 1-1,-1 0 1,1-1 0,-1 1-1,0-1 1,0 1 0,1 0-1,-1-1 1,0 1 0,0 0-1,0-1 1,1 1 0,-1 0-1,0-1 1,0 1 0,0 0-1,0-1 1,0 1 0,-1 0-1,1-1 1,0 1 0,0 0-1,0-1 1,0 1 0,-1 1-1,-7 25 47,-5-10 52,-6 13-1593,19-27-688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9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13 1584,'0'0'1435,"0"0"-772,0 0-215,0 0 110,0 0-49,0 0-179,-2 0 383,5 0-520,329 7-1266,-330-9 974,0 0 0,0 0 0,0 0 1,0 0-1,0 1 0,0-1 0,0 1 0,0-1 1,1 1-1,2-1 0,4 2-2078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39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3529,'0'0'1441,"0"0"-650,0 0-156,0 0-215,0 0-141,0 0-118,0 91-215,5-21-1368,-6 87 0,-3-130-1072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0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3169,'0'0'1273,"0"0"-507,0 0-281,0 0-158,0 0-111,47-21-23,-28 19-202,-1 0 0,1 1 0,26 2 0,-43 0 17,-1-1-1,1 1 0,0 0 0,-1 0 0,1 0 0,-1 0 1,1 0-1,-1 0 0,0 0 0,1 0 0,-1 1 1,0-1-1,0 0 0,0 1 0,0-1 0,0 1 0,0-1 1,0 1-1,0 0 0,-1-1 0,1 1 0,0 0 0,-1-1 1,0 1-1,1 0 0,-1 0 0,0-1 0,0 1 1,0 0-1,0 0 0,-1 2 0,2 4 50,-1 1-1,-1 0 1,0 0 0,0 0-1,-3 11 1,-1-8 71,0 0 0,-1 0 0,-10 16 0,11-21-180,0 1 0,1 0-1,0 0 1,0 0 0,1 0 0,0 1 0,0 0 0,1-1 0,0 1 0,-1 10-1,3-19-479,3-1 455,-1-1-1,1 0 1,-1 0-1,1 0 1,-1 0-1,0 0 1,0 0-1,0-1 1,0 1-1,0-1 1,-1 1-1,3-5 1,2-1-56,6-8 225,0-1-1,-1-1 1,-1 1-1,-1-2 1,0 1-1,-1-1 1,-1-1-1,-1 1 0,4-22 1,-10 41-68,0 0-1,0 0 1,0 0-1,0-1 1,0 1-1,0 0 1,0 0-1,0-1 1,0 1-1,0 0 1,0 0-1,0 0 1,0-1 0,0 1-1,0 0 1,0 0-1,1 0 1,-1 0-1,0-1 1,0 1-1,0 0 1,0 0-1,0 0 1,1 0-1,-1 0 1,0-1 0,0 1-1,0 0 1,0 0-1,1 0 1,-1 0-1,0 0 1,0 0-1,0 0 1,1 0-1,-1 0 1,0 0-1,0 0 1,1 0-1,-1 0 1,0 0 0,0 0-1,1 0 1,11 8 246,15 22-548,-20-21 404,193 185-647,-192-188 267,0 1 0,1-1 0,0-1 0,1 0 0,-1 0 0,18 6-1,-5-4-1278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1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252 105 1792,'0'0'1855,"0"0"-858,0 0-211,0 0-151,0 0-132,0 0-45,-4-14-98,-13-42-147,16 53-192,0 1 1,-1 0-1,1 0 0,-1-1 1,1 1-1,-1 0 0,0 1 1,0-1-1,0 0 0,0 1 1,0-1-1,0 1 0,-1-1 1,1 1-1,0 0 0,-1 0 1,1 0-1,-1 0 0,1 1 1,-1-1-1,1 0 0,-1 1 1,0 0-1,1 0 1,-1 0-1,1 0 0,-1 0 1,0 0-1,1 1 0,-1-1 1,-2 2-1,-8-1-28,7-1 3,0 1 0,0 0 0,0 0 0,0 1 0,1-1 0,-1 1 0,0 0 0,1 1 0,0 0 0,-1-1-1,1 2 1,0-1 0,1 0 0,-1 1 0,1 0 0,-1 0 0,1 1 0,0-1 0,1 1 0,-1 0 0,1 0 0,-3 6 0,1-3-65,1 0 0,0 0 0,1 0-1,0 1 1,0-1 0,1 1 0,0 0 0,0 0 0,1 0 0,1 0 0,-1 0 0,1 0 0,1 0 0,1 10 0,-1-14-12,1-1 0,0 1 0,0-1 0,0 0 0,1 0 0,-1 0 0,1 0 0,0 0 0,0 0 0,1-1 0,-1 1 0,1-1 0,-1 0 0,1 0 0,0-1 0,0 1 0,0-1 0,1 1 0,-1-1 0,0-1 0,1 1 0,0-1 0,-1 0 0,8 2 0,8 1-136,1-1 0,0-1 0,0-1 0,25-1 0,-43 0 236,1 0 1,-1 0 0,1 0-1,0-1 1,-1 0 0,1 1 0,-1-1-1,0 0 1,1-1 0,-1 1-1,0-1 1,0 1 0,0-1-1,0 0 1,0 0 0,0-1 0,0 1-1,0 0 1,-1-1 0,0 0-1,1 1 1,-1-1 0,0 0 0,0 0-1,-1 0 1,1-1 0,0 1-1,0-5 1,2-6 402,-1 0-1,-1-1 1,0 1-1,-1-1 1,-1-23-1,0 25-173,0 12-276,28 7-341,-25-4 364,0 1-1,0 0 1,0 1 0,0-1 0,0 0 0,-1 1 0,0 0-1,0 0 1,0-1 0,0 1 0,0 0 0,-1 0-1,0 1 1,0-1 0,0 0 0,0 0 0,0 1 0,-1 5-1,8 28-1433,-6-32-29,3-5-929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1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73 2737,'0'0'798,"0"0"-662,0 0-450,0 0 36,0 0 181,14-5 65,45-16 80,-58 21 19,0-1 0,0 1 0,0 0 0,0 0 0,0-1 0,1 1 1,-1 0-1,0 0 0,0 0 0,0 0 0,0 0 0,0 0 0,0 0 0,0 1 0,0-1 0,0 0 0,0 1 1,0-1-1,0 1 0,0-1 0,0 1 0,0-1 0,0 1 0,0-1 0,0 1 0,0 0 0,-1 0 0,1-1 0,0 1 1,0 0-1,-1 0 0,1 0 0,-1 0 0,1 0 0,-1 0 0,1 0 0,-1 0 0,1 0 0,-1 0 0,0 0 0,1 2 1,2 52 294,-3-42-232,0-2-135,1 0 1,0-1-1,1 1 0,0-1 1,1 0-1,0 1 0,1-1 1,4 9-1,-6-15-32,0-1 1,1 1-1,-1-1 0,1 1 1,0-1-1,0 0 1,0 0-1,0-1 0,0 1 1,1 0-1,-1-1 1,1 0-1,-1 0 0,1 0 1,0 0-1,0-1 0,0 0 1,0 1-1,0-1 1,0-1-1,0 1 0,8 0 1,-7-1 24,0 1 1,0-1-1,0 0 1,-1-1 0,1 1-1,0-1 1,0 0-1,-1 0 1,1 0-1,-1-1 1,1 0-1,-1 0 1,1 0-1,-1 0 1,0 0-1,0-1 1,0 0 0,0 0-1,-1 0 1,1 0-1,-1-1 1,0 0-1,0 1 1,0-1-1,0 0 1,-1 0-1,0 0 1,1-1-1,-1 1 1,-1-1 0,1 1-1,-1-1 1,0 0-1,0 1 1,0-1-1,0-7 1,1 1 60,0-1 0,-1 0 0,-1 0 0,0 0 1,0 0-1,-1 0 0,-1 0 0,0 1 0,0-1 0,-1 0 0,-1 1 1,0 0-1,-10-20 0,23 74-416,3-10 341,-5-13 47,0 0 1,2 0-1,15 27 1,-21-42-31,0-1 1,0 0-1,0 0 1,1 0 0,-1 0-1,1 0 1,0-1-1,0 1 1,0-1-1,1 0 1,-1-1-1,1 1 1,-1-1-1,1 0 1,0 0 0,0 0-1,0 0 1,0-1-1,8 1 1,71-1-1020,-46-1-227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14.6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0 232 1032,'0'0'1397,"0"0"-595,0 0-166,0 0-57,0 0-73,0 0-200,15-33 1004,-8 23-1272,9-10-66,0 0-1,-2-1 1,-1-1-1,0 0 1,-2-1-1,14-38 1,-26 75 13,0-1 0,0 1 0,2-1 0,0 1 0,0-1 0,7 25 0,29 101-142,-23-91 136,-8-21-35,-6-22 33,1 0-1,0 0 1,1 0 0,-1 0 0,1 0 0,0-1 0,0 1 0,0 0 0,1-1 0,-1 1 0,1-1 0,0 0 0,5 5 0,2 6-1969,-10-15 1008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2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20 184,'0'0'2321,"0"0"-1153,0 0-792,0 0-229,0 0-61,0 0-35,-22-10 2911,16 7-2938,0 2 0,0-1 0,0 1 0,-1 0 0,1 0 0,-1 0 0,1 1 0,0 0 0,-1 0 0,1 1 0,-1 0 0,-11 3 0,13-1-33,0-1 0,0 1 0,0 0 0,0 0 0,1 1 0,0-1 0,-1 1 0,1 0 0,0 0 0,1 1 0,-1-1 0,1 1 0,0 0 0,-4 8 0,-1 1-14,1 0 0,1 1-1,0 0 1,1 0 0,0 0 0,2 1-1,0 0 1,0 0 0,1 0-1,1 24 1,1-38-20,0 0-1,0 1 1,1-1-1,-1 0 0,1 0 1,-1 1-1,1-1 1,0 0-1,-1 0 1,1 0-1,0 0 0,1 0 1,-1 0-1,0 0 1,0 0-1,1 0 1,-1 0-1,1-1 0,3 3 1,-1-1 12,0 0-1,0-1 1,1 0 0,-1 0-1,1 0 1,-1 0 0,1-1-1,-1 0 1,6 1 0,5 0 31,1-1 0,-1-1 0,0 0 0,0-1 0,19-3 0,-22 2 61,0-1 0,0 0 0,0-1 0,-1 0 0,1-1-1,-1 0 1,0-1 0,0 0 0,-1-1 0,0 0 0,0-1 0,-1 0 0,1 0 0,-2-1 0,1 0 0,-2-1 0,1 1-1,-1-2 1,0 1 0,-1-1 0,-1 0 0,1 0 0,-2 0 0,1-1 0,-2 0 0,0 0 0,0 0 0,-1 0 0,0-1-1,-1-12 1,-3 25-89,0 0 0,-1 0-1,1 0 1,0 0 0,0 0-1,-1 1 1,1-1 0,0 1 0,0-1-1,0 1 1,0 0 0,-3 1-1,-6 6-3,0 1 0,0 0 0,1 1 0,0 0 0,1 0 0,0 1 0,1 0 0,0 1 0,0 0 0,1 0 0,1 1 0,0 0 0,1 0 0,0 0 0,1 1 0,1-1 0,0 1 0,-2 24 0,5-35-20,1 0-1,-1 1 1,1-1 0,0 0-1,0 1 1,0-1 0,0 0-1,1 0 1,-1 0 0,1 0-1,0 0 1,0 0 0,0 0-1,0-1 1,0 1 0,1-1-1,-1 1 1,1-1 0,-1 0-1,1 0 1,0 0-1,0 0 1,0-1 0,0 1-1,0-1 1,1 0 0,-1 0-1,0 0 1,0 0 0,6 0-1,11 3-185,1-1 0,-1 0 0,37-2 0,-50-1 126,5 0 57,1-1-1,-1 0 1,0 0 0,1-1 0,-1-1-1,0 0 1,0 0 0,-1-2 0,12-4-1,-17 5 192,0 1 0,-1-1 0,1 1 0,-1-2 0,0 1 0,-1 0 0,1-1 0,-1 0 0,1 0-1,-2 0 1,1-1 0,0 1 0,-1-1 0,0 0 0,-1 0 0,1 0 0,-1 0 0,3-13 0,0-12 296,-3 19-297,0 0 0,1 0 0,0 0 0,0 1 0,8-17 1,-1 80-311,-9-42 183,0 0 1,1-1-1,0 1 1,1-1-1,-1 1 0,2-1 1,0 0-1,0 0 1,6 9-1,-7-13-84,0-1-1,1-1 1,-1 1-1,1-1 1,0 1-1,0-1 1,0 0-1,0 0 1,1-1-1,-1 1 1,1-1-1,0 0 1,0 0-1,0-1 1,0 1-1,0-1 1,0 0-1,0-1 1,5 1-1,22 1-1410,-5-1-1367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4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4201,'0'0'872,"0"0"-481,0 0-248,0 0-62,0 0-81,17 8-39,-12-2 71,1-1 0,1 0-1,-1 0 1,1-1 0,-1 0 0,1 0-1,1 0 1,12 4 0,-12-5-87,0 0 0,0 1 0,-1 0 0,1 1 0,-1-1 0,13 12 1,-20-16 66,1 1 0,0 0 1,-1 0-1,1-1 0,-1 1 1,0 0-1,1 0 0,-1-1 1,1 1-1,-1 0 0,0 0 1,0 0-1,0 0 0,1-1 1,-1 1-1,0 0 0,0 0 1,0 0-1,0 0 0,0 0 1,-1 0-1,1-1 0,0 1 1,0 0-1,0 0 0,-1 0 1,1 0-1,-1-1 0,1 1 1,0 0-1,-1 0 0,1-1 1,-1 1-1,0 0 0,1-1 1,-1 1-1,0 0 0,-34 26 953,18-15-857,13-7-98,0-1 1,0 1-1,1 0 0,-1 0 0,1 0 1,0 0-1,1 0 0,-1 1 0,1 0 0,0-1 1,0 1-1,1 0 0,0 0 0,0 0 1,0 0-1,1 0 0,0 0 0,0 0 0,0 0 1,2 7-1,-2-11-10,1 0 0,-1-1 0,0 1 0,1-1 1,-1 1-1,1-1 0,0 0 0,-1 1 0,1-1 0,0 1 0,0-1 1,0 0-1,0 0 0,0 1 0,0-1 0,0 0 0,0 0 0,0 0 1,1 0-1,-1 0 0,3 1 0,0-1-39,0 1-1,0 0 0,0-1 1,1 0-1,-1 0 1,1 0-1,7-1 1,-2 1-192,-1-1 0,1-1 0,-1 0 0,0-1 0,1 1 0,15-7 0,-1-4-1153,-2-3-977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5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43 3745,'0'0'1068,"0"0"-455,0 0-64,0 0 61,0 0-31,0 0-215,-28-27 12,22 24-377,0 1 0,1-1 1,-1 1-1,0 1 0,-1-1 0,1 1 0,0 0 0,0 1 0,0-1 0,-1 1 0,1 0 0,0 1 0,0 0 0,-1 0 0,1 0 0,0 1 0,0-1 0,0 1 0,0 1 0,1-1 0,-1 1 1,1 0-1,-1 1 0,1-1 0,-9 8 0,9-7-63,0 1 1,0-1 0,0 1-1,0 0 1,0 0 0,1 0 0,0 1-1,0-1 1,1 1 0,0 0-1,0 0 1,0 1 0,0-1-1,1 0 1,0 1 0,1 0-1,-1-1 1,1 1 0,1 0-1,-1 0 1,1-1 0,0 1-1,2 11 1,0-15-89,-1 0-1,1 0 1,-1 0 0,1 0 0,0 0-1,0 0 1,1-1 0,-1 1-1,1-1 1,-1 0 0,1 1 0,0-1-1,-1 0 1,1-1 0,0 1-1,0 0 1,1-1 0,-1 0 0,0 0-1,0 0 1,1 0 0,-1 0-1,0-1 1,1 1 0,5-1 0,-3 1 21,1 0 1,0-1-1,-1 0 1,1 0-1,0-1 1,-1 0-1,1 0 1,0-1-1,-1 1 1,0-2-1,1 1 1,7-4-1,34-34 1037,-45 38-522,-1-1 0,1 0 1,0 0-1,-1 0 0,0 0 0,0 0 0,0 0 0,0 0 0,0-1 1,-1 1-1,1-1 0,-1 1 0,0-1 0,0-4 0,-1 8 28,19 32-274,-11-27-154,-1 1 0,0-1 1,1 0-1,0-1 0,0 0 1,1 0-1,-1 0 1,1-1-1,0-1 0,0 0 1,0 0-1,10 1 0,18 1-71,56-1 0,-91-3 117,-1-1 0,0 1 0,0-1 0,1 1 0,-1-1 0,0 0 0,0 1 0,0-1 0,0 0-1,0 0 1,0 0 0,0 0 0,0 0 0,0 0 0,0 0 0,0 0 0,-1 0 0,1 0 0,0 0 0,-1-1 0,1 1 0,-1 0-1,1 0 1,-1-1 0,0 1 0,1 0 0,-1-1 0,0 1 0,0 0 0,0-1 0,0 1 0,0-2 0,-1-59 504,0 42-543,1 20-10,0-1 1,0 0 0,0 0 0,0 0 0,0 0 0,0 1-1,0-1 1,0 0 0,0 0 0,0 0 0,0 0 0,1 1-1,-1-1 1,0 0 0,1 0 0,-1 0 0,1 1-1,-1-1 1,0 0 0,1 1 0,0-1 0,-1 0 0,1 1-1,-1-1 1,1 1 0,0-1 0,1 0 0,26 2-370,-22 1 380,-1 0-1,1 0 0,-1 0 0,0 1 0,1 0 1,-1 0-1,0 0 0,-1 1 0,1-1 1,-1 1-1,1 0 0,-1 1 0,-1-1 0,1 1 1,0 0-1,-1-1 0,0 2 0,0-1 1,-1 0-1,1 0 0,2 12 0,1 0 94,-1 1 0,-1 0 1,0 0-1,-1 0 0,0 34 0,-3 47 778,0-99-457,0 0 135,-2-3-391,0 1 0,0-1 0,0 0 0,0 1 0,1-1 0,-1 0 1,1 0-1,-2-6 0,3 7-176,-1 0 1,0 0-1,1 0 0,-1 0 1,0 0-1,0 0 1,0 1-1,0-1 0,0 0 1,-1 0-1,1 1 1,-1-1-1,1 1 0,-1-1 1,1 1-1,-1 0 0,0 0 1,1-1-1,-1 1 1,0 0-1,0 1 0,0-1 1,0 0-1,0 0 1,-3 0-1,-40-2-2383,28 4 613,-2-1-2443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8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1 384 704,'0'0'812,"0"0"138,0 0 158,0 0 106,0 0-149,0 0-189,0 0-198,0 0-66,0 0 35,0 0-135,0 0-265,0 0-134,35 14 1630,-29-15-1738,0-1 0,0 1 0,-1-2 0,1 1 0,-1 0 0,1-1 0,-1 0 0,0 0 0,0-1 0,-1 1 0,9-9 0,45-52-8,-46 48-5,-1 0-1,-1 0 1,0-1-1,-1 0 1,-1-1-1,0 0 0,-2 0 1,0-1-1,-1 1 1,-1-1-1,0 0 1,-2-1-1,1-20 0,3 16-382,-2 25-421,-3 14 551,-3 14 262,-1 0-1,-2 0 1,-1-1 0,-17 51-1,12-47 17,2 1 1,1 0-1,-4 38 0,10 109-157,2-179 13,0-1 3,0 0 32,0 0 3,0 0-7,0 0-116,0-12-1186,0 1-205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49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0 373 3945,'0'0'1184,"0"0"-401,0 0-179,0 0-96,0 0-128,0 0-93,2 0-212,0-1 0,-1 1 0,0-1 0,1 0-1,-1 0 1,1 1 0,-1-1 0,0 0 0,0 0 0,1-1 0,-1 1 0,2-2 0,29-66 366,-2-2 1,30-108 0,-58 176-461,-1 0 0,1 0 0,0 1 1,0-1-1,0 0 0,0 1 0,0 0 0,0-1 0,1 1 0,-1 0 0,1 0 0,0 1 1,-1-1-1,1 0 0,0 1 0,0-1 0,5 0 0,-8 44 56,-16 171 89,-1 0-25,16-184-97,0 29 15,1-54-18,0-1 0,0 1 0,1-1 1,-1 1-1,1-1 0,0 1 0,0-1 1,1 1-1,-1-1 0,1 0 0,3 6 0,-2-10-715,-15-4-775,-5 5-823,-1 0-1916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55.0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2184,'0'0'1225,"0"0"-349,0 0-81,0 0-47,0 0-93,13 0 1609,-5 0-4719,-6 0-4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58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1 338 120,'0'0'772,"0"0"-334,0 0-197,0 0-46,0 0-105,0 0-27,0 0 20,4 0 4968,16-8-4070,10-43-873,-3-1 0,-1-1 0,32-98 0,-48 129-8,-6 33-300,-6 43-110,1-46 402,-17 432-86,18-437-37,0 1 0,0 0 0,-1-1 1,1 1-1,-1 0 0,0-1 0,0 1 0,0-1 1,-1 0-1,1 1 0,-4 5 0,4-8 74,1 1-2733,0-2 666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2:59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15 912,'0'0'1304,"0"0"-434,0 0-234,0 0-252,0 0-121,0 0-63,11-15 2463,-18 16-2644,0-1 0,0 2 0,0-1 0,0 1 0,1 0 1,-1 0-1,0 1 0,1 0 0,0 0 0,0 0 0,0 1 0,0 0 0,0 0 0,1 1 0,0 0 0,0-1 0,0 2 0,1-1 0,-1 0 0,-6 13 0,1-2 52,1 1 0,0 0 0,2 0 1,0 1-1,0 0 0,-5 31 0,10-44-71,1 1-1,0-1 1,0 1 0,0-1 0,1 1 0,0-1 0,0 1 0,0-1-1,1 1 1,0-1 0,0 1 0,0-1 0,1 1 0,-1-1 0,1 0 0,0 0-1,1 0 1,0 0 0,-1 0 0,1 0 0,1-1 0,-1 0 0,1 1-1,0-1 1,0 0 0,0-1 0,0 1 0,6 3 0,-8-6-11,0-1 1,0 1-1,0 0 1,0-1-1,0 1 1,1-1-1,-1 0 1,0 0-1,0 0 1,0 0-1,0 0 1,0 0-1,1 0 1,-1-1-1,0 1 1,0-1-1,0 0 1,0 1-1,0-1 1,0 0-1,0 0 1,0 0-1,2-2 1,43-39 118,-25 21-558,-8 11 166,26-21-71,-39 30 356,0 0 1,0 0-1,-1 1 1,1-1-1,0 0 0,0 0 1,0 0-1,-1 0 1,1 0-1,0 0 0,-1 0 1,1-1-1,-1 1 0,1 0 1,-1 0-1,1 0 1,-1-1-1,0 1 0,0 0 1,0 0-1,0-1 1,0 1-1,0 0 0,0 0 1,0-1-1,0 1 1,0 0-1,-1 0 0,1-1 1,-1 0-1,-5-2-12,0 1-1,0 0 1,0 0-1,0 0 1,-1 1-1,1 0 1,-1 0-1,0 0 1,1 1-1,-13-1 1,14 2-3,0-1-28,0 0-1,0 0 1,0 1 0,0-1-1,0 1 1,0 1 0,0-1-1,-6 2 1,10-2 14,0 1 1,-1 0-1,1 0 0,0 0 1,0 0-1,-1 0 1,1 0-1,0 0 0,0 0 1,0 0-1,0 0 1,1 0-1,-1 1 0,0-1 1,0 0-1,1 1 1,-1-1-1,1 1 0,-1-1 1,1 1-1,0-1 1,-1 1-1,1-1 1,0 1-1,0-1 0,0 1 1,0-1-1,1 4 1,-1 8-13,-1-1-110,1-1 1,1 0 0,0 0-1,4 21 1,10-1-878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1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168 68 2761,'0'0'645,"0"0"-324,0 0-71,0 0-70,0 0-95,3-12-121,8-38 31,-10 45 1308,-6 10-505,-14 26-244,-20 46-323,-76 142 346,110-208-600,14-10-14,2-1 33,20-1-208,-19 0 65,0 0-1,0 1 1,0 1 0,-1 0-1,16 3 1,-23 15-2628,-4-16 1633,-1-18 1585,1 9-238,0 1 93,0 0-1,0-1 0,0 1 1,1 0-1,-1 0 1,1 0-1,0 0 0,1 0 1,0 0-1,2-7 1,6 61-300,-10-49 3,3 34 108,-2 1 0,-1 0 0,-2-1 0,-1 1 0,-1 0 0,-14 49 1,16-77-225,0 0 0,1 1 0,0-1 0,0 1 0,1-1 0,0 8 1,0-13 13,9 0-1891,3-2-109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1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1 2497,'0'0'1463,"0"0"-654,0 0-425,0 0-53,0 0-51,0 0-64,9 7 2100,-10 14-2279,-1 0 0,-2 0-1,-7 28 1,-3 15-130,14-59 32,-1 0 1,0-1-1,0 1 0,0-1 1,-1 1-1,0-1 1,1 1-1,-4 3 0,4-6-69,0-1 0,-1 1 0,1-1 1,-1 0-1,1 0 0,-1 1 0,1-1 0,-1 0 0,0 0 0,0-1 0,1 1 0,-1 0 0,0-1 0,0 1 0,0-1 0,0 1 0,0-1 0,0 0 0,0 0 0,1 0 0,-4 0 0,-6 0-1118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15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1560,'0'0'1790,"0"0"-611,0 0-408,0 0-274,0 0-206,0 0-120,0 0-87,0 0-62,0 0-23,0 0 4,0 0-13,0 0-19,-14 24-432,-7-2-1328,12-15-217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4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61 936,'0'0'830,"0"0"-195,0 0-41,0 0-100,0 0-165,0 0-195,0 0-8,0 0-58,0 0-24,0 0-57,0 0-67,-14-8-104,14 7 205,0 1 0,0-1 0,0 1 0,0 0 0,0-1 0,0 1 0,0-1 0,0 1 0,0 0 0,0-1 0,0 1 0,0-1 0,0 1 0,-1 0 0,1-1 0,0 1 0,0 0 0,0-1 0,-1 1 0,1 0 0,0-1 0,0 1 0,-1 0 0,1-1 0,0 1 0,0 0 0,-1 0 0,1-1 0,0 1 0,-1 0 0,1 0 0,-1 0 0,1 0 0,0-1 0,-1 1 0,1 0 0,0 0 0,-1 0 0,1 0 0,-1 0 0,1 0 0,0 0 0,-1 0 0,1 0 0,-1 0 0,1 0 0,0 0 0,-1 0-1,1 1 1,-1-1 0,1 0 0,0 0 0,-1 0 0,1 0 0,0 1 0,-1-1 0,1 0 0,0 0 0,-1 1 0,1-1 0,0 0 0,0 1 0,-1-1 0,-27 24 344,22-19 27,64-24-708,-50 17 190,0 0-1,1 1 0,-1 0 0,17 1 1,-23 45-63,-2-40 234,1 9 56,-2-1 0,0 0 0,0 0 1,-1 0-1,-1 0 0,0 0 1,-1 0-1,-10 22 0,11-30-65,0 0 0,0 0 0,0 0 0,-1-1 0,1 1 0,-1-1 0,0 0 0,-1 0 0,1-1 0,-1 1 1,0-1-1,1 0 0,-1 0 0,-1 0 0,1-1 0,0 0 0,-1 0 0,1 0 0,-1-1 0,1 1 0,-1-1 0,-9 0 0,14-1-36,-15 1 58,-1 0 0,1-1-1,0 0 1,-21-4 0,33 3-72,1 1-1,-1-1 1,1 0 0,0 0 0,0 0 0,0-1 0,-1 1 0,1-1 0,0 0 0,1 1 0,-1-1 0,0 0 0,0-1 0,1 1 0,0 0 0,-1-1-1,1 0 1,0 1 0,0-1 0,0 0 0,1 0 0,-1 0 0,1 0 0,-1 0 0,1-1 0,0 1 0,-1-4 0,3 6-9,0 0 0,0 1 0,0-1 0,0 0 1,0 0-1,0 0 0,0 1 0,0-1 0,0 0 0,0 1 1,0-1-1,0 1 0,0 0 0,0-1 0,0 1 0,1 0 0,-1-1 1,0 1-1,0 0 0,0 0 0,1 0 0,-1 0 0,0 0 1,0 1-1,3-1 0,37 2-489,-30 1 522,1 0-1,-1 1 1,20 9 0,-22-9 7,0 0 0,0 0 0,0-1 0,0 0 0,16 2 0,-21-5-12,-1 0 1,1 0-1,-1 0 1,0-1-1,1 1 1,-1-1-1,0 0 1,1 0-1,-1 0 1,0 0-1,0-1 1,0 1-1,0-1 1,0 0-1,0 0 1,-1 0-1,1 0 1,0 0-1,-1 0 1,4-5-1,54-64 1312,-60 71-1312,1 0 1,-1 0 0,1 0-1,-1 0 1,0 0 0,1 0 0,-1 0-1,1 0 1,-1 0 0,0 0 0,1 0-1,-1 0 1,1 0 0,-1 1-1,0-1 1,1 0 0,-1 0 0,0 0-1,1 1 1,-1-1 0,0 0 0,1 0-1,-1 1 1,0-1 0,1 0 0,-1 1-1,0-1 1,0 0 0,1 1-1,-1-1 1,0 0 0,0 1 0,0-1-1,0 1 1,1-1 0,-1 0 0,0 1-1,0-1 1,0 1 0,0-1 0,0 0-1,0 2 1,6 21-48,-5-22 55,0 4-20,0 0 0,0 0 0,1 0-1,0-1 1,0 1 0,0-1 0,0 1 0,1-1 0,0 0 0,0 0 0,0 0-1,0 0 1,1-1 0,-1 1 0,1-1 0,0 0 0,8 5 0,-5-4 18,1-1-1,0 0 1,1-1 0,-1 1 0,0-2 0,1 1-1,0-1 1,-1 0 0,14-1 0,-20-1 42,-1 1 0,1-1 1,-1 1-1,0-1 0,1 0 1,-1 0-1,0 0 0,0 0 0,1 0 1,-1 0-1,0 0 0,0 0 1,0 0-1,0 0 0,0-1 0,0 1 1,-1 0-1,1-1 0,0 1 1,0-3-1,16-40 336,-11 28-366,1-1-164,-1 0 1,-1 0 0,-1 0-1,0-1 1,-1 1-1,-1-1 1,0 0-1,-2 0 1,-1-23 0,1 39 119,0 1 1,-1-1 0,1 0 0,-1 1-1,1-1 1,-1 1 0,1-1 0,-1 1 0,0-1-1,0 1 1,0-1 0,0 1 0,0 0 0,0 0-1,0-1 1,0 1 0,0 0 0,-1 0-1,1 0 1,0 0 0,-1 0 0,1 1 0,-1-1-1,1 0 1,-1 1 0,1-1 0,-1 1-1,0-1 1,1 1 0,-1 0 0,1 0 0,-1 0-1,0-1 1,1 2 0,-1-1 0,0 0 0,1 0-1,-4 1 1,-3 0-121,0 1-1,0-1 1,0 2-1,0-1 1,0 1-1,-9 5 1,-11 6-1489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7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329 33 744,'0'0'1198,"0"0"-570,0 0-185,0 0 26,0 0-29,0 0-89,0 0-120,0 0-59,6-4 4748,24-11-5331,-19 12 288,1 0-1,-1 0 1,0 1 0,1 1 0,0 0 0,-1 1 0,1 0 0,0 1 0,16 2 0,-25-1 118,0 0 1,0 0-1,0 0 1,-1 0 0,1 0-1,-1 1 1,1-1-1,-1 1 1,0 0-1,0 0 1,0 0-1,0 0 1,-1 0 0,1 0-1,-1 0 1,1 4-1,2 2 19,-1 0-1,-1 1 1,0-1-1,2 16 1,-3-16 10,-1 1 0,0-1 1,-1 0-1,0 1 0,0-1 1,-1 0-1,0 0 0,0 0 1,-1 0-1,-1 0 0,-6 12 1,2-7 35,-1 0 1,-1-1-1,-1 0 1,0-1-1,-22 19 1,-1-1 104,0-1 1,-77 47 0,95-67-107,-1-1-1,1 0 0,-2-1 1,1-1-1,-1 0 1,0-1-1,-1-1 0,1-1 1,-36 1-1,52-4-69,0 1-1,-1-1 1,1 0-1,-1 0 1,1-1-1,0 1 1,-1 0-1,1-1 1,0 0-1,0 1 1,-1-1-1,1 0 1,0 0-1,0 0 1,0 0-1,0-1 1,-2-1-1,3 1-50,-1 0 1,1-1-1,0 0 0,0 1 0,0-1 0,0 0 0,0 1 0,1-1 0,-1 0 1,1 0-1,0 1 0,0-1 0,0 0 0,0-3 0,0-1-48,1 0-1,-1 0 1,1 1-1,0-1 1,1 0-1,0 0 1,0 1-1,0-1 1,1 1-1,0 0 1,0 0-1,7-9 1,-7 11 94,-1 1 0,2-1-1,-1 1 1,0 0 0,1 0 0,-1 0-1,1 0 1,0 1 0,0 0 0,0-1 0,0 2-1,0-1 1,1 0 0,-1 1 0,1 0 0,-1 0-1,1 0 1,-1 0 0,10 1 0,-13 0 15,0 0 0,0 1 1,1-1-1,-1 1 0,0 0 1,0-1-1,0 1 0,0 0 1,0 0-1,0 0 0,0-1 0,0 1 1,0 0-1,0 0 0,0 1 1,-1-1-1,1 0 0,0 0 1,-1 0-1,1 0 0,-1 1 0,1 1 1,13 41-8,-7-20 6,-3-16-11,1 0 0,0 0 0,0 0-1,1-1 1,0 1 0,0-1-1,0-1 1,1 1 0,0-1-1,1 0 1,-1-1 0,1 1-1,0-2 1,0 1 0,1-1 0,-1 0-1,1-1 1,0 0 0,0-1-1,11 3 1,19 1-87,0 0 0,1-3 1,55-2-1,-68-1 72,-27 0 34,0-1 0,0 1 0,0 0 0,0 0 1,-1 0-1,1 0 0,0-1 0,0 1 0,0 0 0,0 0 1,0 0-1,0-1 0,0 1 0,0 0 0,0 0 1,0 0-1,0-1 0,0 1 0,0 0 0,0 0 0,0 0 1,0-1-1,0 1 0,0 0 0,0 0 0,0 0 1,0-1-1,0 1 0,0 0 0,0 0 0,0 0 0,0-1 1,0 1-1,0 0 0,1 0 0,-1 0 0,0 0 1,0-1-1,0 1 0,0 0 0,1 0 0,-1 0 0,0 0 1,0 0-1,0 0 0,0 0 0,1-1 0,-1 1 1,0 0-1,0 0 0,0 0 0,1 0 0,-1 0 1,0 0-1,0 0 0,1 0 0,-1 0 0,0 0 0,0 0 1,0 0-1,1 0 0,-1 0 0,0 0 0,0 0 1,0 1-1,1-1 0,-13-10 215,11 9-172,-11-4 172,9 4-151,-1 0 0,1-1 0,0 1-1,0-1 1,0 0 0,0 0 0,0 0-1,-4-3 1,7 3-62,0 2-156,0 0-97,0 0-323,0 0-599,0 0-1084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8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0 357 1792,'0'0'1497,"0"0"-537,0 0-239,0 0-75,0 0-7,0 0-107,0 0-153,0 0 65,0 0 149,0 0 147,19-32 843,3 0-1614,-1-2-1,-2 0 1,-2-2 0,-1 0-1,-1 0 1,12-50-1,-27 78-57,0 8 34,0-1 0,0 0 0,0 0-1,0 0 1,0 0 0,0 0-1,0 0 1,0 0 0,0 0 0,0 0-1,1 0 1,-1 0 0,0 0 0,1 1-1,-1-1 1,0 0 0,1 0 0,-1 0-1,1 1 1,0-1 0,-1 0 0,1 0-1,-1 1 1,1-1 0,1 0 0,-2 1-252,0 0 173,0 0 110,0 0 30,0 0-1,0 0-29,0 0-89,0 0-51,-17 216 883,-1 0-269,19-197-652,-4 28-171,3-46 233,-1 1 1,1-1 0,-1 0-1,1 1 1,-1-1-1,0 0 1,0 1-1,0-1 1,0 0 0,0 0-1,0 0 1,0 0-1,0 0 1,0 0-1,0 0 1,0 0-1,-1-1 1,1 1 0,0 0-1,-1-1 1,1 1-1,0-1 1,-1 1-1,1-1 1,-1 0 0,1 1-1,-3-1 1,-6 0-1912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09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23 367 1240,'0'0'2153,"0"0"-892,0 0-439,0 0-57,0 0-33,0 0-45,3-36 1598,1 8-2291,2 0 1,1 1 0,1 0 0,1 0-1,24-49 1,-3 7-67,-28 64 51,0-1 0,0 1 0,0-1 0,-1 1 0,0-1 0,1-9 0,-2 15-50,1 6-219,0 1-1,0 0 0,-1 0 0,0 0 1,-1 8-1,-3 6 355,-1 1 1,-1-1-1,-16 39 0,1 0 163,-6 15 55,15-44-181,1 1 0,2 0 0,-11 64 0,20-95-112,1 23 52,0-23-202,0-1 1,-1 1-1,1-1 0,0 1 1,0-1-1,-1 1 0,1-1 0,0 0 1,0 1-1,0-1 0,0 0 1,0 1-1,0-1 0,-1 0 1,1 0-1,0 0 0,0 0 1,0 0-1,0 0 0,0 0 1,1-1-1,5 1-3783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0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 1872,'0'0'1777,"0"0"-1049,0 0 24,0 0-88,0 0-48,0 0-152,0 0 9,0 0-57,0 0 72,0 0 16,0 0 40,0 0-272,0 0-272,0 0-88,0 0-392,0 0-352,-9 2-585,-2 4-751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1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0 359 3609,'0'0'1445,"0"0"-575,0 0-101,0 0-4,0 0-172,0 0-248,3-6-175,27-68-77,-7 20-83,-2-1 0,14-59 1,-33 103 8,-2 7 6,0 0-1,1 1 1,0-1 0,0 0 0,0 1-1,0-1 1,0 0 0,1 1-1,-1 0 1,4-5 0,-5 8-20,0 0-21,2 9 67,0 1-1,-1 0 1,0-1 0,-1 1 0,0 0-1,0 0 1,-1 0 0,-4 15 0,3-8-8,-42 445-242,38-433-668,3-29-305,2-17-40,1 3-575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2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 30 200,'0'0'1642,"0"0"-889,0 0-269,0 0 250,0 0 151,0 0-103,1-3-194,0 2-550,-1 1-1,0-1 1,1 0 0,-1 1-1,0-1 1,0 0 0,1 1 0,-1-1-1,0 0 1,0 1 0,0-1-1,0 0 1,0 1 0,0-1-1,0 0 1,0 1 0,0-1-1,0 0 1,0 0 0,-1 1-1,1-1 1,0 1 0,0-1 0,-1 0-1,1 1 1,0-1 0,-1 0-1,1 1 1,0-1 0,-1 1-1,1-1 1,-1 1 0,1-1-1,-1 1 1,1 0 0,-2-1 0,-31-2 1451,23 3-1407,-1 1-83,0 0 1,0 1-1,0 1 1,0 0-1,0 0 1,0 1-1,1 1 0,0-1 1,-19 13-1,4-1-8,1 1 0,-35 33 0,44-36-6,1 0 0,1 1 0,1 0 1,0 1-1,-18 31 0,26-39-2,0 1 1,1-1-1,-1 1 0,2-1 0,-1 1 0,1 0 0,0 0 0,1 0 0,0 0 1,1 0-1,0 0 0,0 0 0,1 0 0,3 18 0,-2-22 8,0 0-1,0 0 0,0 0 1,1 0-1,-1 0 0,1 0 1,1-1-1,-1 1 0,0-1 1,1 0-1,0 0 0,0-1 1,0 1-1,1-1 0,-1 1 1,1-1-1,-1-1 0,9 4 1,-4-2 16,1 0 0,-1-1 0,1-1 0,-1 1 0,1-1 0,0-1 0,0 0 0,0-1 0,14 0 0,-22-1 3,0 1 0,0-1-1,0 0 1,0 0 0,0 0 0,0 0 0,0 0 0,0 0 0,0 0 0,0-1-1,-1 1 1,1-1 0,-1 1 0,1-1 0,-1 0 0,0 0 0,1 1-1,-1-1 1,0 0 0,0 0 0,0 0 0,0-3 0,20-57-43,-14 36-1,-3 14 7,-1 5 1,0 0-1,-1 0 0,0-1 1,0 1-1,-1 0 0,1-12 0,-5 18-21,-1 0 0,1 0-1,0 0 1,0 1-1,0-1 1,-1 1-1,1 0 1,0 0-1,-1 0 1,1 0-1,-4 1 1,0-1-60,-2 1 96,1 0 0,-1 1 0,0 0 0,1 1-1,0 0 1,0 0 0,0 0 0,0 1 0,0 0 0,0 1 0,1 0 0,0 0-1,0 0 1,1 1 0,-8 8 0,4-4-28,1 0 0,0 1 0,0 0 0,1 1 0,0 0 0,1 0 0,1 0 0,-10 26 1,15-34-53,0-1 1,0 0 0,0 1 0,1-1 0,-1 1 0,1 0 0,0-1 0,0 1 0,0-1 0,0 1 0,1-1 0,1 8 0,-1-9 26,0 0 0,0 0 0,0 0 1,1-1-1,-1 1 0,1 0 1,-1 0-1,1-1 0,-1 1 0,1-1 1,0 1-1,0-1 0,0 0 0,0 0 1,0 0-1,0 0 0,0 0 0,3 1 1,29 9-1027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3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3 2513,'0'0'950,"0"0"-389,0 0-108,0 0-61,0 0-231,0-2-231,4 11 1042,-4-7-937,0-1-1,0 1 1,0-1-1,0 1 0,-1-1 1,1 0-1,0 1 0,0-1 1,-1 1-1,1-1 0,-1 0 1,1 1-1,-1-1 0,0 0 1,0 1-1,1-1 0,-3 2 1,-96 87 1584,67-64-1372,2 1 1,1 2 0,-29 36 0,57-64-255,1 0 0,-1 0 0,0 0 0,1 0 0,-1-1 0,0 1 0,1 0 0,-1 1 0,1-1 0,0 0 0,-1 0 0,1 0 0,0 0 0,-1 0 0,1 0 0,0 0 0,0 1 0,0-1 0,0 0 0,0 0 0,0 0 0,1 0 0,-1 0 0,0 0 0,0 1 0,1-1 0,0 1 0,0-1 8,1 1 0,-1 0 0,1-1 0,0 1 0,-1-1 0,1 0 1,0 0-1,0 0 0,0 1 0,0-2 0,0 1 0,0 0 1,3 1-1,11 1 8,0 1 0,1-2 0,18 1 1,-22-2-115,73 16-784,-84-15 700,4-2-4059,1-7 3678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3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0 1272,'0'0'1807,"0"0"-377,0 0-339,0 0-271,0 0-174,0 0-218,-2 80-198,-38 160-259,40-209-2988,0-30 932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3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1 3265,'0'0'1280,"0"0"-864,0 0-72,0 0-96,0 0 48,0 0 88,0 0-176,18 19 0,-15-7-48,-3 1 129,0 2-57,0 3 56,-5 1-216,-6 2-72,-3 0-16,-7 9-272,0-7-553,4-7-1367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0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1 464,'0'0'943,"0"0"-410,0 0-161,0 0 9,0 0-109,0 0 10,0 0-74,0 0 119,0 0 15,0 0-77,0 0-106,0 0-70,0 0-12,46 1 686,-36 3-880,-1 2 1,0-1-1,0 1 0,14 12 0,3 2-303,-23-19 399,-1 1 1,0-1 0,0 0-1,0 1 1,0-1-1,0 1 1,0 0-1,0-1 1,-1 1-1,1 0 1,-1 0-1,1 0 1,-1 0-1,0 1 1,0-1-1,0 0 1,0 0 0,0 1-1,0-1 1,0 1-1,-1-1 1,0 1-1,1-1 1,-1 1-1,0-1 1,0 1-1,0-1 1,0 1-1,-1-1 1,1 1-1,-1-1 1,1 0 0,-1 1-1,0-1 1,0 0-1,0 1 1,0-1-1,-1 0 1,1 0-1,0 0 1,-1 0-1,0 0 1,1 0-1,-1 0 1,0-1-1,0 1 1,0-1 0,-4 3-1,-131 94 1177,69-52-670,-65 58-1,124-96-425,6-7-39,0 1 0,1-1 0,0 1 0,-1 0 0,1 0 0,0 0 0,0 1 0,0-1 0,-3 5 0,5-6 12,0-1 50,0 0-59,0 0-50,0 0-68,0 0 26,0 0-7,0 0 8,79-17-1038,-67 16 1071,1 1 0,0 0 1,-1 0-1,1 2 0,0 0 1,-1 0-1,1 1 0,-1 0 1,0 1-1,0 1 0,16 8 1,-19-7 29,1-1 1,-1-1 0,1 0-1,0 0 1,0 0 0,1-2-1,13 3 1,-17-4 6,0-1-1,-1 0 1,1-1 0,0 1-1,0-1 1,-1-1 0,1 1-1,0-1 1,-1 0 0,0-1-1,1 1 1,8-6 0,-8 4 99,28-17-322,-34 20 292,1 0-1,-1 0 1,0-1-1,1 1 1,-1 0-1,0 0 1,0-1-1,0 1 1,1-1-1,-2 1 1,1-1-1,0 1 1,0-1 0,0 0-1,-1 1 1,1-1-1,-1 0 1,1-1-1,-2 2-41,1 0 0,-1 0 1,0-1-1,1 1 0,-1 1 0,0-1 0,0 0 1,0 0-1,0 0 0,0 0 0,0 1 0,0-1 0,0 0 1,0 1-1,0-1 0,-1 1 0,1-1 0,0 1 0,0 0 1,-2-1-1,1 0 42,-1 1 1,1-1-1,0 0 1,0 0 0,0 0-1,0 0 1,0 0-1,0-1 1,1 1-1,-1-1 1,-2-2-1,7 12-692,-1 1 0,0-1 0,0 0 0,0 1 0,-1 0 0,0 11 0,-1-5-1321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5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 43 3065,'0'0'1267,"0"0"-657,0 0-396,0 0-85,0 0 101,0 0 10,0 12 906,0-15-1136,1 1 0,-1 0 0,1 0-1,0-1 1,0 1 0,0 0 0,0 0-1,0 0 1,1 0 0,-1 0 0,0 0-1,1 1 1,-1-1 0,1 0 0,0 1-1,0-1 1,0 1 0,0-1 0,0 1-1,0 0 1,0 0 0,0 0 0,0 0-1,0 0 1,1 1 0,-1-1 0,0 1-1,0-1 1,5 1 0,9-3-13,0 1 1,31 0 0,-38 2 8,3 0-11,0 0-1,-1 0 1,1 2-1,0-1 0,12 4 1,-21-4 9,-1 0-1,1 0 1,0 0 0,-1 0 0,1 1-1,-1-1 1,0 1 0,1-1-1,-1 1 1,0 0 0,0 0 0,0 0-1,0 0 1,0 0 0,-1 0 0,1 1-1,-1-1 1,1 0 0,-1 1-1,0 0 1,0-1 0,0 1 0,0 0-1,0-1 1,-1 1 0,1 0-1,-1 3 1,1 2 2,0-1-1,-1 1 0,-1 0 1,1 0-1,-1-1 1,-1 1-1,1 0 1,-1-1-1,0 1 0,-1-1 1,0 0-1,0 0 1,-1 0-1,0 0 1,-6 9-1,2-7 39,1-1-1,-2 0 1,1 0-1,-1 0 1,0-1 0,-1-1-1,0 1 1,0-2-1,-16 8 1,0-3-31,1-2-1,-2 0 1,1-2-1,-1-1 1,0-1 0,0-1-1,0-1 1,-34-3-1,59 1-59,0 0-1,0 0 0,0-1 1,0 1-1,0-1 1,0 0-1,0 1 0,0-1 1,0 0-1,0 0 1,0 0-1,0 0 0,1-1 1,-1 1-1,0 0 0,1-1 1,-1 1-1,-1-4 1,-2 0 114,27 7-46,63 32-98,-67-25-96,1-1 0,0-1 0,0-1 0,0 0 0,29 3 0,-38-8 117,8 2-23,1-2 0,-1 0 1,34-3-1,-48 2 130,-1-1 0,1 0 0,0 1 0,-1-1 0,1 0 0,-1 0 0,1-1 0,-1 1 0,0-1 0,1 0 0,-1 0 0,0 0 0,0 0 0,0 0 0,-1-1 0,1 1 0,0-1 0,-1 0 0,0 0 0,0 0 0,0 0 0,0 0 0,0 0 0,0-1 0,1-3 0,3-26 294,-6 27-269,1 0 0,0 0 0,0 0-1,1 0 1,4-10 0,-6 16-75,0-1 0,0 1 0,0 0 0,0 0 0,0 0 0,0-1 0,0 1 0,1 0 0,-1 0 0,0 0 0,0 0 0,0-1 0,0 1 0,0 0 0,0 0 0,1 0-1,-1 0 1,0 0 0,0 0 0,0 0 0,0-1 0,1 1 0,-1 0 0,0 0 0,0 0 0,0 0 0,1 0 0,-1 0 0,0 0 0,0 0 0,0 0 0,0 0 0,1 0 0,-1 0 0,0 0 0,0 0-1,0 0 1,1 0 0,-1 0 0,0 0 0,0 0 0,0 1 0,1-1 0,-1 0 0,0 0 0,0 0 0,0 0 0,8 12-28,-1 11 28,-6-18 15,0-1-1,-1 0 1,1 1-1,1-1 1,-1 0 0,1 0-1,-1 0 1,1 0-1,0 0 1,1 0-1,-1-1 1,1 1-1,0-1 1,-1 1-1,1-1 1,1 0-1,-1 0 1,0 0-1,1-1 1,0 1-1,-1-1 1,1 0 0,0 0-1,0 0 1,0 0-1,1-1 1,-1 0-1,0 0 1,0 0-1,5 0 1,2 2-12,0-1-1,0-1 1,0 0 0,1 0 0,-1-1 0,0-1 0,0 0-1,21-4 1,-24 2 7,-1 1 0,0-1-1,0-1 1,0 1 0,0-1-1,-1 0 1,1-1 0,-1 0-1,0 0 1,0 0 0,-1-1-1,0 1 1,8-11 0,-7 6 82,1 0-1,-1-1 1,-1 0 0,0 0-1,-1 0 1,0-1 0,0 1 0,-1-1-1,-1 0 1,0 0 0,-1 0 0,0 0-1,-1 0 1,0 0 0,-1 0-1,-4-23 1,3 30-184,0 0-1,0 1 1,-1-1-1,1 1 1,-1 0-1,0 0 0,0 0 1,-1 0-1,1 1 1,-1-1-1,0 1 1,0 0-1,0 0 1,0 0-1,-1 0 1,1 1-1,-1 0 1,1 0-1,-1 0 1,0 0-1,-9-1 1,2 0-314,-1 1 0,1 0 0,0 1 0,-1 0 0,1 1 0,-1 0 0,-21 4 0,2 7-2616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18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32 672,'0'0'1062,"0"0"-379,0 0 69,0 0-46,0 0-144,2-4-959,8-13 5854,-7 15-6946,3-1-442,1-3-1105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4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26 864,'0'0'1032,"0"0"-247,0 0-425,0 0-360,0 0-40,0 0-200,28-19-120,-16 17-9,-3 2 25,-2-2-120,-2 0-328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5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0 485 3625,'0'0'1152,"0"0"-591,0 0-312,0 0-31,0 0-83,0 0-67,0 0 55,0 0 173,0 0 44,0 0-32,0 0-81,0 0 18,0 0-5,0 0 15,0 0-34,0 0 43,8-11 164,30-50-210,64-115-29,-88 148-166,-1 0 0,-2-1 0,-1 0 0,10-46 0,-18 51 75,1 1-255,-2 37-34,-6 54 213,-3-1-1,-3 0 1,-3 0-1,-25 73 1,27-98-18,-17 48 5,-9 30-31,38-114-442,2-8-925,3-7-353,2-9-1172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5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4905,'0'0'1206,"0"0"-674,0 0-376,0 0-79,0 0-56,0 5 1540,-3 7-3502,-6-4 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6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1 552 4849,'0'0'1116,"0"0"-557,0 0 48,0 0-210,5-7-201,5-8-181,0 3 89,-1-1 0,0-1 1,-1 1-1,-1-1 0,0 0 1,-1-1-1,-1 0 0,7-27 1,1-28-6,2 0 1,28-80 0,-35 110 930,-8 34-1115,1 0 0,-1 0 0,2 0 1,-1 0-1,5-10 0,-3 14-242,-1 12 129,1 30 91,-3 55 304,0-81-187,-1 391 204,19-346-1198,-18-59 663,0-3-1146,0-6-559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6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5113,'0'0'1448,"0"0"-1072,0 0-247,0 0-33,0 0 96,0 0-192,0 0-8,-4 0-48,13 0 56,-2 0 0,-2 0-72,-5 0-185,0 0-383,0 2-624,0 0-952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7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 0 5025,'0'0'1094,"0"0"-634,0 0-218,0 0-56,0 0-121,-16 17 1810,19-15-1974,-1 0-1,0 0 1,-1 0-1,1 0 1,0 1-1,-1-1 1,1 1-1,-1-1 1,0 1 0,0-1-1,0 1 1,0 0-1,0 0 1,0-1-1,-1 1 1,1 0-1,-1 3 1,12 66 296,-10-57-173,2 16 33,-1 58 0,-3-81-8,0 0 1,-1 0 0,-1 0-1,1 0 1,-1-1 0,0 1 0,-1-1-1,0 1 1,0-1 0,-1 0-1,1 0 1,-9 11 0,0-5 35,-1 1 0,0-2 0,-1 0-1,0-1 1,-1 0 0,0-1 0,-28 14 0,32-19-77,-1 0 1,1 0-1,-1-1 0,0-1 1,-1 0-1,1 0 0,0-1 0,-1-1 1,0 0-1,1-1 0,-26-2 1,33 0-46,0 0 0,1 0 0,-1 0 0,0-1 0,1 0 1,0 0-1,-1 0 0,1 0 0,0 0 0,1-1 0,-1 0 0,1 0 1,-1 0-1,1 0 0,0 0 0,1-1 0,-1 1 0,1-1 1,0 0-1,0 0 0,0 0 0,1 0 0,0 0 0,0 0 1,0 0-1,0 0 0,1 0 0,0-1 0,0 1 0,0 0 0,2-9 1,-1 12 27,0 0 0,0 0 0,1 0 0,-1 0 1,0 0-1,1 0 0,-1 0 0,1 0 0,0 1 1,0-1-1,0 1 0,0-1 0,0 1 0,0 0 0,0-1 1,0 1-1,0 0 0,0 0 0,1 1 0,-1-1 1,0 0-1,1 1 0,-1 0 0,5-1 0,66-3-444,-61 4 288,-9 0 134,0 0-1,0 1 1,-1-1 0,1 0-1,0 1 1,0-1 0,0 1-1,-1 0 1,1 0 0,0 0 0,-1 1-1,1-1 1,-1 0 0,0 1-1,1 0 1,-1-1 0,0 1 0,0 0-1,0 0 1,0 1 0,0-1-1,2 4 1,1 3 15,0 1 1,-1 0-1,0 1 0,5 18 1,12 34 111,-19-60-99,0 0 0,0 1 0,0-1 0,0 0 0,0 0 0,1 0 0,0 0 0,-1-1 0,1 1 0,0 0 0,0-1 0,0 0 0,7 4 0,-4-4 19,-1 0 0,1 0 0,0 0 0,0 0 0,-1-1 1,1 0-1,0 0 0,0-1 0,0 1 0,0-2 1,0 1-1,0 0 0,0-1 0,0 0 0,0-1 0,0 1 1,-1-1-1,9-3 0,-10 3 7,0-1-1,-1 1 1,1-1 0,0 0-1,-1 0 1,0 0 0,0 0 0,1-1-1,-2 1 1,1-1 0,0 0-1,-1 0 1,0 0 0,0 0-1,0 0 1,0 0 0,-1-1 0,0 1-1,1 0 1,-2-1 0,1 1-1,0-1 1,-1 0 0,0-4 0,-2-21-87,-5 50-2018,4-11 263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8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80 1456,'0'0'1103,"0"0"-531,0 0-194,0 0-100,0 0-156,0 0-29,-2-15 30,-4-40 145,4 45 2651,-14 233-2646,2-59-955,5-110-3034,6-46 1009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39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96 3649,'0'0'1272,"0"0"-869,0 0-355,0 0-30,4-13 9,14-41 45,-17 53-38,0-1 1,-1 0-1,1 1 0,0-1 1,0 1-1,0 0 0,0-1 1,0 1-1,1 0 0,-1 0 1,0-1-1,1 1 0,-1 0 1,0 0-1,1 0 0,0 1 0,-1-1 1,1 0-1,-1 1 0,1-1 1,0 1-1,-1-1 0,1 1 1,0 0-1,0-1 0,-1 1 1,1 0-1,0 0 0,3 1 1,2-1-25,15-2-10,0 0-1,1 2 0,-1 1 0,0 1 1,1 0-1,25 8 0,-38-8-3,0 1 0,-1 1-1,0 0 1,0 0 0,0 1-1,0 0 1,-1 1 0,1-1-1,-1 2 1,-1-1 0,1 1-1,-1 0 1,-1 1 0,1 0-1,-1 0 1,6 11 0,-9-16 19,-1 1 0,0 0 0,0-1 1,-1 1-1,1 0 0,-1 0 0,0 0 0,0 0 1,0 0-1,0 0 0,-1 0 0,0 1 0,0-1 1,0 0-1,0 0 0,0 0 0,-1 1 0,0-1 1,0 0-1,-2 4 0,1-2 30,-1-1 0,-1 0-1,1 0 1,-1 0 0,0-1 0,0 1 0,0-1-1,0 0 1,-1 0 0,0-1 0,0 1-1,-9 4 1,-1 0 3,-2-1 0,1 0 0,-1-2 0,0 0 0,0 0 0,0-2 0,-1 0 0,-29 1 0,47-4-55,0 0 0,-1 1-1,1-1 1,0 0 0,-1 0-1,1 0 1,-1 0 0,1 0-1,-1 0 1,1 0 0,0 0-1,-1 0 1,1 0 0,-1 0-1,1 0 1,-1 0-1,1 0 1,0 0 0,-1 0-1,1 0 1,-1 0 0,1-1-1,0 1 1,-1 0 0,1 0-1,-1 0 1,1-1 0,0 1-1,-1 0 1,1-1 0,0 1-1,-1 0 1,1-1 0,0 1-1,0 0 1,0-1 0,-1 1-1,1 0 1,0-1 0,0 1-1,0-1 1,0 1 0,-1 0-1,1-1 1,0 1-1,0-1 1,0 1 0,0-1-1,0 1 1,0-1 0,0 1-1,0 0 1,0-1 0,1 1-1,-1-1 1,0 1 0,0 0-1,0-1 1,1 0 0,0-1-20,0 0 1,1 1-1,-1-1 1,1 0-1,0 0 1,0 1-1,-1-1 1,1 1-1,0 0 1,4-2-1,11-5-9,2 2 0,-1 0-1,1 1 1,-1 0 0,33-2 0,97 2-88,-145 4 89,0 2 0,1-1 0,-1 0 1,0 1-1,0-1 0,0 1 0,1 0 1,-1 0-1,0 0 0,0 0 0,0 1 1,-1-1-1,1 1 0,0 0 0,0 0 1,-1 0-1,1 0 0,3 5 0,-3-3 7,0 0-1,0 1 1,-1-1-1,0 1 1,0-1-1,0 1 1,0 0-1,-1 0 1,0-1-1,0 1 1,0 8-1,0-4 74,-1 1 0,0 0-1,0-1 1,-1 1 0,-1-1-1,0 1 1,0-1 0,-1 0 0,0 1-1,0-1 1,-1-1 0,-9 16-1,5-13 50,-1-1 0,0 1 0,-1-2 0,0 1 0,-1-2 0,0 1 0,0-1 0,-1-1 0,0 0 0,0-1 0,-1 0-1,0-1 1,-23 6 0,3-3 38,0-1-1,-1-3 1,0 0-1,-46-2 1,79-2-149,0 0 1,0-1 0,0 1 0,1 0-1,-1-1 1,0 1 0,0-1-1,1 1 1,-1-1 0,0 0 0,0 1-1,1-1 1,-1 0 0,1 1-1,-1-1 1,0 0 0,1 0-1,-1 1 1,1-1 0,0 0 0,-1 0-1,1 0 1,0 0 0,0 1-1,-1-1 1,1 0 0,0 0-1,0 0 1,0 0 0,0 0 0,0 0-1,0 0 1,0 0 0,0 0-1,1 0 1,-1 1 0,0-1 0,0 0-1,1-1 1,0 0-63,-1 0 1,0 0-1,1 0 0,-1 0 0,1 0 1,0 1-1,0-1 0,0 0 1,0 1-1,0-1 0,0 0 1,0 1-1,0-1 0,0 1 0,1 0 1,-1-1-1,1 1 0,-1 0 1,1 0-1,-1 0 0,4-2 1,30 2-2344,-20 1 605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2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15 368,'0'0'1203,"0"0"-383,0 0-137,0 0-59,0 0-129,0 0-152,0-15 1492,-3 73-1674,-3-1 1,-22 99 0,17-99-103,6-31-41,1 0 0,2 0 0,0 45 0,2-62-90,1 0 0,0 1 0,1-1 1,-1 0-1,1 0 0,1 0 0,0-1 0,0 1 0,1 0 1,0-1-1,1 0 0,-1 0 0,12 14 0,0-17-1973,-15-5 510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40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357 94 3201,'0'0'625,"0"0"-405,0 0 40,0 0 10,0 0-129,0 0-21,-4-13 1,-11-38 81,14 49-147,1 0 1,-1 1 0,0-1-1,0 0 1,0 1 0,0-1-1,0 1 1,0-1-1,0 1 1,-1 0 0,1-1-1,0 1 1,-1 0 0,1 0-1,-1 0 1,1 0 0,-1 0-1,0 0 1,1 0-1,-1 1 1,0-1 0,0 1-1,1-1 1,-1 1 0,0 0-1,-2-1 1,-41 6 147,44-4-211,-19 6 8,1 1 0,-1 2 0,2 0 0,-1 1 0,1 0 0,1 2 0,0 0 0,-29 30 0,40-36 6,0 0 0,0 0 0,0 1 0,1 0 0,0 0 0,1 1 0,0-1-1,0 1 1,1 0 0,-3 10 0,5-16-8,1 0-1,-1 0 1,0-1 0,1 1-1,0 0 1,0 0 0,0 0-1,0 0 1,0 0-1,1 0 1,-1-1 0,1 1-1,0 0 1,0 0 0,0-1-1,0 1 1,0 0 0,0-1-1,1 1 1,0-1 0,-1 0-1,1 1 1,0-1-1,0 0 1,0 0 0,0 0-1,0 0 1,1-1 0,-1 1-1,1 0 1,-1-1 0,1 0-1,-1 0 1,1 0 0,0 0-1,3 1 1,9 2-32,0-1 1,1-1-1,-1 0 1,0-1-1,1 0 1,-1-2-1,1 0 1,-1 0-1,0-1 1,0-1-1,0-1 1,0 0-1,0-1 1,-1-1-1,27-13 1,-40 18 36,0 1 0,0-1 0,0 0 0,0 1 0,0-1 0,-1 0 1,1 0-1,0 0 0,0 1 0,0-1 0,-1 0 0,1 0 0,0 0 1,-1 0-1,1 0 0,-1-1 0,1 1 0,-1 0 0,0 0 0,1 0 0,-1 0 1,0 0-1,0-1 0,0 1 0,0-2 0,-13-22 604,3 11-458,9 12-141,1 2-106,26 6-131,-22-3 192,1 1 0,-1 0 0,0 0 0,-1 0 0,1 1 0,-1-1 0,0 1-1,0 0 1,0 0 0,0 0 0,-1 0 0,0 1 0,0-1 0,2 11-1,10 23-3361,-12-34 666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40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5393,'0'0'1410,"0"0"-838,0 0-387,0 0-167,0 0-309,9-7-268,4-2 513,0 0-1,1 1 1,0 1-1,0 0 1,1 1 0,0 0-1,0 1 1,1 1-1,-1 0 1,27-2-1,-41 6 44,0 1 0,0-1 0,0 0 0,0 1 0,0-1 0,0 1 0,0 0 0,0-1 0,0 1-1,0 0 1,-1-1 0,1 1 0,0 0 0,0 0 0,-1 0 0,1-1 0,-1 1 0,1 0 0,-1 0 0,1 0 0,-1 0-1,1 0 1,-1 0 0,0 0 0,1 0 0,-1 0 0,0 1 0,0-1 0,0 0 0,0 0 0,0 0 0,0 2-1,-2 44 236,1-39-132,-1 7 2,-1 0-1,0-1 1,-1 1 0,-12 26 0,10-27-89,1 0 0,0 1 0,1-1 0,1 1 0,-2 16 0,4-18 0,-1-1-35,2 0 1,-1 0-1,2-1 0,2 24 1,-2-33 22,-1 0 0,1 0 1,-1 1-1,1-1 1,0 0-1,0 0 0,0 0 1,0 0-1,1 0 0,-1 0 1,0 0-1,1 0 1,-1-1-1,1 1 0,0 0 1,-1-1-1,1 1 1,0-1-1,0 0 0,0 0 1,0 0-1,0 0 0,1 0 1,-1 0-1,0 0 1,0-1-1,0 1 0,1-1 1,-1 1-1,5-1 0,-1 0 16,0 0 0,1-1 0,-1 0-1,0 0 1,1 0 0,-1-1-1,0 1 1,0-2 0,0 1-1,0-1 1,-1 1 0,1-2 0,7-5-1,-3 2-2,-1-1 0,0-1-1,0 1 1,-1-2 0,0 1-1,11-19 1,-9 12-45,-1-1 1,0 0 0,-2 0-1,0-1 1,-1 0-1,-1 0 1,0 0 0,-2 0-1,3-27 1,-6-65-364,0 119 482,5 18-108,6-5 60,1 0 0,0-1 0,29 36 0,-35-48-110,2-1 1,-1 0-1,1 0 0,1 0 1,-1-1-1,1-1 0,0 1 1,1-1-1,0-1 0,18 8 1,-14-9-918,-2-4-356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3:41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220 109 3873,'0'0'651,"0"0"-318,0 0-24,0 0-129,0 0-92,0 0-21,-9-9 7,-28-26 174,35 34-226,0-1 0,-1 1 0,1-1 1,-1 1-1,1 0 0,-1 0 1,1 0-1,-1 1 0,0-1 0,1 1 1,-1-1-1,0 1 0,1 0 0,-1 0 1,0 0-1,0 0 0,1 0 1,-1 1-1,0-1 0,1 1 0,-1 0 1,0 0-1,1 0 0,-1 0 0,1 0 1,-1 1-1,1-1 0,0 1 1,0-1-1,0 1 0,0 0 0,0 0 1,0 0-1,0 0 0,0 0 0,-1 3 1,-7 7 17,1 1-1,0 0 1,1 1 0,1 0 0,0 0 0,1 1 0,0 0 0,1 0-1,1 0 1,0 1 0,1-1 0,1 1 0,0 0 0,2 0 0,-1-1-1,4 24 1,-2-37-47,-1-1 0,1 1 0,0 0 0,1 0 0,-1 0-1,0-1 1,0 1 0,1 0 0,-1-1 0,1 0 0,-1 1 0,1-1 0,0 0-1,-1 1 1,1-1 0,0 0 0,0-1 0,0 1 0,0 0 0,0 0 0,0-1-1,0 1 1,0-1 0,0 0 0,0 1 0,0-1 0,4 0 0,6 0 13,0 0 0,1 0 0,16-3 1,-18 0-43,0 0 0,0 0 0,0-1 1,-1-1-1,0 0 0,0 0 1,0-1-1,0 0 0,14-12 1,-8 4-2,-1-1 0,0 0 1,0 0-1,15-23 0,-28 34 120,1 1-1,-1-1 1,1 0-1,-1 0 1,0 0-1,-1 0 1,1 0-1,-1-1 0,0 1 1,1-6-1,-2 9 50,0 1-104,0 0-46,0 0-161,12 25-132,-10-20 304,-1-1-1,1 0 0,0 0 1,0 0-1,1 0 0,-1-1 1,1 1-1,0-1 1,0 1-1,0-1 0,0 0 1,0 0-1,1 0 0,-1-1 1,1 1-1,0-1 1,0 0-1,4 2 0,-1-2 7,-1 0-1,1-1 0,0 1 1,0-2-1,0 1 1,0-1-1,-1 0 0,1 0 1,0 0-1,12-3 0,-4-1 0,0 0-1,-1-1 0,0 0 1,0-1-1,0-1 0,0 0 1,-1-1-1,-1 0 0,23-19 1,-32 25-2,-1-1 0,1 0 1,0 0-1,-1 0 0,0 0 0,0 0 1,0 0-1,0 0 0,0-1 0,0 1 1,-1-1-1,0 0 0,0 1 0,0-1 1,0 0-1,0 1 0,-1-1 0,0 0 0,0 0 1,0 0-1,0 0 0,0 1 0,-1-1 1,0 0-1,-1-5 0,0 4 21,-1 0-1,1 0 0,-1 0 1,0 0-1,0 1 1,0-1-1,-1 1 0,0 0 1,0 0-1,0 0 1,0 1-1,0-1 1,-1 1-1,1 0 0,-1 0 1,-9-3-1,3 1-8,1 1 0,-1 1-1,0 0 1,0 1 0,-1 0 0,1 0-1,-1 1 1,1 1 0,0 0-1,-1 0 1,1 1 0,-1 1 0,-18 4-1,22-4-19,1 1 0,0 0 0,0 0 0,0 0 0,0 1 0,1 0 0,-1 1 0,1-1 0,0 1 0,1 0 0,-1 1-1,1-1 1,0 1 0,0 0 0,0 0 0,1 1 0,0-1 0,1 1 0,-1 0 0,1 0 0,-3 11 0,3-3 33,0 1 1,0-1-1,2 1 1,0 0-1,1 0 1,2 24 0,-1-38-21,-1 0 0,0-1 1,1 1-1,-1 0 1,1-1-1,0 1 0,-1 0 1,1-1-1,0 1 1,0-1-1,0 0 0,0 1 1,0-1-1,1 0 1,-1 1-1,0-1 0,0 0 1,1 0-1,-1 0 1,3 1-1,1 0 7,-1 0 0,1 0-1,0 0 1,0-1 0,0 0 0,10 2 0,4-2 40,-1-1 0,35-4 0,-31 1-39,0-2 1,-1-1 0,0 0 0,0-2-1,-1 0 1,27-16 0,110-75-337,-151 95 334,11-8-227,1-1 0,22-23 0,-36 33 230,-1-1-1,1 0 0,-1-1 0,0 1 1,0 0-1,0-1 0,0 0 1,-1 0-1,0 1 0,0-1 0,0-1 1,-1 1-1,1 0 0,-1 0 0,0-9 1,-1 13 171,0 1-160,0 0-119,0 8-189,2 26 256,2-1 0,11 45 0,-6-32 43,-1-14-4,1 0 1,1-1 0,1-1-1,2 0 1,26 45 0,-38-75 43,-1 0 1,0 1-1,0-1 1,0 0 0,1 0-1,-1 0 1,0 1-1,0-1 1,0 0-1,0 1 1,1-1-1,-1 0 1,0 0 0,0 1-1,0-1 1,0 0-1,0 1 1,0-1-1,0 0 1,0 1 0,0-1-1,0 0 1,0 1-1,0-1 1,0 0-1,0 0 1,0 1-1,0-1 1,0 0 0,-1 1-1,1-1 1,0 0-1,0 0 1,0 1-1,0-1 1,-1 0 0,1 0-1,0 1 1,0-1-1,-1 0 1,1 0-1,-16 0 584,-16-11-216,12 1 136,14 7-401,0 0 0,0 0 0,-1 0 0,1 1 1,-1 0-1,-11-3 0,17 5-549,1 0-224,-12 1-2394,4 2 917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08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198 130 232,'0'0'1070,"0"0"-430,0 0-255,0 0-103,0 0-25,0 0-25,0 0 31,0 0 110,-1-12 3597,-2-33-3671,4 41-308,-1 1 1,2 0-1,-1 0 1,0 0-1,1 0 0,-1 0 1,1 0-1,0 0 1,0 1-1,0-1 0,0 1 1,1-1-1,-1 1 1,1 0-1,-1 0 0,1 0 1,0 0-1,0 0 1,0 1-1,0-1 0,0 1 1,4-2-1,2 0-9,0 0 0,0 1 1,1 0-1,0 0 0,-1 1 0,14 0 0,-4 0 0,-13 1-35,-1-1 1,0 1-1,0 0 0,1 1 1,-1-1-1,9 3 1,-13-2 48,1-1 1,-1 1 0,0 0 0,1-1-1,-1 1 1,0 0 0,0 0 0,0 0-1,0 0 1,0 0 0,0 0-1,0 0 1,0 1 0,0-1 0,-1 0-1,1 0 1,0 1 0,-1-1 0,1 0-1,-1 1 1,1-1 0,-1 1 0,0-1-1,0 1 1,0-1 0,0 0-1,0 1 1,0 2 0,0 18 61,0-1 0,-2 0 0,-1 1 0,0-1 0,-9 28-1,8-37-26,-1 0-1,-1 0 0,0-1 0,0 1 0,-1-1 0,-1-1 0,1 1 0,-2-1 0,1-1 1,-13 11-1,6-8-6,0 0 1,0-2-1,-1 0 1,-1 0 0,1-2-1,-2 0 1,1-1-1,-1-1 1,0 0 0,0-1-1,0-1 1,-1-1-1,0-1 1,1 0 0,-25-2-1,40-44-165,3 34 2,-1 7 124,1 0 0,-1-1 0,1 1-1,0 0 1,0 0 0,1 0 0,-1 0 0,0 0 0,1 0 0,0 0 0,1-3 0,4 12 0,1-1 1,0 0-1,0 0 1,1-1-1,-1 0 1,1 0-1,0 0 0,0-1 1,0-1-1,1 1 1,-1-1-1,0-1 1,11 2-1,17-1-14,68-3-1,-42-1-74,-59 2 89,12 1-30,0-1 0,1 0 0,-1-1 0,0-1 0,0-1 0,0 0 0,0-1 0,18-6 0,-96 13-1646,47-1-392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09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50 354 280,'0'0'1223,"0"0"-400,0 0-264,0 0-81,0 0-80,0 0-33,-49 15 3133,49-15-3199,0 0-78,0 0-137,0 0 35,0 0-102,9-36-63,0 14 16,-4 9 36,0 0 0,0 0 0,-2-1 0,1 1 0,-2-1 0,2-22 0,-4 36 28,0 0-46,31-40-296,-29 38 345,1-1-1,-1 1 0,0-1 1,0 0-1,0 0 0,-1 0 1,1 0-1,-1 0 0,0 0 1,0-1-1,0 1 0,0 0 1,0-1-1,-1 1 0,1-1 1,-1 1-1,0 0 0,0-1 1,0 1-1,-2-7 0,2-10-261,0-33 288,0 43-74,0 36-173,-1 26 152,-1-11 25,2 1 0,2-1 0,2 0-1,1-1 1,15 56 0,-19-93-90,12 47 139,-11-25-2627,-3-25 770,-3 0-1897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10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66 287 1584,'0'0'1230,"0"0"-603,0 0-457,0 0-108,0 0-40,-42 6 2800,41-6-2791,-1-1 0,1 1-1,0-1 1,0 0-1,-1 0 1,1 1-1,0-1 1,0 0 0,0 0-1,0 0 1,0 0-1,0 0 1,0 0-1,0-1 1,0 1 0,0 0-1,1 0 1,-1-1-1,0 1 1,1-1-1,-1 1 1,1 0 0,0-1-1,-1 1 1,1-1-1,0 1 1,0-1-1,0 1 1,0-1 0,0-1-1,-1-61 81,2 48-20,-1-4-101,0-1 1,2 1-1,0 0 1,1 0-1,11-35 1,-11 43-1,0 5 76,-2 12 36,2 17-26,3 30 95,-1 1 1,-3-1-1,-4 58 0,0-10-109,-12 81-6,14-181-76,0 0 16,0-48-3135,0 44 1080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6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0 288 1112,'0'0'740,"0"0"-226,0 0 33,0 0-303,0 0-194,0-39 3534,1 34-3577,1 0 1,0 1 0,-1-1-1,2 1 1,-1-1-1,0 1 1,1 0 0,0 0-1,0 0 1,0 0-1,0 0 1,1 0 0,0 1-1,5-5 1,-3 3-8,0 0 38,-1-1 0,0 1 1,-1-1-1,1-1 0,-1 1 0,0 0 0,-1-1 0,0 0 0,0 0 0,0 0 0,-1 0 0,0-1 0,0 1 0,-1 0 0,1-10 0,3-1-101,-4 17 61,-1 1 0,1-1 0,-1 0 1,1 0-1,-1 0 0,1 0 0,-1 0 0,0 0 0,0 0 0,1 0 0,-1 0 0,0 0 0,0 0 0,0 0 0,0 0 0,0 0 0,0 0 0,-1 0 1,1 0-1,0 0 0,0 0 0,-1 0 0,1 0 0,0 0 0,-1 0 0,1 1 0,-1-1 0,1 0 0,-1 0 0,0 0 0,1 0 0,-1 1 1,-1-2-1,-13-9-388,15 11 367,-1 0 0,1 0-1,0 0 1,-1 0 0,1-1 0,0 1 0,-1 0 0,1 0-1,0 0 1,-1 0 0,1 0 0,-1 0 0,1 0 0,0 0-1,-1 0 1,1 0 0,0 0 0,-1 1 0,1-1 0,0 0-1,-1 0 1,1 0 0,0 0 0,-1 0 0,1 1 0,0-1-1,0 0 1,-1 0 0,1 1 0,0-1 0,0 0-1,-1 0 1,1 1 0,0-1 0,0 0 0,0 1 0,0-1-1,-1 0 1,1 1 0,0-1 0,0 0 0,0 1 0,0-1-1,0 1 1,-2 3 3,1 1 0,-1-1-1,0 0 1,0 0-1,0 0 1,0 0 0,-1 0-1,0-1 1,0 1 0,-4 4-1,6-8 41,1 0 36,0 0-24,-1 46 292,13-2-219,-9-34-100,0-1-1,0 1 0,-1 0 0,0 0 1,0 16-1,-3-1-75,0-20 43,0 0 0,0-1 0,1 1 1,0 0-1,0 0 0,0-1 0,0 1 0,1 0 0,0-1 1,0 1-1,0 0 0,0-1 0,1 0 0,0 1 0,0-1 0,0 0 1,0 0-1,5 6 0,-6-9 33,-1-1 7,0 0-4,0 2-1209,0 0-1395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28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0 662 80,'0'0'636,"0"0"-297,0 0 41,0 0-104,0 0-125,5 8 4439,-1-12-4560,-1-1 0,0 1 0,0-1-1,-1 0 1,1 0 0,-1 0 0,0 0 0,0 0-1,-1 0 1,2-7 0,2-6-1,117-342 600,-44 159-233,-74 171-202,-4 30-204,0 0-37,0 0 23,0 0-27,0 0-38,0 0 2,0 0-21,0 0 10,-3 32-230,-19 75 471,-13 155 0,30-144-127,5-118 51,0 0-7,0 0-31,0 0 22,0 0-26,0 0 10,0 0-36,-1 2-182,0 0 1,0 1 0,0-1 0,0 0-1,1 0 1,-1 1 0,1-1 0,0 0-1,-1 1 1,1-1 0,1 5 0,-2 0-717,-1 4-792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28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 2817,'0'0'1280,"0"0"-528,0 0-128,0 0 136,0 0-160,0 0-135,0 0-49,0 0-48,0 0-104,0 0-144,0 0-40,0 0-80,0 0-120,0 0-328,0 2-328,0 8-297,-7 1-119,0-3 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29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42 912,'0'0'1415,"0"0"-679,0 0-377,0 0 80,0 0-7,0 0-141,16-23 1518,-12 20-1842,1 1-1,-1-1 0,0 1 0,1 1 1,-1-1-1,1 0 0,-1 1 0,1 0 1,0 0-1,-1 1 0,1-1 1,0 1-1,0 0 0,0 0 0,-1 1 1,1-1-1,0 1 0,0 0 0,8 3 1,-11-3 24,0 0 0,0-1 0,0 1 1,0 0-1,-1 0 0,1 0 0,0 1 0,0-1 1,-1 0-1,1 0 0,-1 1 0,1-1 1,-1 1-1,0 0 0,1-1 0,-1 1 0,0 0 1,0 0-1,1 2 0,-2-2 7,0 0-1,0 0 1,0 1-1,0-1 0,0 0 1,0 0-1,-1 0 1,1 0-1,-1 1 1,1-1-1,-1 0 1,0 0-1,0 0 1,0 0-1,0 0 1,0 0-1,-1-1 1,1 1-1,0 0 1,-1 0-1,1-1 1,-3 2-1,-6 6 119,0 0 1,-1-1-1,0-1 0,-12 7 1,14-9-82,0 1 1,0 0 0,0 0-1,1 1 1,-1 0-1,-11 14 1,19-19-27,1-2-26,0 0-72,0 0-45,31 2-3,-27-2 136,0 0 0,1 1 0,-1 0 0,0-1 0,0 2 0,0-1 0,0 0 0,0 1 0,0 0 0,0-1 0,0 2 0,0-1 0,-1 0 0,1 1 0,-1-1 0,0 1 0,0 0 0,4 5 0,-4-3-9,0 1 1,0-1 0,-1 1 0,0 0 0,0 0-1,0 0 1,-1 0 0,0 0 0,0 0 0,0 0 0,-1 0-1,0 9 1,2 110-31,-5-124 182,0 0 0,-1-1 0,1 1-1,0-1 1,-1 0 0,1 0 0,0 0 0,-6 0-1,4 0-55,-1-1-64,0 1-1,0-1 1,0 0 0,0 0 0,0-1 0,0 0-1,1 0 1,-1 0 0,0-1 0,1 0-1,0 0 1,-8-6 0,-27-13 75,39 21-108,1 1-43,0 0-144,0 0-269,37 0-2943,-23 1 2629,-2 0-425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27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17 611 1720,'0'0'1113,"0"0"-347,0 0-61,0 0-79,0 0-320,0 0-112,-4-2-47,4 2-107,-1-1-1,0 1 1,0 0-1,0-1 0,1 1 1,-1-1-1,0 1 1,1-1-1,-1 0 1,0 1-1,1-1 0,-1 1 1,1-1-1,-1 0 1,1 0-1,-1 1 1,1-1-1,0 0 1,-1 0-1,1 0 0,0 1 1,0-1-1,-1 0 1,1 0-1,0 0 1,0 0-1,0-1 0,11-25 1482,-2 9-1868,-3 1 373,0 0 0,-1-1 0,0 0 0,-2 0 0,3-35 0,-5-95 677,-3 69-528,0 76-480,-5-7 236,5-35 162,1 23-126,1 0 1,3-31 0,1 33-38,-4 20 65,0 0 1,0 0-1,0 0 1,0 0-1,0 0 1,0 0-1,0 0 1,0 0-1,0 0 0,0 0 1,0 0-1,0 0 1,1 1-1,-1-1 1,0 0-1,0 0 1,0 0-1,0 0 1,0 0-1,0 0 1,0 0-1,0 0 1,0 0-1,0 0 1,0 0-1,0 0 1,0 0-1,0 0 1,0 0-1,0 0 1,1 0-1,-1 0 0,0 0 1,0 0-1,0 0 1,0 0-1,0 0 1,0 0-1,0 0 1,0 0-1,0 0 1,0 0-1,0 0 1,0 0-1,0 0 1,1 0-1,-1 0 1,0 0-1,0 0 1,2 37-486,-1-8 571,38 309-68,-26-182 40,-6-64-439,-7-91 297,0-1 1,0 1 0,0 0-1,-1-1 1,1 1 0,0-1-1,0 1 1,-1-1 0,1 1 0,0 0-1,-1-1 1,1 1 0,-1-1-1,1 0 1,-1 1 0,1-1-1,-1 1 1,1-1 0,-1 0-1,1 1 1,-1-1 0,0 1-1,-11 5-1716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3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1040,'0'0'1172,"0"0"-534,0 0-242,0 0 99,0 0 5,0 0-3,0 0-205,6 0-90,181-5-548,53 0-7,-237 5 320,0 0-1,-1 0 1,1 0 0,0 1 0,0-1-1,-1 1 1,1 0 0,0-1 0,-1 1-1,1 1 1,0-1 0,-1 0 0,0 1-1,1-1 1,-1 1 0,0-1 0,0 1-1,1 0 1,-2 0 0,1 0 0,0 0-1,2 4 1,-3-3 35,1 0 0,-2 0 0,1 0 0,0 0 0,0 0 0,-1 0 0,0 0 0,0 0 0,1 0 0,-2 1 0,1-1 0,0 0 0,-1 0 0,1 0 0,-1 0 0,0 0 0,0 0 0,0 0 0,-1 0 0,-2 4 0,-6 11 147,-1-1 0,-1 0-1,-1 0 1,0-2 0,-1 0 0,-1 0 0,0-1-1,-31 21 1,37-32-84,1 0 0,-1 0 0,1-1 0,-1 0 0,0-1 0,0 0 0,1 0 0,-1-1 0,0 0 0,-14-2 0,-6 1 31,28 1-120,1 0-91,4 2 15,-1 0-1,0 1 0,0-2 1,1 1-1,-1 0 0,1-1 1,0 1-1,-1-1 0,1 0 1,0 0-1,0-1 0,7 1 1,-1 1-9,42 7 33,-24-6-62,0 2-1,0 1 1,-1 2-1,31 11 1,-53-17 119,0 1-1,1-1 1,-1 1 0,0 0-1,-1 0 1,1 0 0,0 1-1,-1-1 1,0 1 0,0 1-1,0-1 1,0 0 0,-1 1-1,0 0 1,0-1 0,0 1-1,0 1 1,-1-1 0,0 0-1,0 1 1,0-1 0,-1 1-1,1-1 1,-1 1 0,-1 0-1,1 6 1,-1 2 91,-1 0 0,-1 0 0,0 0 0,-1 0 0,0 0 0,-1-1 0,-1 1 1,0-1-1,0 0 0,-2 0 0,1-1 0,-12 15 0,12-19 21,0 0 1,-1 0-1,0-1 1,-1 1-1,1-2 1,-1 1-1,-1-1 1,1 0-1,-1-1 0,0 0 1,0 0-1,-1-1 1,1-1-1,-1 1 1,0-1-1,0-1 1,-15 2-1,5-2-14,0 0 0,0-2 0,0 0 0,-31-6 0,41 4-3,0 0-1,1-1 1,-1 0 0,0-1 0,1 0 0,0 0-1,0-1 1,0 0 0,1-1 0,-15-12-1,23 18-101,0 0-1,0 0 0,0 0 0,0 0 0,0 0 0,0 0 0,0 0 0,0 0 0,0 0 0,0 0 0,-1-1 0,1 1 0,0 0 0,0 0 0,0 0 0,0 0 1,0 0-1,0 0 0,0 0 0,0 0 0,0-1 0,0 1 0,0 0 0,0 0 0,0 0 0,0 0 0,0 0 0,0 0 0,0 0 0,0-1 0,0 1 0,0 0 1,0 0-1,0 0 0,0 0 0,0 0 0,1 0 0,-1 0 0,0 0 0,0-1 0,0 1 0,0 0 0,0 0 0,0 0 0,0 0 0,0 0 0,0 0 0,0 0 1,1 0-1,-1 0 0,0 0 0,0 0 0,0 0 0,0 0 0,0 0 0,0 0 0,0 0 0,1 0 0,-1 0 0,0 0 0,0 0 0,0 0 0,0 0 0,0 0 1,0 0-1,0 0 0,1 0 0,-1 0 0,0 0 0,17 0-498,20 6 171,-17 0-92,0-1 0,42 5-1,-49-8 264,25 2-764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0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3793,'0'0'1096,"0"0"-592,0 0 64,0 0-48,0 0-280,0 0-192,0 0 48,-5 0-8,5 0-80,2 0-8,-2 0-88,0 0-192,0 0 0,0 0-408,0 0-952,0 0-1065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0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11 288 2617,'0'0'1423,"0"0"-610,0 0-250,0 0-18,0 0-66,0 0-111,-2-3-249,1 2-74,0 0 0,0 0 1,0-1-1,1 1 0,-1 0 0,0 0 0,1 0 1,-1 0-1,1-1 0,0 1 0,-1 0 1,1 0-1,0-1 0,0 1 0,0 0 1,0-1-1,0 1 0,0 0 0,0 0 1,0-2-1,16-31 338,-10 24-411,13-20-90,18-41 1,-32 60 155,-1 0 1,0 0 0,-1-1-1,0 0 1,-1 1 0,0-1-1,0-20 1,-2 32 7,0 0 24,0 0-46,0 0-51,0 0-94,0 0-41,5 10-124,2 10 270,-2 2 1,0-1 0,-1 1-1,-1-1 1,-1 1 0,-1 0 0,-1 0-1,-1 0 1,-1 0 0,-1 0-1,0-1 1,-2 1 0,-1-1 0,0 0-1,-2 0 1,-10 20 0,14-30-2,0 0 0,1 0 0,0 1 0,1 0 0,-2 19 0,0 4-1167,-6-17-1297,2-12-278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2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55 166 88,'0'0'894,"0"0"-174,0 0-87,0 0-145,0 0-84,0 0-74,-9-13 458,7 14-788,1 0 0,0 0 1,-1-1-1,1 1 0,0 0 0,0 0 1,0 0-1,0 0 0,0 0 0,0 1 1,0-1-1,0 0 0,0 0 0,0 1 1,1-1-1,-1 0 0,0 1 0,1-1 0,-1 1 1,1-1-1,0 1 0,-1 2 0,-9 44 3,8-39-3,-4 33 269,2 0 1,2 1-1,5 80 0,0-106-141,-3-17-124,1 0-1,-1 0 1,0 1-1,0-1 1,0 0-1,0 0 1,0 0-1,0 0 1,0 1-1,0-1 0,0 0 1,0 0-1,1 0 1,-1 0-1,0 1 1,0-1-1,0 0 1,0 0-1,0 0 1,0 1-1,0-1 1,0 0-1,-1 0 1,1 0-1,0 1 0,0-1 1,0 0-1,0 0 1,0 0-1,0 0 1,0 1-1,0-1 1,0 0-1,0 0 1,-1 0-1,1 0 1,0 0-1,0 1 1,0-1-1,0 0 0,-1 0 1,1 0-1,0 0 1,0 0-1,0 0 1,0 0-1,-1 0 1,1 0-1,0 0 1,0 0-1,0 0 1,0 0-1,-1 0 1,1 0-1,0 0 0,0 0 1,0 0-1,-1 0 1,1 0-1,0 0 1,0 0-1,0 0 1,-1 0-1,1 0 1,0 0-1,0 0 1,1 0 16,0 0 1,0-1-1,0 1 1,-1 0 0,1 0-1,0 0 1,0-1 0,0 1-1,0-1 1,0 1-1,0-1 1,-1 1 0,1-1-1,0 1 1,0-1 0,-1 1-1,1-1 1,0 0 0,-1 0-1,1 1 1,0-1-1,-1 0 1,0 0 0,1 0-1,-1 1 1,1-1 0,-1 0-1,0 0 1,1 0-1,-1 0 1,0 0 0,0 0-1,0 0 1,0 0 0,0 0-1,0 0 1,0 0-1,0-1 1,-9-51 121,3 23-142,5-341-308,1 367 310,0 2 9,0 0-1,0 0 1,0 0 0,0 0 0,0 0 0,1 0 0,-1 0 0,1 0 0,-1 0-1,1 0 1,0 0 0,1-2 0,-2 4-26,0 0-98,6 19-374,2 13 502,1-1-1,1-1 0,2 0 1,1 0-1,1-1 0,2-1 1,24 35-1,-36-59-2,-1 0-1,1 0 1,0 0-1,0-1 1,0 1 0,1-1-1,-1 0 1,1 0 0,-1-1-1,1 1 1,0-1-1,0 0 1,0 0 0,0-1-1,1 0 1,6 1 0,-4-1-4,-1-1 0,0-1 0,1 1 0,-1-1 1,0-1-1,1 1 0,-1-1 0,0 0 1,0-1-1,11-5 0,-2-1-8,-1-1 0,0 0 0,-1 0 1,0-2-1,-1 0 0,0 0 0,-1-1 0,-1-1 0,12-16 0,-20 26-8,0-1 0,0-1 0,0 1 0,-1 0 0,1-1 0,-1 1 0,0-1 0,-1 0-1,1 1 1,-1-1 0,-1 0 0,1-11 0,-1 17 1,-1 0 0,1-1 0,-1 1 0,1 0 0,-1 0-1,1 0 1,-1-1 0,1 1 0,-1 0 0,1 0 0,-1 0 0,1 0 0,-1 0 0,1 0-1,-1 0 1,1 0 0,-1 0 0,1 0 0,-1 0 0,0 0 0,1 0 0,-1 0 0,1 0 0,-1 1-1,1-1 1,-1 0 0,1 0 0,-1 1 0,1-1 0,0 0 0,-1 1 0,1-1 0,-1 0 0,1 1-1,0-1 1,-1 2 0,2 131-402,-3 145 778,-4-244-323,5-33-114,1 1 0,-1-1-1,1 0 1,-1 0 0,1 0 0,-1 0-1,0-1 1,1 1 0,-1 0 0,0 0 0,0 0-1,0-1 1,0 1 0,1 0 0,-1-1-1,0 1 1,0 0 0,0-1 0,-1 1-1,1-1 1,0 0 0,0 1 0,0-1 0,0 0-1,0 0 1,-3 0 0,2 0-1616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3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112 143 488,'0'0'197,"0"0"45,0 0 6,0 0 156,0 0 253,0 0 226,6 0-82,-5 0-760,0 1 1,0-1 0,0 0 0,0 0 0,0 0 0,0 0 0,0-1 0,0 1 0,0 0 0,1 0 0,-1-1 0,0 1 0,0-1 0,0 1 0,-1-1-1,1 1 1,0-1 0,0 1 0,0-1 0,0 0 0,0 1 0,-1-1 0,2-1 0,2-25 1620,-2 3-1270,-3 1-396,1 23-1,-1 0-1,1 0 1,0 0 0,0-1-1,0 1 1,0 0-1,-1 0 1,1 0-1,0 0 1,0 0 0,0-1-1,0 1 1,-1 0-1,1 0 1,0 0-1,0 0 1,-1 0 0,1 0-1,0 0 1,0 0-1,0 0 1,-1 0-1,1 0 1,0 0 0,0 0-1,-1 0 1,1 0-1,0 0 1,0 0-1,0 0 1,-1 0 0,1 0-1,0 0 1,0 0-1,-1 0 1,1 1-1,0-1 1,0 0 0,0 0-1,0 0 1,-1 0-1,1 1 1,-28 33 15,23-25-29,0 0-1,0 1 0,1 0 0,0 0 0,1 0 0,0 1 0,1-1 0,0 0 0,1 1 0,0 0 1,0-1-1,2 15 0,-1-24 16,1 0 1,-1 1 0,1-1-1,-1 1 1,1-1 0,-1 0-1,1 0 1,0 1 0,-1-1-1,1 0 1,0 0 0,0 0-1,0 0 1,0 0 0,0 0-1,0 0 1,0 0 0,1 0-1,-1 0 1,0-1 0,0 1-1,1-1 1,-1 1 0,0-1-1,1 1 1,-1-1 0,0 1-1,1-1 1,-1 0 0,1 0-1,1 0 1,55 2-31,-46-2 41,-1-1 4,-1 0-1,0-1 0,0 0 0,-1 0 1,1-1-1,0-1 0,-1 0 0,0 0 1,0 0-1,0-1 0,0-1 0,-1 0 1,0 0-1,0 0 0,9-10 1,-11 10-59,-1 1 0,1-1 0,-1 0 0,-1-1 1,1 1-1,-1-1 0,0 0 0,-1 0 1,1 0-1,-1 0 0,-1-1 0,0 1 1,0-1-1,0 0 0,-1 1 0,0-1 1,0 0-1,-1 0 0,0 0 0,-2-11 1,1 17-5,0 0 0,0 0 1,0 0-1,0 0 0,0 0 1,-1 1-1,1-1 0,-1 0 1,1 1-1,-1-1 0,1 1 1,-1 0-1,0-1 0,0 1 1,0 0-1,0 0 1,0 0-1,0 0 0,0 1 1,0-1-1,0 0 0,0 1 1,0 0-1,-5-1 0,-57-3-82,58 4 110,-25 0-56,1 1 0,-48 9 1,68-8 77,1 0 1,0 0 0,0 1-1,0 0 1,0 1-1,0 0 1,1 0 0,0 1-1,0 0 1,0 1-1,0-1 1,-10 12-1,17-16-13,0 0 0,-1 0-1,1 0 1,0 1 0,0-1-1,0 0 1,0 1 0,0-1-1,0 1 1,1-1 0,-1 1-1,0-1 1,1 1 0,-1 0-1,1-1 1,-1 1 0,1 0-1,0-1 1,0 1 0,0 0-1,0-1 1,0 1 0,0 0-1,0-1 1,1 1 0,-1 0-1,1-1 1,-1 1 0,1-1-1,-1 1 1,1 0 0,0-1-1,0 0 1,0 1 0,0-1-1,0 1 1,0-1 0,0 0-1,0 0 1,1 0 0,-1 0-1,0 0 1,1 0 0,-1 0-1,1 0 1,-1 0 0,1-1-1,-1 1 1,3 0 0,11 5-58,-1 0 0,1-1 0,0-1 1,18 3-1,-24-5-18,47 7-847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4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0 536,'0'0'1007,"0"0"-532,0 0-306,0 0-57,0 0-83,0 0-18,0 24 377,0 16-254,-12 243 1350,12-282-1491,0-1 1,0 0-1,0 1 1,0-1-1,0 1 0,0-1 1,0 0-1,1 1 1,-1-1-1,0 0 1,0 1-1,0-1 0,0 0 1,0 1-1,0-1 1,1 0-1,-1 0 0,0 1 1,0-1-1,1 0 1,-1 0-1,0 1 1,0-1-1,1 0 0,-1 0 1,0 1-1,0-1 1,1 0-1,-1 0 1,0 0-1,1 0 0,-1 0 1,0 0-1,1 1 1,-1-1-1,0 0 0,1 0 1,-1 0-1,1 0 1,22-3-638,30-15-913,-46 15 1282,24-9-819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4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55 96,'0'0'623,"0"0"-102,0 0 203,0 0-31,0 0-204,0 0-65,-11 12-93,-4 5-169,-9 10 124,-54 46 1,71-66-205,-1-1 1,0 0-1,-1-1 0,0 1 1,1-2-1,-2 1 1,1-1-1,0-1 0,-1 0 1,0 0-1,1 0 0,-1-2 1,-11 2-1,20-3-54,-1 0-1,1 0 0,0 0 0,0 0 1,0 0-1,-1 0 0,1 0 1,0 0-1,0-1 0,-1 1 1,1 0-1,0-1 0,0 1 0,0-1 1,0 1-1,0-1 0,0 0 1,0 0-1,0 1 0,0-1 0,0 0 1,0 0-1,0 0 0,1 0 1,-1 0-1,0 0 0,0-1 1,-2-34-195,3 21 152,0 14 0,0 1 0,0-1 0,0 0 0,0 1 0,0-1 0,1 1 0,-1-1-1,0 1 1,0-1 0,0 1 0,0-1 0,1 0 0,-1 1 0,0-1 0,1 1 0,-1 0 0,0-1 0,1 1 0,-1-1 0,0 1 0,1-1-1,-1 1 1,1 0 0,-1-1 0,1 1 0,-1 0 0,1 0 0,-1-1 0,1 1 0,0 0 0,23 1-530,21 15-412,-44-15 922,6 2-111,1 1 0,-1-1 1,1 0-1,0-1 1,-1 0-1,1 0 0,0 0 1,0-1-1,0-1 1,0 1-1,0-1 1,1-1-1,-1 1 0,0-1 1,0-1-1,0 1 1,-1-1-1,1-1 0,0 0 1,-1 0-1,1 0 1,-1-1-1,0 0 1,0 0-1,-1-1 0,1 0 1,-1 0-1,0 0 1,6-8-1,87-96 146,-75 78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35.0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1 888,'1'28'3061,"2"148"-2490,-3-169-636,0 0 1,0 0 0,0 0 0,1-1 0,0 1-1,0 0 1,1-1 0,0 1 0,0-1 0,0 1-1,1-1 1,0 0 0,4 6 0,-3-11-1180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48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39 201 224,'0'0'308,"0"0"59,0 0 61,0 0 4,0 0-133,0 0-51,0 0 56,-1-8 105,0-3-324,-8-64 2109,4 58-1714,1 6-357,1 0-1,1 0 1,0 0-1,-1-16 1,1 9 557,-2 18-407,1 34-343,7-8 39,1 0 0,8 27 0,-6-31 10,-2-1-1,-1 1 1,0 0-1,0 26 1,-4 113-23,-7-161-2104,7 0 547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49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49 1696,'0'0'1390,"0"0"-607,0 0-240,0 0-95,0 0-131,0 0-170,0-1-110,-2-2 23,2 3 66,0 0 54,-1-2-117,0 1 0,1-1-1,-1 1 1,0 0 0,0-1 0,0 1 0,0 0 0,0 0 0,0-1 0,0 1 0,0 0 0,-1 0 0,1 0 0,0 1 0,-1-1 0,1 0 0,-3-1 0,2 2-55,1-1 1,-1 0-1,1 1 0,0-1 1,-1 0-1,1 0 0,0 0 0,-1 0 1,1 0-1,0-1 0,0 1 1,0 0-1,0 0 0,0-1 0,0 1 1,0 0-1,1-1 0,-2-1 0,2 3-62,0 0 92,0 0 51,0 0-33,0 0-54,0 0-50,0 19 35,1-2 25,-1 0-1,-2 1 1,1-1 0,-2 0 0,-5 20 0,7-35-62,0 1 1,1-1 0,-1 1 0,1 0 0,-1-1 0,1 1 0,0 0 0,0-1 0,0 1 0,0 0 0,1-1-1,-1 1 1,2 3 0,-1-4-107,-1-1 0,1 0-1,0 0 1,0 1 0,0-1-1,0 0 1,0 0-1,0 0 1,0 0 0,0 0-1,0 0 1,1 0 0,-1 0-1,0-1 1,1 1 0,-1 0-1,0-1 1,1 1 0,-1-1-1,1 1 1,-1-1 0,1 0-1,1 0 1,5 1-2082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0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71 1384,'0'0'1358,"0"0"-761,0 0-346,0 0 8,0 0-19,0 0-140,3-1-80,19-21 574,-21 22-565,-1-1 0,1 1 0,-1-1 0,0 0 0,1 0 0,-1 1 0,0-1 0,1 0 1,-1 0-1,0 1 0,0-1 0,0 0 0,1 0 0,-1 1 0,0-1 0,0 0 0,0 0 1,0 0-1,-1 1 0,1-1 0,0 0 0,0 0 0,0 0 0,-1 1 0,1-1 0,0 0 1,-1 1-1,1-1 0,0 0 0,-1 1 0,1-1 0,-1 0 0,1 1 0,-1-1 1,0 1-1,1-1 0,-1 1 0,1-1 0,-1 1 0,0-1 0,-1 0 0,-3-2-63,-1 1-1,-1-1 0,1 1 0,0 0 1,0 0-1,-1 1 0,1-1 0,-1 2 1,1-1-1,-1 1 0,0 0 0,1 0 1,-1 0-1,1 1 0,-1 0 0,1 1 1,-7 2-1,9-3 33,0 1 0,0-1 0,0 1 0,0 0 0,1 1 0,-1-1 0,1 1 1,0-1-1,-1 1 0,1 0 0,1 0 0,-1 0 0,0 1 0,1-1 0,-1 1 0,1-1 0,0 1 1,0 0-1,1 0 0,-1 0 0,1 0 0,0 0 0,0 0 0,0 0 0,0 0 0,1 1 0,0 6 0,0-7-6,1-1 0,-1 1 0,1-1 0,0 1 0,0-1 0,0 1 0,0-1 0,1 1 0,0-1 0,-1 0 0,1 0 0,0 0 0,1 0-1,-1 0 1,0-1 0,1 1 0,0 0 0,-1-1 0,1 0 0,0 0 0,0 0 0,0 0 0,1 0 0,-1-1 0,0 1 0,1-1 0,-1 0 0,1 0-1,3 1 1,-2-1-10,0 0 0,0 0 1,0 0-1,0-1 0,1 1 0,-1-1 0,0 0 0,0-1 0,0 1 0,0-1 0,0 0 0,0-1 0,0 1 0,0-1 0,0 0 0,-1 0 0,1 0 0,-1-1 1,1 1-1,5-6 0,-7 6 93,0-1 1,-1 0-1,1 1 1,-1-1 0,1 0-1,-1 0 1,0-1-1,0 1 1,0 0-1,-1-1 1,1 1 0,-1-1-1,0 0 1,0 1-1,0-1 1,0 0-1,0-5 1,-1 9 189,0 0-157,21 7-233,-7 13 118,-12-16 2,0 0 0,0 0 0,0-1 0,1 1 0,0-1 1,0 1-1,0-1 0,0 0 0,6 4 0,-6-6-166,0-1 0,0 1 1,0-1-1,0 0 0,0 0 0,0 0 0,0 0 0,0 0 1,0-1-1,4 0 0,12-5-1741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4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252 58 3201,'0'0'784,"0"0"-429,0 0-141,0 0-30,-5-7-290,-25-35 236,29 41-98,0 0 0,0 0 0,0 0 0,-1 0 0,1 1 0,0-1 0,-1 0 0,1 1 0,-1 0 0,1-1 0,0 1 0,-1 0 0,1-1 0,-1 1-1,1 0 1,-1 0 0,1 0 0,-1 0 0,1 1 0,-1-1 0,1 0 0,0 1 0,-1-1 0,1 1 0,-1-1 0,-1 2 0,-36 18-270,38-20 252,-12 8-18,0 1-1,0 0 1,1 1-1,0 0 1,1 1 0,-15 19-1,22-25-18,0 1 0,0 0 1,0 0-1,1 0 0,0 0 0,0 0 0,0 1 0,1-1 0,0 1 0,0 0 0,1 0 1,0 0-1,0 0 0,1-1 0,0 1 0,1 14 0,1-16 13,-1 0-1,1-1 1,0 1-1,1-1 0,-1 1 1,1-1-1,0 0 1,0 0-1,1 0 1,-1-1-1,1 1 1,-1-1-1,1 0 1,0 1-1,1-2 1,-1 1-1,0-1 1,1 1-1,-1-1 1,10 3-1,4 1-108,0 0 0,0-1-1,1 0 1,23 1 0,-41-5 125,1-1 1,0 0 0,-1 0 0,1 1 0,0-1 0,-1 0 0,1 0-1,0-1 1,-1 1 0,1 0 0,0-1 0,-1 1 0,1-1 0,0 1-1,-1-1 1,1 0 0,-1 1 0,1-1 0,-1 0 0,0 0 0,1 0-1,-1 0 1,0 0 0,0-1 0,1 1 0,-1 0 0,0 0 0,0-1-1,0 1 1,-1-1 0,1 1 0,0-1 0,0 1 0,-1-1 0,1 0 0,-1 1-1,0-1 1,1 0 0,-1-2 0,5-8-123,-1-1 129,-3 9 4,0 0 0,1-1 1,-1 1-1,1 0 0,0 0 0,0 0 1,0 1-1,1-1 0,2-3 1,-5 6-32,0 1-119,0 0-99,0 0 27,-2 128 441,3-125-245,-1 1 1,1 0 0,0-1 0,0 1 0,1-1 0,-1 1 0,1-1 0,-1 0 0,1 0 0,0 1 0,0-1 0,1 0 0,-1-1 0,0 1 0,1 0 0,0-1-1,0 0 1,0 1 0,0-1 0,0 0 0,0 0 0,0-1 0,1 1 0,-1-1 0,1 0 0,-1 1 0,1-1 0,-1-1 0,7 2 0,-4-1-73,1 1 0,0-1 1,0-1-1,0 1 0,-1-1 1,1 0-1,0 0 0,0-1 1,0 0-1,0 0 0,-1-1 1,1 0-1,0 0 1,-1 0-1,7-4 0,9-13-2122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0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0 1776,'0'0'1395,"0"0"-634,0 0-67,0 0-66,0 0-382,-1 1-258,0 0 1,0 0 0,0 0-1,1 0 1,-1 0-1,0 0 1,0 0 0,1 0-1,-1 0 1,0 1-1,1-1 1,-1 0 0,1 0-1,0 1 1,-1-1-1,1 0 1,0 2-1,1 36 156,1-31-133,-1 0-1,-1-1 1,1 1 0,-2 0-1,1 0 1,-1 0-1,0-1 1,0 1 0,-1 0-1,0-1 1,0 1-1,-1-1 1,0 0 0,-5 7-1,7-11-112,-1 0 0,1-1 0,-1 1 0,1 0 0,0 0-1,0 0 1,0 0 0,1 0 0,-1 0 0,1 0 0,-1 0 0,1 0 0,0 4 0,0 3-2586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1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32 1224,'0'0'962,"0"0"-575,0 0-231,0 0 150,0 0 6,0 0-85,3 9-20,2 12 84,-1 1-1,-1 1 1,1 26 0,-4 117-2,-5-145 165,0-21 444,1-12-510,2 4-283,-5-22-425,1 0 0,2 0 0,1-1 0,1 1 0,3-51 0,0 77 337,0 1 0,-1-1 0,1 0 0,0 0-1,1 0 1,-1 1 0,1-1 0,0 0-1,-1 1 1,2 0 0,-1-1 0,0 1 0,1 0-1,-1 0 1,1 0 0,0 1 0,0-1-1,0 0 1,0 1 0,1 0 0,-1 0 0,0 0-1,6-2 1,2 1 36,-1 0 0,1 0 0,0 1 0,0 0 0,0 1 0,21 1 0,-28 0-107,-1 1 0,0-1 0,0 1 0,0 0 0,0 1 0,1-1 0,-1 0 0,-1 1 0,1 0 0,0 0 0,0 0 0,-1 0 0,1 0 0,-1 0 1,1 0-1,-1 1 0,0-1 0,0 1 0,3 5 0,-2-3-122,0 0 0,0 0 0,0 0 1,-1 1-1,0-1 0,0 1 0,0 0 1,-1-1-1,0 1 0,1 9 0,-2-12-1871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1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8 3513,'0'0'1313,"0"0"-550,0 0-191,0 0-70,0 0-150,-3-8-495,3 33 166,-1 0 0,-1-1 0,-2 0-1,0 1 1,-1-1 0,-2-1 0,-16 41 0,16-42-2094,7-22 1096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2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49 328,'0'0'711,"0"0"-358,0 0 55,0 0 107,0 0-65,0 0-33,14 12 23,-6-6-379,6 4 144,-1 1 1,-1 1 0,0 0-1,0 0 1,-1 1 0,16 26-1,-25-35-158,0 0 1,0 0-1,0-1 0,0 1 0,1 0 0,-1-1 0,1 0 0,0 1 0,0-1 0,1-1 0,-1 1 0,0 0 0,8 3 0,-8-5-14,1 0 0,-1 0-1,1-1 1,-1 0 0,0 1 0,1-1 0,-1-1-1,1 1 1,-1 0 0,1-1 0,-1 0 0,0 0-1,1 0 1,-1 0 0,0 0 0,0-1-1,0 1 1,4-3 0,2-1-87,0 0 0,0 0 1,-1-1-1,0 0 0,0-1 0,14-13 0,-20 17 55,0 1 0,0-1 0,0 0 0,-1 1 0,1-1 0,-1 0 0,1 0 0,-1 0 0,0 0 0,0-1 1,0 1-1,-1 0 0,1 0 0,-1 0 0,0-1 0,0 1 0,0 0 0,0-1 0,0 1 0,-1 0 0,1 0 0,-1-1 0,0 1 0,0 0 0,0 0 0,-2-3 0,0 1 64,0 1 0,0 0 1,-1 0-1,1 0 0,-1 0 1,0 0-1,0 1 0,0 0 1,0 0-1,-1 0 0,-7-4 0,-56-20 412,67 28-581,0 0 0,0 0 0,0 0 0,0 0 1,1 0-1,-1 0 0,0 0 0,1 0 0,-1 0 0,1 1 0,-1-1 0,1 0 0,0 0 1,-1 1-1,1-1 0,0 0 0,0 1 0,0-1 0,0 0 0,0 1 0,0 0 1,0 2-353,-2 15-1830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59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0 294 104,'0'0'1298,"0"0"-450,0 0-271,0 0-74,0 0 25,0 0-118,0 0-86,0 0-10,0 0 36,0 0-1,0 0-18,0 0 1,0 0 37,0 0-37,0 0-134,0 0-59,0 0-67,0 0-38,0 0-84,0 0-28,0 0 8,0 0 120,0 0 72,0 0-46,0 0-4,0 0-20,0 0-35,0 0-4,0 0 9,0 0 35,0 0-16,0 0 45,30 0 296,12 0-342,-1-1-1,0-2 1,1-2-1,65-17 1,-90 18-42,1 2 0,-1 0 0,0 1-1,0 0 1,30 4 0,6-1 16,225 12-158,-260-13 143,566-2-333,-454-4 300,10 4-206,-67 2 186,-1-3-1,75-13 1,268-33 78,-399 46-23,292-4 9,-77 5-18,-146-7 4,116-25 0,-128 18 10,1 3 0,106-3 0,7 20-148,141-6 75,-184-13 97,200-10 9,386-18-31,-619 29-6,-38 3-26,78 0 0,-2 10-1066,-193 17-50,25-13-567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1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1 440,'0'0'2033,"0"0"-697,0 0-455,0 0-386,0 0-296,35 12-455,-33-9 262,-1-1 1,1 1-1,-1 0 1,1-1 0,-1 1-1,0 0 1,0 0-1,-1 0 1,1 0-1,-1 0 1,1-1 0,-1 1-1,0 0 1,0 0-1,0 0 1,-1 6 0,-8 49 159,2-15 27,3 0 0,1 0 0,5 71-1,0-24-112,-1-25-21,1-37-56,-1 0 0,-1 0-1,-2 0 1,-1 0-1,-1 0 1,-1 0 0,-12 37-1,-4-16 3,12-31-5,0 1 0,1 0 1,2 1-1,0 0 0,1 0 1,1 0-1,-3 38 0,18 367 23,13 322-1508,-18-632 1517,-8 118-1,-3-197-34,-9 43 1,7-50-5,2 0-1,-3 56 1,10-66 81,1 0 0,1 0 0,0 0 0,1 0 0,2-1 0,0 0 0,0 0-1,2 0 1,17 26 0,-26-44-39,1 1-1,-1 0 1,0-1 0,0 1-1,1-1 1,-1 1-1,0-1 1,0 1 0,1-1-1,-1 0 1,1 1-1,-1-1 1,0 1 0,1-1-1,-1 0 1,1 1-1,-1-1 1,1 0 0,-1 1-1,1-1 1,-1 0 0,1 0-1,-1 0 1,1 1-1,-1-1 1,1 0 0,0 0-1,-1 0 1,1 0-1,-1 0 1,1 0 0,-1 0-1,2 0 1,8-17 283,-3-28-1823,-7 24-653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4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54 160,'0'0'686,"0"0"-350,0 0-155,0 0-20,0 0-50,16 2 7237,-9-4-8065,0-4 639,0 0 1,0 1 0,0 0 0,0 1-1,1 0 1,0 0 0,0 0 0,0 1-1,0 0 1,0 1 0,1 0-1,-1 0 1,1 1 0,-1 0 0,1 0-1,0 1 1,12 1 0,-19-1 38,0 0-1,0 0 1,0 0 0,0 0-1,0 0 1,0 1 0,0-1 0,0 0-1,0 1 1,0 0 0,-1-1 0,1 1-1,0 0 1,0 0 0,-1 0-1,1 0 1,0 0 0,-1 1 0,1-1-1,1 3 1,-1-1 24,0 1 1,0 0-1,0 0 1,-1 0-1,0 0 0,0 0 1,0 1-1,1 6 1,5 51 206,-2 99 0,-5-154-190,-1 1 11,0 0 0,0-1 0,0 1 0,-1 0 0,0 0 0,-1-1 1,1 1-1,-1-1 0,-1 1 0,0-1 0,0-1 0,0 1 0,-1 0 0,0-1 0,0 0 0,0 0 0,-1-1 0,0 1 0,0-1 0,0 0 0,-1-1 0,0 1 0,0-2 0,0 1 0,-12 4 0,0 0 36,0-2 0,-1 0 0,1-1 0,-1-1 0,0 0 1,-1-2-1,1-1 0,0 0 0,-24-3 0,41 2-88,0-1 0,0 1 1,-1-1-1,1 0 0,0 0 0,0 0 0,0-1 1,1 1-1,-1-1 0,0 1 0,0-1 1,1 0-1,-1 0 0,1 0 0,0-1 0,-1 1 1,1 0-1,0-1 0,1 0 0,-1 1 1,0-1-1,1 0 0,-1 0 0,1 0 0,0 0 1,0 0-1,0 0 0,0 0 0,1 0 1,-1-1-1,1 1 0,0 0 0,0 0 0,0 0 1,0-1-1,1 1 0,-1 0 0,1 0 1,0 0-1,0 0 0,0 0 0,0 0 0,0 0 1,1 0-1,-1 0 0,1 0 0,0 1 1,0-1-1,0 1 0,0-1 0,5-3 0,-3 3 24,-1 0 0,1 1-1,0-1 1,1 1-1,-1 0 1,0 0-1,1 1 1,-1-1-1,1 1 1,-1 0-1,1 0 1,-1 1-1,1-1 1,0 1 0,0 0-1,-1 0 1,1 1-1,0-1 1,-1 1-1,1 0 1,-1 0-1,1 1 1,-1-1-1,0 1 1,1 0-1,-1 0 1,0 0 0,0 1-1,0 0 1,0 0-1,5 5 1,-3-3 54,1 0 0,0 0 0,0 0 0,0-1 0,1 0 0,0-1 1,-1 1-1,1-2 0,0 1 0,1-1 0,-1 0 0,11 1 0,17 0-391,56-1-1,-64-2-163,-18 2-1615,-10-2 743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4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75 126 2681,'0'0'928,"0"0"-432,0 0-73,0 0-99,0 0-58,0 0 57,0-5-60,0-32 1143,0 37-1277,0 0-117,0 8-291,0 19 279,1-1 1,9 47-1,-9-65 3,1-1-1,-1 0 1,1 0 0,1 0 0,-1-1 0,1 1-1,1-1 1,-1 1 0,1-1 0,0 0 0,0 0-1,1-1 1,0 1 0,0-1 0,9 7 0,-10-10 6,0 1 0,0-2 1,1 1-1,-1 0 1,1-1-1,0 0 0,-1 0 1,1-1-1,0 1 1,-1-1-1,1 0 1,0 0-1,0 0 0,-1-1 1,1 0-1,6-1 1,-2-1 9,0 0-1,0 0 1,0 0 0,-1-1 0,1 0 0,-1-1-1,9-6 1,-14 8-27,1 1 1,-1 0-1,0-1 0,0 0 0,0 0 0,0 0 0,-1 0 0,1 0 1,-1-1-1,0 1 0,0-1 0,0 0 0,0 1 0,-1-1 0,1 0 1,-1 0-1,0 0 0,0 0 0,-1 0 0,1 0 0,-1 0 1,0 0-1,0-1 0,0 1 0,0 0 0,-1 0 0,-1-5 0,-1 1-14,0 0 0,-1 0 0,1 1 0,-2 0 0,1-1-1,-1 1 1,0 1 0,-1-1 0,1 1 0,-1 0-1,-1 0 1,-9-6 0,-9-6-458,-2 1 0,0 2 0,-2 1 0,-48-18 0,75 31 435,0 1 1,0-1-1,0 1 1,-1 0-1,1-1 1,0 1-1,0 0 1,-1 0 0,1 0-1,0 1 1,0-1-1,0 1 1,-1-1-1,1 1 1,0 0-1,0-1 1,0 1 0,0 0-1,0 1 1,0-1-1,0 0 1,0 0-1,1 1 1,-1-1-1,0 1 1,1 0 0,-1-1-1,1 1 1,0 0-1,-1 0 1,1 0-1,0 0 1,0 0-1,0 2 1,-4 7-55,1-1-1,0 1 1,0 0 0,2 0 0,-3 15-1,1-5-976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5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126 122 888,'0'0'1324,"0"0"-722,0 0-155,0 0 113,0 0-71,0 0-34,1-3-142,0 3-306,-1 0 0,0 0 0,0-1-1,0 1 1,1 0 0,-1 0 0,0-1-1,0 1 1,0 0 0,0-1 0,0 1-1,0 0 1,0-1 0,1 1-1,-1 0 1,0-1 0,0 1 0,0 0-1,0 0 1,0-1 0,0 1 0,0 0-1,-1-1 1,1 1 0,0 0 0,0-1-1,0 1 1,0 0 0,0-1 0,0 1-1,-1 0 1,1 0 0,0-1-1,0 1 1,0 0 0,-1 0 0,1-1-1,0 1 1,0 0 0,-1 0 0,1 0-1,0-1 1,0 1 0,-1 0 0,1 0-1,0 0 1,-1 0 0,1 0-1,0 0 1,0 0 0,-1 0 0,1 0-1,0-1 1,-1 1 0,1 0 0,0 1-1,-1-1 1,1 0 0,0 0 0,-1 0-1,1 0 1,0 0 0,-1 0 0,1 0-1,0 0 1,0 0 0,-1 1-1,1-1 1,-17 10 66,13 0-66,1-1 1,0 1-1,0 1 1,1-1-1,1 0 1,0 0-1,0 1 1,1-1 0,0 1-1,3 15 1,-2 8 250,-1-32-236,1-1 1,-1 1-1,1 0 0,-1-1 0,1 1 0,0-1 0,0 0 0,0 1 0,0-1 1,0 1-1,0-1 0,0 0 0,0 0 0,0 0 0,1 0 0,-1 0 1,0 0-1,1 0 0,-1 0 0,1 0 0,-1-1 0,1 1 0,-1 0 0,1-1 1,-1 1-1,1-1 0,0 0 0,-1 0 0,1 1 0,0-1 0,3-1 0,66 2 291,-52-2-217,0 1-102,-1-2 1,0 0 0,0 0 0,20-7 0,-32 8-24,0-1 1,0 0-1,-1 0 0,1 0 1,0-1-1,-1 1 0,0-1 1,0-1-1,0 1 1,0-1-1,0 0 0,-1 0 1,1 0-1,-1-1 1,0 1-1,3-7 0,-5 7-6,-1-1-1,0 0 0,0 0 0,0 1 1,-1-1-1,1 0 0,-1 0 0,0 0 1,-1 1-1,1-1 0,-1 0 0,0 0 1,0 1-1,-1-1 0,1 0 0,-1 1 1,0-1-1,0 1 0,-1 0 0,1 0 1,-1 0-1,0 0 0,0 0 0,-4-3 1,-5-7-7,0 0-1,-1 1 1,-1 1 0,0 0 0,-17-10-1,23 18 29,0-1 0,-1 1 0,1 0 0,-1 1 0,0 0 0,0 1-1,0 0 1,0 0 0,0 1 0,0 0 0,0 0 0,-1 1-1,1 0 1,-10 2 0,12-1-11,1 0-1,-1 1 1,1-1 0,0 1-1,0 1 1,0-1-1,0 1 1,0 0 0,0 0-1,1 1 1,-1-1 0,1 1-1,0 1 1,0-1-1,1 1 1,-1 0 0,1 0-1,0 0 1,0 0-1,-5 12 1,-17 65-1966,18-46 401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5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19 3225,'0'0'1263,"0"0"-609,0 0-275,0 0-192,0 0-306,-8-13-697,4 8-244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4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 1424,'0'0'1227,"0"0"-455,0 0-237,0 0-281,0 0-184,0 0-44,8-3 23,6-3-21,0 1 1,1 0-1,-1 2 0,1-1 1,29-2-1,-39 6-20,-1 0-1,1 0 1,0 0 0,-1 0-1,1 1 1,-1 0-1,1 0 1,-1 0 0,0 1-1,1-1 1,-1 1-1,0 0 1,0 0 0,0 0-1,0 1 1,0-1 0,-1 1-1,1 0 1,-1 0-1,1 1 1,-1-1 0,0 1-1,-1-1 1,1 1-1,3 7 1,-2-4 11,-1 0-1,-1 1 1,1 0 0,-1 0-1,0 0 1,-1-1 0,0 2-1,0-1 1,-1 0 0,0 0-1,0 0 1,-1 0 0,0 0-1,-1 0 1,0 0 0,0 0-1,0-1 1,-1 1 0,0-1-1,-1 1 1,1-1 0,-1 0-1,-1 0 1,-9 11 0,12-15-1,2-2 21,24-44-358,0 13 24,2 2-1,0 0 0,2 2 0,32-24 0,9-9-405,-69 59 707,1-1 0,0 0-1,-1 0 1,1 1 0,-1-1 0,1 0 0,0 1 0,0-1 0,-1 0-1,1 1 1,0-1 0,0 1 0,0-1 0,0 1 0,-1 0-1,1-1 1,0 1 0,0 0 0,0 0 0,0 0 0,0 0 0,0-1-1,0 1 1,0 1 0,0-1 0,0 0 0,0 0 0,0 0 0,0 0-1,0 1 1,-1-1 0,1 0 0,0 1 0,0-1 0,0 0-1,0 1 1,0-1 0,-1 1 0,1 0 0,0-1 0,-1 1 0,1 0-1,0-1 1,-1 1 0,1 0 0,-1 0 0,1 0 0,-1-1-1,1 1 1,-1 0 0,1 0 0,-1 0 0,0 1 0,4 9 1,-1-1-1,-1 1 1,3 23 0,-2-12 59,7 30 22,-5-23 8,1 1 0,1-1-1,12 28 1,-19-56-96,1 0-1,-1-1 0,0 1 1,1-1-1,-1 1 0,1-1 1,-1 1-1,0-1 1,1 1-1,0-1 0,-1 1 1,1-1-1,-1 1 1,1-1-1,-1 0 0,1 0 1,0 1-1,-1-1 1,1 0-1,0 0 0,-1 0 1,1 1-1,0-1 1,-1 0-1,1 0 0,0 0 1,-1 0-1,1 0 0,0 0 1,-1-1-1,1 1 1,0 0-1,-1 0 0,1 0 1,0-1-1,-1 1 1,1 0-1,0-1 0,-1 1 1,1 0-1,-1-1 1,1 1-1,-1-1 0,1 0 1,25-21-8,-2-7-403,0 0 0,-2-2 0,24-43 0,-35 51-652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07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95 520,'0'0'2298,"0"0"-1044,0 0-744,0 0-264,0 0-234,14 46 330,-11-36-308,0 1-1,0-1 1,1 0-1,0-1 0,1 1 1,0-1-1,1 0 0,0 0 1,0 0-1,0-1 1,1 0-1,1-1 0,-1 1 1,14 9-1,-10-10-10,1 0 0,-1-1 0,1-1 0,0 0 0,1 0 0,-1-1 0,1-1 0,0 0 0,0-1 0,0 0 0,19 0 0,-17-1-68,37-2-222,-51 1 262,1 0 0,-1 0 0,0 0 0,0-1-1,1 1 1,-1-1 0,0 1 0,0-1 0,0 1 0,0-1 0,0 1 0,1-1 0,-1 0-1,0 0 1,0 0 0,-1 1 0,1-1 0,0 0 0,0 0 0,0 0 0,-1 0 0,1 0-1,0-1 1,-1 1 0,1 0 0,-1 0 0,1 0 0,-1-1 0,0 1 0,1 0-1,-1 0 1,0-1 0,0 0 0,0-3-9,-1 1-1,0 0 0,0 0 1,0 0-1,0 0 0,-1 0 1,1 0-1,-1 1 0,0-1 1,0 0-1,0 1 1,-1-1-1,0 1 0,1 0 1,-4-3-1,-57-48-399,28 26 257,-18-24-15,35 32 28,-1 1-1,-38-27 0,55 44 132,-1 1 0,1 1 0,-1-1 0,0 0 0,1 0 0,-1 1 0,0 0 0,0-1 0,1 1 0,-1 0 0,0 1 0,0-1 0,1 0 1,-1 1-1,0-1 0,0 1 0,1 0 0,-1 0 0,1 0 0,-1 0 0,1 0 0,-1 1 0,1-1 0,0 1 0,0 0 0,-1 0 0,1-1 0,0 1 0,-1 3 0,-6 3 39,1 1 1,0-1-1,1 2 1,0-1-1,-9 16 0,14-20-16,-1-1-1,1 0 1,0 1-1,1 0 0,-1-1 1,1 1-1,0 0 0,0 0 1,0 0-1,1 0 0,0 0 1,0 0-1,1 7 0,-1-9 22,1 0 0,0 0-1,1 0 1,-1 0 0,1 0-1,-1 0 1,1 0 0,0-1-1,0 1 1,0-1 0,0 1-1,0-1 1,1 0 0,-1 0-1,1 0 1,-1 0 0,1 0-1,0 0 1,0-1 0,-1 0-1,6 2 1,9 4-55,1-2 0,0 0 0,0-1 0,1-1 0,-1-1 0,1 0 0,0-1 0,-1-1 0,28-4 0,-21 1-90,0-2 0,0 0 0,-1-2 0,0-1-1,0 0 1,32-18 0,-54 25 151,0 0-1,0 0 0,-1 0 1,1 0-1,0-1 1,0 1-1,-1-1 1,1 1-1,-1-1 1,1 1-1,-1-1 1,0 0-1,0 0 0,1 0 1,-1 0-1,0 0 1,-1 0-1,1 0 1,0 0-1,-1 0 1,1 0-1,-1 0 1,0-1-1,1 1 0,-1 0 1,0 0-1,0 0 1,-1-1-1,1 1 1,0 0-1,-1 0 1,0-2-1,-1-20 309,2 24-331,0 0-30,0 0-144,-7 38-403,7-15 803,-1-14-162,1 0 0,0 1 0,1-1-1,-1 0 1,2 0 0,3 13 0,-4-19-65,0 0 1,0-1-1,1 0 1,-1 1 0,1-1-1,0 0 1,-1 1 0,1-1-1,0 0 1,0-1-1,1 1 1,-1 0 0,0 0-1,0-1 1,1 1-1,-1-1 1,1 0 0,0 0-1,-1 0 1,1 0 0,0 0-1,-1-1 1,1 1-1,0-1 1,0 0 0,3 0-1,10 0 0,1 0 0,-1-2 0,1 0 0,-1-1 1,1 0-1,-1-2 0,0 0 0,-1 0 0,1-2 0,-1 0 0,0 0 0,-1-2 0,0 0 0,19-15 0,-32 23-33,0 0 0,0 0 0,0 0 0,0 0 0,0 0 0,0 0 0,0 0 0,-1 0-1,1 0 1,0 0 0,-1 0 0,1-1 0,-1 1 0,0 0 0,1 0 0,-1-1 0,0 1 0,0 0-1,1-1 1,-1 1 0,0 0 0,0-1 0,-1 1 0,1 0 0,0-1 0,0 1 0,-1 0 0,1 0 0,0-1-1,-1 1 1,0 0 0,1 0 0,-1 0 0,0-1 0,1 1 0,-1 0 0,0 0 0,-2-1 0,-40-41-387,37 38 344,-19-16 122,7 5-608,-1 0-1,-23-14 0,35 26 337,0 0-1,0 1 1,-1-1-1,1 2 1,-1-1-1,0 1 1,1 0-1,-1 0 0,0 1 1,-13 0-1,18 1 242,0 1-1,1 0 1,-1-1-1,0 1 1,1 0-1,-1 0 0,1 1 1,-1-1-1,1 1 1,0-1-1,-1 1 1,1 0-1,0-1 0,0 1 1,0 0-1,1 0 1,-1 1-1,0-1 1,1 0-1,-1 1 0,1-1 1,0 1-1,0-1 1,0 1-1,0-1 1,0 1-1,0 0 0,0 3 1,-2 9 199,0-1 1,1 0 0,1 1 0,0 15-1,0-23-185,1 1 0,1-1 0,0 0 0,0 0 0,0 1 0,1-1 1,0 0-1,0 0 0,6 12 0,-5-15-51,-1 0 0,1-1 0,0 1 0,1 0-1,-1-1 1,0 0 0,1 0 0,0 0 0,0 0 0,0-1 0,0 1 0,0-1 0,0 0 0,1 0 0,-1 0 0,7 1 0,3 0 1,0-1 0,0 0 0,0-1 0,0 0 0,0-1 0,0-1 0,0 0 0,0-1-1,0 0 1,0-1 0,15-6 0,-6 1 125,-1 0 0,-1-2 0,1 0 0,-2-2 0,36-24 0,-54 34 15,-1 0 1,1 0-1,-1 0 0,1-1 0,-1 1 0,0 0 0,0 0 0,0-1 0,0 1 0,0-1 0,1-4 0,-2 6-126,0 1 0,0-1 0,1 0 0,-1 0 0,0 1-1,0-1 1,0 0 0,0 1 0,0-1 0,0 0 0,0 0-1,0 1 1,0-1 0,0 0 0,-1 0 0,1 1 0,0-1 0,0 0-1,-1 1 1,1-1 0,0 0 0,-1 1 0,1-1 0,-1 1 0,1-1-1,-1 1 1,1-1 0,-1 1 0,1-1 0,-1 1 0,0-1 0,1 1-1,-1-1 1,1 1 0,-1 0 0,0 0 0,1-1 0,-1 1-1,0 0 1,0 0 0,1 0 0,-1 0 0,0-1 0,0 1 0,1 0-1,-1 0 1,-1 1 0,2 28-373,0-20 379,1 0 0,-1 0-1,2 0 1,-1 0-1,1 0 1,0-1-1,7 17 1,-7-22 2,-1 0 0,0 0-1,1-1 1,0 1 0,0 0-1,0-1 1,0 0 0,0 1 0,0-1-1,0 0 1,1 0 0,-1 0-1,1-1 1,0 1 0,-1 0 0,1-1-1,0 0 1,0 0 0,0 1-1,0-2 1,0 1 0,0 0 0,0-1-1,0 1 1,4-1 0,-2 0-15,0 0 1,0 0 0,-1-1-1,1 0 1,0 1 0,-1-2-1,1 1 1,-1 0 0,1-1-1,-1 0 1,0 0 0,0 0-1,0-1 1,0 1 0,0-1-1,0 0 1,-1 0 0,1 0-1,-1-1 1,0 1 0,0-1-1,0 0 1,-1 0-1,5-7 1,-4 3-103,1-1 1,-1 0-1,-1-1 1,1 1-1,-2 0 0,1-1 1,-1 1-1,-1-1 0,1 1 1,-2-1-1,-1-13 1,0 18-20,1-1 0,-1 1 0,-1 0 0,1 0 0,-1 0 0,0 0 0,0 0 0,0 0 0,-1 1 0,1-1 0,-1 1 1,0 0-1,0 0 0,-1 1 0,1-1 0,-7-2 0,8 3-53,-25-17-1373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1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 1504,'0'0'1091,"0"0"-717,0 0-276,0 0-35,39 0 4334,175 18-3872,-16 0-503,268-22 189,-135 0-201,-235 2-61,134-17 1,-24-5 47,0 9 0,237 14 1,-86 26 18,103 26-61,-74-4-429,-154-42 506,312-33 0,-415 18-79,190-13-115,201 20-296,-265 6 289,238-18-31,-430 11 413,-39 2-344,-22 2-317,-9 0-376,-7 2-1776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3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373 17 1976,'0'0'1193,"0"0"-285,0 0-317,0 0-191,0 0-216,0 0-96,3-3 52,8-11 334,-17 25 105,-24 32-373,-177 208 570,67-87-515,140-164-282,0 0-1,-1 0 0,1 0 1,0 1-1,0-1 0,-1 0 1,1 0-1,0 1 1,0-1-1,0 0 0,0 1 1,0-1-1,-1 0 0,1 0 1,0 1-1,0-1 0,0 0 1,0 1-1,0-1 0,0 0 1,0 1-1,0-1 1,0 0-1,0 0 0,0 1 1,0-1-1,0 0 0,0 1 1,0-1-1,0 0 0,1 1 1,-1-1-1,0 0 0,0 0 1,0 1-1,0-1 1,1 0-1,-1 0 0,0 1 1,0-1-1,0 0 0,1 0 1,-1 0-1,0 1 0,1-1 1,-1 0-1,0 0 1,23 4-93,30-9 298,-33-1-264,0 1 0,1 1-1,-1 0 1,1 2 0,38 0 0,-59 2 47,1 0 1,-1 0 0,0 0 0,1 0 0,-1 1 0,0-1-1,1 0 1,-1 0 0,0 0 0,1 0 0,-1 0-1,0 1 1,1-1 0,-1 0 0,0 0 0,0 1-1,1-1 1,-1 0 0,0 0 0,0 1 0,0-1-1,1 0 1,-1 1 0,0-1 0,0 0 0,0 1 0,0-1-1,1 0 1,-1 1 0,0-1 0,0 0 0,0 1-1,0-1 1,0 0 0,0 1 0,0 0 0,6 10-2001,-1-9 202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4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 1664,'0'0'1139,"0"0"-384,0 0-155,0 0-113,0 0-184,-2 6-565,-8 29 137,2 0-1,2 0 0,1 1 0,1-1 0,2 40 1,2-70-1142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4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0 384,'0'0'4041,"0"0"-3553,0 0-384,0 0-104,0 0-776,0 0-1048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5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173 129 1456,'0'0'1454,"0"0"-719,0 0-122,0 0-205,0 0-314,-1-6-313,0 3 243,1 0 0,-1 0 0,1 1 0,0-1 0,0 0 0,0 0-1,0 0 1,1 0 0,-1 0 0,1 0 0,0 1 0,-1-1 0,1 0 0,1 1 0,-1-1 0,0 0 0,1 1 0,-1-1-1,1 1 1,0 0 0,-1-1 0,1 1 0,0 0 0,1 0 0,-1 1 0,0-1 0,1 0 0,-1 1 0,0-1 0,1 1 0,3-2-1,7-4-34,1 1 0,-1 0-1,2 0 1,-1 2-1,0-1 1,1 2-1,0 0 1,0 1-1,-1 0 1,2 2 0,16 0-1,-30 0 0,0 1 0,0-1-1,0 0 1,-1 1 0,1 0 0,0-1-1,0 1 1,-1 0 0,1 0-1,-1 0 1,1 0 0,-1 0 0,1 0-1,-1 1 1,0-1 0,1 0 0,-1 1-1,0-1 1,0 1 0,0-1 0,0 1-1,0 0 1,-1-1 0,1 1-1,0 0 1,-1 0 0,1-1 0,-1 1-1,0 0 1,1 0 0,-1 0 0,0 0-1,0-1 1,0 1 0,-1 2 0,1 5 11,0-1 1,0 0-1,-1 1 1,-1-1-1,1 0 1,-1 1-1,-3 7 1,-3 1 41,-1 0 0,0-1 0,-1 0 0,-1-1 0,-1 0 1,0-1-1,0 0 0,-18 14 0,9-9 21,-2-2-1,0 0 1,0-2 0,-45 22-1,60-33-25,-1 0 1,1-1-1,-1 0 0,1 0 0,-1-1 0,0 0 0,0-1 0,0 1 0,0-2 0,0 0 0,0 0 0,-17-2 0,24 1-58,0 0 0,1 0 0,-1 0 0,1 0 1,-1-1-1,1 1 0,0 0 0,-1-1 1,1 1-1,0-1 0,0 1 0,0-1 0,0 1 1,0-1-1,0 0 0,1 0 0,-1 1 0,0-1 1,1 0-1,0 0 0,-1 0 0,1-2 1,-1-2-156,0 1 1,1-1 0,0 0 0,0 1 0,1-1 0,0-7 0,0 12 149,0 0 0,0 0 1,0 0-1,0 1 0,0-1 0,0 1 1,0-1-1,0 1 0,0-1 0,0 1 1,1-1-1,-1 1 0,0 0 0,0 0 1,0-1-1,0 1 0,1 0 0,-1 0 1,0 0-1,2 1 0,35-1-359,-28 1 208,3-1 149,1 1-1,0 0 1,0 1-1,-1 0 1,19 6-1,-27-6 14,1 0-1,-1 0 0,0 0 1,1 1-1,-1 0 1,0 0-1,0 1 0,-1-1 1,1 1-1,-1 0 1,0 0-1,0 1 0,0-1 1,0 1-1,3 6 1,-2 4-414,-5-13-293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5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3425,'0'0'1672,"0"0"-896,0 0 72,0 0-119,0 0-137,0 0-408,0 0-184,0-4-448,2 4-280,5 0-265,2 0-479,-4 0-592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6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272 21 4081,'0'0'871,"0"0"-131,0 0-205,0 0-262,0 0 3,-4-4-60,2 2-214,0 1 0,1-1-1,-1 1 1,0 0 0,0-1-1,0 1 1,0 0 0,0 0-1,0 0 1,0 1 0,0-1-1,0 0 1,0 1 0,0-1 0,0 1-1,-1 0 1,-3 0 0,3 0-12,-1 1 1,1 0-1,0 1 1,0-1-1,0 0 1,0 1-1,0 0 1,0 0-1,0-1 1,1 2-1,-1-1 0,0 0 1,-3 5-1,-15 16-61,2 0-1,0 2 0,1 0 0,1 2 0,2-1 0,1 2 0,0 0 0,3 1 1,-14 48-1,22-65 87,0 0 1,1 0-1,1 0 1,0 0-1,1 0 1,0 0-1,4 22 1,-3-28-54,0-1 0,1 0 0,0 0 0,0 0 0,0 0 0,1 0 0,-1-1 0,1 1 0,0-1 0,1 1 0,-1-1 0,1 0 0,-1 0 0,1-1 0,1 1 0,-1-1 0,0 0 0,1 0 0,7 4 0,2-2-268,0 0 1,0-1 0,0 0-1,0-2 1,1 1 0,-1-2 0,1 0-1,0 0 1,26-4 0,-40 3 315,1 0 0,-1-1 0,1 1 0,-1 0 0,1-1 0,-1 1 0,0-1 0,1 0 0,-1 1 0,0-1 0,1 0 0,-1 0 0,0 0 0,0 0 0,0 0 0,0 0 0,0 0 0,0 0 0,0 0 0,0-1 0,0 1 0,0 0 0,-1-1 0,1 1 0,0-1 0,-1 1 0,1 0 0,-1-1 0,0 1 0,1-1 0,-1 1 0,0-1 0,0 1 0,0-1 0,0 1 0,0-1 0,-1 1 0,1-1 0,0 1 0,-1-1 0,1 1 0,-1-1 0,1 1 0,-1-1 0,0 1 0,1 0 0,-1 0 0,0-1 0,0 1 0,0 0 0,0 0 0,0 0 0,0 0 0,-1 0 0,1 0 0,0 0 0,0 0 0,-1 0 0,1 1 0,0-1 0,-3 0 0,-10-5 87,-2 0 0,1 2 1,0 0-1,-1 0 0,0 2 0,0 0 0,0 0 1,-28 2-1,44 0-112,-1 0 0,1 0-1,-1 1 1,1-1 0,-1 0 0,0 0 0,1 0 0,-1 1 0,1-1 0,-1 0 0,1 0-1,-1 1 1,1-1 0,-1 0 0,1 1 0,0-1 0,-1 1 0,1-1 0,-1 0-1,1 1 1,0-1 0,-1 1 0,1-1 0,0 1 0,0-1 0,-1 1 0,1 0-1,0-1 1,0 1 0,0-1 0,0 1 0,0-1 0,0 2 0,-1 23-900,2-16 298,-1 6-738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7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 72,'0'0'1560,"0"0"-303,0 0-257,0 0-53,0 0-46,0 0-126,0 0-176,0 0-274,-3 30-285,-50 297 479,46-285-609,-2 0 0,-2-1 0,-18 46-1,7-20-1735,21-65 858,1-2-351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8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1 776,'0'0'1479,"0"0"-533,0 0-329,0 0-187,14 4-341,0 1-63,1 0 0,-1 2 1,0-1-1,0 2 0,-1 0 0,0 1 1,-1 0-1,23 20 0,-24-17-30,-1 1-1,0-1 1,-1 2 0,0-1-1,-1 1 1,-1 0 0,0 1 0,-1 0-1,0 0 1,-1 0 0,-1 1-1,3 22 1,-5-26-23,-1 0-1,-1 0 1,0-1 0,0 1-1,-1 0 1,-1-1 0,0 1-1,0-1 1,-1 1 0,-1-1-1,0 0 1,0 0 0,-1-1-1,-1 1 1,0-1 0,0 0-1,-12 14 1,8-14 69,0 0 1,0 0-1,-1-1 1,0 0-1,-1-1 1,1-1-1,-2 0 0,1 0 1,-1-1-1,0-1 1,-23 7-1,6-5 393,0-2-1,-1 0 0,0-2 0,-39-2 0,69-1-425,1-1 0,-1 1-1,0-1 1,0 1 0,0-1-1,0 1 1,1-1 0,-1 1-1,0-1 1,1 0 0,-1 1-1,0-1 1,1 0 0,-1 0-1,1 0 1,-1 1 0,1-1-1,0 0 1,-1 0 0,1 0-1,-1-1 1,1 1-25,0 1 0,-1-1 0,1 1 0,0 0 0,0-1 0,0 1 1,-1-1-1,1 1 0,0-1 0,0 1 0,0-1 0,0 1 0,0-1 0,0 1 0,0-1 0,0 1 1,0-1-1,0 1 0,0-1 0,0 1 0,0-1 0,1 1 0,-1-1 0,0 1 0,0-1 0,0 1 1,1 0-1,-1-1 0,0 1 0,1-1 0,-1 1 0,0 0 0,1-1 0,-1 1 0,0 0 1,1-1-1,-1 1 0,1 0 0,-1 0 0,1-1 0,105-2-181,-73 4 83,-1-2 0,58-8 0,-84 7 124,1-1-1,0 1 1,-1-1-1,0 0 0,0-1 1,0 1-1,0-1 1,0 0-1,-1-1 1,0 1-1,0-1 0,0 0 1,7-11-1,5-8 200,27-50 0,-32 53-192,-4 7-43,-5 10-51,0 0-1,-1 0 1,1-1 0,-1 1-1,0 0 1,-1-1 0,1 0 0,-1 1-1,2-10 1,-3 14-396,-36 7-22,23-1 495,-1 1 0,1 0 0,1 1 0,-1 0 0,1 1 0,1 0 0,-1 1 0,-15 18 0,26-26 2,0 0 1,1 0-1,-1 1 0,0-1 1,1 0-1,-1 1 1,1-1-1,0 1 0,-1-1 1,1 1-1,1-1 0,-1 0 1,0 1-1,0-1 1,1 1-1,0-1 0,-1 0 1,1 1-1,0-1 0,0 0 1,0 0-1,0 0 1,1 1-1,-1-1 0,0-1 1,1 1-1,0 0 0,-1 0 1,1 0-1,2 1 0,5 5 78,0 1 0,0-2 0,1 1 0,16 8 0,-11-8-118,1-1-1,0 0 1,0-2-1,0 0 1,1 0-1,-1-2 1,1 0-1,0-1 0,0-1 1,26 0-1,-38-2 58,0 0 0,0-1 0,0 1 0,0-1 0,0 0 0,0 0-1,0-1 1,-1 1 0,1-1 0,-1 0 0,0-1 0,0 1 0,0 0 0,6-8-1,3-3-4,-1-1 0,19-27-1,-17 21-73,-1-1-1,-2-1 0,0 0 1,-1 0-1,7-25 0,-17 48 37,0-1 0,0 1 0,0 0 0,0 0 0,0 0-1,0-1 1,0 1 0,0 0 0,0 0 0,0 0 0,0 0 0,0 0-1,0-1 1,0 1 0,0 0 0,0 0 0,0 0 0,0 0 0,0-1-1,0 1 1,0 0 0,-1 0 0,1 0 0,0 0 0,0 0 0,0 0 0,0-1-1,0 1 1,0 0 0,-1 0 0,1 0 0,0 0 0,0 0 0,0 0-1,0 0 1,-1 0 0,1 0 0,0 0 0,0 0 0,0 0 0,0 0-1,-1 0 1,1 0 0,0 0 0,0 0 0,0 0 0,0 0 0,-1 0-1,1 0 1,-15 4-195,-11 9 317,18-7-463,-2 1 912,7-12 1001,-2-9-555,-2-1-754,11 30-318,3 4 62,20 60-9,10 29-295,-34-98 195,-1 0-1,0 1 1,-1-1-1,0 1 0,-1-1 1,0 1-1,0 0 1,-3 12-1,2-21 158,0 0-1,-1 0 0,1 0 0,0 0 1,-1 0-1,1 0 0,-1 0 0,1 0 1,-1-1-1,0 1 0,0-1 0,0 1 1,0-1-1,0 0 0,0 0 0,0 0 1,-1 0-1,1 0 0,0 0 0,0 0 1,-1-1-1,1 1 0,0-1 0,-1 0 1,1 0-1,-1 0 0,1 0 0,-5-1 1,3 2 50,-1-1 1,1-1 0,-1 1-1,0-1 1,1 0-1,-1 0 1,1 0 0,-1 0-1,1-1 1,0 0 0,0 0-1,-1 0 1,1 0-1,-4-4 1,3 0-99,0 0 0,1 0 0,-1 0 0,1-1 0,1 1 0,0-1 0,0 0 0,0 0 0,0 0 0,-2-14 0,38 21-1252,-21 0 990,19 3-1553,-23 1 427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26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281 180 912,'0'0'816,"0"0"78,0 0-315,0 0-201,0 0-118,0 0-47,-8-1 4,-8 0-92,0-1 0,0 2 0,-1 0 0,-27 5 0,38-4-77,-1 1 0,1 0 0,-1 1 1,1 0-1,0-1 0,0 2 0,0-1 0,0 1 0,1 0 0,-1 0 0,1 1 0,0-1 1,1 1-1,-1 0 0,-4 6 0,-1 3-12,1 0 1,0 0-1,1 1 0,-10 27 1,15-34-47,0 0 0,1 0 1,-1 1-1,2-1 1,0 1-1,0-1 0,0 1 1,1 0-1,0-1 1,3 18-1,-2-24-1,0 1 0,0-1 0,1 0 0,-1 1 0,0-1 0,1 0 0,0 0 0,-1 0 0,1 0 0,0 0 0,0 0 0,0-1 0,0 1 0,0-1 0,1 1 0,-1-1 0,0 0 0,1 0 0,-1 0 0,1 0 0,-1 0 0,1 0 0,0-1 0,-1 1 0,4-1 0,11 2-28,0 0 1,30-2-1,-33 0-9,4-1-96,0 0-1,0-2 0,-1 0 0,1-1 0,-1-1 0,0-1 0,0 0 0,-1-1 1,23-13-1,-29 14 182,0 0 1,-1 0-1,1 0 1,-1-1-1,-1-1 1,0 1-1,0-2 1,0 1-1,-1-1 1,0 0-1,-1 0 1,0-1 0,0 0-1,-1 0 1,0 0-1,3-12 1,-5-29 1291,-3 51-1467,0 0 64,0 0-68,0 0 11,0 0-45,0 0-38,-3 40-466,-3-14 843,2-14-172,0-1 1,2 0 0,-1 1-1,2 0 1,-1 0-1,2-1 1,-1 1 0,2 0-1,3 23 1,-3-32-9,0-1 0,1 0 0,-1 1 0,1-1 1,-1 0-1,1 0 0,0 0 0,0 0 0,0-1 0,0 1 0,0 0 1,0-1-1,0 1 0,1-1 0,-1 0 0,0 0 0,1 0 0,-1 0 1,1 0-1,0 0 0,-1-1 0,1 1 0,3-1 0,68 3-156,-68-4 163,2 1-17,-1-1 0,1-1 0,0 1 1,0-1-1,-1-1 0,0 1 0,1-1 0,-1 0 1,0-1-1,0 0 0,-1 0 0,1 0 0,-1-1 1,0 0-1,0 0 0,0-1 0,-1 0 0,0 0 1,0 0-1,0 0 0,6-13 0,-8 12 205,1 0 0,-1-1 0,0 0 0,-1 1 0,1-1 1,-2 0-1,1 0 0,-1 0 0,0-1 0,-1 1 0,0 0 0,0 0 0,-2-10 0,0 12-151,0 0-1,0 0 1,-1 0 0,0 0-1,0 1 1,0-1 0,-1 1-1,0 0 1,0 0 0,0 0-1,-1 0 1,1 1 0,-1 0-1,-6-4 1,1 0-39,-1 1 0,0 0 0,0 0 0,-1 1 0,1 1 0,-14-4 0,20 7 13,-1 0-1,1 1 1,0 0-1,-1 0 1,1 0 0,0 1-1,-1 0 1,1 0-1,-1 0 1,1 0 0,0 1-1,-1 0 1,1 0-1,0 1 1,-1-1 0,1 1-1,0 0 1,0 1-1,1-1 1,-1 1 0,0 0-1,1 0 1,0 1-1,-1-1 1,-5 7 0,4-1-23,0-1 1,0 1 0,1 0 0,0 0 0,1 1 0,0-1 0,0 1 0,1 0 0,0 0 0,1 0-1,0 1 1,0 16 0,0-15-78,2-1 0,0 0 1,0 0-1,1 0 0,2 15 0,-2-22 76,1 0 0,-1 0 0,1 0 0,0 0 0,0 0 0,0-1 0,1 1 0,-1-1 0,1 0 0,0 1 0,-1-1 0,2 0 0,-1-1 0,0 1 0,0-1 0,8 5 0,6 0-61,0 0-1,1-1 1,0 0 0,0-2-1,0 0 1,0-1 0,0-1 0,1 0-1,-1-2 1,1 0 0,0-1-1,-1-1 1,32-7 0,-34 4 8,0-1 0,0 0 0,0-1 0,-1 0 0,0-2 0,-1 1 0,1-2 1,-2 0-1,0-1 0,0 0 0,-1-1 0,0 0 0,-1-1 0,0 0 0,9-16 0,-7 7 418,-1 1-1,0-2 1,-2 0-1,-1 0 1,0-1-1,-2 0 1,-1 0-1,-1 0 1,4-39-1,-9 58-225,0 3-101,0-1 1,0 1 0,0-1-1,0 1 1,1 0-1,-1-1 1,1 1-1,0 0 1,-1-1-1,1 1 1,0 0-1,2-4 1,-2 6-191,-1 26-616,1 11 776,1-1-1,3 1 0,1-1 1,1 0-1,20 58 1,-17-62-368,-1 1-1,-2 0 1,-1 0 0,-2 1 0,0 51 0,-4-85 434,0 1 1,0-1-1,0 0 1,0 1-1,0-1 1,0 0 0,0 1-1,0-1 1,-1 0-1,1 0 1,0 1 0,0-1-1,0 0 1,0 0-1,-1 1 1,1-1-1,0 0 1,0 0 0,-1 1-1,1-1 1,0 0-1,0 0 1,-1 0-1,1 0 1,0 1 0,0-1-1,-1 0 1,1 0-1,0 0 1,-1 0-1,1 0 1,0 0 0,-1 0-1,1 0 1,0 0-1,-1 0 1,1 0 0,0 0-1,-1 0 1,1 0-1,0 0 1,0 0-1,-1 0 1,1 0 0,0-1-1,-1 1 1,1 0-1,0 0 1,0 0-1,-1 0 1,1-1 0,0 1-1,0 0 1,-1 0-1,1 0 1,0-1-1,0 1 1,0 0 0,0-1-1,-1 1 1,-16-15 620,0-11-111,13 18-382,0 1 0,-1 0 0,0 0 0,0 1 1,0-1-1,-1 1 0,0 0 0,0 1 0,0-1 0,-1 1 0,0 0 1,-9-4-1,16 8-271,-1 1-1,0 0 1,1 0 0,-1 0 0,1 0 0,-1 0 0,0 0 0,1 0-1,-1 0 1,0 0 0,1 1 0,-1-1 0,1 0 0,-1 0 0,1 0-1,-1 1 1,0-1 0,1 0 0,-1 1 0,1-1 0,-1 0-1,1 1 1,0-1 0,-1 1 0,1-1 0,-1 0 0,1 1 0,0-1-1,-1 1 1,1 0 0,0-1 0,-1 1 0,1-1 0,0 1 0,0-1-1,0 1 1,0 0 0,-1-1 0,1 1 0,0-1 0,0 1 0,0 1-1,-1 3-835,-4 6-1622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9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0 120,'0'0'409,"0"0"-39,0 0 63,0 0 63,2 22 102,-1-16-552,10 165 1259,-11-4-713,0-167-584,0 1 1,0-1-1,0 0 0,0 1 0,0-1 1,0 0-1,0 1 0,0-1 1,0 0-1,0 0 0,-1 1 1,1-1-1,0 0 0,0 1 1,0-1-1,0 0 0,0 0 0,-1 1 1,1-1-1,0 0 0,0 0 1,-1 1-1,1-1 0,0 0 1,0 0-1,-1 0 0,1 1 0,0-1 1,-1 0-1,1 0 0,0 0 1,0 0-1,-1 0 0,1 0 1,0 0-1,-1 0 0,1 0 1,0 1-1,-1-1 0,1-1 0,0 1 1,-1 0-1,1 0 0,0 0 1,-1 0-1,1 0 0,0 0 1,-1 0-1,1 0 0,0 0 0,0-1 1,-1 1-1,1 0 0,-1 0 1,-14-15-22,-1-31-2039,11 23-589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9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0 304,'0'0'718,"0"0"-386,0 0-171,0 0 4,19 9-70,63 33-84,-78-39 41,0 0 1,0 0-1,0 0 1,-1 1 0,1 0-1,-1-1 1,0 1-1,0 0 1,0 1-1,-1-1 1,0 0 0,1 1-1,-1 0 1,-1-1-1,1 1 1,-1 0-1,0 0 1,0 0 0,0-1-1,-1 1 1,0 0-1,0 0 1,0 0-1,0 0 1,-1 0 0,0 0-1,-1 6 1,2-11-40,-1 3 82,1-1 1,-1 0-1,0 0 0,0 0 0,0 0 0,0 0 0,0 0 0,0 0 0,-1 0 0,1-1 0,-1 1 0,1 0 1,-1-1-1,1 1 0,-1-1 0,0 0 0,0 1 0,0-1 0,0 0 0,-3 1 0,0 1 48,0-1-1,0-1 1,-1 1-1,1-1 1,0 0-1,-1 0 1,-8 0-1,14-1-1661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19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3817,'0'0'1192,"0"0"-832,0 0-200,0 0-128,0 0-32,0 0-312,0 0-344,7 2-208,-7 0-1561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0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94 173 1560,'0'0'551,"0"0"-299,0 0-58,0 0 139,0 0 24,0 0-82,10 23-83,32 73-15,-38-85-62,0-1-1,-1 1 1,0-1-1,-1 1 0,0 0 1,-1 0-1,0 1 0,-1-1 1,-1 18-1,0 2 80,-1-20-138,1-1 0,-2 0 0,0 0-1,0 0 1,0 0 0,-2 0 0,1-1 0,-1 0 0,0 0-1,-1 0 1,0 0 0,0-1 0,-14 13 0,20-20-60,-1-1-1,1 1 1,-1-1 0,1 0 0,-1 1 0,1-1 0,-1 0 0,1 1 0,-1-1 0,1 0 0,-1 1 0,1-1 0,-1 0 0,1 0 0,-1 0 0,0 0-1,1 1 1,-1-1 0,0 0 0,1 0 0,-1 0 0,1 0 0,-1-1 0,0 1 0,1 0 0,-1 0 0,1 0 0,-1 0 0,0 0 0,1-1-1,-1 1 1,1 0 0,-1-1 0,1 1 0,-1 0 0,1-1 0,-1 1 0,1-1 0,-1 1 0,1 0 0,0-1 0,-1 1 0,1-1 0,0 1 0,-1-1-1,1 0 1,0 1 0,0-1 0,-1 1 0,1-1 0,0 1 0,0-1 0,0 0 0,0 0 0,-13-36-80,13 36 76,-17-75-23,3 0 0,4-1 0,-2-139 0,12 213 37,1 0 0,-1 0 1,1 0-1,0 0 0,0 0 1,0 0-1,0 1 1,0-1-1,0 0 0,1 0 1,0 1-1,-1-1 1,1 1-1,0-1 0,0 1 1,1 0-1,-1 0 0,0 0 1,1 0-1,-1 0 1,1 0-1,-1 1 0,1-1 1,0 1-1,0 0 1,3-1-1,13-5-21,-1 2 1,1 0-1,24-3 1,-6 1 224,-12 3-113,1 1 0,-1 1 0,46 3 0,-29-1-631,-41 12-1997,-1-7 1433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0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29 512,'0'0'1380,"0"0"-266,0 0-39,0 0 0,0 0-143,0 0-81,0-1-776,0-1-1,1 1 1,-1-1 0,0 1 0,1-1-1,-1 1 1,1 0 0,-1-1 0,1 1-1,0 0 1,-1-1 0,1 1 0,0 0 0,0 0-1,1-1 1,12 0 92,9-1-122,46 2 0,-64 1-189,0 0-1,0 1 1,0-1-1,0 1 1,0 1-1,0-1 1,0 1-1,0-1 1,-1 1-1,1 1 1,-1-1-1,1 1 1,-1-1-1,0 1 0,4 4 1,-7-5 16,0-1 0,0 0-1,0 1 1,0-1 0,-1 1 0,1-1-1,-1 1 1,1-1 0,-1 1 0,1-1 0,-1 1-1,0-1 1,0 1 0,0 0 0,0-1-1,0 3 1,0-1-413,0 2-1186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1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15 336,'0'0'1052,"0"0"-112,0 0 69,0 0-81,0 0-108,0 0-144,9-15-369,-18 235-2049,9-213 89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1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 2777,'0'0'1137,"0"0"-363,0 0-232,0 0-330,0 0-142,0 0-46,17-9 9,1-2-26,3-2-4,0 2 1,0 0 0,39-14 0,-58 25-5,1-1 0,-1 0 0,0 1 0,0 0 1,1-1-1,-1 1 0,0 0 0,0 0 1,1 1-1,-1-1 0,0 0 0,0 1 0,1-1 1,-1 1-1,0 0 0,0-1 0,0 1 0,0 0 1,0 0-1,3 3 0,-2-2 16,-1 1 0,1 0-1,-1 0 1,0 0 0,0 0-1,0 0 1,0 0 0,0 1 0,-1-1-1,0 0 1,2 7 0,1 9 48,-1-1 0,-1 1 0,-1 0 1,-1 19-1,0-27-74,-8 12 47,7-22-38,0 1 0,0 0 0,0 0 0,0 0 0,1-1 0,-1 1 0,0 0 0,1 0-1,0 0 1,-1 0 0,1 0 0,0 2 0,38-10-222,-24 0 104,0-2 0,0 0-1,14-11 1,-24 16 75,0 0 0,0 0-1,0 0 1,-1-1 0,1 0 0,-1 0 0,0 0 0,0 0-1,0 0 1,0 0 0,-1-1 0,0 0 0,3-8 0,-6 19 13,0 1 1,0-1 0,0 1 0,1 0 0,0-1-1,0 1 1,1-1 0,-1 1 0,1 0-1,1-1 1,0 1 0,0-1 0,0 0 0,0 0-1,1 0 1,0 0 0,0 0 0,1 0-1,0-1 1,0 0 0,0 0 0,0 0-1,1 0 1,0 0 0,0-1 0,0 0 0,1 0-1,6 3 1,4 0-2231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2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152 108 3225,'0'0'1537,"0"0"-651,0 0-279,0 0-222,0 0-78,0 0-114,2-7-107,0 0-80,0 0 0,0 0 1,-1 0-1,0 0 0,0 0 1,0-10-1,-1 15-9,0 0 0,0 1 0,-1-1 0,1 0 0,0 0 0,-1 1 0,1-1 0,-1 0-1,1 1 1,-1-1 0,0 1 0,0-1 0,0 1 0,0-1 0,0 1 0,0-1 0,0 1 0,0 0 0,-1 0 0,1 0 0,0 0 0,-1 0 0,1 0-1,-1 0 1,1 0 0,-1 0 0,0 0 0,1 1 0,-1-1 0,0 1 0,1-1 0,-1 1 0,0 0 0,1 0 0,-1 0 0,0 0 0,-2 0 0,-1 0-10,0 1 0,0 0 1,1 0-1,-1 0 1,0 1-1,1-1 1,-1 1-1,1 0 1,0 1-1,0-1 1,-1 1-1,1-1 1,1 1-1,-1 0 0,0 1 1,1-1-1,0 1 1,0-1-1,0 1 1,0 0-1,0 0 1,1 1-1,0-1 1,0 0-1,-3 9 1,1-2 7,0-1 1,1 1 0,1 0-1,-1 0 1,2 1 0,-1-1-1,2 0 1,0 1 0,0-1-1,3 16 1,-3-25-25,1 0 0,0 0 1,0-1-1,-1 1 0,1 0 0,1 0 0,-1-1 0,0 1 0,0-1 1,1 1-1,-1-1 0,1 0 0,-1 1 0,1-1 0,-1 0 0,1 0 0,0 0 1,0 0-1,-1 0 0,1 0 0,0-1 0,0 1 0,0-1 0,0 1 1,0-1-1,0 0 0,0 0 0,0 1 0,0-2 0,0 1 0,0 0 1,0 0-1,0 0 0,0-1 0,3 0 0,1 0-42,0-1-1,0 1 1,0-1 0,0 0-1,0 0 1,-1-1-1,1 1 1,-1-1 0,1 0-1,4-5 1,0-2 231,5-1 1526,1 28-1648,-14-13-283,0-2 34,0 1 0,1-1 0,-1 1 0,1-1 1,-1 0-1,1 0 0,0 0 0,-1-1 0,1 1 1,0 0-1,0-1 0,5 2 0,2-1-1939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3.1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7 704,'0'0'1991,"0"0"-959,0 0-441,0 0-61,0 0-248,0 0-190,13-1-73,99-4 5,-111 5-11,-1 1 0,1-1 0,0 0 0,-1 1 0,1-1 0,-1 1 0,1-1 0,-1 1 0,0-1 0,1 1-1,-1 0 1,1-1 0,-1 1 0,0-1 0,0 1 0,1 0 0,-1-1 0,0 1 0,0 0 0,0-1 0,0 1 0,0 0 0,0-1 0,0 1 0,0 0 0,0 0 0,0 0-1,0 29 572,0-22-456,-2 35 159,-8 51 0,10-94-301,0 1 0,0-1-1,0 1 1,0-1-1,-1 1 1,1-1 0,0 0-1,0 1 1,0-1-1,0 1 1,0-1 0,0 1-1,0-1 1,0 1-1,1-1 1,-1 1 0,0-1-1,0 1 1,0-1-1,0 1 1,1-1-1,-1 0 1,0 1 0,0-1-1,1 1 1,-1-1-1,0 0 1,1 1 0,-1-1-1,0 0 1,1 1-1,-1-1 1,1 0 0,0 1-1,16-7-221,19-22-284,-14 3-655,-2-1-1,23-35 1,-16 9 3124,-28 61-1653,1 0 0,-1-1 0,1 1 0,1 0 0,2 13 0,-1 5-209,-1-8-143,-2-10-15,1-1 1,0 1-1,1 0 0,0-1 0,0 1 0,1-1 0,0 1 0,0-1 0,1 0 0,0 0 0,1 0 0,-1 0 0,7 8 0,-1-5-1258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4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41 1072,'0'0'1026,"0"0"-267,0 0-142,0 0-62,0 0 10,0 0-113,-1-4-172,1 3-246,0-1-1,-1 1 0,1-1 0,-1 0 0,1 1 0,-1-1 0,0 1 0,1-1 0,-1 1 0,0 0 0,0-1 1,0 1-1,0 0 0,-1-1 0,1 1 0,0 0 0,0 0 0,-1 0 0,1 0 0,-1 0 0,1 1 0,-1-1 1,1 0-1,-1 1 0,1-1 0,-1 1 0,1-1 0,-1 1 0,0 0 0,1-1 0,-1 1 0,0 0 0,1 0 1,-1 0-1,0 1 0,1-1 0,-1 0 0,0 1 0,1-1 0,-1 1 0,1-1 0,-1 1 0,-1 1 0,-4 0-102,0 2-1,0-1 0,0 0 1,1 1-1,0 1 0,0-1 0,0 1 1,0 0-1,-5 6 0,-7 9 22,2 1 0,-16 26 0,28-39 50,0 0 0,0 0 0,0 0-1,1 1 1,0-1 0,1 1 0,0-1 0,0 1 0,1 0-1,0 10 1,2-19-8,0 1-1,0 0 1,0 0-1,0 0 1,0-1-1,0 1 0,0 0 1,0-1-1,0 1 1,0-1-1,1 1 1,-1-1-1,0 0 1,0 1-1,1-1 1,-1 0-1,0 0 0,1 0 1,-1 0-1,2 0 1,34 1 119,-35-1-95,8 0 7,1-1 0,-1 1 0,1-2 0,-1 0 1,0 0-1,0-1 0,0 0 0,0-1 0,0 0 1,-1 0-1,1-1 0,-1 0 0,0-1 0,-1 0 1,1 0-1,-1-1 0,-1 0 0,1-1 1,8-11-1,2 0-40,-6 7 50,-1 0-1,16-25 0,-25 34-49,0 0 1,0 1-1,-1-1 0,0 0 0,1 0 0,-1 0 0,0 0 0,0 0 0,-1 0 0,1 0 1,-1 0-1,1-1 0,-1 1 0,0 0 0,0 0 0,0 0 0,-1 0 0,1-1 0,-1 1 1,-1-5-1,1 7-7,1 1-1,-1-1 1,1 0 0,-1 0 0,0 0 0,1 0 0,-1 1 0,0-1 0,1 0-1,-1 1 1,0-1 0,0 1 0,0-1 0,0 0 0,0 1 0,0 0 0,0-1 0,0 1-1,0 0 1,0-1 0,0 1 0,0 0 0,0 0 0,0 0 0,0 0 0,0 0-1,0 0 1,0 0 0,0 0 0,0 0 0,0 1 0,0-1 0,0 0 0,0 1 0,0-1-1,0 1 1,1-1 0,-1 1 0,-1 0 0,-2 1 2,0 0 0,1 0 0,0 1 0,-1-1 0,1 1 0,0 0 0,1-1 0,-5 6 0,3-1 86,0 0-1,1 1 0,-1-1 0,2 1 1,-1 0-1,1 0 0,0 0 0,1 0 1,0 0-1,0 0 0,0 0 0,1 0 1,1 1-1,-1-1 0,3 11 0,-2-15-46,0 0-1,0 0 0,0 0 0,1 0 0,-1 0 0,1 0 0,0-1 1,0 1-1,0-1 0,0 1 0,1-1 0,-1 0 0,1 0 0,0 0 1,0 0-1,0 0 0,1-1 0,-1 1 0,0-1 0,1 0 0,0 0 0,-1 0 1,1-1-1,0 1 0,0-1 0,0 0 0,0 0 0,0 0 0,0-1 1,0 0-1,5 1 0,-4-2-8,0 1 0,0-1 0,0 0 1,0 0-1,0 0 0,0-1 0,-1 0 0,1 0 0,-1 0 1,1 0-1,-1-1 0,0 1 0,1-1 0,-1 0 1,5-6-1,6-6-6,-1-1-1,19-27 1,-23 28 12,1 1 0,0 0 0,21-19 1,-26 29 39,0-1 0,-1-1 0,1 1 0,-1-1 0,-1 0 0,1 0 0,5-10 0,-12 19-261,-7 11 91,2-1 0,-1 2 0,2-1 0,0 1 0,0 0-1,2 0 1,0 0 0,0 1 0,-1 28 0,5-41 123,0 0 0,0 0-1,0 0 1,0 0 0,1 0 0,-1 0-1,1 0 1,0 0 0,0 0 0,0 0 0,0 0-1,1-1 1,-1 1 0,1 0 0,0-1 0,-1 1-1,1-1 1,0 0 0,1 0 0,-1 0 0,0 0-1,0 0 1,1 0 0,-1 0 0,1-1-1,0 1 1,-1-1 0,1 0 0,0 0 0,0 0-1,0 0 1,0 0 0,0-1 0,0 1 0,0-1-1,0 0 1,0 0 0,6-1 0,-7-11-812,-2 3-720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37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0 413 1824,'0'0'1127,"0"0"-661,0 0-354,0 0-83,14 1 3721,47 0-3258,-12-3-179,0-3 1,93-22-1,11-1-230,1172-58 195,-1005 86-210,176-6 68,-89-36-110,-184 16-16,873-70 3,-756 76 5,213-20 20,-453 27-47,170-10-142,-269 23 62,-1 0-6,0 0 63,-44 2-830,-6 19-2920,27-11 48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5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52 544,'0'0'1468,"0"0"-415,0 0-186,0 0-98,0 0-41,0 0-145,3-8-88,14-23-133,-16 30-338,1 0-1,-1 0 0,0 0 0,1 0 1,-1 0-1,1 0 0,-1 0 0,1 0 1,0 1-1,-1-1 0,1 0 0,0 1 1,-1 0-1,1-1 0,0 1 0,0 0 1,-1 0-1,1 0 0,0 0 0,0 0 1,-1 0-1,1 1 0,3 0 0,3 0-3,6-2-20,29 0 11,-42 1-12,0 0 0,1 0 0,-1 0 0,0 0 0,1 0 0,-1 0 0,1 1 0,-1-1 0,0 0 1,0 1-1,1-1 0,-1 1 0,0 0 0,0-1 0,1 1 0,-1 0 0,0 0 0,0-1 0,0 1 0,0 0 1,1 2-1,-1 0-31,0 0 0,-1 0 0,0 0 0,0 1 0,1-1 0,-2 0 0,1 0 0,0 0 0,-1 1 0,1-1 0,-1 0 0,0 0 0,0 0 0,-2 5 0,-27 46 132,12-22-71,13-21-7,1 1 1,0-1-1,0 0 1,-3 22-1,6-31-43,0 1-1,1-1 1,0 0-1,0 1 1,0-1-1,0 0 1,0 1-1,0-1 1,0 0-1,1 1 1,0-1-1,-1 0 1,1 0 0,0 1-1,0-1 1,0 0-1,0 0 1,0 0-1,0 0 1,1 0-1,-1-1 1,1 1-1,-1 0 1,1 0-1,0-1 1,0 1-1,0-1 1,-1 0-1,1 0 1,1 1 0,2 0-1,29 6-1882,-20-7 233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5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61 3345,'0'0'1141,"0"0"-458,0 0-136,0 0-118,0 0-162,0 0-66,-2-8 42,-5-28-99,6 35-147,1 0 1,-1 0-1,0 0 0,0 0 0,1 0 1,-1 0-1,0 0 0,0 0 0,0 0 0,0 0 1,0 0-1,0 1 0,0-1 0,0 0 1,-1 1-1,1-1 0,0 1 0,0 0 1,0-1-1,-1 1 0,1 0 0,0-1 0,0 1 1,-1 0-1,1 0 0,-3 0 0,-29 4-386,29-2 371,-1 0-1,1 0 1,0 1 0,-1 0 0,1-1-1,1 1 1,-1 1 0,0-1-1,1 0 1,-1 1 0,1 0-1,0 0 1,1 0 0,-1 0 0,0 0-1,1 0 1,0 1 0,0-1-1,1 1 1,-3 8 0,1-1-25,0-1 0,1 0 1,0 1-1,1 0 1,1-1-1,-1 1 0,4 20 1,-3-31 39,0 0 1,1 0-1,-1 0 1,1 0 0,-1-1-1,1 1 1,0 0-1,-1 0 1,1-1 0,0 1-1,-1 0 1,1-1-1,0 1 1,0 0 0,0-1-1,-1 1 1,1-1-1,0 0 1,0 1 0,0-1-1,0 0 1,0 1-1,0-1 1,0 0 0,0 0-1,0 0 1,0 0-1,0 0 1,0 0-1,0 0 1,0 0 0,0 0-1,0-1 1,-1 1-1,1 0 1,0 0 0,0-1-1,0 1 1,0-1-1,0 1 1,1-2 0,37-18 207,-35 17-295,-3 1 138,1 0-1,-1 1 0,1-1 1,0 0-1,0 1 1,0-1-1,0 1 0,0 0 1,0-1-1,0 1 1,0 0-1,0 0 1,1 0-1,-1 1 0,0-1 1,1 0-1,-1 1 1,1 0-1,-1-1 0,0 1 1,1 0-1,-1 0 1,1 1-1,-1-1 0,1 0 1,-1 1-1,0 0 1,1-1-1,-1 1 0,4 2 1,7 1-40,-1-1 1,1-1 0,0 0-1,0-1 1,0 0-1,0-1 1,0 0-1,14-3 1,17 2-157,-20-1-63,-1-1 0,1 0 0,-1-2-1,43-14 1,-43 12 219,-22 7 72,-1 1 0,1 0 0,0 0 0,-1 0 0,1 0 0,-1 0 0,1 0 1,-1 0-1,0 0 0,1 0 0,-1 0 0,0 0 0,0 0 0,0 0 0,1 0 0,-1 0 0,0 0 0,0 0 0,-1 0 0,1 0 0,0 0 1,-1 1-1,-1 30-968,-3-22-209,-2-3-943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27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 0 984,'0'0'1159,"0"0"-632,0 0-226,0 0-1,0 0-1,0 0-112,7 15 872,-8 502 452,-5-442-1501,-3-1 1,-21 86-1,-6 34 71,-3 218-551,31-342 421,-2-1 0,-4-1 1,-24 75-1,-4 16 315,36-124-168,2 1 0,1-1 0,2 1 0,2 0 1,0 0-1,13 63 0,-11-62-69,-1 1 0,-2-1 0,-2 1 0,-2-1 0,-1 0 0,-13 50 0,-2 18-20,15-55 92,2 1 0,6 72 0,0-25-32,-3-38 305,-3 0 1,-20 115-1,17-145-439,1-1 0,1 1-1,1-1 1,2 1 0,4 43 0,-32-76-2705,16-3-1335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3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0 456 576,'0'0'1219,"0"0"-655,0 0-406,0 0-220,0 0-227,0 0-9,0 0 226,0 0 147,0 0 64,0 0-39,0 0 17,0 0 65,0 0 91,0 0 78,0 0-19,0 0-40,0 0-60,0 0 5,0 0-63,0 0-144,0 0-92,0 0-49,0 0-37,0 0 59,0 0 73,0 0 149,17-4 4477,-8-3-4699,-1 0 0,0-1 0,-1-1 0,1 1 0,-1-1 0,-1-1 0,0 1-1,0-1 1,-1 0 0,0 0 0,5-19 0,0-7 114,-1 0 0,4-45 0,-2 14 705,-9 60-731,0-1-1,1 0 0,0 1 1,0 0-1,1 0 0,-1 0 1,2 0-1,6-8 1,10-18-110,-25 98-225,-17 87 393,9-75-303,-4 117 0,16-193 197,0 0 1,0 0-1,0 0 0,0 1 1,0-1-1,0 0 0,0 0 1,1 0-1,-1 0 0,0 0 1,0 0-1,1 0 0,-1 0 1,1 0-1,-1 0 0,1 0 1,0 0-1,-1 0 0,1 0 1,0 0-1,-1-1 0,1 1 1,1 0-1,26 4-2142,-5-5-305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3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25 234 392,'0'0'4610,"0"0"-3025,0 0-1050,0 0 51,0 0 33,0 0-204,-5-1-232,5 1-165,-1 0 0,0 0 0,0 0 0,1 0 0,-1 0 0,0 0 1,0 0-1,0-1 0,1 1 0,-1 0 0,0 0 0,0-1 0,1 1 0,-1 0 1,0-1-1,1 1 0,-1-1 0,1 1 0,-1-1 0,0 1 0,1-1 0,-1 0 1,1 1-1,-1-1 0,1 1 0,0-1 0,-1 0 0,1 0 0,-1 1 1,1-1-1,0 0 0,0 1 0,-1-2 0,12-33 611,-11 35-630,7-24 124,-1-1 0,-1 0 0,0 0 0,-3 0-1,1-33 1,17 324-455,-7-135-1533,-8-93 343,4-15-2343,-7-20 1255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4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6177,'0'0'1537,"0"0"-849,0 0 80,0 0-344,0 0-424,0 0-200,0 0-504,4 0-176,-1 3-313,-1-1-1135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4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1 373 4913,'0'0'1580,"0"0"-801,0 0-163,0 0-41,0 0-39,0 0-310,6-8-181,12-16 85,0-2 1,27-53-1,-39 64-137,0 0-1,0 0 1,-2-1-1,1 0 1,-2 1 0,0-1-1,-2-1 1,1-16-1,-2-6-195,0 1 137,12 82 63,11 56-8,-10-51 11,-3 0 1,9 98 0,-19-87-980,-7 66 1,7-118-1198,0-8 229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5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28 3913,'0'0'1420,"0"0"-374,0 0-143,0 0-150,0 0-245,0 0-212,-13-27 1270,6 27-1579,0 1-1,0-1 1,0 2 0,-1-1-1,1 1 1,0 0 0,1 0 0,-1 1-1,0 0 1,1 0 0,-1 0 0,1 1-1,-8 7 1,4-3 5,1 0-1,1 1 1,0 0-1,0 0 1,1 1-1,0 0 1,-9 18-1,7-10-3,1 0 0,1 1-1,0 0 1,2 0-1,0 0 1,1 1 0,1 0-1,1 0 1,1 36-1,2-54-10,0 1-1,-1-1 1,1 1-1,0-1 1,1 1-1,-1-1 1,0 0-1,1 1 1,-1-1-1,1 0 1,0 0-1,0 0 1,0 0-1,0 0 1,0-1-1,0 1 1,0 0-1,1-1 1,-1 0-1,0 0 1,1 1-1,-1-1 1,1-1-1,0 1 1,-1 0-1,5 0 1,8 2-16,0 0 1,1-1 0,18 0-1,-15-1 50,-11 0-50,0 0 1,0-1 0,0 0 0,0-1 0,9-1-1,-15 2 50,-1-1-1,1 1 0,-1 0 1,1-1-1,-1 0 0,0 1 1,1-1-1,-1 0 1,0 0-1,1 0 0,-1 0 1,0 0-1,0 0 0,0 0 1,0 0-1,0 0 0,0 0 1,0-1-1,0 1 0,0 0 1,-1-1-1,1 1 0,-1-1 1,1 1-1,-1-1 1,1 1-1,-1-1 0,0 1 1,0-1-1,1 1 0,-1-1 1,0-1-1,0-2-9,0 1 0,0-1 0,-1 0 0,1 0 1,-1 1-1,0-1 0,0 0 0,0 1 0,-1-1 0,0 1 0,0 0 0,0-1 0,0 1 0,-1 0 1,1 0-1,-1 0 0,0 1 0,0-1 0,-1 1 0,1-1 0,-1 1 0,1 0 0,-1 1 1,0-1-1,0 1 0,-1-1 0,1 1 0,0 0 0,-1 1 0,1-1 0,-1 1 0,1 0 0,-1 0 1,-6 0-1,8 0-11,1 0 1,0 1-1,-1-1 1,1 1-1,-1 0 1,1 0-1,-1 0 1,1 0-1,-1 0 1,1 0-1,0 1 1,-1-1-1,1 1 1,-1 0-1,1 0 1,0 0-1,0 0 1,-1 0-1,1 0 1,0 0-1,0 1 1,0-1-1,0 1 1,1 0-1,-1-1 1,0 1-1,1 0 1,-1 0-1,-1 3 1,1 2-72,0 0 1,0 0 0,1 1-1,0-1 1,0 0 0,1 0-1,0 1 1,0-1 0,1 8-1,0-9-19,0 1-1,0-1 1,1 0-1,0-1 0,0 1 1,0 0-1,1 0 1,-1-1-1,1 0 0,1 1 1,5 6-1,2 1-560,1 0 0,23 20 0,-7-11-836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5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0 4185,'0'0'1416,"0"0"-537,0 0-183,0 0-302,0 21-164,-10 10-49,-23 45 0,24-60-139,1 1 0,0 1-1,2-1 1,0 1-1,1 1 1,0-1-1,2 1 1,-2 27-1,5-43-53,1-1-1,-1 0 0,1 0 0,0 1 0,-1-1 0,1 0 1,0 0-1,1 0 0,-1 0 0,0 0 0,0 0 0,1 0 0,-1 0 1,1-1-1,0 1 0,-1-1 0,1 1 0,0-1 0,0 1 0,0-1 1,0 0-1,0 0 0,0 0 0,1 0 0,-1 0 0,0-1 0,0 1 1,1-1-1,-1 1 0,0-1 0,4 0 0,13 2-266,0 0 0,37-2 0,-37-1-26,1-1 586,-7 0-4228,-13 2 2102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36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11 2657,'0'0'1253,"0"0"-295,0 0-101,0 0-154,0 0-144,0 0-259,0-2-180,0-5-103,0 5-25,0 2-5,0 0-3,-2 15 93,0 0 0,-1 0 1,0 0-1,-1-1 0,-1 0 0,-10 23 0,-5 13 191,-28 120 392,-8 19-2481,37-136-812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0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13 592,'0'0'1092,"0"0"-453,0 0-213,0 0-117,0 0-18,0 0 175,9-12 616,-28 217-146,21-113-785,-4 104 58,-3-169-172,0-1-1,-2 0 0,0 0 0,-21 46 1,-11 34 105,20-39-101,8-35-57,1 0 0,2 1 1,2 1-1,-5 66 0,10-40 27,3 0 1,3 0 0,17 89-1,-8-68 27,-4 2-1,-3-1 0,-5 109 0,-2-156-62,-3 12 46,-16 91 0,-1-2 59,16-83-120,-3 0-1,-1-1 1,-3 0 0,-31 88-1,31-105 7,2 0 0,1 0 0,2 1-1,1 0 1,2 0 0,3 61-1,2-77 38,0 0 0,2 0 0,0 0 0,1 0 0,2 0 0,8 20 0,-6-18 8,-1 1 0,-1-1 0,-1 1 0,3 30 0,-6 187 105,-5-126-209,3-98 127,1 0 1,0 0-1,2 0 0,4 16 0,-3-16 24,-1 0 0,-1 0 0,0 0-1,0 18 1,-3-16-137,1 6 322,-2-18-924,1-11-1081,-2-3-2591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3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16 392,'0'0'1108,"0"0"-356,0 0-194,0 0-145,0 0-42,3-4-28,9-8 343,-6 18 888,-3 34 161,-3-30-2199,0 2 546,0-1-1,-1 1 1,0-1-1,-1 0 0,0 1 1,-1-1-1,-7 19 1,6-22-183,1-1-1,-2-1 1,1 1 0,-1-1 0,0 1 0,-1-1 0,1-1 0,-1 1 0,0-1 0,-1 0 0,1 0 0,-8 3-1,-2 1-1486,3-4-1413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4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71 4241,'0'0'1268,"0"0"-581,0 0-234,0 0-102,0 0-245,0 0-173,7-27 1036,-6 24-1007,1 0 0,-1 1-1,1-1 1,0 1 0,0-1-1,0 1 1,0 0 0,0 0-1,0 0 1,0 0 0,1 0-1,-1 0 1,1 1 0,0-1-1,-1 1 1,1 0 0,0-1-1,0 1 1,3 0 0,4-1-100,0 1 0,0 0-1,0 1 1,16 1 0,-19 0 44,-5-1 89,1 1-1,-1 0 0,1 0 0,-1 0 0,0 0 0,0 0 0,1 0 0,-1 1 1,0-1-1,0 1 0,0-1 0,0 1 0,-1 0 0,1 0 0,0 0 1,-1 0-1,1 0 0,-1 0 0,0 0 0,1 0 0,-1 1 0,0-1 0,-1 1 1,1-1-1,0 0 0,-1 1 0,1-1 0,-1 1 0,0 0 0,0-1 1,0 3-1,1 2 38,-1-1 0,1 0 0,-2 0 0,1 1 0,-1-1 0,0 0 0,0 0 0,0 0 0,-1 0 1,0 0-1,0 0 0,-4 7 0,0-5 12,-1 0 0,1 0 1,-2-1-1,1 0 0,-1 0 1,0-1-1,-1 0 0,1 0 0,-1-1 1,0 0-1,-1 0 0,-14 4 1,5-3 47,1-1 0,-1-1 0,-1 0 1,1-2-1,-35 1 0,53-3-104,0 0-1,1-1 1,-1 1-1,0 0 1,0-1-1,1 1 1,-1-1-1,0 1 1,1 0-1,-1-1 1,0 0-1,1 1 1,-1-1-1,1 1 1,-1-1-1,1 0 0,-1 1 1,1-1-1,-1 0 1,1 1-1,0-1 1,-1 0-1,1 0 1,0 1-1,0-1 1,-1 0-1,1 0 1,0 0-1,0 0 1,0 1-1,0-1 1,0 0-1,0 0 1,0 0-1,1 1 1,-1-1-1,0 0 0,0 0 1,0 0-1,1 0 1,0-2 2,-1 1 1,1 0-1,-1-1 1,1 1-1,0 0 0,0 0 1,0 0-1,0 0 0,0 0 1,0 0-1,1 0 1,-1 0-1,0 0 0,4-2 1,1 0-4,1 0 0,-1 1 0,1 0 0,0 0 0,0 0-1,0 1 1,1 0 0,-1 1 0,0-1 0,1 1 0,-1 1 0,1 0 0,-1 0 0,1 0 0,-1 1 0,1 0 0,-1 0 0,1 1 0,11 4-1,1 0-232,0 0 0,0-2-1,1 0 1,32 2-1,-50-9 266,-1 1-1,0-1 0,0 0 1,-1 1-1,1-1 1,-1 0-1,1 0 0,-1 0 1,0 0-1,0 0 1,0 0-1,0 0 0,-1-1 1,1-5-1,-1 8 338,0 1-102,0 0-128,5 11-11,-4-8-108,-1 0 0,1 0 0,1 0 1,-1 0-1,0 0 0,1-1 0,-1 1 0,1 0 0,0-1 0,0 1 0,2 1 0,1-4 47,1 0 0,-1-1 0,1 0 1,-1 0-1,1 0 0,-1-1 0,0 0 0,0 0 0,0 0 0,0-1 0,0 1 0,-1-1 0,1 0 0,4-4 0,-7 4-96,1 1 0,-1 0 0,1-1 0,-1 0 0,0 1 0,0-1 0,0 0 0,-1 0 0,1 0 0,-1 0 0,1 0 1,-1-1-1,0 1 0,0 0 0,-1-1 0,1 1 0,0-1 0,-1 1 0,0 0 0,0-1 0,0 1 0,-1-1 0,0-5 0,0 7 7,0 1 0,0-1 0,0 0-1,0 1 1,0-1 0,0 1 0,0-1-1,0 1 1,-1 0 0,1-1 0,-1 1 0,1 0-1,-1 0 1,1 0 0,-1 0 0,0 0-1,1 0 1,-1 1 0,0-1 0,0 1-1,0-1 1,1 1 0,-1-1 0,0 1-1,-3 0 1,-55-1-767,44 1 275,-22 0-828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12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0 296 1408,'0'0'1143,"0"0"-221,0 0-175,0 0-155,0 0-128,0 0-188,0 0-61,0 0-138,0 0 72,12-27 863,-6 13-985,0 0-1,-1-1 0,-1 1 0,-1-1 0,0 0 0,0 0 0,-2 0 0,1 0 1,-2 0-1,0 0 0,-4-19 0,-2 15 361,-3-15-318,10 15-72,3 22 36,3 35 9,-3 46 39,-3-50-61,1 0-1,2-1 1,15 66 0,-8-32-13,-4-15-1,-4-13-3008,-3-38 1105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14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3 672,'0'0'502,"0"0"-88,0 0 60,0 0 51,0 0 58,0 0 37,-10 0 2831,-31-2-3089,33 2-340,1 0-1,-1 1 1,1 0 0,0 0-1,-1 1 1,1-1 0,0 2 0,0-1-1,0 1 1,-7 4 0,11-5-14,0-1 0,0 2 1,1-1-1,-1 0 1,0 0-1,1 1 1,-1 0-1,1-1 0,0 1 1,0 0-1,0 0 1,0 0-1,1 0 0,-1 1 1,1-1-1,0 0 1,0 1-1,0-1 0,0 1 1,0-1-1,1 1 1,0 6-1,0-7-5,-1 4 0,0 0 0,1 0 0,0 0 0,1 0 0,-1 0 0,1 0 0,1 0 0,-1 0 0,1-1 0,0 1 0,1 0 1,0-1-1,0 0 0,0 0 0,1 0 0,5 8 0,94 126 59,-100-137-74,-1-1 0,1 1-1,0-1 1,0 0 0,0 1-1,0-1 1,0-1 0,0 1-1,1 0 1,-1-1 0,0 0-1,1 0 1,0 0 0,-1 0-1,1 0 1,6 0-1,68 0 12,-52-2-2,-19 1-8,0-1 0,1 0 0,-1 0 0,0-1 0,0 0 1,0 0-1,-1-1 0,1 0 0,0 0 0,8-5 0,-14 7 9,0 0 0,1 0 0,-1 0 0,0 0 0,0 0 0,1-1 0,-1 1 0,0 0 0,0 0 0,0-1 0,-1 1 0,1-1 0,0 1 0,0-1 0,-1 1 0,1-1 0,-1 1 0,0-1 0,1 1 0,-1-3 0,0 2 10,-1 0 0,1 0 0,-1 0 0,0 0 0,0 0 1,0 0-1,0 0 0,0 0 0,0 1 0,0-1 0,-1 0 1,1 0-1,0 1 0,-1-1 0,0 1 0,1 0 1,-1-1-1,0 1 0,-3-2 0,-10-7 40,-1 0-1,0 2 1,0-1-1,-1 2 1,0 0-1,0 1 1,0 1-1,-1 1 1,0 0-1,-24-1 1,41 5-77,0 1-1,0-1 1,0 1 0,0-1 0,0 1 0,0-1 0,0 1-1,0 0 1,1-1 0,-1 1 0,0 0 0,0 0 0,0 0-1,1 0 1,-1 0 0,1 0 0,-1 0 0,1 0-1,-1 0 1,1 0 0,-1 1 0,-10 30 50,9-25-79,-4 11-74,1 1 0,2 1-1,0-1 1,0 0 0,2 1 0,1 29-1,0-47 16,0 0 0,1 0 0,-1 0 0,0 0-1,0 0 1,1 0 0,-1 0 0,1 0 0,0-1-1,0 1 1,-1 0 0,1 0 0,0-1 0,0 1-1,0-1 1,1 1 0,1 2 0,11 4-2391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8:15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1 464,'0'0'830,"0"0"-252,0 0-210,0 0 105,0 0 117,0 0-36,1 25 1766,-8 3-2172,-2-1 0,0 0 0,-26 47 0,-10 29 374,100-97-747,-26 1 170,-25-7 42,-1 1-1,1-1 0,0 1 1,-1 0-1,1 0 0,-1 0 1,1 1-1,4 2 0,-6-3-48,0 0-1,-1 0 1,1 1-1,0-1 1,0 0 0,1-1-1,-1 1 1,0 0-1,0-1 1,0 1-1,0-1 1,1 1 0,-1-1-1,0 0 1,0 0-1,1 0 1,-1 0-1,0-1 1,0 1 0,0-1-1,1 1 1,-1-1-1,0 0 1,0 0-1,0 0 1,0 0 0,0 0-1,0 0 1,0 0-1,-1-1 1,1 1-1,0-1 1,-1 1 0,1-1-1,-1 1 1,1-1-1,-1 0 1,0 0-1,0 0 1,0 0 0,0 0-1,0 0 1,0 0-1,0 0 1,-1-1-1,1 1 1,-1-3-1,1-13 1012,-1 13-791,1-1 1,-1 0-1,0 1 0,0-1 1,-1 0-1,0 1 1,0-1-1,0 1 1,-3-8-1,3 12-23,-3 40-163,-10 329 788,16-377-2071,3 5-188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6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0 224,'0'0'0,"0"0"-16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7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4 200,'0'-4'0,"0"4"-144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7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92 118 264,'0'0'948,"0"0"-386,0 0-209,0 0-149,0 0 106,0 0 64,5-5 0,15-11-22,27-27 769,16-10-1226,-70 66 5355,-38 60-5359,11-29-1495,-75 73 1,78-88-607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49:49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21 1016,'0'0'1098,"0"0"-651,0 0-341,0 0-2,0 0 179,0 0 150,9 3 2019,26 8-2427,-34-9 3,-1-1 17,0-1 1,-1 1-1,1-1 1,0 1-1,0-1 1,0 1-1,0 0 0,0-1 1,0 1-1,-1-1 1,1 1-1,0-1 0,-1 1 1,1-1-1,0 1 1,-1-1-1,1 1 1,0-1-1,-1 0 0,1 1 1,-1-1-1,1 0 1,-1 1-1,1-1 1,-1 0-1,1 1 0,-1-1 1,1 0-1,-1 0 1,1 0-1,-1 1 1,0-1-1,0 0-48,1 0-1,-1 0 1,1 0-1,-1 0 1,1 1 0,-1-1-1,0 0 1,1 0-1,-1 1 1,1-1 0,0 0-1,-1 1 1,1-1-1,-1 0 1,1 1 0,-1-1-1,1 1 1,0-1-1,-1 0 1,1 1 0,0-1-1,0 1 1,-1-1-1,1 1 1,0 0 0,0-1-1,0 1 1,-1-1-1,1 1 1,0-1 0,0 1-1,0 0 1,0 0-329,0-1 152,47-2 80,-28 1-90,0 0 0,0 1 0,21 4 0,-38-1 182,-1 1 1,0-1 0,0 1 0,0-1 0,-1 1-1,1-1 1,-1 1 0,0-1 0,0 1 0,0-1-1,0 1 1,-1 4 0,0 1 14,1 1 3,0 0-1,-1 1 1,0-1 0,0 0 0,-2 0 0,1 0-1,-1 0 1,0-1 0,-6 12 0,6-16 12,-1 1 0,0 0 0,0-1 0,0 0 0,0 0 1,-1 0-1,0-1 0,0 1 0,0-1 0,-1 0 0,1-1 0,-1 1 1,0-1-1,0 0 0,-9 2 0,-9 1 201,0 0-1,0-2 1,-1-1-1,1-1 1,-1-1-1,0-1 1,-40-6-1,60 5-217,-1 0-1,1 0 1,-1-1-1,1 0 1,-1 0-1,1 0 1,0-1-1,0 0 1,-4-3-1,7 5-47,1 0 0,-1 0 1,1 0-1,0 0 0,-1 0 0,1 0 0,0 0 1,0-1-1,0 1 0,0 0 0,0-1 0,0 1 1,0-1-1,0 1 0,1-1 0,-1 0 0,1 1 1,-1-1-1,1 1 0,0-1 0,-1 0 0,1 0 0,0 1 1,0-1-1,0 0 0,0 1 0,0-1 0,1 0 1,-1 1-1,0-1 0,1 0 0,0 1 0,-1-1 1,2-1-1,0 1 39,-1-1 1,1 1-1,0 0 0,1 0 1,-1 1-1,0-1 1,1 0-1,-1 1 0,0-1 1,1 1-1,0 0 1,-1 0-1,1 0 0,0 0 1,0 0-1,-1 1 1,1-1-1,5 1 0,60-2 5,-49 3-7,-13-1-1,1 0 0,-1 0-1,1 1 1,0 0 0,-1 1-1,0-1 1,1 1 0,-1 0-1,0 1 1,8 4 0,-2 1-41,0 0 0,0 2 1,12 12-1,-6-6 42,-12-13 39,0-1 0,0 0 1,0 0-1,0 0 0,0-1 0,1 0 0,-1 0 1,1-1-1,-1 1 0,0-1 0,1-1 1,-1 1-1,1-1 0,-1 0 0,0-1 0,0 0 1,1 0-1,-1 0 0,7-4 0,-10 3 26,0 0 1,0 0-1,-1 0 0,1 0 0,-1 0 0,0-1 1,0 1-1,0-1 0,-1 1 0,1-1 1,-1 0-1,1 1 0,-1-1 0,0-7 0,3 20-71,-1 0 0,1 0 0,0-1-1,10 15 1,-10-18 15,0 0 1,0-1-1,1 0 0,-1 1 1,1-2-1,0 1 0,0 0 0,0-1 1,0 0-1,1 0 0,0-1 1,-1 0-1,1 1 0,0-2 1,0 1-1,0-1 0,0 0 1,0 0-1,0-1 0,0 0 1,0 0-1,1 0 0,10-2 0,-7 0 5,1 1 0,-1-1 0,0-1-1,0 0 1,0 0 0,-1-1 0,1 0 0,-1-1-1,0 0 1,0-1 0,-1 1 0,1-2-1,11-10 1,-18 13-5,1 0 0,0 1 0,-1-1-1,0-1 1,0 1 0,0 0 0,0 0 0,-1-1 0,1 1 0,-1-1-1,0 0 1,-1 1 0,1-1 0,-1 0 0,0 1 0,0-1 0,0 0-1,-1 1 1,0-1 0,0 1 0,0-1 0,0 1 0,-1-1 0,1 1-1,-1-1 1,-1 1 0,1 0 0,-3-4 0,-6-10-91,-2 0 0,0 0 0,-1 1 0,-24-23 0,34 36-76,0 0 0,-1 0 1,0 0-1,0 0 0,0 1 1,0 0-1,0 0 0,0 0 1,-1 1-1,0-1 1,1 1-1,-1 1 0,0-1 1,0 1-1,0 0 0,0 0 1,0 1-1,0 0 0,0 0 1,0 0-1,0 1 0,0 0 1,-8 2-1,-19 10-1097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29:53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9553 11156 22 0,'0'0'32'15,"0"0"5"-15,0 0 15 16,0 0 16-16,0 0-28 16,0 0-14-16,-3 0-14 15,3 0-11-15,0 0 13 16,0 0-13-16,0 0 15 16,0 0 2-16,0 0 24 15,0 0-5-15,0 0 12 16,0 0-13-16,0 0-7 15,0 0-4-15,0 0-14 16,0 0 7-16,0 0-17 0,0 0 17 16,0 0-17-16,0 0 22 15,0 0-22-15,0 0 14 16,0 0-14-16,0 0 16 16,0 0 2-16,0 0-12 15,0 0 12-15,0 0-19 16,0 0 19-16,0 0-18 15,0 0-2-15,0 0 2 16,0 0-1-16,-4 0 0 16,4 0-14-16,-5 4 0 15,-1 9 14-15,-3 7 21 16,-4 4-20-16,-2 5 25 16,-1 2-24-16,1 3 16 0,-2 2-10 15,5 0 0-15,-2 0-2 16,0 5-5-16,5-4 5 15,-3 2-4-15,2-3 8 16,2-3-9-16,-2-5 7 16,4-4-7-16,0-5 8 15,1-2-8-15,1 0 0 16,1-6 13-16,-1-2-13 16,1-2-1-16,1-2 6 15,1-4-3-15,1 0-2 16,0-1-1-16,0 0 1 15,0 0 7-15,0 0-6 0,0 0-2 16,0 0 6-16,0 0 1 16,0 0-7-1,0 0 8-15,0 0-14 0,0 0 6 16,0 0 0-16,0 0-19 16,0 0-1-16,0 0-13 15,0 0-55-15,0 0-25 16,4-4-69-16,0-2-72 0</inkml:trace>
  <inkml:trace contextRef="#ctx0" brushRef="#br0" timeOffset="1216.5">9606 11134 39 0,'0'0'149'0,"0"0"-66"16,0 0-26-1,0 0-17-15,0 0-15 0,0 0 6 16,0 0-8-16,0 0 28 16,0 0-32-16,0 0 5 15,0 0-24-15,0 0 2 16,0 0-1-16,0 0 6 16,0 0 5-16,0 0-11 15,0 0 33-15,0 0-8 16,0 0 19-16,0 0-30 15,0 0 1-15,0 0-16 16,0 0 0-16,0 0-1 0,0 0-1 16,0 0 2-1,0 0 0-15,0 0-7 0,0 3 14 16,0 2-14-16,0-1 5 16,0 1 2-16,0 0-12 15,0 2 6-15,4 2 5 16,2 1 2-16,1 4 2 15,1 1 3-15,2 3-6 16,2 2 7-16,0 3-9 16,1-1 2-16,-2 2 0 15,4-3 3-15,-6 1-2 16,-2 2 7-16,-1-4-7 16,0 0 2-16,-3-1 3 15,-3 0-3-15,3-2-1 16,-3 0 6-16,3 0 1 0,-1 0-8 15,-1-1 7-15,2 1-8 16,0 1 1-16,2 1 8 16,0 1-5-16,0-1-2 15,1 1 1-15,-2-1-3 16,1-5 0-16,-2 1 1 16,0-5-1-16,-1-2 1 15,-2 0-1-15,0-3 11 16,0 2-11-16,0 1 23 15,0-1-17-15,0 3 11 16,0-3-16-16,0 2 0 16,0-4 5-16,0 0-5 15,0-2-2-15,0-2 2 0,0 0-5 16,0 1 11 0,0-1-3-16,0 1-2 0,0-1-3 15,0 1 1-15,0-1 0 16,0-1-9-16,0 1-4 15,0-1 7-15,0 0-7 16,0 0 12-16,0 0 2 16,0 0 2-16,0 0-3 15,0 0 0-15,0 0 0 16,0 0-13-16,0-2-14 16,0-4-107-16,0-1-116 0</inkml:trace>
  <inkml:trace contextRef="#ctx0" brushRef="#br0" timeOffset="6993.3">18644 10785 107 0,'0'0'92'0,"0"0"-67"16,0 0-8-16,0 0-1 15,0 0 32-15,0 0-12 16,2-5-6-16,-2 5-17 16,0 0 6-16,0 0 8 15,0 0-15-15,0 0 2 16,0 0 44-16,0 0 2 16,0 0-48-16,0 0-6 15,0 0 2-15,0 0-9 16,0 0 1-16,0 0 0 15,0 0 6-15,0 0-6 0,0 0 5 16,0 0-5 0,0 0 0-16,0 5-6 0,0 4-4 15,0 7 17-15,0 0-7 16,0 4 1-16,0 2 0 16,0 3 9-16,0 4-9 15,-2 2 1-15,-1 1 7 16,0 1-6-16,-1 3-2 15,-1-2 6-15,1-1 0 16,0-3 0-16,1-2-6 16,1-6 0-16,1-1 1 15,1-4 8-15,0-1-9 16,0-2 0-16,0-1 4 16,0-2-5-16,0 0 0 15,0-2 0-15,0-1 0 0,0-2-1 16,0-3-3-16,0 2-2 15,-2-5 12-15,2 2 4 16,0-2-9-16,0 0 15 16,0 0-15-16,0 0 0 15,0 0 1-15,0 0-2 16,0 0 0-16,0 0-3 16,0 0 3-16,0 0-48 15,2 0-44-15,4 0-149 0</inkml:trace>
  <inkml:trace contextRef="#ctx0" brushRef="#br0" timeOffset="8596.18">18453 10810 64 0,'0'0'102'0,"0"0"-8"15,0 0-32-15,0 0-10 16,0 0-23-16,0 0 15 16,0 0-29-16,2 0 6 15,-2 0-21-15,1 0 6 16,-1 0-4-16,0 0 11 0,2-3 11 15,-2 3-12-15,1-2 15 16,2-1-18-16,2-2 7 16,4 1-15-16,0-6 5 15,3 1-6-15,6-3 0 16,2-1 2-16,2-1-2 16,4 0 2-16,0-1 5 15,-1 2-10-15,-4 2 10 16,-5 3-14-16,-1 1 7 15,-3 0 0-15,0 4-1 16,3-2 1-16,-2 1-1 16,4 1 2-16,-2 1-2 15,-1 2-2-15,2 0-4 0,0 0 11 16,0 0-5-16,2 2 1 16,1 5 0-16,0 1-1 15,0 1-5-15,-4 1 6 16,0 1-11-16,-5 2 11 15,-2-1-15-15,-3 3 14 16,-2-1-13-16,-1 2 5 16,-2-2 3-16,0 0 5 15,-3 1-1-15,-9 1 2 16,-3 4 11-16,-3-3-4 16,0 2 9-16,-3-2-15 15,1 0 13-15,0-3-13 16,-1 2 6-16,-1-2 1 15,-2 0-8-15,0-2 8 16,0 1-7-16,2-2-1 0,0-2 7 16,5 0-5-16,-1-5-1 15,6-1 10-15,1-2-10 16,3-1 11-16,2 0-1 16,1 0-10-16,2 0 9 15,2 0-9-15,-1-1-2 16,2-2 3-16,0 1-2 15,0 2 1-15,0-1 3 16,0 1-4-16,0 0-4 16,0 0-3-16,0 0 14 15,0 0-14-15,0 0-5 16,0 0 11-16,0 0-16 0,0 0 16 16,0 0-10-16,0 0 10 15,0 0-1-15,3 0-5 16,2 0 6-16,1 0 2 15,2 0-4-15,3 0 12 16,0 5-9-16,4-2 0 16,-2 6 0-16,5 0 2 15,-3 7-2-15,3 0 0 16,0 2 1-16,0 3-2 16,-2 2 2-16,2 0 1 15,0 4 6-15,-3-2-8 16,3 1 0-16,-2 0 0 15,2-1 0-15,-3 0 0 16,1-5-2-16,-2-3 4 16,-1-4-4-16,-2-3 4 0,-1-4-3 15,0-3 2-15,0-3-2 16,0 0-1-16,2 0 2 16,-5 0 1-16,1 0 0 15,-4-3 13-15,-1-1-13 16,0 1 12-16,-3 0-13 15,0 0 17-15,0-1-7 16,0 0 6-16,0 1-6 16,0 0-8-16,-3 0 11 15,2 0-13-15,-1 2 9 16,2-3-8-16,-1 4-2 0,-1-5-57 16,-1 2-100-1,2-1-332-15</inkml:trace>
  <inkml:trace contextRef="#ctx0" brushRef="#br0" timeOffset="11875.74">27196 10897 75 0,'0'0'140'15,"0"0"-92"-15,0 0-12 16,0 0 7-16,0 0 26 16,0 0-21-16,0-6-3 15,0 4 1-15,0-1-1 16,0 2 21-16,0-2-27 16,0 1 4-16,0 2-30 0,0 0 12 15,0 0-24 1,0 0-2-16,0 0-5 0,0 0-8 15,-2 0 4-15,-1 0-13 16,-2 8 22-16,0 5 1 16,-3 6 0-16,-1 5 6 15,2 4 1-15,-3 3-7 16,3 3 19-16,1 3-2 16,0 1-5-16,-2 1 7 15,2 0-18-15,-3 0 19 16,1-6-20-16,-2-1 20 15,1-2-19-15,0-4 11 16,0-4-12-16,2-2 0 16,-1-4 7-16,2-2-7 15,1-3 0-15,1-5 6 0,4-2-3 16,-1-3 0-16,1 0 9 16,0-1-11-16,0 0 5 15,0 0-6-15,-2 0-6 16,2 2 6-16,0-2-10 15,-1 1 3-15,1-1 14 16,0 0-7-16,0 0 1 16,0 0 11-16,0 0-12 15,0 0 10-15,0 0-4 16,0 0-6-16,0 0 0 16,-2 0-12-16,1-4-1 15,-1-1-33-15,-4 0-16 16,2-1-124-16,-3 0-221 0</inkml:trace>
  <inkml:trace contextRef="#ctx0" brushRef="#br0" timeOffset="12786.5">27160 10873 12 0,'0'0'8'16,"0"0"17"-16,0 0 15 15,0 0-38-15,0 0-1 16,0 0-1-16,0 0-1 16,0 0 1-16,0 0-7 15,0 0 7-15,0 0 2 0,0 0 11 16,0 0-13-1,0 0 22-15,0 0 3 0,0 0-4 16,1 0-2-16,-1 0-5 16,0 0 14-16,0 0-12 15,0 0 36-15,0 0-9 16,0 0-3-16,2 0-27 16,-2 0-3-16,0 0-4 15,0 0 7-15,0 0 7 16,0 0-19-16,0 0 19 15,0 0-20-15,1 2 27 16,2 3-1-16,2 0 6 16,2 2-9-16,5 3-3 15,5 2 1-15,3 2-3 16,7 5 8-16,2-1-25 0,-3 3 16 16,0 2-16-16,-7 1 3 15,1 3-2-15,-5 0-2 16,-1 0 6-16,0-1-5 15,2 2 7-15,-1-3-6 16,3-1-2-16,0-2 8 16,1-1-13-16,1-1 12 15,-4 0-6-15,4-2-1 16,-4-1 0-16,0 2 0 16,-2-2 0-16,-2 0-1 15,-5-2-1-15,-2-1-7 16,-4-4 8-16,1-3 1 15,-2-5-13-15,0 1 12 0,0 1-7 16,0-3 8-16,-2 0 14 16,-2 1 4-16,1-2 13 15,0 0-18-15,0 0 14 16,1 0-24-16,2 0 17 16,0 0-20-16,0 0 2 15,0 0-2-15,0 0-9 16,0 0-14-16,0 0-37 15,0 0-2-15,0 0-16 16,0-2-48-16,0-1-48 16,0 0-30-16</inkml:trace>
  <inkml:trace contextRef="#ctx0" brushRef="#br0" timeOffset="13792.76">27147 11287 35 0,'0'0'138'0,"0"0"-76"0,0 0-39 15,0 0-2-15,0 0-4 16,0 0 3-16,0 0-13 16,0 0 25-16,0 0 6 15,0 0 25-15,0 0-18 16,0 0 4-16,0 0-15 16,0 0 0-16,0 0-3 15,0 0-12-15,0 0 6 16,0 0-24-16,0 0 23 15,0 0-23-15,0 0 12 16,0 0-12-16,0 0 5 0,0 0 0 16,0 0 1-1,0 0 16-15,0 0-8 0,0 0 14 16,0 0-23-16,0 0 15 16,0 0-21-16,0 0 8 15,0 0-8-15,0 0 0 16,0-1 9-16,0 1-8 15,3-1 16-15,2-2-16 16,3 0-1-16,5-4 10 16,7 1-12-16,5 0 4 15,5-4 3-15,3 0-5 16,1 3 0-16,-3 0-1 16,-2 3 1-16,-7 0-1 15,-6 3-10-15,-1 1 10 0,-6 0-11 16,-3 0 10-16,-1 0-12 15,-4 0 4-15,1 0 8 16,-2 0-8-16,0 0 9 16,0 0 2-16,0 0 3 15,0 0-4-15,0 0 4 16,0 0 2-16,0 0-12 16,4 0 6-16,-1-2-6 15,3 1 6-15,-1-2 1 16,-1 2-1-16,-1 0 8 15,-3 1-18-15,0 0 9 16,0 0-9-16,-1 0-96 16,-8 0-155-16</inkml:trace>
  <inkml:trace contextRef="#ctx0" brushRef="#br0" timeOffset="19727">9450 11592 61 0,'0'0'60'0,"0"0"-39"15,0 0-20-15,0 0 17 16,0 0-8-16,0 0-4 16,0-10 1-16,0 8 24 15,0 0 28-15,0-1-7 16,0 0 20-16,0 2-19 16,0-1-14-16,0 0 10 15,0 0 6-15,0 2-23 16,0-1 0-16,0 1-12 15,0 0-9-15,0 0-1 16,0 0-2-16,0 0 0 0,0 0-7 16,0 0-2-1,0 0-6-15,0 0 7 0,0 0 0 16,0-2 0-16,0 2 0 16,0 0 1-16,0 0 5 15,0 0-5-15,0 0-1 16,0 0 1-16,0 0 9 15,0 0-9-15,0 0 17 16,0 0 2-16,0 0-3 16,0 0 5-16,0 0-12 15,0 0 4-15,0 0-13 16,0 0 0-16,0 0-1 16,0 0 0-16,2-2-22 15,5 2 15-15,2 0-1 16,6 0 8-16,3-3 7 0,6 1-7 15,-3-2 7-15,6 1-6 16,-5 1-2-16,2-1 2 16,-6 3-1-16,3-3 0 15,-4 3 0-15,-3-1-1 16,4 1-4-16,-5-2 4 16,-1 1-4-16,-1 1 4 15,-4 0 2-15,-1 0-1 16,-2 0 0-16,-4 0-6 15,2 0-1-15,-2 0 5 16,0 0 1-16,0 0-4 16,1 0 4-16,2 0-3 0,0 0 3 15,2 0 1-15,1 0 0 16,-3 0-1-16,2 0 1 16,-1 0 0-16,-4 0 0 15,0 0 6-15,0 0-5 16,0 0-1-16,0 0 6 15,0 0-6-15,0 0 10 16,0 0 7-16,0 0-10 16,0 0-6-16,0 0-1 15,0 0-9-15,0 0 8 16,0 0-26-16,0 7-25 16,-3 4-113-16,-6 0-40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4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0 320 488,'0'0'1176,"0"0"-150,0 0-161,0 0-207,0 0-198,0 0-123,10-15 1984,-11-4-2362,2-1 0,1 1-1,0 0 1,1 0 0,1 0 0,1 1 0,1-1 0,0 1 0,1 0-1,1 1 1,1 0 0,0 0 0,17-22 0,-14 18 379,-8 15-391,-2 23-200,2 47 242,10 98 151,-10-138-145,1-1 0,1 1-1,1-1 1,17 39-1,-21-55-209,6 11 498,-2-13-3272,-7-5 909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3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1 463 336,'0'0'425,"0"0"84,0 0-29,0 0 33,0 0-117,0 0-70,0 0-62,0 0 10,0 0-32,0 0-66,0 0 43,0 0-30,0 0 51,0 0-12,0 0 24,0 0-80,0 0 33,0 0 13,0 0 23,0 0-15,0 0-76,0 0 21,0 0-59,0 0 20,0 0-16,0 0-67,0 0 55,0 0 9,0 0-1,0 0-19,0 0 63,0 0-73,0 0-10,7-33 116,60-130-63,-52 126 201,-6 14-302,0 1 1,2 0-1,1 1 0,24-35 0,-1-2-26,-24 37 9,-6 15-330,-3 8 145,-3 16 127,-7 26 201,-3 3-123,2 0 1,2 1-1,2-1 0,3 90 0,1-69-27,-11 93 0,9-132-970,1 45-1,2-62-821,0-12-706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3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4417,'0'0'1224,"0"0"-693,0 0-339,0 0 55,0 0-90,0 0-54,-23 2-2173,16 0 94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5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1 114 856,'0'0'1595,"0"0"-651,0 0-274,0 0-153,0 0-86,0 0-184,0 0-78,0 0-49,0 0 28,0 0 98,22-16-208,66-27-265,-61 29 172,0 0 0,40-12 0,-66 25-22,-1 1-62,0 3 150,0 0 0,0-1 0,0 1 0,-1 0 0,1-1 0,-1 1 0,0-1 0,0 1 0,0-1 0,0 1 0,-3 3 0,-103 123 212,11-17-182,96-112-52,0 0 0,0 1 0,0-1 0,0 0-1,0 0 1,0 0 0,0 0 0,-1 0 0,1 0-1,0 1 1,0-1 0,0 0 0,0 0 0,0 0 0,0 0-1,0 0 1,0 1 0,0-1 0,0 0 0,0 0-1,0 0 1,1 0 0,-1 0 0,0 1 0,0-1 0,0 0-1,0 0 1,0 0 0,0 0 0,0 0 0,0 0 0,0 1-1,0-1 1,1 0 0,-1 0 0,0 0 0,0 0-1,0 0 1,0 0 0,0 0 0,0 0 0,1 0 0,-1 0-1,0 1 1,0-1 0,0 0 0,0 0 0,0 0 0,1 0-1,-1 0 1,0 0 0,0 0 0,0 0 0,0 0-1,0 0 1,1 0 0,-1-1 0,17 2-83,18-6 201,-3-4-242,2 2-1,-1 1 1,1 2-1,39 1 1,-71 3 124,0 1 0,0 0 0,0-1-1,-1 1 1,1 0 0,0 1 0,-1-1 0,1 0 0,0 0 0,-1 1-1,0-1 1,1 1 0,-1-1 0,0 1 0,1-1 0,-1 1 0,0 0-1,0 0 1,-1-1 0,1 1 0,0 0 0,0 0 0,-1 0 0,0 0-1,1 0 1,-1 0 0,0 0 0,0 0 0,0 2 0,5 71 157,-5-70-151,0 4 102,0-1 0,-1 0 0,1 1 0,-2-1 0,1 0 0,-1 0 1,0 0-1,-1 0 0,-3 9 0,3-13-1,0 1 0,0 0 0,-1-1-1,0 0 1,1 0 0,-1 0 0,-1 0 0,1-1-1,0 0 1,-1 0 0,0 0 0,1 0 0,-1 0-1,0-1 1,-7 2 0,-15 6 41,0-2 0,0-1 0,-1 0 0,0-3 0,0 0 0,-36 0 0,78 8-4061,-5-5 2401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5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1088,'0'0'4137,"0"0"-3385,0 0-248,0 0 121,0 0-257,0 0-136,0 0-232,0 0-48,0 0-304,0 0-1,0 0-223,0 0-440,9 0-240,3 0-1089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7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74 141 1896,'0'0'957,"0"0"-488,0 0-117,0 0-117,0 0-64,0 0-59,46-13 838,-44 13-959,-1 0 69,-1 0 35,0 0 58,0 0-101,0 0-21,0 0 14,0 0 113,0 0 22,0 0 89,0 0-76,0 0 26,0 0-114,0 0-7,0 0-60,0 0-26,5-16 220,-4 11 2,-6 9-121,4-2-83,1-2-8,0 0 6,0 0-33,0 0 36,0 0-6,0 0-4,0 0 30,26-29-83,-1 14-17,0 1-1,1 1 1,1 1 0,32-9-1,-43 15-67,-15 6 106,0-1 1,0 1-1,0 0 1,0-1-1,0 1 0,0 0 1,1 0-1,-1 0 1,0 0-1,0 0 1,0 0-1,0 0 0,0 0 1,0 1-1,0-1 1,0 0-1,1 0 1,-1 1-1,0-1 1,0 1-1,0-1 0,0 1 1,-1 0-1,1-1 1,0 1-1,0 0 1,0 0-1,0-1 0,-1 1 1,1 0-1,0 0 1,-1 0-1,1 0 1,-1 0-1,1 0 0,-1 0 1,1 0-1,-1 0 1,0 0-1,1 0 1,-1 0-1,0 0 0,0 1 1,0-1-1,0 0 1,0 0-1,0 1 1,1 11 59,-1 0 1,0 0-1,-3 18 1,2-15-35,-2-1-4,0-1 0,0 1 0,-1-1 0,-1 0 0,0 0 0,-1 0 0,-1-1 0,0 0 0,-11 15 0,-2 1-3,-2 0-1,-42 42 1,57-64-5,-12 12 43,-41 32 0,56-47-47,-1-1 1,0 0 0,0 0 0,0 0-1,-1 0 1,1-1 0,-1 0-1,1 0 1,-1 0 0,0-1 0,1 0-1,-1 0 1,0 0 0,0-1-1,-7 0 1,12-1-11,0 0-1,0 0 1,0-1 0,0 1-1,0 0 1,0 0 0,0-1-1,1 1 1,-1 0 0,0-1-1,1 1 1,-1-1 0,1 1-1,-1-1 1,1 1 0,0-1-1,-1 1 1,1-1-1,0 1 1,0-1 0,0 0-1,1-2 1,1-38-123,1 36 105,0 0 0,1 0-1,-1 0 1,1 0 0,1 1-1,-1 0 1,1-1 0,-1 2-1,1-1 1,1 0 0,-1 1-1,1 0 1,10-5 0,-15 8 13,1 1 1,-1 0-1,0 0 1,0 0-1,0 1 1,0-1-1,0 0 1,0 0-1,1 1 1,-1-1 0,0 1-1,0-1 1,0 1-1,0-1 1,0 1-1,0-1 1,0 1-1,-1 0 1,1 0-1,0-1 1,0 1-1,0 0 1,-1 0-1,1 0 1,0 1-1,18 33 143,-7-13-99,-5-11-30,61 82 169,-60-85-150,-1 1 0,1-1 0,1 0 1,0-1-1,0 0 0,0-1 0,19 10 0,-25-14 38,1-2-1,-1 1 1,1 0-1,-1-1 0,1 1 1,-1-1-1,1 0 1,5-1-1,7 0-1,-15 1-8,-1 0-34,-31 0-1483,15 0-2076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29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54 936,'0'0'1473,"0"0"-689,0 0-234,0 0-37,0 0-105,0 0-164,5-4 240,-3 5-462,0 0-1,0-1 1,0 1 0,0 0 0,0 0-1,0 0 1,0 1 0,0-1 0,0 0 0,0 1-1,-1-1 1,1 1 0,0 0 0,-1-1 0,1 1-1,1 4 1,25 38 104,-22-33-33,19 36 240,-2 1-1,19 60 0,-26-63-186,2-1-1,2-1 0,34 54 0,-38-78-1,-6-17 274,-8-4-374,-1-1 0,1 1 1,-1-1-1,0 1 0,1-1 1,-1 0-1,0 0 0,-1 1 1,1-1-1,0-3 0,2-4-162,63-304 93,-25 103-1,-41 210-14,0 1 1,0-1-1,0 0 0,0 1 0,1-1 1,-1 0-1,0 0 0,0 1 0,0-1 0,1 1 1,-1-1-1,1 0 0,-1 1 0,0-1 1,1 1-1,-1-1 0,1 0 0,-1 1 1,1 0-1,-1-1 0,1 1 0,0-1 0,-1 1 1,1 0-1,-1-1 0,1 1 0,0 0 1,-1-1-1,1 1 0,0 0 0,-1 0 1,1 0-1,1 0 0,24 9-2810,-4-1 1130,-3-3-469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1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50 124 928,'0'0'1734,"0"0"-691,0 0-462,0 0-151,0 0-74,0 0-146,0 0-82,0 0-100,0 0-38,23 0-18,13 1 184,-19 0-92,0-1 0,-1 0 0,21-4-1,-32 3-51,0 0 0,-1 0 0,1 0 0,-1-1 0,1 0 0,-1 0 0,0 0 0,1 0 0,-1-1 0,0 0 0,-1 0 0,1 0 0,0 0 0,-1 0 0,6-7 0,-8 7 21,0 1 0,0-1 1,0 0-1,0 0 0,-1 1 1,1-1-1,-1 0 0,1 0 1,-1 0-1,0 1 0,0-1 1,-1 0-1,1 0 0,-2-5 1,2 6-26,0 1 0,0-1 0,0 1 1,-1-1-1,1 1 0,-1 0 0,1-1 1,-1 1-1,1-1 0,-1 1 0,0 0 0,0-1 1,0 1-1,1 0 0,-1 0 0,0 0 1,-1 0-1,1 0 0,0 0 0,0 0 1,0 0-1,-1 0 0,1 0 0,0 1 1,-1-1-1,1 1 0,-1-1 0,-1 0 0,-17 1-65,-52 4-79,67-3 139,0 1-1,-1-1 1,1 1 0,0 0 0,0 1 0,0-1-1,1 1 1,-1 0 0,0 0 0,1 1 0,-6 4-1,2-1-5,1 0 0,0 0 0,0 0 0,0 1 0,1 0 0,0 0-1,0 1 1,1 0 0,0 0 0,1 0 0,0 0 0,1 1 0,-1 0 0,2 0-1,-1 0 1,2 0 0,-1 0 0,1 0 0,1 16 0,0-23 4,1 1 1,0 0-1,0 0 1,0-1 0,1 1-1,-1-1 1,1 1-1,0-1 1,0 1 0,0-1-1,0 0 1,1 0-1,-1 0 1,1 0-1,0 0 1,0-1 0,0 1-1,0-1 1,0 0-1,0 0 1,1 0 0,-1 0-1,1-1 1,-1 1-1,1-1 1,7 2-1,5 2 31,1-1 0,0 0 0,0-2-1,30 2 1,-19-2-1,-18 0-17,1-1-1,-1-1 0,0 0 0,0 0 1,1-1-1,-1 0 0,0-1 1,17-4-1,-26 4-2,1 1 0,-1 0 0,0 0 0,0-1 0,0 1 1,0 0-1,0-1 0,0 0 0,0 1 0,0-1 0,0 1 0,-1-1 0,1 0 1,-1 1-1,1-1 0,-1 0 0,0 0 0,0 1 0,0-4 0,0-44-23,0 25 29,0 19-30,0 0 1,1 0 0,0 0 0,0 0-1,0 0 1,1 0 0,0 1 0,0-1 0,0 0-1,0 1 1,0 0 0,5-6 0,-5 8 31,0-1 1,0 0-1,0 0 1,-1 0-1,1 0 1,-1 0-1,0-1 1,0 1-1,0 0 1,0-1-1,0 1 1,-1 0 0,1-1-1,-1 1 1,0-1-1,0-4 1,-1 2-22,2 1 1,-1 0-1,0 0 1,1 0-1,0 1 1,0-1-1,1 0 1,2-7 0,-15 81-15,8-58 26,1 0 0,0 0 0,1 0 0,0 0 0,1 1 1,0-1-1,1 0 0,0 0 0,1 0 0,4 13 0,-5-19-6,1 0 0,0-1 0,1 1-1,-1-1 1,1 1 0,0-1 0,0 0-1,0 0 1,1 0 0,-1 0 0,1-1-1,0 0 1,0 1 0,0-1 0,0-1-1,1 1 1,-1-1 0,1 1-1,0-1 1,0-1 0,0 1 0,-1-1-1,1 0 1,7 1 0,-6 0 1,0-1-1,0-1 1,0 1-1,0-1 1,0 0 0,0 0-1,0 0 1,0-1-1,0 0 1,0 0 0,6-3-1,-7 2-10,-1-1 1,0 0-1,0 0 0,0 0 0,0 0 1,0 0-1,-1-1 0,0 0 0,1 0 1,-1 0-1,-1 0 0,1 0 0,3-7 1,33-72-335,-37 82 338,-2 1-4,0 0-33,0 0-119,0 0-59,0 0-204,0 0-177,-21 11-2212,12-5 99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1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5 1144,'0'0'1463,"0"0"-747,0 0-190,0 0 43,0 0-91,0 0-224,0 0-213,-1-1 0,1 1 1,-1-1-1,1 1 0,-1 0 0,0-1 0,1 1 0,-1 0 0,0 0 0,1-1 0,-1 1 0,0 0 0,1 0 0,-1 0 0,0 0 0,1 0 0,-1 0 0,0 0 0,1 0 0,-2 0 0,3 36-20,0-7-318,-1 0-1,-2 0 0,0 0 1,-12 49-1,5-48-1854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4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183 301 2481,'0'0'1017,"0"0"-626,0 0-266,0 0-98,0 0-18,0 0 11,-4 0 16,-5-1 131,0 1-1,-1 1 0,1 0 0,0 0 1,-1 0-1,1 1 0,0 1 1,-14 5-1,19-5-156,-1 0 0,0 0 0,1 0 0,0 1 0,0 0 0,0 0 0,0 0-1,0 0 1,1 1 0,0-1 0,0 1 0,0 0 0,0 0 0,1 0 0,0 0 0,-3 10 0,1-4 10,0 0 0,1 1 0,1 0 0,-1 0 0,2-1 0,0 1 0,0 0 0,2 24 0,0-34-18,1 0-1,-1-1 1,0 1 0,1 0 0,-1 0-1,1-1 1,0 1 0,-1-1-1,1 0 1,0 1 0,0-1 0,0 0-1,0 0 1,0 0 0,0 0 0,0-1-1,1 1 1,2 0 0,42 11 58,-39-11-64,0 0 0,-1 0 0,1 0 0,0-1 0,0 0 0,0-1 0,0 0 0,0 0 0,0-1 0,-1 1 0,1-2 0,-1 1 0,1-1 0,-1 0 0,0-1 0,11-7 0,-13 7 6,0-1 0,0 1 0,0-1 0,-1-1 0,0 1 0,0-1-1,0 1 1,-1-1 0,0 0 0,0 0 0,0-1 0,-1 1 0,0 0-1,0-1 1,0 0 0,-1 1 0,0-1 0,0 0 0,-1-13 0,0-74 108,0 94-19,-2 26-86,-6 195-11,8-220-6,0 0 1,1 1 0,-1-1 0,0 0-1,0 0 1,1 1 0,-1-1-1,1 0 1,-1 0 0,1 0-1,-1 1 1,1-1 0,0 0 0,-1 0-1,1 0 1,0 0 0,0 0-1,0 0 1,0-1 0,0 1 0,0 0-1,2 1 1,34 9-277,-24-10 156,0-1 0,0 0 0,23-4 1,-25 1-38,0 1 0,0-2 1,0 1-1,-1-1 0,1-1 1,-1 0-1,-1 0 0,1-1 1,17-14-1,-22 16 210,0-1 0,0 1 0,-1-1 0,1 0 0,-1 0 0,0-1 0,-1 1 0,1-1 0,-1 1 0,0-1 0,-1 0-1,1-1 1,-1 1 0,0 0 0,-1 0 0,1-1 0,0-12 0,-2 18 52,0-1-1,0 0 1,0 0-1,0 1 1,-1-1 0,1 0-1,0 0 1,-1 1-1,1-1 1,-1 0-1,0 0 1,0 1 0,1-1-1,-1 1 1,0-1-1,0 1 1,0-1-1,-2-1 1,-8-12 761,10 13-737,25 29-520,-20-21 405,0 0-1,0-1 1,0 1 0,1-1-1,0 0 1,0 0-1,0-1 1,0 1-1,1-1 1,0-1-1,0 1 1,0-1-1,0 0 1,1 0-1,-1-1 1,1 1-1,-1-1 1,1-1 0,0 0-1,0 0 1,0 0-1,0 0 1,0-1-1,0-1 1,0 1-1,-1-1 1,12-2-1,-1-2-79,-1 0-1,0-1 1,0-1-1,-1 0 0,1-1 1,-1-1-1,-1 0 1,0-1-1,0 0 0,11-13 1,-8 7 50,-1 0 0,-1-1 1,0 0-1,22-37 0,-31 43 130,0 0-1,-1-1 0,0 0 0,-1 0 0,0 0 1,-1 0-1,0-1 0,-1 1 0,-1-1 1,1-15-1,-2 22-5,-1-1 0,1 0 0,-1 1 0,0-1 0,-1 0 1,0 1-1,0 0 0,0-1 0,-5-7 0,6 11-122,0 1 0,0 0 0,-1 0 0,0 0-1,1 0 1,-1 0 0,0 0 0,0 1 0,0-1 0,0 1 0,0-1 0,0 1 0,0-1-1,-1 1 1,1 0 0,0 0 0,-1 0 0,1 1 0,-1-1 0,1 1 0,-1-1 0,1 1-1,-1 0 1,1 0 0,-1 0 0,1 0 0,-1 0 0,-2 1 0,1 0 25,0 1 0,0-1 0,0 1 0,0 0 0,1 0 0,-1 1 0,1-1 0,-1 1 0,1 0 0,0-1 0,0 1 0,-5 7 0,-31 45-34,36-50 24,-11 17 3,2 0 0,0 1 0,1 0 0,-12 42 0,19-48 1,0-1 0,1 0-1,0 1 1,1 0 0,1 0 0,1-1-1,0 1 1,4 21 0,-3-35 13,0-1-1,0 1 1,0 0 0,1-1-1,-1 1 1,1-1 0,0 0 0,-1 1-1,1-1 1,0 0 0,0 0 0,1 0-1,-1 0 1,0 0 0,1-1 0,-1 1-1,1-1 1,-1 0 0,1 1 0,0-1-1,-1 0 1,1-1 0,0 1 0,0 0-1,0-1 1,0 0 0,3 1 0,9 0 10,0 0 0,0 0 0,29-4 0,-29 0-28,-1 0 1,1-1-1,-1-1 0,0 0 1,0-1-1,-1-1 0,0 0 1,24-17-1,-14 7-25,0-1 0,-2-1 0,34-37 0,-53 53 69,1 0 0,-1 0 0,0-1-1,0 1 1,0 0 0,0-1 0,0 0 0,-1 1 0,1-1 0,-1 0 0,0 0 0,0 1 0,-1-1 0,1-8 0,-1 12 133,0 0 6,0 0-11,0 0 18,0 0-151,-3 21-166,-3 125 121,6-145 7,0 0 0,0 1 1,0-1-1,0 0 0,1 0 0,-1 0 1,0 1-1,1-1 0,-1 0 1,1 0-1,-1 0 0,1 0 0,0 0 1,-1 0-1,1 0 0,0 0 1,0 0-1,0 0 0,0 0 0,0 0 1,-1-1-1,2 1 0,-1 0 1,2 0-1,0 1-20,1-1-1,0 0 1,0 0 0,-1 0 0,1 0 0,0 0 0,0-1-1,5 0 1,-1 0-19,-1 0 0,1-1 1,0 0-1,-1 0 0,1-1 0,-1 0 0,0 0 0,9-5 0,-10 4 9,0-1 1,0 0-1,0 0 0,-1-1 1,0 0-1,0 0 0,0 0 1,0 0-1,-1-1 0,0 0 1,0 0-1,-1 0 0,1 0 1,3-11-1,-3 2 181,-1 0-1,0 0 1,-1-1 0,0 1-1,-2-26 1,0 38-128,0 1-1,-1-1 0,1 1 1,-1 0-1,1-1 1,-1 1-1,0-1 1,0 1-1,0 0 1,0 0-1,-1 0 0,1-1 1,0 1-1,-1 0 1,1 0-1,-1 1 1,0-1-1,0 0 1,0 1-1,0-1 0,0 1 1,-3-2-1,4 2-11,-1 0-1,1 0 1,-1 1 0,0-1-1,1 1 1,-1 0-1,0-1 1,1 1-1,-1 0 1,0 0-1,0 0 1,1 0 0,-1 0-1,0 0 1,1 0-1,-1 1 1,0-1-1,1 1 1,-1-1-1,1 1 1,-1 0 0,0-1-1,1 1 1,-1 0-1,1 0 1,0 0-1,-1 0 1,1 0-1,0 0 1,0 1 0,0-1-1,0 0 1,-2 3-1,-7 12-10,0 1 1,2 0-1,0 0 0,1 1 0,0 0 1,1 0-1,2 1 0,0 0 0,0-1 0,2 1 1,0 1-1,2 22 0,0-41-5,0 1 0,0-1 0,0 0 1,0 0-1,1 1 0,-1-1 0,0 0 0,1 0 0,-1 0 0,1 0 0,-1 0 0,1 1 0,0-1 1,-1 0-1,1 0 0,0-1 0,0 1 0,0 0 0,-1 0 0,1 0 0,0 0 0,0-1 0,0 1 1,1 0-1,0 0 0,2 0-2,0 1 1,0-1-1,0 0 0,0 0 1,0-1-1,0 1 1,0-1-1,5 0 1,2 0 11,0-1 0,0-1 1,0 0-1,0 0 0,14-5 1,3-5-186,0-2 0,-1 0 0,-1-2 0,-1-1 1,32-27-1,-43 33 141,-1-1 0,0-1 0,-1 0 0,-1-1 0,0 0 0,-1 0 1,0-1-1,-1-1 0,-1 0 0,10-26 0,-13 14 963,-4 45-204,3 93-817,-3-64 113,2-1 0,8 46-1,-8-73 460,-1-1 0,-1 28-1,-1-44-148,0-1-56,0 0-105,-4-1-71,0 0 0,0 0 0,1-1 0,-1 1 0,0-1-1,1 0 1,-1 0 0,1 0 0,0 0 0,-1-1-1,1 1 1,0-1 0,1 0 0,-1 0 0,-2-3 0,-25-20 716,15 25-6595,11 1 3780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7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373 6 1296,'0'0'983,"0"0"-297,0 0-216,0 0-63,0 0-48,13-5 2305,-186 178-1551,172-173-1132,1 0 0,0 0 1,0 0-1,0 1 0,0-1 1,0 0-1,0 0 0,0 0 1,0 1-1,0-1 0,0 0 1,0 0-1,0 1 0,0-1 0,0 0 1,0 0-1,0 1 0,0-1 1,0 0-1,0 0 0,0 0 1,0 1-1,0-1 0,0 0 1,0 0-1,1 0 0,-1 1 1,0-1-1,0 0 0,0 0 1,0 0-1,0 0 0,1 1 1,-1-1-1,0 0 0,0 0 0,0 0 1,1 0-1,-1 0 0,0 0 1,0 1-1,0-1 0,1 0 1,-1 0-1,0 0 0,0 0 1,1 0-1,-1 0 0,14 5-12,-13-5-19,40 12 143,-23-8-207,-1 1-1,0 1 1,0 1-1,29 15 1,-42-19 83,0 0 0,0 0 0,0 0 0,-1 0 0,1 0 0,-1 1 0,1 0 1,-1 0-1,-1 0 0,1 0 0,0 0 0,-1 0 0,0 1 0,0-1 0,0 1 0,-1 0 0,0-1 0,0 1 0,0 0 0,0 0 0,-1 0 1,1 7-1,-2 0 170,0-1 1,-1 1 0,0-1-1,-1 0 1,0 0 0,-9 20-1,-35 62 9,43-87-138,0-1-1,0 0 0,0 1 1,-1-2-1,0 1 1,0-1-1,0 1 1,0-1-1,-1-1 1,0 1-1,1-1 0,-1 0 1,-1 0-1,1-1 1,0 1-1,-1-2 1,-12 3-1,0-1 81,0 0 0,-1-2 0,1 0 0,-38-4 0,50 1-40,0 1-1,0-1 1,0 0-1,0-1 0,1 1 1,-1-1-1,1-1 1,0 1-1,0-1 0,0 0 1,-7-6-1,9 7-4,1-1-1,-1 1 1,1 0-1,0-1 1,-1 0 0,2 0-1,-1 0 1,0 0-1,1 0 1,0-1-1,0 1 1,0-1-1,0 1 1,1-1 0,0 0-1,0 1 1,-1-8-1,7 13-296,0 0-1,0 0 0,0 1 1,-1-1-1,1 1 0,-1 0 1,1 0-1,5 4 0,11 4-569,15 2-1057,-22-8 131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4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3329,'0'0'911,"0"0"-558,0 0-306,0 0-130,0 0-78,7 0 1442,-7 0-3133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8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0 160,'0'0'1051,"0"0"-476,0 0-158,0 0-58,0 0-6,0 0-13,-19 4 3583,20-2-3933,-1 0 1,1 0-1,-1 0 1,1-1-1,0 1 1,0 0-1,0-1 1,0 1-1,0 0 1,0-1 0,0 1-1,1-1 1,-1 0-1,0 0 1,1 1-1,-1-1 1,1 0-1,0 0 1,-1 0-1,1 0 1,0-1 0,-1 1-1,1 0 1,0-1-1,0 1 1,0-1-1,0 0 1,0 1-1,-1-1 1,4 0-1,72 3-157,-64-3 139,106 0-1633,-119 0 1705,0 0 30,0 0 198,0 0-17,0 0-8,0 0-226,14 0-2581,-9 0 1203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9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214 1 1616,'0'0'1235,"0"0"-653,0 0-373,0 0-69,0 0-72,-34 28 1709,27-18-1666,0 0 0,1 1 0,0 0 0,1 1 0,0-1-1,0 1 1,2 0 0,-1 0 0,-1 19 0,-1 15 26,1 57 0,4-55-75,-1-22-9,1-14-41,0 1 0,1 0 0,0 0 0,1 0 0,2 13 1,-2-25-27,0 1 1,0-1 0,0 1-1,0-1 1,0 1 0,0-1-1,1 1 1,-1-1 0,0 0-1,1 0 1,-1 1 0,1-1-1,-1 0 1,1 0 0,0-1-1,-1 1 1,1 0 0,0-1-1,0 1 1,-1-1 0,1 1-1,0-1 1,0 0 0,3 1-1,50-1-111,-45 0 118,-4 0 0,-1-1-1,1 1 1,0-1-1,0 0 0,-1-1 1,1 1-1,-1-1 1,1 0-1,-1-1 1,0 1-1,1-1 1,-1 0-1,-1 0 1,1-1-1,7-5 1,-7 2-6,0 1 0,0-1 0,0 0 0,0 0 0,-1 0 0,-1-1 0,1 1 0,-1-1 0,4-15 0,0-11-64,-2 0 0,-2-1 0,-1 1 0,-3-45 0,1 39-45,0 36 109,-1 0 1,1 1 0,-1-1-1,0 0 1,0 1 0,0-1-1,0 1 1,-1-1 0,1 1-1,-1 0 1,0 0 0,0-1-1,0 1 1,0 0 0,-1 1-1,1-1 1,-1 0 0,0 1-1,1-1 1,-1 1 0,-1 0-1,1 0 1,0 0 0,0 0-1,-1 1 1,1-1 0,-1 1-1,1 0 1,-1 0 0,-6-1-1,0 1-22,1-1 0,0 1 0,-1 0-1,1 1 1,-1 0 0,1 1-1,0 0 1,-1 0 0,1 1 0,0 0-1,-13 5 1,5 0-317,0 0 0,1 1 0,0 0 0,0 2 0,0-1 1,2 2-1,-1 0 0,-17 18 0,17-10-1138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39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3089,'0'0'1320,"0"0"-528,0 0-192,0 0-144,0 0-192,0 0 0,0 0-248,0 0-8,0 0 48,0 0-56,0 0 0,0 0-64,0 0-168,0 0-736,7 0-440,0 0-1153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40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47 2593,'0'0'953,"0"0"-378,0 0-211,0 0-36,0 0-79,0 0-45,-8 2-74,0 0-52,0 1 0,0 1 1,0-1-1,0 1 0,0 0 0,1 1 0,0 0 1,0 0-1,0 1 0,1-1 0,0 2 1,0-1-1,0 0 0,-7 13 0,0 1-17,2 0 0,0 0 0,1 1 0,2 0 0,0 1 0,1 0-1,1 0 1,1 0 0,1 1 0,-2 31 0,7-51-65,-1-1 0,1 0 0,-1 1 0,1-1 0,0 0 0,0 1 0,0-1 0,0 0 0,0 0 0,1 0 0,-1 0 0,1 0 0,-1 0 0,1 0 0,0-1 0,0 1 0,0-1 0,-1 1 0,1-1 0,1 1 0,-1-1 0,0 0 0,0 0 0,0 0 0,1-1 0,-1 1 0,3 0 0,6 2-23,-1 0 0,1-1 0,-1 0 0,22 0 0,-12-3-143,1 0 0,-1-1 1,0-1-1,0-1 0,0 0 0,22-9 0,-33 10 114,-1-1 0,1 0-1,-1 0 1,0 0 0,0-1 0,0-1 0,-1 1-1,0-1 1,0 0 0,0-1 0,-1 0 0,0 0-1,0 0 1,-1 0 0,9-17 0,-10 14 96,-1 1 0,0-1 0,-1 0 0,0 0 0,-1 0 0,0 0 0,-1 0 0,0 0 0,-2-16 0,1 10 46,-2 0 1,0 1 0,-1-1 0,-1 1-1,-7-18 1,7 22 31,0 1 0,0-1 0,-1 1-1,-13-16 1,17 23-110,-1 1-1,0-1 1,1 0-1,-1 1 1,0 0-1,-1 0 0,1 0 1,0 0-1,-1 0 1,1 1-1,-1-1 1,1 1-1,-1 0 1,0 0-1,1 0 0,-1 1 1,0-1-1,-5 1 1,-8 0-35,0 0-1,0 1 1,0 1 0,-21 5 0,32-5 25,0 0 0,-1 0 1,1 1-1,0 0 0,0 1 0,0-1 1,1 1-1,-1 0 0,1 0 1,0 1-1,0 0 0,0 0 0,-5 8 1,3-4-13,0 0 0,0 0 0,1 0 0,1 1 0,-1 0 0,2 0 0,-1 0 0,2 1 0,-1-1 0,1 1 0,1 0 1,0 0-1,0 0 0,1 0 0,1 0 0,0 0 0,2 18 0,0-24-44,0 0 0,0-1 0,0 1 0,0 0 0,1 0 0,0-1 0,0 0 0,0 1-1,1-1 1,-1-1 0,1 1 0,0 0 0,0-1 0,0 0 0,1 0 0,-1 0 0,8 3 0,-1 0-72,1 0-1,0-1 1,0-1-1,0 0 1,0 0 0,18 2-1,66-3-1646,-56-3-352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5:42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147 196 1608,'0'0'1595,"0"0"-708,0 0-160,0 0-198,0 0-160,0 0-152,-3-6-173,0 2-44,2 2-1,0 1 0,0-1 0,0 0 0,0 1 0,0-1 0,0 0 0,0 0 0,1 0 0,-1 1 0,1-1 0,-1 0 0,0-3 0,-17 28-225,10-9 252,1-1 0,0 1-1,2 1 1,-1-1 0,2 1-1,0 0 1,0 0 0,2 0-1,0 1 1,0-1 0,2 29-1,1-40-28,0 0 1,0 0-1,0 0 0,0 0 0,1 0 0,0 0 0,0 0 0,0-1 0,0 1 0,0-1 1,1 1-1,-1-1 0,1 0 0,0 0 0,0 0 0,1-1 0,-1 1 0,0-1 1,1 1-1,6 2 0,-2-1-59,-1 0 0,1-1 1,0 0-1,1 0 0,-1 0 1,0-1-1,1-1 0,-1 0 1,11 1-1,-9-3 46,0 0 0,-1 0 0,1-1 0,0 0 0,0 0 0,-1-1 0,0-1 0,1 0 0,-1 0 0,-1 0 0,1-1 0,-1-1 0,1 1 0,-2-2 0,1 1 0,-1-1 0,0 0 0,9-11 0,-7 7 27,-1-1-1,0 1 1,-1-2-1,0 1 1,-1-1-1,-1 0 1,0 0-1,0 0 1,-2-1-1,1 0 1,-2 0 0,2-23-1,-3 26 96,-1-1-1,0 0 1,-1 0-1,0 1 1,-1-1 0,-5-19-1,6 27-58,-1 1 0,0-1-1,1 1 1,-1-1 0,-1 1-1,1 0 1,0 0 0,-1 0-1,0 0 1,0 0 0,0 0-1,0 1 1,0 0 0,0 0-1,0-1 1,-1 2 0,1-1-1,-1 0 1,0 1 0,1 0-1,-1-1 1,0 1 0,-7 0-1,-3-2-59,1 2 0,-1-1-1,0 2 1,1 0 0,-1 0 0,0 1-1,1 1 1,-1 1 0,1 0 0,-1 0-1,1 1 1,0 1 0,1 0 0,-1 1-1,1 0 1,0 1 0,1 1 0,-1-1-1,1 2 1,1 0 0,0 0 0,0 1-1,1 0 1,0 0 0,1 1 0,0 0-1,0 1 1,1 0 0,1 0 0,0 0-1,-4 15 1,8-19 7,0-1-1,0 0 1,0 0-1,1 1 1,1-1-1,-1 1 1,1-1-1,1 1 1,-1-1-1,1 1 1,0-1-1,1 0 1,2 8-1,-2-10-15,1 0 0,-1 0-1,1 0 1,0-1 0,0 1-1,1-1 1,-1 0 0,1 0-1,0 0 1,0-1 0,0 1 0,1-1-1,-1 0 1,1 0 0,0 0-1,0-1 1,0 0 0,7 3-1,3-1-52,0-1 0,0 0-1,0-1 1,0 0-1,0-1 1,0-1-1,1 0 1,-1-1 0,0-1-1,0 0 1,0-2-1,0 1 1,-1-2 0,0 0-1,19-9 1,5-4-11,-2-2 1,0-1 0,-2-2-1,45-38 1,-27 10 319,-49 47-66,0 1 1,-1-1-1,1 0 1,-1 0-1,0 0 1,0-1-1,0 1 0,0 0 1,-1-1-1,0 1 1,0-1-1,0 1 1,0-6-1,-1 9 47,0 1-19,0 0-47,0 0-178,0 0-115,0 0-63,-16 30-170,9-17 376,0 0 0,0 0 1,-6 22-1,11-29-5,0 0 0,1 0 0,0 0 0,0 0 1,0 0-1,1 0 0,0 1 0,0-1 0,0 0 0,1 0 0,2 8 0,-2-11-6,1 0-1,0 0 1,0 0-1,0-1 1,0 1-1,1 0 0,-1-1 1,1 1-1,0-1 1,-1 0-1,1 0 0,0 0 1,0 0-1,0-1 1,1 1-1,-1-1 1,0 0-1,1 0 0,3 1 1,6 1-3,0 0 0,1 0 0,23 1 1,-2-3-23,0-2 1,64-8-1,-85 6 30,0 0 0,-1 0 0,0-2 0,1 0 0,-1 0-1,-1-1 1,1-1 0,-1 0 0,-1 0 0,13-11 0,-20 14 16,1-1-1,-1 0 1,0 0 0,-1-1 0,0 1 0,1-1-1,-2 0 1,1 0 0,-1 0 0,1 0 0,-2 0 0,1 0-1,-1-1 1,0 1 0,0-7 0,1-2 45,-2 0 0,0-1 0,-1 1 0,0 0 0,-5-20 0,5 29-37,-1 1 0,1-1-1,-1 0 1,-1 0 0,1 1-1,-1-1 1,0 1 0,0 0 0,-1 0-1,1 0 1,-1 0 0,0 1-1,0 0 1,-1-1 0,1 1 0,-1 1-1,0-1 1,0 1 0,-1 0-1,1 0 1,0 0 0,-1 1 0,0 0-1,1 0 1,-1 0 0,0 1-1,0 0 1,0 0 0,-11 0 0,5 1-37,0 1 1,0 1 0,0 0 0,1 0 0,-1 1 0,0 0 0,1 1 0,0 1 0,0 0 0,0 0 0,1 1-1,-1 0 1,1 1 0,1 0 0,-14 13 0,1 3-483,1 0-1,1 2 1,1 0-1,-26 47 1,18-27-1581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6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14 176,'0'0'-67,"0"0"-18,0 0 146,10-10 6076,-4 7-8732,1 3 1095,0 0-155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7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45 280,'0'0'1964,"0"0"-603,0 0-473,0 0-257,0 0-244,0 0-261,0 0-60,0 0-164,0 0 58,0 0 34,0 0 79,0 0 48,0 0 98,0 0-47,0 0 84,0 0-104,0 0 21,0 0-73,0 0 12,0 0-80,0 0-4,0 0 62,0 0-47,0 0-9,0 0-55,0 0 56,0 0-5,0 0 21,0 0 30,0 0 49,0 0-65,0 0 62,0 0-70,0 0 11,35-8 19,-12 0-110,2 0 0,-1 2 1,1 1-1,0 1 0,0 1 1,0 1-1,33 2 0,-57 0 12,1 0-1,-1 0 1,0 1-1,1-1 1,-1 1-1,1-1 1,-1 1-1,0-1 1,1 1-1,-1-1 1,0 1-1,0 0 1,0 0-1,1 0 1,-1 0-1,0 0 1,0 0-1,0 0 1,0 0-1,-1 0 1,2 2-1,1 2 5,-1-1-1,0 0 1,0 1-1,-1-1 1,1 1-1,-1-1 1,1 6-1,-1-4 20,-1-1 0,1 1-1,-1-1 1,1 1 0,-2 0-1,1-1 1,-1 1 0,1-1-1,-2 1 1,1-1 0,0 1-1,-5 7 1,-7 2 87,0-1 1,-2-1-1,1 0 1,-2-1-1,0-1 1,0 0-1,-19 9 1,-22 16-24,-3 5-42,10-8-6,-57 49-1,106-81 15,-10-1-160,3 0-32,0 0 0,-1 0 0,1-1 0,-14-3 0,20 4 128,1 0 1,-1-1-1,1 1 0,-1-1 0,1 0 0,-1 1 1,1-1-1,0 0 0,0 0 0,-1 0 1,1 0-1,0 0 0,0 0 0,0 0 0,0-1 1,0 1-1,0 0 0,0 0 0,0-1 0,1 1 1,-1-1-1,0 1 0,1-1 0,-1 1 1,1-1-1,0 1 0,-1-1 0,1 1 0,0-1 1,0-2-1,0 4-86,0 0 8,21 8-158,-2 9 259,-2 1 0,-1 0 0,23 34 0,-23-30 1,0-1 0,2 0 1,22 20-1,-35-36-25,2 0 0,-1 0 1,1-1-1,-1 0 0,1 0 1,0-1-1,0 1 0,1-1 1,-1-1-1,1 0 0,0 0 0,-1 0 1,1-1-1,15 1 0,-9-2-10,-8 0 44,0 0-1,0 0 1,0 0 0,1-1 0,-1 1 0,0-2-1,8-2 1,-11 3 6,-1 0 0,0-1-1,1 0 1,-1 0 0,0 0-1,0 0 1,0 0 0,0 0 0,0 0-1,-1 0 1,1-1 0,-1 1-1,1-1 1,-1 1 0,0-1-1,0 0 1,0 0 0,0 1-1,0-5 1,1 2-290,2-14 916,-3 18-717,-1 1-1,0 0 0,0-1 1,0 1-1,0 0 1,0-1-1,0 1 1,0 0-1,0-1 0,0 1 1,0 0-1,0-1 1,0 1-1,0 0 1,0-1-1,0 1 0,0 0 1,-1-1-1,1 1 1,0 0-1,0-1 1,0 1-1,0 0 0,-1 0 1,1-1-1,0 1 1,0 0-1,-1 0 1,1-1-1,0 1 0,0 0 1,-1 0-1,1 0 1,0-1-1,-1 1 1,1 0-1,0 0 0,-1 0 1,1 0-1,0 0 1,-1 0-1,-3 0-2123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8.0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3089,'0'0'1608,"0"0"-1184,0 0-280,0 0-48,0 0-88,0 0-16,0 0 104,-21 5-64,21-5 72,0 0 312,0 0-160,0 0-96,0 0-160,0 0-32,0 0-192,0 0-512,-5 0-584,1 0-1505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8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13 259 1744,'0'0'1727,"0"0"-622,0 0-303,0 0-59,0 0-200,0 0-37,0 0-130,0-27 576,-2-36-835,0 34-111,2-1-1,1 0 1,8-50 0,-9 90-83,0-1 0,1 1 0,0-1 0,1 0 0,3 15 0,7 47-48,-11-32 115,-2-1-1,-1 0 1,-2 1-1,-15 60 1,14-75-95,1 0 1,1 0-1,1 38 0,2-61 16,1 0 0,-1 1-1,1-1 1,-1 0-1,1 0 1,-1 0 0,1 1-1,0-1 1,0 0-1,-1 0 1,1 0 0,0 0-1,0 0 1,0 0-1,0-1 1,0 1 0,0 0-1,2 0 1,2 4-2727,-5-11 1878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9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0 258 1720,'0'0'1298,"0"0"-613,0 0-90,0 0-49,0 0 32,0 0-31,0 0 61,0 0-33,0 0-7,0 0-104,0 0-185,0-19 68,1 3-411,1-1 1,1 1 0,0 0-1,1 0 1,7-20-1,-5 20 95,-1 0 0,-1 0 0,0-1 0,-2 0 0,2-22 0,-4 39-84,0 0-91,0 0 22,1 28-178,35 219-307,-8-62-2852,-25-170 1569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5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1 0 4401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29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7 904,'0'0'1272,"0"0"-659,0 0-240,0 0 28,0 0 170,0 0 29,4-6 1271,-8 21-4211,2-9 99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2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350 35 616,'0'0'1479,"0"0"-519,0 0-381,0 0-141,0 0-210,0 0-71,-1-4 2911,-7-13-3082,-2 14 16,0 0-1,0 1 1,0 0 0,0 0 0,0 1 0,0 0-1,-1 1 1,1 0 0,0 1 0,0 0-1,0 1 1,0 0 0,0 0 0,0 1 0,0 0-1,1 1 1,-1 0 0,1 1 0,0 0-1,0 0 1,1 1 0,0 0 0,0 0 0,0 1-1,0 0 1,-8 12 0,5-7-21,0 2 0,1-1 1,1 1-1,0 1 0,-10 23 0,17-33 17,1-1 0,0 1-1,0-1 1,0 1 0,0 0 0,0-1-1,1 1 1,0 0 0,0-1 0,0 1-1,1 0 1,0-1 0,0 1-1,0-1 1,0 1 0,1-1 0,-1 1-1,1-1 1,0 0 0,1 0 0,-1 0-1,1 0 1,-1 0 0,7 6 0,24 23 14,58 44 0,14 14-797,-102-89 758,-1 0 0,1 0 0,0 0 0,0 0 0,0-1 0,0 1 0,0-1 0,0 0 0,1 1 0,-1-2 0,0 1 0,0 0 0,1-1-1,-1 1 1,1-1 0,-1 0 0,0 0 0,1 0 0,-1-1 0,1 1 0,-1-1 0,0 0 0,0 0 0,4-1 0,9-4-78,-1 0 0,0-2 0,23-14 1,-25 14-44,12-5-79,-12 6 163,-1 0 0,1-1 0,-1 0 0,0-1-1,12-13 1,-24 23 97,0-1 0,0 1-1,-1-1 1,1 0 0,0 1 0,0-1-1,0 0 1,0 1 0,-1-1-1,1 0 1,0 1 0,0-1-1,-1 0 1,1 1 0,0-1-1,-1 0 1,1 0 0,0 1 0,-1-1-1,1 0 1,0 0 0,-1 0-1,1 1 1,-1-1 0,1 0-1,0 0 1,-1 0 0,1 0-1,-1 0 1,1 0 0,0 0 0,-1 0-1,1 0 1,-1 0 0,1 0-1,0 0 1,-1 0 0,1 0-1,0-1 1,-1 1 0,1 0-1,-1 0 1,1 0 0,0 0 0,-1-1-1,1 1 1,0 0 0,-1 0-1,1-1 1,0 1 0,0 0-1,-1-1 1,1 1 0,0 0-1,0-1 1,0 1 0,-1 0 0,1-1-1,0 1 1,0-1 0,0 1-1,0 0 1,0-1 0,0 1-1,0-1 1,0 1 0,0 0-1,0-1 1,0 0 0,-3 20-13,1-12-24,1 0 0,0-1 1,1 1-1,0 0 0,0-1 0,1 9 1,0-12 4,0 0 0,0 0 1,0 0-1,0 0 0,1-1 1,-1 1-1,1 0 0,0-1 0,0 1 1,0-1-1,0 1 0,0-1 1,1 0-1,-1 0 0,1 0 1,3 2-1,2 1-20,1-1 1,-1 0-1,1 0 0,-1-1 1,1 0-1,0 0 1,0-1-1,1-1 0,-1 0 1,0 0-1,15 0 1,-19-1 11,0 0 1,0 0-1,0-1 0,0 0 1,1 0-1,-1 0 1,-1 0-1,1-1 0,0 1 1,0-1-1,-1-1 1,1 1-1,-1-1 0,1 1 1,-1-1-1,0 0 1,0-1-1,-1 1 0,1-1 1,0 0-1,-1 0 1,4-6-1,-5 6 17,-1-1 0,1 0 0,-1 1 0,0-1 0,0 0 1,0 0-1,-1 0 0,0 0 0,0 0 0,0 0 0,0 0 0,-1 1 0,0-1 0,0 0 0,0 0 0,-1 0 0,0 1 0,0-1 1,-4-7-1,2 4 11,0 1 1,-1 0-1,0 0 1,0 1-1,0 0 1,-1 0-1,0 0 1,0 0 0,0 1-1,-1 0 1,-7-4-1,11 8-55,-1-1-1,1 1 0,-1 0 0,1 1 1,-1-1-1,1 1 0,-1 0 1,0-1-1,1 2 0,-1-1 1,1 0-1,-1 1 0,1-1 1,-1 1-1,-3 2 0,-49 21-66,48-20 85,1 1-1,-1 1 0,1-1 1,0 1-1,1 0 1,-1 1-1,1 0 1,1 0-1,-1 0 1,1 1-1,-5 9 0,9-14 0,-1-1 0,1 1-1,0 0 1,0 0-1,0 0 1,1 0-1,-1 0 1,1 0-1,-1 0 1,1 0 0,0 0-1,0 0 1,1 0-1,-1 0 1,0 0-1,1-1 1,0 1-1,0 0 1,0 0 0,0 0-1,0 0 1,1-1-1,-1 1 1,1 0-1,-1-1 1,1 0-1,0 1 1,0-1 0,0 0-1,0 0 1,1 0-1,-1 0 1,1 0-1,-1-1 1,1 1-1,-1-1 1,6 2 0,7 4-246,1-1 1,-1 0 0,25 4 0,2-3-831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3.2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1 106 784,'0'0'1259,"0"0"-573,0 0-73,0 0-68,0 0-84,0 0-37,0 0-348,0-1 1,0 0 0,0 0 0,0 0 0,0 0-1,0 0 1,0 0 0,0 0 0,0 0 0,1 0-1,-1 0 1,0 0 0,1 0 0,-1 0 0,1 1 0,0-3-1,5 1-89,-1 0-1,1 1 0,0-1 1,0 1-1,0 0 0,0 1 0,0-1 1,0 1-1,0 0 0,0 1 1,0 0-1,0 0 0,-1 0 1,1 0-1,0 1 0,0 0 1,-1 0-1,7 4 0,-8-3-5,1 0 1,0-1-1,0 1 0,0-1 0,0 0 0,7 2 0,21 10-139,-33-13 141,1-1 0,-1 0 1,1 1-1,-1-1 1,1 1-1,-1-1 1,0 1-1,1 0 1,-1-1-1,0 1 0,1-1 1,-1 1-1,0 0 1,0-1-1,1 1 1,-1-1-1,0 1 1,0 0-1,0-1 1,0 1-1,0 0 0,0 0 1,0-1-1,0 1 1,0 0-1,0-1 1,0 1-1,-1-1 1,1 1-1,0 0 0,0-1 1,-1 1-1,1 0 1,0-1-1,-1 1 1,1-1-1,-1 1 1,1-1-1,0 1 1,-1-1-1,1 1 0,-1-1 1,1 0-1,-1 1 1,0-1-1,0 1 1,-29 20 467,28-20-409,-9 5 121,-52 37 359,60-40-520,0-1 1,0 0 0,1 1-1,-1 0 1,1 0-1,-1-1 1,1 1-1,0 1 1,0-1 0,1 0-1,-1 0 1,1 1-1,-1-1 1,1 1 0,0-1-1,0 1 1,0 5-1,5-8-10,0-1 0,0 1 0,0 0 0,0-1 0,0 0-1,0 0 1,0 0 0,0-1 0,8-1 0,0-2 10,1-1-1,-1 0 1,-1-1 0,1 0 0,-1-1-1,0 0 1,0-1 0,-1 0-1,0-1 1,0 0 0,-1-1 0,13-17-1,-11 13 49,-1-1 0,0 0 0,-2 0-1,0 0 1,0-1 0,-1-1 0,-1 1-1,-1-1 1,4-19 0,-5 42-133,0 1-1,0 0 1,0 0 0,0 0-1,-1 0 1,-1 0 0,3 9-1,-5 0 128,0 0-1,-1 0 1,-1 0 0,0 0-1,-2-1 1,-7 25 0,11-40-44,-1 2-2,1 0 1,-1-1-1,0 1 1,1 0-1,0 0 1,-1 0-1,1 0 1,0 0-1,0 0 1,0 0-1,0 0 1,0 0-1,1 0 1,-1 0-1,0-1 1,1 1-1,0 0 1,-1 0-1,1 0 1,0-1-1,0 1 1,0 0-1,0-1 1,0 1-1,0 0 1,1-1-1,-1 0 1,0 1-1,1-1 1,-1 0-1,1 0 1,0 1-1,-1-1 1,1-1-1,0 1 1,0 0-1,-1 0 1,1-1-1,0 1 1,3 0-1,9 1-53,0 0-1,0-1 0,0 0 1,26-3-1,-9 1-209,-23 1 44,0 0 0,0-1-1,-1 0 1,1 0 0,15-5-1,-5-2-1063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3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2 1672,'0'0'1517,"0"0"-869,0 0-435,2 0-197,-1 0 1,1-1-1,-1 1 0,1 0 0,-1 0 0,1 0 1,0 0-1,-1 0 0,1 0 0,-1 0 0,1 1 1,2 0-1,-3 6 123,1 1-1,-1-1 1,-1 1 0,1 0-1,-1-1 1,-1 1 0,0 0-1,0-1 1,0 1 0,-1-1-1,0 1 1,-4 9 0,-7 15 137,-24 44 0,24-51-149,-26 50 98,-77 164-106,114-234-188,-8 33-1389,10-38 548,0 0-675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5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1408,'0'0'1134,"0"0"-549,0 0-354,0 0-51,0 0 53,0 0-31,22-6-22,8-4-137,-7 2 4,0 1 1,35-5-1,-49 10-40,1 0-1,0 0 0,0 1 1,1 1-1,-1 0 0,0 0 0,0 1 1,0 0-1,0 1 0,0 0 1,-1 0-1,1 1 0,0 0 1,9 6-1,-17-8-13,0 0 0,0 0 0,1 0 0,-1 0 0,0 0 1,1 0-1,-1-1 0,1 1 0,-1-1 0,1 0 0,3 0 0,-5 0 205,-1 0 235,0 0 119,-6-14 675,-5 15-1223,-1 0 1,0 2-1,1-1 0,-1 1 1,1 1-1,0 0 0,0 0 1,0 2-1,1-1 0,0 1 1,0 0-1,0 1 0,1 0 0,0 1 1,0 0-1,1 1 0,0-1 1,0 1-1,1 1 0,0 0 1,1 0-1,0 0 0,0 0 1,1 1-1,1 0 0,0 0 1,0 1-1,1-1 0,-2 20 0,4-28-13,1-1 0,-1 1 0,1 0 0,0-1 0,0 1 0,0 0-1,1-1 1,-1 1 0,0 0 0,1-1 0,0 1 0,0-1 0,0 1-1,0-1 1,0 1 0,0-1 0,0 0 0,1 1 0,-1-1 0,1 0-1,3 3 1,0-3-4,-1 0 0,1 0-1,0 0 1,0-1 0,0 0-1,0 0 1,0 0-1,0-1 1,0 0 0,0 0-1,6 0 1,5 0-26,-1-1 0,1 0 0,0-2 0,0 1 0,-1-2 0,28-9 0,-38 11 19,0 0 1,0 0-1,-1-1 0,1 1 1,-1-1-1,0 0 0,0 0 0,0 0 1,0-1-1,0 1 0,-1-1 1,1 0-1,-1 0 0,0-1 1,-1 1-1,1 0 0,-1-1 0,1 0 1,-1 1-1,-1-1 0,1 0 1,-1 0-1,0 0 0,1-11 1,-1-60 924,-1 75-869,0 1-144,0 0-235,1 1 308,0-1 0,1 1-1,-1-1 1,0 1 0,0-1-1,0 1 1,0 0 0,1-1-1,-1 1 1,0 0 0,0 0-1,0 0 1,0 0 0,-1 0-1,2 1 1,0 6 8,0 0 0,0 1 1,-1-1-1,0 0 0,-1 0 1,1 1-1,-2-1 0,1 0 1,-1 1-1,-1-1 0,1 0 1,-1 0-1,-1 0 0,-4 12 0,3-8 14,0 1-1,1-1 0,1 1 0,-2 21 0,32-31-203,-20-4 220,0 0 0,0 0 0,0-1 0,0 0-1,-1 0 1,1-1 0,-1 0 0,0 0 0,9-5 0,63-44-181,-57 36 104,-10 6 57,0 0 0,-1-1 0,0 0 0,-1 0 0,0-2-1,13-19 1,16-20 56,-38 50-36,1 0 1,-1 0-1,1 0 0,0 1 0,-1-1 1,1 1-1,0-1 0,0 1 0,0 0 1,0 0-1,1 0 0,-1 0 0,0 0 1,0 0-1,1 0 0,-1 1 0,0-1 1,1 1-1,-1 0 0,1 0 0,-1 0 1,0 0-1,1 0 0,-1 0 0,1 1 1,-1-1-1,0 1 0,1 0 0,-1-1 1,0 1-1,0 0 0,0 0 1,0 1-1,0-1 0,0 0 0,0 1 1,0-1-1,0 1 0,0-1 0,2 5 1,10 8 59,-1 1 1,-1 0 0,-1 1 0,11 18-1,-10-15-116,-7-12 63,0 1 0,0 1 0,0-1-1,-1 1 1,-1-1 0,1 1 0,-1 0 0,-1 0 0,0 1 0,0-1 0,-1 0 0,0 1 0,0-1 0,-1 1 0,-2 11-1,2-19 54,0-1-1,-1 0 0,1 1 1,-1-1-1,1 0 0,-1 1 1,0-1-1,1 0 0,-1 0 1,0 1-1,0-1 0,0 0 1,0 0-1,0 0 0,0 0 1,0 0-1,0-1 0,0 1 0,-1 0 1,1 0-1,-3 0 0,0 1 73,0-1-1,-1 1 0,1-1 1,-1-1-1,0 1 0,1-1 0,-6 1 1,0-2 66,0 1 0,0-1 0,0-1 0,0 0 0,-19-6 0,25 6-132,-8-2 47,0-1 0,1-1 0,0 0 0,-20-14 0,22 16-3500,6 1-1147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6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38 576,'0'0'1236,"0"0"-127,0 0-112,0 0-130,0 0-212,0 0-188,-1-24 964,-4 21-1433,0 1 0,0 0 0,-1 0 0,1 1 0,-1 0 0,0 0 0,1 0 0,-1 0 0,0 1 0,-6 1 0,-63 3-349,69-3 350,-10 1-14,1 1 0,0 1 0,0 0 0,0 1 0,-23 11 0,29-11 8,0-1 0,1 1 1,0 0-1,0 1 0,0 0 0,0 0 0,1 0 0,0 1 0,0 0 1,-6 10-1,12-15 7,-1 0 1,1 0-1,0 0 0,-1 0 1,1 0-1,0 0 0,1 0 1,-1 0-1,0 1 1,0-1-1,1 0 0,0 1 1,-1-1-1,1 0 0,0 1 1,0-1-1,0 1 1,0-1-1,1 0 0,-1 1 1,2 3-1,-1-4 2,1 0 0,0 0 0,-1 0 0,1 0-1,0 0 1,0-1 0,0 1 0,0 0 0,0-1 0,0 0 0,0 0 0,0 0-1,1 0 1,-1 0 0,0 0 0,1 0 0,2 0 0,9 1 6,0 0-1,-1-1 1,1 0 0,0-1-1,0 0 1,15-4 0,-13 2 0,-1-2 0,1 0-1,-1-1 1,-1 0 0,1-2 0,-1 1 0,0-2 0,0 0 0,20-15-1,-33 21 27,0 1-1,0 0 0,0 0 0,0 0 0,0-1 0,-1 1 0,1-1 0,0 1 0,-1 0 1,1-1-1,-1 1 0,1-1 0,-1 0 0,1 1 0,-1-1 0,0 1 0,0-1 0,0-2 1,1-1 530,10 14-645,-5-3 47,1 0 0,0-1 0,0 0 0,1 0 0,-1 0 0,1-1 0,0-1 0,0 1 0,1-1 0,-1-1 0,14 3 0,-8-2-178,-1-1 0,1-1 0,0 0 0,0-1 0,-1 0-1,26-4 1,-37 3 92,1-1 1,-1 1-1,0 0 0,0-1 0,0 1 0,0-1 0,0 1 0,0-1 0,0 0 1,0 0-1,-1 0 0,1 0 0,-1 0 0,1 0 0,-1 0 0,0-1 0,0 1 1,0-1-1,0 1 0,0 0 0,0-4 0,3-5-1104,3-6-1052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7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0 16,'0'0'749,"0"0"-156,0 0-152,0 0-212,0 0-126,0 0 61,-5 16 247,-9 33 374,-18 64 123,-89 204 1,117-310-1083,1 0 1,-1-1 0,0 0-1,-1 1 1,0-2 0,0 1-1,0 0 1,-1-1-1,-9 7 1,-4 0-2225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8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1 127 1880,'0'0'1434,"0"0"-540,0 0-242,0 0-27,0 0-262,5-5-155,17-11-245,0 2 1,1 0-1,1 1 1,0 2-1,0 0 0,1 2 1,0 0-1,1 2 0,0 1 1,29-3-1,-53 8-12,0 1 0,0-1 0,0 1 1,-1 0-1,1 0 0,0-1 0,0 2 0,0-1 0,0 0 0,0 0 0,0 0 0,0 1 0,-1-1 1,1 1-1,0 0 0,0-1 0,0 1 0,-1 0 0,1 0 0,-1 0 0,1 0 0,-1 1 0,1-1 1,-1 0-1,1 1 0,-1-1 0,0 0 0,2 3 0,-2 1 7,0 0-1,0 0 1,0 0-1,0 0 1,-1 0-1,0 0 0,0 0 1,0 0-1,-1 0 1,0 5-1,-3 3 168,1-1 0,-2 0 0,1 0 0,-2 0-1,0-1 1,0 0 0,-1 0 0,-14 17-1,-21 36 279,28-32-325,10-21-111,-1-1-1,0 0 0,0 0 1,-9 10-1,12-17-25,0-1-1,0 1 0,0-1 1,-1 0-1,1 0 0,-1 0 1,0 0-1,0 0 1,0 0-1,0-1 0,0 1 1,0-1-1,0 0 0,0 0 1,0 0-1,-1-1 0,1 1 1,-5 0-1,-5-1 4,0 0-1,0 0 1,-23-4 0,34 4 17,0 0 1,0-1-1,0 1 0,0-1 1,-1 1-1,1-1 1,0 0-1,0 1 1,0-1-1,0 0 1,0-1-1,1 1 1,-1 0-1,0 0 0,0-1 1,1 1-1,-1-1 1,1 0-1,-1 1 1,1-1-1,0 0 1,0 0-1,0 0 1,0 0-1,0 0 0,0 0 1,0 0-1,1 0 1,-1 0-1,1 0 1,-1-3-1,1-4-1452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8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300 68 720,'0'0'1098,"0"0"-378,0 0 31,0 0 13,0 0-80,0 0-75,-16-9-192,-8-3-254,-48-30 550,70 41-709,0 1 0,0-1 0,0 0 0,0 1 0,0-1 0,-1 1 0,1 0 0,0-1 1,0 1-1,0 0 0,-1 1 0,1-1 0,0 0 0,0 1 0,0-1 0,-1 1 0,1-1 0,0 1 0,0 0 0,0 0 1,0 0-1,0 0 0,1 0 0,-1 1 0,0-1 0,-1 2 0,-47 43-99,44-39 112,-5 4-30,1 1-1,0 0 1,-15 27 0,22-34 10,0-1 0,1 1 0,0 0 0,0 0 0,1 0 0,-1 0 0,1 1 0,0-1 0,0 0 0,1 1 0,0-1 0,0 0 0,0 1-1,0-1 1,2 7 0,-1-11 0,0 1-1,0 0 0,0-1 0,0 1 0,0-1 0,0 1 0,1-1 0,-1 1 0,0-1 0,1 0 1,-1 0-1,1 0 0,0 0 0,-1 0 0,1 0 0,0 0 0,0 0 0,-1-1 0,1 1 0,0-1 1,0 1-1,0-1 0,0 0 0,2 1 0,56 1-149,-47-3 127,-2 1 5,0-1-1,-1 0 1,1-1-1,0 0 1,16-6 0,-22 7 25,-1-1 0,0 1 0,0-1 0,0 0 1,0-1-1,0 1 0,0-1 0,-1 0 0,1 1 1,-1-1-1,0-1 0,0 1 0,0 0 0,0-1 1,0 0-1,1-4 0,0-16 724,-4 14-217,0 10-794,19 25-682,2 9 832,-18-29-122,-1 0 0,1 0 0,0 0 0,1 0 0,-1 0 0,1-1 0,0 1 0,0-1 0,0 0 0,1 0 0,7 5 0,-1-7-1571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39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31 664,'0'0'936,"0"0"-90,0 0 122,0 0 6,0 0-253,0 0-291,-18-5-285,4 0-103,6 1-16,-1 1 0,-1 0 0,1 0 0,0 1 0,-1 0 0,1 1 0,-1 0 0,1 0 0,-1 1-1,1 0 1,-11 2 0,16-1-16,0 1 0,1 0-1,-1 0 1,0 0 0,1 0-1,-1 0 1,1 1 0,-1 0-1,1 0 1,0 0-1,0 0 1,1 0 0,-1 0-1,1 1 1,-1-1 0,1 1-1,0 0 1,0 0 0,1 0-1,-2 5 1,-1 3-14,1 0 0,0 0 1,1 0-1,1 0 0,-1 21 0,2-31-27,0 0-1,0 0 1,0 1-1,0-1 0,0 0 1,0 0-1,1 0 0,-1 0 1,1 0-1,-1 0 1,1 0-1,0 0 0,0 0 1,0 0-1,0 0 1,0 0-1,0 0 0,0-1 1,1 1-1,-1 0 1,1-1-1,1 2 0,1-1-12,0 0 0,0-1 0,0 0 0,1 0 0,-1 0 0,0 0 0,0-1 0,1 0 0,-1 1 0,6-2 0,-6 1-1,1 0 0,-1 0 0,1 0 0,0-1-1,-1 1 1,1-1 0,-1-1 0,0 1 0,1-1-1,-1 1 1,0-1 0,7-4 0,-4 0 129,0-1 0,0 0 0,-1 0 0,0 0 1,6-10-1,-10 16-93,-1 0 1,0 0-1,1 0 0,-1 0 1,1 0-1,-1 0 1,1 0-1,-1 0 1,1 0-1,0 1 1,-1-1-1,1 1 0,0-1 1,-1 1-1,1 0 1,0 0-1,0 0 1,-1 0-1,1 0 1,0 0-1,0 0 0,-1 1 1,1-1-1,0 0 1,0 1-1,-1-1 1,1 1-1,1 1 1,1-1-143,0 1-1,0 0 1,0 0 0,0 0 0,0 1 0,-1-1 0,1 1 0,-1 0 0,0 0 0,4 5 0,-3-1 67,0 0 0,0 0-1,-1 1 1,-1 0 0,1-1 0,-1 1 0,0 0 0,-1 0-1,0 1 1,0-1 0,-1 0 0,1 0 0,-2 0 0,0 0-1,-2 12 1,-2 8 430,-2 0 0,-20 53 0,16-53-50,-1-1 0,-1 0 1,-2-1-1,0 0 0,-20 23 1,26-37-105,0-1 0,-1-1 0,-1 1 0,0-2 0,0 1 0,-1-1 0,0-1 0,0-1 0,-1 1 0,0-2 0,0 0 0,-19 6 0,31-11-186,-1-1 0,1 1 1,0-1-1,-1 1 0,1-1 0,-1 0 1,1 1-1,0-1 0,-1 0 0,1 0 0,-1 0 1,1 0-1,-1-1 0,1 1 0,-1 0 1,1 0-1,0-1 0,-1 1 0,1-1 1,0 1-1,-1-1 0,1 0 0,0 1 1,0-1-1,-1 0 0,1 0 0,0 0 1,0 0-1,0 0 0,0 0 0,0 0 1,1 0-1,-1-1 0,0 1 0,0 0 1,1 0-1,-1-1 0,1 1 0,-2-3 0,1-5-57,-1 0-1,2 0 0,-1 0 1,1 0-1,1-13 0,0-1-62,1 11-112,-1 0 1,2 1-1,0-1 0,0 1 0,1 0 1,0 0-1,1 0 0,0 0 0,1 1 1,0 0-1,1 0 0,0 0 1,0 1-1,16-15 0,-2 0-2408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5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1 335 4401,'62'23'825,"-50"-19"-372,-12-4-155,0 0 116,0-30 999,3 0-1271,2-1 0,0 1 1,3 0-1,0 1 0,2 0 0,16-35 0,-5 9 82,-17 23-352,-5 30-458,1 23 415,-1-3 163,1-1 1,0 1-1,2-1 1,0 1 0,1-1-1,0 0 1,2 0-1,0 0 1,1-1-1,1 1 1,0-2 0,1 1-1,12 17 1,10 6 47,-20-27-31,-1 0 0,0 0 1,0 1-1,-2-1 0,7 16 1,-15-22-3858,-7-5 1967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41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62 776,'0'0'991,"0"0"-397,0 0-30,0 0-120,0 0-283,-9-12-378,4 14 239,1 0 0,-1 1 1,1 0-1,0 0 0,0 1 1,0-1-1,0 1 0,1 0 1,-4 4-1,-8 8 19,5-7 44,0 2 0,0-1 0,1 1 0,1 1 0,0 0 0,-13 25 0,17-29-40,1 0 0,0 0 0,0 0 0,1 0 0,0 1 0,0-1-1,1 1 1,0-1 0,0 1 0,1-1 0,1 1 0,2 16 0,-2-24-53,0 1 1,0-1 0,0 0 0,0 0-1,0 1 1,0-1 0,1 0 0,-1 0-1,0 0 1,1-1 0,-1 1 0,1 0-1,-1 0 1,1-1 0,-1 1-1,1-1 1,-1 0 0,1 1 0,0-1-1,-1 0 1,1 0 0,0 0 0,-1 0-1,3 0 1,42-3-78,-39-1 73,1 1-1,-1-1 1,0 0 0,0-1 0,0 1-1,-1-1 1,0-1 0,0 1 0,9-11-1,0-1 1,-1-1 0,15-24 0,-27 38 51,1-1-1,-1-1 1,0 1 0,-1 0-1,1 0 1,-1-1-1,0 1 1,0-1 0,-1 1-1,0 0 1,0-1-1,0-6 1,0 12-38,-1 0-50,-1 1 0,1-1-1,0 1 1,0-1 0,0 1-1,0-1 1,0 1 0,0 0 0,0-1-1,1 1 1,-1 0 0,0 0 0,0 0-1,0 0 1,1 0 0,-2 1 0,-5 13 34,1 0 1,1 0-1,0 0 1,1 1 0,1-1-1,0 1 1,1 0-1,0 0 1,2 22-1,1-37 24,-1 1 0,1-1 0,0 0-1,-1 0 1,1 0 0,0 0 0,0 0-1,0 0 1,0 0 0,0 0 0,0 0-1,0 0 1,0-1 0,0 1 0,0 0-1,0-1 1,0 1 0,1-1 0,-1 1-1,0-1 1,1 0 0,-1 1 0,0-1-1,0 0 1,1 0 0,-1 0 0,0 0-1,1 0 1,-1 0 0,2-1 0,48 0 253,-48 0-250,14-2 5,-1 0 0,0-2-1,0 0 1,-1-1 0,1 0 0,-1-1 0,-1-1-1,1 0 1,-1-1 0,-1-1 0,0 0 0,0-1-1,-1 0 1,0-1 0,-1 0 0,-1-1 0,0 0-1,0-1 1,12-24 0,-19 28 73,0 1 0,0-1 0,-1 0-1,0 0 1,-1 0 0,0 0 0,-1 0 0,0 0 0,0 0-1,-3-11 1,3 20-75,0 0 1,-1 0-1,1 0 0,0 1 0,-1-1 0,1 0 1,0 0-1,-1 1 0,1-1 0,-1 0 0,0 0 1,1 1-1,-1-1 0,1 1 0,-1-1 0,0 1 1,1-1-1,-1 1 0,0-1 0,0 1 0,0-1 1,1 1-1,-1 0 0,0 0 0,0-1 0,0 1 0,0 0 1,1 0-1,-1 0 0,0 0 0,0 0 0,-1 0 1,2 44-508,0-43 487,0 0 1,0 0 0,0 1 0,1-1 0,-1 0 0,1 0 0,-1 0 0,1 0-1,-1 0 1,1 0 0,0 0 0,-1 0 0,1 0 0,0 0 0,0 0 0,0 0 0,0 0-1,-1 0 1,1 0 0,0-1 0,1 1 0,-1-1 0,0 1 0,1 0 0,37 12-184,-2 2 18,-33-11 171,-1 0 0,0 0-1,0 1 1,0-1 0,0 1-1,-1-1 1,1 1 0,-1 0-1,-1 0 1,1 0-1,-1 0 1,2 7 0,-3-8 27,1-1 0,-1 1 0,1 0 0,0-1 0,0 1 0,0 0 0,1-1 0,-1 0 0,1 1 0,0-1 0,0 0 0,0 0 0,0 0 0,1 0 0,-1 0 0,1 0 0,0-1 0,-1 1 0,1-1 0,1 0 0,-1 0 0,0 0 0,0 0 0,1 0 0,-1-1 0,5 2 0,13 1 61,0 0 1,-1-1 0,1-1 0,0-1 0,29-3 0,104-16 29,-116 10-79,29-3 120,-66 11 219,-1 0 279,0 0-5,0 0-90,0 0-251,-22 0-3691,11 0 869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3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1 960,'0'0'1048,"0"0"-431,0 0-617,0 0-465,0 0-1127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4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272 146 176,'64'-96'1387,"-52"77"-468,-12 19-358,0 0-102,0 0-100,0 0-123,0 0-131,0 0-74,0 0 37,0 0 101,0 0 49,-2 12 1721,26-31-1776,2-3-347,-25 21 167,-1 1 0,1 0 1,0 0-1,0-1 0,0 1 0,0 0 1,0 0-1,0 0 0,0 0 0,-1 0 0,1 0 1,0 0-1,0 1 0,0-1 0,0 0 1,0 0-1,0 1 0,-1-1 0,1 1 1,0-1-1,0 0 0,0 1 0,-1 0 1,1-1-1,0 1 0,-1-1 0,1 1 1,0 0-1,-1-1 0,1 1 0,-1 0 0,1 0 1,0 1-1,10 15-3,0 0 0,-1 1-1,0 0 1,-2 0 0,0 1 0,-1 0-1,-1 1 1,-1-1 0,-1 1 0,-1 0 0,0 1-1,-1 31 1,-2-34 27,0-1 0,-1 1 0,-2-1 1,0 1-1,-7 24 0,6-30 34,-1-1 0,0-1 0,0 1 1,-1-1-1,-1 0 0,0 0 0,0-1 1,-1 0-1,-11 11 0,-2-2 17,0 0 1,-2-2-1,0 0 1,0-2-1,-40 18 1,19-13 50,0-3 0,-65 16-1,69-26 37,39-6-150,1 0 0,-1 0 1,1-1-1,0 1 0,-1 0 1,1 0-1,-1 0 0,1 0 1,0 0-1,-1-1 0,1 1 1,0 0-1,-1 0 1,1 0-1,0-1 0,-1 1 1,1 0-1,0-1 0,0 1 1,-1 0-1,1-1 0,0 1 1,0 0-1,0-1 0,-1 1 1,1 0-1,0-1 1,0 1-1,0-1 0,0 1 1,0 0-1,0-1 0,0 1 1,0-1-1,0 1 0,0 0 1,0-1-1,0 1 0,0-1 1,0 1-1,0 0 1,0-1-1,0 1 0,1 0 1,-1-2-1,6-14-152,3 4 111,0 0 0,1 0 0,0 1 0,0 0 0,2 1 0,-1 0 0,1 0 0,0 2 0,1-1 0,0 2 0,0 0 0,1 0 0,24-8 0,-34 15 36,0-1 0,0 1 1,1 0-1,-1 0 1,0 1-1,0-1 0,0 1 1,0-1-1,0 2 1,0-1-1,0 0 0,-1 1 1,1-1-1,0 1 1,-1 0-1,1 0 0,-1 1 1,0-1-1,1 1 1,-1-1-1,0 1 0,3 4 1,32 22 63,-15-17-40,1-2 0,0 0 1,1-1-1,36 7 0,103 10-41,-163-26 49,-1 0 0,0 0 0,0 0 1,0 1-1,0-1 0,0 0 0,0 0 0,0 0 0,0 0 0,1 0 1,-1 0-1,0 0 0,0 0 0,0 0 0,0 0 0,0 0 1,0 0-1,1 0 0,-1 0 0,0 0 0,0 0 0,0 0 0,0 0 1,0 0-1,0-1 0,0 1 0,0 0 0,1 0 0,-1 0 1,0 0-1,0 0 0,0 0 0,0 0 0,0 0 0,0 0 0,0 0 1,0 0-1,0-1 0,0 1 0,0 0 0,1 0 0,-1 0 1,0 0-1,0 0 0,0 0 0,0 0 0,0-1 0,0 1 0,0 0 1,0 0-1,0 0 0,0 0 0,0 0 0,0 0 0,0 0 1,0-1-1,0 1 0,0 0 0,0 0 0,-1 0 0,1 0 0,0 0 1,0 0-1,-8-11 614,-21-15-357,22 21-85,2-1-639,8 3-1813,10 5-224,-12-1 2557,13 2-1676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4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4689,'0'0'1032,"0"0"-568,0 0 72,0 0-384,0 0-136,0 0-16,0 0-64,0-8-56,0 8-32,0 0-56,0 0-232,0 0-336,7 4-536,0 3-777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5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78 116 984,'0'0'918,"0"0"-275,0 0-217,0 0-2,0 0 101,0 0-41,0-6-124,-1-1-421,1 5 109,-1 0-1,1 0 1,0 0-1,0 0 1,0 0-1,0 0 1,0 0 0,0 1-1,0-1 1,0 0-1,1 0 1,-1 0-1,1 0 1,0 0-1,-1 1 1,1-1-1,0 0 1,0 1-1,0-1 1,0 1-1,0-1 1,1 1-1,-1-1 1,0 1-1,1 0 1,-1-1-1,1 1 1,2-1-1,10-6-79,2 0 0,-1 1 0,1 1 0,0 1 0,0 0 0,0 1 0,1 0 0,0 2 0,32-2 0,-48 5 23,0 0 0,0-1-1,0 1 1,0 0-1,0 0 1,0 0 0,0 0-1,-1 0 1,1 0 0,0 0-1,-1 0 1,1 0 0,-1 0-1,1 0 1,-1 0 0,1 1-1,-1-1 1,0 0 0,1 0-1,-1 0 1,0 3-1,6 34 229,-6-34-176,5 39 53,-3 1 0,-1 0 0,-10 80 0,7-110-101,-1 0 0,-1-1-1,0 1 1,0-1 0,-1 0 0,-1-1-1,-1 1 1,1-1 0,-2 0 0,-17 21-1,19-26 6,-1 0-1,0-1 0,0 1 1,0-1-1,-1-1 0,0 0 1,0 0-1,0 0 0,-1-1 1,0-1-1,1 1 0,-1-1 1,0-1-1,-1 1 0,1-2 1,-18 2-1,22-2 11,1-1 0,-1 0-1,1 0 1,-1 0 0,1-1 0,-1 1-1,1-1 1,-1 0 0,1 0 0,0-1 0,-5-1-1,7 1-9,0 0 0,1 1 0,-1-1 0,1 0 0,-1 0 0,1 0 0,-1 0 0,1 0 0,0 0 0,0 0 0,0-1 0,0 1 0,1 0-1,-1-1 1,1 1 0,-1 0 0,1-1 0,0 1 0,0-1 0,0 1 0,0-5 0,0 4-4,0-1 1,0 1-1,1 0 0,-1 0 1,1 0-1,0 0 0,-1 0 1,1 0-1,0 0 1,1 0-1,-1 0 0,1 0 1,-1 1-1,1-1 0,0 0 1,0 1-1,0-1 0,0 1 1,3-3-1,-1 2-1,1 0 0,0 1 0,0-1 0,-1 1 1,1 0-1,1 0 0,-1 0 0,0 1 0,0 0 0,11-1 0,-10 1-46,0 0 0,0 0 0,0 1 0,-1 0 0,1 0-1,0 0 1,0 1 0,0 0 0,0 0 0,0 1 0,0 0-1,-1 0 1,9 4 0,-3-1 76,-1-1 0,1 1 1,0-2-1,1 1 0,-1-2 0,23 4 0,-20-4-22,0 0 0,0 1 0,-1 1 0,16 6 0,-21-4-1241,-6-6 105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6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17 392,'0'0'4961,"0"0"-4329,0 0-144,0 0-48,0 0-111,0 0-329,0 0-168,-13-12-321,26 7 297,1 5-64,-2 0-256,-3 0-136,-4 0-376,-3 0-440,-2 0-337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6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0 360 3897,'0'0'1020,"0"0"-209,0 0-322,0 0-167,0 0-57,0 0-45,0-15-94,0-2-134,4-110 281,-3 107-272,2-1 1,0 1 0,1 0 0,12-35 0,16-9-354,-32 63 165,-7 27 346,-4 29-143,2 1 0,3 0 0,2 0-1,2 0 1,8 74 0,-1-106-82,1 0 0,1 0 0,2-1 0,0 0 0,1 0 0,25 38 0,-32-55 62,-52-8 194,3 0-2497,37 2-257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7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68 936,'0'0'732,"0"0"-237,0 0 43,0 0-40,0 0 82,0 0-111,0-10 105,0-47 1196,0 57-1570,0 0-220,0 22-372,1 57 470,-7 153 403,3-201-524,-2-1-1,-1 0 0,-1 0 0,-2 0 0,-19 44 0,0 10-3435,23-73 1970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8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87 3753,'0'0'413,"0"0"-193,0 0 2,0 0 78,0 0 53,0 0-14,-3-9-62,-9-24-73,9 24 43,5 8-203,0 0 0,0-1 0,0 1-1,0 0 1,1 0 0,-1 0 0,0 0 0,1 1 0,-1-1 0,1 1-1,-1-1 1,1 1 0,3 0 0,0-1 6,55-10-183,1 3 1,0 3-1,117 5 0,-169 2 56,0 0 0,1 0 0,-1 1-1,-1 0 1,1 1 0,0 0 0,-1 0-1,0 1 1,0 0 0,0 1 0,-1 0-1,1 0 1,-2 1 0,1 0 0,8 10-1,-11-11 25,0 0 0,0 0 0,-1 1 0,0-1 0,0 1 0,0 0 0,-1 0 0,0 1 0,-1-1-1,1 1 1,-1-1 0,-1 1 0,0 0 0,0 0 0,0 0 0,-1 0 0,0-1 0,0 1-1,-1 0 1,-3 14 0,2-18 95,0 1-1,0-1 0,-1 0 1,1 0-1,-1 0 1,0 0-1,0 0 0,-1 0 1,1-1-1,-1 0 0,1 0 1,-1 0-1,-7 5 1,-64 32 428,50-28-330,-113 65 336,119-74-439,15-3-2419,6-1 967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6:59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281 139 880,'0'0'2393,"0"0"-1381,0 0-623,0 0-169,0 0-137,0-10-272,-2-53 345,0 62-122,0 0-1,0-1 1,0 1 0,0 0 0,0 0 0,-1 0 0,1 0 0,0 1-1,-1-1 1,1 0 0,0 1 0,-1 0 0,1 0 0,-4 0-1,1-1 24,-2-1-84,1 1 1,-1 0-1,0 0 1,0 1 0,0 0-1,1 0 1,-1 0-1,0 1 1,0 0-1,0 0 1,1 1-1,-1 0 1,1 0 0,-1 1-1,1-1 1,0 1-1,0 1 1,0-1-1,0 1 1,1 0-1,0 0 1,-1 1-1,-5 7 1,1-2 30,1 1 0,0 0 1,1 0-1,0 1 0,-11 23 0,17-30 1,-1 0 0,1 1 0,0 0 0,0 0-1,1-1 1,0 1 0,0 0 0,0 0-1,0 0 1,1 0 0,0 1 0,1-1 0,-1 0-1,1 0 1,0 0 0,3 6 0,-2-8-3,0-1 0,1 0 0,-1 0-1,1 0 1,0 0 0,0 0 0,0-1 0,1 1 0,-1-1 0,0 0 0,1 0 0,0 0 0,-1 0 0,1-1 0,0 1 0,0-1 0,0 0-1,5 0 1,10 3 7,-1-1-1,31 2 0,-28-4-181,0-1-1,0-1 0,33-5 1,-48 4 112,0 1-1,-1-1 1,1 1 0,0-1-1,0-1 1,-1 1 0,1-1-1,-1 0 1,0-1 0,0 1 0,0-1-1,-1 0 1,1 0 0,-1 0-1,0-1 1,7-9 0,-10 11 131,1 1 0,-1-1 1,0 0-1,0 0 0,-1 0 1,1 0-1,0 0 0,-1 0 1,0 0-1,0 0 0,0 0 0,0 0 1,-1-4-1,1 6-30,0 0-1,0-1 1,0 1-1,-1 0 1,1-1-1,-1 1 0,1 0 1,-1 0-1,1 0 1,-1-1-1,0 1 1,1 0-1,-1 0 1,0 0-1,0 0 1,0 0-1,0 0 1,0 0-1,0 1 1,0-1-1,0 0 1,0 1-1,-1-1 1,1 0-1,0 1 1,0-1-1,0 1 0,-1 0 1,1-1-1,0 1 1,-1 0-1,-1 0 1,-3 8-84,2 0 0,-1 1 0,1-1-1,0 1 1,-3 13 0,5-17 39,0-1-6,1 0-1,0 1 0,-1-1 0,1 0 1,1 1-1,-1-1 0,1 1 0,0-1 1,0 1-1,0-1 0,0 1 0,1-1 1,0 1-1,1 5 0,-1-8 4,0 0 0,0 0 0,1 0 0,-1 0 0,1 0 0,-1 0 0,1 0 0,0-1 0,-1 1 0,1 0 0,0-1 0,0 1 0,0-1 0,1 0 0,-1 0 0,0 0 0,0 0 0,1 0 0,-1 0 0,0-1 0,1 1 0,-1-1 0,1 1 0,-1-1 0,1 0 0,-1 0 0,4 0 0,4-1 13,1 0-1,-1-1 0,0 0 0,1 0 0,-1-1 1,0-1-1,0 1 0,-1-2 0,1 1 0,-1-1 1,0-1-1,0 0 0,0 0 0,-1-1 0,9-8 1,-6 4 11,0-1 0,-1 0 0,0 0 0,-1-1 0,0 0 0,-1-1 0,0 0 0,-2 0 0,9-25 0,-9 18 175,22-57 142,-26 74-332,0-1 1,0 1-1,1 0 1,-1 0 0,1 1-1,0-1 1,0 0-1,0 1 1,1 0-1,-1 0 1,1 0 0,0 0-1,0 0 1,7-3-1,-9 5-11,0 0 0,0 1 0,0-1-1,0 0 1,0 1 0,0-1 0,0 1-1,0 0 1,0 0 0,0-1 0,0 2-1,0-1 1,1 0 0,-1 0 0,0 1 0,0-1-1,0 1 1,0-1 0,0 1 0,0 0-1,0 0 1,-1 0 0,1 0 0,0 0 0,0 0-1,-1 1 1,1-1 0,0 0 0,-1 1-1,0-1 1,1 1 0,-1 0 0,0 0-1,0-1 1,0 1 0,0 0 0,0 0 0,0 0-1,0 0 1,-1 0 0,1 0 0,-1 0-1,0 0 1,1 4 0,1 5 53,-1-1 0,0 1 0,0 0 0,-1 0 0,-1-1 0,0 1 0,-4 18 0,1-17 113,0-1 0,-1 1 0,-11 19 0,11-23-132,1-1 0,0 1 0,0 0 0,1 0 1,0 0-1,0 0 0,1 0 0,0 1 0,1-1 1,-1 11-1,1-17-65,1 1 1,0-1 0,0 1 0,1-1-1,-1 1 1,0-1 0,1 0 0,-1 1-1,1-1 1,0 0 0,0 1 0,0-1-1,0 0 1,0 0 0,0 0 0,1 0-1,-1 0 1,1 0 0,2 2 0,0-1-35,0-1 1,0 0-1,0-1 1,0 1 0,0-1-1,0 0 1,0 0 0,0 0-1,1 0 1,-1-1-1,6 1 1,55-1-1362,-37 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6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445 69 2168,'0'0'1146,"0"0"-514,0 0-265,0 0-51,8-2-185,63-30 921,-70 32-1035,-1 0 0,0 0 1,0 0-1,0 0 0,0 0 0,1 0 0,-1 0 1,0-1-1,0 1 0,0 0 0,0 0 0,0 0 1,1 0-1,-1-1 0,0 1 0,0 0 0,0 0 1,0 0-1,0-1 0,0 1 0,0 0 0,0 0 1,0-1-1,0 1 0,0 0 0,0 0 0,0 0 1,0-1-1,0 1 0,0 0 0,0 0 0,0 0 1,0-1-1,0 1 0,0 0 0,0 0 0,0 0 1,-1-1-1,1 1 0,0 0 0,0 0 0,0 0 1,0 0-1,0-1 0,0 1 0,-1 0 0,1 0 1,0 0-1,0 0 0,-1 0 0,-12-11 112,5 6-8,8 4-69,0 1-34,-33-6-114,19 4 87,-1 1 0,1 0 0,-1 1 0,0 1 0,1 0 0,-1 1-1,0 0 1,1 1 0,0 1 0,0 0 0,0 1 0,0 1 0,-15 8-1,5-1 3,1 0 6,0 0 0,-37 29-1,54-37-9,1 1 0,-1-1 0,1 1-1,0 0 1,0 1 0,0-1-1,1 1 1,0 0 0,0 0-1,1 0 1,0 1 0,0-1-1,-2 13 1,-16 73-69,9-46 71,2 1 1,3 0-1,-3 65 0,10-109 11,1 1 0,0 0 0,0 0 1,0-1-1,1 1 0,-1-1 0,1 0 0,0 1 0,1-1 0,-1 0 0,1 0 0,0 0 0,0 0 0,0-1 0,0 1 0,0-1 0,1 0 0,0 0 0,0 0 0,0 0 0,0-1 0,0 0 0,0 0 0,8 3 0,7 3 0,0-1-1,1-1 0,-1-1 0,32 4 1,-16-4-85,1-1 1,-1-3-1,1 0 1,47-7 0,-80 6 65,0 0 0,0-1 0,0 1 0,0-1 0,0 0 0,0 0 0,0-1 0,0 1 0,0 0 0,0-1 0,-1 0 0,1 1 0,-1-1 0,1 0 0,-1 0 0,0-1 0,0 1 0,0 0 0,0-1 0,0 1 0,0-1 0,-1 0 0,1 0 0,1-4 0,-1-3-2,1 0 0,-2 0 0,0 0-1,0-1 1,0 1 0,-2-11 0,1 5-37,0 16-4,0-1 1,0 1-1,1 0 0,-1-1 1,0 1-1,1-1 1,-1 1-1,0 0 0,1-1 1,-1 1-1,0 0 1,1 0-1,-1-1 0,1 1 1,-1 0-1,0 0 1,1-1-1,-1 1 1,1 0-1,-1 0 0,1 0 1,-1 0-1,1 0 1,-1 0-1,1 0 0,-1 0 1,1 0-1,-1 0 1,0 0-1,1 0 0,-1 0 1,1 0-1,-1 0 1,1 0-1,-1 1 0,1-1 1,-1 0-1,0 0 1,1 1-1,-1-1 0,1 0 1,-1 0-1,0 1 1,1-1-1,-1 0 0,0 1 1,1-1-1,-1 1 1,0-1-1,0 0 0,1 1 1,-1-1-1,0 1 1,0-1-1,0 1 0,0-1 1,1 0-1,-1 1 1,0-1-1,0 1 0,0 10-1396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6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2 184,'0'0'740,"0"0"-314,0 0 54,0 0 255,0 0 134,0 0 3,0 0-104,0 0-98,0 0-91,0 0-61,0 0-88,-7-1-5599,3 4 3723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0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246 417 1824,'0'0'878,"0"0"-338,0 0-141,0 0-142,0 0-66,0 0-35,-4-1 1,-25-12 519,25 11-599,0-1 0,-1 1 0,1-1 1,-1 1-1,0 1 0,0-1 0,1 1 0,-1-1 0,-10 0 0,8 2-90,1 0-1,0 0 0,0 1 0,-1 0 1,1 0-1,0 1 0,0-1 0,0 1 1,0 0-1,0 1 0,1 0 1,-1-1-1,1 2 0,-1-1 0,1 1 1,0 0-1,0 0 0,1 0 0,-1 1 1,1-1-1,0 1 0,0 0 0,1 0 1,-1 1-1,1-1 0,0 1 1,1-1-1,-1 1 0,1 0 0,1 0 1,-1 0-1,1 1 0,-1 7 0,0-8-11,1-1 0,1 1 0,-1 0 0,1 0 0,0 0 0,0 0 0,0 0 0,1 0 0,0-1 0,0 1 0,1 0-1,0 0 1,0-1 0,0 1 0,4 5 0,-3-6-16,1-1 0,0 1-1,1-1 1,-1 0 0,1 0 0,0-1-1,0 1 1,0-1 0,0 0 0,0 0-1,1-1 1,-1 0 0,1 0 0,11 3-1,2-1-68,-1-1-1,0 0 0,1-2 1,-1 0-1,1-1 1,-1-1-1,1 0 0,33-8 1,-42 7 99,1 0 0,-1-1 0,0-1 0,-1 0 0,1 0 0,0 0 0,-1-2 0,0 1 0,0-1 0,-1 0 0,0-1 0,0 0 0,0 0 1,-1 0-1,0-1 0,12-18 0,-16 18 263,0-1 0,-1 0 1,1 1-1,-2-1 0,1 0 0,-1 0 1,-1 0-1,1 0 0,-1 0 0,-1 0 1,-2-12-1,3 20-254,0 1 0,0-1 0,-1 1 1,1-1-1,0 1 0,0-1 0,0 1 0,-1-1 1,1 1-1,0-1 0,-1 1 0,1 0 0,0-1 0,-1 1 1,1 0-1,-1-1 0,1 1 0,0 0 0,-1-1 0,1 1 1,-1 0-1,1 0 0,-1-1 0,1 1 0,-1 0 0,1 0 1,-1 0-1,1 0 0,-1 0 0,1 0 0,-1 0 0,1 0 1,-1 0-1,0 0 0,1 0 0,-1 0 0,1 0 0,-1 0 1,1 1-1,-1-1 0,1 0 0,0 0 0,-1 1 0,1-1 1,-1 0-1,1 0 0,-1 1 0,0 0 0,-20 15-448,-9 17 435,19-22 20,1 0 0,0 1 0,1 0 0,0 0 0,-13 26 0,21-36-10,0 0 0,0 0 0,1 0 0,-1 0 1,1 0-1,-1 0 0,1 0 0,0 0 0,0 0 1,0 1-1,0-1 0,0 0 0,0 0 0,1 0 1,-1 0-1,1 0 0,-1 0 0,1 0 0,0 0 1,0 0-1,0 0 0,0 0 0,0 0 0,0 0 1,1-1-1,-1 1 0,0 0 0,1-1 0,0 1 1,-1-1-1,1 0 0,0 0 0,-1 1 0,1-1 1,0 0-1,0 0 0,0-1 0,0 1 0,0 0 1,0-1-1,3 1 0,9 3 21,0-1-1,0 0 1,0-1 0,25 0 0,-18-2-130,0 0-1,0-1 1,0-1 0,0-1 0,0-1-1,0 0 1,-1-2 0,0-1 0,0 0-1,0-1 1,-1-1 0,0-1 0,-1-1-1,24-19 1,-19 13 119,-2-1 0,0-1 0,-2-1-1,0-1 1,26-37 0,-36 45 68,-1-1 1,-1 0-1,0 0 0,0 0 0,-2-1 1,0 0-1,0 0 0,-2 0 1,0-1-1,0 1 0,0-24 0,-3 3 282,-1-47 322,1 77-599,-1-1-1,0 1 0,-1-1 1,1 1-1,-1 0 0,-1 0 1,1 0-1,-1 0 1,0 0-1,-4-6 0,5 10-135,-1 1 0,1-1 0,0 0 0,-1 1-1,1-1 1,-1 1 0,0 0 0,1 0 0,-1 0-1,0 0 1,0 1 0,0-1 0,1 1 0,-1-1-1,0 1 1,0 0 0,0 0 0,0 0 0,0 1-1,-3 0 1,-2 0-95,-1 0-1,1 1 1,0 0-1,-1 1 1,-13 5-1,13-2 147,0 0 1,1 0-1,-1 1 0,1 0 0,1 1 0,-1 0 1,1 0-1,1 0 0,-1 1 0,1 0 0,1 0 1,0 1-1,0-1 0,1 1 0,0 0 0,1 0 1,0 1-1,-3 15 0,-1 19 73,2 1 1,2-1-1,2 47 0,2-64-34,-1-19-53,0 1-1,1-1 1,0 0-1,0 1 0,1-1 1,1 0-1,0 0 1,0 0-1,0 0 1,1-1-1,1 1 0,-1-1 1,1 0-1,1 0 1,0-1-1,0 0 1,0 0-1,1 0 0,13 11 1,-10-11-103,1-1 1,0 0-1,0 0 1,1-1 0,-1 0-1,1-1 1,0-1-1,0 0 1,1 0-1,-1-1 1,0-1-1,1 0 1,-1 0 0,21-3-1,-28 1 119,0 0-1,0 0 1,-1-1-1,1 0 1,0 1-1,-1-2 1,0 1-1,1 0 1,-1-1-1,0 0 1,4-3-1,42-42-209,-31 28-128,13-12-348,-2 3 147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1.1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17 1488,'0'0'822,"0"0"-162,0 0-279,0 0-211,0 0-132,0 0-28,-11-4-4,11 4-6,-6-2-2,1 0-1,-1 0 0,0 0 1,1 1-1,-1-1 0,0 1 0,0 1 1,0-1-1,0 1 0,0 0 0,0 0 1,0 1-1,0 0 0,0 0 1,0 0-1,0 1 0,1 0 0,-1 0 1,0 0-1,1 1 0,0 0 0,-8 5 1,2 1-12,1 0 0,0 1 0,0 0 0,1 1 0,0 0 0,-12 22 0,17-27 8,1 0-1,0 0 0,1 0 1,-1 0-1,1 1 0,1-1 1,-1 1-1,1-1 0,0 1 1,1-1-1,-1 1 0,1 0 1,0-1-1,1 1 0,0 0 1,2 9-1,-1-12 5,0-1-1,0 1 1,0-1-1,0 0 1,1 0-1,-1 0 1,1 0-1,0 0 1,0 0-1,0-1 1,0 0-1,0 1 1,1-1-1,-1 0 1,1-1-1,-1 1 1,1 0-1,0-1 1,0 0-1,-1 0 1,1 0-1,0-1 1,0 1-1,4-1 1,14 2-149,-1-1 0,43-3 0,-56 2 3,0-1 0,0-1-1,0 1 1,0-1 0,0-1 0,-1 1-1,1-1 1,-1-1 0,1 1-1,-1-1 1,7-6 0,-10 7 153,0 0 0,0 0 0,-1-1 0,0 1 0,0-1 0,0 0-1,0 0 1,0 0 0,-1-1 0,0 1 0,0 0 0,0-1 0,0 1 0,-1-1 0,0 0 0,0 0 0,0 1 0,0-1 0,-1-8 0,0 5 142,1 5-6,-1-1 1,0 1-1,0 0 0,0-1 1,0 1-1,0-1 0,-1 1 1,0-1-1,0 1 0,0 0 1,0-1-1,0 1 0,0 0 1,-1 0-1,0 0 0,0 0 1,0 0-1,0 0 1,-2-2-1,3 4-112,1 1-289,5 0 159,0 1 0,-1-1 0,1 1-1,0 0 1,-1 1 0,8 2 0,-9-3 42,1 1 0,0-1-1,-1 1 1,0 0 0,1 0 0,-1 1-1,0-1 1,0 1 0,0-1 0,-1 1-1,1 0 1,0 0 0,3 7 0,-4-8-3,-2-1 52,1-1-1,0 1 1,-1-1 0,1 1-1,0-1 1,0 1-1,-1-1 1,1 1 0,0-1-1,0 0 1,0 0-1,-1 1 1,1-1 0,0 0-1,0 0 1,0 0-1,0 0 1,0 0 0,0 0-1,-1 0 1,1 0-1,0 0 1,0 0 0,0-1-1,0 1 1,0 0-1,-1 0 1,1-1 0,0 1-1,0-1 1,-1 1-1,1-1 1,0 1 0,-1-1-1,2 0 1,25-24-21,-25 23 28,70-69-428,-46 46-197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1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1 600,'0'0'1096,"0"0"-241,0 0-301,0 0-289,0 22-110,0 165 210,1-164-277,0 37-156,-1-58 98,0 0 1,0 0-1,-1 0 0,1 1 1,-1-1-1,1 0 0,-1 0 1,1 0-1,-1 0 0,0 0 1,0 0-1,0 0 0,0-1 0,-1 1 1,1 0-1,0 0 0,-1-1 1,1 1-1,-1-1 0,0 0 1,-2 3-1,0-4 99,0 1 0,0-1 1,0 0-1,0 0 0,0 0 0,0-1 0,0 1 1,1-1-1,-1 0 0,0 0 0,0-1 0,0 1 1,1-1-1,-1 1 0,1-1 0,-1 0 0,-4-5 1,-31-11-202,5 10-1433,20 6-396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2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198 327 3169,'0'0'621,"0"0"-282,0 0 77,0 0-87,1-21-69,7-69-50,-7 80-166,1 0 0,0 0 0,1 0 0,0 0 0,6-12 0,-7 17 67,0 0 0,0 0 0,-1 1 1,1-2-1,-1 1 0,0 0 0,0 0 0,-1-8 0,0 12-94,-1 0 0,0 1 0,0-1 0,0 0-1,1 1 1,-1-1 0,0 1 0,0-1 0,0 1 0,0 0 0,0-1 0,0 1-1,0 0 1,0-1 0,0 1 0,0 0 0,-1 0 0,1 0 0,0 0-1,0 0 1,-1 1 0,-35-1-83,29 0 66,1 1-7,1 0-1,-1 0 0,1 1 1,-1 0-1,1 0 0,0 1 0,0-1 1,0 1-1,0 1 0,1-1 1,-1 1-1,1 0 0,0 0 0,0 1 1,0-1-1,0 1 0,1 0 1,0 0-1,-4 7 0,1-1-11,0-1 0,1 1 1,0 0-1,0 0 0,1 1 0,1 0 0,0 0 0,1 0 1,-3 17-1,5-19-33,0 0 0,0 0 0,1-1 0,1 1 0,0 0 0,3 17 0,-3-23 13,1-1 1,-1 0-1,1 1 1,-1-1 0,1 0-1,0 0 1,1 0-1,-1 0 1,0-1-1,1 1 1,-1 0 0,1-1-1,0 0 1,0 0-1,0 0 1,0 0-1,0 0 1,0 0-1,1-1 1,-1 0 0,6 2-1,-2-1 37,0 1 1,1-2-1,0 1 0,-1-1 1,1 0-1,0-1 1,0 0-1,-1 0 0,1 0 1,0-1-1,0 0 0,-1-1 1,1 0-1,-1 0 0,1-1 1,-1 1-1,0-2 0,0 1 1,0-1-1,-1 0 0,1 0 1,-1-1-1,0 0 0,0 0 1,-1 0-1,9-11 0,7-11 47,0-2 0,-2-1-1,-1-1 1,22-53 0,-11 24 16,-17 38-49,-7 15 17,-1-1 1,0 1 0,0 0 0,-1-1 0,0 0 0,-1 0 0,1 0-1,1-16 1,-4 24-36,0 0-1,0 0 1,0 0 0,0-1-1,0 1 1,0 0-1,-1 0 1,1 0-1,0 0 1,0-1 0,0 1-1,0 0 1,0 0-1,-1 0 1,1 0-1,0 0 1,0 0 0,0-1-1,0 1 1,-1 0-1,1 0 1,0 0-1,0 0 1,0 0 0,-1 0-1,1 0 1,0 0-1,0 0 1,0 0-1,-1 0 1,1 0 0,0 0-1,0 0 1,0 0-1,-1 0 1,1 0-1,0 1 1,0-1 0,0 0-1,-1 0 1,1 0-1,0 0 1,0 0-1,0 0 1,0 0 0,-1 1-1,1-1 1,0 0-1,0 0 1,0 0-1,0 0 1,0 1 0,0-1-1,0 0 1,-1 0-1,1 0 1,0 0-1,0 1 1,0-1 0,0 0-1,0 0 1,0 0-1,0 1 1,-9 10 11,0 7-14,1 1 0,1 0 0,1 1 0,1-1 0,1 1 0,0 0 1,1 0-1,2 1 0,0-1 0,2 32 0,0-47-14,-1 0 0,1 0 0,0 0 0,0-1 0,1 1-1,-1-1 1,1 1 0,0-1 0,0 1 0,0-1 0,1 0 0,0 0-1,-1 0 1,2 0 0,-1-1 0,0 1 0,1-1 0,-1 1 0,1-1 0,0-1-1,0 1 1,0 0 0,0-1 0,1 0 0,-1 0 0,1 0 0,-1-1 0,7 2-1,8 2-40,1-1 0,0-1 0,0-1-1,0 0 1,29-3 0,-43 1 83,1 0 0,-1-1 0,0 1 1,0-2-1,0 1 0,0-1 0,0 1 0,0-2 0,0 1 0,0-1 1,-1 0-1,0 0 0,1 0 0,-1-1 0,0 0 0,0 0 1,-1 0-1,1 0 0,-1-1 0,0 0 0,0 0 0,-1 0 1,0 0-1,6-11 0,-3 0 210,-1 0 1,0 0-1,-1-1 0,0 1 1,-2-1-1,0 0 0,-1-33 1,0 50-226,-1-1 0,0 0 0,0 0 1,0 1-1,0-1 0,0 0 0,-1 0 1,1 0-1,0 1 0,0-1 0,0 0 1,-1 0-1,1 1 0,0-1 0,-1 0 1,1 1-1,0-1 0,-1 0 0,1 1 1,-1-1-1,1 1 0,-1-1 0,0 1 1,1-1-1,-1 1 0,0-1 0,1 1 0,-1-1 1,0 1-1,1 0 0,-1-1 0,0 1 1,1 0-1,-1 0 0,0 0 0,0 0 1,0-1-1,1 1 0,-1 0 0,0 0 1,0 0-1,1 1 0,-1-1 0,0 0 1,0 0-1,0 0 0,1 0 0,-1 1 0,0-1 1,1 0-1,-1 1 0,0-1 0,1 1 1,-1-1-1,0 1 0,1-1 0,-2 2 1,-3 1-53,-1 0 1,1 0 0,0 1 0,0 0 0,-8 8-1,4-1 6,1 0 0,0 0 0,1 1-1,0 0 1,0 0 0,1 1-1,1-1 1,0 1 0,1 1-1,0-1 1,1 0 0,1 1 0,-1 24-1,3-35 11,1 0 0,0-1 0,0 1 0,0 0-1,0-1 1,0 1 0,1-1 0,-1 1 0,1-1-1,-1 0 1,1 0 0,0 0 0,0 0 0,0 0-1,0 0 1,1 0 0,-1-1 0,0 1 0,1-1 0,-1 1-1,1-1 1,-1 0 0,1 0 0,0 0 0,2 0-1,15 5-117,-1 0-1,26 3 0,-35-7 77,74 9-488,-55-8 113,1 1 1,32 10 0,-75-7-811,-14 0 1189,6-4-496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4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49 2208,'0'0'917,"0"0"-517,0 0-202,0 0-31,0 0-108,-1 3-92,-3 11 87,1 1 0,0 0 0,1 0 0,1 0 0,1 0 0,0 0 0,1 0 0,2 16 0,-1-5 53,9 87 126,-5-75-267,-2 1 0,-2 1-1,-1-1 1,-2 0-1,-8 51 1,5-77 27,0 1 1,-1-1-1,-11 20 1,10-20 6,0 0 1,1 1-1,-6 18 1,12-32-1,-1 0 1,0 0 0,0 0 0,0 0-1,0 0 1,0-1 0,0 1 0,0 0-1,0 0 1,0 0 0,0 0 0,0 0-1,0 0 1,1 0 0,-1 0 0,0 0-1,0 0 1,0 0 0,0 1 0,0-1-1,0 0 1,0 0 0,0 0 0,0 0-1,0 0 1,0 0 0,0 0 0,0 0-1,1 0 1,-1 0 0,0 0 0,0 0-1,0 0 1,0 0 0,0 0 0,0 0-1,0 0 1,0 0 0,0 0 0,0 1-1,0-1 1,0 0 0,0 0 0,0 0-1,0 0 1,0 0 0,0 0 0,0 0-1,0 0 1,0 0 0,0 0 0,0 0 0,0 0-1,0 1 1,0-1 0,0 0 0,0 0-1,0 0 1,8-9 53,9-14 41,-9 8-95,-1-1 1,-1 0-1,0 0 1,-1-1-1,-1 1 0,-1-1 1,3-28-1,-4-4-361,-6-70 0,0 90 266,-1 1 0,-1 0 0,-1 0-1,-14-33 1,-2-7 1025,23 67-916,-1-1 1,1 1 0,0-1-1,0 1 1,-1-1 0,1 1 0,0-1-1,0 1 1,1-1 0,-1 1-1,0 0 1,0-1 0,1 1 0,-1-1-1,1 1 1,-1-1 0,1 1-1,0 0 1,-1-1 0,1 1 0,0 0-1,0 0 1,0 0 0,0 0-1,0 0 1,0 0 0,0 0 0,2-2-1,45-20-289,-17 9 404,9-6 36,59-22 0,-18 9-165,-80 32-61,-1 1 12,0 0-94,0 0-114,0 2 205,0-1 1,0 0-1,-1 1 1,2-1-1,-1 0 1,0 1-1,0-1 1,0 0 0,0 1-1,1-1 1,-1 0-1,1 0 1,-1 0-1,1 1 1,-1-1-1,1 0 1,0 0-1,0 0 1,-1 0 0,1 0-1,0 0 1,0 0-1,1 1 1,54 12-1455,-28-11 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4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64 440,'0'0'2281,"0"0"-1066,0 0-581,0 0-246,0 0-157,10-8-203,0 1-62,-1 1 0,2 0 0,-1 0 1,1 1-1,-1 0 0,1 1 0,1 0 0,-1 1 0,1 0 0,-1 0 0,21 0 0,42 3-2921,-73 22 3091,1-17-815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5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1592,'0'0'823,"0"0"-272,0 0-114,0 0-54,0 0-103,0 0-64,4-2-48,13-6 71,-13 6 106,-4 2 112,0 0-48,0 16-414,0 243-521,0-258 423,0 0 0,0 1 0,0-1 0,0 0 1,0 0-1,0 1 0,0-1 0,0 0 0,1 0 0,-1 0 0,0 1 0,1-1 0,-1 0 0,1 0 0,-1 0 0,1 0 0,0 0 1,-1 0-1,1 0 0,0 0 0,0 0 0,1 1 0,9 3-1923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5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0 128 928,'0'0'1642,"0"0"-651,0 0-248,0 0-141,0 0-162,0 0-229,3-9-136,-2 3-77,0 1 1,1-1-1,0 1 1,0 0-1,0-1 1,1 1-1,0 0 1,0 1-1,0-1 1,0 0-1,1 1 1,0 0-1,0 0 1,0 0-1,0 0 1,1 1-1,0-1 1,-1 1-1,1 0 1,0 1-1,0-1 1,1 1-1,7-2 1,-5 1-55,0 2 0,1-1 1,-1 1-1,1 1 0,10-1 0,-17 1 37,0 0-1,0 0 1,-1 0 0,1 1-1,0-1 1,0 0-1,-1 1 1,1-1-1,0 1 1,-1-1-1,1 1 1,-1 0-1,1-1 1,-1 1 0,1 0-1,-1 0 1,1 0-1,-1 1 1,0-1-1,1 0 1,-1 0-1,0 1 1,0-1 0,0 1-1,0-1 1,0 1-1,-1-1 1,1 1-1,0-1 1,0 4-1,0 6 62,0 1 0,-1-1 0,0 0 0,-1 1 0,0-1 0,-1 1 0,0-1 0,-1 0 0,0 0 0,-1 0 0,0 0 0,0-1 0,-8 13 0,2-2-46,9-18 1,-9 32-206,10-35 68,0 0 30,19-1-294,-11-2 390,1-1 0,-1 1 1,0-1-1,0-1 0,0 0 0,-1 0 0,0 0 1,0-1-1,0 0 0,0 0 0,-1-1 1,0 0-1,6-9 0,1-2 94,-1-1 0,-1-1 0,-1 0 0,9-24 0,-12 22-8,10-19 390,-17 41-463,1 0 0,-1 0 0,1 0-1,-1 0 1,1 0 0,-1-1 0,1 1 0,-1 0-1,1 1 1,-1-1 0,1 0 0,-1 0 0,1 0-1,-1 0 1,1 0 0,-1 0 0,0 0 0,1 1-1,-1-1 1,1 0 0,-1 0 0,0 1 0,1-1 0,-1 0-1,1 1 1,-1-1 0,0 0 0,0 1 0,1-1-1,-1 0 1,0 1 0,1-1 0,-1 1 0,0-1-1,0 1 1,0-1 0,0 0 0,1 2 0,11 19 11,-11-19-9,31 70 94,-26-55-86,1 0 1,0-1-1,2 0 1,-1 0-1,2-1 0,0 0 1,13 14-1,-21-27-47,0 0 0,0-1 0,0 1 0,0-1 0,1 0 0,-1 0 0,0 0 0,1 0 0,-1 0 0,1 0 0,0-1 0,-1 1 0,1-1 0,-1 1 0,1-1-1,0 0 1,-1 0 0,1 0 0,0-1 0,-1 1 0,4-1 0,-2 0-116,0-1 0,1 1 0,-1-1 0,0 0 0,0 0-1,0 0 1,0 0 0,0 0 0,-1-1 0,1 0 0,3-3 0,10-16-1815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6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24 880,'0'0'1817,"0"0"-837,0 0-469,0 0-102,0 0-46,0 0-19,-31-19 547,25 18-900,0-1 1,1 2 0,-1-1 0,0 0 0,0 1 0,0 0-1,1 1 1,-1-1 0,0 1 0,0 0 0,1 1-1,-1-1 1,1 1 0,-1 0 0,1 0 0,0 1 0,0 0-1,-7 5 1,7-4-7,1 0-1,0 1 0,0 0 1,1 0-1,-1 0 0,1 0 1,0 0-1,1 1 0,-1-1 1,1 1-1,0 0 0,1 0 1,-1-1-1,1 1 0,0 0 1,1 0-1,-1 10 0,1-6-50,-1 0-1,2 0 0,-1-1 0,1 1 1,1 0-1,-1-1 0,2 1 1,-1-1-1,6 11 0,-6-16 12,1 1 1,-1-1-1,1 0 0,0 0 0,1-1 0,-1 1 1,1 0-1,-1-1 0,1 0 0,0 0 0,1 0 1,-1-1-1,0 1 0,1-1 0,-1 0 0,1 0 1,0-1-1,-1 1 0,10 1 0,-7-2 23,0 1 0,0-1 1,0 0-1,0-1 0,0 0 0,0 0 0,12-1 0,-17 0 44,0 0 0,1 1-1,-1-1 1,0 0-1,0 0 1,0 0 0,0-1-1,0 1 1,0 0 0,0-1-1,0 0 1,0 1 0,-1-1-1,1 0 1,-1 0-1,1 0 1,-1 0 0,0 0-1,1 0 1,-1 0 0,0 0-1,0 0 1,-1-1 0,2-3-1,1-6 50,16-49-74,-18 59 2,0-1 0,1 0 0,-1 0-1,0 1 1,1-1 0,-1 1 0,1-1 0,0 1-1,0 0 1,0-1 0,0 1 0,0 0-1,1 0 1,-1 1 0,1-1 0,4-2-1,-6 3 2,0 1 0,0 0 0,0 0 0,0-1-1,0 1 1,0 0 0,0 0 0,0 0 0,0 0-1,1 0 1,-1 0 0,0 1 0,0-1 0,0 0-1,0 0 1,0 1 0,0-1 0,0 1-1,0-1 1,-1 1 0,1-1 0,0 1 0,0 0-1,0-1 1,0 1 0,0 1 0,1 0-2,0 1 0,-1-1 1,1 1-1,-1 0 0,0 0 0,1 0 1,-1 0-1,-1 0 0,2 3 0,0 9 124,0 0 0,0 28-1,-2-40-58,-1 15 113,1-15-192,-1 1-1,1 0 1,0 0-1,1 0 1,-1-1-1,1 1 1,-1 0-1,3 5 1,-2-8-31,0 1 1,0-1-1,0 0 1,0 0-1,0 0 1,0 0-1,0 0 1,0 0-1,0-1 0,1 1 1,-1 0-1,0-1 1,0 1-1,1-1 1,-1 1-1,1-1 1,-1 1-1,0-1 1,1 0-1,-1 0 0,1 0 1,-1 0-1,1 0 1,-1 0-1,1 0 1,2-1-1,0 0 16,-1 0 0,1 0-1,0 0 1,0-1 0,0 1-1,-1-1 1,1 0 0,-1 0-1,1 0 1,-1 0 0,0-1-1,0 0 1,5-4 0,2-3-306,11-8-307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7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1664,'0'0'1597,"0"0"-477,0 0-373,0 0-474,0 0-457,29-10-640,-25 11 844,0 0 0,-1 0-1,1 1 1,0 0 0,0-1 0,-1 1 0,1 1-1,-1-1 1,1 0 0,-1 1 0,0 0-1,0-1 1,0 1 0,0 1 0,-1-1 0,1 0-1,-1 1 1,0-1 0,0 1 0,0-1 0,-1 1-1,1 0 1,-1 0 0,0 0 0,2 8 0,1 8 148,-1 1 1,-1-1 0,-1 36 0,-1-51-155,0 0 65,-1-1 0,0 1 0,0-1-1,0 1 1,0 0 0,-1-1 0,1 0 0,-4 5-1,3-4-99,0-1-1,0 0 0,1 1 0,-1 0 0,1-1 0,0 1 0,0 0 0,0 5 0,2-9-7,-1 0 0,0 0 0,1-1 0,-1 1 0,0 0-1,1-1 1,-1 1 0,1 0 0,-1-1 0,1 1 0,0-1 0,-1 1-1,1-1 1,0 1 0,-1-1 0,1 1 0,0-1 0,-1 1 0,1-1-1,0 0 1,0 0 0,-1 1 0,1-1 0,0 0 0,0 0 0,0 0-1,-1 0 1,1 0 0,0 0 0,1 0 0,32 0-114,-25 0 122,-2 0-8,0 0 1,0 0-1,0-1 0,0 0 0,0-1 0,0 0 0,0 0 0,0 0 0,0-1 0,-1 1 0,1-2 0,-1 1 0,0-1 0,6-4 0,-8 4 25,0 0 0,0-1-1,0 1 1,0-1-1,-1 0 1,0 1 0,0-2-1,0 1 1,-1 0-1,0 0 1,0-1-1,0 0 1,0 1 0,-1-1-1,0 0 1,0 0-1,0-9 1,-1-100-99,3 116 30,0 1 0,0-1 0,0 1 0,-1 0 0,1 0 0,0 0 0,-1 0 0,3 3 0,3 8 98,-1-1 0,-1 1 0,-1 0 0,0 0 0,5 21 1,-7-23 29,0 1-1,1-1 1,0 0 0,1-1 0,0 1 0,0-1 0,1 0 0,13 16 0,-15-23-85,0 0 0,0 0-1,1-1 1,-1 1 0,1-1 0,-1-1-1,1 1 1,0 0 0,0-1 0,0 0-1,0 0 1,-1-1 0,1 1-1,1-1 1,-1 0 0,0-1 0,0 1-1,-1-1 1,10-2 0,8-8-690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7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5 672,'0'0'2131,"0"0"-902,0 0-663,0 0-183,0 0-127,0 0-64,-3-1-97,-9-1-67,9 1 7,3 1-21,0 0 4,0 0 28,0 0-23,0 0-14,0 0-3,0 0-22,0 0-47,0 0-24,0 0-37,0 1 84,1 0 1,-1 1-1,1-1 0,-1 0 0,1 0 0,0 0 0,0 0 1,-1 1-1,1-1 0,0 0 0,0-1 0,0 1 1,0 0-1,0 0 0,0 0 0,0-1 0,1 1 1,-1 0-1,0-1 0,0 1 0,1-1 0,-1 1 0,0-1 1,0 0-1,1 0 0,-1 1 0,0-1 0,2 0 1,48 4 201,-42-3-199,-7-1 35,-1 0 1,1 0 0,0 0 0,0 0 0,0 0 0,-1 0 0,1 1 0,0-1 0,0 1-1,-1-1 1,1 1 0,0 0 0,-1 0 0,1 0 0,-1 0 0,1 0 0,-1 0 0,1 0-1,-1 0 1,0 0 0,2 3 0,-1-1-19,-1 1 0,0 0 0,-1-1 0,1 1 0,-1-1-1,1 1 1,-1 0 0,0 0 0,-1 3 0,1 0 8,0-1 28,-1-1-1,-1 0 1,1 0-1,-1 0 1,1 0 0,-2 0-1,1 0 1,0-1-1,-1 1 1,0-1-1,0 1 1,0-1 0,-1 0-1,1 0 1,-1 0-1,-4 3 1,-14 11 153,-39 26 1,48-35-166,-23 13 38,24-15-27,0 0-1,1 1 0,-1 0 1,1 1-1,1 0 1,-12 13-1,25-28 15,-1 1-1,-1-1 1,1 1 0,-1-1-1,0 0 1,0 1 0,-1-13-1,26 20-17,-10 5 8,-2 1 0,1 1-1,16 13 1,-19-13-18,0-1 0,1 0 0,0 0 0,0-1 0,23 8 0,-14-10-56,0 0-1,0-1 0,1-1 0,-1-1 1,1-1-1,0-2 0,-1 0 0,1-1 1,29-7-1,-46 8 88,-1-1 0,-1 0 0,1 0 1,0 0-1,0-1 0,-1 0 0,0 0 0,1 0 0,-1 0 0,0-1 1,6-7-1,-9 10 4,0 0 1,0-1 0,0 1-1,-1-1 1,1 1 0,0-1 0,-1 1-1,1-1 1,-1 0 0,0 1-1,1-1 1,-1 0 0,0 1-1,0-1 1,0 0 0,0 1-1,-1-1 1,1 0 0,0 1-1,-1-1 1,1 1 0,-1-1-1,1 0 1,-1 1 0,0-1 0,0 1-1,1 0 1,-1-1 0,0 1-1,0 0 1,-1-1 0,1 1-1,0 0 1,0 0 0,-1 0-1,1 0 1,0 0 0,-1 0-1,1 0 1,-2 0 0,-56-35 1166,58 35-1193,1 0-166,0 1-146,0 0-140,26 3-2136,-17 3 588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7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13 288,'0'0'952,"0"0"-410,0 0-125,0 0-187,0 0-136,0 0 46,-13-2 31,-40-8 64,51 10-221,1-1 1,-1 1 0,0 0-1,0 0 1,0 1 0,0-1-1,1 0 1,-1 1 0,0-1 0,0 1-1,0-1 1,1 1 0,-1 0-1,0 0 1,1 0 0,-1 0-1,1 0 1,-1 0 0,1 0-1,-1 0 1,1 0 0,0 1 0,0-1-1,0 1 1,0-1 0,0 1-1,0-1 1,0 1 0,0 0-1,0-1 1,1 1 0,-2 3-1,-1 5 71,1 0 0,0-1 0,1 1 0,-1 13 0,1-18-78,0 9-141,0 0-1,0 0 1,2 0 0,-1 0 0,2 0-1,5 25 1,-5-35 97,-1 0 0,1-1 0,0 1 0,0 0 1,0-1-1,0 0 0,1 1 0,-1-1 0,1 0 0,0-1 0,0 1 0,0 0 0,0-1 0,1 1 1,-1-1-1,1 0 0,-1 0 0,1-1 0,0 1 0,-1-1 0,1 1 0,0-1 0,0-1 1,0 1-1,0 0 0,0-1 0,0 0 0,5 0 0,1 1 1,-1-1-1,1 0 1,-1-1 0,1 0-1,-1 0 1,0-1-1,0 0 1,0 0 0,0-1-1,0-1 1,0 1 0,-1-1-1,1-1 1,-1 0-1,0 0 1,0 0 0,-1-1-1,0 0 1,0-1-1,0 0 1,-1 0 0,0 0-1,0 0 1,5-11 0,3-6 649,-1 1 0,11-31 1,12-20 1800,-34 145-2669,-1-46 216,-2-16-93,1 0 1,0-1-1,0 1 0,1 0 1,0-1-1,1 1 1,0-1-1,0 1 1,0-1-1,1 0 1,1 0-1,7 15 0,-2-16-1575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8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86 1120,'0'0'2155,"0"0"-1096,0 0-416,0 0-311,0 0-98,0 0-65,-7-12-92,0-2-69,5 9-9,0 0 1,-1 0-1,0 1 1,0-1-1,0 0 1,0 1-1,0 0 1,-1 0-1,-5-5 1,8 8-8,0 0 0,0 0 0,-1 0 0,1 1 0,0-1 0,0 0 0,0 1 0,-1-1 0,1 1 0,0-1 0,-1 1 0,1-1 1,0 1-1,-1 0 0,1 0 0,-1 0 0,1 0 0,0 0 0,-1 0 0,1 0 0,-1 0 0,1 0 0,-3 1 0,1 1 7,0-1-1,0 1 1,0 0-1,0-1 1,0 2 0,0-1-1,1 0 1,-1 0 0,-3 4-1,-3 6 16,0 0 0,1 1 0,-10 17 0,-14 45 57,30-70-106,0 0 1,1 0-1,0 0 0,0 0 0,0 1 1,1-1-1,-1 0 0,1 1 1,1-1-1,-1 0 0,1 1 0,0-1 1,1 6-1,-1-10 12,0 0 0,0 0 0,0 0 0,1 0 0,-1 0 0,0-1 0,0 1 0,0 0 1,1-1-1,-1 1 0,0-1 0,1 1 0,-1-1 0,1 0 0,-1 0 0,0 1 0,1-1 0,-1 0 0,3-1 0,38 1-175,-28-1 79,-6 2 22,0-1 0,0 0 0,0-1 0,0 0 0,0 0 0,0-1 0,0 0 0,0 0 0,0-1 1,-1 0-1,1 0 0,-1-1 0,0 0 0,0 0 0,0-1 0,-1 1 0,12-12 0,-10 4 903,-7 12 71,-2 2-801,1 1 0,-1-1 0,1 1 0,-1 0 0,1-1 0,0 1 0,0-1 0,1 1 0,-1 0 0,2 4 0,-1 1-187,1 0-1,0 1 1,1-1-1,0 0 1,1-1-1,-1 1 1,1 0-1,1-1 1,0 0-1,0 0 1,0 0-1,8 7 1,1-3-1177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9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0 112 1176,'0'0'2183,"0"0"-1225,0 0-619,0 0-309,0 0-122,3-3-129,1 0 183,0 1 0,0-1 0,0 0 0,1 1-1,-1 0 1,0 0 0,1 1 0,-1-1 0,1 1 0,0 0 0,0 0 0,-1 0 0,8 0-1,-10 1 37,0 0-1,0 0 1,0 0-1,0 0 0,0 0 1,0 0-1,0 1 0,0-1 1,0 0-1,0 1 0,0 0 1,0-1-1,0 1 1,-1 0-1,1 0 0,0 0 1,-1 0-1,1 1 0,0-1 1,-1 0-1,1 0 1,-1 1-1,0-1 0,0 1 1,1 0-1,-1-1 0,0 1 1,0 0-1,0 0 1,-1-1-1,1 1 0,0 0 1,-1 0-1,1 0 0,-1 0 1,1 3-1,-1 13 47,-1 0-1,-1 0 1,0-1 0,-7 27-1,4-25-113,2 1 0,-3 39 0,9-58 8,1 0 0,-1 0 0,1 0 0,0 0 0,-1-1-1,1 1 1,-1-1 0,1 0 0,0 0 0,-1-1 0,1 1 0,-1-1 0,5-1 0,0-1 66,0-1 0,0 0 0,0-1 0,-1 0 0,0 0 0,0-1 0,0 0 0,-1 0 0,10-12 0,-1-1 196,-1 1 1,19-33-1,-26 39 129,-1 0-1,0-1 1,0 0-1,-1 0 1,-1 0-1,0-1 1,-1 1-1,2-28 1,-5 40-137,1 19-475,2 2 261,0 0 1,1 0-1,1-1 0,1 0 0,14 32 1,-17-45-4,0 0 0,1-1 1,-1 0-1,1 1 1,0-1-1,1-1 0,-1 1 1,1 0-1,9 6 1,-11-9-4,0 0 0,1-1 1,0 1-1,-1-1 1,1 1-1,0-1 0,0 0 1,0 0-1,-1-1 0,1 1 1,0-1-1,0 0 1,0 0-1,0 0 0,0-1 1,0 1-1,5-2 1,-5 0 26,1 0 0,-1 0 1,0 0-1,0-1 1,0 0-1,0 1 0,-1-1 1,1 0-1,-1-1 1,1 1-1,-1-1 0,0 0 1,0 1-1,-1-1 1,1 0-1,-1-1 0,2-4 1,5-9 159,-2-1-1,9-31 1,-16 50-154,1 0 0,-1-1 0,0 1-1,1 0 1,-1 0 0,0 0 0,0-1 0,1 1 0,-1 0-1,0 0 1,1 0 0,-1 0 0,1 0 0,-1 0 0,0 0 0,1 0-1,-1 0 1,0 0 0,1 0 0,-1 0 0,0 0 0,1 0 0,-1 0-1,0 0 1,1 0 0,-1 0 0,0 0 0,1 0 0,-1 0 0,0 1-1,1-1 1,-1 0 0,0 0 0,0 0 0,1 1 0,-1-1 0,0 0-1,0 1 1,1-1 0,-1 0 0,0 0 0,0 1 0,0-1-1,1 0 1,-1 1 0,0-1 0,0 0 0,0 1 0,0-1 0,0 1-1,14 16-79,-14-17 92,12 18 3,1 0 0,0-2-1,19 19 1,-27-31-84,-1 0-1,1 0 1,1 0 0,-1-1 0,0 0-1,1 0 1,0 0 0,-1 0 0,1-1-1,0 0 1,0 0 0,1-1 0,-1 0-1,0 0 1,9 0 0,-10 0 26,-1-1 1,0 0 0,0 0 0,0-1-1,1 1 1,-1-1 0,0 0-1,0 0 1,0 0 0,0-1 0,0 1-1,0-1 1,0 0 0,-1 0-1,1 0 1,-1-1 0,1 1-1,-1-1 1,0 0 0,0 0 0,0 0-1,0 0 1,-1 0 0,1-1-1,-1 1 1,0-1 0,0 0-1,0 0 1,0 0 0,1-6 0,2-8 109,0 0 1,-1 0 0,-1 0 0,-1 0-1,-1-1 1,0 1 0,-3-21 0,2 7 7,0 32-78,0-1 0,0 0-1,0 1 1,0-1 0,0 1 0,0-1-1,0 1 1,0-1 0,0 1-1,0-1 1,-1 1 0,1-1-1,0 1 1,0-1 0,-1 1 0,1-1-1,0 1 1,0-1 0,-1 1-1,1 0 1,-1-1 0,1 1-1,0 0 1,-1-1 0,1 1 0,-1 0-1,1-1 1,-1 1 0,1 0-1,-1 0 1,1-1 0,-1 1-1,1 0 1,-1 0 0,1 0 0,-1 0-1,1 0 1,-1 0 0,1 0-1,-1 0 1,1 0 0,-1 0-1,0 0 1,1 0 0,-1 0 0,1 0-1,-1 1 1,1-1 0,-1 0-1,1 0 1,-1 1 0,1-1-1,0 0 1,-1 1 0,1-1 0,-1 0-1,0 1 1,-26 22-41,19-10 22,0 0 0,1 1 0,1 0-1,0 0 1,1 1 0,0 0 0,1 0-1,1 0 1,0 0 0,1 1 0,1-1-1,1 0 1,0 1 0,4 28 0,-3-40 1,0 0 0,1 0-1,0 0 1,0-1 0,0 1 0,0-1 0,0 1 0,0-1 0,1 0 0,0 0 0,0 0 0,0 0 0,0 0 0,0-1 0,0 1 0,1-1 0,-1 0 0,1 0 0,0 0 0,-1-1 0,1 1 0,0-1 0,0 0-1,0 0 1,0 0 0,5 0 0,8 2-380,1-1 1,0-1-1,0-1 0,27-2 0,-12-3-1719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09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1 440,'0'0'1610,"0"0"-498,0 0-46,0 0-318,0 0-308,0 0-203,4 0-268,0 0 0,1-1-1,-1 2 1,0-1 0,1 0-1,-1 1 1,5 1-1,-6 1 27,0 1 0,0-1 0,0 1 0,0 0 0,-1 0 0,0 0-1,1 0 1,-2 0 0,1 1 0,0-1 0,-1 1 0,0-1 0,0 1-1,0-1 1,0 9 0,-1 81 148,-2-56-139,2-37-19,0-1 1,0 1 0,0 0 0,0 0-1,1-1 1,-1 1 0,0 0 0,0 0 0,0-1-1,1 1 1,-1 0 0,0-1 0,1 1-1,-1 0 1,0-1 0,1 1 0,-1-1 0,1 1-1,-1 0 1,1-1 0,-1 1 0,1-1-1,0 1 1,-1-1 0,1 0 0,-1 1 0,1-1-1,1 1 1,24-1-710,-21-1 611,1-1-1,-1 1 1,1-1-1,-1 0 1,0-1-1,0 1 1,6-5-1,4-10 235,-1-1 0,-1-1 0,0 0 0,-2 0 1,16-35-1,-23 46 1667,-3 17-1772,0 1 0,1-1 0,0 0 0,1 0-1,0 0 1,0 0 0,1-1 0,0 1 0,1-1 0,-1 0-1,2 0 1,-1-1 0,12 12 0,-9-11-258,1-1 1,0 0-1,0 0 0,1-1 1,0-1-1,0 1 0,0-2 1,1 1-1,0-2 0,19 5 1,8 0-2228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10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1 208,'0'0'432,"0"0"-432,0 0-72,0 0-336</inkml:trace>
  <inkml:trace contextRef="#ctx0" brushRef="#br0" timeOffset="1">135 1 408,'5'100'936,"-19"-62"-72,-2 10-287,-1 4-137,1 5-152,2-3 0,0 3-16,3-3 0,-1-3-184,5-3-8,0-4-80,2-7-56,1-5-384,1-7-576,3-10-297,0-7-95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7:10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1280,'0'0'1203,"0"0"-417,0 0-324,0 0-288,0 0-177,2 3-17,12 18 50,1-2 0,1 1 0,20 18 0,-27-30-44,1 0 0,0 0 0,0-1 0,1-1 0,0 0 0,0 0 0,0-1 0,18 5-1,6-2-65,-26-6 88,-1-1 0,0 1 0,1 1 0,-1-1 0,-1 1 0,15 8 0,-21-9 108,-1 0 0,0-1-1,0 1 1,0 0 0,0 0-1,0 0 1,0 0-1,0-1 1,-1 1 0,1 0-1,-1 0 1,1 0-1,-1-1 1,0 1 0,0 0-1,0-1 1,-1 3 0,-3 8 424,4-7-572,-1-1 0,2 0-1,-1 1 1,0-1-1,1 0 1,0 1-1,0-1 1,0 1 0,1-1-1,-1 1 1,1-1-1,0 0 1,0 0-1,3 7 1,-2-9 11,0 1-1,0-1 1,0 0 0,0 0-1,1 1 1,-1-2-1,1 1 1,-1 0 0,1 0-1,0-1 1,-1 0 0,1 1-1,0-1 1,0 0 0,0 0-1,0-1 1,0 1 0,0-1-1,0 1 1,7-1 0,-8 0 37,10 2 35,0-2 0,0 1 0,0-1 0,0-1 0,18-3-1,-27 3-1,0 0-1,0 0 1,0 0-1,0 0 0,-1-1 1,1 1-1,0-1 0,-1 1 1,1-1-1,-1 0 1,0 0-1,0 0 0,0 0 1,0-1-1,0 1 0,0-1 1,0 1-1,-1-1 1,1 1-1,-1-1 0,0 0 1,0 0-1,0 0 0,0 0 1,0 0-1,-1 0 1,1-3-1,2-29 270,-1-59 0,-2 58-315,0 33-33,0 0 1,0-1 0,0 1 0,0 0 0,-1-1-1,1 1 1,-1 0 0,0 0 0,0-1-1,0 1 1,-1 0 0,1 0 0,-1 0-1,1 0 1,-1 1 0,0-1 0,0 0-1,-1 1 1,1-1 0,0 1 0,-1 0 0,1 0-1,-1 0 1,0 0 0,0 0 0,0 1-1,0-1 1,0 1 0,0 0 0,0-1-1,0 2 1,0-1 0,-5-1 0,1 1-69,-1 1 1,1 0 0,0 0-1,-1 0 1,1 1 0,0 0-1,-1 0 1,1 1 0,0 0-1,0 0 1,0 1 0,1 0-1,-12 6 1,-25 20-1443,3-2-1289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1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1 488,'0'0'1212,"0"0"-414,0 0-309,0 0-182,0 0-134,0 0-135,0 0-33,0 0-8,0 0 6,0 0 8,0 0 97,0 0 189,0 0 155,0 0 32,0 0-33,0 0-96,0 0-44,0 0-125,0 0-66,0 0-85,0 0-26,0 0-3,0 0-21,0 0-28,0 0 39,0 0 19,0 0 20,0 0-10,0 0 32,0 0 14,0 0 52,0 0-49,0 0 0,0 0-52,0 0-6,0 0 22,0 0-48,0 0-58,31 25 20,-22-20 49,0 0 0,1-1-1,-1 0 1,1 0-1,0-1 1,1 0 0,-1-1-1,0 0 1,20 1 0,11-2 19,47-5 0,-75 3-11,8-2-2,-1 0-1,28-9 0,-7 1-14,-64 67 1718,-221 479-1649,235-496 253,4-16-4995,5-23 2745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2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2833,'0'0'1429,"0"0"-517,0 0-330,0 0 3,0 0-53,0 0-130,31-14-94,7 11-976,68 4 0,-37 1-2041,-66-2 1261,-3 4-250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2.7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0 512,'0'0'712,"0"0"-536,0 0-168,0 0-8,0 0-8,0 0-520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3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32 1664,'0'0'1389,"0"0"-552,0 0-247,0 0-150,0 0-162,0 0-175,-16-19 1307,16 19-1395,0 0-1,-1-1 1,1 1 0,0 0 0,0 0 0,0 0 0,-1-1-1,1 1 1,0 0 0,0 0 0,0-1 0,0 1 0,-1 0-1,1 0 1,0-1 0,0 1 0,0 0 0,0 0-1,0-1 1,0 1 0,0 0 0,0 0 0,0-1 0,0 1-1,0 0 1,0-1 0,0 1 0,0 0 0,0 0 0,0-1-1,0 1 1,0 0 0,0-1 0,0 1 0,1 0 0,-1 0-1,0-1 1,0 1 0,0 0 0,0 0 0,1 0 0,-1-1-1,0 1 1,0 0 0,0 0 0,1 0 0,-1 0-1,0-1 1,0 1 0,1 0 0,-1 0 0,0 0 0,0 0-1,1 0 1,-1 0 0,1 0 0,26 1-73,29 12-244,-17 1 301,-23-8-162,0 0 1,1-1-1,0 0 1,0-2-1,0 0 1,27 1-1,-50 22 280,-1-1-1,-20 44 0,26-67-105,-67 150 308,41-95-100,1 1 0,4 1-1,-21 80 1,42-122-169,0-7-92,0-16-997,-1-32-1076,0 19 675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8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1 264,'0'0'995,"0"0"-308,0 0-215,0 0-165,0 0-209,0-1-44,1 1 0,0 0 0,0 0 0,0 0-1,-1 0 1,1 0 0,0 0 0,0 0 0,0 0-1,0 1 1,-1-1 0,1 0 0,0 0 0,0 1-1,-1-1 1,1 0 0,0 1 0,0-1 0,0 1-1,3 22 179,0-1-1,-2 1 1,0 0-1,-2 29 0,-1-26-121,2 1-1,0-1 1,6 29 0,-4-44-109,1 4 30,-1 0 1,-1 1-1,1 17 0,-3-33-88,0 0-49,0 0-512,0 0-797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4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90 2801,'0'0'1097,"0"0"-503,0 0-261,0 0-145,0 0-99,0 0-13,17-1-36,287-48 96,-184 18-1868,-86 22 198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4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373 28 592,'0'0'1183,"0"0"-231,0 0-198,0 0-111,0 0-86,0 0-72,-11-25 1192,0 23-1638,1 2 0,-1-1 1,0 1-1,1 1 0,-1 0 1,1 0-1,-1 1 0,1 0 0,0 1 1,0 0-1,0 1 0,0 0 1,1 1-1,-1 0 0,1 0 1,0 1-1,-15 13 0,7-6-66,1 2 1,0 0-1,1 1 0,1 0 0,0 1 1,1 1-1,-19 34 0,27-41 17,1-1 0,0 1 0,0 0 0,1 0 0,0 1 0,1-1 0,-1 15 0,3-21 6,-1 0-1,1 0 1,1 0 0,-1 0 0,1 0 0,0 0 0,0 0 0,0 0 0,0 0 0,1 0-1,0 0 1,0-1 0,1 1 0,-1-1 0,1 1 0,0-1 0,0 0 0,6 6 0,1-2-10,1 1 1,1-1-1,-1-1 1,1 0 0,1-1-1,-1 0 1,1-1 0,0 0-1,20 4 1,-4-3-147,0-2 0,1-1 0,40 0 0,-68-3 158,1 0-1,-1 0 1,0 0 0,0 0-1,1 0 1,-1 0-1,0-1 1,1 1 0,-1-1-1,0 0 1,0 0 0,0 1-1,0-1 1,0-1 0,0 1-1,0 0 1,0 0-1,0-1 1,0 1 0,-1-1-1,1 1 1,-1-1 0,1 0-1,-1 0 1,1 0 0,-1 0-1,0 0 1,0 0-1,0 0 1,0 0 0,-1 0-1,1 0 1,0-1 0,-1 1-1,1-3 1,-1 1 47,0-1-1,0 1 1,-1-1 0,1 1 0,-1-1-1,0 1 1,-1-1 0,1 1 0,-1 0-1,1 0 1,-1-1 0,-1 1 0,1 1-1,0-1 1,-1 0 0,0 1-1,-4-6 1,4 6-48,-1-1-1,1 1 0,-1 0 0,0 0 1,0 0-1,0 0 0,0 0 1,0 1-1,0 0 0,-1 0 1,1 0-1,-10-2 0,10 4-16,0 0 0,0 1-1,-1-1 1,1 1 0,0 0-1,0 0 1,0 0 0,0 1-1,0-1 1,0 1 0,0 0-1,1 0 1,-1 0-1,0 1 1,-3 3 0,-2 0-3,1 0 1,1 1 0,-1 0-1,1 0 1,-7 9-1,12-13-56,-1 0-1,1 1 1,0-1-1,1 1 1,-1-1-1,0 1 1,1 0-1,0 0 1,0 0 0,0-1-1,0 1 1,1 0-1,0 0 1,0 0-1,0 0 1,0 4-1,1-6 16,-1 0 0,1-1 0,0 1 1,0-1-1,-1 1 0,1-1 0,0 0 0,0 1 0,0-1 0,0 0 0,1 0 1,-1 0-1,0 0 0,1 0 0,-1 0 0,0 0 0,1 0 0,-1 0 0,1 0 1,-1-1-1,1 1 0,0-1 0,2 1 0,43 9-1239,-41-10 974,33 4-1771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6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48 1112,'0'0'487,"0"0"-242,0 0 3,0 0-18,0 0 67,0 0 207,0-8 136,2-24-47,-2 24-113,0 8-106,0 0-143,-35 5 57,11 11-216,1 1 1,0 1-1,2 1 0,-38 42 1,15-15 167,20-24-134,13-12-35,0-1 0,1 2 0,1-1 0,-17 25 0,79-23-454,1 23 325,-46-28-187,1-1 0,-1 0 0,1-1 0,19 9 0,-27-13 166,1-1 0,-1 0 0,1 1 0,-1-1-1,1 0 1,0 1 0,-1-1 0,1 0-1,-1 0 1,1 0 0,0-1 0,-1 1 0,1 0-1,-1-1 1,1 1 0,-1-1 0,1 1-1,-1-1 1,1 0 0,-1 1 0,0-1 0,1 0-1,-1 0 1,0 0 0,1 0 0,-1 0 0,1-2-1,24-40 666,-17 24-134,-2 8 1073,-9 21-225,-2 7-1550,-7 29 314,-31 75-1,27-82-31,1 1 0,-14 68 0,29-89-673,-1-19 587,1 0 0,-1 0 0,0 0 0,0 0-1,1 1 1,-1-1 0,0 0 0,1 0 0,-1 0-1,0 0 1,0 0 0,1 0 0,-1 0 0,0 0 0,1 0-1,-1 0 1,0 0 0,1 0 0,-1 0 0,0 0-1,0 0 1,1 0 0,-1 0 0,0 0 0,1 0-1,-1 0 1,0-1 0,0 1 0,1 0 0,-1 0-1,0 0 1,0 0 0,1-1 0,-1 1 0,0 0 0,0 0-1,0-1 1,0 1 0,1 0 0,-1 0 0,0-1-1,0 1 1,0 0 0,0 0 0,0-1 0,0 1-1,1 0 1,-1-1 0,0 1 0,0 0 0,0 0 0,0-1-1,5-11-2256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6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0 1096,'0'0'1062,"0"0"-457,0 0-119,0 0-69,0 0-53,0 0-60,1 0-227,-1 0-1,1 0 0,0 0 1,-1 0-1,1 0 1,0 1-1,-1-1 0,1 0 1,0 0-1,-1 0 0,1 0 1,-1 1-1,1-1 1,0 0-1,-1 1 0,1-1 1,-1 0-1,1 1 0,-1-1 1,1 1-1,0 0 1,-3 14-52,0 0 0,-1 0 1,-1 0-1,0-1 0,-1 1 1,-1-1-1,0-1 0,-1 1 1,0-1-1,-13 17 0,-13 29-1514,25-41-650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7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1 256,'0'0'530,"0"0"7,0 0 20,0 0 18,0 0-75,0 0-69,-7 7-24,-126 101 1631,131-107-2046,0 0 1,1 0 0,-1 0 0,1 1 0,-1-1-1,1 0 1,0 1 0,0-1 0,-1 0-1,1 1 1,0-1 0,0 1 0,0 0 0,1-1-1,-1 1 1,-1 3 0,2-4-4,0 0 1,1 0-1,-1-1 0,0 1 1,1 0-1,-1 0 0,0-1 0,1 1 1,-1-1-1,1 1 0,-1 0 1,1-1-1,-1 1 0,1-1 1,0 1-1,-1-1 0,1 1 1,-1-1-1,1 1 0,0-1 0,0 0 1,-1 1-1,1-1 0,0 0 1,0 0-1,-1 0 0,2 1 1,11 1-138,-1 0 0,1-1 0,22 0 0,-18 0 97,-6 0 53,0 0 0,-1 1 0,1 1-1,-1 0 1,0 0 0,0 1-1,0 1 1,0-1 0,-1 2 0,0-1-1,0 1 1,0 0 0,-1 1 0,1 0-1,13 16 1,-16-16 3,0 1 0,0-1 0,-1 1 0,0 0 0,0 1 0,-1-1 0,0 1-1,0 0 1,-1 0 0,0 0 0,-1 0 0,0 0 0,0 1 0,-1-1 0,0 1 0,-1-1 0,0 1 0,-1 12 0,0-20 38,0 0 0,0 0 0,-1 0 1,1-1-1,0 1 0,0 0 0,-1-1 1,1 1-1,-1-1 0,0 1 1,1-1-1,-1 1 0,0-1 0,0 0 1,0 0-1,0 0 0,0 0 0,0 0 1,0-1-1,0 1 0,0-1 0,-3 1 1,-49 8 929,36-7-782,0-1 0,0-1 0,1 0 0,-1-1 0,-34-8-1,48 8-173,0 0-1,0 0 0,0-1 1,0 0-1,0 0 0,1 0 0,-1 0 1,1 0-1,-1-1 0,1 0 0,0 0 1,0 0-1,0 0 0,1 0 1,-1 0-1,1-1 0,-1 1 0,1-1 1,0 0-1,0 0 0,1 1 0,-1-1 1,1 0-1,0 0 0,0-1 0,0 1 1,1 0-1,0 0 0,-1 0 1,2-7-1,-1 9 515,0 1-631,-1 1-1,1 0 0,0 0 1,0-1-1,0 1 0,0 0 0,0-1 1,0 1-1,0 0 0,0-1 1,0 1-1,0 0 0,0 0 0,0-1 1,0 1-1,0 0 0,0-1 1,0 1-1,1 0 0,-1-1 0,0 1 1,0 0-1,0 0 0,0-1 1,0 1-1,1 0 0,-1 0 0,0 0 1,0-1-1,1 1 0,-1 0 1,0 0-1,0 0 0,1-1 0,-1 1 1,0 0-1,0 0 0,1 0 1,-1 0-1,0 0 0,0 0 0,1 0 1,-1 0-1,0 0 0,1 0 1,-1 0-1,0 0 0,1 0 0,-1 0 1,0 0-1,1 0 0,-1 0 1,0 0-1,0 0 0,1 0 0,-1 0 1,9 0-1125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8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10 784,'0'0'683,"0"0"20,0 0-30,0 0 155,0 0-113,0 0-305,4-2 2464,23-4-2862,205 4-926,-116 4-3755,-101-2 2570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8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0 440,'0'0'0,"0"0"-232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8:09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1 151 584,'41'5'1647,"-33"-4"-113,-8-1-370,0 0-357,14-23 651,113-110-557,-126 132-660,-1 1-130,0 0-59,0 0-75,0 0-62,0 0-7,0 0-48,0 0 3,0 0-1,1 2 167,0-1 0,-1 1 0,1 0 0,0-1 0,0 1 0,-1 0-1,1 0 1,-1 0 0,0-1 0,1 1 0,-1 0 0,0 0 0,0 3 0,0 0-18,3 8-32,9 37-14,-2 1 1,-3 0-1,-1 1 0,-3 77 1,-3-127 34,-1 1 0,1-1 0,-1 1 0,0-1 1,1 1-1,-1-1 0,0 0 0,-1 0 0,1 1 0,0-1 0,-1 0 1,1 0-1,-1 0 0,1 0 0,-1-1 0,-3 4 0,4-5 38,1 0 34,0 0-48,0 0 0,0 0 58,0 0 1,0 0 17,0 0 14,0 0-8,0 0-83,0 0-67,0 0-25,0 0-49,-28 23-167,27-22 281,1 0 0,-1 0 0,0 0 1,0 0-1,0 0 0,1 0 1,-1 0-1,0 0 0,1 0 0,-1 0 1,1 0-1,0 0 0,-1 0 0,1 0 1,0 0-1,-1 1 0,1-1 0,0 0 1,0 0-1,0 0 0,0 1 0,0-1 1,0 0-1,0 0 0,1 1 0,-1-2 38,-2 0-28,2 0-12,0 0-4,0 0 1,0 0 18,0 0-15,0 0-81,0 0-133,0 0-316,-1 0-548,-3 0-958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2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24 1504,'0'0'830,"0"0"-311,0 0-222,0 0 7,0 0-101,0-5 1,-2-11 76,-3 14 835,-14 22 1164,3 0-2599,-18 16 460,-131 137 55,159-169-222,1 1 1,1 0-1,-1-1 1,1 2-1,0-1 1,0 0-1,0 1 0,1 0 1,0 0-1,0 0 1,1 0-1,-1 0 1,1 1-1,1-1 1,-1 1-1,0 7 1,2-13-2,0-1 9,130 12-46,-58-10-177,-72-2 202,0 0 27,10 0-415,27-13-2285,-18 3 746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2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0 992,'0'0'1156,"0"0"-617,0 0-237,0 0 27,0 0 44,0 0 30,0 41 1482,-1-32-1848,1 0 0,-2 1 1,1-1-1,-1 0 1,-1 1-1,0-1 0,0 0 1,-7 14-1,-46 65 179,40-65-161,-24 46-1,39-67-135,-1 0 1,1 0-1,0 0 0,0 1 0,1-1 1,-1 0-1,0 1 0,1-1 1,-1 1-1,1-1 0,0 0 0,0 1 1,0-1-1,0 1 0,0-1 0,1 1 1,-1-1-1,1 1 0,-1-1 1,1 0-1,0 0 0,0 1 0,0-1 1,0 0-1,1 0 0,-1 0 0,0 0 1,1 0-1,0 0 0,-1 0 1,3 1-1,8 4-1832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9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85 2473,'0'0'901,"0"0"-250,0 0-160,0 0-170,0 0-62,0 0-59,2-7-96,-1 3-100,1 0 0,0 0 0,0 0 0,0 0 0,0 1 0,0-1-1,1 1 1,-1-1 0,1 1 0,0 0 0,0 0 0,0 0 0,1 1 0,-1-1 0,1 1 0,-1-1 0,1 1 0,0 0 0,0 1 0,0-1 0,0 1 0,0 0 0,0 0 0,7-1 0,5-1-21,0 0 1,1 1 0,-1 1 0,1 0 0,-1 1 0,1 1-1,-1 1 1,29 6 0,-40-6-4,0-1-1,1 1 0,-1 0 1,-1 1-1,1-1 1,0 1-1,-1 0 1,1 0-1,-1 1 0,0-1 1,0 1-1,0 0 1,-1 0-1,1 0 1,-1 0-1,0 1 1,0-1-1,-1 1 0,1 0 1,-1 0-1,0 0 1,0 0-1,-1 0 1,1 0-1,-1 0 0,0 1 1,-1-1-1,1 1 1,-1-1-1,0 6 1,0-9 29,-1 1 0,1 0 0,0-1 1,-1 1-1,0 0 0,0-1 1,1 1-1,-1-1 0,-1 1 0,1-1 1,0 1-1,-1-1 0,1 0 0,-1 0 1,0 0-1,1 0 0,-5 4 1,0-2 48,0 0 1,0 0-1,0 0 1,0 0-1,-1-1 1,-11 4 0,-4-1 117,0 0 1,-1-1 0,-29 2 0,-7-5 39,59 1-316,0 1 0,0-1 0,1 0 0,-1 1 1,1-1-1,0 0 0,0 0 0,1 1 0,2 4 0,11 11-13,1-1 0,1 0-1,0-1 1,2-1 0,35 25 0,-28-22-187,-1 1 0,33 33 0,-57-52 299,0 0-1,0 0 1,0-1-1,0 1 1,0 0-1,0 1 1,0-1-1,0 0 1,0 0-1,-1 0 1,1 0 0,-1 1-1,1-1 1,0 0-1,-1 1 1,0-1-1,1 0 1,-1 1-1,0-1 1,0 0-1,0 1 1,0-1-1,0 1 1,0-1 0,0 0-1,-1 2 1,0-1 77,0-1-1,-1 0 1,1 0 0,0 0 0,-1-1 0,0 1 0,1 0 0,-1 0 0,1-1 0,-1 1 0,0-1 0,1 1 0,-1-1 0,0 0-1,0 0 1,1 0 0,-1 0 0,0 0 0,-1 0 0,-23 0 190,0-1 0,0-2 0,0 0 0,1-2 0,-50-15 0,21 5 34,66 14-3352,64 1 1597,-36 0 405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3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113 176 488,'0'0'475,"0"0"-232,0 0-114,0 0 142,0 0 403,4-1 24,-3 1-595,0-1 0,1 1 0,-1-1 0,0 1 1,-1-1-1,1 1 0,0-1 0,0 0 0,0 1 0,0-1 0,0 0 0,-1 0 0,1 0 0,0 0 1,-1 0-1,1 0 0,0 1 0,-1-1 0,1-1 0,-1 1 0,0 0 0,1 0 0,-1 0 1,0 0-1,0 0 0,0 0 0,1 0 0,-1 0 0,0 0 0,0-1 0,-1 1 0,1-2 1,3-23-244,-2 22 144,0 1-1,1-1 0,0 1 0,0 0 0,0-1 1,1 1-1,-1 0 0,1 0 0,-1 0 1,1 1-1,0-1 0,0 1 0,0-1 0,0 1 1,1 0-1,-1 0 0,7-2 0,69-24 53,-62 23-124,3-1-8,-2 0-112,0 1 0,1 0 0,0 1 1,33-2-1,-54 39-499,-5-12 873,-2-1 1,0 0-1,-2-1 0,0 0 1,-1 0-1,-19 22 1,0 2-142,18-23-14,-2 0 1,0-1-1,-1 0 0,-1-2 1,-33 28-1,40-38 8,-1 0-1,1 0 0,-1-2 0,-1 1 1,1-1-1,-1-1 0,0 0 0,0-1 1,0 0-1,0-1 0,-1 0 0,1-1 1,-13 0-1,24-1-45,1 0 1,0 0-1,-1 0 1,1 0-1,0 0 1,0 0 0,-1 0-1,1 0 1,0 0-1,0 0 1,-1 0-1,1-1 1,0 1-1,0 0 1,-1 0-1,1 0 1,0 0 0,0 0-1,-1-1 1,1 1-1,0 0 1,0 0-1,0 0 1,-1 0-1,1-1 1,0 1 0,0 0-1,0 0 1,0-1-1,0 1 1,-1 0-1,1 0 1,0-1-1,0 1 1,0 0-1,0-1 1,0 1 0,0 0-1,0 0 1,0-1-1,0 1 1,0 0-1,0 0 1,0-1-1,0 1 1,0 0-1,0-1 1,1 1 0,-1 0-1,0 0 1,0-1-1,0 1 1,0 0-1,0 0 1,1 0-1,-1-1 1,0 1-1,1 0 1,8-13-19,3 8-82,0 1-1,1-1 0,-1 2 1,1 0-1,0 0 0,0 1 1,0 1-1,1 0 1,-1 1-1,20 2 0,-4-1-329,-28-1 411,0 0 1,0 0-1,1 0 1,-1 0 0,0 0-1,0 0 1,1 1-1,-1-1 1,0 0 0,0 1-1,0-1 1,0 1-1,0 0 1,1-1 0,-1 1-1,0 0 1,0 0-1,0-1 1,-1 1 0,1 0-1,0 0 1,0 0-1,0 0 1,-1 0 0,2 2-1,7 35-214,1 3 301,-9-39-52,0-1 0,0 1 1,0-1-1,0 0 0,0 0 1,0 1-1,0-1 0,0 0 1,1 0-1,-1 0 0,0 0 1,1-1-1,-1 1 0,1 0 1,-1-1-1,1 1 0,-1-1 1,1 1-1,-1-1 0,1 1 1,0-1-1,-1 0 0,1 0 1,2 0-1,28 0 1024,-22 0-1099,-20 0-369,7 0-789,0 2-1077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5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1 784,'0'0'1563,"0"0"-600,0 0-539,0 0-190,0 0-93,0 0-29,69 0 1266,-67 0-1402,-1 0 0,0 1 0,1-1 0,-1 1 0,0-1 1,1 1-1,-1 0 0,0-1 0,0 1 0,0 0 0,0 0 1,1 0-1,-1 0 0,0 0 0,-1 0 0,1 0 1,0 0-1,0 0 0,0 1 0,-1-1 0,1 0 0,0 0 1,-1 1-1,0-1 0,1 1 0,-1-1 0,0 0 1,1 1-1,-1-1 0,0 1 0,0-1 0,0 2 0,0 57-96,-1-49 73,-1-1 57,1 0-1,-2 0 1,1-1 0,-1 1-1,-1-1 1,0 0-1,0 0 1,-1 0 0,0 0-1,0-1 1,-1 0 0,0 0-1,-1-1 1,1 1-1,-14 9 1,-4 4 47,-1-2-1,0 0 1,-45 23-1,60-37 18,0-1 0,0 0 0,0 0 0,0-1 0,-1-1 0,1 0 0,-1 0 0,1-1 0,-22 0 0,31-2-70,1 1-1,-1-1 1,0 1-1,1-1 0,-1 0 1,1 0-1,-1 1 1,1-1-1,-1 0 1,1 0-1,0 0 1,-1 1-1,1-1 0,0 0 1,0 0-1,-1 0 1,1 0-1,0 0 1,0 0-1,0 0 0,0 0 1,0 1-1,0-1 1,0 0-1,1 0 1,-1 0-1,0 0 1,0 0-1,1 0 0,-1 1 1,1-3-1,11-30-294,25-6-166,-36 38 420,1-1 0,-1 1 0,1 0 0,0 0 0,0-1-1,-1 1 1,1 0 0,0 0 0,0 1 0,0-1 0,0 0-1,0 1 1,0-1 0,0 1 0,0 0 0,1 0 0,-1-1 0,0 1-1,0 1 1,0-1 0,0 0 0,0 0 0,3 2 0,-3 1-16,1 0 0,-1 0 0,0 0 1,0 0-1,0 0 0,-1 1 0,1-1 1,-1 1-1,0 0 0,0-1 0,1 8 1,2 4 58,-1-8-7,0 1 0,0-1 0,0 0 0,1 0 0,0 0 0,0-1 0,1 1 0,0-1 0,0 0 0,0-1 0,1 1 0,0-1 0,0 0 0,0 0 0,1-1 0,-1 1 0,1-2 0,0 1 0,0-1 0,1 0 0,-1 0 0,1-1 0,10 2 0,6 0 20,1-1 0,-1-1 0,38-2 0,-30 0 750,-28-2-743,0 0 0,-1-1 0,1 1 0,-1-1 0,1 1 0,-1-1 0,5-6 0,6-4-23,6 0-164,1 1 1,0 0-1,23-8 0,-43 19-252,-11 2-727,-6 3 1020,1 0 1,-30 12 0,11-3-429,9-4-679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6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18 3865,'0'0'829,"0"0"-338,0 0-143,0 0-130,0 0-93,-1-1-135,1 1-1,0-1 1,-1 0-1,1 1 1,0-1 0,-1 1-1,1-1 1,0 0 0,0 1-1,0-1 1,0 1 0,-1-1-1,1 0 1,0 1 0,0-1-1,0 0 1,0 1-1,1-1 1,-1 0 0,0 1-1,0-1 1,0 1 0,0-1-1,1 0 1,-1 0 0,196 1-303,-195 0 286,-1 0 0,1 0-1,0 0 1,0 0-1,0 0 1,-1 0-1,1 0 1,0 0 0,-1 0-1,1 0 1,0 1-1,0-1 1,-1 0-1,1 1 1,0-1-1,-1 0 1,1 1 0,0-1-1,-1 1 1,1-1-1,-1 1 1,1-1-1,-1 1 1,1-1 0,-1 1-1,1 0 1,-1-1-1,0 1 1,1 0-1,-1-1 1,0 1-1,1 1 1,-1 0 11,0 1-1,0-1 1,0 0-1,0 1 1,0-1-1,-1 0 1,1 1 0,-1-1-1,0 0 1,-1 4-1,-2 2 46,1 0-1,-2 0 0,1 0 1,-1-1-1,-6 8 0,-13 7-2,-1-1 0,0-1-1,-34 20 1,32-22-10,34-21-20,0 0 0,1 0-1,-1 1 1,1 0 0,-1 0 0,1 1 0,0 0 0,0 0-1,8 1 1,88 1-957,-80 0 709,-20-1 225,-1 0 1,0 1-1,0-1 0,0 1 0,1-1 1,-1 1-1,0 0 0,0 0 0,0 0 1,0 1-1,0-1 0,-1 1 0,1 0 0,0 0 1,-1-1-1,1 2 0,-1-1 0,0 0 1,1 0-1,-1 1 0,0-1 0,0 1 1,-1 0-1,1 0 0,-1 0 0,1-1 1,-1 1-1,0 0 0,0 1 0,0-1 1,0 0-1,-1 0 0,1 0 0,-1 0 1,0 1-1,0-1 0,0 0 0,-1 5 1,0 2 68,0 0 1,0 0-1,-1 0 1,0 0-1,-1-1 1,0 1-1,-1-1 1,0 0-1,0 0 1,-1 0-1,-9 12 1,10-14 105,-1-1 0,0 0 1,-1 0-1,1 0 0,-1-1 1,0 0-1,-1 0 0,1 0 0,-1-1 1,0 0-1,0 0 0,0 0 1,0-1-1,-1-1 0,0 1 1,1-1-1,-1 0 0,0-1 1,0 0-1,0 0 0,0-1 1,-9 0-1,9 0-74,-1-1 0,1 0 1,0-1-1,-1 0 0,1 0 0,0 0 0,0-1 1,0 0-1,-7-5 0,-65-44 204,36 22-20,36 22-2616,19 9 1478,18 10 198,1 9-166,-16-13-142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7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0 24,'0'0'436,"0"0"11,0 0 73,0 0-203,-2 11 2084,0-10-2283,0 0 1,-1 1-1,1-1 0,0 1 1,1 0-1,-1 0 0,0 0 0,0 0 1,1 0-1,-1 0 0,1 0 1,0 0-1,0 1 0,0-1 1,0 0-1,0 1 0,0-1 1,0 5-1,-2-1-261,1 0 0,1 0 0,-1 0 0,1 1 0,0-1 0,1 1 0,-1 11 0,2-18 121,-1 1 0,1 0 0,-1-1 0,1 1 0,-1-1 0,1 1-1,-1 0 1,1-1 0,0 1 0,-1-1 0,1 0 0,0 1 0,-1-1 0,1 1 0,0-1 0,0 0-1,0 0 1,-1 1 0,1-1 0,0 0 0,0 0 0,0 0 0,-1 0 0,1 0 0,1 0 0,26 0 89,-22 0-92,124 0 184,-129 0-169,0 0-1,0 1 1,-1-1 0,1 0 0,0 1 0,0-1-1,-1 1 1,1-1 0,-1 1 0,1-1 0,0 1-1,-1-1 1,1 1 0,-1 0 0,1-1 0,-1 1 0,0 0-1,1 0 1,-1-1 0,0 1 0,1 0 0,-1 0-1,0-1 1,0 1 0,0 0 0,0 0 0,1 1 0,3 32 21,-2-17-19,11 30-1,-9-36-25,0 0 1,-1 1-1,0-1 0,-1 1 0,0 0 0,-1 0 0,0-1 0,-1 1 0,-2 19 0,1-28 69,-1 0 0,1-1-1,-1 1 1,0 0 0,0-1-1,0 1 1,0-1 0,0 0-1,-1 1 1,1-1 0,0 0-1,-1-1 1,0 1 0,1 0-1,-1-1 1,0 1 0,0-1-1,0 0 1,0 0 0,0 0-1,0 0 1,0-1 0,-6 1 0,-11 2 390,1-1 0,-29-1 0,46-1-391,-33 2 333,-48-2-165,79 0-196,0 0 0,0-1 0,0 1 0,0-1 0,0 0 0,0-1 0,0 1 0,0-1 0,0 1 0,1-1-1,-1 0 1,0 0 0,1-1 0,0 1 0,-5-5 0,7 4-20,-1 0-1,1 0 0,0-1 1,-1 1-1,2-1 1,-1 1-1,0 0 1,1-1-1,-1 1 1,1-1-1,0 0 0,0 1 1,1-1-1,0-3 1,0-9-521,-1 16 415,0 0-212,0 0-283,32 4-2533,-27 0 2096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8.2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7 328,'0'0'942,"0"0"-220,0 0-155,0 0-196,0 0-142,0 0-174,-2-6 2109,190 6-2120,-188 14-1811,0-9 80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09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6 512,'0'0'1340,"0"0"-446,0 0-203,0 0-160,0 0-85,0 0-194,7-5 1326,-8 17-1534,-1 0 0,0 0 0,0-1 0,-2 1 0,1 0 1,-1-1-1,-10 19 0,-44 71-974,32-63-428,2-6-967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10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4 544,'0'0'1424,"0"0"-478,0 0-275,0 0-216,0 0-177,0 0-174,0-3-40,0 2 152,0 1 84,0 0-38,0 0-98,0 0-11,0 0-103,0 0-42,0 0-24,0 0-55,-6 18 18,-7 5 392,-27 37 1,28-45-313,2 0 0,0 1-1,0 0 1,2 0 0,-13 33 0,21-49-29,1 1 1,-1 0-1,0 0 1,0-1-1,0 1 1,1 0-1,-1-1 1,0 1-1,1 0 1,-1-1-1,1 1 1,-1-1-1,1 1 1,-1 0-1,1-1 1,-1 1-1,1-1 1,-1 1-1,1-1 1,0 0-1,-1 1 1,1-1-1,0 0 1,-1 1-1,1-1 1,0 0-1,-1 0 1,1 0-1,0 1 1,0-1-1,-1 0 1,1 0-1,0 0 1,0 0-1,1-1 1,37 4 100,-30-3-98,43 0-22,-38-1-148,1 1 0,-1 0 1,1 1-1,-1 1 0,16 3 1,-30-5 126,0 0-1,1 0 1,-1 1 0,0-1 0,0 0 0,1 1-1,-1-1 1,0 0 0,0 0 0,0 1 0,1-1-1,-1 0 1,0 1 0,0-1 0,0 1 0,0-1-1,0 0 1,0 1 0,0-1 0,1 0 0,-1 1-1,0-1 1,0 0 0,0 1 0,-1-1 0,1 1-1,0-1 1,0 0 0,0 1 0,0-1 0,0 0-1,0 1 1,0-1 0,-1 0 0,1 1 0,0-1-1,0 0 1,-1 1 0,-7 13-1900,3-8 762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10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8 800,'0'0'568,"0"0"10,0 0 105,0 0-174,0 0-120,0 0-157,0-4-5,0 0-16,1 13 16,1 33 250,2 60 367,-6-68-714,-2-1 0,-1 1 0,-1-1 0,-18 55 0,12-46-166,9-31-369,0 1-1,0-1 1,2 1 0,-2 15 0,17-26-1958,-2-1 1169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11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301 209 1560,'0'0'959,"0"0"-333,0 0-13,0 0-102,0 0-246,0 0-57,6-11 235,-3 5-443,27-52 774,-28 54-705,-1 0 0,1-1 0,-1 1 0,0-1 0,0 1 0,0-1 0,-1 0 0,1 1 0,-1-1 0,0 0 0,-1 1 0,1-1 0,-3-8 0,1 10-48,0 0 0,0 0 0,0 1-1,-1-1 1,1 1 0,-1-1 0,0 1-1,1 0 1,-1 0 0,0 0 0,0 1-1,0-1 1,-1 1 0,-5-3 0,-51-13 48,44 14-66,-1 0 1,1 1-1,-1 1 0,1 0 1,-1 1-1,1 1 1,-24 5-1,36-6-27,-1 1 0,1 1 0,0-1 0,0 1-1,0-1 1,0 1 0,0 0 0,0 1-1,0-1 1,1 1 0,-1 0 0,1-1 0,0 2-1,-1-1 1,1 0 0,1 1 0,-1-1 0,1 1-1,-1 0 1,1-1 0,0 1 0,0 0 0,1 1-1,-1-1 1,1 0 0,0 0 0,0 1 0,0-1-1,1 1 1,-1-1 0,2 9 0,-2-8 13,2-1 0,-1 1 0,0 0 1,1 0-1,0-1 0,0 1 0,0 0 0,1-1 1,0 1-1,0-1 0,0 0 0,0 1 0,1-1 1,-1 0-1,1 0 0,0-1 0,0 1 1,1-1-1,-1 1 0,1-1 0,-1 0 0,1 0 1,0-1-1,0 1 0,1-1 0,-1 0 0,0 0 1,1 0-1,-1-1 0,1 1 0,-1-1 0,6 1 1,-5-1 6,-1 1 1,1-1 0,0 0-1,-1-1 1,1 1-1,0-1 1,0 1 0,0-2-1,-1 1 1,1 0 0,0-1-1,0 0 1,-1 0-1,1 0 1,0-1 0,-1 0-1,1 0 1,-1 0 0,0 0-1,0 0 1,0-1-1,0 0 1,0 0 0,0 0-1,-1 0 1,1-1 0,-1 1-1,0-1 1,0 0-1,-1 0 1,4-6 0,12-20-23,-13 20 21,0 1 0,0 1 0,1-1 0,0 1 0,9-10 0,-14 18-26,-1 0-18,0 0-121,0 0-111,-12 406-261,13-400 566,-1 1 0,-1-1 0,1 1 0,-1-1 0,0 0 0,0 1 0,-1-1-1,0 0 1,0 0 0,0 0 0,-5 8 0,4-11 67,1 0 1,-1 0-1,1-1 0,-1 1 0,0-1 1,0 0-1,0 0 0,-1 0 1,1 0-1,0-1 0,-1 1 1,1-1-1,-1 0 0,1 0 0,-1 0 1,1 0-1,-1-1 0,0 1 1,0-1-1,1 0 0,-6-1 1,2 1 118,-1 0 1,1-1 0,-1-1 0,1 1 0,0-1 0,0 0 0,-1-1 0,1 0 0,-6-3 0,9 4-188,0-1 0,0 1 0,0-1 0,0 1 0,1-1 0,0 0 0,-1 0 0,1-1 0,0 1 0,1-1 0,-1 1 0,1-1 0,-1 0 0,1 0 0,0 0 0,-2-6 0,4 5-1043,0 4-2778,0 3 2295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34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0 359 1768,'0'0'1338,"0"0"-666,0 0-288,0 0-48,0 0 22,16-7 206,-9 5 2730,116 4-3457,-122-2 151,43 15-95,-28-13 133,-1-1 0,30-1 0,26 2-14,-14 27-124,30-13 162,1-4 0,155 1 0,-118-8-106,-114-5 21,88 7 96,0-6-1,172-18 1,-102-5-41,177 0 0,129-8-4,-200 10-72,220-35 55,-240 27-22,301 5-1,-361 20-177,136-19 183,0 0 4,-127 14-357,208 1 631,-384 8-170,0-2 1,0 0-1,0-2 0,0-1 1,0-2-1,37-11 0,-18 3-102,1 3 0,0 2-1,72-5 1,150 9-227,-187 6 770,-46-3-427,68-13 1,-12 1-227,13-1-81,-106 15 205,1-1-1,-1 1 1,0 0-1,1-1 1,-1 1 0,0 0-1,0-1 1,1 1 0,-1 0-1,0-1 1,0 1 0,0-1-1,0 1 1,1 0 0,-1-1-1,0 1 1,0-1-1,0 1 1,0-1 0,0 1-1,0 0 1,0-1 0,0 1-1,0-1 1,0 1 0,-1-1-1,1 1 1,0 0 0,0-1-1,0 1 1,0-1-1,-1 1 1,1 0 0,0-1-1,0 1 1,-1 0 0,1-1-1,0 1 1,-1 0 0,1-1-1,0 1 1,-1 0 0,1 0-1,0-1 1,-1 1-1,1 0 1,-1 0 0,1 0-1,0 0 1,-1-1 0,0 1-1,-49-18-2247,22 8-1226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49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11 1376,'0'0'1202,"0"0"-415,0 0-142,0 0-151,0 0-281,0 0-130,-35-8 700,13 8-601,15-1-171,0 0 0,1 1 0,-1 0 1,1 0-1,-1 1 0,0-1 0,1 1 0,-1 1 0,1 0 1,0-1-1,-1 2 0,1-1 0,0 1 0,0 0 0,0 0 0,-9 8 1,6-3-33,0 0 1,0 1 0,1 1-1,0-1 1,-12 20-1,17-23-6,0 1 0,0-1-1,1 1 1,0 0 0,0-1-1,1 1 1,0 0 0,0 0-1,1 0 1,-1 0 0,1 0 0,2 7-1,-2-12 30,0-1-1,1 1 0,0-1 1,-1 1-1,1-1 0,0 1 1,-1-1-1,1 0 0,0 1 1,0-1-1,0 0 0,0 0 1,1 0-1,-1 1 0,0-1 1,0 0-1,1-1 1,-1 1-1,0 0 0,1 0 1,-1 0-1,1-1 0,-1 1 1,1-1-1,-1 0 0,1 1 1,0-1-1,-1 0 0,1 0 1,-1 0-1,1 0 0,0 0 1,-1 0-1,1 0 1,-1 0-1,1-1 0,2 0 1,3 0 55,0 0 1,0-1-1,-1 1 1,1-2 0,0 1-1,-1-1 1,9-4-1,-7 2 14,0 0-1,0 0 0,-1-1 0,0 1 1,0-2-1,0 1 0,-1-1 1,0 0-1,0 0 0,-1-1 1,0 0-1,0 0 0,5-13 0,-9 20-100,-1 0 0,1 0 0,-1 0 0,1 0 0,-1 0 0,1 0-1,-1 0 1,1 0 0,0 0 0,0 0 0,-1 0 0,1 0-1,0 0 1,0 1 0,0-1 0,0 0 0,0 1 0,0-1 0,0 1-1,0-1 1,0 1 0,0-1 0,0 1 0,1 0 0,-1-1-1,0 1 1,0 0 0,0 0 0,1 0 0,-1 0 0,0 0-1,0 0 1,0 0 0,0 0 0,1 1 0,-1-1 0,0 0 0,0 1-1,2 0 1,0 0-13,-1 1 1,1-1-1,-1 1 0,1-1 0,-1 1 0,0 0 1,0 0-1,0 0 0,0 0 0,0 0 0,0 0 1,0 1-1,0-1 0,-1 0 0,2 4 0,8 37-190,-10-36 227,1 0 1,-1 0-1,1 0 1,1 0-1,-1 0 1,7 10-1,-8-15-53,1 0 0,0 0 0,0 0-1,0 0 1,0 0 0,0-1 0,0 1 0,0 0 0,1-1 0,-1 0 0,1 1-1,-1-1 1,1 0 0,-1-1 0,1 1 0,0 0 0,-1-1 0,1 1 0,0-1-1,0 0 1,-1 0 0,4 0 0,14 0-1028,-5 0-1052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36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68 72,'0'0'575,"0"0"-80,0 0 59,0 0-2,0 0-81,0 0 35,-3-8 24,-28-47 1803,74 51-2452,-38 5 155,0 0 0,0 0 1,0 0-1,0 1 0,0 0 0,0 0 0,-1 0 0,1 1 0,-1-1 0,0 1 0,1 0 0,-1 0 0,-1 1 0,1-1 0,0 1 1,-1 0-1,0 0 0,0 0 0,5 9 0,7 12 17,-1 0 1,14 34-1,-22-45-40,47 137 17,-40-104 94,37 81 1,-39-105-109,-2 1 1,-1 0-1,0 0 0,-2 1 1,-1 0-1,-1 0 0,-1 0 1,-1 1-1,-2-1 1,-3 45-1,-3-40-4,0-1 0,-2 0 0,-1 0 0,-18 36 0,-3 13 24,-90 328 108,116-380-155,2 1 1,0-1 0,2 0-1,1 1 1,1-1-1,1 0 1,12 46-1,-6-27 21,4 65 0,-10-77-9,2 0-1,1 0 1,18 53 0,-14-56-70,-2-1 0,-1 2 0,-2-1 0,3 49 1,-9 158-67,3 247 486,0-403-222,11 155 943,-8-191-1015,-3 0 0,-7 88 0,-8-48-24,7-57-7,1 1 0,0 40 0,5 13-30,7-84-545,-3-30-2569,-4 12-2068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39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1 578 1256,'0'0'1177,"0"0"-551,0 0-279,0 0-63,0 0-66,1-1-74,2-1-139,-3 1 27,0 1 43,0 0 119,0 0 102,0 0 95,0 0-8,13-154 1521,0 0-1380,-14 80-353,2-82 166,0 153-337,-1 0 0,0 0-1,1 0 1,-1 0 0,1 1-1,0-1 1,0 0 0,0 0-1,0 1 1,3-5-1,-3 6-5,-1 1-13,0 0-32,0 0 21,0 0-28,0 0 28,0 0-1,0 0 18,0 0-3,0 30-87,4 77 106,6-1-1,22 107 1,-31-207 14,17 64 20,-17-66-32,1 0-1,-1 0 1,1 0-1,0-1 1,0 1-1,1-1 0,-1 1 1,1-1-1,-1 0 1,1 0-1,0 0 1,0 0-1,1 0 1,-1-1-1,7 4 0,-10-5-22,0-1-80,0 1 1,0-1 0,0 0-1,-1 1 1,1-1 0,0 1-1,0-1 1,-1 1-1,1-1 1,0 0 0,-1 1-1,1-1 1,-1 0 0,1 1-1,0-1 1,-1 0-1,1 0 1,-1 1 0,1-1-1,-1 0 1,1 0 0,-1 0-1,1 0 1,-1 1-1,1-1 1,-1 0 0,1 0-1,-1 0 1,1 0 0,-1 0-1,0 0 1,-2 0-416,-8 2-1407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0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1712,'0'0'2065,"0"0"-1065,0 0-384,0 0 16,0 0-88,0 0-136,0 0-199,0 0-209,4 0-96,1 0-161,2 0-327,5 0-608,2 0 72,-5 0-705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1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0 776,'0'0'1380,"0"0"-519,0 0-343,0 0-71,0 0-72,0 0-142,98 7 672,-98-7-906,14 1-43,0 1 0,-1 1 0,0 1 0,0-1 0,0 2 0,0 0 0,-1 1 0,0 0 0,14 9 0,-25-14 20,1-1 1,-1 1-1,0 0 0,0 0 0,0 0 0,0 0 0,-1 0 0,1 0 0,0 0 0,0 1 0,-1-1 0,1 0 0,0 0 0,-1 1 0,0-1 0,1 0 0,-1 1 0,0-1 0,1 0 1,-1 1-1,0-1 0,0 0 0,0 1 0,0-1 0,0 1 0,0-1 0,-1 0 0,1 1 0,0-1 0,-1 0 0,1 1 0,-1-1 0,1 0 0,-1 0 0,0 0 0,-1 2 0,0 0 51,-1-1 0,1 1 0,-1 0 0,0-1 0,0 0-1,0 0 1,-1 0 0,1 0 0,0 0 0,-1-1-1,-5 3 1,-146 33 516,162-32-854,0-1 0,1 1-1,0-1 1,13 5 0,-2-3 226,0-2 1,0 0-1,0-1 1,24 0-1,-30-3-36,0 0 0,0 1 0,0 1 0,0 0-1,0 1 1,0 0 0,-1 1 0,0 0 0,1 1 0,-2 0-1,18 11 1,-28-15 124,1 1 0,-1-1 0,0 1 0,0-1-1,0 1 1,0-1 0,0 1 0,0 0 0,0-1-1,-1 1 1,1 0 0,-1 0 0,1 0 0,-1 0-1,0-1 1,1 1 0,-1 0 0,0 0 0,0 0-1,0 0 1,-1 0 0,1 0 0,0-1 0,-1 1-1,1 0 1,-1 0 0,0 0 0,1-1 0,-1 1-1,-1 2 1,-3 5 243,0-1 0,0 1 1,-1-1-1,-7 9 0,0-4-85,1 0 0,-2-1 1,0-1-1,0 0 0,-1-1 0,0 0 0,-1-1 1,0-1-1,0-1 0,-1 0 0,0-1 1,0-1-1,0 0 0,-1-1 0,0-1 0,0-1 1,-19 0-1,71 5-3194,-13 3 1710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1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3289,'0'0'952,"0"0"-656,0 0-296,0 0-8,0 0-280,0 0 184,0 0-128,26 0 104,-17 0 128,1 4-112,-6-2-776,1-2-1457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2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17 672,'0'0'630,"0"0"-133,0 0-134,0 0-54,0 0-45,-7 8-176,-23 25-188,30-33 123,0 0 0,-1 0 0,1 0 0,0 0-1,0 0 1,-1 1 0,1-1 0,0 0 0,0 0 0,0 0 0,-1 1-1,1-1 1,0 0 0,0 0 0,0 1 0,0-1 0,0 0-1,-1 0 1,1 1 0,0-1 0,0 0 0,0 0 0,0 1 0,0-1-1,0 0 1,0 0 0,0 1 0,0-1 0,0 0 0,0 1 0,0-1-1,0 0 1,0 0 0,0 1 0,0-1 0,0 0 0,1 0-1,-1 1 1,0-1 0,0 0 0,0 0 0,0 1 0,1-1 0,-1 0-1,0 0 1,0 0 0,0 1 0,1-1 0,-1 0 0,0 0-1,0 0 1,0 0 0,1 1 0,-1-1 0,0 0 0,1 0 0,-1 0-1,0 0 1,0 0 0,1 0 0,-1 0 0,0 0 0,0 0-1,1 0 1,-1 0 0,0 0 0,1 0 0,-1 0 0,1 0 0,16-2 147,-17 2-167,19-4-68,0-2 1,-1 0 0,20-10 0,-25 10-116,1 0 0,0 1 0,0 0 1,0 1-1,0 1 0,1 0 0,19-1 1,-31 4 174,-1 0 0,1 0 0,0 0 0,-1 0 1,1 1-1,0-1 0,-1 1 0,1 0 0,-1-1 0,1 1 1,-1 0-1,1 0 0,-1 1 0,0-1 0,1 0 1,3 4-1,-3 0 44,1-1 0,-1 1 0,-1 0 0,1 0 0,-1 0 0,1 0 0,1 7 0,-1-5-14,-1 1-1,0-1 1,0 1-1,0-1 1,-1 1-1,0 0 1,-1 0-1,0-1 1,0 1-1,0 0 0,-1 0 1,0 0-1,-1-1 1,-4 14-1,3-13 56,-1 1-1,-1-1 0,0-1 1,0 1-1,0-1 1,-1 0-1,0 0 0,0 0 1,-1-1-1,0 0 1,0 0-1,-11 6 0,-1 1 94,0-1 0,-1 0 0,-1-2 0,0 0 0,0-2 1,-1 0-1,0-1 0,0-2 0,0 0 0,-1-1 0,-25 1 0,48-6-198,-1 1 1,1-1-1,0 1 1,0-1 0,-1 1-1,1-1 1,0 1-1,0-1 1,0 1 0,0-1-1,0 1 1,0-1-1,0 1 1,0-1-1,0 1 1,0-1 0,0 1-1,0-1 1,0 1-1,0-1 1,1 1 0,-1-1-1,0 1 1,0-1-1,1 1 1,-1-1 0,0 1-1,0-1 1,1 1-1,-1 0 1,1-1-1,-1 1 1,0-1 0,1 1-1,-1 0 1,1 0-1,-1-1 1,1 1 0,-1 0-1,1 0 1,-1-1-1,1 1 1,-1 0-1,1 0 1,-1 0 0,1 0-1,-1 0 1,1 0-1,-1 0 1,1 0 0,0 0-1,207 17 116,-150-5-103,-47-8-31,-1-2 1,1 1-1,0-2 0,0 1 0,0-1 1,20-2-1,-30 1 0,0 0 0,0 0 0,0-1 0,0 1 0,0 0 0,0-1 0,0 1 0,0-1 0,-1 1 0,1-1 0,0 0 0,0 1 0,-1-1 0,1 0 0,0 1 1,-1-1-1,1 0 0,0 0 0,-1 0 0,1 1 0,-1-1 0,0 0 0,1 0 0,-1 0 0,0 0 0,1-1 0,11 2-2286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3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0 252 784,'0'0'747,"0"0"-198,0 0 101,0 0-61,0 0 28,0 0-17,0-6-118,0-25 233,0 31-411,0 0-122,0 0-102,0 0-90,12 15-134,20 33 146,-2 0-1,-2 2 0,-2 2 1,-3 0-1,29 94 0,-22 3 293,-30-147-276,0-1 1,0 0-1,1 0 0,-1 0 1,0 0-1,1 1 1,-1-1-1,1 0 1,-1 0-1,1 0 1,0 0-1,-1 0 0,1 0 1,0 0-1,0 0 1,-1 0-1,1-1 1,0 1-1,0 0 1,0 0-1,0-1 0,0 1 1,0-1-1,0 1 1,1-1-1,-1 1 1,0-1-1,0 0 1,0 1-1,0-1 0,1 0 1,-1 0-1,0 0 1,0 0-1,0 0 1,1 0-1,-1 0 1,0 0-1,0 0 0,0-1 1,1 1-1,-1-1 1,0 1-1,0-1 1,0 1-1,0-1 1,1 0-1,3-2 38,-1 1 0,1-1-1,-1-1 1,0 1 0,0 0 0,0-1-1,0 0 1,-1 0 0,5-6 0,3-10 10,-1-1 1,0 0-1,-2-1 1,0 1 0,-2-2-1,0 1 1,3-29 0,3-164 33,-13 169-138,2 0 0,2 1 0,2-1 0,2 1 0,16-55 0,-23 100-15,0-1 0,0 1 0,0-1 0,1 1 0,-1-1 0,0 1 0,0-1 0,0 1 0,0-1 0,1 1 0,-1-1 0,0 1 0,1 0 0,-1-1 0,0 1 0,1-1 0,-1 1 0,0 0 0,1-1 0,-1 1-1,1 0 1,-1-1 0,1 1 0,-1 0 0,1 0 0,-1-1 0,1 1 0,-1 0 0,1 0 0,0 0 0,12 11-648,12 37 142,-20-35 0,18 27-704,-14-24-66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4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1 135 184,'0'0'1038,"0"0"-90,0 0-123,0 0-197,0 0-57,0 0-25,0 0-25,0 0-106,0 0-34,0 0-79,0 0-114,1 15-254,3-10 67,-1 0 0,1-1-1,0 0 1,0 0 0,0 0-1,0 0 1,1-1-1,0 1 1,0-1 0,0 0-1,0-1 1,0 1 0,0-1-1,1 0 1,-1 0-1,1-1 1,9 2 0,9 1 4,0-1 0,42-1 0,-62-2 2,0-1 0,0 1 0,0-1 0,0 1 0,-1-1-1,1 0 1,0-1 0,0 1 0,0 0 0,-1-1 0,1 0 0,-1 0 0,1 0 0,-1-1 0,0 1 0,0-1-1,0 1 1,0-1 0,0 0 0,-1 0 0,1-1 0,-1 1 0,0 0 0,0-1 0,0 1 0,0-1-1,-1 0 1,1 0 0,-1 0 0,0 1 0,1-7 0,-1 3 21,0 0 1,0 0-1,-1 0 0,0 0 0,0 0 1,-1 0-1,0 0 0,0 0 0,0 0 1,-1 1-1,0-1 0,0 0 0,-1 1 1,0-1-1,0 1 0,0 0 0,-7-9 1,8 14-84,1 0 1,0 1 0,0-1 0,-1 1 0,1-1 0,0 1 0,-1-1-1,1 1 1,-1 0 0,1 0 0,0-1 0,-1 1 0,1 0 0,-1 0-1,1 0 1,0 1 0,-1-1 0,1 0 0,-1 1 0,1-1 0,0 0-1,-3 2 1,-28 12 17,20-7 31,1 1 1,0 0-1,0 0 0,0 1 1,1 0-1,1 1 1,0 0-1,0 0 1,1 1-1,-8 13 1,11-16-7,1 0 1,0 1-1,1-1 1,-1 1-1,2 0 1,-1 0 0,1 0-1,1 1 1,-1-1-1,2 0 1,-1 0-1,1 1 1,1-1-1,-1 0 1,5 17 0,-2-18 26,0 0 1,1 0-1,0 0 1,0-1-1,1 0 1,0 0 0,0 0-1,1-1 1,-1 1-1,1-1 1,1 0-1,8 6 1,-1-2-8,0 0-1,1 0 1,1-1-1,-1-1 1,18 6 0,-25-11-7,1 0 1,-1 0 0,1-1-1,-1-1 1,1 1 0,0-1 0,0-1-1,0 0 1,-1 0 0,1-1-1,0 0 1,0 0 0,-1-1 0,1 0-1,-1 0 1,1-1 0,-1 0-1,0-1 1,0 0 0,-1 0 0,1-1-1,-1 0 1,0 0 0,0 0-1,0-1 1,-1 0 0,7-8 0,10-15 12,0 0 1,-2-2 0,-1-1 0,-1 0 0,16-41 0,14-24 161,-48 96 32,-1 1-120,0 0-73,0 0-21,-28 7-31,23 3 17,1 0 0,1 1-1,0 0 1,0 0 0,1 0 0,1 0 0,-1 0-1,2 1 1,0-1 0,0 0 0,3 16-1,-2 15 43,-1-39-15,0 0 0,0-1 0,1 1 0,-1-1 0,1 1 0,-1 0 1,1-1-1,0 1 0,0-1 0,0 0 0,0 1 0,0-1 0,1 0 1,-1 1-1,1-1 0,-1 0 0,1 0 0,0 0 0,0-1 0,3 4 1,-1-2 14,1-1 0,0 0 0,-1 1 0,1-2 1,0 1-1,0 0 0,0-1 0,0 0 0,0 0 1,6 0-1,4 0 6,0-1 0,-1-1 1,1 0-1,0-1 0,0-1 1,23-6-1,47-27-135,-83 33-2176,-2-1 171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5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25 2545,'0'0'909,"0"0"-321,0 0-68,0 0-108,0 0-149,0 0-128,0-5-107,0-14-38,-2 44 24,-1 0 0,-1 0 0,-1 0 0,-15 40 0,9-28-215,-8 44 0,13-40-752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47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198 269 1824,'0'0'1478,"0"0"-756,0 0-489,0 0-190,0 0-98,-6 3 28,-7 4 91,0 1 0,0 0 0,1 1-1,0 0 1,0 1 0,1 0 0,1 1-1,-1 0 1,2 1 0,0 0 0,0 0-1,1 1 1,0 0 0,1 1 0,1-1-1,0 1 1,1 1 0,1-1 0,0 1-1,1-1 1,0 1 0,1 0 0,1 0-1,0 1 1,3 19 0,-2-31-54,1-1 1,-1 1-1,1-1 1,0 1-1,1-1 0,-1 0 1,1 0-1,-1 1 1,1-1-1,0 0 0,0-1 1,0 1-1,1 0 1,-1-1-1,1 1 1,-1-1-1,5 3 0,-1 0-11,1-1 0,0-1 0,0 1 0,0-1 0,1-1 0,-1 1 0,13 1 0,5 0-109,1-1 1,-1-1-1,47-4 0,-67 2 102,0 0-1,-1-1 1,1 0 0,0 0-1,-1 0 1,1 0 0,-1-1-1,0 0 1,1 0 0,-1 0-1,0 0 1,0 0 0,0-1-1,-1 0 1,1 0 0,-1 0 0,1 0-1,-1-1 1,0 1 0,0-1-1,0 0 1,-1 0 0,4-8-1,2-5 22,-2-1 0,-1-1-1,0 1 1,4-35 0,-7 37 148,0 0 1,2 0 0,0 0-1,0 0 1,10-21-1,-14 37-174,1 0-1,-1 1 1,0-1-1,0 0 1,0 0-1,0 0 0,0 0 1,0 0-1,0 0 1,0 0-1,1 0 1,-1 0-1,0 0 1,0 1-1,0-1 0,0 0 1,0 0-1,1 0 1,-1 0-1,0 0 1,0 0-1,0 0 1,0 0-1,0 0 0,0 0 1,1 0-1,-1 0 1,0 0-1,0 0 1,0 0-1,0 0 0,0-1 1,1 1-1,-1 0 1,0 0-1,0 0 1,0 0-1,0 0 1,0 0-1,0 0 0,0 0 1,1 0-1,-1 0 1,0-1-1,0 1 1,0 0-1,0 0 1,0 0-1,0 0 0,0 0 1,0 0-1,0-1 1,0 1-1,0 0 1,0 0-1,0 0 1,0 0-1,0 0 0,0-1 1,0 1-1,0 0 1,0 19-181,-6 25 298,3-30-109,0 0 1,1 0 0,1 0 0,0 0 0,1 0-1,2 27 1,-1-37 3,0 0-1,0 0 1,1 0-1,-1 0 1,1 0-1,-1 0 0,1-1 1,0 1-1,1-1 1,-1 1-1,1-1 1,-1 0-1,1 0 1,0 0-1,0 0 1,1 0-1,-1-1 1,0 0-1,1 1 1,-1-1-1,1 0 0,0-1 1,0 1-1,0-1 1,0 1-1,8 0 1,0 1 0,-1-1 1,1-1-1,0 0 1,0 0-1,0-1 1,0 0-1,0-2 1,0 1-1,0-1 1,0-1-1,22-7 1,-27 7 13,-1-1-1,0 1 1,1-1 0,-1 0-1,0 0 1,-1-1 0,1 0-1,-1 0 1,0 0 0,0-1-1,-1 0 1,0 1 0,1-2-1,-2 1 1,1 0 0,-1-1-1,0 1 1,-1-1 0,1 0-1,2-13 1,-2-2 506,-1 0 1,0-42 0,-2 53-221,0 19-1063,0 29 438,5 45-1,-4-80 335,0 0 0,0 0 0,0 0 0,0 0 0,1 0 0,-1 0 0,0 0 0,1 0 0,-1-1 0,1 1 0,0-1 0,-1 1 0,1-1 0,0 0 0,0 1 0,0-1 0,0 0 0,0 0 0,4 1 0,43 13 98,-11-8-123,1-2 0,-1-1-1,1-3 1,65-4 0,-93 2 22,0-1-1,1 0 1,-1-1-1,0-1 1,0 1-1,-1-2 1,1 1-1,-1-2 0,0 1 1,0-1-1,-1-1 1,0 0-1,0 0 1,0-1-1,-1 0 1,0 0-1,-1-1 1,0 0-1,0 0 0,-1-1 1,6-12-1,0 0-86,-2-1 0,-1 0-1,-1-1 1,0 0 0,-2 0 0,-1-1-1,-1 1 1,1-45 0,-4-112-641,-1 180 713,0 1 1,0-1-1,0 1 0,0-1 1,0 0-1,-1 1 1,1-1-1,0 1 1,0-1-1,0 1 0,0-1 1,-1 0-1,1 1 1,0-1-1,-1 1 1,1-1-1,0 1 1,-1 0-1,1-1 0,-1 1 1,1-1-1,-1 1 1,1 0-1,-1-1 1,1 1-1,-1 0 0,1-1 1,-1 1-1,1 0 1,-1 0-1,0-1 1,-25 3-41,-21 17 91,34-8-7,0 0 0,0 1 1,1 1-1,1 0 0,0 0 0,1 1 0,0 1 1,-11 23-1,6-8 27,2 0 1,1 1-1,-13 49 0,22-70-40,1 0-1,-1 0 1,2-1-1,-1 2 1,2-1-1,-1 0 0,1 0 1,1 0-1,0 0 1,0 0-1,1 0 1,0 0-1,1 0 0,0-1 1,0 1-1,1-1 1,0 0-1,1 0 1,0 0-1,1-1 0,0 1 1,0-1-1,0-1 1,13 13-1,-8-11-27,-1 0-1,1-1 0,1 0 1,0-1-1,0 0 1,0-1-1,1 0 1,0-1-1,0 0 0,15 3 1,-21-7 8,0 1 0,0-1 0,0-1 0,-1 1-1,1-1 1,0-1 0,0 1 0,0-1 0,0 0 0,0 0 0,-1-1 0,1 0 0,0-1 0,-1 1 0,0-1 0,0 0 0,0 0 0,0-1 0,0 0 0,0 0 0,8-9 0,-5 2 71,0 0 1,-1 0-1,-1-1 1,0 1 0,-1-2-1,0 1 1,-1-1-1,0 0 1,5-24 0,21-49 1073,-31 86-1152,0 0 0,0-1 0,0 1-1,0 0 1,0 0 0,0 0 0,0 0 0,0-1 0,0 1 0,0 0 0,0 0 0,0 0-1,0 0 1,0-1 0,0 1 0,0 0 0,0 0 0,0 0 0,0 0 0,0-1 0,1 1-1,-1 0 1,0 0 0,0 0 0,0 0 0,0 0 0,0-1 0,0 1 0,1 0 0,-1 0-1,0 0 1,0 0 0,0 0 0,0 0 0,0 0 0,1 0 0,-1 0 0,0-1 0,0 1-1,0 0 1,0 0 0,1 0 0,-1 0 0,0 0 0,0 0 0,0 0 0,0 0 0,1 0-1,-1 0 1,0 0 0,0 1 0,0-1 0,0 0 0,1 0 0,-1 0 0,0 0 0,0 0-1,0 0 1,0 0 0,1 0 0,-1 0 0,0 1 0,0-1 0,0 0 0,0 0 0,0 0-1,4 20-221,-3 34 120,-1-49 115,0-4-7,0 7 2,0 0 0,0 0 0,0 0-1,1 0 1,0 0 0,1 0 0,3 11 0,-3-17 1,-1 1 1,1-1 0,0 0-1,0 1 1,0-1 0,0 0-1,0 0 1,0 0-1,1 0 1,-1-1 0,1 1-1,-1-1 1,1 1 0,-1-1-1,1 0 1,0 0-1,0 0 1,-1 0 0,1-1-1,0 1 1,0-1 0,0 0-1,0 0 1,3 0-1,4 1 10,1 0-1,-1 0 0,1-2 0,-1 1 0,1-1 0,-1-1 0,21-5 0,-28 6 18,0-1 0,0 0 0,0 1 1,0-1-1,0 0 0,0 0 0,-1-1 0,1 1 0,-1-1 0,1 1 0,-1-1 0,0 0 0,0 0 0,0 0 0,-1 0 0,1 0 1,-1 0-1,1 0 0,-1-1 0,0 1 0,0 0 0,-1-1 0,1 1 0,-1-1 0,1 1 0,-1-1 0,-1-6 0,1-2-29,-1 0 0,0 0 0,-1 0-1,0 0 1,-1 0 0,0 1 0,-1-1-1,-1 1 1,1 0 0,-2 0 0,0 0-1,0 1 1,0 0 0,-2 0 0,-9-10-1,16 18-38,1 1-1,-1-1 0,0 1 1,0 0-1,0 0 0,0-1 0,0 1 1,0 0-1,-1 0 0,1 0 1,0 0-1,0 0 0,-1 0 0,1 1 1,-1-1-1,1 0 0,0 1 1,-1-1-1,1 1 0,-1-1 1,0 1-1,1 0 0,-1 0 0,-1-1 1,-1 3-34,1-1 1,0 1 0,0 0 0,1 0-1,-1 0 1,0 0 0,1 0 0,-1 0-1,-3 6 1,3-5 164,-8 8-129,-10 9 21,1 2 1,-18 24-1,34-39-19,-1-1-1,1 1 1,0 1 0,0-1-1,1 1 1,0-1-1,0 1 1,1 0-1,0 0 1,1 0-1,-1 0 1,1 9-1,2-15 35,-1 0 1,1 0-1,-1 0 0,1 0 0,0-1 0,0 1 0,0 0 0,0-1 1,0 1-1,1-1 0,-1 1 0,0-1 0,1 0 0,-1 1 0,1-1 1,-1 0-1,1 0 0,0 0 0,-1 0 0,1 0 0,0-1 1,0 1-1,-1 0 0,1-1 0,0 1 0,0-1 0,0 0 0,0 0 1,4 0-1,67 5 99,-65-5-85,41-1 14,-1-1-1,92-17 1,-120 15-8,0-1-1,-1-1 1,0-1-1,0-1 1,0 0-1,-1-1 1,0-1-1,-1-1 1,29-23-1,-36 23 84,0 0 0,-1 0 0,0-1-1,-1-1 1,11-22 0,-15 26-140,0 0 1,0 1-1,1-1 1,0 1-1,1 0 0,0 1 1,0-1-1,1 1 1,0 0-1,0 1 1,0 0-1,1 0 0,0 0 1,16-7-1,-24 13 29,1 0 0,0 0-1,-1 0 1,1 0 0,-1 0-1,1 0 1,0 0 0,-1 1-1,1-1 1,0 0 0,-1 0-1,1 1 1,-1-1 0,1 0-1,-1 1 1,1-1 0,-1 1-1,1-1 1,-1 1 0,1-1-1,-1 1 1,0-1 0,1 1-1,-1-1 1,0 1 0,1-1-1,-1 1 1,0 0 0,0-1-1,1 1 1,-1 0 0,0-1-1,0 1 1,0 0 0,0-1-1,0 1 1,0 0 0,0-1-1,0 1 1,0-1 0,0 1-1,-1 1 1,2 43-9,-2-30-2,4 13 21,1 0 1,1-1-1,10 30 1,4 18 24,-19-74 78,0 0 0,1-1-1,-1 1 1,0-1 0,0 1 0,0 0 0,0-1 0,0 1 0,1 0-1,-1-1 1,0 1 0,0-1 0,-1 1 0,1 0 0,0-1 0,0 1-1,0 0 1,0-1 0,0 1 0,-1-1 0,1 1 0,0 0 0,-1-1-1,1 1 1,0-1 0,-1 1 0,0 0 0,-14-7 1124,-28-34-1047,30 27 95,12 13-519,0-1 1,-1 1 0,1-1 0,-1 1-1,1 0 1,0 0 0,-1-1 0,1 1-1,-1 0 1,1 0 0,-1 0 0,1 1-1,-1-1 1,1 0 0,0 1 0,-1-1-1,1 0 1,-2 2 0,-6 3-2214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0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3345,'0'0'1152,"0"0"-653,0 0-334,0 0-57,0 0-44,14-3-7,-13 3-60,19-5-66,0 1-1,1 0 1,0 2-1,0 0 1,25 2-1,-44 0 45,-1 1 0,1-1 0,0 0-1,-1 1 1,1-1 0,-1 1-1,1 0 1,-1-1 0,0 1 0,1 0-1,-1 0 1,0 0 0,1 0-1,-1 0 1,0 0 0,0 0 0,0 0-1,0 1 1,0-1 0,0 0-1,1 3 1,0 0 1,-1 0 0,0-1 0,0 1 0,0 0 0,0 0 0,0 0 0,-1 0 0,0 7 0,0-3 67,-1 0 0,0 0-1,0 0 1,-1-1 0,0 1-1,0 0 1,-1-1 0,-6 14-1,0-9 93,7-8-119,-1-1 0,1 1-1,-1-1 1,1 1 0,0 0 0,1 0 0,-1 0-1,0 0 1,1 0 0,0 0 0,0 0 0,0 7-1,2-11-11,-1 1 0,1-1 0,0 1 0,0-1 1,0 1-1,0-1 0,0 0 0,0 1 0,0-1 0,0 0 0,0 0 0,0 0 0,0 0 0,0 0 0,0 0 0,0 0 0,0 0 0,0-1 0,0 1 0,0 0 0,0 0 0,1-1 0,27-7 217,-18 2-158,0-1 1,0 0-1,-1-1 1,0 0-1,0-1 1,-1 1-1,-1-2 1,1 0-1,-1 0 0,-1 0 1,0-1-1,0 0 1,-1 0-1,-1-1 1,0 0-1,0 0 1,-1 0-1,-1 0 1,0-1-1,0 1 1,0-19-1,-3 30 49,12 25-620,13 11 413,1 0 1,52 52-1,-15-19-1332,-62-67 1365,0 1 1,1-1-1,-1 1 1,1-1-1,-1 0 1,1 1-1,0-1 1,0 0-1,-1 0 1,1 0-1,0-1 1,0 1-1,0 0 1,0-1-1,0 1 1,0-1-1,0 0 0,0 0 1,0 1-1,0-1 1,0 0-1,3-1 1,-2 1-68,7 0-1060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2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80 432,'0'0'1012,"0"0"-288,0 0-174,0 0-193,0 0-82,1-4-88,0-3-39,1 1 1,-1-1-1,1 1 1,1 0-1,-1 0 1,1 0-1,0 0 1,1 1-1,-1-1 1,9-9-1,-29 34 890,-37 45-545,50-60-490,1 1 1,-1 1-1,1-1 0,0 1 1,1-1-1,-1 1 1,1 0-1,0 0 0,1 0 1,-1 0-1,0 9 0,2-15-119,0 0 15,0 0-18,0 0 117,0 0 71,376 0-560,-372 0 460,0 0 0,-1 0 0,1 0 0,0 0 0,0 0 0,0 1 0,0 0 0,0 0 0,0 0 0,-1 0 0,1 1 0,0-1 0,-1 1 0,1 0 0,-1 0 0,6 5 0,-6-3 10,-1-1 0,0 1 0,0 0 1,0 0-1,0 0 0,-1 0 0,0 0 1,0 0-1,0 1 0,0-1 0,0 0 1,-1 0-1,0 1 0,-1 7 0,2-2 70,-1-1-1,-1 0 0,0 0 0,0 1 0,0-1 0,-1 0 0,-1 0 0,0 0 0,0-1 1,-1 1-1,1-1 0,-10 14 0,-5 11 143,-22 58 0,32-70-171,0 0-1,-1 0 1,-2-1-1,0-1 1,-1 1 0,0-2-1,-24 27 1,31-40 12,0-1 0,-1 1 0,1-2 0,-1 1 0,1 0 1,-1-1-1,0 0 0,0-1 0,-1 1 0,1-1 0,-1 0 0,1-1 0,-1 1 1,1-1-1,-1-1 0,0 1 0,1-1 0,-1-1 0,0 1 0,1-1 1,-1 0-1,1 0 0,-1-1 0,1 0 0,-1 0 0,1 0 0,0-1 1,0 0-1,0 0 0,0-1 0,1 0 0,-1 0 0,1 0 0,0 0 0,0-1 1,1 0-1,-1 0 0,1 0 0,0-1 0,-6-11 0,1 0-49,0-1-1,-10-31 1,17 41 23,0 1-1,0-1 1,0 1 0,1-1 0,0 1-1,1-1 1,0 0 0,0 1 0,0-1-1,3-8 1,-4 13 184,1 3-240,0 0-1,0-1 1,-1 1 0,1 0-1,0 0 1,0 0-1,0 0 1,0-1 0,0 1-1,0 0 1,0 0-1,0 0 1,0 0 0,0 0-1,0-1 1,0 1 0,0 0-1,0 0 1,0 0-1,0 0 1,0-1 0,0 1-1,0 0 1,1 0-1,-1 0 1,0 0 0,0 0-1,0 0 1,0-1 0,0 1-1,0 0 1,0 0-1,0 0 1,1 0 0,-1 0-1,0 0 1,0 0-1,0 0 1,0-1 0,0 1-1,0 0 1,1 0 0,-1 0-1,0 0 1,0 0-1,0 0 1,0 0 0,1 0-1,-1 0 1,0 0-1,0 0 1,0 0 0,0 0-1,0 0 1,1 0-1,-1 0 1,0 0 0,0 0-1,0 0 1,0 0 0,1 1-1,-1-1 1,0 0-1,0 0 1,0 0 0,7 0-1241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2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61 264,'0'0'936,"0"0"-454,0 0-273,0 0-106,0 0-58,0 0 36,0-58 2553,0 58-2491,0 0-66,0 0-17,0 0 43,0 0 38,33-2 524,224 2-40,-257 0-684,0 0-1,-1 0 0,1 0 1,0 0-1,0 0 1,-1 0-1,1 0 1,0 1-1,0-1 0,-1 0 1,1 0-1,0 0 1,0 0-1,0 1 1,-1-1-1,1 0 0,0 0 1,0 1-1,0-1 1,0 0-1,0 0 1,-1 1-1,1-1 0,0 0 1,0 0-1,0 1 1,0-1-1,0 0 1,0 0-1,0 1 0,0-1 1,0 0-1,0 0 1,0 1-1,0-1 1,0 0-1,0 1 0,0-1 1,0 0-1,1 1 1,-1 0-436,0 3-1080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3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79 2529,'0'0'828,"0"0"-472,0 0-51,0 0-98,0 0-154,8 0-43,31 0 4,-39 44 912,-1 9-748,0 2-13,7 57 0,-5-97-156,1 0 0,1-1 0,0 0 1,1 0-1,1 0 0,0 0 0,1 0 0,15 24 1,-20-36 9,0 1 1,1-1 0,0 0 0,-1 0 0,1 1 0,0-1 0,0 0-1,0-1 1,0 1 0,0 0 0,1 0 0,-1-1 0,1 0 0,-1 1 0,1-1-1,-1 0 1,1 0 0,0 0 0,-1-1 0,1 1 0,0-1 0,0 1-1,-1-1 1,1 0 0,0 0 0,0 0 0,0 0 0,-1-1 0,1 1 0,0-1-1,-1 0 1,6-2 0,-3 1-2,0-1-1,0-1 1,0 1-1,0-1 1,0 1-1,-1-1 1,0-1 0,0 1-1,0-1 1,0 1-1,-1-1 1,0 0-1,0-1 1,3-6-1,-1 0-31,-1 0 0,-1-1-1,0 0 1,-1 0-1,0 0 1,-1 0-1,-1 0 1,0 0-1,0 0 1,-1 0 0,-1 0-1,0 0 1,-1 0-1,-1 1 1,-8-23-1,1 9-1,-1 0 0,-1 0 0,-2 1 0,0 0 0,-2 2 0,-21-25-1,35 45-52,1 1-1,-1-1 0,0 1 0,0 0 1,0 0-1,-1 0 0,1 0 0,0 0 1,-1 1-1,1-1 0,-1 1 0,0 0 1,1 0-1,-1 0 0,0 1 0,0-1 1,1 1-1,-1 0 0,0 0 0,0 0 1,1 1-1,-7 1 0,-1 0-201,1 1 0,-1 0-1,1 1 1,0 0 0,1 1-1,-15 9 1,-9 7-987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4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1880,'0'0'1385,"0"0"-801,0 0-104,0 0-8,0 0-248,0 0-216,0 0 56,0 0-48,0 0 216,0 0 0,0 0 136,0 0-208,0 0-80,0 0-80,0 2-128,0 11-768,5-3-456,2-1-921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4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53 139 2985,'0'0'1304,"0"0"-659,0 0-342,0 0-51,0 0-218,-7-5-364,0 38 510,2-12-91,2 2-1,-3 39 1,6-52-76,0-1 0,0 1 0,1-1 1,0 1-1,0-1 0,1 0 1,1 1-1,5 13 0,-5-18 4,0 0-1,0-1 1,1 0-1,-1 1 1,1-1-1,0-1 1,0 1-1,1-1 1,-1 1-1,1-1 1,-1 0-1,1-1 1,0 1-1,0-1 1,0 0-1,9 2 1,5 2-13,0-2 1,0 0-1,0-1 1,1-1 0,-1 0-1,1-2 1,-1 0-1,22-4 1,-32 4-10,-1-2 1,1 1-1,-1-1 0,1 0 1,-1-1-1,0 0 1,1 0-1,-2-1 0,1 0 1,0-1-1,-1 1 0,0-1 1,0-1-1,0 1 0,-1-1 1,0 0-1,0-1 1,0 0-1,-1 0 0,6-9 1,-9 12 21,0 0 0,0 0 0,-1 0 0,0 0 0,1 0 0,-1-1 0,-1 1 0,1 0 0,-1-1 0,0 1 0,0 0 0,0-1 1,0 1-1,-1 0 0,1-1 0,-3-6 0,0 5-5,0-1-1,0 1 1,-1 0 0,1 0 0,-1 0 0,-1 0-1,1 1 1,-1-1 0,-7-6 0,-11-6-33,0 1 1,-1 1-1,-1 1 1,-26-12-1,32 18-18,-35-22 30,31 17 8,-1 1 0,0 1 0,0 1 1,-29-8-1,51 18-33,0 1 0,0-1-1,0 1 1,0-1 0,0 1 0,0 0 0,0 0 0,0 0-1,0 0 1,-1 0 0,1 0 0,0 1 0,0-1 0,0 1-1,0 0 1,0-1 0,0 1 0,0 0 0,1 0 0,-1 0-1,0 0 1,0 0 0,1 1 0,-1-1 0,1 1 0,-1-1-1,1 1 1,-1-1 0,1 1 0,0 0 0,0-1 0,0 1-1,0 0 1,0 0 0,0 0 0,1 0 0,-1 0-1,0 0 1,1 0 0,-1 4 0,-1 11-52,0 1 0,1-1 0,1 0 1,3 22-1,-2-6 166,-1-18-58,0 0-36,0 0 0,0 0 0,2 0 0,5 23 0,-6-33-17,1 0 0,0-1 0,0 1 0,0-1 0,1 1-1,-1-1 1,1 0 0,0 0 0,0 0 0,1-1 0,-1 1-1,1-1 1,-1 1 0,1-1 0,1-1 0,-1 1 0,0 0-1,5 1 1,8 3-52,1-2 0,0 0 0,0 0 1,1-2-1,-1 0 0,1-1 0,0-1 0,-1-1 0,20-2 0,4 1-388,19 1-851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59:56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83 297 24,'0'0'1439,"0"0"-545,0 0-26,0 0-128,0 0-312,-3-11-187,-2-2-220,2 8-26,2 1-1,-1-1 1,0 0-1,1 1 1,0-1 0,0 0-1,0 0 1,1 0-1,-1-7 1,1 12 29,0 0 25,0 0 21,0 0-1,-10 0 72,11 0-139,0 0-1,-1 1 0,1-1 0,0 1 0,0-1 0,0 1 0,0-1 0,0 1 0,-1-1 1,1 1-1,0 0 0,-1-1 0,1 1 0,0 0 0,-1 0 0,1 0 0,-1-1 0,1 1 1,-1 0-1,1 0 0,-1 0 0,0 0 0,1 0 0,-1 0 0,0 0 0,0 0 0,0 0 1,0 0-1,0 0 0,0 0 0,0 1 0,0 46 248,0-27-207,0-11-38,0 0-1,1 0 1,1 0 0,0-1-1,0 1 1,1-1-1,0 1 1,0-1 0,1 0-1,1 0 1,-1-1 0,1 1-1,1-1 1,0 0-1,0 0 1,0-1 0,1 0-1,0 0 1,1 0 0,-1-1-1,1 0 1,0-1-1,1 1 1,-1-2 0,1 1-1,0-1 1,0-1-1,1 1 1,-1-2 0,1 1-1,-1-1 1,1-1 0,0 1-1,12-2 1,-7 1-45,-1 0 0,1-1 1,-1-1-1,0-1 0,1 0 1,-1-1-1,0 0 0,0-1 1,13-6-1,-20 7 40,0-1-1,0 0 1,-1-1-1,1 1 1,-1-1-1,0 0 1,0-1-1,-1 1 1,0-1-1,0 0 1,0-1-1,-1 1 1,1-1-1,-2 0 1,1 0-1,-1 0 1,0 0 0,3-11-1,-3 7 65,0-1 0,0 1 1,-1-1-1,-1 0 0,0 0 0,-1 0 0,0 0 1,0 0-1,-1 0 0,-1 1 0,-4-17 0,3 19-46,-1 0 0,0 0 0,0 0 0,-1 0-1,0 0 1,0 1 0,-1 0 0,-1 0 0,1 1-1,-1 0 1,0 0 0,-1 0 0,-13-9 0,-2 3-15,1 0 1,-1 2-1,-1 1 1,0 1-1,-1 1 1,1 1 0,-1 1-1,-1 1 1,1 1-1,-1 1 1,1 2-1,-1 0 1,-46 6 0,68-4-25,1 0 0,0 1 0,0-1 0,0 1 1,0-1-1,0 1 0,0 0 0,0 0 0,1 0 1,-1 0-1,1 1 0,-1-1 0,1 1 0,0 0 1,0-1-1,0 1 0,0 0 0,1 0 0,-1 0 1,1 0-1,0 0 0,-1 1 0,2-1 0,-2 4 0,-2 9-153,0 1-1,2 0 0,-2 23 0,2 157-269,2-193 417,0 0 0,0 0 0,1 0 0,0 0 0,-1 0 0,1 0 0,1 0 0,-1 0 0,1-1-1,-1 1 1,1 0 0,0-1 0,0 1 0,0-1 0,1 0 0,-1 0 0,1 0 0,0 0 0,0 0 0,0-1 0,0 1 0,0-1 0,1 0 0,-1 0 0,1 0 0,-1 0 0,1-1 0,7 3 0,7 0-4,-1-1 0,1 0 0,0-1 0,0-2 0,20 0 0,-18 0 59,-5-1-143,0 0-1,0-1 0,0 0 0,0-2 1,0 1-1,-1-2 0,0 0 1,0-1-1,0 0 0,0-1 0,-1 0 1,-1-1-1,1-1 0,-1 0 0,20-20 1,-21 18 453,0-2 1,-1 1 0,0-1 0,-1-1-1,0 0 1,-1 0 0,-1 0 0,0-1-1,4-16 1,-3 3 313,-4 15-385,-1 0-1,2 1 0,8-17 0,-11 32-264,1 0 0,0 1 0,-1-1 0,1 0 0,-1 1-1,0 0 1,0 0 0,1 6 0,-1-8 2,7 19 7,2 0 0,1 0 0,1-2 0,0 1 0,1-2 0,27 28 0,-32-38-4,0 0 0,0-1 0,1-1 0,0 1 0,0-1 0,1-1 0,-1 0 0,1-1 0,0 0 0,0 0 0,1-1 0,-1-1 0,1 0 0,-1 0-1,14-1 1,-7 0-4,0-2 1,1 0-1,-1-1 0,0-1 0,0 0 0,-1-2 0,25-8 0,-33 9 59,-1 0 0,1 0 0,-1 0 1,0-1-1,0-1 0,-1 1 0,0-1 1,0-1-1,0 1 0,0-1 0,-1 0 1,0-1-1,-1 1 0,0-1 0,0 0 1,4-11-1,-6 14-17,-1 0 1,0 0-1,-1-1 0,1 1 0,-1 0 1,0-1-1,-1 1 0,1-1 1,-1 0-1,0 1 0,0-1 0,-1 1 1,0-1-1,0 1 0,0-1 0,-4-9 1,2 8-28,-1 0-1,0 1 1,0-1 0,-1 1 0,0 0-1,0 0 1,0 0 0,-1 0 0,0 1 0,-11-8-1,-5-1-23,-1 2 1,-1 0-1,0 1 0,0 1 0,-51-13 0,60 19-76,-1 1-1,0 0 1,0 1-1,0 1 1,0 0-1,0 1 1,0 1-1,-1 0 1,1 1-1,1 1 1,-28 9-1,32-8-105,0 0-1,1 1 0,-1 1 0,1 0 1,0 0-1,1 1 0,0 0 0,0 1 1,0 0-1,1 0 0,0 1 0,1 0 1,0 1-1,0-1 0,1 1 0,-7 16 1,-8 25-1360,8-4-830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1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95 408,'0'0'899,"0"0"-260,0 0-38,0 0-165,0 0-146,0 0 67,0 0 27,0 0-88,0 0-116,0 0-105,0 0-18,0 0-26,0 0 48,0 0 61,0 0 29,16 8 2481,66-49-2653,-58 27-147,1 2 0,28-11 0,-45 20 59,1 1 0,0 0 1,-1 0-1,1 0 0,0 1 0,0 1 1,0 0-1,-1 0 0,1 0 1,16 4-1,-21-3 58,1 1 0,-1 0 0,0 0-1,0 0 1,0 1 0,0-1 0,0 1 0,0 0 0,-1 0-1,1 0 1,-1 1 0,0-1 0,0 1 0,0 0 0,-1 0 0,1 0-1,-1 0 1,0 0 0,0 0 0,0 1 0,-1-1 0,1 1 0,-1-1-1,1 6 1,2 12 1,-1 1 0,0-1 0,-2 36-1,-1-48 80,-1 1-1,0 0 0,-1-1 0,0 0 0,0 1 0,-1-1 0,-1 0 0,0 0 0,0-1 0,-1 1 0,0-1 0,-8 12 0,2-8 27,0 1-1,0-2 0,-2 0 1,1 0-1,-2-1 1,1 0-1,-16 8 0,-2-2 8,0-1-1,-1-1 1,0-2 0,-1-1-1,-1-2 1,-66 12-1,98-22-77,-16 4 29,0-1 0,0-1 0,0-1 1,0-1-1,0 0 0,-32-5 1,49 5-36,0-1 0,-1 1 0,1 0 1,0-1-1,0 1 0,0-1 0,0 1 1,-1-1-1,1 0 0,0 1 0,0-1 1,0 0-1,1 0 0,-1 0 0,0 0 1,0 1-1,0-1 0,1-1 1,-1 1-1,0 0 0,1 0 0,-1 0 1,1 0-1,-1 0 0,1 0 0,-1-1 1,1 1-1,0 0 0,0 0 0,0-1 1,0 1-1,0 0 0,0 0 0,0-1 1,0 1-1,0 0 0,0 0 0,1 0 1,-1-1-1,1 1 0,0-2 1,1-1-48,-1 1 0,1-1 0,0 1 0,0 0 0,1 0 0,-1 0 0,1 0 0,0 0 0,-1 0 0,1 1 1,0-1-1,5-2 0,14-7-110,0 2 1,1 0-1,1 1 1,0 1-1,0 2 1,0 0 0,1 1-1,-1 2 1,1 1-1,0 0 1,0 2-1,26 3 1,-48-3 168,-1 1 0,0 0 0,1-1 0,-1 1 0,0 0 0,0 0 0,1 0 0,-1 1 0,0-1 0,0 0 0,-1 1 0,1-1 0,0 1 0,0 0 0,-1 0 0,1 0 0,-1-1 0,1 1 0,-1 1 0,0-1 0,0 0 0,0 0 0,1 4 0,-1-4 32,1 1 0,-1 0 0,0 0 1,1-1-1,0 1 0,-1-1 0,1 1 0,0-1 1,1 0-1,-1 0 0,0 0 0,0 0 1,5 3-1,9 2 37,0 2 1,-1 0-1,17 13 1,-28-19-128,-1 0 0,0 0 0,0 0 0,0 0 1,0 0-1,0 1 0,0-1 0,-1 1 0,0 0 1,0 0-1,0 0 0,0 0 0,-1 0 1,1 0-1,-1 0 0,0 1 0,0-1 0,0 7 1,-4 4-721,-8-4-511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2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15 984,'0'0'495,"0"0"-363,0 0-131,0 0-109,0 0-109,14 4 10,42 10 66,-56-14 221,0 0 0,0 0 0,0 0 0,0 0 0,-1 0 0,1 1 0,0-1 0,0 0 0,0 0 0,0 0 0,0 0 0,0 0 0,0 0 0,0 0 0,0 0 0,0 1 0,0-1 0,-1 0 0,1 0 0,0 0 0,0 0-1,0 0 1,0 0 0,0 1 0,0-1 0,0 0 0,0 0 0,0 0 0,0 0 0,0 0 0,0 1 0,0-1 0,0 0 0,0 0 0,0 0 0,1 0 0,-1 0 0,0 0 0,0 1 0,0-1 0,0 0 0,0 0 0,0 0 0,0 0 0,0 0 0,0 0 0,0 0 0,1 0 0,-1 1 0,0-1 0,0 0 0,0 0 0,0 0 0,0 0 0,0 0 0,1 0 0,-1 0 0,0 0 0,0 0 0,0 0 0,0 0 0,1 0 0,-19 4 1033,3-8-1651,15 3 541,0 0 0,0 0 1,0 1-1,0-1 0,0 0 0,0 0 1,0 1-1,0-1 0,0 0 0,1 0 0,-1 1 1,0-1-1,0 0 0,1 0 0,-1 1 1,0-1-1,1 0 0,-1 1 0,1-1 1,-1 1-1,1-1 0,-1 0 0,1 1 0,-1-1 1,1 1-1,1-1 0,1-2-26,1 1 0,0 0 0,0 0 0,0 0 0,0 0 0,0 1-1,0 0 1,0-1 0,1 1 0,-1 1 0,0-1 0,1 1 0,6 0 0,59 3-58,-62-1 60,0-1-1,-1 2 1,1-1 0,-1 1 0,0 0-1,0 1 1,0-1 0,0 2 0,0-1-1,-1 1 1,0-1 0,0 2 0,0-1-1,-1 1 1,1 0 0,-1 0 0,-1 0-1,1 1 1,-1 0 0,4 10-1,-4-11 14,-2 0-1,1 0 1,-1 0-1,0 0 0,0 1 1,-1-1-1,0 1 1,0-1-1,0 1 0,-1-1 1,0 1-1,0 0 1,-1-1-1,0 1 0,0-1 1,0 1-1,-1-1 1,0 0-1,0 1 1,-1-1-1,0 0 0,0 0 1,0-1-1,-7 10 1,-4 0 71,-1 0 1,-1-1-1,0-1 1,-1 0 0,0-1-1,-1-1 1,-1 0-1,1-2 1,-1 0 0,-1-1-1,-28 8 1,7-6 149,-1-1-1,0-2 1,-1-2 0,-67 0 0,88-9-151,22 4-76,0 0 1,-1 0 0,1 0-1,-1 0 1,1 0 0,0 0-1,-1 0 1,1-1 0,0 1 0,-1 0-1,1 0 1,0 0 0,0 0-1,-1-1 1,1 1 0,0 0-1,-1 0 1,1 0 0,0-1 0,0 1-1,-1 0 1,1 0 0,0-1-1,0 1 1,0 0 0,0-1-1,-1 1 1,1 0 0,0-1 0,0 1-1,0 0 1,0-1 0,0 1-1,0 0 1,0-1 0,0 1-1,0 0 1,0-1 0,0 1-1,0 0 1,0-1 0,0 1 0,0 0-1,0-1 1,0 1 0,0 0-1,1-1 1,-1 1 0,0 0-1,0-1 1,0 1 0,1 0 0,-1 0-1,0-1 1,0 1 0,0 0-1,1 0 1,-1-1 0,4 0-84,1 0 1,-1 0 0,0 0-1,0 1 1,0-1 0,1 1-1,-1 0 1,0 1 0,8 0-1,3 0 53,-9 0-18,-1 1-1,1-1 1,0 1 0,-1 0 0,1 0 0,-1 1 0,0 0 0,0 0 0,0 0 0,0 0 0,0 1 0,6 6 0,33 20-149,-32-25 166,1-1 0,-1 0 0,1 0 0,0-1 0,0-1 0,19 1 0,85-3 22,-54-2 741,-63-6 493,2-17-3705,-2 25 632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3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1120,'0'0'544,"0"0"-176,0 0 361,0 0 127,0 0 8,0 0-88,0 0-72,16-5 128,-16 5-47,0 0-57,0 0-200,0 0-272,0 0-240,0 0-16,0 0-464,3 0-648,8 2-537,1 3-559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3.7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1 512,'0'0'1072,"0"0"-568,0 0-87,0 0 47,0 0 112,0 0 208,0 0-104,0 0-120,0 0-184,0 0-152,0 2-224,0 0-80,0 4-848,5 0-504,6 1-1001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1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76 143 760,'0'0'959,"0"0"-117,0 0-100,0 0-65,0 0-77,0 0-95,-24 14 514,18-6-1045,0 0 1,0 1-1,1 0 0,0 1 0,1-1 1,0 1-1,1 0 0,-1 0 1,2 0-1,0 0 0,0 0 0,0 1 1,2-1-1,-1 1 0,1-1 1,1 1-1,1 10 0,-1-18 29,0 0 0,1 0 0,-1 1 0,1-1 0,0 0 0,0 0 0,0 0 0,0-1 1,0 1-1,1 0 0,-1-1 0,1 0 0,-1 1 0,1-1 0,0 0 0,0 0 0,0-1 0,0 1 0,1-1 0,-1 1 0,0-1 0,0 0 0,1 0 0,-1-1 0,1 1 0,-1-1 0,1 1 0,4-1 0,4 1 10,1-1-1,-1 0 1,0 0 0,1-2-1,-1 1 1,22-7-1,-23 5-15,-1-1-1,0 0 0,0-1 1,0 0-1,0 0 0,-1-1 1,0 0-1,0-1 0,-1 0 1,0 0-1,8-10 0,-8-6 163,-3 10 36,-4 13-189,0 0 0,0-1 0,0 1 0,1 0-1,-1 0 1,0 0 0,0 0 0,0 0-1,1 0 1,-1 0 0,0 0 0,0 0-1,0 0 1,0 1 0,1-1 0,0 1-1,2 1-16,-1-1 0,0 1 0,1 0 0,-1 0 0,0 0 0,-1 0 0,1 1 0,0-1 1,0 1-1,-1 0 0,0-1 0,4 8 0,-4-8-11,0 1 1,-1-1-1,1 1 0,0-1 1,0 1-1,1-1 1,-1 0-1,0 0 1,1 0-1,-1 0 1,1 0-1,-1-1 0,1 1 1,0-1-1,0 0 1,0 0-1,0 0 1,3 1-1,2-2-150,-1 0 1,1 0-1,0 0 0,-1-1 0,1 0 0,-1-1 0,1 0 0,-1 0 1,0-1-1,0 0 0,10-5 0,-15 7 173,1-1-1,-1 1 0,1-1 1,-1 0-1,0 0 1,0 0-1,0-1 0,0 1 1,0 0-1,0-1 1,-1 0-1,1 1 0,-1-1 1,1 0-1,-1 1 1,0-1-1,0 0 1,-1 0-1,1 0 0,-1 0 1,1 0-1,-1 0 1,0 0-1,0 0 0,0 0 1,0 0-1,-1 0 1,1 0-1,-1 0 1,0 0-1,0 0 0,-2-5 1,-1 2 81,1-1 1,-1 1-1,-1 0 0,1 0 1,-1 1-1,0-1 0,0 1 1,0 0-1,-1 1 1,-9-7-1,-66-38 476,79 48-548,1 0 0,-1 0 0,0 0 0,0 0 0,0 1 0,-1-1 0,1 1 0,0-1 0,0 1 0,0 0 0,0-1 0,0 1 0,-1 0 0,1 1 0,0-1 0,0 0 0,0 1 0,0-1-1,0 1 1,0 0 0,0-1 0,0 1 0,0 0 0,0 0 0,0 0 0,0 1 0,1-1 0,-1 0 0,0 1 0,-2 2 0,-2 3-33,1 1-1,-1-1 1,2 1 0,-1 0-1,1 0 1,-5 13-1,6-11 29,-1-1 0,1 1 0,1 1 0,0-1 0,0 0 0,1 1 0,0 16 0,1-26 1,1 1-1,0-1 0,-1 1 0,1 0 0,0-1 0,0 0 0,0 1 1,0-1-1,0 1 0,1-1 0,-1 0 0,0 0 0,1 0 1,-1 0-1,0 0 0,1 0 0,-1 0 0,1 0 0,0 0 0,-1-1 1,1 1-1,0-1 0,-1 1 0,1-1 0,0 0 0,-1 1 0,1-1 1,3 0-1,59 3 15,-59-3-26,15 0-122,0-1 0,0-1 0,0 0-1,0-2 1,-1 0 0,1-2 0,-1 0-1,0-1 1,-1 0 0,0-2 0,31-19 0,-20 8-35,1-1 0,32-31 1,-49 39 260,0 0 1,0-1-1,-2 0 0,1-1 1,-2 0-1,10-20 1,-18 32 32,-1-1 1,0 1-1,0-1 0,0 0 1,0 1-1,0-1 0,-1 0 1,0 1-1,0-5 0,0 8-33,0 0-149,0 0-85,0 25-309,-2 35 465,1-37 23,0 0 0,5 39 0,-3-54-44,1 0 0,0 0 1,0 0-1,1 0 0,0-1 1,0 1-1,1-1 1,0 0-1,0 0 0,0 0 1,9 9-1,14 12-49,-19-21-34,-1-1 0,0 2 0,0-1 0,-1 1 0,0 0 0,0 0-1,-1 1 1,8 17 0,-13-26 107,0 1 1,0-1-1,1 0 0,-1 1 0,0-1 0,0 0 0,0 0 0,0 1 0,0-1 1,0 0-1,0 1 0,0-1 0,0 0 0,0 1 0,0-1 0,0 0 1,0 1-1,0-1 0,0 0 0,-1 0 0,1 1 0,0-1 0,0 0 1,0 1-1,0-1 0,-1 0 0,1 0 0,0 1 0,0-1 0,0 0 0,-1 0 1,1 0-1,0 1 0,0-1 0,-1 0 0,1 0 0,0 0 0,-1 0 1,1 0-1,0 1 0,0-1 0,-1 0 0,1 0 0,-1 0 0,-20-3 511,-19-15 180,-83-59 1544,104 75-4455,15 2-110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4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0 277 888,'0'0'979,"0"0"-484,0 0-126,0 0 229,0 0 147,0 0-273,2-7-328,7-21 92,-2 0-1,-1-1 1,-1 0-1,1-40 1,-6 59-109,-1 0 0,0 1 0,-1-1 1,-4-14-1,0 1 157,83 301 180,-32-111-336,-26-102-250,-2 2 1,9 77-1,-24-128-996,-2-16-138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5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 2665,'0'0'1037,"0"0"-322,0 0-54,0 0-22,0 0-119,0 0-174,1 0-270,-1 0 0,1-1 0,-1 1 0,0 0 0,1 0 0,-1-1 0,1 1 0,-1 0 0,0 0 0,1 0 0,-1 0 0,1 0 0,-1-1 0,1 1 0,-1 0 0,1 0 0,-1 0 0,0 0 0,1 0 0,-1 1 0,1-1 0,-1 0 0,1 0 0,-1 0 0,1 0 0,-3 40-96,-2 0 0,-16 68 0,10-66 25,3 1 0,-3 54 0,10 208-2874,0-278 1377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6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3409,'0'0'823,"0"0"-295,0 0 21,0 0-131,18-17-348,60-56-66,-68 65 7,0 1-1,0 0 0,1 0 1,-1 1-1,1 1 1,1 0-1,-1 0 1,1 1-1,0 1 0,0 0 1,0 1-1,0 0 1,0 0-1,0 1 1,18 2-1,-24-2-6,0 2 0,0-1-1,0 1 1,0 0 0,1 0 0,-1 0-1,-1 1 1,1 0 0,0 0 0,0 1 0,-1-1-1,1 1 1,-1 1 0,0-1 0,0 1 0,0-1-1,0 2 1,-1-1 0,1 0 0,-1 1 0,0 0-1,-1 0 1,1 0 0,4 9 0,-3-3-12,-1 0 0,1 0 0,-2 0 1,0 1-1,0 0 0,-1-1 0,0 1 0,-1 0 0,-1 0 1,0 0-1,0 0 0,-3 14 0,0-15 26,0-1 0,0 1 0,-1-1 0,-1 0 0,0-1 0,0 1-1,-1-1 1,0 0 0,0 0 0,-1 0 0,0-1 0,-1 0 0,-11 9 0,-7 4 56,0 0 1,-1-2-1,-32 17 0,51-32-169,0 1 0,-1-1 0,1 0 0,-1-1-1,0 0 1,0 0 0,0-1 0,0 0-1,-15 1 1,24-6-1526,10-6 21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7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299 191 2985,'0'0'341,"0"0"-254,0 0-34,3-13-45,10-38-9,-13 50 3,0 0 0,1 0 0,-1 0 0,0 1 1,0-1-1,0 0 0,0 0 0,0 0 0,0 1 0,0-1 1,0 0-1,0 0 0,0 0 0,0 0 0,-1 1 0,1-1 0,0 0 1,0 0-1,-1 1 0,1-1 0,-1 0 0,1 0 0,-1 1 1,1-1-1,-1 0 0,1 1 0,-1-1 0,1 1 0,-1-1 1,0 1-1,1-1 0,-1 1 0,0-1 0,0 1 0,1 0 1,-1-1-1,0 1 0,-1 0 0,-32-1 121,26 2-106,-10-1-12,0 1-1,0 0 1,0 2 0,1 0 0,-1 1-1,1 0 1,-33 15 0,44-17 20,1 0 1,0 1-1,0 0 1,0 0-1,0 0 1,1 1-1,-1 0 1,1 0-1,0 0 1,0 0-1,0 1 1,1-1-1,0 1 1,0 0-1,0 0 1,0 0-1,1 0 1,0 1-1,0-1 1,0 1-1,0-1 1,1 1-1,0 0 1,1 0-1,-1-1 1,1 1-1,0 0 1,1 8-1,0-11 6,0 1-1,0-1 0,1 1 0,-1-1 1,1 0-1,-1 1 0,1-1 0,0 0 1,0 0-1,1 0 0,-1 0 1,1-1-1,-1 1 0,1-1 0,0 1 1,0-1-1,0 0 0,0 0 0,0 0 1,1-1-1,-1 1 0,1-1 0,-1 0 1,1 0-1,-1 0 0,1 0 1,5 0-1,10 2 43,1 0 0,-1-2-1,36-1 1,-52-1-66,1 1 0,0-1-1,-1 0 1,1 0 0,-1 0 0,1 0-1,-1-1 1,0 0 0,1 1 0,-1-1-1,0 0 1,0 0 0,0-1 0,-1 1-1,1-1 1,0 1 0,-1-1 0,0 0-1,0 0 1,1 0 0,-2 0 0,1 0-1,2-6 1,0 0 10,-1 0 0,0 0-1,0 0 1,-1-1 0,0 1 0,-1-1 0,1-17-1,-2 26 66,0 1-130,16 28-86,-11-21 138,0 0 0,0-1 0,0 1 0,1-1 0,0 0 0,0-1-1,0 0 1,1 1 0,8 3 0,-11-7-4,-1 0-1,1-1 0,0 0 1,0 1-1,0-2 1,0 1-1,0 0 1,0-1-1,0 0 1,0 0-1,0 0 1,0 0-1,1-1 1,-1 1-1,0-1 1,0 0-1,-1 0 1,1-1-1,0 1 1,7-5-1,-6 3 0,0 1 1,0-1-1,-1-1 0,1 1 0,-1-1 0,0 0 0,0 0 1,0 0-1,0 0 0,-1-1 0,1 1 0,-1-1 0,-1 0 1,1 0-1,-1 0 0,1 0 0,-1-1 0,-1 1 1,1-1-1,-1 1 0,0-1 0,0-6 0,0-8 59,-1-1-1,-1 0 0,-1 1 1,-8-33-1,8 44-14,2 8-35,0 0 0,-1-1 0,1 1-1,0 0 1,0 0 0,-1 0 0,1 0 0,0 0 0,0-1-1,0 1 1,0 0 0,1 0 0,-1 0 0,0 0 0,0 0 0,1-1-1,-1 1 1,0 0 0,1 0 0,-1 0 0,1 0 0,0 0 0,-1 0-1,1 0 1,0 0 0,0 1 0,-1-1 0,1 0 0,0 0-1,0 1 1,2-2 0,1 1-38,0 0 0,0 0 0,0 1 0,0-1-1,0 1 1,0 0 0,7 1 0,6-1-11,-14 0 15,0 0-1,0 1 0,1-1 0,-1 0 1,0 1-1,0 0 0,1 0 1,-1 0-1,0 0 0,0 0 0,0 1 1,0 0-1,-1-1 0,1 1 1,0 0-1,-1 0 0,1 0 1,-1 1-1,0-1 0,1 0 0,-1 1 1,0 0-1,-1-1 0,3 6 1,19 20 8,2-15 71,1 0-200,-26-13 137,1 1 0,-1-1 1,0 1-1,1-1 0,-1 1 1,0 0-1,0-1 1,1 1-1,-1 0 0,0-1 1,0 1-1,0 0 1,0-1-1,0 1 0,0 0 1,0-1-1,0 1 0,0 0 1,0-1-1,0 1 1,-1 0-1,1-1 0,0 1 1,0-1-1,-1 1 0,1 0 1,0-1-1,-1 1 1,1-1-1,0 1 0,-1-1 1,1 1-1,-1-1 0,1 1 1,-1-1-1,1 0 1,-1 1-1,0 0 0,-7 6 118,2 1 0,-1-1 0,1 1-1,0 1 1,1-1 0,-8 16 0,12-22-104,0 1 0,0-1 0,0 0 1,1 1-1,-1-1 0,0 0 1,1 1-1,0-1 0,-1 1 1,1-1-1,0 1 0,0-1 0,0 1 1,1-1-1,-1 1 0,1-1 1,-1 0-1,1 1 0,0-1 0,0 0 1,0 1-1,0-1 0,0 0 1,0 0-1,1 0 0,-1 0 1,1 0-1,0 0 0,-1 0 0,1-1 1,0 1-1,0 0 0,3 1 1,4 1-46,0 0 0,1-1 0,-1 0 0,1-1 0,0 0 0,-1 0 0,1-1 0,0 0 0,0-1 0,0 0 0,13-2 1,8 1-648,10 1-1107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118 281 1376,'0'0'1590,"0"0"-632,0 0-228,0 0-136,0 0-258,0 0-227,0-4-69,0-23 716,-3 27-765,1 0-1,-1 1 0,1-1 0,0 1 1,-1 0-1,1-1 0,0 1 0,0 0 1,-1 1-1,1-1 0,0 0 0,-3 3 1,-3 4-1,0 0 1,1 0 0,0 1 0,0 0 0,1 1-1,0-1 1,0 1 0,1 0 0,1 1 0,-1-1-1,2 1 1,0 0 0,0 0 0,1 0 0,0 0-1,1 0 1,0 0 0,0 1 0,3 18 0,-1-27 14,-1 0 1,1 0 0,0 0 0,0-1 0,0 1 0,0 0-1,0 0 1,1-1 0,-1 1 0,1-1 0,0 1-1,-1-1 1,1 0 0,0 1 0,1-1 0,-1 0 0,0 0-1,0-1 1,1 1 0,0 0 0,-1-1 0,1 0-1,0 1 1,-1-1 0,1 0 0,0 0 0,0-1 0,5 2-1,9 0 21,0 1-1,0-2 0,32-1 0,-27-1-24,-11 1-2,-1-1 0,1-1 0,-1 0 0,0 0-1,0-1 1,0 0 0,0-1 0,0 0 0,-1-1-1,1 0 1,-1 0 0,-1-1 0,1 0 0,-1 0-1,0-1 1,0 0 0,-1-1 0,0 0 0,0 0-1,-1 0 1,0-1 0,0 0 0,-1 0 0,0 0-1,-1-1 1,0 0 0,-1 0 0,4-16 0,1-2-13,-5 19 12,-1-1 1,0 1 0,0 0 0,0-14 0,-2 23-133,-13 0 81,-1 1-1,1 1 0,0 1 0,0 0 1,-25 9-1,33-11 64,0 1 1,0 0-1,0 0 1,1 1-1,-1-1 0,1 1 1,-1 0-1,1 0 1,0 1-1,0-1 1,0 1-1,1 0 0,-1 0 1,1 0-1,0 1 1,0-1-1,-4 10 1,6-11-5,0 1-1,0-1 1,1 0 0,-1 1 0,1-1 0,0 1 0,0-1 0,0 1-1,1-1 1,-1 0 0,1 1 0,0-1 0,0 0 0,0 1 0,0-1 0,0 0-1,1 0 1,2 5 0,0-2 16,1-1 0,0 1 0,0-1 0,0 0 0,0 0-1,1-1 1,0 1 0,10 4 0,1 1-18,2-1 0,-1-1 0,1-1 0,1-1 0,30 6 0,-23-7-195,1-1 1,-1-1-1,1-1 1,51-5-1,-69 2 74,-1 0 0,1-1 0,0-1-1,0 1 1,-1-2 0,0 1 0,0-1 0,0-1-1,0 1 1,0-2 0,-1 1 0,0-1 0,0 0 0,-1-1-1,1 0 1,9-13 0,-3 1 234,-1-2 0,-1 1 0,-1-2 1,-1 1-1,-1-1 0,-1-1 0,-1 0 0,0 0 0,-2 0 0,-1-1 0,-1 1 0,-1-1 0,-1 0 1,-1 0-1,-3-24 0,2 45-115,1 0 0,-1 0 0,0 0 0,0 0 0,0 0 0,0 1 0,-1-1 0,1 0-1,-1 1 1,1-1 0,-1 1 0,0-1 0,0 1 0,0 0 0,-1 0 0,1 0 0,0 0 0,-1 0 0,1 0 0,-1 1 0,0-1 0,1 1 0,-1 0 0,0 0 0,0 0 0,0 0 0,0 0 0,-3 0 0,-11-2 22,0 1 1,0 0 0,-31 1-1,34 2-46,9-2 15,0 1 0,-1 1 0,1-1 0,0 1 0,0 0 0,0 0 1,0 0-1,0 1 0,0 0 0,0 0 0,1 0 0,-1 0 0,1 1 0,-1 0 0,1 0 0,0 0 0,0 0 0,0 1 0,1 0 0,-1-1 0,1 1 0,0 1 0,0-1 0,0 0 0,1 1 0,-1-1 1,1 1-1,0 0 0,0 0 0,-1 6 0,-2 13-26,1 1 0,0-1 0,2 1 0,1 0 0,2 26-1,0-20 131,-1-18-80,1-1 0,0 1 0,1 0 0,1-1 0,0 0 0,1 1 0,0-1 0,0-1-1,2 1 1,-1-1 0,2 1 0,-1-2 0,1 1 0,1-1 0,0 0 0,0 0 0,1-1 0,0 0 0,1-1 0,13 9 0,-12-9-147,1-1 1,0 0-1,1-1 0,0 0 1,0-1-1,0 0 1,0-1-1,1-1 0,0 0 1,0-1-1,0 0 0,0-1 1,0-1-1,0 0 0,0-1 1,0 0-1,-1-1 0,15-4 1,21-13-1368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29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265 50 1456,'0'0'1114,"0"0"-343,0 0-103,0 0-155,0 0-174,0 0-143,-1-7-141,1 5-45,0 0 0,0 0 0,-1 1 1,1-1-1,0 0 0,-1 1 0,1-1 0,-1 0 1,1 0-1,-1 1 0,0-1 0,0 1 0,0-1 1,0 1-1,0-1 0,0 1 0,0 0 0,0-1 1,-3 0-1,1 0 17,-1 1 0,0-1 0,0 1 0,1 0 1,-1 1-1,0-1 0,0 1 0,0-1 0,0 1 0,-5 1 1,2-2-33,0 1 1,0-1 0,0 2 0,0-1 0,1 1 0,-1 0 0,0 1 0,0-1 0,1 1 0,-1 1 0,1-1 0,0 1 0,-1 0 0,1 0 0,0 1 0,1 0 0,-1 0 0,1 0 0,0 1-1,0 0 1,0 0 0,1 0 0,-1 1 0,1-1 0,-3 7 0,0 0-21,0 0 0,1 1 0,1-1 0,-6 19 0,9-26 39,1 1 0,-1 0-1,1-1 1,0 1-1,1 0 1,-1 0 0,1 0-1,0-1 1,1 1-1,-1 0 1,1 0 0,3 10-1,-2-14-10,0 1 0,0-1 0,1 0 0,-1 0 0,0 0 0,1-1 0,-1 1 0,1 0 0,0-1-1,-1 0 1,1 1 0,0-1 0,0 0 0,0-1 0,0 1 0,0 0 0,0-1 0,0 0 0,0 1 0,0-1 0,4-1 0,7 2-5,0-2-1,0 0 1,18-3 0,-24 2-20,-1 0 1,1 0-1,-1-1 0,0 0 0,0-1 1,0 1-1,-1-1 0,1-1 0,-1 1 1,8-8-1,-10 9 40,-1-1-1,1 1 1,-1-1 0,0 0-1,0 0 1,0-1 0,-1 1-1,1-1 1,-1 1 0,0-1-1,0 0 1,-1 1 0,0-1-1,1 0 1,-1 0 0,0-9 0,-1 13-13,-1 0 1,1 0 0,0 0 0,0-1 0,0 1-1,0 0 1,0 0 0,0 0 0,0 0 0,1 0 0,-1 0-1,0 0 1,0 0 0,1 0 0,-1 0 0,1 0-1,-1 0 1,1 0 0,-1 0 0,1 0 0,0 0 0,-1 0-1,1 0 1,0 1 0,0-1 0,0 0 0,0 1-1,-1-1 1,1 0 0,0 1 0,0-1 0,0 1 0,0-1-1,0 1 1,0 0 0,1-1 0,-1 1 0,0 0-1,0 0 1,0 0 0,0 0 0,0 0 0,0 0 0,2 0-1,0 1-14,-1 0 0,1 0 0,-1 0 0,1 0 0,-1 0 0,0 0-1,1 1 1,-1-1 0,0 1 0,0-1 0,0 1 0,0 0 0,0 0-1,0 0 1,-1 0 0,1 0 0,2 5 0,-1-1 26,-1 0-12,1 0 0,0 0 0,0-1 0,1 1-1,6 7 1,-9-12-4,0 0-1,0 0 1,0 0-1,0 0 1,0-1 0,0 1-1,0 0 1,0-1-1,0 1 1,0-1-1,0 0 1,1 1 0,-1-1-1,0 0 1,0 1-1,0-1 1,1 0-1,-1 0 1,0 0 0,0 0-1,0 0 1,1 0-1,-1-1 1,0 1-1,0 0 1,0-1 0,0 1-1,1 0 1,-1-1-1,0 0 1,0 1-1,0-1 1,0 1 0,0-1-1,0 0 1,0 0-1,0-1 1,65-65-451,-55 53 161,0 2 0,0-1 1,1 2-1,1 0 1,0 0-1,0 1 0,25-14 1,-36 23 311,0 0 0,1 0 0,-1 0 0,0 0 0,1 0 0,-1 1 0,0-1 0,1 1 0,-1 0 0,1-1 0,-1 1 0,1 0 0,-1 0 0,0 1 0,1-1 0,-1 0 0,1 1 0,2 1 0,-3-1-9,0 0 0,-1 0-1,1 1 1,0-1 0,-1 1 0,1-1-1,-1 1 1,0-1 0,0 1-1,1 0 1,-1 0 0,0 0-1,0 0 1,-1-1 0,1 1-1,0 0 1,0 3 0,2 10 50,-1 0 1,-1 0-1,0 1 1,-3 28-1,1-14 110,1-24-151,-1 16 25,1 0 0,1 0 0,1-1 1,1 1-1,0 0 0,12 32 0,-15-54-27,0 0 1,0 1-1,0-1 1,0 0-1,1 0 1,-1 0-1,0 0 1,0 1-1,0-1 1,0 0-1,0 0 1,0 0-1,0 1 1,1-1-1,-1 0 1,0 0-1,0 1 1,0-1-1,0 0 1,0 0-1,0 1 0,0-1 1,0 0-1,0 0 1,0 0-1,0 1 1,0-1-1,0 0 1,-1 0-1,1 1 1,0-1-1,0 0 1,0 0-1,0 0 1,0 1-1,0-1 1,0 0-1,-1 0 1,1 0-1,0 0 1,0 1-1,0-1 1,0 0-1,-1 0 0,1 0 1,0 0-1,0 0 1,-1 0-1,1 1 1,0-1-1,0 0 1,0 0-1,-1 0 1,1 0-1,0 0 1,-18-8 478,-17-18-347,-18-29-1620,39 37-1034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0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140 349 1664,'0'0'-168,"0"0"204,0 0 335,0 0 109,4-12 147,2-1-329,-4 9-100,0-1 0,0 1 0,0-1 0,-1 1 1,0-1-1,0 0 0,0 0 0,0 1 0,-1-1 1,0-8-1,-3 13-207,0 0 0,-1 0 1,1 0-1,-1 0 0,1 1 0,0 0 1,-1-1-1,-4 3 0,-1 2 15,1 0 0,0 0 0,0 0 0,0 1 0,1 1 0,0-1 0,0 1 0,0 0 0,1 1 0,0 0 0,1 0 0,-8 13 0,8-9-15,0 0 1,1 1 0,0 0-1,1-1 1,0 1 0,1 0-1,1 1 1,-1 21 0,3-32 13,-1 0 1,1 0-1,-1 0 1,1 0-1,0-1 0,0 1 1,0 0-1,0-1 1,1 1-1,-1-1 0,1 1 1,0-1-1,-1 0 1,1 1-1,0-1 1,0 0-1,1 0 0,-1 0 1,0-1-1,1 1 1,-1-1-1,1 1 1,-1-1-1,1 0 0,0 0 1,-1 0-1,1 0 1,0 0-1,0 0 1,0-1-1,5 1 0,-3 0-4,1-1 0,0 1-1,-1-1 1,1 0-1,0 0 1,-1-1-1,1 0 1,-1 0 0,1 0-1,-1 0 1,1-1-1,-1 0 1,0 0-1,0 0 1,10-7 0,-6 0 10,1-1 1,-1 0 0,-1 0 0,0-1-1,0 0 1,8-16 0,33-81 84,-16 32-38,-3 20-27,20-44-480,-45 89 325,-1-1-1,0 1 1,-1-1 0,0 0 0,-1 0 0,1-22 0,-3 33 125,0 0-1,-1 0 1,1 0 0,0 1 0,-1-1 0,1 0 0,-1 1 0,1-1 0,-1 0-1,1 1 1,-1-1 0,0 0 0,1 1 0,-1-1 0,0 1 0,1-1 0,-1 1 0,0 0-1,0-1 1,1 1 0,-1 0 0,0-1 0,0 1 0,0 0 0,1 0 0,-1 0 0,0-1-1,0 1 1,0 0 0,0 0 0,1 1 0,-1-1 0,0 0 0,0 0 0,0 0 0,0 0-1,-1 1 1,-1 0 5,-1-1 1,1 1-1,-1 0 0,1 0 0,-1 0 0,1 1 1,0-1-1,-6 4 0,1 2 17,1 1 1,0 0-1,0 0 1,1 1-1,0 0 0,1 0 1,0 0-1,0 1 0,1 0 1,0-1-1,1 2 1,-3 11-1,1 2 59,1 0-1,1 1 1,1-1 0,1 31-1,2-46-66,0-1-1,1 1 0,0 0 1,0-1-1,1 0 1,0 1-1,1-1 0,0 0 1,0-1-1,0 1 1,1-1-1,0 0 0,1 0 1,0 0-1,0-1 1,0 0-1,0 0 0,1 0 1,0-1-1,11 7 1,-6-5-60,-1-1 1,1 0-1,1 0 1,-1-1 0,1-1-1,0 0 1,0-1-1,0 0 1,0-1 0,1 0-1,-1-1 1,23-1-1,-29-2 41,0 0-1,0 0 0,-1-1 0,0 1 0,1-2 0,-1 1 1,0 0-1,0-1 0,-1 0 0,1-1 0,-1 1 0,0-1 1,0 0-1,-1 0 0,1-1 0,-1 1 0,0-1 0,0 0 1,5-12-1,-5 9 72,1 0 0,-1 0 0,-1-1 1,1 1-1,-2-1 0,1 0 0,-1 0 0,-1 0 1,0 0-1,0 0 0,-1 0 0,0 0 0,-2-13 1,1 22-51,1 0 1,-1-1 0,0 1 0,1 0 0,-1 0-1,0 0 1,0 0 0,0 0 0,0 0 0,0 0-1,0 0 1,0 0 0,0 0 0,0 0 0,0 1-1,0-1 1,-1 0 0,1 1 0,0-1 0,0 1-1,-1-1 1,-1 1 0,2-1-21,1 1 0,-1 0 0,0 0 0,0 0 0,0 0 0,0 0 0,1 0 1,-1 0-1,0 0 0,0 0 0,0 0 0,0 0 0,0 0 0,1 0 0,-1 1 0,0-1 0,0 0 0,0 1 0,1-1 0,-1 1 0,0-1 0,0 1 1,1-1-1,-1 1 0,0-1 0,1 1 0,-1 0 0,1-1 0,-1 1 0,1 0 0,-1-1 0,1 1 0,0 0 0,-1 1 0,-4 23-36,1-1-1,2 1 0,1 0 0,3 46 0,-1-44 63,-1-20-25,1 0 0,-1 1 0,2-1 0,-1 0 0,1 0 0,0 0 0,1 0 0,-1-1 0,5 8 0,-5-11-51,0 0-1,0 0 1,0 0 0,0 0 0,1 0 0,-1 0 0,1-1 0,0 0 0,0 1 0,0-1 0,0 0-1,0 0 1,0 0 0,1-1 0,-1 1 0,1-1 0,-1 0 0,7 2 0,21 0-1210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1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18 171 2817,'0'0'381,"0"0"-240,0 0 38,0 0-4,18 5-81,58 19 20,-72-22-60,1 0 0,-1 1 1,0 0-1,0 0 0,0 0 1,0 0-1,0 0 0,0 1 1,-1 0-1,0-1 0,0 2 0,0-1 1,0 0-1,-1 0 0,1 1 1,-1-1-1,0 1 0,-1 0 0,1 0 1,-1 0-1,0 0 0,0 0 1,0 5-1,2 2 64,6 41 24,-2 0 0,-3 1 0,-3 73-1,-1-90-250,0-34 70,-1-1 1,1 1-1,-1-1 1,1 0-1,-1 1 0,0-1 1,0 0-1,0 0 1,0 0-1,0 0 1,-1 1-1,1-2 0,-1 1 1,1 0-1,-1 0 1,0 0-1,0-1 0,0 1 1,1-1-1,-1 1 1,-1-1-1,1 0 1,0 0-1,0 0 0,0 0 1,-1 0-1,1 0 1,0-1-1,-1 1 1,1-1-1,-1 0 0,1 0 1,0 0-1,-1 0 1,1 0-1,-1 0 1,1 0-1,0-1 0,-1 1 1,1-1-1,-1 0 1,1 0-1,0 0 0,0 0 1,0 0-1,0 0 1,0 0-1,0-1 1,0 1-1,0-1 0,0 0 1,0 1-1,1-1 1,-3-3-1,-10-23 193,2-1 0,0 1 0,2-2 0,1 1 0,2-2 0,-5-36 0,6 37-101,0 1-82,1 0 0,1 0 0,1-1 0,1 0 1,5-48-1,-2 73 21,1 0 0,0 0 0,0 0 0,0 0 0,0 0 0,1 0 0,0 0 0,0 1 0,0 0 0,0-1 0,1 1 0,0 0 0,0 1 0,0-1 0,0 1 0,1-1 0,-1 2 0,1-1 0,0 0 0,9-3 0,11-4 28,0 1 0,53-11 1,-43 11-9,10 1 53,-32 6 22,1-1 1,-1 0-1,21-8 1,-33 38-1365,-1-16-1102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1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1800,'0'0'1726,"0"0"-711,0 0-183,0 0-112,0 0-214,7-5-293,6-1-221,0 1 0,0 0 0,1 1 0,-1 0-1,1 1 1,0 0 0,0 2 0,0-1 0,23 2 0,95 6-3821,-129-6 2935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2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2601,'0'0'1504,"0"0"-672,0 0 8,0 0-136,0 0-336,0 0-288,0 0-80,0 8-64,2 9 64,1 8 64,-1 3 24,-2 1-88,0 2 65,0 1-65,0-3-113,0 11-487,0-9-568,-5-6-792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6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4 624,'0'0'402,"0"0"-9,0 0 75,0 0 24,0 0-80,4-4 1555,-8 8-1931,0-1 0,0 0 0,0 1-1,0 0 1,1 0 0,0 0 0,0 1 0,0-1-1,0 1 1,0 0 0,1-1 0,-2 8-1,-15 21 55,19-33-89,0 0 0,0 0 1,0 1-1,0-1 0,0 0 0,0 0 0,-1 0 0,1 1 0,0-1 0,0 0 1,0 0-1,0 0 0,0 1 0,0-1 0,0 0 0,0 0 0,0 0 1,0 1-1,0-1 0,0 0 0,0 0 0,0 1 0,0-1 0,0 0 0,0 0 1,0 0-1,1 1 0,-1-1 0,0 0 0,0 0 0,0 0 0,0 1 0,0-1 1,0 0-1,1 0 0,-1 0 0,0 0 0,0 0 0,0 1 0,1-1 1,-1 0-1,0 0 0,0 0 0,0 0 0,1 0 0,-1 0 0,0 0 0,20 4 126,32-3 129,-40-2-229,3 1-41,1 1 0,-1 0 0,0 1 0,0 1 0,0 0 0,0 1-1,-1 0 1,1 1 0,-1 1 0,0 1 0,-1 0 0,0 0 0,0 1 0,0 1-1,-1 0 1,16 16 0,-27-24 13,0 0-1,0 0 1,0 1 0,0-1-1,0 0 1,0 0-1,0 1 1,-1-1 0,1 1-1,0-1 1,-1 1-1,1-1 1,-1 1-1,0-1 1,1 1 0,-1-1-1,0 1 1,0 0-1,0-1 1,0 1 0,0-1-1,-1 1 1,1 1-1,-2 0 35,1-1 0,0 1 0,-1-1 0,1 0 0,-1 1 0,0-1-1,1 0 1,-1 0 0,0 0 0,0 0 0,-1-1 0,-2 3-1,-9 4 114,0 0 0,0-2 0,-27 10 0,33-13-237,-23 5 184,0 0 0,0-2 1,0-2-1,0-1 0,-58-1 1,87-2-91,1-1 0,0 1 0,0-1 0,0 0 0,0 1 0,0-1 0,0 0 0,0 1 0,0-1 0,0 0 0,1 0 0,-1 0 0,0 0-1,1 0 1,-1 0 0,0 0 0,1 0 0,-2-2 0,2 1-147,-1 1-1,0-1 0,1 1 1,-1-1-1,0 1 0,0 0 1,0-1-1,0 1 0,0 0 1,0 0-1,-1 0 0,1-1 1,0 1-1,0 1 0,-1-1 1,1 0-1,-1 0 0,1 0 1,-1 1-1,1-1 0,-3 0 1,4 1-1977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2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0 164 3529,'0'0'1024,"0"0"-401,0 0-164,0 0-83,0 0-324,9-16-228,-4 7 133,9-16-102,1 1 1,0 0-1,29-32 0,-43 55 137,-1 0 0,1 1 1,-1-1-1,1 1 0,-1-1 0,1 1 0,-1-1 1,1 1-1,-1-1 0,1 1 0,0-1 0,-1 1 0,1 0 1,0-1-1,-1 1 0,1 0 0,0 0 0,-1-1 0,1 1 1,0 0-1,0 0 0,-1 0 0,1 0 0,0 0 1,0 0-1,-1 0 0,1 0 0,0 0 0,1 1 0,-1 0 6,0 0 0,-1 0-1,1 0 1,0 0 0,0 0-1,0 0 1,-1 0 0,1 0-1,0 0 1,-1 1-1,1-1 1,-1 0 0,0 0-1,1 1 1,-1 1 0,5 56 142,-5-52-128,0 53 61,-1-36-33,1-1-1,3 27 0,-2-50-36,-1 1 1,0-1 0,0 1-1,1 0 1,-1-1 0,0 1-1,1-1 1,-1 1 0,1-1-1,-1 1 1,1-1-1,-1 0 1,1 1 0,-1-1-1,1 1 1,-1-1 0,1 0-1,-1 1 1,1-1 0,0 0-1,-1 0 1,1 0 0,0 1-1,-1-1 1,1 0-1,0 0 1,-1 0 0,1 0-1,-1 0 1,1 0 0,0 0-1,-1 0 1,1-1 0,0 1-1,-1 0 1,1 0-1,0 0 1,-1-1 0,1 1-1,-1 0 1,1-1 0,-1 1-1,1 0 1,0-1 0,26-16 65,-16 7 16,0-1-1,-1-1 0,0 0 1,0 0-1,-2-1 1,0 0-1,0-1 1,-1 0-1,-1 0 0,0-1 1,-1 1-1,6-25 1,-2 63 130,1 19-250,-7-28 37,0 0 0,1 0 0,1-1 0,13 28 1,-16-39-64,0 1 0,0 0 1,0-1-1,1 0 1,-1 0-1,1 1 0,0-2 1,0 1-1,0 0 1,1 0-1,-1-1 0,0 0 1,1 0-1,0 0 1,-1 0-1,1 0 0,0-1 1,0 0-1,0 0 1,0 0-1,0 0 0,8 0 1,16-1-1270,-4 0-1348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3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219 145 4257,'0'0'784,"0"0"-300,0 0-33,0 0-146,0 0-178,0-4-103,0 3-19,-1-1 1,1 0-1,0 1 0,-1-1 1,1 1-1,-1-1 0,1 0 1,-1 1-1,0-1 0,1 1 1,-1 0-1,0-1 0,0 1 1,0-1-1,0 1 0,0 0 1,-1 0-1,1 0 0,0 0 1,-1 0-1,-1-1 0,-2-1 1,0 0-1,0 1 1,0-1-1,-1 1 1,0 0-1,-7-1 1,1 1-9,-1 0-1,1 0 1,-1 1 0,0 1-1,-21 2 1,31-1-10,0 0 1,0 1-1,0-1 1,0 1-1,0-1 0,1 1 1,-1 0-1,1 0 0,-1 0 1,1 0-1,0 1 0,0-1 1,0 1-1,0-1 1,0 1-1,1-1 0,-1 1 1,1 0-1,-1 0 0,1 0 1,0 0-1,0 0 0,1 0 1,-2 5-1,0 1 17,1 0-1,0 0 1,0 0-1,0 0 1,1 0-1,1 0 1,1 14-1,-1-21-6,0 0 0,0 0 0,0 1 0,0-1 0,1 0 0,-1 0 0,1 0 0,-1 0 0,1-1 0,0 1 0,-1 0 0,1 0 0,0-1 0,0 0 0,0 1 0,0-1 0,0 0 0,1 0 0,-1 0 0,0 0 0,1 0 0,-1 0 0,0-1 0,1 1 0,4-1 0,-4 1 6,0-1 0,0 0-1,0 0 1,0 0-1,0 0 1,0 0 0,0 0-1,0-1 1,0 0 0,0 1-1,0-1 1,0 0-1,-1-1 1,1 1 0,0 0-1,-1-1 1,1 1-1,-1-1 1,1 0 0,3-4-1,0-3 53,0-1 1,0 0-1,7-20 0,6-10 659,-19 40-710,1 0 0,-1 0 0,1 0 0,-1 0 0,1 1 0,-1-1 0,1 0 0,-1 0 1,1 0-1,-1 1 0,1-1 0,-1 0 0,1 1 0,-1-1 0,1 0 0,-1 1 0,1-1 0,-1 1 0,0-1 0,1 0 0,-1 1 0,0-1 0,1 1 0,-1-1 0,0 1 0,0 0 0,0-1 0,1 1 0,-1-1 0,0 1 0,0-1 0,0 1 0,0-1 0,0 2 0,12 28-41,-10-27 47,2 8-170,1 0 1,0 0-1,1-1 1,0 0-1,1 0 1,11 13-1,-17-21 56,1 0 0,-1-1 0,1 1 0,-1 0 0,1-1 0,0 0 0,0 1 0,-1-1 0,1 0 0,0 0 0,0 0 0,0 0 0,1 0 0,-1 0 0,0 0 0,0-1-1,0 1 1,0-1 0,1 0 0,-1 0 0,0 0 0,1 0 0,-1 0 0,0 0 0,0 0 0,1-1 0,-1 1 0,0-1 0,0 0 0,0 1 0,0-1 0,0 0 0,0 0-1,0-1 1,0 1 0,0 0 0,0-1 0,-1 1 0,1-1 0,2-2 0,0-1 79,1 0-1,-1 0 1,0-1-1,-1 0 1,1 0-1,-1 0 1,0 0-1,-1-1 1,1 1-1,1-8 1,8-71 1939,-11 68-1482,1 1 0,0 0 0,1 0-1,1 0 1,6-16 0,-10 31-421,0 0-1,1 0 1,-1 0-1,1 0 1,-1 0-1,1 0 1,-1 0-1,1 0 1,0 0-1,-1 0 1,1 1-1,0-1 1,0 0-1,0 0 1,0 1-1,0-1 1,0 0-1,-1 1 1,1-1-1,1 1 1,-1-1-1,0 1 1,0 0-1,0-1 1,0 1-1,0 0 1,0 0-1,0 0 1,0 0 0,1 0-1,-1 0 1,0 0-1,0 0 1,0 0-1,0 1 1,0-1-1,0 0 1,0 1-1,0-1 1,0 0-1,0 1 1,0 0-1,0-1 1,0 1-1,0 0 1,0-1-1,1 2 1,2 2-34,1-1 1,-1 1 0,0 0-1,0 1 1,-1-1-1,1 0 1,4 10-1,-2 2-7,-1 1 0,-1 0 0,-1 1 0,0-1 0,-1 1 0,-1-1 0,0 1 0,-2 0-1,-2 19 1,1 18-598,15-57 551,5-15 55,-1-1 0,0 0 1,-1-1-1,-1 0 1,20-35-1,-34 51 21,13-22-10,-11 19 113,0 0 0,1-1 0,0 1-1,0 0 1,7-7 0,-11 13 63,0 28-231,0-6 72,1-1 1,1 1 0,5 26 0,-5-40-8,0 0 0,1 1 1,0-1-1,0 0 0,1-1 0,0 1 0,0-1 0,1 1 0,0-1 1,0-1-1,9 9 0,-11-12-115,0-1 0,0 0 1,0-1-1,0 1 0,0 0 0,1-1 0,-1 0 1,1 0-1,-1 0 0,1 0 0,-1 0 0,1-1 0,0 0 1,-1 0-1,1 0 0,6 0 0,-4-1-218,16 1-1623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4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2 4089,'0'0'943,"0"0"-503,0 0-203,0 0-58,0 0-10,4-2 478,-5 2-650,0 1 0,1-1 0,-1 0 0,0 1 0,0-1 0,1 0 0,-1 1 0,0-1 0,1 1 0,-1-1 0,0 1 0,1-1 0,-1 1 0,1 0 0,-1-1 0,1 1 0,-1 0 0,1-1 0,-1 1 0,1 0 0,0-1 0,-1 1 0,1 0 0,0 0 0,0 0 0,0-1 0,-1 1 0,1 0 0,0 0 0,0 0 0,0 0 0,1 0 0,-1 37 23,0-25 62,0-7-52,1 0 1,-1 0 0,1 0-1,0 1 1,0-1-1,1 0 1,0 0 0,0-1-1,0 1 1,1 0 0,0-1-1,0 1 1,3 4-1,-3-7-98,0 1 0,0-1-1,0 0 1,0-1-1,1 1 1,-1 0-1,1-1 1,0 0-1,0 0 1,-1 0 0,1 0-1,0-1 1,1 1-1,-1-1 1,0 0-1,0 0 1,1-1-1,-1 1 1,7-1 0,6 0-863,-3 0-488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4.6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0 3017,'0'0'3992,"0"0"-3159,0 0-521,0 0-192,0 0-32,0 0-88,0 0-656,-16 5-617,11-5-503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7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1 270 800,'0'0'319,"0"0"36,0 0 54,0 0 73,0 0 96,0 0 34,14 0-26,139 0 2096,-111 1-2667,-13 0 93,-1-1 0,1-2-1,0 0 1,52-13-1,-73 13-104,236-59 76,-208 54-70,0 2-1,1 2 1,0 1-1,68 6 0,15 15 4,-60-8 0,67 2-1,424-14 108,-218-4 101,-289 7-196,47 8 1,37 3 111,570-11 20,67 2-241,-550-2 88,279-33 0,85-29 212,-247 28-214,20-21 48,94-7 70,392 50 202,-299 44 124,-475-29-433,88 5-47,170-10 1,-219-13 23,-70 7-2,60-2-1,-112 9-741,1 0 1,0 1-1,-21 5 0,-9 5-912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39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 1200,'0'0'1235,"0"0"-596,0 0-158,0 0-64,0 0-123,0 0-234,0 0-70,0 0-12,0 48 105,-2-14 277,-2 0 0,-1-1 0,-1 1 0,-15 40 0,11-39-281,1 1 0,1 0 0,-3 55 0,9-66-15,2 1-1,0 0 0,2 0 1,1 0-1,1-1 0,1 1 1,13 37-1,1-18-27,-3 1 1,-2 1-1,-2 1 0,-2 0 0,5 67 1,-15 275 80,-2-66-132,15-195 8,1 2-28,-14 15-255,8 120 170,-3-174 130,-6 109 0,2 69-37,17-151-5,-9-75 41,2 47 1,-6-14 258,31 149 0,-29-178-133,-2-1-1,-1 1 1,-3 0-1,-2 0 1,-12 82-1,7-78-74,2 87 96,5-102 30,-2 0-1,-2 1 0,-13 69 1,7-68 160,2 0 1,1 1 0,2-1 0,2 43-1,2-79-295,0 0-1,1 0 0,0 0 0,-1 0 0,1 0 1,1 0-1,-1 0 0,0 0 0,3 3 1,-3-3-48,1 0 1,0 0-1,-1 0 1,0 1 0,0-1-1,0 0 1,0 1 0,0-1-1,0 6 1,-1-9-163,0 0-65,0 0-82,0 0-257,-2-8-1606,-5-7 170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0 1216,'0'0'1086,"0"0"-619,0 0-118,0 0 164,0 0 86,0 0-45,0 0-92,0 0-72,0 0-73,0 0-58,0 0-58,0 0 5,0 0 15,0 0 21,0 0-30,0 0-26,0 0-12,0 0-25,0 0-36,0 0-47,-1 16-181,-8 11 122,-1-2-1,-1 1 1,-1-2-1,-1 1 1,-1-2-1,-18 23 1,12-15 23,-25 35 102,25-40-62,2 0 0,1 0 0,2 2 0,-20 47-1,35-75-87,-1 0 0,1 1 0,0-1 0,0 0 0,0 1 0,0-1 0,0 1-1,0-1 1,0 0 0,0 1 0,0-1 0,0 1 0,0-1 0,0 0-1,0 1 1,0-1 0,1 0 0,-1 1 0,0-1 0,0 0 0,0 1 0,0-1-1,1 0 1,-1 1 0,0-1 0,0 0 0,1 1 0,-1-1 0,0 0-1,0 0 1,1 0 0,-1 1 0,0-1 0,1 0 0,-1 0 0,0 0 0,1 1-1,-1-1 1,0 0 0,1 0 0,25 1-201,36-13 100,-51 10-100,-7 1 154,17-4-538,-1 1 0,36-1 0,-55 5 467,-1 0 102,0 0-4,0 0-135,0 0-223,0 0-198,0 0-510,0 0-1087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1.5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31 1328,'0'0'1042,"0"0"-353,0 0 126,0 0 5,0 0-161,0 0-259,-2-6-232,-4-18-128,11 126 1061,-1-54-937,-1 0 1,-8 91 0,-3-86-342,-2 33-1585,10-72 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2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326 101 72,'0'0'1764,"0"0"-846,0 0-402,0 0 138,0 0 108,0 0-27,-2 3-41,1-2-631,1 0 0,0 0 1,0-1-1,-1 1 0,1 0 1,0 0-1,-1-1 0,1 1 1,-1 0-1,1-1 0,-1 1 1,1-1-1,-1 1 0,0-1 1,1 1-1,-1-1 0,0 1 1,1-1-1,-1 1 0,0-1 1,0 0-1,1 1 0,-1-1 1,0 0-1,0 0 0,1 0 1,-1 0-1,0 1 0,0-1 1,0 0-1,-1-1 0,2 0-68,-1 0 0,0 0-1,1 0 1,-1 0 0,1 0-1,-1 0 1,1-1 0,-1 1-1,1 0 1,0 0 0,0-1 0,-1 1-1,1 0 1,0 0 0,0-1-1,0 1 1,1 0 0,-1 0-1,0-1 1,0 1 0,1 0-1,-1 0 1,1-1 0,0-1-1,2-2-120,-1 0-1,1 0 0,0 0 0,1 0 0,-1 1 1,1-1-1,0 1 0,0 0 0,0 0 0,0 1 1,1-1-1,8-4 0,-9 5 105,0 0 0,0 0 0,1 1 0,-1 0 0,1 0 0,0 0 0,0 0 0,-1 1 0,1-1 0,0 1-1,1 1 1,-1-1 0,0 1 0,6 0 0,-10 3 60,0 0 0,0 1 0,0-1-1,-1 0 1,1 1 0,-1-1 0,0 1-1,0-1 1,-1 7 0,0-3 43,0 7-3,0 1-1,-2-1 1,0 0-1,0 1 1,-2-1-1,0 0 1,0-1-1,-1 0 1,-1 1 0,0-2-1,0 1 1,-12 13-1,1-3-31,-1-1 0,-1 0 0,-1-1-1,-1-1 1,-26 18 0,21-20 92,-49 27 1,65-40-107,1 0 1,-1 0 0,0-1-1,0-1 1,-1 0 0,1 0-1,-1-2 1,-13 2 0,27-20-1001,3 10 832,0 1 1,0-1-1,0 1 1,0 1-1,1-1 1,0 1-1,0 0 1,1 0-1,-1 1 1,1-1 0,0 2-1,0-1 1,1 1-1,-1 0 1,1 0-1,-1 1 1,1 0-1,11-1 1,17-3-333,-1 3 0,60 0 0,-91 3 473,-1 0 33,0 0 1,0 0 0,0 0-1,-1 1 1,1-1 0,0 1-1,0 0 1,-1-1 0,1 1-1,0 1 1,-1-1 0,1 0 0,-1 1-1,0-1 1,1 1 0,-1 0-1,0-1 1,0 1 0,0 0-1,0 0 1,0 1 0,-1-1-1,1 0 1,0 1 0,-1-1-1,0 1 1,0-1 0,0 1-1,0 0 1,0-1 0,0 1-1,-1 0 1,1 0 0,-1-1-1,0 6 1,0-7 100,30-1 185,-36 0-2371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3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3385,'0'0'1704,"0"0"-1184,0 0-480,0 0-40,0 0-200,0 0-320,0 0-272,7 0 64,-7 4 336,0-2-329,0 0-975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7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72 160,'0'0'-97,"0"0"281,0 0 201,0 0 90,4-3-461,16-5 5626,17 9-5669,-25 1 39,0-1 0,-1-1 0,1 0 0,0-1-1,-1 0 1,1-1 0,-1 0 0,1-1 0,-1 0-1,18-8 1,-16 5-112,0-1-1,1 2 1,0 0-1,-1 0 1,1 1-1,1 1 1,-1 0 0,0 1-1,1 1 1,21 0-1,-36 1-53,0 0 68,0 0 107,0 0 197,0 0 43,0 0-17,0 0-118,0 0-224,0 0-357,7 1-2548,0 1 1510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4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273 27 640,'0'0'554,"0"0"-313,0 0-61,0 0 19,0 0-55,-2 1-787,-7 3 6009,8-2-5382,-1-1 0,1 1-1,0 0 1,-1-1 0,1 1-1,0-1 1,-1 1 0,0-1-1,1 0 1,-1 0 0,0 0-1,0 0 1,0 0 0,0 0-1,1 0 1,-1 0 0,0-1-1,-1 1 1,1-1 0,0 1-1,0-1 1,-3 0 0,-19 3 197,19-3 28,9-2 90,69-21-1275,-54 16 794,1 1-1,0 0 1,0 1 0,25-2 0,-37 6 140,-4 1 29,0-1 0,1 1 0,-1 0 0,0 0 0,0 0 0,1 1-1,6 1 1,-9-1 15,-1-1 0,0 1-1,0 0 1,0 0-1,0 0 1,0 0 0,0 0-1,0 0 1,0 0-1,0 0 1,0 0 0,-1 1-1,1-1 1,0 0-1,-1 0 1,1 1 0,-1-1-1,1 0 1,-1 1 0,0-1-1,0 0 1,1 1-1,-1-1 1,0 1 0,0-1-1,0 0 1,-1 3-1,1 6 98,-1 0-1,-1-1 1,0 1-1,0 0 1,-1-1-1,0 1 0,0-1 1,-1 0-1,-1 0 1,-9 16-1,-8 6 118,-40 44 0,29-36-193,24-28-27,-26 33-45,-1-2 1,-3-1-1,-85 70 0,123-110 48,0 0 0,-1 0 0,1 0 0,-1 0 0,1 0 0,-1 0 0,1 0 0,-1-1 0,0 1 0,1 0-1,-1-1 1,0 0 0,0 1 0,1-1 0,-1 0 0,0 0 0,0 0 0,0 0 0,1 0 0,-3-1 0,3 1-15,0-1 1,0 0 0,-1 0 0,1 1 0,0-1 0,0 0 0,0 0-1,0-1 1,1 1 0,-1 0 0,0 0 0,0 0 0,1 0-1,-1-1 1,0 1 0,1 0 0,-1-1 0,1 1 0,-1-3-1,-1-9-101,1 0-1,0-1 1,1 1-1,1-18 1,0 10 161,-1 18-43,0 0 1,1 0-1,-1 1 1,1-1-1,-1 0 0,1 0 1,0 1-1,0-1 1,0 0-1,0 1 0,1-1 1,-1 1-1,1 0 1,-1-1-1,1 1 1,0 0-1,0 0 0,0 0 1,0 0-1,0 0 1,0 0-1,1 1 0,-1-1 1,1 1-1,-1 0 1,1-1-1,-1 1 1,1 0-1,0 1 0,-1-1 1,1 0-1,4 0 1,11-1-3,-1 0-1,1 2 1,0-1 0,20 4 0,-17-2 19,-3 1-5,1 1 1,-1 0 0,0 1 0,0 1 0,24 11 0,84 44 16,-126-59-19,1-1 1,-1 0-1,0 0 1,1 0-1,-1 0 1,0 0-1,1 0 1,-1 0-1,0 1 1,1-1-1,-1 0 1,0 0-1,1 0 1,-1 0-1,0 0 1,1-1-1,-1 1 1,0 0-1,1 0 1,-1 0-1,0 0 1,1 0-1,-1 0 1,0 0-1,0-1 1,1 1-1,-1 0 1,0 0-1,1 0 1,-1-1-1,0 1 1,0 0-1,0 0 1,1-1-1,-1 1 1,0 0-1,0-1 1,0 1-1,0 0 1,1-1-1,-1 1 1,0 0-1,0-1 1,0 1-1,0-1 1,3-3-1075,1-4-1346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5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23 3017,'0'0'1189,"0"0"-554,0 0-166,0 0-116,0 0-115,0 0-171,11 0-2,57-9-14,74-5-327,-143 52 51,-1-30 280,-1 0 0,0 0 1,-1 0-1,0-1 0,0 0 1,0 0-1,-1 0 0,0 0 1,-1-1-1,1 1 0,-1-2 1,-1 1-1,-12 9 1,10-8 6,-1 0 0,0-1 0,-1 0 1,1 0-1,-1-1 0,0-1 0,-1 0 1,1 0-1,-15 2 0,36-9-578,0 0-1,0 1 1,18-2-1,-15 3 449,-1 1 0,0 1 0,1 0 0,-1 1 0,0 0-1,24 8 1,-31-8 74,0 1 1,0 0-1,0 0 0,-1 0 0,1 1 0,-1-1 0,0 1 0,1 0 0,-2 0 1,1 1-1,0-1 0,-1 1 0,0 0 0,0 0 0,0 0 0,-1 0 1,4 10-1,-4-9 10,1 1 0,-1 1 0,0-1 1,0 0-1,-1 0 0,0 1 0,-1-1 1,1 1-1,-2-1 0,1 1 0,-1-1 1,0 0-1,0 1 0,-3 7 0,2-11 41,0 1-1,0-1 1,-1 0-1,1 0 1,-1 0-1,0 0 0,0-1 1,0 1-1,-1-1 1,0 0-1,1 0 1,-1 0-1,0 0 0,0-1 1,0 1-1,-1-1 1,1 0-1,0 0 1,-1-1-1,0 1 0,1-1 1,-9 1-1,-2 0 41,0-1-1,-1 0 1,1-2-1,0 1 1,0-2-1,0 0 1,0-1-1,0 0 1,0-1-1,0-1 1,1 0-1,0-1 1,0-1-1,1 0 1,0 0-1,-22-18 1,34 24-102,0 1-3,0-1 0,-1 0-1,1 1 1,0-1-1,0 0 1,0 0-1,0 0 1,0 0-1,0 0 1,0 0-1,1 0 1,-1 0-1,0 0 1,1 0-1,-1 0 1,0-1-1,1 1 1,-1 0-1,1 0 1,0-1-1,-1 1 1,1 0-1,0-2 1,42 6-1123,5 22 673,-41-20 320,1-1-1,0 0 1,0-1-1,0 1 1,1-1-1,-1-1 1,1 1 0,0-1-1,-1-1 1,1 1-1,14 0 1,52-5-1724,-43-7 764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6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207 116 1840,'0'0'1142,"0"0"-517,0 0 17,0 0-6,0 0-211,16-18-196,3-5-168,-6 6 100,1 1 1,28-25-1,-41 40 118,-1 1-54,0 0-58,-22 18 21,-119 138 445,140-154-649,0-1 1,-1 1-1,1-1 0,0 1 0,0 0 0,0 0 0,0-1 0,0 1 1,0 0-1,1 0 0,-1 0 0,0 0 0,1 0 0,0 0 0,-1 4 0,1-5-1,1 0-1,-1 1 0,1-1 0,-1 0 0,0 0 0,1 0 0,0 1 0,-1-1 0,1 0 0,0 0 0,0 0 0,-1 0 1,1 0-1,0 0 0,0 0 0,0-1 0,0 1 0,0 0 0,2 0 0,6 4-130,0-1-1,1 0 0,0-1 1,0 0-1,14 2 1,18 6-445,-22 0 517,0 1-1,-1 1 1,0 1 0,-1 1 0,-1 1 0,31 34-1,-46-48 118,0 0 0,0 0 0,-1 1 0,1-1 0,0 0 0,-1 1 0,1-1-1,-1 1 1,0-1 0,0 1 0,0 0 0,0-1 0,0 1 0,-1 0 0,1 0 0,-1 0-1,0-1 1,0 1 0,0 0 0,0 4 0,-1-5 10,0 0 0,-1 1-1,1-1 1,0 0 0,-1 0 0,1 0-1,-1 0 1,0 0 0,0 0-1,0-1 1,1 1 0,-2-1 0,1 1-1,0-1 1,0 1 0,0-1 0,-1 0-1,1 0 1,0 0 0,-1-1 0,1 1-1,-4 0 1,-30 6 109,0-2 0,0-1 0,-1-2 0,1-2 0,-64-6 0,92 5-145,-1 0 1,1 0-1,0-1 0,-1 0 0,1 0 0,0-1 0,0 0 0,0 0 0,0-1 0,1 0 0,-1 0 0,-6-7 0,13 11-59,0-1-1,1 1 0,-1-1 1,1 1-1,-1-1 0,1 0 0,-1 1 1,1-1-1,0 0 0,-1 1 1,1-1-1,0 0 0,-1 1 0,1-1 1,0 0-1,0 0 0,0 0 1,-1 1-1,1-1 0,0 0 0,0 0 1,0 0-1,0 1 0,1-1 0,-1 0 1,0 0-1,0 1 0,0-1 1,1 0-1,-1 0 0,0 1 0,1-1 1,-1 0-1,1 1 0,-1-1 1,0 0-1,1 1 0,0-1 0,-1 1 1,1-1-1,-1 1 0,1-1 1,0 1-1,-1-1 0,1 1 0,0-1 1,-1 1-1,1 0 0,0 0 1,0-1-1,1 1 0,-1-1-15,0 1 0,1 0-1,-1-1 1,0 1 0,1 0 0,-1 0 0,0 0-1,1 0 1,-1 0 0,0 0 0,1 0 0,-1 0-1,0 1 1,0-1 0,1 0 0,-1 1-1,0-1 1,0 1 0,1-1 0,-1 1 0,0 0-1,0 0 1,0-1 0,0 1 0,0 0-1,0 0 1,0 0 0,0 0 0,0 0 0,-1 0-1,1 0 1,0 0 0,-1 1 0,1 0-1,4 13-809,-2 0-283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6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 1296,'0'0'879,"0"0"-412,0 0 36,0 0-35,0 0-35,0 0 107,3-7 74,1 2-390,-3 3-126,1 0-1,-1 0 1,0 0 0,0-1 0,0 1 0,0 0 0,0 0 0,0-1 0,-1 1-1,1 0 1,-1-1 0,1-2 0,-1 5 505,0 0-132,0 0-87,0 0-44,0 0-127,0 0-103,0 0-84,0 0 0,0 0 38,0 0-18,0 0-14,0 0 56,0 0-4,13 0 31,95 11 13,-17-1-271,-58-9-58,-21-2 5,-1 1-1,1 1 0,-1 0 1,1 0-1,-1 1 0,21 6 1,-82 5-897,40-13 986,8 0 19,0 0 0,0-1 0,0 1 0,-1 0 1,1 1-1,0-1 0,0 0 0,-1 1 0,1-1 0,0 1 1,0-1-1,0 1 0,0 0 0,0 0 0,0 0 0,0 0 0,0 1 1,0-1-1,1 0 0,-4 4 0,4-1-1676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7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3169,'0'0'1027,"0"0"-429,0 0 41,0 0-28,0 0-203,0 0-229,0 0-81,0 0 53,0 0 133,0 0 23,0 0-78,0 0-54,0 0-63,0 0-35,0 8-97,1 32 158,1-22-106,-2-1 1,0 1 0,-2 0-1,1-1 1,-8 28 0,-47 97-1860,26-80-611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8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3 288,'0'0'2135,"0"0"-960,0 0-681,0 0-52,0 0-11,0 0-99,0 0-294,0 0 0,0 0 0,1-1 0,-1 1 0,0 0 0,0 0 0,0 0 0,0 0 0,0 0 0,0 0 0,0 0 0,0-1 0,1 1 0,-1 0 0,0 0 0,0 0 0,0 0 0,0 0 0,0 0 0,0 0 0,1 0 0,-1 0 0,0 0 0,0 0 0,0 0 0,0 0 0,0 0 0,1 0 0,-1 0 0,0 0 0,0 0 0,0 0 0,0 0 0,0 0 0,1 0 0,-1 0 0,0 0 0,0 0 0,0 0 0,0 0 0,0 0 0,0 1 0,0-1 0,1 0 0,-1 0 1,0 0-1,0 0 0,0 0 0,0 0 0,0 0 0,0 1 0,0-1 0,0 0 0,0 0 0,0 0 0,0 0 0,0 0 0,1 0 0,-1 1 0,0-1 0,0 0 0,0 0 0,0 0 0,0 0 0,0 1 0,-6 17 20,-1 0 0,0-1 1,-1 1-1,-1-2 0,-18 26 1,3-1 76,1-4-50,16-27-77,0-1-1,1 1 1,0 1-1,1-1 1,0 1 0,1 0-1,0 0 1,0 0-1,1 1 1,1-1 0,-1 13-1,3-22-5,1 0 0,0 0 0,0 0 0,0-1 0,0 1 0,0 0 0,0 0 0,0 0 1,1-1-1,-1 1 0,0-1 0,1 1 0,0-1 0,-1 0 0,1 1 0,0-1 0,0 0 0,-1 0 0,1 0 0,0 0 0,0-1 0,0 1 0,3 0 0,51 15 33,-39-14-101,1 0 0,30 0-1,-47-2 86,-1 0 92,0 0-53,-1 0 44,0 0-35,0 0-125,6-3-258,-1 0-1,1 0 0,-1 1 1,1-1-1,0 1 1,9-3-1,-10 3-31,13-4-1049,-3 2-1285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8.8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16 2937,'0'0'1184,"0"0"-536,0 0-184,0 0 99,0 0-152,0 0-227,2-3-126,-1 2-57,-1 0-1,1 0 0,0 0 0,0 0 1,-1 1-1,1-1 0,0 0 0,0 1 1,0-1-1,0 0 0,0 1 0,0-1 1,0 1-1,0-1 0,0 1 0,0 0 1,0-1-1,0 1 0,0 0 0,1 0 1,-1 0-1,0 0 0,0 0 0,0 0 0,0 0 1,0 0-1,0 0 0,2 1 0,-2 0 2,0-1-1,1 1 0,-1 0 0,0 1 0,0-1 0,0 0 0,0 0 0,0 0 0,0 1 0,0-1 0,-1 0 1,1 1-1,0-1 0,-1 1 0,1-1 0,-1 1 0,1-1 0,-1 1 0,0-1 0,0 1 0,0-1 1,0 1-1,0 2 0,1 38 111,-2 1 0,-2-1 0,-1 1 0,-3-1 1,-1 0-1,-2-1 0,-27 70 0,31-97-256,4-11 22,0 1 1,0 0-1,0 0 0,1-1 0,0 1 0,0 0 0,0 0 0,0 0 0,0 0 0,1 1 0,0 7 0,6-9-1215,12-3-690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49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66 1488,'0'0'539,"0"0"-205,0 0 119,0 0 143,0 0 108,0 0 86,1 0-622,-1 0 0,1 0 0,-1 0 1,1-1-1,-1 1 0,1 0 0,-1 0 0,1-1 1,-1 1-1,0 0 0,1 0 0,-1-1 0,1 1 1,-1-1-1,0 1 0,1 0 0,-1-1 0,0 1 1,0-1-1,1 1 0,-1-1 0,0 1 0,1-1 1,-1-2-186,0 1 0,0 0 0,0 0 1,0-1-1,0 1 0,-1 0 1,1 0-1,0 0 0,-1 0 1,0-1-1,0 1 0,1 0 0,-1 0 1,0 0-1,0 0 0,-1 1 1,1-1-1,0 0 0,-1 0 0,-1-1 1,-1 1-26,1 0 1,-1 1-1,0-1 1,0 1-1,1 0 0,-1 0 1,0 1-1,0-1 1,0 1-1,0 0 1,-4 0-1,-4-1-36,-1 1 0,1 0 0,-1 1 0,1 0 0,0 1 0,-1 0-1,-18 7 1,28-7 62,-1-1 0,0 1 0,1 0 0,-1 0 0,1 1 0,0-1 0,0 1 0,0 0 0,0-1 0,0 1 0,1 1 0,-1-1 0,1 0 0,0 0 0,0 1 0,0 0 0,0-1 0,0 1 0,1 0 0,0 0 0,0 0 0,0 0 0,0 0 0,1 0 0,-1 0 0,1 0 0,0 5-1,0-5-10,1-1-1,-1 1 1,0-1-1,1 1 1,0-1-1,0 1 1,0-1-1,0 0 0,0 1 1,1-1-1,0 0 1,-1 0-1,1 0 1,0 0-1,0 0 0,1 0 1,-1-1-1,1 1 1,-1-1-1,1 0 1,0 0-1,0 0 1,0 0-1,0 0 0,0 0 1,0-1-1,0 1 1,1-1-1,-1 0 1,6 1-1,8 1-125,0 0 0,-1-1 1,1-1-1,0-1 0,19-1 0,-32 0 188,0 1-1,0-1 0,-1 0 0,1 0 1,0-1-1,-1 1 0,1-1 0,-1 0 1,1 0-1,-1 0 0,0 0 0,0 0 1,0-1-1,0 1 0,0-1 0,-1 0 0,1 0 1,3-6-1,-3 4 25,1 1 0,0 0 0,0-1 0,1 1 0,-1 1 0,1-1 0,6-4 0,-10 8-52,1-1-1,-1 0 0,1 0 0,-1 1 0,0-1 0,1 1 1,-1-1-1,1 1 0,-1 0 0,1-1 0,0 1 0,-1 0 1,1 0-1,-1 0 0,1 0 0,-1 0 0,1 1 0,-1-1 1,1 0-1,-1 1 0,1-1 0,-1 1 0,1 0 0,1 0 0,-1 1 5,0 0-1,-1 0 0,1 0 0,0 0 0,-1 0 0,1 0 1,-1 0-1,1 1 0,-1-1 0,0 0 0,0 1 0,0-1 1,0 4-1,2 10 33,0-1 0,-1 2 0,0 26 0,-2-33-37,1 21 18,-1 0 0,-6 42 0,4-61-27,0 0 0,-1 0 0,-1 0-1,0-1 1,-1 0 0,0 0 0,0 0 0,-1 0-1,-8 9 1,8-12 79,0 0-1,0 0 0,-1-1 1,0 0-1,-1 0 0,-10 7 1,16-13-21,0 0-1,1 1 1,-1-1 0,0 0-1,0-1 1,0 1 0,0 0 0,0 0-1,0-1 1,0 1 0,0-1 0,0 0-1,-1 1 1,1-1 0,0 0-1,0 0 1,0-1 0,0 1 0,0 0-1,0-1 1,-1 1 0,1-1 0,0 0-1,0 1 1,1-1 0,-1 0-1,0 0 1,0-1 0,0 1 0,1 0-1,-1 0 1,0-1 0,1 1 0,-1-1-1,-1-2 1,-1-1 61,0 0 0,1 0 1,-1 0-1,1-1 0,0 1 0,0-1 1,1 0-1,-1 0 0,1 0 0,1 0 0,-1-1 1,1 1-1,-1-11 0,2 16-169,0 1 1,0-1-1,0 1 1,-1-1-1,1 1 1,0-1-1,-1 0 0,1 1 1,0-1-1,-1 1 1,1-1-1,-1 1 0,1 0 1,-1-1-1,1 1 1,-1-1-1,1 1 1,-1 0-1,1-1 0,-1 1 1,1 0-1,-1 0 1,0-1-1,1 1 1,-1 0-1,1 0 0,-1 0 1,0 0-1,1 0 1,-1 0-1,0 0 0,1 0 1,-1 0-1,1 0 1,-1 0-1,0 0 1,1 1-1,-1-1 0,1 0 1,-2 1-1,-5-1-874,-6 0-1478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1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421 97 1800,'0'0'939,"0"0"-364,0 0-67,0 0-61,0 0-142,0 0-226,1 1 0,-1-1 0,0 0 0,0 0 0,1 0 1,-1 0-1,0 1 0,0-1 0,1 0 0,-1 0 0,0 0 0,1 0 0,-1 0 0,0 0 0,0 0 0,1 0 0,-1 0 0,0 0 0,1 0 0,-1 0 0,0 0 0,0 0 0,1 0 0,-1 0 0,0 0 0,0-1 0,1 1 0,-1 0 0,0 0 0,0 0 0,1 0 0,-1-1 1,0 1-1,7-9-150,-1 0 0,1 0 0,1 0 0,-1 1 0,17-13 0,-20 17 46,1 1 1,0 0 0,0 0 0,0 0 0,1 0 0,-1 1 0,1 0 0,-1 0 0,1 0 0,0 1 0,-1 0 0,1 0 0,6 0 0,-11 1-4,0 1 0,0-1 0,0 1 0,0-1 0,0 1 0,0-1 1,0 1-1,0 0 0,-1-1 0,1 1 0,0 0 0,0 0 0,-1 0 0,1-1 0,-1 1 1,1 0-1,0 0 0,-1 0 0,0 0 0,1 0 0,-1 0 0,0 0 0,1 0 0,-1 0 1,0 2-1,7 36 46,-6-30-55,4 36 52,-2-1 0,-1 1 1,-9 69-1,4-94 8,-1 0-1,-2 0 1,0-1 0,-1 0 0,-1 0 0,0-1-1,-1 0 1,-2 0 0,0-1 0,0 0 0,-2-1-1,0-1 1,0 0 0,-29 24 0,14-15 48,-1-2 0,-1-1 0,-1-1 0,-1-1 0,0-2 0,-1-2-1,-49 17 1,72-29-23,-1 0-1,0-1 1,0 0-1,0 0 0,-18 0 1,27-2-48,0 0 0,0 0 0,0 0 1,0 0-1,0-1 0,0 1 0,0 0 1,0-1-1,0 1 0,0-1 0,0 0 1,0 0-1,0 0 0,0 0 0,1 0 1,-1 0-1,0 0 0,1 0 1,-1-1-1,1 1 0,-1-1 0,1 1 1,0-1-1,0 1 0,-1-1 0,1 0 1,0 0-1,0 0 0,1 1 0,-1-1 1,0 0-1,1 0 0,-1 0 0,1 0 1,-1-4-1,2-1-89,-1-1 1,1 1-1,1 0 1,-1 0-1,1-1 0,1 1 1,-1 0-1,1 1 1,0-1-1,1 0 1,0 1-1,0 0 0,0 0 1,1 0-1,-1 0 1,1 1-1,10-8 1,3-4-11,2 2 0,0 0 0,1 1 0,23-12 0,-43 26 112,0-1 0,1 1 0,-1 0-1,0-1 1,1 1 0,-1 0 0,0 0-1,1 0 1,-1 0 0,0 0 0,1 0-1,-1 0 1,0 0 0,1 1-1,-1-1 1,0 1 0,1-1 0,-1 1-1,0-1 1,0 1 0,1 0 0,-1-1-1,2 3 1,28 26 237,-15-13-135,5-2-90,0 0 0,1-1 0,0-1 0,1-1 0,0-1-1,1-1 1,0-1 0,0-1 0,0-1 0,1-1 0,0-2 0,0 0-1,36-2 1,-60-1 293,-18-26 1169,17 25-1483,0 1 1,-1 0 0,1 0-1,-1 0 1,1-1 0,0 1-1,-1 0 1,1-1 0,0 1-1,0 0 1,-1-1 0,1 1-1,0 0 1,-1-1 0,1 1-1,0 0 1,0-1 0,0 1-1,0-1 1,-1 1 0,1-1-1,0 1 1,0 0 0,0-1-1,0 1 1,0-1 0,0 1-1,0-1 1,0 1 0,0 0-1,0-1 1,0 1 0,1-1-1,-1 1 1,0-1 0,0 1-1,0 0 1,0-1 0,1 1-1,-1-1 1,0 1 0,0 0-1,1-1 1,-1 1 0,0 0-1,1 0 1,-1-1 0,0 1-1,1 0 1,-1 0 0,1-1-1,0 1 1,26-4-1535,-18 3 1051,15-3-1288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1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4689,'0'0'1224,"0"0"-600,0 0-63,0 0-33,0 0-304,0 0-88,0 0-128,0 0 0,0 0-8,0 0 0,0 0-128,0 0-704,0 0-505,0 0-1575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8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54 1256,'0'0'603,"0"0"-227,0 0-13,0 0-56,0 0 109,0 0 74,0 0 55,0 0 5,-28 10 1352,23-6-1911,0 0 0,0 1 0,1-1 0,-1 1 0,1 0 0,0 0 1,1 0-1,-1 0 0,1 1 0,0 0 0,0-1 0,1 1 0,-4 12 0,1 0-94,1 0 0,0 1 0,-1 25 0,4-42 99,1-1 1,0 1-1,0 0 1,-1-1 0,1 1-1,0 0 1,0-1-1,1 1 1,-1 0-1,0-1 1,0 1 0,1-1-1,-1 1 1,1 0-1,0-1 1,-1 1-1,1-1 1,0 1 0,0-1-1,0 0 1,0 1-1,0-1 1,0 0 0,0 0-1,2 2 1,1-2 25,0 1-1,0-1 1,0-1 0,0 1 0,1 0 0,-1-1 0,0 0 0,8 0-1,-2-1-22,3 1 19,0-1 0,0 0 0,0-1 0,0-1 0,0 0 0,-1 0-1,1-1 1,-1-1 0,17-9 0,-24 11-13,0 0 1,0 0-1,0 0 0,0-1 1,0 0-1,-1 0 0,0 0 1,0-1-1,0 1 0,0-1 1,-1 0-1,0 0 0,0 0 1,0 0-1,0-1 0,-1 1 1,0-1-1,0 0 0,-1 1 1,1-1-1,-1 0 0,-1 0 1,1-7-1,-1-2-25,-1 0 0,0 0 1,-1 0-1,-1 0 0,0 0 0,-6-15 0,8 29-31,0 0 0,0 0-1,0-1 1,0 1 0,0 0 0,0 1-1,-1-1 1,1 0 0,0 0-1,0 0 1,-1 1 0,1-1-1,-1 1 1,1-1 0,0 1-1,-1-1 1,1 1 0,-1 0-1,1 0 1,-1 0 0,1 0 0,-1 0-1,1 0 1,-1 0 0,-1 1-1,-41 6-590,22-1 575,0 1 0,0 2 0,1 0 0,0 1 0,0 1 0,-36 26 0,55-35-33,0 1 1,0-1 0,0 1 0,0 0-1,0 0 1,1 0 0,0-1 0,-1 1-1,1 1 1,0-1 0,0 0 0,1 0-1,-1 0 1,1 0 0,-1 0 0,1 1-1,0-1 1,1 6 0,-1 10-1035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1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0 655 1304,'45'-40'2498,"-44"39"-2334,0 0 1,0 0-1,0 0 0,0 0 0,0 0 1,0 0-1,0 0 0,-1-1 0,1 1 0,0 0 1,-1 0-1,1 0 0,-1-1 0,1 1 1,-1 0-1,0-1 0,1 1 0,-1 0 1,0-1-1,0 1 0,0-3 0,1-7 64,31-44-113,-25 45-88,0-1 0,0 0 0,-2-1 0,1 0 0,-1 1-1,-1-2 1,0 1 0,-1 0 0,0-1 0,1-14 0,-3-10 29,-2 0 1,-2 0-1,-1 0 1,-2 1 0,-1-1-1,-13-36 1,0-9 21,21 149-879,112 351 528,-88-286-260,-7-33 244,-14-87 280,1 3-2849,-5-15 1518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2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2697,'0'0'1432,"0"0"-520,0 0-144,0 0-168,0 0-304,0 0-152,0 0-64,0 0-72,0 0 32,0 0-32,0 0-8,0 0 0,0 0-184,2 0-560,3 5-800,-3-1-536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3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26 832,'0'0'958,"0"0"-478,0 0-183,0 0 19,0 0 31,0 0-60,3-4 27,7-13 535,-10 13-268,-11 11-1993,-1 3-405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4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108 425 368,'0'0'907,"0"0"-167,0 0 6,0 0-29,0 0-82,0 0-154,0 0-66,0 0 80,-15-17 2159,9-5-2348,0-1 0,1 0-1,-3-44 1,7 46-289,-1 1 0,-1 0-1,-1 0 1,-1 1 0,0-1-1,-10-20 1,9 28-72,2 5-51,0-1 0,1 1 1,0-1-1,0 0 0,1 0 0,-1-1 0,2 1 1,-1 0-1,1-1 0,1-12 0,2 39-64,2 0 1,0 0-1,1 0 0,11 23 0,4 20 158,9 40 60,72 214-1715,-95-289 548,-6-25 1052,0-1 1,0 1-1,0-1 0,0 1 1,0-1-1,0 1 1,0-1-1,0 1 0,0-1 1,0 1-1,0 0 0,0-1 1,0 1-1,0-1 1,0 1-1,-1-1 0,1 1 1,0-1-1,0 1 1,-1-1-1,1 1 0,0-1 1,-1 0-1,1 1 0,0-1 1,-1 1-1,1-1 1,-1 0-1,1 0 0,-1 1 1,1-1-1,-1 0 1,1 1-1,-1-1 0,1 0 1,-1 0-1,0 0 0,-7 0-609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4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4233,'0'0'1640,"0"0"-704,0 0-167,0 0 111,0 0-264,0 0-328,0 0-272,4-2-16,-4 2-16,3 0-360,6 0-800,0 0-945,-2 0-175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6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367 28 624,'0'0'999,"0"0"-228,0 0-175,0 0-52,0 0-61,0 0-88,-9-6 2728,-35-15-2951,33 21-173,0 1 0,1 0 1,-1 1-1,1 0 0,0 0 0,0 1 0,0 1 0,0 0 1,0 0-1,1 1 0,-1 0 0,1 0 0,0 1 0,1 0 1,0 1-1,0 0 0,-7 8 0,-1 2-7,1 0 0,0 0 1,1 1-1,2 1 0,0 0 0,0 1 0,-8 22 1,17-33-23,-1 0 0,1 0 0,1 0 0,0 0 1,0 0-1,1 0 0,0 1 0,0-1 1,1 1-1,1-1 0,1 15 0,0-18 34,-1 0 0,1-1-1,0 1 1,0-1 0,1 1 0,0-1-1,0 0 1,0 0 0,0 0 0,1-1-1,0 1 1,0-1 0,0 0-1,0 0 1,1 0 0,0-1 0,0 1-1,0-1 1,6 3 0,12 4-11,0-2 0,1 0 0,1-1 0,-1-2 0,1 0 1,0-2-1,0-1 0,0-1 0,0 0 0,0-2 0,30-5 0,-48 5 6,1-1-1,-1 0 1,1 0-1,-1 0 0,1-1 1,-1 0-1,0 0 1,0-1-1,-1 0 1,1 0-1,9-9 1,-12 10 0,0-1 0,-1 0 1,0 0-1,1 0 0,-1-1 1,-1 1-1,1-1 0,-1 1 1,1-1-1,-1 0 0,-1 0 1,1 0-1,-1 0 0,0 0 1,0-1-1,0 1 0,-1-8 1,1 15-156,22 47 17,-20-44 125,0-1 0,0 1 0,0-1-1,0 0 1,1 0 0,0 0 0,-1 0 0,2-1-1,-1 0 1,0 1 0,1-1 0,5 2 0,4 0-38,0-2 1,1 0-1,-1-1 1,1 0-1,-1-1 1,1-1-1,0 0 1,-1-1-1,1 0 1,0-1-1,-1-1 1,0-1-1,0 0 1,0 0-1,17-9 1,-25 9 45,0 1 0,0-2 0,0 1 0,-1 0 0,1-1 0,-1 0 0,-1 0 0,1-1 0,-1 0 0,0 1 0,6-12 0,-8 14 14,-1 1 1,0-1 0,0 0-1,0 0 1,0-1 0,0 1-1,0 0 1,-1 0 0,1 0-1,-1-1 1,0 1 0,0 0-1,-1 0 1,1 0 0,0-1-1,-1 1 1,0 0 0,0 0-1,0 0 1,0 0 0,0 0-1,-1 0 1,1 0 0,-1 1-1,0-1 1,0 0 0,-3-3-1,-4-3 56,-1 1 0,0 0-1,0 0 1,-1 1 0,1 1-1,-2-1 1,1 2-1,-1-1 1,0 2 0,0 0-1,-14-3 1,4 2-54,-1 1 0,-1 1 0,1 2-1,0 0 1,-30 3 0,48-1-34,1 0 1,-1 0-1,0 0 0,1 1 1,-1-1-1,1 1 0,-1 1 0,1-1 1,0 0-1,0 1 0,0 0 1,0 0-1,1 0 0,-1 1 0,1-1 1,-1 1-1,1 0 0,1 0 0,-1 0 1,0 0-1,1 0 0,0 0 1,0 1-1,0-1 0,1 1 0,-1 0 1,0 8-1,0-6-9,0 1-1,1-1 1,0 1 0,1 0-1,0-1 1,0 1 0,0 0-1,1-1 1,0 1 0,1 0-1,0-1 1,0 0 0,0 1-1,1-1 1,0 0 0,1 0-1,4 7 1,0-5-125,0-1 1,0 0-1,1 0 0,0-1 1,0 0-1,1 0 0,0-1 1,0 0-1,1-1 1,-1-1-1,1 1 0,0-1 1,0-1-1,17 3 0,15 1-1121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7.3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2969,'0'0'876,"0"0"-388,0 0 47,0 0-57,0 0-99,0 0-117,0-2-247,0 1 1,0-1 0,0 1 0,0-1-1,0 1 1,1 0 0,-1-1 0,0 1-1,1-1 1,-1 1 0,1-1-1,0 1 1,-1 0 0,2-2 0,8-2-71,0 1 0,0 0 0,0 0 1,0 1-1,1 1 0,-1 0 0,1 0 0,-1 1 1,1 0-1,0 1 0,-1 0 0,1 1 1,13 2-1,-21-2 55,-1 1 0,1-1 1,0 0-1,0 1 0,-1 0 1,1 0-1,-1 0 0,0 0 1,1 0-1,-1 0 0,0 0 1,0 1-1,0-1 0,-1 1 1,1 0-1,-1-1 0,1 1 1,-1 0-1,0 0 0,0 0 1,0 0-1,0 0 0,-1 0 1,1 0-1,-1 0 0,0 4 0,2 11 68,-1 0-1,-1 1 0,-3 18 0,3-35-57,-1 5 20,-1 0 0,0 0 0,0 0 0,0-1 0,-5 10 0,4-11-49,1 1 0,-1-1 1,1 1-1,1 0 0,-1 0 0,1 0 0,-1 8 0,3-13-51,1-1 1,-1 1-1,1-1 0,0 1 1,-1-1-1,1 0 0,-1 1 1,1-1-1,0 0 0,-1 0 1,1 0-1,-1-1 0,4 1 1,-3 0-22,7-2 63,1 1-1,0-2 0,-1 1 1,0-1-1,0 0 0,0-1 1,0 0-1,0-1 0,-1 0 1,1 0-1,-1-1 0,-1 0 1,1 0-1,10-12 0,-12 12 99,-1 1 1,0-1-1,0 0 0,0-1 0,-1 1 0,0-1 0,0 0 0,-1 0 0,1 0 0,-2 0 0,1-1 0,-1 1 0,0-1 0,-1 0 1,1 1-1,-2-1 0,1 0 0,-2-13 0,1 21-49,0-1-1,0 1 1,-1-1 0,1 1-1,0-1 1,-1 1 0,1-1-1,-1 1 1,1-1 0,-1 1 0,1 0-1,0-1 1,-1 1 0,1 0-1,-1 0 1,1-1 0,-1 1-1,0 0 1,1 0 0,-1 0 0,1-1-1,-1 1 1,1 0 0,-1 0-1,0 0 1,1 0 0,-1 0-1,1 0 1,-1 0 0,1 0 0,-1 1-1,0-1 1,1 0 0,-1 0-1,1 0 1,-1 1 0,1-1-1,-1 0 1,1 1 0,-1-1 0,1 0-1,-1 1 1,1-1 0,0 0-1,-1 2 1,-1 10-79,1 0-1,0 1 1,1-1-1,1 1 1,0-1-1,1 0 1,0 0-1,1 1 1,0-1-1,1-1 1,0 1-1,1 0 1,0-1-1,1 0 1,0-1-1,1 1 1,0-1-1,0 0 1,1-1-1,1 1 1,17 13-1,-25-21 27,1 0 0,-1-1 0,1 1 0,0-1 0,0 0 0,-1 1-1,1-1 1,0 0 0,0 0 0,0 0 0,0-1 0,0 1 0,0 0 0,0-1 0,0 1 0,1-1-1,-1 0 1,0 0 0,0 0 0,0 0 0,0 0 0,1 0 0,-1 0 0,0-1 0,0 1 0,0-1-1,0 1 1,0-1 0,3-1 0,-1-2-78,-1 1 0,1-1-1,-1 0 1,0 0 0,0 0 0,0 0-1,-1-1 1,1 1 0,-1-1 0,0 1 0,1-7-1,9-24-1756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7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1632,'0'0'761,"0"0"-444,0 0-221,0 0-61,0 0 11,0 0-27,12 3 2,-2-2-8,-6 0-9,-1-1 1,0 0-1,1 1 1,-1-1-1,1 1 0,-1 0 1,0 0-1,0 1 1,0-1-1,0 0 0,0 1 1,0 0-1,0 0 1,0 0-1,0 0 0,-1 0 1,1 1-1,-1-1 0,0 1 1,0-1-1,3 4 1,7 18 154,-1 0 1,-1 0 0,-1 1 0,-1 1 0,-2-1 0,0 1-1,3 46 1,-4 191-151,-7-153-1170,2-87-402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8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 3649,'0'0'668,"0"0"-243,0 0 49,0 0-17,0 0-237,8-2-333,11-3 96,0 1 0,0 2 0,0 0 0,0 0 0,0 2 0,1 0 0,28 5 0,143 35-359,-110-20-342,-83-23 3201,-24-13-2504,15 12 102,3 1-36,1 0 1,-1 0 0,0 1-1,1 0 1,-16-1 0,22 3-125,1 0-126,-10 21-1049,7-6 1214,0 1-1,2-1 0,-1 0 0,2 0 1,2 31-1,-1-43 41,-1 1 0,1-1 1,0 1-1,0-1 0,0 1 1,0-1-1,0 0 0,1 1 1,0-1-1,-1 0 0,1 0 1,0 0-1,1 0 0,-1-1 1,0 1-1,1 0 0,0-1 0,-1 0 1,1 0-1,0 0 0,0 0 1,0 0-1,1 0 0,-1-1 1,0 1-1,1-1 0,-1 0 1,1 0-1,-1-1 0,7 2 1,-6-2-2,-1 1 0,0-1 0,1 0 1,-1 0-1,1 0 0,-1 0 0,0-1 1,1 1-1,-1-1 0,0 0 1,0 0-1,1 0 0,-1 0 0,0-1 1,0 1-1,0-1 0,0 0 1,-1 0-1,1 0 0,0 0 0,-1 0 1,4-4-1,-3 1 30,0 0-1,-1 0 1,1 0 0,-1 0-1,0-1 1,-1 1 0,1-1-1,-1 1 1,0-1 0,-1 0-1,1 1 1,-1-11 0,0-24 521,14 72-912,-11-16 286,9 25-8,-11-40 64,0 0-1,-1 1 1,1-1-1,0 0 1,0 0-1,0 0 0,0 0 1,0 0-1,0 0 1,0 0-1,0 0 1,0 0-1,1 0 0,-1 0 1,0-1-1,0 1 1,1-1-1,-1 1 1,0-1-1,1 1 0,-1-1 1,1 0-1,-1 0 1,3 1-1,-1-2 28,1 0-1,-1 0 1,0 0-1,0 0 0,0-1 1,-1 1-1,1-1 1,0 0-1,0 1 1,-1-1-1,1-1 1,-1 1-1,0 0 1,0 0-1,0-1 1,0 1-1,0-1 1,0 0-1,-1 0 0,3-4 1,31-70-218,-28 61 133,-7 14 71,1 0 0,0 0 0,0 0 0,0 1 0,0-1 0,0 0 0,0 0 0,0 1 0,0-1 0,1 1 0,-1-1 0,1 1 0,-1-1 0,1 1 0,0 0 0,-1 0 0,1 0 0,0 0 0,0 0 0,0 0-1,0 0 1,0 1 0,0-1 0,0 1 0,0-1 0,0 1 0,0 0 0,0 0 0,0 0 0,0 0 0,0 0 0,0 0 0,0 0 0,0 1 0,0-1 0,0 1 0,0 0 0,0-1 0,0 1 0,0 0 0,0 0 0,-1 0 0,1 1 0,0-1 0,-1 0 0,1 1 0,-1-1 0,1 1 0,1 2 0,23 20 29,-2 1-1,0 2 1,-2 0 0,-1 1-1,-1 1 1,-2 1 0,24 52-1,-41-80-10,0 0 0,0 0 0,0 0 0,0 0 0,0 0 0,-1 1 0,1-1 0,-1 0 0,0 0 0,1 1-1,-1-1 1,0 0 0,0 0 0,-1 1 0,1-1 0,0 0 0,-1 0 0,1 0 0,-2 4 0,0-5 84,0 1 0,0-1 0,0 0 0,0 0 0,0 0 0,0 0 0,0 0 0,0-1 0,-1 1 0,1-1 1,0 1-1,0-1 0,-1 0 0,1 0 0,0 0 0,-1 0 0,-2 0 0,-2 0 42,1 1 0,0-1 0,0 0-1,0 0 1,-1-1 0,1 0 0,0 0 0,0-1 0,0 1-1,0-1 1,0 0 0,1-1 0,-1 0 0,1 0 0,-1 0-1,1 0 1,0-1 0,0 0 0,-8-8 0,12-6-3862,1 11 1114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9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43 3833,'0'0'1089,"0"0"-384,0 0-71,0 0-266,0 0-160,0 0-45,-2-6 57,2 2-165,0 2-37,0 0 0,-1 0 0,1 1 0,0-1 0,-1 0 0,1 0 0,-1 1 0,1-1 0,-1 0 0,0 1 0,0-1 0,0 0 1,0 1-1,-1-3 0,-5 3-14,1-1 0,0 2 0,-1-1 0,1 0 0,0 1 1,-1 0-1,1 1 0,-12 2 0,16-3-3,-4 1-9,0 0-1,0 1 1,0 0-1,1 0 1,-1 1-1,0-1 0,1 1 1,-1 1-1,1-1 1,0 1-1,0-1 1,-5 7-1,9-9-11,-1 0-1,1 1 1,0-1-1,-1 0 1,1 1-1,0 0 1,0-1-1,0 1 0,0 0 1,0-1-1,1 1 1,-1 0-1,0 0 1,1 0-1,-1 0 1,1-1-1,0 1 1,0 0-1,0 0 1,0 0-1,0 0 0,0 0 1,0 0-1,0 0 1,1 0-1,-1 0 1,1 0-1,0-1 1,-1 1-1,1 0 1,0 0-1,0-1 1,0 1-1,0-1 1,0 1-1,1 0 0,-1-1 1,0 0-1,1 1 1,-1-1-1,4 2 1,3 3-25,1 0 1,0 0-1,1-1 1,-1-1-1,1 1 1,0-2-1,0 1 1,0-1-1,0-1 0,12 2 1,13 0-201,59-2 0,-81-2 159,-13 0 96,0 0 0,0 0 0,0 0 0,0 0 0,0 0 0,1 0 0,-1 0 0,0 0 0,0 0 0,0 0 0,0 0 0,0 0 0,1 0 0,-1 0 0,0 0 0,0 0 0,0 0 0,0 0 0,0 0 0,0 0 0,0 0 0,1 0 0,-1 0 0,0-1 0,0 1 0,0 0 0,0 0 0,0 0 0,0 0 0,0 0 0,0 0 0,0 0 0,0-1 0,0 1 0,0 0 0,1 0 0,-1 0 0,0 0 0,0 0 0,0 0 0,0-1 0,0 1 0,0 0 0,0 0 0,0 0 0,0 0 0,-1 0 0,1 0 0,0-1 0,0 1 0,0 0 0,0 0 0,0 0 0,0 0 0,-7-11 169,-9-5 96,0 3 152,16 13-417,0 0 0,0 0 0,0 0 1,0 0-1,0 0 0,25 23-354,-2-4 375,-11-9-465,0 0 1,0-1-1,21 11 0,-13-10-1690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7.5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502 90 1072,'0'0'1011,"0"0"-205,0 0-386,0 0-64,0 0 136,0 0-56,-11-11-121,-32-36-183,39 44-125,0-1 0,0 1 0,0 0 0,-1 1 0,1-1 0,-1 1 0,1 0 0,-1 0 0,0 0 0,0 1 0,0 0 0,1 0 0,-1 0 0,-1 0 0,1 1 0,0 0 0,0 0 1,0 0-1,-9 2 0,-6-1-34,-2 1 24,0 0 0,0 1 0,1 1 0,0 2 0,0 0-1,0 1 1,0 1 0,1 0 0,1 2 0,0 0-1,0 2 1,-32 25 0,49-36-3,0 1 0,0-1 0,0 1-1,0 0 1,0 0 0,1-1 0,-1 1 0,1 0-1,0 0 1,-1 1 0,1-1 0,0 0 0,0 0-1,0 1 1,0-1 0,1 0 0,-1 1 0,1-1-1,0 1 1,-1-1 0,1 4 0,1-2-14,0-1 0,0 0 0,0 0 0,0 0 0,1 0 0,-1 0 0,1 0 0,-1 0 0,1-1 0,0 1 0,0-1 0,1 1 0,-1-1 0,3 3 0,7 4-42,0-1-1,0 0 1,0 0 0,1-2 0,0 1-1,16 4 1,-7-3 19,-1-2 1,2 0-1,-1-1 1,1-1-1,-1-1 1,1-1-1,0-1 1,25-3-1,-45 0 56,0 0-1,-1 0 1,1 0-1,-1-1 1,1 0-1,-1 1 1,0-1-1,0 0 1,0 0-1,0 0 1,-1 0-1,1 0 1,-1-1-1,2-5 1,4-6 53,33-62 528,-41 143-1136,2-64 529,-1 0 1,1 0-1,-1-1 1,1 1 0,0 0-1,0 0 1,0-1 0,0 1-1,0-1 1,0 1-1,0-1 1,0 1 0,1-1-1,-1 0 1,0 1 0,1-1-1,-1 0 1,1 0-1,0 0 1,-1 0 0,1 0-1,0-1 1,-1 1 0,1 0-1,0-1 1,0 1 0,0-1-1,0 0 1,2 1-1,63 5 1,-63-6-14,9 0-33,32 2-796,55-7 1,-56-2-188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9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20 141 928,'0'0'1138,"0"0"-630,0 0-407,0 0-185,0 0-52,6 54 1132,0-44-955,1-1 0,0-1-1,0 1 1,1-1 0,0-1-1,0 1 1,1-1 0,0-1-1,1 0 1,-1 0 0,1 0 0,0-2-1,0 1 1,1-1 0,-1-1-1,1 1 1,0-2 0,0 0-1,0 0 1,0-1 0,0 0-1,0-1 1,1 0 0,-1-1-1,14-3 1,-20 3-5,1 0 0,-1-1-1,1 0 1,-1 0 0,0 0 0,1-1 0,-1 1-1,0-1 1,-1-1 0,1 1 0,-1-1 0,1 1-1,-1-1 1,0-1 0,0 1 0,-1 0 0,1-1-1,2-6 1,-4 8-25,0-1 1,0-1-1,-1 1 0,0 0 0,0 0 0,0 0 0,0-1 0,-1 1 1,1 0-1,-1-1 0,0 1 0,-1 0 0,1-1 0,-1 1 0,0 0 1,0-1-1,0 1 0,0 0 0,-1 0 0,0 0 0,0 0 0,0 0 1,0 0-1,-3-3 0,-7-10 45,2 1-88,-2 1 0,0 0 0,-20-20 0,28 31-4,-1 0 0,0 0 0,0 1 0,0 0 0,0 0 1,-1 0-1,1 0 0,-1 1 0,0 0 0,1 0 0,-1 1 0,0 0 0,0 0 0,0 0 0,-8 0 0,2 2-32,1 0 1,-1 1-1,1 0 1,-1 1-1,1 0 1,0 0-1,0 1 1,1 1-1,-1 0 1,1 0-1,0 1 1,0 1-1,1 0 0,0 0 1,0 0-1,-8 11 1,15-17-7,1 1-1,0 0 1,0 0 0,-1 0 0,2 0-1,-1 0 1,0 0 0,0 0 0,1 0-1,-1 0 1,1 1 0,-1-1 0,1 0-1,0 0 1,0 0 0,0 0 0,0 1 0,0-1-1,1 0 1,-1 0 0,1 0 0,-1 0-1,1 1 1,0-1 0,0 0 0,1 2-1,13 7-1025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09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2561,'0'0'462,"0"0"-316,0 0-22,0 0 150,0 0 145,0 0-19,13 23-92,45 74 0,-43-70-159,-1 1-1,-2 1 1,0 0-1,-2 1 1,10 47 0,-19-72-143,5 25-541,-2 0 1,-1 0 0,-1 47-1,-2-57-1283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 3185,'0'0'385,"0"0"-373,0 0-140,0 0-243,20-2 31,-6 1 308,20-2-77,1 1 0,40 4 0,-63-1 92,0 0-1,-1 1 1,1 0 0,-1 1-1,1 1 1,-1 0-1,0 0 1,0 1-1,-1 0 1,1 1 0,16 12-1,-22-13 63,0 0-1,0 1 1,0 0 0,0 0-1,-1 0 1,0 0 0,0 1-1,-1 0 1,1 0 0,-2 0-1,1 0 1,-1 0 0,0 0-1,0 1 1,-1-1 0,0 1-1,0-1 1,-1 1 0,0-1-1,-1 1 1,1-1 0,-1 1-1,-1-1 1,1 1 0,-1-1-1,-1 0 1,1 0 0,-1 0-1,0 0 1,-1 0 0,0-1-1,0 1 1,0-1 0,-1 0-1,0-1 1,-6 7-1,5-6 91,2-2-16,1 0 1,-1 0 0,1-1 0,-1 0 0,0 0 0,0 0 0,-1 0 0,1-1 0,0 1 0,-1-1 0,0 0 0,1 0 0,-8 1 0,11-3-160,8-3-1611,7-3 494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1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189 155 3145,'0'0'861,"0"0"-165,0 0 195,0 0-47,0 0-157,0 0-252,-3-14-143,-10-41-77,11 50-184,0 0 0,-1 0 0,0 0 0,0 0 1,-1 0-1,1 1 0,-1-1 0,0 1 0,0 0 0,0 0 1,-1 0-1,1 1 0,-1 0 0,0 0 0,-9-5 1,11 6-27,1 1-38,0 0 0,-1-1 1,1 1-1,0 0 0,0 0 0,-1 0 1,1 0-1,0 1 0,-1-1 1,1 1-1,-1-1 0,1 1 0,-1 0 1,1 0-1,-1 0 0,1 0 0,-1 0 1,1 1-1,-1-1 0,1 1 1,-1-1-1,-1 2 0,1 0 4,1 0 0,-1 0 1,1 0-1,0 0 0,0 0 0,0 1 0,0-1 1,0 1-1,0-1 0,1 1 0,-1 0 0,1 0 1,0 0-1,0 0 0,-1 3 0,-2 11-27,0 0 1,1 1-1,2-1 0,-1 31 1,3-39-9,-1 1 0,1-1 0,1 1 0,0-1 1,0 0-1,1 0 0,0 0 0,1 0 1,-1-1-1,10 14 0,-11-17-10,1-1 0,0 0 0,0 0 0,0 0-1,1-1 1,-1 1 0,1-1 0,0 0 0,0 0 0,0 0 0,0 0-1,1-1 1,-1 1 0,1-1 0,-1-1 0,1 1 0,0 0 0,0-1-1,0 0 1,0 0 0,7 0 0,-9-2 83,0 1-1,0-1 1,0 0-1,-1 1 1,1-1-1,0-1 1,-1 1-1,1 0 1,-1-1 0,1 1-1,-1-1 1,1 0-1,-1 1 1,0-1-1,0 0 1,0-1-1,0 1 1,0 0-1,-1-1 1,1 1 0,-1 0-1,1-1 1,-1 0-1,0 1 1,0-1-1,1-3 1,1-4 298,0 0 1,0-1 0,-1 1-1,0-1 1,0-20-1,-2 31-185,0 0-102,0 0-99,0 0-72,0 3 83,1 1 0,-1-1-1,1 1 1,0 0 0,0-1-1,0 0 1,3 6 0,-1-3 39,0 0 0,0 0 1,0-1-1,1 1 0,0-1 0,8 10 1,-9-13-88,0 0 1,0 0-1,1 0 0,-1-1 1,0 1-1,1-1 1,-1 1-1,1-1 1,-1 0-1,1-1 0,0 1 1,-1-1-1,7 1 1,4-1-1268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1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90 2841,'0'0'1111,"0"0"-147,0 0-7,0 0-183,0 0-246,0 0-216,-6-13-191,-18-42-113,24 54-7,-1 0 0,0-1 0,1 1 0,-1 0 0,0-1-1,0 1 1,0 0 0,0 0 0,0 0 0,0-1 0,0 1 0,0 0-1,0 0 1,0 1 0,0-1 0,-1 0 0,1 0 0,-2 0 0,2 1-4,0 0 1,0 0 0,0 0 0,0 0 0,0 0 0,1 0 0,-1 0 0,0 1 0,0-1 0,0 0-1,0 1 1,0-1 0,1 0 0,-1 1 0,0-1 0,0 1 0,0-1 0,1 1 0,-1 0 0,0-1-1,0 2 1,-3 3-16,0 1-1,0 0 0,0 0 0,1 0 0,-4 9 1,5-10 15,-5 10-305,0 1-1,1-1 1,1 1-1,1 0 1,0 0 0,2 0-1,-1 1 1,1 30 0,2-47 200,33 0 960,-26 1-841,0 1-1,0-1 1,0 1 0,0 0 0,0 1-1,-1 0 1,1 0 0,-1 0 0,0 1-1,0 0 1,0 0 0,0 0 0,-1 1-1,0 0 1,1 0 0,-2 0 0,1 1-1,-1 0 1,4 6 0,13 18 23,-2 2 1,20 44-1,-38-74-29,7 17-23,-1 0 1,-1 0 0,-1 1-1,0-1 1,-1 1 0,-1 0-1,-2 0 1,1 1 0,-2-1-1,-4 32 1,3-40 4,-2 0 1,1 0-1,-2 0 1,1-1-1,-2 1 1,1-1-1,-2 0 1,-7 13-1,9-17 24,-1-1 0,0 1 0,-1-1 0,1-1 0,-1 1 0,0-1 0,0 0 0,-1 0 0,1-1 0,-1 0 0,0 0 0,0 0 0,-12 3 0,13-5 49,-1 0 1,1 0-1,-1-1 0,1 0 1,-1 0-1,1 0 0,-1-1 1,0 0-1,1-1 0,-1 1 0,1-1 1,-12-3-1,14 3-43,0-1 0,0 0 0,0 0 0,0 0 0,1-1 0,-1 1 0,1-1 0,-1 0 0,1 0 0,0 0 0,0 0 0,0 0 0,1-1 0,-1 1 0,1-1 0,0 0 0,0 0 0,0 0-1,0 0 1,0-4 0,-3-7 14,1 0 0,1 0-1,1 0 1,0 0 0,1 0-1,0-1 1,1 1-1,1 0 1,1-1 0,3-16-1,0 10-205,2 1 0,0-1 0,1 1 0,1 1 0,1 0 0,15-23 0,-7 15-1101,-3 4-856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2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55 472,'0'0'1735,"0"0"-577,0 0-261,0 0-121,0 0-245,0 0-177,0-7-50,1-36 864,-4 54-1188,-9 29 5,1 1 0,3 0-1,1 0 1,-2 58 0,9-95 13,0-1-1,0 0 1,1 1 0,-1-1-1,1 0 1,0 1 0,0-1 0,0 0-1,0 0 1,1 0 0,-1 0-1,1 0 1,0 0 0,0 0 0,0 0-1,0-1 1,0 1 0,1-1-1,-1 0 1,1 0 0,-1 1 0,1-2-1,0 1 1,0 0 0,3 1-1,3 1-38,-1-1 0,1 0 1,0-1-1,-1 0 0,1 0 0,0-1 0,0 0 0,11-1 0,-19 0 41,1-1 1,-1 1-1,0 0 1,0-1-1,0 1 1,0-1 0,0 0-1,0 1 1,0-1-1,0 0 1,0 0-1,0 0 1,0 1-1,0-1 1,-1 0-1,1 0 1,0 0 0,-1 0-1,1-1 1,0 1-1,-1 0 1,1 0-1,-1 0 1,0 0-1,1 0 1,-1-1-1,0 1 1,0 0-1,0-2 1,4-44 80,-4 38-64,1-8 160,-1-1-1,-1 1 1,-5-35-1,6 48-175,0 3-171,-1 5 135,1-1 0,0 0 0,0 0 0,0 1 0,1-1 1,-1 0-1,1 0 0,-1 1 0,1-1 0,0 0 1,3 4-1,-2 1 3,0-1 2,0 0 0,0 0 0,1 0 0,-1 0 0,2 0 0,-1 0 0,1-1 0,0 1 0,1-1 1,-1 0-1,1-1 0,7 8 0,-9-11-6,1 0 1,-1 1 0,0-1 0,1-1 0,-1 1 0,1 0 0,0-1 0,-1 0-1,1 0 1,0 0 0,0 0 0,0-1 0,-1 1 0,1-1 0,0 0 0,0 0-1,0-1 1,0 1 0,0-1 0,0 0 0,-1 0 0,1 0 0,0 0-1,0 0 1,4-4 0,-2 2 7,0 0-1,-1-1 1,1 0-1,-1 0 1,0 0-1,0-1 1,0 1-1,-1-1 0,1-1 1,-1 1-1,0 0 1,-1-1-1,0 0 1,1 0-1,-2 0 1,1 0-1,-1 0 1,2-8-1,0-4 121,0 0 0,-2-1-1,0 0 1,-1 1 0,-2-23-1,1 36-82,-1 0 0,0 0-1,0 1 1,0-1 0,-1 0-1,1 1 1,-1-1 0,0 1-1,-5-8 1,-9-23 731,16 33-619,0 2-234,3 0 86,1 1-1,-1-1 1,1 1 0,-1 0-1,0 0 1,1 1 0,-1-1-1,0 1 1,0-1 0,0 1-1,0 0 1,0 0 0,0 0-1,-1 1 1,1-1 0,2 5-1,0-3 24,0 1 1,-1 1-1,1-1 0,-1 0 0,-1 1 0,1 0 0,3 10 0,-6-9-12,0-1 0,0 1 0,-1 0 1,-1-1-1,1 1 0,-1-1 0,0 1 0,0 0 0,-1-1 0,0 0 0,-3 8 1,2-5 67,0 0 0,1 1 1,0-1-1,-1 17 1,3-23-43,0 0 1,0 0 0,1-1 0,-1 1 0,1 0 0,0 0 0,-1-1 0,1 1 0,1-1 0,-1 1 0,0-1 0,0 1 0,1-1 0,0 0 0,-1 1 0,1-1 0,0 0 0,0 0-1,0 0 1,4 2 0,6 3 52,1 0 0,0-1 0,0 0 0,1-1 0,-1-1 0,1 0 0,0 0 0,0-2 0,1 0 0,15 0 0,28 6-82,-63-3-472,-8 0-525,2-5-775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5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0 259 1536,'0'0'995,"0"0"-540,0 0-164,0 0-10,0 0 23,0 0-106,8-2-61,0-2-65,25-3 548,-33 7-448,0 0 1,0 0 22,44 0 296,162 17-258,324-40 81,-117 3-312,-39 5 265,711-65-148,-353-5-281,-710 82 158,132-13 231,267 9-1,-249 9-125,843 8-46,-845-9-52,180-2 11,-207-11 58,33-1-72,81 13-5,-273 0 126,-27 1 436,16 8-3108,18-4-1086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18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72,'0'0'1426,"0"0"-445,0 0-406,0 0-264,0 0-15,0 0 99,0-24 2494,1 34-2898,1 1-1,0 0 0,0-1 1,8 19-1,3 12 18,22 148 308,5 16-51,-2 10-132,1 0-53,-14-120-75,-13-55-12,-2 0-1,-1 0 1,-2 1-1,2 58 1,-12-64-54,0 0 0,-2 0 1,-2 0-1,-1 0 0,-16 41 0,9-26 65,8-21-10,2 1 0,1 0 0,2 0 0,0 1 0,6 50 1,-2-38 2,-6 79 1,-1-99 0,0 0 1,-10 28-1,9-34 3,0 0-1,2 1 1,0 0-1,1-1 1,-1 26-1,6-23 5,1 0 0,0-1 0,2 1 0,1-1 0,0 0 0,1 0 0,14 26 0,9 25 5,-16-26-1,-2 0 1,-2 1 0,-2 0 0,4 67 0,24 165 78,-4-106 227,-21-125 36,-1 0-1,-3 1 0,2 60 0,3 288 140,-12-382-524,-1-4 76,1 1 0,0-1 1,0 1-1,1 0 1,1-1-1,-1 1 0,1-1 1,1 1-1,0-1 0,7 13 1,-10-20 141,4 5-875,-5-13-1433,-7-9-301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52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13 312,'0'0'903,"0"0"-338,0 0-118,0 0 25,0 0-18,0 0-33,0 0 14,0 0 16,0 0 9,0 0-142,0 0-118,0 0-59,0 0-4,0 0 14,0 0 14,0 0 12,0 0-49,0 0 18,0 0 35,0 0 86,0 0-12,0 0-37,0 0-11,0 0-74,0 0-90,0 0-70,29 0-165,239-13-680,-267 13 773,-1 0 46,0 0 112,0 0 97,0 0 28,0 0-40,0 0-39,0 0-71,0 0-34,0 0-64,0 0-16,0 0-7,0 16-287,-13 322 973,10-318-592,2 0 0,0 0 0,1 0-1,1 0 1,1 0 0,1 0 0,1 0 0,8 27 0,9 28-3144,-21-72 1208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0:53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1768,'0'0'1281,"0"0"-657,0 0 184,0 0-24,0 0-288,0 0-112,0 0-120,28 0 72,-10 0-23,12 0-57,3 0-112,4 0-136,-2 4-8,-2 2-280,-3 0-161,3 1-159,-10-3-280,-7-2-808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3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0 1480,'0'0'1499,"0"0"-478,0 0-167,0 0-67,0 0-99,1 2 4012,-3 14-6222,-12 4-774,-3 3-114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9:59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0 568,'0'0'240,"0"0"-240,0 0 112,0 0 24,0 0-48,0 0-72,0 0 192,0 0 152,0 0 297,0 0-249,0 0-216,0 0-48,0 3-8,0 3 8,0-2-144,0 2-88,0-2-736,0-1-1193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5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39 880,'0'0'1469,"0"0"-645,0 0-378,0 0-170,0 0-151,0 0-29,5-15 133,0 11 3632,46 21-3889,-44-13 14,1-1 0,1 0-1,-1-1 1,16 4 0,-14-5-28,-4 0 2,-1 0-1,0-1 1,1 1-1,-1-1 0,0 0 1,1-1-1,-1 1 1,8-3-1,2-43-364,-6 37-952,-4 12 624,-3 27 550,-15 45 850,10-65-629,-11 31 183,1 1-1,2 0 0,2 1 1,2 1-1,-2 54 1,10-71-182,2 0 0,1 0 0,1 0 0,2-1 0,0 0 1,2 0-1,23 48 0,-25-59-229,-2-5-107,0 1-1,-1-1 1,0 1-1,0 0 0,-1 0 1,1 15-1,-7-28-1634,-5-5-370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5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 1112,'0'0'1329,"0"0"-609,0 0-104,0 0 8,0 0-104,0 0-128,0 0-56,42-10-64,-7 8-208,7-2 8,7-1-72,2 1 0,0 2-304,12-4-424,-14 0-160,-7-3-656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6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2 1240,'0'0'1082,"0"0"-415,0 0-134,0 0-91,0 0-164,-4-1-167,1 0-104,-1 1 0,1 0 0,-1 0 0,1 1 0,-1-1 0,1 1 0,0-1 0,-1 1 0,1 0 0,0 0 0,0 1 0,-1-1 0,1 1 0,0-1 0,0 1 0,1 0 0,-1 0 0,-4 4 1,-56 54 1153,48-44-770,10-11-339,0 0 0,0 0 0,0 1 0,1-1 0,0 1 0,0 0 0,0 0 0,1 1 0,0-1 0,0 1 0,1 0 0,0-1 0,0 1 0,0 0 0,1 0 0,0 0 0,0 1 1,1-1-1,0 0 0,0 0 0,1 0 0,0 0 0,0 0 0,1 0 0,0 0 0,0 0 0,0 0 0,1-1 0,0 1 0,0-1 0,1 0 0,0 1 0,0-2 0,9 11 0,-4-6-19,1-1-1,1 0 1,0 0 0,0-1-1,1-1 1,0 0-1,0 0 1,0-1-1,1-1 1,23 7-1,-9-6-215,1-1-1,0-2 0,1 0 0,31-2 0,-57-1 127,-1 0 1,1 0-1,-1 0 0,1 0 0,-1 0 1,1-1-1,-1 1 0,1-1 1,-1 1-1,1-1 0,-1 0 1,0 0-1,0 0 0,1 0 1,3-3-1,-6 2 36,1 1 0,-1 0 1,1-1-1,-1 1 0,0-1 0,0 1 0,0-1 0,0 1 1,0-1-1,0 1 0,0 0 0,0-1 0,0 1 0,-1-1 1,1 1-1,-1-1 0,1 1 0,-1 0 0,1-1 0,-1 1 1,0 0-1,0 0 0,0-1 0,0 1 0,0 0 0,0 0 1,0 0-1,-1-1 0,-19-34-329,17 30 308,1-1 0,-1 0 0,0 1 0,0 0 0,-10-10 0,12 14-27,0 1-1,0 0 1,0 0-1,-1 0 1,1 0-1,0 1 0,-1-1 1,1 0-1,0 1 1,-1 0-1,1 0 1,-1 0-1,1 0 0,0 0 1,-1 0-1,1 0 1,0 1-1,-1-1 1,-2 2-1,-1-1 48,-1 1 0,1 1 0,-1-1-1,1 1 1,-8 5 0,7-4 69,1-1-1,0 2 1,0-1-1,1 0 1,-1 1 0,1 0-1,0 1 1,0-1-1,1 1 1,0 0-1,0 0 1,0 0 0,0 0-1,1 1 1,0 0-1,1-1 1,-1 1 0,1 0-1,1 0 1,-1 1-1,1-1 1,1 0-1,-1 0 1,1 1 0,0-1-1,2 10 1,-1-15-70,-1 1 1,1-1-1,0 0 0,0 0 1,0 0-1,0 0 1,0-1-1,1 1 1,-1 0-1,1 0 1,-1-1-1,1 1 0,-1-1 1,1 1-1,0-1 1,0 0-1,0 1 1,0-1-1,0 0 1,0 0-1,0 0 0,0-1 1,0 1-1,0-1 1,0 1-1,4 0 1,6 0-188,1 1 1,0-2 0,20-1-1,-12 1-310,26 0-1465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7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0 3001,'0'0'1271,"0"0"-513,0 0-264,0 0-222,0 0-244,-10 47-233,-31 22 380,33-59-153,0 0-1,1 1 1,1 0-1,0 1 1,0-1-1,1 1 1,1 0-1,0 1 1,1-1-1,0 1 1,-2 23-1,5-35-13,1 0-1,0 1 1,-1-1 0,1 0-1,0 0 1,0 0 0,0 1-1,0-1 1,0 0 0,0 0-1,0 0 1,0 0 0,0-1-1,1 1 1,-1 0 0,0 0-1,0-1 1,1 1 0,-1-1-1,1 1 1,-1-1 0,0 1-1,1-1 1,-1 0 0,1 0-1,1 0 1,42 5 116,136-6-816,-181 1 645,0 0 96,0 0-22,0 0-18,0 0 1,0 0 3,0 0-21,0 0-104,0 0-182,-5-27-4010,3 14 3670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7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22 144,'0'0'1202,"0"0"-129,0 0-73,0 0-121,0 0-165,0 0-154,-1-5-188,-5-12-71,8 27 231,13 38 34,-2-19-580,-1 0-1,-1 1 1,-1 0 0,-2 1-1,-2 0 1,0 0 0,2 61-1,-8-76-297,1-3-261,-2-1 0,1 0 0,-1 1-1,-5 21 1,-3-8-1581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07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1456,'0'0'2433,"0"0"-1326,0 0-737,0 0-100,0 0-65,0 0-86,14 14 1056,-8-2-1061,0 0 0,-2 0 0,1 1 0,-2 0 0,1 0 0,-2 0 0,2 22-1,-3-9-548,0 1 0,-7 46-1,-5-22-1423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10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5 1456,'0'0'1405,"0"0"-400,0 0-43,0 0-317,0 0-367,0-1-141,0-2-105,0 3-7,0 0-37,0 0-57,-2 8 102,0 0 0,0 0 0,-1 0 0,0 0 0,-1 0 1,0-1-1,0 1 0,-1-1 0,-9 11 0,-8 17 33,20-31-59,-2 3-8,-1 0 0,2 1 0,-1 0 0,1-1 0,0 1 0,1 0-1,0 1 1,0-1 0,-1 12 0,4-19 0,-1-1 0,0 1 0,1-1 0,-1 1 0,1 0-1,-1-1 1,1 1 0,-1-1 0,1 1 0,-1-1 0,1 1 0,0-1-1,-1 0 1,1 1 0,-1-1 0,1 0 0,0 1 0,0-1 0,-1 0-1,1 0 1,0 1 0,-1-1 0,1 0 0,0 0 0,0 0 0,-1 0-1,1 0 1,0 0 0,0 0 0,30-1 37,-24 1-28,27-2 11,43-7 1,-43 5-81,43-2 0,-76 6 55,0 1 1,0 0-1,-1-1 0,1 1 0,0 0 1,0-1-1,-1 1 0,1 0 0,0 0 1,-1-1-1,1 1 0,-1 0 1,1 0-1,-1 0 0,1 0 0,-1 0 1,1 0-1,-1 0 0,0 0 0,0 0 1,0 0-1,0 0 0,1 0 1,-1 0-1,0 0 0,-1 1 0,3 39 236,-2-30-182,2 7 7,-2 0 0,0 0 0,-1 0 0,-1 0 1,0-1-1,-2 1 0,-9 32 0,10-44 1,1 0 0,-1 0 1,-1-1-1,1 1 0,-1 0 0,0-1 0,0 0 0,0 0 1,-1 0-1,1-1 0,-1 0 0,0 0 0,-1 0 1,1 0-1,-1-1 0,0 0 0,1 0 0,-2 0 0,1-1 1,0 0-1,0 0 0,-1 0 0,1-1 0,-13 1 0,13-1-15,-1-1 0,1 1-1,0-1 1,0 0 0,-1-1-1,1 0 1,0 0 0,0 0-1,0-1 1,0 0 0,0 0-1,0 0 1,0-1-1,1 0 1,-8-4 0,8 2-47,-1 0 1,1-1-1,1 1 1,-1-1-1,1 0 1,0 0-1,0 0 1,1-1-1,0 1 1,0-1-1,0 0 1,-3-14-1,6 19-15,0 0 4,-1-1 1,1 1-1,-1 0 0,1 0 0,-1 0 0,0 0 0,1 0 0,-1 0 0,0 0 1,0 0-1,-1 0 0,1 1 0,0-1 0,-1 0 0,1 1 0,-1-1 1,1 1-1,-4-3 0,4 4-126,1 0-140,0 0-231,0 0-232,6 49-3073,-5-40 1422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10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1616,'0'0'1639,"0"0"-706,0 0-420,0 0-125,0 0-104,0 0-136,54 0 986,141 0-1420,-172 27-3181,-18-25 1509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1:11.5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50 335 720,'0'0'1546,"0"0"-291,0 0-379,0 0-221,0 0-68,0 0-41,1-5 16,0-7-256,0-1 1,-1 1-1,0-1 0,-1 1 1,-1-1-1,0 1 1,0 0-1,-1 0 0,-1 0 1,-7-16-1,5 11-264,1 0 1,0 0-1,1-1 0,1 1 0,-1-25 0,4-8-103,0 49-19,0 1-46,0 0-56,1 26-265,7-1 429,1-1 0,16 34-1,-12-32-6,16 51 0,-20-34 11,-1 1 0,-2 0 0,-1 60 1,10 72-59,-15-170 67,1 0 0,1 1 1,-1-1-1,1 0 0,0 0 0,0 0 0,1 0 1,0-1-1,4 8 0,-7-13-68,1 1-1,-1-1 1,0 0-1,0 0 1,0 0 0,0 1-1,0-1 1,0 0 0,0 0-1,0 1 1,0-1 0,0 0-1,0 0 1,0 0-1,0 1 1,0-1 0,-1 0-1,1 0 1,0 1 0,0-1-1,0 0 1,0 0-1,0 0 1,0 0 0,-1 1-1,1-1 1,0 0 0,0 0-1,0 0 1,0 0-1,-1 1 1,1-1 0,0 0-1,0 0 1,0 0 0,-1 0-1,1 0 1,0 0-1,0 0 1,0 0 0,-1 0-1,1 0 1,0 0 0,0 0-1,-1 0 1,1 0-1,0 0 1,0 0 0,0 0-1,-1 0 1,1 0 0,0 0-1,0 0 1,-1 0 0,1 0-1,0 0 1,0-1-1,-12 2-3680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6 520,'0'0'128,"0"0"-32,0 0 12,0 0 92,13-5 445,-10 6 3151,-7 14-3761,0 0 0,-2 0 0,-12 26 0,1-3 149,-40 93 256,-29 81-109,69-152-268,13-44-58,0 0-1,-1 0 1,-1 0-1,0-1 1,-1 0-1,-16 25 1,21-35-785,-2-5-810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00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66 123 472,'0'0'502,"0"0"-440,0 0-40,0 0-8,5 1 13,-2-1-490,13 4 2221,-16-4-1664,0 1 0,0 0 0,0 0 0,0-1 1,0 1-1,0 0 0,0 0 0,0-1 0,0 1 0,0 0 0,0 0 1,-1-1-1,1 1 0,0 0 0,-1 0 0,1-1 0,0 1 0,-1 0 1,1-1-1,0 1 0,-1-1 0,1 1 0,-1-1 0,0 1 0,1 0 1,-2 0-1,0 2-94,1-1 0,-1 1 0,0 0 0,1 1 0,0-1 0,0 0 0,0 0 0,0 1 0,0-1 0,1 0 0,0 1 0,-1-1 0,1 0 0,0 1 0,1-1 0,-1 1 0,1-1 0,1 6 0,-1-4-2,0 0 1,1-1-1,0 1 0,0 0 0,0-1 0,1 1 0,-1-1 0,1 0 0,0 0 0,1 0 0,6 7 0,-2-5-13,1 0 0,0 0 0,0-1 0,0 0 0,0-1 0,1 0 0,0-1 0,0 0 0,0 0 0,0-1 0,1 0 0,-1-1 0,1 0 0,-1 0 0,20-3 0,-25 1 14,-1 0 0,1 0 0,-1 0 0,0-1-1,1 1 1,-1-1 0,0 0 0,0 0 0,0-1 0,-1 1 0,1-1 0,0 0-1,-1 0 1,0 0 0,0-1 0,0 1 0,0-1 0,0 1 0,-1-1 0,1 0-1,-1 0 1,0 0 0,0 0 0,1-8 0,-1 7 0,0 1 0,-1-1-1,1 0 1,-1 0 0,0 0 0,-1 0-1,1 0 1,-1 0 0,0 0 0,-1 0 0,1 0-1,-1 0 1,0 0 0,0 0 0,0 0 0,-1 1-1,0-1 1,0 0 0,0 1 0,0-1-1,-1 1 1,-4-6 0,-8-7 30,-1 0 0,-1 1-1,-1 1 1,0 1 0,-35-21 0,49 32-24,-1 1 0,1 0 0,-1 0 0,0 0 0,1 0 0,-1 1 0,0 0 1,0 0-1,0 0 0,0 1 0,0-1 0,-1 1 0,1 0 0,0 1 0,0-1 0,0 1 1,0 0-1,0 1 0,1-1 0,-1 1 0,0 0 0,0 0 0,1 0 0,-1 0 0,1 1 1,0 0-1,0 0 0,0 0 0,0 1 0,0-1 0,1 1 0,-4 5 0,-1 0-44,0 1 0,1 0 0,1 0 0,0 1 0,0 0 0,1 0 0,-4 13 0,8-21 30,0 1 1,0-1-1,0 0 1,0 1-1,1-1 1,0 0 0,0 1-1,0-1 1,0 0-1,0 1 1,0-1-1,1 0 1,0 1-1,0-1 1,0 0-1,0 0 1,0 0 0,0 1-1,1-1 1,0-1-1,-1 1 1,1 0-1,0 0 1,1-1-1,-1 1 1,0-1-1,1 1 1,-1-1 0,1 0-1,5 3 1,4 1 2,-1 0 1,2-1 0,-1 0-1,0-1 1,1-1 0,0 0 0,24 3-1,96-3-907,-84-4 238,-29 1 234,1 0 1,0-2-1,34-7 1,-4-7-551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6 488,'0'0'747,"0"0"53,0 0-86,0 0-122,0 0-115,0 0-107,3-6 1975,47 143-2522,-3-12 349,-33-88-89,1-1 1,3 0-1,0-1 1,3 0-1,0-2 1,2-1-1,2 0 0,42 41 1,-59-63 13,-9-10-122,1 0 1,0 0 0,0 0 0,0 0 0,0 0 0,0 0-1,0 0 1,-1 0 0,1 0 0,0 0 0,0 0 0,0 1-1,0-1 1,0 0 0,0 0 0,-1 0 0,1 0 0,0 0-1,0 0 1,0 0 0,0 0 0,0 0 0,0 1 0,0-1-1,0 0 1,0 0 0,0 0 0,0 0 0,-1 0 0,1 0-1,0 1 1,0-1 0,0 0 0,0 0 0,0 0 0,0 0-1,0 0 1,0 0 0,0 1 0,0-1 0,0 0-1,0 0 1,0 0 0,0 0 0,1 0 0,-1 0 0,0 1-1,0-1 1,0 0 0,0 0 0,0 0 0,0 0 0,0 0-1,0 0 1,0 0 0,0 1 0,0-1 0,1 0 0,-1 0-1,0 0 1,0 0 0,0 0 0,0 0 0,0 0 0,0 0-1,1 0 1,-1 0 0,0 0 0,-8-3-1459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2537,'0'0'958,"0"0"-483,0 0-224,0 0 1,1-1-83,1 0-164,0-1 0,1 1-1,-1 0 1,0 0-1,1 0 1,-1 0 0,1 0-1,0 1 1,-1-1-1,1 1 1,-1 0 0,1-1-1,0 1 1,-1 0-1,1 1 1,3-1 0,8 1 38,14-4-96,0-1 1,-1-1 0,0-1 0,0-1 0,47-20-1,-79 26-1962,1 1 292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8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0 513 1320,'0'0'847,"0"0"-540,0 0-230,0 0-49,0 0 24,4 0-4,35-2 822,57-10 0,-42 4-749,-46 6-139,0 1 0,0 1 0,0-1 0,0 2 0,0-1 0,0 1 0,-1 0 0,13 3 0,-17-3 21,-1 0 1,1 0-1,-1 1 1,0-1-1,1 1 1,-1-1-1,0 1 1,0 0-1,0-1 1,0 1-1,0 0 1,-1 1-1,1-1 1,-1 0-1,1 0 1,-1 1-1,0-1 1,0 0-1,0 1 1,0 0-1,0-1 1,0 1 0,-1-1-1,1 1 1,-1 0-1,0-1 1,0 1-1,0 4 1,0 13 213,1-16-138,0 0 0,-1 1-1,1-1 1,-1 0 0,-1 1 0,1-1-1,0 0 1,-1 1 0,0-1 0,0 0-1,0 0 1,-1 0 0,1 0 0,-1 0-1,0 0 1,-5 7 0,13-56 558,15-11-671,-15 38 51,0 1 0,1 0 0,0 0 0,2 1 0,12-19 0,-19 33-30,0 0-1,1 1 1,-1-1 0,1 0-1,-1 1 1,1-1-1,0 1 1,-1 0-1,1 0 1,0 0-1,0 1 1,0-1-1,0 0 1,0 1-1,0 0 1,0 0-1,5 0 1,-6 0-12,0 0 0,0 0-1,0 0 1,0 0 0,0 1 0,0-1 0,0 0 0,0 1 0,0 0-1,0-1 1,0 1 0,0 0 0,-1 0 0,1 0 0,0 0 0,-1 1-1,1-1 1,0 0 0,-1 1 0,0-1 0,1 0 0,-1 1 0,0 0 0,0-1-1,2 4 1,0 11 73,-1 0 0,0 0 0,-1 0 0,-1 0 0,-1 20 0,-1 13 60,2-48-186,0-1 18,0 0 117,14-14 88,91-148-105,-101 161-76,-1 0 0,1 0 0,0 0 0,0 1 0,0 0-1,0-1 1,0 1 0,0 1 0,7 0 0,-2 0 21,-3-2-8,-1 1 0,0 1-1,1-1 1,-1 1 0,0 0 0,0 0-1,0 0 1,9 4 0,-12-4 6,-1 0-1,1 0 1,-1 1 0,1-1-1,0 0 1,-1 1 0,0-1 0,1 1-1,-1-1 1,0 1 0,0 0-1,0-1 1,0 1 0,0 0 0,0 0-1,-1 0 1,1 0 0,0 0-1,-1 0 1,0 0 0,1 0 0,-1 0-1,0 0 1,0 3 0,-1 23 614,0-20-566,1 0-1,0-1 1,0 1 0,1 0-1,0 0 1,3 11 0,-3-16-33,1 0 0,-1 0 1,1-1-1,-1 1 0,1 0 1,0-1-1,0 1 1,0-1-1,1 0 0,-1 0 1,0 0-1,1 0 0,0 0 1,-1-1-1,1 1 0,0-1 1,0 1-1,0-1 1,0 0-1,4 1 0,1 0-5,1 0 0,0-1 0,0 0 0,0 0 0,10-1 0,-18 0 19,1-2 9,-1 0 0,0 0 1,0 0-1,0 0 0,0-1 1,-1 1-1,1 0 1,0 0-1,-1 0 0,0-1 1,0 1-1,1 0 0,-1-1 1,0 1-1,-1 0 1,1 0-1,-1-5 0,1-10 65,0 16-97,0 1-1,0 0 1,0-1 0,1 1-1,-1 0 1,0-1-1,0 1 1,0-1-1,0 1 1,1 0-1,-1-1 1,0 1-1,0 0 1,0-1-1,1 1 1,-1 0-1,0 0 1,1-1-1,-1 1 1,0 0 0,1 0-1,-1-1 1,0 1-1,1 0 1,-1 0-1,0 0 1,1 0-1,-1-1 1,1 1-1,-1 0 1,0 0-1,1 0 1,-1 0-1,1 0 1,-1 0-1,0 0 1,1 0 0,-1 0-1,1 0 1,-1 1-1,0-1 1,1 0-1,-1 0 1,0 0-1,1 0 1,-1 1-1,1-1 1,-1 0-1,0 0 1,0 0-1,1 1 1,-1-1-1,0 0 1,1 1 0,-1 0-1,25 25-84,-7-6 138,-10-15-37,0-1-1,1 0 0,0 0 1,0-1-1,0 0 0,0-1 1,0 0-1,0 0 0,0-1 1,1 0-1,-1 0 0,11-2 1,-16 1 2,0 0 0,1 0 0,-1-1 0,0 0 0,0 1 0,0-2 0,0 1-1,0 0 1,0-1 0,0 0 0,0 0 0,0 0 0,-1 0 0,1-1 0,-1 1 0,0-1 0,0 0 0,0 0 0,0 0 0,0-1 0,0 1 0,-1-1 0,0 1 0,0-1 0,0 0 0,0 0 0,0 0 0,1-6 0,-3 5-29,0 0 0,0 0 0,0 1 0,-1-1 0,0 0 0,0 0 0,0 0 0,-1 1 0,0-1 0,1 0 0,-2 1 0,1 0 0,0-1 0,-1 1 0,0 0 0,0 0 0,0 1 0,0-1 0,-1 1 1,-7-7-1,7 9-9,0-1 1,0 1 0,0 0 0,0 0 0,0 1-1,0-1 1,0 1 0,-1 0 0,1 0 0,0 0-1,0 1 1,0-1 0,0 1 0,-8 2 0,1 1 42,0 0 1,0 1-1,-19 11 1,28-15-9,-3 1-4,1 1 0,0-1 0,0 1 0,0 0 0,0 0 0,-7 8 0,10-8-26,-1-1 1,1 1 0,0 0-1,0 0 1,0 0 0,0 0-1,1 0 1,-1 0 0,1 0-1,0 0 1,0 1 0,0 3-1,0-1 24,0 0-1,0 1 1,0-1-1,1 0 0,0 0 1,1 0-1,-1 0 1,1 0-1,0-1 0,5 11 1,-5-13 7,0-1 0,0 0 0,1 1 0,-1-1 0,0 0 0,1 0 0,0 0 0,-1 0 0,1 0 1,0-1-1,0 0 0,0 1 0,0-1 0,0 0 0,0 0 0,1 0 0,-1-1 0,0 1 0,0-1 0,1 0 0,-1 0 0,4 0 0,10-1 16,1-1 1,-1-1-1,0 0 0,0-1 0,0 0 0,-1-2 0,0 0 0,0-1 0,27-15 0,-19 7-11,1-2-1,-2 0 0,0-1 1,-2-1-1,23-25 0,-42 42 11,-1 1 0,1-1 0,-1 1 0,1-1 0,-1 0-1,0 0 1,1 0 0,-1 0 0,0 0 0,0 0 0,0 0 0,-1 0 0,1 0 0,0 0 0,-1 0-1,0-1 1,1 1 0,-1 0 0,0 0 0,0-1 0,-1-3 0,0 4 3,0 0 0,0 0-1,0 0 1,-1 0 0,1 0 0,-1 0 0,0 0 0,1 1 0,-1-1-1,0 1 1,0-1 0,0 1 0,0 0 0,0-1 0,0 1 0,0 0 0,-1 1-1,-3-2 1,-8-6-199,14 7 152,0 1 0,0 0 0,0 0 0,1-1 0,-1 1 0,0 0 0,0 0 0,0-1 1,0 1-1,0 0 0,0 0 0,0 0 0,0-1 0,1 1 0,-1 0 0,0 0 0,0 0 0,0-1 0,0 1 0,1 0 0,-1 0 0,0 0 0,0 0 0,0 0 0,1-1 0,-1 1 0,0 0 0,0 0 0,1 0 0,-1 0 0,0 0 0,0 0 0,1 0 0,-1 0 0,0 0 0,0 0 0,1 0 0,-1 0 0,0 0 0,0 0 0,1 0 0,-1 0 0,0 0 0,0 0 0,0 0 0,1 0 0,-1 0 0,0 1 0,0-1 0,1 0 0,0 0 31,-1 0 16,0 0 53,0 0-8,0 0 0,0 0 30,0 0-11,0 0 57,0 0-35,2 11-91,0 0 0,1 0-1,1 0 1,0-1-1,0 1 1,11 18-1,-12-25-15,-1 1-3,1 0 0,1 0 0,-1 0 0,1 0 0,0-1 0,0 0 0,0 0 0,0 0 0,1 0 0,-1-1 0,1 1 0,0-1 0,0-1 0,1 1 0,-1-1 0,0 1 0,1-2 0,10 3 0,4 0-32,1-2 1,0 0 0,40-3 0,-20 0-2,-29 1 12,-1 0 0,1-1 0,-1-1 0,0 0 0,1 0 0,-1-1 0,0-1 0,14-6 0,-21 9 29,0-1 0,-1-1 1,1 1-1,0 0 0,-1-1 1,0 0-1,0 0 0,1 0 0,-2 0 1,1 0-1,0 0 0,-1-1 1,1 0-1,-1 1 0,0-1 1,0 0-1,-1 0 0,1 0 0,-1 0 1,0 0-1,0 0 0,0-1 1,-1 1-1,1-8 0,-2-7 24,-1-1 1,-1 1-1,-7-24 0,-5-39-165,12 47-155,-2 2 1,-11-43-1,12 63 347,0 0-1,-1 0 0,0 0 0,-1 0 0,0 1 1,-1 0-1,0 0 0,-15-16 0,22 28-60,1 1 0,-1-1 0,0 0 0,0 0 0,0 1 0,0-1-1,0 0 1,0 0 0,0 1 0,0-1 0,0 0 0,0 1 0,0-1 0,0 0 0,0 1 0,0-1 0,0 0-1,0 0 1,0 1 0,-1-1 0,1 0 0,0 0 0,0 1 0,0-1 0,0 0 0,0 0 0,-1 1 0,1-1-1,0 0 1,0 0 0,0 0 0,-1 1 0,1-1 0,0 0 0,0 0 0,-1 0 0,1 0 0,0 0 0,-1 1 0,1-1-1,0 0 1,0 0 0,-1 0 0,1 0 0,0 0 0,-1 0 0,1 0 0,0 0 0,0 0 0,-1 0 0,1 0-1,0 0 1,-1 0 0,1-1 0,0 1 0,0 0 0,-1 0 0,1 0 0,0 0 0,0 0 0,-1 0 0,1-1-1,0 1 1,0 0 0,0 0 0,-1 0 0,1-1 0,0 1 0,0-1 0,-1 33 98,1-25-54,0 46 205,2 0 1,18 104-1,-16-139-245,1 1 0,0-1 0,2 0 0,0 0 0,1-1 0,0 0 0,2-1 0,0 1 0,1-2 0,0 1 0,25 24 0,-24-28-57,-10-9-45,1 1 0,0-1 0,0 1 1,1-1-1,-1 0 0,1 0 0,-1-1 0,1 1 0,0-1 0,4 3 0,-7-17-782,-1-2-932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9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36 408,'0'0'379,"0"0"-150,0 0 121,0 0 179,0 0 21,0 0-54,-9-2 776,209-15-1181,-69 3-698,-88 11-293,73 5 1,-116-1 897,0-1 1,0 0 0,0 0-1,0 0 1,-1 0 0,1 1-1,0-1 1,0 0 0,0 0-1,0 0 1,0 0-1,-1 1 1,1-1 0,0 0-1,0 0 1,0 0 0,0 1-1,0-1 1,0 0 0,0 0-1,0 1 1,0-1 0,0 0-1,0 0 1,0 0-1,0 1 1,0-1 0,0 0-1,0 0 1,0 1 0,0-1-1,1 0 1,-1 0 0,0 0-1,0 1 1,0-1-1,0 0 1,0 0 0,0 0-1,1 0 1,-1 1 0,0-1-1,0 0 1,0 0 0,0 0-1,1 0 1,-1 0 0,0 0-1,0 1 1,0-1-1,1 0 1,-1 0 0,0 0-1,0 0 1,1 0 0,-1 0-1,0 0 1,0 0 0,0 0-1,1 0 1,-1 0 0,0 0-1,0 0 1,1 0-1,-1 0 1,0 0 0,0-1-1,1 1 1,-22 14 1043,5-1-897,16-7-586,0-4-485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2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0 104,'0'0'743,"0"0"-240,0 0 43,0 0 101,0 0-41,0 0 4,22 59 1067,-17-43-1814,0-1 0,0 1 0,-2 0 0,0 1 0,0-1 0,-2 0-1,0 1 1,-2 23 0,1-21-438,0-13-598,2-3-1057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3 328,'0'0'1619,"0"0"-800,0 0-452,0 0 45,0 0 17,0 0-177,0 0-110,0 0-18,0 0 160,0 0 144,0 0-51,0 0-151,0 0-144,0 0-59,0 0 2,0 0 54,0 0-22,0-1-17,0 0-33,0 0-14,26 1-65,-24 0 62,1 0 0,0 1 0,0-1-1,-1 0 1,1 1 0,0 0 0,-1-1-1,1 1 1,-1 0 0,1 0 0,-1 1 0,1-1-1,-1 0 1,0 1 0,0-1 0,1 1-1,-1 0 1,0 0 0,-1 0 0,1 0 0,0 0-1,0 0 1,-1 1 0,0-1 0,1 0-1,-1 1 1,0-1 0,0 1 0,0-1-1,0 1 1,-1 0 0,1-1 0,-1 1 0,1 0-1,-1-1 1,0 1 0,0 0 0,0 0-1,-1 3 1,0-1-5,1 0-1,-1 0 1,0-1-1,0 1 1,0 0 0,0-1-1,-1 1 1,0-1-1,0 0 1,0 1-1,-1-1 1,1 0 0,-1 0-1,0-1 1,0 1-1,0 0 1,-1-1-1,1 0 1,-1 0-1,0 0 1,0 0 0,-6 3-1,-5-2 444,24-12-569,26-11-377,-28 17 414,1-1 0,0 1 0,0 0 0,0 0 0,0 1-1,0 0 1,0 1 0,0 0 0,15 2 0,-22-2 83,0 1 1,0 0-1,0 0 1,0-1 0,-1 1-1,1 0 1,0 0-1,0 0 1,0 0-1,-1 0 1,1 1-1,-1-1 1,1 0-1,-1 0 1,1 0-1,-1 1 1,1-1-1,-1 0 1,0 0 0,0 1-1,0-1 1,0 0-1,0 3 1,0 39-8,-1-30 148,-3 91 205,1 47-242,3-148-73,1 8-34,0-1 0,0 0 0,-1 0 0,-1 1 1,0-1-1,-4 16 0,4-23 23,0 0 1,-1 0-1,1 0 1,-1 0-1,0 0 1,0-1-1,0 1 1,0-1-1,-1 1 1,1-1-1,-1 0 1,1 0 0,-1 0-1,0 0 1,0 0-1,1-1 1,-1 1-1,-1-1 1,1 0-1,0 0 1,0 0-1,0 0 1,0-1-1,-5 1 1,0 1 5,0-1-1,0 0 1,0-1 0,0 0-1,0 0 1,0 0 0,0-1 0,0 0-1,0-1 1,0 0 0,1 0 0,-1-1-1,1 0 1,-1 0 0,1 0 0,-9-7-1,11 6 3,0 0 0,0 0-1,0-1 1,1 0 0,0 0-1,0 0 1,0 0-1,0-1 1,1 0 0,0 1-1,0-1 1,1 0 0,-1 0-1,2-1 1,-1 1 0,0 0-1,1-1 1,0 1 0,1-1-1,0-10 1,0 1 22,2 0 1,0 0-1,5-17 1,-3 17 107,-1 0-1,-1 0 1,1-18 0,-3 31-111,1 0 0,-1 0 0,1 1-1,0-1 1,0 0 0,0 0 0,0 1-1,0-1 1,1 0 0,-1 1 0,1-1-1,-1 1 1,1 0 0,0 0-1,0-1 1,0 1 0,0 0 0,1 1-1,-1-1 1,0 0 0,1 1 0,0-1-1,4-1 1,8-4-118,0 1-1,0 1 1,18-4 0,-18 5-13,176-53-2761,-148 41 1658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31 408,'0'0'450,"0"0"50,0 0 277,0 0-78,0 0-298,-4-4-295,-7-13-368,12 16 249,-1 0-1,1 1 1,-1-1 0,1 1-1,-1-1 1,1 0 0,0 1-1,-1-1 1,1 1 0,-1-1-1,1 1 1,0 0 0,0-1-1,-1 1 1,1 0 0,0-1-1,0 1 1,-1 0 0,1 0-1,0-1 1,0 1 0,0 0 0,-1 0-1,1 0 1,0 0 0,0 0-1,0 1 1,0-1 0,-1 0-1,1 0 1,1 1 0,-2-1 230,0 0 186,0 0 26,0 0-63,-3 0-288,1 0 0,-1 0 0,1 0 1,-1 1-1,0-1 0,1 1 1,-1 0-1,1 0 0,-1 0 1,-4 2-1,-1 3-72,0 0 0,1 0 0,-1 1 0,1 0-1,0 0 1,-9 14 0,14-18-14,0 0 1,0 0-1,0 0 0,0 1 0,1-1 1,0 0-1,-1 1 0,1-1 0,0 1 1,1-1-1,-1 1 0,1 0 0,0-1 1,-1 1-1,2 0 0,-1-1 0,0 1 1,1-1-1,-1 1 0,1 0 0,3 5 1,-3-6 3,1 0 0,0 0 0,0-1 0,0 1 0,0-1 0,0 0 0,0 0 0,1 1 0,-1-1 0,1-1 0,0 1 0,-1 0 0,1-1 0,0 1 0,0-1 0,0 0 0,0 0 1,0 0-1,0 0 0,0-1 0,1 1 0,-1-1 0,0 0 0,0 0 0,0 0 0,1 0 0,3-1 0,-3-3 48,0 1-1,0-1 1,-1 0-1,1 0 1,-1 0 0,0 0-1,0 0 1,-1-1-1,1 0 1,2-7 0,1 1-13,18-21-147,-24 31 99,1 1-1,-1 0 1,0-1-1,1 1 1,-1-1-1,1 1 1,-1 0-1,1-1 1,-1 1-1,1 0 1,-1 0-1,1 0 1,-1-1-1,1 1 0,-1 0 1,1 0-1,0 0 1,-1 0-1,1 0 1,-1 0-1,1 0 1,-1 0-1,1 0 1,0 0-1,-1 0 1,1 0-1,-1 0 1,1 0-1,-1 1 1,1-1-1,-1 0 1,1 0-1,-1 1 1,1-1-1,-1 0 0,1 1 1,-1-1-1,1 1 1,-1-1-1,0 0 1,1 1-1,-1-1 1,0 1-1,1-1 1,-1 1-1,0-1 1,0 1-1,1-1 1,-1 1-1,0-1 1,0 1-1,0 0 1,0-1-1,0 1 0,0-1 1,0 1-1,0-1 1,0 1-1,0 0 1,1 3 21,0-1 1,0 0-1,1 0 1,-1 0-1,1 0 0,0 0 1,0 0-1,0-1 1,0 1-1,0 0 1,0-1-1,1 0 0,-1 1 1,1-1-1,-1 0 1,1 0-1,0-1 1,0 1-1,0 0 1,0-1-1,0 0 0,1 0 1,-1 0-1,0 0 1,0 0-1,1-1 1,-1 1-1,0-1 0,1 0 1,5 0-1,0-1-108,-1 0 0,1 0-1,0-1 1,-1 0 0,0 0 0,1-1-1,-1 0 1,0-1 0,0 0 0,12-8-1,85-67-1940,-83 62 1107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29 2513,'0'0'1328,"0"0"-440,0 0-263,0 0-275,0 0-82,0 0-57,-6-4-45,-2 0-151,-1 0 0,0 0 0,1 1-1,-1 0 1,-12-2 0,18 5-21,0-1 1,0 1-1,0-1 0,0 1 0,1 0 1,-1 0-1,0 1 0,0-1 1,0 0-1,0 1 0,1 0 0,-1 0 1,0 0-1,0 0 0,1 0 1,-1 0-1,1 1 0,-1-1 0,1 1 1,0-1-1,0 1 0,-1 0 0,1 0 1,0 0-1,-2 3 0,-3 7-38,-1-1 0,1 1-1,1 1 1,0-1 0,1 1-1,0 0 1,1 0-1,1 0 1,0 1 0,1-1-1,0 1 1,1 0 0,0 0-1,2 15 1,0-26 14,0-1 0,0 0 1,0 0-1,0 1 0,0-1 1,0 0-1,1 0 0,-1 0 1,1 0-1,-1-1 0,1 1 0,0 0 1,0-1-1,0 1 0,0-1 1,0 1-1,0-1 0,0 0 0,0 0 1,0 0-1,1 0 0,-1-1 1,0 1-1,1 0 0,-1-1 0,1 0 1,2 1-1,9 0-28,0 0 1,0 0-1,19-3 0,-19-1 18,0 0 1,0-1-1,-1-1 1,1-1-1,-1 1 0,0-2 1,0 0-1,19-14 1,-16 10-436,-3 2-919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74 1328,'0'0'1469,"0"0"-541,0 0-88,0 0-155,0 0-308,11-14-329,-10 14-69,-1 0 1,0 0 0,1 0 0,-1 0-1,0 0 1,0 0 0,1 0 0,-1 0-1,0 0 1,1 0 0,-1 0 0,0 0-1,0 0 1,1 0 0,-1 0 0,0 0-1,1 0 1,-1 0 0,0 1 0,0-1-1,1 0 1,-1 0 0,0 0 0,0 1 0,0-1-1,1 0 1,-1 0 0,0 0 0,0 1-1,0-1 1,0 0 0,1 0 0,-1 1-1,0-1 1,0 0 0,0 1 0,0-1-1,0 0 1,0 0 0,0 1 0,0-1-1,0 0 1,0 1 0,0-1 0,0 0-1,0 0 1,0 1 0,0-1 0,0 0 0,0 1-1,0-1 1,0 0 0,-1 0 0,1 1-1,0-1 1,0 0 0,0 0 0,0 1-1,-1-1 1,1 0 0,0 0 0,0 0-1,0 1 1,-1-1 0,-15 19 418,6-13-259,-8 4 78,2 0 0,-1 0 0,-18 17-1,32-25-223,0 1 0,0-1 1,1 1-1,-1 0 0,1 0 0,-1 0 0,1 0 0,0 0 0,0 0 0,0 1 0,1-1 0,-1 1 0,1-1 0,0 1 0,0-1 1,0 1-1,0 0 0,1 0 0,-1-1 0,1 1 0,0 0 0,0 0 0,1 5 0,0-7 6,0-1 0,0 0-1,0 0 1,0 0 0,0 0 0,0 0-1,0 0 1,0 0 0,0 0 0,1-1-1,-1 1 1,0 0 0,0-1 0,1 1-1,-1-1 1,1 1 0,-1-1 0,0 0-1,1 1 1,-1-1 0,1 0-1,2 0 1,40 1 10,-37-1-7,9 1 6,1-1 0,0-1 1,0-1-1,-1 0 1,1-2-1,31-9 1,-43 10 26,1 1 1,-1-1-1,0 0 0,0 0 1,0-1-1,-1 1 1,1-1-1,-1 0 1,0-1-1,0 1 0,0-1 1,-1 1-1,1-1 1,-1 0-1,-1-1 1,1 1-1,0 0 0,-1-1 1,0 1-1,-1-1 1,1 0-1,-1 0 1,1-8-1,2-38 157,-4 51-199,2 1-27,-1-1-1,0 1 1,1 0-1,-1 0 1,0 0-1,0 0 1,1 1-1,-1-1 0,0 0 1,0 0-1,1 1 1,-1-1-1,0 1 1,0-1-1,0 1 1,1 0-1,-1-1 0,0 1 1,0 0-1,0 0 1,0-1-1,0 1 1,-1 0-1,1 0 0,0 0 1,0 0-1,0 1 1,-1-1-1,1 0 1,-1 0-1,1 0 1,0 2-1,0 4-33,0 0 0,0 0 0,-1-1 0,0 1 0,-1 10 0,2 26 100,0-42-42,0 1 0,0 0-1,1-1 1,-1 1 0,0-1-1,1 1 1,-1-1 0,0 0 0,1 1-1,0-1 1,-1 0 0,1 0 0,0 0-1,-1 0 1,1-1 0,0 1 0,0 0-1,0-1 1,0 1 0,0-1-1,0 0 1,-1 1 0,1-1 0,0 0-1,0 0 1,0 0 0,3-1 0,0 1 12,1 0 1,-1-1-1,0 1 1,0-1 0,0 0-1,0-1 1,0 1-1,0-1 1,6-3 0,-9 4 54,1-1 1,-1 1-1,1-1 1,-1 0-1,0 0 1,0 0-1,0 0 0,0 0 1,0 0-1,0-1 1,-1 1-1,1 0 1,-1-1-1,1 0 1,-1 1-1,0-1 1,0 0-1,0 1 1,-1-1-1,1 0 1,0-4-1,-1 9-111,1-1 0,0 1 0,0-1 0,0 1 0,0-1 0,0 0 0,0 1 0,0-1 0,0 0 0,1 0 0,-1 0 0,1 0 1,-1 0-1,0 0 0,1 0 0,-1 0 0,1-1 0,0 1 0,-1-1 0,1 1 0,0-1 0,-1 1 0,1-1 0,0 0 0,-1 0 0,1 0 0,2 0 0,53 3-249,-52-3 304,1 0 0,-1 0 0,0-1 0,0 0 0,0 0 0,1 0 0,-1 0 0,0-1-1,0 0 1,-1 0 0,6-3 0,-8 3 27,0 1 0,0-1 0,-1 1 0,1-1 0,0 0 0,-1 1 1,1-1-1,-1 0 0,0 0 0,0 0 0,1 0 0,-1 0 0,-1-1 0,1 1 0,0 0 0,0 0 0,-1-1 0,1 1 0,-1 0 0,0-1 0,0 1 0,0 0 0,0-1 0,0 1 0,0-1 0,-1 1 0,0-3 0,0 3-16,0 0-1,-1 0 0,1 0 0,0 0 0,-1 0 0,0 0 0,1 0 0,-1 1 1,0-1-1,0 0 0,0 1 0,0 0 0,0-1 0,0 1 0,0 0 1,-1 0-1,-2-1 0,-49-16-49,45 16 54,-27-11-66,25 8-391,0 1-1,-1 0 1,0 1 0,0 1-1,-23-3 1,28 5-1462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3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43 1224,'0'0'1183,"0"0"-539,0 0-106,0 0-87,0 0-241,0 0-164,3-7-13,-2 1-18,-1 4 1,1 0-1,-1 0 0,1 0 0,0 0 0,-1 0 0,1 0 0,0 0 0,0 0 1,1 0-1,-1 0 0,0 0 0,3-3 0,-3 5 194,-1 0 57,0 0-86,0 0-70,-3 24-279,-3-7-132,-1 1-1,0-1 1,-2 0 0,0-1-1,0 1 1,-2-2-1,0 0 1,-14 16 0,20-28-964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01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127 245 768,'0'0'806,"0"0"-78,0 0-83,0 0-235,0 0-144,-16-7-75,-3-3-142,11 6 4,0-1 0,-1 1 0,0 1 1,1 0-1,-19-4 0,25 6 79,1 1-164,1 0-221,0 0-117,0 4 302,-1 0 0,0 0 0,0-1 0,0 1 0,-1 0 0,1-1 0,-4 7 0,4-8 15,0 0 58,0 1-1,0-1 1,0 1 0,0 0-1,1-1 1,-1 1 0,1 0-1,0-1 1,0 1 0,0 0-1,0 0 1,0-1 0,0 1-1,1 0 1,-1-1 0,1 1-1,0 0 1,0-1 0,0 1-1,0-1 1,3 4 0,-2-3 2,1 0 1,0 0-1,0 0 1,0-1-1,1 1 1,-1-1-1,1 0 1,-1 0-1,1 0 1,0 0-1,0-1 1,7 2-1,11 2 7,0-1 0,1-2 0,-1 0 0,27-2 0,-36 0-27,-9 0 14,-1 0 0,1 0 0,-1 0-1,1 0 1,0-1 0,-1 1 0,1-1 0,-1 0-1,1 0 1,-1 0 0,0 0 0,1-1-1,-1 1 1,0-1 0,4-3 0,-5 3 52,0-1 0,0 0 0,-1 0 0,1 0-1,-1 0 1,1 0 0,-1-1 0,0 1 0,0 0 0,-1-1 0,1 1 0,-1 0 0,0-1 0,1 1 0,-1-1 0,-1-3 0,1-12-32,-1 1 0,-1 0 0,-1-1 1,-1 1-1,0 0 0,-1 0 0,-1 1 0,0-1 1,-2 1-1,0 1 0,-1-1 0,-12-16 1,20 31-24,0 1 1,0-1 0,0 0-1,-1 1 1,1-1 0,0 1-1,-1 0 1,1-1 0,-1 1-1,0 0 1,1 0-1,-1 0 1,0 0 0,1 0-1,-1 1 1,0-1 0,0 0-1,0 1 1,0 0 0,0-1-1,0 1 1,0 0 0,-3 0-1,2 1-1,0-1 1,0 2-1,0-1 0,0 0 0,1 0 0,-1 1 0,0-1 0,1 1 0,-1 0 0,1 0 0,0 0 0,-1 0 1,-2 4-1,-2 4 0,-1-1 0,2 1 0,0 0 0,0 1 0,1-1 0,-8 22 0,12-26-3,-1 0-1,1 1 0,0-1 0,0 1 1,1-1-1,0 1 0,0-1 1,1 1-1,-1-1 0,1 0 1,1 1-1,-1-1 0,1 0 0,0 0 1,1 0-1,-1 0 0,1 0 1,0 0-1,1-1 0,0 1 1,-1-1-1,2 0 0,-1 0 0,0-1 1,1 1-1,0-1 0,0 0 1,0 0-1,1 0 0,-1-1 1,1 0-1,0 0 0,0-1 0,0 1 1,0-1-1,0-1 0,1 1 1,8 0-1,5 2-18,-1-2 0,1 0 1,0-1-1,32-3 0,-44 1 19,0 0-1,0 0 1,0-1 0,0 0-1,-1 0 1,1 0 0,-1-1-1,1-1 1,-1 1 0,0-1-1,0 0 1,-1-1 0,1 1-1,5-7 1,-10 10 7,-1 0 0,0-1 0,1 1 0,-1 0 0,0 0-1,0-1 1,0 1 0,0-1 0,0 1 0,0-1 0,0 1 0,-1-1 0,1 0-1,0 1 1,-1-1 0,0 0 0,1 1 0,-1-1 0,0 0 0,0 0 0,0 1-1,0-1 1,0 0 0,0 0 0,0 1 0,-1-1 0,1 0 0,-1 1 0,1-1-1,-1 0 1,0 1 0,0-2 0,-3-2 103,0 1-1,-1 0 1,1 0-1,-1 0 1,0 0 0,0 1-1,-8-4 1,10 5-15,1 1 60,2 1-381,0 0-224,0 0 30,2 41-71,-1-38 489,1-1 0,-1 1 0,1-1 0,0 1 0,0-1 0,0 0 0,0 0 0,0 0 0,1 0 0,-1 0 0,0 0 0,1-1 0,-1 1 0,1-1 0,0 0-1,0 1 1,-1-1 0,1-1 0,0 1 0,0 0 0,0-1 0,0 1 0,5-1 0,2 1-29,0 0 0,0-1 1,0 0-1,0 0 0,-1-1 0,12-3 1,-18 3 60,-1 0 0,1 0 0,-1-1 1,1 1-1,-1-1 0,1 1 0,-1-1 0,0 0 1,0 0-1,0 0 0,0 0 0,0 0 1,0 0-1,-1-1 0,1 1 0,-1-1 0,0 1 1,1-1-1,-1 0 0,0 1 0,0-1 0,-1 0 1,1-3-1,0 3 32,0-1 0,-1 1 1,1-1-1,-1 1 0,0-1 1,0 1-1,0 0 0,-1-1 1,1 1-1,-1-1 0,0 1 0,0 0 1,0-1-1,0 1 0,-1 0 1,1 0-1,-1 0 0,0 0 0,-2-3 1,-5-2-41,-1 1 1,1 0 0,-1 0 0,-1 1-1,1 0 1,-1 1 0,0 1 0,-1-1-1,1 2 1,-1-1 0,1 2 0,-1-1-1,0 2 1,0 0 0,0 0-1,0 1 1,0 0 0,0 1 0,-16 3-1,21-1-90,0 0 0,1 1 0,0-1-1,-1 1 1,1 0 0,0 1 0,1 0-1,-1 0 1,1 0 0,-9 11-1,-3 2-503,-9 10-893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0 312,'0'0'1087,"0"0"-500,0 0-295,0 0-43,0 0-54,0 0 5,10 23 573,6-15-476,0-2 0,1 0-1,35 6 1,-34-8-519,1 1 1,32 12-1,-49-16 105,0 0 1,1 0-1,-1 0 1,0 1-1,0-1 1,0 1-1,0-1 1,0 1-1,0 0 1,0 0-1,0 0 0,1 2 1,0 6-1322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237 295 1432,'0'0'1226,"0"0"-734,0 0-257,0 0 151,0 0-100,0 0-70,0 0-142,0-1 0,0 0 0,0 1 0,0-1 1,-1 0-1,1 1 0,0-1 0,0 1 0,0-1 0,-1 0 0,1 1 0,0-1 1,0 1-1,-1-1 0,1 0 0,-1 1 0,1-1 0,-1 1 0,1-1 0,-1 1 1,1 0-1,-1-1 0,0 0 0,-10-2-106,0 1 1,-1 0-1,1 1 0,0 0 0,-1 0 1,1 1-1,-1 1 0,1 0 1,0 0-1,-21 7 0,27-7 20,0 1-1,1-1 1,-1 2-1,1-1 1,0 0 0,0 1-1,0-1 1,0 1-1,0 0 1,0 1-1,1-1 1,0 1-1,-1-1 1,1 1-1,1 0 1,-1 0 0,0 0-1,1 1 1,0-1-1,0 1 1,0-1-1,1 1 1,0-1-1,-1 1 1,2 0-1,-1 0 1,0 7-1,0-5-50,1 0 0,0 0-1,0 0 1,1 0-1,0 0 1,0 0-1,0 0 1,1 0 0,0 0-1,1 0 1,-1-1-1,5 9 1,-4-11-15,0-1 0,1 1 0,-1 0 0,1-1-1,0 0 1,0 0 0,0 0 0,0 0 0,1-1 0,-1 1 0,0-1 0,1 0 0,0-1-1,0 1 1,-1-1 0,1 0 0,0 0 0,8 0 0,-12-1 139,0 0 0,1 0 0,-1 0-1,0-1 1,0 1 0,0 0 0,0-1 0,0 1 0,0-1-1,0 1 1,0-1 0,0 0 0,0 0 0,0 1 0,0-1-1,-1 0 1,1 0 0,0 0 0,0 0 0,-1 0 0,1 0-1,-1 0 1,1 0 0,-1 0 0,1-2 0,16-39 265,-8 15-236,21-35-57,8-14 94,-4 0 0,35-119 0,-65 180-81,1-5-170,-2 22 15,0 12 2,2 51 173,-3 1 1,-7 67-1,1 5 20,3-115-102,0-12-24,1 0 0,0 1 0,1-1 0,0 0 0,1 0 0,4 16 0,-5-24 33,1-1 0,-1 1 0,0-1 0,1 1 0,0-1 0,0 1 0,-1-1 0,1 0 0,0 0 0,1 0 0,-1 0 0,0 0 0,0-1 0,1 1 0,-1-1 0,1 1 0,0-1 0,-1 0 1,1 0-1,0 0 0,0-1 0,-1 1 0,1 0 0,0-1 0,0 0 0,0 0 0,0 0 0,0 0 0,0 0 0,3-1 0,0 0-10,-1-1-1,0 1 1,0-1 0,0 0 0,0 0-1,0 0 1,0-1 0,0 0-1,-1 0 1,5-4 0,48-42-460,-41 34 265,-1 1-414,0-1-1,-1-1 1,0 0-1,-1-1 1,12-22-1,-12 17 2461,-2 0 0,9-26 0,-20 47-1813,0 1 0,1 0-1,-1 0 1,0-1 0,0 1 0,1 0-1,-1-1 1,0 1 0,0 0 0,0-1-1,0 1 1,1 0 0,-1-1 0,0 1-1,0 0 1,0-1 0,0 1 0,0 0-1,0-1 1,0 1 0,0-1 0,0 1-1,0 0 1,0-1 0,0 1 0,0 0-1,0-1 1,0 1 0,0-1 0,-1 1-1,1 0 1,0-1 0,0 1 0,0 0-1,-1-1 1,1 1 0,0 0-1,0 0 1,0-1 0,-1 1 0,1 0-1,0 0 1,-1-1 0,1 1 0,0 0-1,-1 0 1,-19 9 194,-24 28-253,37-29 9,0-1 0,0 1-1,0 1 1,1-1-1,1 1 1,-1 0-1,1 1 1,1-1-1,0 1 1,0 0-1,1 0 1,0 0-1,1 0 1,0 0-1,1 1 1,0-1-1,0 1 1,2 13-1,-1-22 3,0 0-1,0 0 0,1 0 1,-1 0-1,0 0 0,1 0 1,0 1-1,-1-1 0,1 0 1,0-1-1,0 1 0,0 0 0,0 0 1,1 0-1,-1 0 0,0-1 1,1 1-1,-1-1 0,1 1 1,2 1-1,0 0-14,0-1 1,1 0-1,-1 0 0,1 0 1,-1 0-1,1-1 1,-1 0-1,1 0 0,5 1 1,-2-1-2,1 0 1,-1-1-1,0 0 1,0 0-1,1-1 1,-1 0 0,0-1-1,0 1 1,0-2-1,0 1 1,8-4-1,-9 2 9,0-1 0,0 1 0,-1-1 0,1 0 0,7-9 0,-12 12 60,0 0 1,0 0-1,-1 0 1,1-1-1,-1 1 1,1 0-1,-1-1 1,0 1-1,0-1 1,0 1-1,-1-1 1,1 1-1,0-1 1,-1 1 0,0-1-1,1 0 1,-1 1-1,0-1 1,-1 0-1,1 1 1,-1-6-1,1 8-37,0 1-1,0-1 1,0 0-1,0 0 0,-1 0 1,1 0-1,0 0 1,0 0-1,0 0 1,0 0-1,0 0 1,0 0-1,0 0 1,0 0-1,0 0 1,0 0-1,0 0 1,0 0-1,-1 0 0,1 1 1,0-1-1,0 0 1,0 0-1,0 0 1,0 0-1,0 0 1,0 0-1,0 0 1,0 0-1,-1 0 1,1 0-1,0-1 1,0 1-1,0 0 0,0 0 1,0 0-1,0 0 1,0 0-1,0 0 1,0 0-1,0 0 1,0 0-1,-1 0 1,1 0-1,0 0 1,0 0-1,0 0 1,8 14-285,-4-11 260,1 0 0,-1 0 0,1 0 0,0 0 0,0-1 0,1 0 0,-1 0 0,0-1 0,1 1 0,-1-1 0,1 0 0,-1-1 1,1 1-1,-1-1 0,1 0 0,-1 0 0,1-1 0,-1 0 0,1 0 0,-1 0 0,1-1 0,-1 1 0,0-1 0,0 0 0,0-1 0,0 0 0,0 1 1,0-1-1,-1-1 0,1 1 0,-1-1 0,0 0 0,0 0 0,4-5 0,0-7 328,-4 10-233,-1-1-1,1 0 0,1 1 1,-1 0-1,1 0 0,8-8 1,-12 13-57,1 0 1,-1 0 0,0 0-1,1 1 1,-1-1 0,1 0-1,-1 1 1,1-1 0,-1 1-1,1 0 1,-1 0-1,1-1 1,-1 1 0,1 0-1,-1 0 1,1 0 0,0 1-1,-1-1 1,1 0 0,-1 0-1,1 1 1,-1-1 0,1 1-1,-1 0 1,0-1 0,1 1-1,-1 0 1,0 0 0,1 0-1,-1 0 1,0 0 0,0 0-1,0 0 1,0 0 0,0 0-1,0 0 1,0 1 0,1 1-1,19 21 62,-1 1-1,18 31 0,-32-47-69,-1 0 0,-1 0 0,1 1 0,-2 0 0,1 0 0,-1 0-1,-1 0 1,0 0 0,0 1 0,0 13 0,-3-22 26,1-1 1,-1 0-1,1 0 1,-1 1-1,1-1 1,-1 0 0,1 0-1,-1 0 1,0 0-1,0 0 1,0 1-1,0-2 1,0 1-1,0 0 1,0 0-1,0 0 1,0 0-1,0-1 1,0 1-1,0 0 1,0-1-1,-1 1 1,1-1-1,0 1 1,-1-1-1,1 0 1,0 0-1,0 1 1,-1-1-1,1 0 1,-2 0 0,-52 1-11,43-1-269,-5 0-865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7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71 1040,'0'0'1331,"0"0"-291,0 0-410,0 0-283,0 0-99,0 0-6,10-14 6,29-42 38,-39 56-287,0 0 1,0 1-1,0-1 0,0 0 1,0 0-1,0 1 1,0-1-1,1 0 1,-1 0-1,0 1 0,0-1 1,0 0-1,0 0 1,0 0-1,0 1 0,1-1 1,-1 0-1,0 0 1,0 0-1,0 1 1,1-1-1,-1 0 0,0 0 1,0 0-1,1 0 1,-1 0-1,0 0 0,0 1 1,0-1-1,1 0 1,-1 0-1,0 0 0,1 0 1,-1 0-1,0 0 1,0 0-1,1 0 1,-1 0-1,0 0 0,0 0 1,1 0-1,-1 0 1,0-1-1,0 1 0,1 0 1,-1 0-1,0 0 1,0 0-1,0 0 1,1 0-1,-1-1 0,0 1 1,0 0-1,0 0 1,1 0-1,-1 0 0,0-1 1,0 1-1,0 0 1,0-1-1,1 30-148,-1-23 186,-4 104 90,-5 1 0,-5-1 0,-36 141 0,49-245-172,-3 9-169,1 0 0,0 1 1,0 25-1,4-37-1128,3-3-852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12 205 1616,'0'0'1191,"0"0"-371,0 0-145,0 0-33,0 0-53,0 0-91,-2-13-177,-1-4-250,-3-43 53,6 57-128,1 0 1,0 0-1,0 0 1,0 0-1,1 0 1,-1 0-1,1 1 1,-1-1-1,1 1 1,0-1-1,0 1 1,0-1-1,0 1 1,1 0-1,-1 0 1,0 0-1,1 1 1,0-1-1,-1 0 1,5-1-1,63-30-312,-63 30 279,6-2-84,0 0 1,0 1-1,0 0 0,1 1 1,-1 1-1,1 0 0,0 1 0,0 0 1,18 2-1,-28-1 90,0 1 0,0 0 1,0 0-1,0 0 0,0 1 0,0-1 0,0 1 0,-1 0 1,1 0-1,-1 0 0,1 1 0,-1-1 0,0 1 0,0 0 1,0-1-1,0 1 0,0 1 0,-1-1 0,1 0 1,-1 1-1,0-1 0,0 1 0,0 0 0,-1 0 0,1-1 1,-1 1-1,0 0 0,0 0 0,0 1 0,-1-1 0,1 0 1,-1 0-1,0 0 0,-1 8 0,0 3 142,-1 1 0,0-1 0,-1 1 0,-1-1 0,0 0 0,-1 0 0,-13 27 0,-6 3 2,-32 46 1,54-88-92,1 0-59,0-1 0,-1 0 0,1 0 0,-1 1 0,1-1 0,-1 0 0,0 0 0,0-1 0,0 1 0,-3 2 0,4-4-14,0 0 0,0-1 0,0 1 0,0 0 0,0 0 0,0-1 0,0 1 0,0-1 0,0 1 0,0-1 0,0 1 0,0-1 0,0 0 0,1 1 0,-1-1 0,0 0 0,0 0 0,1 1 0,-1-1 0,0 0 0,1 0 0,-1 0 0,1 0 0,-1 0 0,0-2 0,-17-20-1200,9 14-648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3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76 1744,'0'0'1601,"0"0"-766,0 0-425,0 0-67,0 0-22,0 0-146,0-4-87,0 3-83,0 0 0,0 1 0,0-1 0,0 0 0,0 0 1,0 1-1,0-1 0,0 0 0,0 0 0,0 1 0,-1-1 0,1 0 0,0 0 0,0 1 0,-1-1 0,1 0 0,-1 1 0,1-1 0,0 1 0,-1-1 0,1 0 0,-1 1 1,0-1-1,1 1 0,-1-1 0,0 0 0,-26-1 83,20 2-102,0 1 13,0 0 0,1 1 0,-1-1 0,1 1 0,0 1 0,0-1 0,0 1 0,0 0 0,0 1 0,0-1 0,-8 8 0,3-3-12,1 1 0,0 0 0,1 1 0,-16 21 0,22-28-25,0 1 1,1-1 0,0 1 0,0 0 0,0 0 0,1 0-1,-1 0 1,1 0 0,0 0 0,0 0 0,1 1 0,-1-1 0,1 0-1,0 1 1,0-1 0,0 0 0,0 1 0,1-1 0,0 0 0,0 0-1,0 0 1,0 1 0,1-1 0,0 0 0,-1-1 0,1 1-1,1 0 1,-1 0 0,1-1 0,-1 0 0,1 1 0,0-1 0,0 0-1,0 0 1,7 4 0,-6-4 22,1 0-1,0 0 1,-1 0-1,1-1 1,1 0-1,-1 0 1,0 0 0,0 0-1,1-1 1,-1 0-1,1 0 1,-1-1-1,1 1 1,-1-1 0,1 0-1,-1-1 1,1 1-1,-1-1 1,1 0-1,-1-1 1,1 1-1,-1-1 1,0 0 0,0 0-1,0-1 1,0 0-1,8-5 1,4-6 8,1 0 0,-2-1-1,0 0 1,-1-2 0,-1 0 0,0 0 0,-2-1 0,13-23 0,-24 40 18,-1 0 0,1-1 0,0 1 0,-1-1 0,1 1 0,-1-1 0,0 1-1,1-1 1,-1 1 0,0-1 0,0 1 0,0-1 0,0 1 0,0-1 0,0 1 0,-1-3 0,1 3 3,-1 1 0,1-1 0,0 1-1,-1-1 1,1 1 0,0-1 0,-1 1 0,1 0 0,-1-1-1,1 1 1,-1 0 0,1-1 0,0 1 0,-1 0-1,1-1 1,-1 1 0,0 0 0,1 0 0,-1 0 0,1 0-1,-1-1 1,1 1 0,-1 0 0,1 0 0,-1 0-1,0 0 1,1 0 0,-1 1 0,-1-1 2,1 0 0,-1 1 0,1-1 0,-1 1 0,1-1 0,0 1 0,-1 0 0,1 0 0,0-1 0,0 1 0,-1 0 0,1 0 0,0 0 0,0 1 0,0-1 1,0 0-1,0 0 0,1 0 0,-1 1 0,0-1 0,0 0 0,1 1 0,-1-1 0,1 1 0,-1-1 0,1 1 0,0-1 0,0 1 0,-1-1 0,1 3 0,0-2-47,0-1 0,0 1 1,0 0-1,0-1 0,0 1 0,1 0 0,-1-1 1,0 1-1,1 0 0,-1-1 0,1 1 0,0-1 0,0 1 1,-1-1-1,1 1 0,0-1 0,0 0 0,0 1 1,0-1-1,0 0 0,1 0 0,-1 0 0,0 0 1,3 2-1,0-2 42,0 1 1,1-1 0,-1 0-1,1 0 1,-1 0-1,1 0 1,8-1 0,3 1 95,7 1-98,1-2 0,-1 0 0,36-6 0,-54 5-24,0 0 1,1 0-1,-1 0 0,0-1 0,0 0 0,-1 0 1,1 0-1,0 0 0,-1-1 0,1 0 1,-1 0-1,0 0 0,0 0 0,0-1 1,0 0-1,0 0 0,-1 0 0,0 0 0,0 0 1,0-1-1,4-7 0,-5 5 25,-1 0-1,1 0 0,-1 0 1,0 0-1,-1 0 1,0 0-1,0 0 0,-1-9 1,0-14 165,1 30-193,0 0-110,13 0 2,1 2-1,-1 0 1,17 4 0,-24-5 58,-1 1 0,1-1 0,-1 1-1,0 0 1,1 1 0,-1-1 0,0 1-1,0 0 1,0 1 0,4 3 0,-8-5 106,0 1 0,0 0 0,0-1 0,0 1 1,-1 0-1,1 0 0,-1 0 0,1-1 0,-1 1 1,0 0-1,0 0 0,-1 0 0,1 0 0,0 0 0,-1-1 1,0 1-1,1 0 0,-1 0 0,0-1 0,-1 1 1,-1 3-1,2-4-29,0 0 1,1 0-1,-1-1 1,0 1-1,1 0 1,-1 0-1,1 0 1,0 0-1,0 0 1,0 0-1,0 0 1,0 0-1,0 0 1,0 0 0,1-1-1,-1 1 1,1 0-1,-1 0 1,1 0-1,0 0 1,0-1-1,0 1 1,0 0-1,0-1 1,0 1-1,0-1 1,0 1-1,1-1 1,-1 1-1,1-1 1,-1 0-1,1 0 1,2 2-1,8 5 132,-1-1 0,1 0 0,23 9 0,-15-7-169,3 3-34,-12-5-136,1-1 0,0 0 0,0-1 0,0 0 1,1-1-1,0 0 0,23 3 0,-21-6-1181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87 345 1640,'0'0'1109,"0"0"-635,0 0-350,0 0-172,0 0 60,0 0 175,0 0 281,0 0 36,-23 7 698,18-4-1217,1 0 0,-1 0-1,1 1 1,0 0 0,0 0 0,0 0 0,1 0 0,0 1 0,-1-1-1,2 1 1,-1 0 0,0 0 0,-2 8 0,2-1-52,0-1 0,1 1-1,1 0 1,0-1 0,1 17 0,0-26 55,1 0-1,-1 0 1,1 0 0,-1 0-1,1 0 1,0 0 0,-1 0-1,1 0 1,0 0-1,1 0 1,-1-1 0,0 1-1,0-1 1,1 1 0,-1 0-1,1-1 1,-1 0-1,1 1 1,0-1 0,-1 0-1,1 0 1,0 0 0,0 0-1,0 0 1,0-1 0,0 1-1,0 0 1,0-1-1,0 0 1,3 1 0,9 1 4,0 0 1,0-1 0,18 0 0,-25-1-5,6-1-5,0-1 0,0 0 0,0 0-1,-1-1 1,1-1 0,-1 0 0,16-8 0,82-46-315,-108 56 320,5-2 12,-1 0 0,0 0 0,0 0 0,-1-1 0,1 0 0,-1 0 0,7-9 0,-11 13 11,0 0-1,-1 0 0,1 0 0,0-1 1,-1 1-1,1 0 0,0-1 1,-1 1-1,0 0 0,1-1 0,-1 1 1,0-1-1,0 1 0,0 0 1,0-1-1,0 1 0,0-1 0,0 1 1,0 0-1,-1-1 0,1 1 1,0-1-1,-1 1 0,1 0 1,-1-1-1,0 1 0,1 0 0,-1 0 1,0 0-1,0-1 0,0 1 1,0 0-1,0 0 0,0 0 0,0 0 1,0 1-1,0-1 0,0 0 1,-1 0-1,1 1 0,0-1 0,-1 0 1,-1 0-1,-3-2-104,0-1 0,-1 1 0,1 0-1,-1 1 1,0 0 0,0 0 0,0 0 0,0 1 0,0 0-1,0 0 1,0 1 0,0 0 0,0 0 0,-12 2 0,17-1 112,0 0 0,0 0 0,0 1 1,0-1-1,0 1 0,1-1 0,-1 1 1,0-1-1,1 1 0,-1 0 0,1 0 1,0 0-1,-1 0 0,1 0 0,0 0 1,0 0-1,0 1 0,1-1 0,-1 0 1,0 0-1,0 4 0,-5 50 400,6-51-406,1-1 1,0 1 0,0-1 0,0 0 0,0 1 0,1-1 0,0 0-1,0 0 1,0 0 0,0 0 0,1-1 0,-1 1 0,1-1 0,0 1-1,0-1 1,0 0 0,1 0 0,-1 0 0,1 0 0,0-1 0,-1 0-1,1 1 1,0-1 0,0-1 0,1 1 0,-1 0 0,6 0 0,5 3-41,-1-2 0,1 1 0,-1-2 0,1 0 0,0-1 0,0 0 0,18-2 0,-21-2 7,0 1 0,1-2 1,-1 1-1,0-2 0,-1 1 1,1-2-1,-1 0 0,20-13 1,80-68-94,-104 81 115,37-32-2,44-50 1,-73 71 2,-1-1 1,0 0 0,-1 0-1,-1-1 1,-1-1 0,9-22-1,-19 38 5,1 1-1,-1 0 1,0-1 0,0 1-1,0-1 1,0 0-1,-1 1 1,1-1 0,-1 0-1,0 1 1,0-1-1,-1 1 1,1-1 0,-1 0-1,1 1 1,-1-1 0,0 1-1,-1-1 1,-2-5-1,2 5 2,-1 1 0,0 0-1,0 0 1,0 0 0,-1 0-1,1 0 1,-1 1 0,1-1-1,-1 1 1,0 0 0,0 0-1,0 1 1,0-1 0,-5-1-1,-11-1 72,-1 0 0,1 2 1,-1 0-1,1 1 0,-37 4 0,53-3-84,0 1 1,0-1 0,0 1 0,0 0 0,0 0 0,1 1-1,-1-1 1,0 1 0,1 0 0,-1 0 0,1 0 0,0 1-1,0-1 1,-1 1 0,2-1 0,-1 1 0,0 0 0,0 0 0,1 0-1,0 1 1,0-1 0,0 1 0,0-1 0,0 1 0,1 0-1,-1-1 1,1 1 0,0 0 0,-1 6 0,-1 12-27,0 1 0,1 0-1,1-1 1,3 27 0,-1-12 46,-1-27-12,-1 16 6,1 1 1,2 0-1,1-1 0,10 47 1,-11-66-43,0-1-1,1 1 1,0 0 0,0-1 0,0 0-1,1 0 1,0 0 0,0 0 0,0 0-1,1-1 1,0 0 0,0 0 0,0 0-1,1-1 1,-1 1 0,1-1 0,0-1 0,1 1-1,-1-1 1,0 0 0,1-1 0,0 1-1,8 1 1,-5-2-122,0 0 0,0-1 0,1 0 0,-1-1 0,0 0 0,1-1 0,-1 0 0,0 0 0,0-1 0,0 0 0,0-1 1,0 0-1,0-1 0,9-5 0,17-12-959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1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56 696,'0'0'880,"0"0"-505,0 0-208,0 0 68,0 0 173,0 0 29,-2-8-24,-9-27 97,11 34-483,-1 0 1,0 0-1,1 0 0,-1 0 1,0 1-1,0-1 1,1 0-1,-1 1 0,0-1 1,0 0-1,0 1 1,0-1-1,0 1 0,0-1 1,0 1-1,0 0 1,0-1-1,0 1 0,0 0 1,0 0-1,0 0 1,-1 0-1,1 0 0,0 0 1,0 0-1,0 0 1,0 0-1,0 0 0,0 0 1,0 1-1,0-1 1,-2 1-1,-27 15 581,23-8-625,1-1-1,0 1 1,0 0-1,1 0 1,0 0-1,1 1 1,0 0-1,0 0 1,1 0-1,0 0 1,1 1-1,-1-1 1,2 1-1,0-1 1,0 1-1,0 0 1,3 17-1,-2-25 3,1 0 0,0 0 0,0 0 0,0 0 0,0 0 0,1 0-1,-1 0 1,0-1 0,1 1 0,0-1 0,-1 1 0,1-1 0,0 1-1,0-1 1,-1 0 0,1 0 0,0 0 0,0 0 0,0 0 0,0 0-1,1 0 1,-1-1 0,0 1 0,0-1 0,0 0 0,1 0 0,-1 1-1,0-1 1,3-1 0,8 2-134,1 0 0,-1-2 1,21-2-1,-22 1-141,-1-1 1,0-1-1,0 0 1,0-1-1,0 0 1,0 0-1,-1-1 1,0-1-1,0 1 1,-1-2-1,11-10 1,-19 18 334,-1 0 0,1-1 0,-1 1 1,1 0-1,-1 0 0,0-1 0,1 1 0,-1 0 0,1-1 1,-1 1-1,0-1 0,1 1 0,-1-1 0,0 1 0,0 0 1,1-1-1,-1 1 0,0-1 0,0 1 0,0-1 1,0 1-1,0-1 0,1 1 0,-1-1 0,0 1 0,0-1 1,0 0-1,0 1 0,0-1 0,-1 1 0,1-1 0,0 1 1,0-1-1,0 1 0,0-1 0,0 1 0,-1-1 1,1 1-1,0 0 0,-1-1 0,1 1 0,0-1 0,-1 1 1,1 0-1,-1-1 0,1 0-30,-1 1-1,1 0 1,-1 0 0,1 0 0,-1 0-1,1 0 1,-1 0 0,1 0-1,-1 0 1,1 0 0,0 1 0,-1-1-1,1 0 1,-1 0 0,1 0-1,-1 0 1,1 1 0,0-1 0,-1 0-1,1 0 1,-1 1 0,1-1-1,0 0 1,-1 1 0,1-1 0,0 0-1,0 1 1,-1-1 0,1 1-1,0-1 1,0 0 0,-1 1 0,1-1-1,0 1 1,0-1 0,0 1 0,0-1-1,0 0 1,0 1 0,0-1-1,0 1 1,0-1 0,0 1 0,0-1-1,0 1 1,0-1 0,0 1-1,33 0-658,-22-1 572,-6 0-3,1 1 0,-1-1 0,1 0 0,0 0 0,-1-1 0,1 0 0,-1 0 0,1 0 0,-1-1 0,0 1 0,1-1 0,-1 0 0,0-1 0,0 1 0,-1-1 0,6-4 0,-6 6 81,0 0-1,0 0 0,0 0 0,-1 1 1,1 0-1,0 0 0,0 0 0,0 0 1,0 0-1,0 1 0,-1 0 0,1-1 1,0 2-1,-1-1 0,1 0 0,6 4 1,1 3-119,0 0 1,0 1-1,-1 0 1,0 1-1,-1 0 1,0 1-1,14 21 1,-18-25 148,-1-1 1,0 1 0,-1 0-1,1 0 1,-2 0 0,1 0-1,-1 1 1,0-1 0,0 1-1,-1 0 1,0-1 0,0 1-1,-1 0 1,0-1 0,-2 14-1,1-18 102,0 0-1,-1 1 0,0-1 0,1 0 0,-1 0 1,-1 0-1,1 0 0,0-1 0,-1 1 1,1 0-1,-1-1 0,0 0 0,1 1 0,-1-1 1,0 0-1,-1-1 0,1 1 0,0 0 1,0-1-1,-6 2 0,-1 0 236,0 0 0,0-1 1,-1 0-1,1 0 0,-20 0 0,29-7-867,0 0-1,1 0 0,-1-1 0,1 1 1,0 0-1,1-8 0,1 0-1967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3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1280,'0'0'1032,"0"0"-505,0 0-39,0 0 197,0 0-237,0 0-280,0-19-39,2-155 709,-4 36 14,8 121-1149,-2 15 94,-3 12 112,9 121 16,-6 263 297,-4-393-305,0 1 0,0-1 0,0 0 0,0 0 0,0 1 0,0-1 0,0 0 0,0 0 0,1 1 0,-1-1 0,0 0 0,1 0 0,-1 0 0,1 0 0,0 1 0,-1-1 0,1 0 0,0 0 1,-1 0-1,1 0 0,0 0 0,0-1 0,0 1 0,0 0 0,0 0 0,0 0 0,0-1 0,0 1 0,0-1 0,0 1 0,0-1 0,1 1 0,-1-1 0,0 0 0,0 1 0,1-1 0,-1 0 0,0 0 1,3 0-1,7 0-2290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62 1328,'0'0'1021,"0"0"-701,0 0-179,0 0 122,0 0-98,0 0-73,0-9 40,0-25 152,0 33-262,0 0-1,0 1 0,0-1 1,0 0-1,-1 0 1,1 0-1,0 0 1,-1 1-1,1-1 1,0 0-1,-1 0 1,1 1-1,-1-1 0,1 0 1,-1 1-1,0-1 1,1 1-1,-1-1 1,1 1-1,-1-1 1,0 1-1,0-1 1,1 1-1,-1-1 0,0 1 1,0 0-1,0-1 1,1 1-1,-1 0 1,0 0-1,0 0 1,-1 0-1,-30-1 352,25 2-324,-2-1-31,2-1-15,0 1-1,0 0 1,0 1-1,1 0 1,-1 0-1,0 0 1,-8 3-1,12-2-12,1-1 0,0 0-1,0 1 1,0 0 0,0-1 0,0 1-1,0 0 1,0 0 0,1 0 0,-1 0-1,1 1 1,-1-1 0,1 0 0,0 1-1,0-1 1,0 0 0,0 1 0,0-1-1,1 1 1,-1 0 0,1-1 0,-1 6-1,-8 135 198,9-141-195,1-1-1,-1 0 1,1 0-1,-1 0 1,1 0 0,-1 0-1,1 0 1,0 0-1,-1 0 1,1 0-1,0 0 1,0-1 0,-1 1-1,1 0 1,0 0-1,0-1 1,0 1-1,0 0 1,0-1 0,0 1-1,0-1 1,1 1-1,-1-1 1,0 0 0,0 0-1,0 1 1,0-1-1,0 0 1,1 0-1,1 0 1,45 1-417,-39-1 347,-5 0 105,-1 0 1,0 0-1,0 0 0,1-1 1,-1 0-1,0 1 0,0-1 1,1 0-1,-1 0 0,0-1 1,0 1-1,0-1 0,-1 1 1,1-1-1,0 0 0,0 0 1,-1 0-1,0-1 0,1 1 1,-1 0-1,0-1 0,0 0 1,0 1-1,0-1 0,-1 0 1,1 0-1,-1 0 0,0 0 1,0 0-1,0 0 0,1-4 1,2 5 5,0 2 1,0-1 0,0 0 0,0 1-1,1 0 1,-1-1 0,0 2 0,7 0-1,-3-1 1,-3 0-43,0 1-1,0-1 1,0 1-1,0 0 1,0 0-1,0 1 1,-1-1-1,1 1 0,0 0 1,-1 0-1,1 1 1,6 4-1,42 44-330,-44-40-72,0-2 1,0 0-1,1 0 1,14 10-1,-10-12-1451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4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3673,'0'0'1313,"0"0"-735,0 0-330,0 0-107,0 0-197,4 1-30,-1 0 91,1 1 0,-1-1 1,1 1-1,-1 0 0,0 0 1,0 0-1,0 0 0,0 1 1,0 0-1,-1-1 1,1 1-1,-1 0 0,1 0 1,-1 0-1,0 0 0,0 1 1,0-1-1,-1 1 0,1-1 1,0 5-1,30 88 97,-28-82-83,9 31-222,27 107 527,-36-129-1269,-1 0 0,0 32 0,-3-47-601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0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19 392,'0'0'631,"0"0"-327,0 0-204,0 0-23,0 0-9,0 0-46,0 0 24,10-2 4269,36-8-4375,-33 7 22,-1 1 0,1 1 0,24 0 0,-30 1-70,-7 1 91,1-1 1,0 0 0,-1 1-1,1-1 1,-1 0 0,1 1-1,-1-1 1,1 1 0,-1-1-1,1 1 1,-1-1 0,0 1-1,1-1 1,-1 1 0,0-1-1,1 1 1,-1 0 0,0-1-1,0 1 1,1-1 0,-1 1-1,0 0 1,0-1 0,0 1-1,0 0 1,0-1 0,0 1-1,0 0 1,0-1 0,0 1 0,0 0-1,0-1 1,-1 1 0,1-1-1,0 1 1,-1 1 0,-10 25-195,-6-12 250,-2-1 1,0-1 0,0-1 0,-38 18-1,55-29-32,1-1 1,1 0-8,0 0-27,0 0-9,23 0-85,-5 0 130,1 1 0,0 0-1,0 1 1,-1 1 0,1 1 0,25 9-1,-36-10-19,-1 0 0,0 0 0,0 1 0,0 0 0,-1 1 0,0-1 0,1 1 0,-2 0 0,1 1 0,0 0 0,-1-1 0,0 2 0,-1-1 0,1 0 0,-1 1 0,0 0 0,-1 0 0,5 13 0,-7-18 6,0 1 0,0 0 1,0 0-1,0 0 0,-1 1 0,1-1 1,-1 0-1,0 0 0,0 0 0,0 0 0,0 0 1,-1 0-1,1 0 0,-1 1 0,0-1 1,1 0-1,-2 0 0,1-1 0,0 1 0,0 0 1,-3 4-1,0-4 33,1 1 1,-1-1-1,0 1 1,0-1 0,0 0-1,0 0 1,0-1-1,-1 0 1,1 1-1,-1-1 1,0-1-1,-5 3 1,-13 1 170,-1-1 1,1 0-1,-1-2 1,-34-1-1,36 0-96,-22-3 246,42 1-329,0 1 0,0-1-1,0 0 1,0 0 0,0 0-1,0 0 1,0 0-1,0 0 1,0-1 0,1 1-1,-1 0 1,1-1-1,-1 0 1,1 1 0,-1-1-1,1 0 1,-2-3-1,11 11-3227,3 3 1623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4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19 16,'0'0'991,"0"0"-523,0 0-147,0 0-3,0 0-63,0 0-49,-6 7 8,3-5-219,-1 1 66,0 0 0,0 0 0,0 1 0,0-1 0,0 1 0,1 0 0,0 0 0,0 0 0,0 1 0,0-1 0,1 1 0,-4 7 0,6-12-172,0 0 111,0 0 191,7-23 344,0-18-779,-7 41 102,0 0 31,0 0-53,21 14-204,-19-10 467,0 0-1,-1-1 1,0 1-1,0 0 1,0 0-1,0 0 1,0 0-1,-1 0 1,0 0-1,0 8 1,0-7-56,-1-4-16,0-1 1,0 0-1,1 1 0,-1-1 0,0 0 0,0 1 0,0-1 1,1 0-1,-1 0 0,0 0 0,0 0 0,0 0 0,0 0 1,0 0-1,1 0 0,-1 0 0,0 0 0,0 0 0,0 0 1,0-1-1,1 1 0,-1 0 0,0-1 0,0 1 0,0 0 1,0-2-1,0-1-79,1 1 1,-1-1-1,1 0 1,0 0-1,0 0 1,0 0-1,0 0 0,0 0 1,1 0-1,-1 0 1,1 0-1,0 0 1,0 1-1,0-1 1,0 0-1,1 1 1,-1-1-1,1 0 1,-1 1-1,1 0 0,0-1 1,0 1-1,0 0 1,0 0-1,1 0 1,-1 0-1,5-3 1,-2 3 2,0 0 1,1 0 0,-1 0 0,1 0-1,-1 1 1,1 0 0,-1 0-1,1 0 1,0 1 0,-1-1 0,1 2-1,0-1 1,-1 0 0,8 3 0,-10-2 53,0 0 1,0 0-1,0 1 0,-1-1 1,1 1-1,0 0 1,-1 0-1,1 0 1,-1 0-1,0 0 1,0 1-1,0-1 0,0 1 1,0-1-1,-1 1 1,1-1-1,-1 1 1,1 0-1,-1 0 1,0 0-1,0 0 0,0 0 1,0 5-1,2 7 78,-1 0 0,0-1-1,0 24 1,-3-30-40,1-1 1,-1 1-1,0-1 0,-1 0 1,0 1-1,0-1 0,0 0 1,-1 0-1,0 0 0,-1-1 1,-5 10-1,0-4 19,1-1-1,-2 0 0,1-1 1,-1 0-1,-19 13 1,-5 0 42,0-1 0,-2-2 0,-46 19 1,82-38-196,0-1-160,10-4 11,5-5 237,1 1 0,0 1 0,1 0 0,28-7 0,-37 13 2,-1 0 1,0 0 0,0 1 0,1-1 0,-1 2 0,1-1 0,-1 1 0,0 0 0,0 1-1,1-1 1,-1 2 0,0-1 0,-1 1 0,9 4 0,3 1-28,1-1 0,0 0 0,0-1 0,0-1 0,0-1 0,1-1 0,0 0 0,0-2 0,30-1 0,-35-8 79,-15 8-47,0 0-1,0 0 1,0 0-1,1 0 1,-1 0-1,0 0 1,0 0-1,0-1 1,1 1 0,-1 0-1,0 0 1,0 0-1,0 0 1,0 0-1,1 0 1,-1 0-1,0 0 1,0-1-1,0 1 1,0 0-1,0 0 1,0 0-1,1 0 1,-1 0-1,0-1 1,0 1-1,0 0 1,0 0-1,0 0 1,0 0-1,0-1 1,0 1 0,0 0-1,0 0 1,0 0-1,0-1 1,0 1-1,0 0 1,0 0-1,0 0 1,0-1-1,0 1 1,0 0-1,0 0 1,0 0-1,0 0 1,0-1-1,0 1 1,0 0-1,0 0 1,-1 0-1,1 0 1,0-1-1,0 1 1,0 0 0,0 0-1,0 0 1,-1 0-1,1 0 1,0 0-1,0 0 1,0-1-1,-5 1-2125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0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23 224,'0'0'261,"0"0"150,0 0-107,0 0-97,0 0 118,2-5 103,7-13 613,-8 34 782,-11 40-716,-80 287-309,85-327-1145,1-1-1,1 1 1,0 0-1,-1 28 1,4-41-1348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3 171 3289,'0'0'681,"0"0"-338,0 0 77,0 0 36,0 0-190,0 0-57,-1-10-82,1 4-126,-1-1 43,0 0-1,1-1 0,0 1 0,1 0 0,-1 0 1,3-8-1,-2 12-34,0 0 0,0 0 1,1 0-1,-1 0 0,1 0 1,0 0-1,-1 0 0,1 1 1,0-1-1,1 1 0,-1-1 1,0 1-1,1 0 0,0 0 1,-1 0-1,1 0 0,0 0 1,6-2-1,16-6-210,0 2 1,1 0-1,0 2 0,0 1 1,1 1-1,0 1 1,0 1-1,41 3 0,-63-1 189,0 1 0,1 0 0,-1 0 0,0 1 0,0-1-1,0 1 1,0 0 0,0 0 0,-1 1 0,1 0 0,-1-1-1,0 2 1,1-1 0,-1 0 0,0 1 0,-1 0 0,1-1-1,-1 2 1,0-1 0,0 0 0,0 1 0,0-1 0,-1 1 0,0 0-1,3 8 1,1 4 73,-1 0 0,-1 1 0,-1-1-1,0 1 1,-1 0 0,-1 24 0,-2-37-46,0 0 0,0-1 0,0 1 1,0-1-1,-1 1 0,0-1 1,0 0-1,0 1 0,-1-1 0,1 0 1,-1 0-1,0-1 0,0 1 1,0-1-1,-1 1 0,1-1 0,-1 0 1,-5 3-1,-12 9 97,0-2-1,-26 13 1,37-21-69,7-3-31,-12 7 91,-1 0 0,0-1 0,0-1 0,-1-1 0,0 0 0,0-1 0,0-1 0,-32 4 0,49-9-136,-1 1 0,1 0 0,0 0 0,-1-1 0,1 1 0,0 0 0,0-1 0,-1 1 0,1 0 1,0-1-1,0 1 0,0 0 0,-1-1 0,1 1 0,0-1 0,0 1 0,0 0 0,0-1 0,0 1 0,0-1 0,0 1 1,0-1-1,0 1 0,0 0 0,0-1 0,0 1 0,0-1 0,0 1 0,0 0 0,1-1 0,-1 1 0,0-1 0,0 1 1,0 0-1,1-1 0,-1 1 0,8-18-1090,8 2-1359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62 2497,'0'0'614,"0"0"-296,0 0 50,0 0 93,0 0-75,0 0-166,-12-9-62,-38-29-79,48 36-84,0 1 0,0-1-1,0 1 1,0 0 0,0 0 0,-1 0 0,1 0-1,0 0 1,-1 0 0,1 0 0,-1 1 0,1-1-1,0 1 1,-1 0 0,1 0 0,-1 0 0,1 0-1,-1 0 1,1 0 0,-6 2 0,-2-1-82,1 0 69,-1 1 0,0 0 0,1 1 0,0 0 1,-1 0-1,1 1 0,1 0 0,-1 1 0,0 0 0,1 0 0,0 0 0,-11 11 0,10-8 72,1 0 0,-1 0-1,2 1 1,-1 0 0,1 0-1,1 1 1,0 0 0,0 0-1,1 0 1,-5 15-1,8-19-43,0 0-1,0 0 1,1 0-1,0 0 0,0 0 1,1 1-1,0-1 0,0 0 1,0 0-1,1 0 0,1 9 1,0-11 7,-1-1 1,1 0-1,-1 1 0,1-1 1,0 0-1,0 0 1,0 0-1,0 0 0,1 0 1,0-1-1,-1 1 0,1-1 1,0 0-1,0 1 1,0-1-1,0-1 0,0 1 1,1 0-1,-1-1 1,6 2-1,3 1-23,0-1 0,0 0 0,1-1 0,-1-1 0,1 0 0,-1 0 0,1-1 0,0-1 0,-1 0 0,1-1 0,-1 0 0,0-1 0,1-1 0,-1 1 1,12-7-1,-11 4-6,-1 0 1,0-1 0,0 0 0,0-1 0,-1 0 0,0-1 0,0 0 0,-1-1 0,0 0 0,-1 0-1,0-1 1,-1-1 0,9-15 0,-15 25 23,-1 1 1,0-1-1,0 0 0,0 1 1,0-1-1,0 0 0,0 0 1,-1 0-1,1 0 0,-1 0 0,1 0 1,-1 0-1,0 0 0,1 0 1,-1 0-1,0 0 0,-1 0 0,1 0 1,0 0-1,0 0 0,-1 0 1,-1-4-1,1 5 5,-1-1 0,0 1 0,0 0 0,0 0 0,0 0 0,-1 0 0,1 0 0,0 0 0,0 1 0,0-1 0,-1 0 0,1 1 0,0 0 0,-1 0 1,1 0-1,0 0 0,-5 0 0,6 0-19,1 0 0,-1 0 0,1 0 0,-1 0 0,1 0 0,-1 0 0,1 0 0,-1 1 0,1-1 1,-1 0-1,0 0 0,1 0 0,-1 1 0,1-1 0,-1 0 0,1 0 0,0 1 0,-1-1 0,1 0 0,-1 1 1,1-1-1,0 1 0,-1-1 0,1 1 0,-1-1 0,1 0 0,0 1 0,0-1 0,-1 1 0,1 0 0,0-1 1,0 1-1,3 21-231,-2-17 208,1-1-1,0 0 1,0 1 0,0-1-1,1 0 1,-1-1-1,7 8 1,4-1 57,1 1 0,1-2 0,0 0 0,0-1 0,19 8 0,-29-14-31,0 0 0,0 0 0,0-1 0,1 0 0,-1 0 0,0 0 0,1-1 0,-1 0 0,0 0 0,1 0 0,-1 0 0,0-1 0,0 0 0,1 0 0,-1 0 0,0-1 0,0 0 0,0 0 0,0 0 0,8-6 0,4-3-142,-1-2-1,0 0 1,-1 0 0,21-25-1,-31 31 58,0 1 0,-1-1 0,1-1 0,-1 1 0,-1-1 0,1 1 0,-1-1-1,-1 0 1,1 0 0,-2 0 0,1-1 0,-1 1 0,1-15 0,-2 22 177,23 12-51,-15-7-41,0 0 1,0-1 0,0 0 0,1 0-1,-1 0 1,1-1 0,0-1 0,-1 1-1,1-1 1,0-1 0,0 0 0,11-1 0,-15 1-3,-5 0 0,0 0 0,1 0 0,-1 0-1,0 0 1,1 0 0,-1 0 0,0 0-1,1 0 1,-1 0 0,0 0 0,1 0-1,-1 0 1,0 0 0,1 0 0,-1 0-1,0 0 1,1 1 0,-1-1 0,0 0 0,0 0-1,1 0 1,-1 0 0,0 1 0,0-1-1,1 0 1,-1 0 0,0 1 0,0-1-1,0 0 1,1 0 0,-1 1 0,0-1 0,0 0-1,0 1 1,0-1 0,0 0 0,0 1-1,0-1 1,1 0 0,-1 1 0,-8 15 437,-14 9 424,18-21-833,0-1 0,0 1 0,1 0 0,-1 1 0,1-1 0,0 0 0,0 1 0,1 0 0,-1-1 0,1 1 0,0 0 0,-2 9 1,4-12-22,0 1 1,-1-1 0,1 1 0,0 0 0,1-1 0,-1 1 0,0-1 0,1 1 0,-1-1 0,1 1 0,0-1 0,0 1-1,0-1 1,0 1 0,0-1 0,1 0 0,-1 0 0,0 0 0,1 0 0,0 0 0,0 0 0,-1 0 0,1 0 0,0-1-1,1 1 1,-1-1 0,4 3 0,3 0-92,1 0 0,0 0 0,1-1 0,-1 0 0,1 0 0,-1-1 0,1-1 0,0 0 0,-1-1 0,1 0 0,15-1 0,4 0-360,15 1-1242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3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277 330 744,'0'0'1915,"0"0"-920,0 0-476,0 0-87,0 0-152,0 0-85,-15 1-2,11 0-172,-21 1 65,0 0 1,0 2-1,0 1 1,1 1 0,0 1-1,-40 18 1,61-23-91,-1 0 1,1 1-1,0-1 1,0 1-1,0 0 1,0 0-1,0 0 0,1 1 1,-1-1-1,1 0 1,0 1-1,0 0 1,0-1-1,1 1 0,-1 0 1,1 0-1,0 0 1,0 0-1,0 5 1,0-7 9,1 1 0,0 0 0,0 0 0,0 0 0,1 0 0,-1 0 0,1 0 0,-1 0 0,1 0 0,0-1 0,0 1 1,0 0-1,1-1 0,-1 1 0,0-1 0,1 1 0,0-1 0,0 0 0,0 1 0,0-1 0,0 0 0,0 0 0,0 0 0,0-1 0,1 1 0,-1 0 1,6 1-1,11 3-5,0 0 1,1-1 0,0-2 0,0 0 0,1-1 0,-1 0 0,0-2 0,1-1-1,37-5 1,-40 2-5,1 0 0,-1-1 0,0-1-1,0-1 1,25-13 0,-34 16 19,0-1 0,0-1 0,0 0 0,-1 0 0,1-1 0,-2 0 0,1 0 0,-1 0 0,0-1 0,0-1 1,7-11-1,-12 15-3,0 1 0,-1 0 1,1-1-1,-1 1 1,0-1-1,-1 0 0,1 1 1,-1-1-1,1-6 0,-1 10-27,0-1 0,0 1 0,0 0 0,0 0 0,-1-1 0,1 1 0,0 0 0,0 0 0,-1-1 0,1 1 0,-1 0 0,1 0 0,-1 0-1,0 0 1,1 0 0,-1 0 0,0 0 0,0 0 0,1 0 0,-1 0 0,0 0 0,0 0 0,0 0 0,0 1 0,0-1 0,0 0 0,-1 1 0,1-1-1,0 1 1,0-1 0,0 1 0,0 0 0,-1-1 0,1 1 0,0 0 0,-2 0 0,-2 0 26,1 0 0,-1 1 1,0-1-1,1 1 0,-1 0 1,1 1-1,-1-1 0,1 1 1,0 0-1,-1 0 0,1 0 0,0 0 1,0 1-1,1 0 0,-6 4 1,1 1 11,1 0 0,0 1 0,0 0 0,1 0 0,-8 14 0,13-21-21,0-1 0,1 0 0,-1 1 0,0-1 0,1 1-1,-1-1 1,1 1 0,-1-1 0,1 1 0,0-1 0,0 1 0,0 0 0,-1-1-1,2 1 1,-1-1 0,0 1 0,0-1 0,0 1 0,1 0 0,-1-1-1,1 1 1,-1-1 0,1 0 0,0 1 0,0 1 0,2-1 10,-1 1 1,0-1 0,1 1-1,-1-1 1,1 0 0,0 0-1,0 0 1,0 0 0,0-1-1,0 1 1,4 0 0,5 3 26,1-2 0,-1 0 0,1 0 0,0-1 0,14 0 0,-3-2-48,0-1 0,1-2 0,-2 0 0,1-2 0,0 0-1,-1-2 1,0-1 0,0 0 0,-1-2 0,0 0 0,-1-2 0,23-16 0,-27 18 1,5-2 8,0-2 0,-1 0 0,-1-1 0,0-1 0,-1-1 0,-1-1 0,18-22 0,-34 36-11,1 0 1,-1 0-1,0 0 1,0 0-1,0 0 1,-1 0-1,1-1 1,-1 1-1,0 0 0,-1-1 1,1 1-1,-1-1 1,0 1-1,0-1 1,0 1-1,0-1 0,-1 1 1,0-1-1,0 1 1,0-1-1,0 1 1,-1 0-1,0 0 1,0 0-1,0 0 0,0 0 1,0 0-1,-1 0 1,-4-5-1,-8-7-83,0 1 0,-1 0 1,0 1-1,-32-21 0,40 30 45,7 4 30,-1-1 0,1 1-1,0 0 1,-1 0 0,1 0 0,-1 0-1,0 0 1,1 1 0,-1-1-1,0 0 1,1 1 0,-1-1 0,0 1-1,0 0 1,0-1 0,1 1-1,-1 0 1,0 0 0,0 0 0,0 0-1,0 1 1,1-1 0,-1 0-1,0 1 1,0-1 0,1 1 0,-1 0-1,0 0 1,1-1 0,-1 1-1,1 0 1,-1 0 0,1 0 0,-1 1-1,1-1 1,0 0 0,-1 1 0,1-1-1,0 0 1,0 1 0,0 0-1,-1 2 1,-4 9 17,0 0 1,1 0-1,1 0 0,-6 25 1,4-11 29,-5 10 146,3 0-1,1 1 1,1-1-1,3 1 0,1 72 1,3-103-176,-1 1 1,1 0-1,1-1 0,0 1 1,0 0-1,0-1 0,1 0 0,0 0 1,0 0-1,1 0 0,0 0 1,0-1-1,1 1 0,0-1 1,0 0-1,0 0 0,1-1 1,0 0-1,0 0 0,0 0 1,0-1-1,1 0 0,0 0 1,7 3-1,-5-4-12,0 1 0,0-2 0,1 1 0,0-1 0,-1-1 0,1 0 0,0 0 0,0-1 0,-1 0 1,1 0-1,0-1 0,0-1 0,-1 0 0,1 0 0,-1-1 0,0 0 0,1 0 0,13-8 0,-2-1-166,-1 0-1,-1-1 1,0 0-1,-1-2 1,24-24-1,-35 31 229,-1 1-1,1-1 1,-2 0-1,1 0 1,-1-1-1,0 0 1,-1 1 0,0-2-1,0 1 1,-1 0-1,0-1 1,-1 0-1,0 1 1,-1-1 0,1-13-1,-2 22-15,0 0 0,-1-1 0,1 1 1,0 0-1,-1-1 0,1 1 0,-1 0 0,0 0 0,1 0 0,-1-1 0,0 1 0,0 0 0,1 0 0,-1 0 0,0 0 1,0 0-1,0 0 0,0 1 0,-1-1 0,1 0 0,0 0 0,0 1 0,0-1 0,-1 1 0,1-1 0,0 1 0,-1-1 1,1 1-1,0 0 0,-1 0 0,1 0 0,0 0 0,-1 0 0,1 0 0,0 0 0,-1 0 0,1 0 0,-3 1 1,0 0-37,0-1 1,0 1 0,0-1 0,0 1 0,0 1 0,0-1 0,0 0 0,0 1 0,0 0-1,1 0 1,-1 0 0,-3 3 0,-7 11-20,2 0 1,0 1-1,1 0 0,0 0 1,1 1-1,1 1 0,-12 36 1,21-53 7,-1-1 1,0 0-1,1 1 1,-1-1-1,1 1 1,0-1-1,-1 1 1,1-1-1,0 1 1,0-1-1,0 1 1,0-1-1,0 1 1,0-1-1,0 1 1,1-1-1,-1 1 1,1-1-1,-1 1 1,1-1-1,-1 0 1,1 1-1,0-1 1,-1 0-1,1 1 1,0-1-1,0 0 1,0 0-1,0 0 1,0 0-1,1 0 1,-1 0-1,0 0 1,0 0 0,1 0-1,-1 0 1,3 0-1,3 1-75,1-1 0,-1 0 1,1-1-1,-1 0 0,1 0 0,12-2 1,0 0 45,-2 0 25,-1-1 0,0-1-1,-1 0 1,1-1-1,-1-1 1,0-1-1,0 0 1,-1-1-1,0-1 1,0 0-1,-1-1 1,17-15-1,-28 23 240,-3 2-194,0 0 0,0 0-1,0 0 1,0 0-1,0 0 1,0 0-1,0 0 1,0 0-1,0 0 1,0 0 0,0 1-1,0-1 1,1 0-1,-1 0 1,0 0-1,0 0 1,0 0-1,0 0 1,0 0-1,0 0 1,0 0 0,0 0-1,0 0 1,1 0-1,-1 0 1,0 0-1,0 0 1,0 0-1,0 0 1,0 0 0,0 0-1,0 0 1,0 0-1,0 0 1,1 0-1,-1 0 1,0 0-1,0 0 1,0 0 0,0-1-1,0 1 1,0 0-1,0 0 1,0 0-1,0 0 1,0 0-1,0 0 1,0 0 0,0 0-1,1 0 1,-1 0-1,0 0 1,0-1-1,0 1 1,2 9-150,0-4 95,0-1-1,0 1 0,1-1 0,-1 1 1,1-1-1,0 0 0,0 0 0,1-1 1,-1 1-1,1 0 0,0-1 0,0 0 1,0 0-1,9 4 0,-11-5 16,1-1 1,-1 0-1,1 0 0,0 0 0,-1 0 0,1 0 1,0-1-1,0 1 0,0-1 0,-1 0 0,1 0 1,0 0-1,0 0 0,0 0 0,0 0 0,-1-1 1,1 0-1,0 1 0,0-1 0,-1 0 0,1 0 1,-1 0-1,1-1 0,-1 1 0,1-1 1,-1 1-1,4-5 0,9-8-71,1 1 0,1 0 0,-1 1 0,2 0-1,30-14 1,-36 21 79,-1 0 0,0 1 1,1 0-1,0 1 0,-1 0 0,1 1 0,1 1 0,-1 0 0,0 0 0,0 1 0,14 2 0,-23-1 4,0-1 0,0 1 0,0 0 0,0 0 0,0 0 0,0 1 0,0-1-1,-1 1 1,1-1 0,-1 1 0,1 0 0,-1 0 0,1 0 0,-1 0 0,0 1 0,3 2 0,-1 1 20,-1 0 0,1 1 0,-1-1 0,0 0 0,0 1 0,3 13 0,-2 2 99,0 0 0,-2 1 0,0 35 0,-1-42-122,-1-11 56,0 1 0,0-1-1,0 0 1,0 1 0,-1-1 0,0 1-1,-3 8 1,3-12-51,0 0 0,0-1-1,0 1 1,-1-1 0,1 1-1,0-1 1,-1 0 0,1 0 0,-1 1-1,1-1 1,-1 0 0,0 0-1,1 0 1,-1-1 0,0 1-1,0 0 1,0-1 0,0 1-1,0-1 1,1 0 0,-1 1 0,0-1-1,0 0 1,0 0 0,0 0-1,-2-1 1,-80-15-2344,73 16 1635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0 587 4305,'0'0'929,"0"0"-535,0 0-245,0 0-19,0 0 38,0 0-4,9-19-86,-7 15-81,10-22 56,-1 0 1,-1 0 0,-1-1 0,8-41 0,-13 27-15,-4-81 1,-2 87-49,2 1 0,1 0 0,10-56 1,-11 88 9,0 1 1,1-1 0,-1 0 0,1 1-1,-1-1 1,1 0 0,-1 1-1,1-1 1,0 0 0,0 1-1,0 0 1,0-1 0,0 1-1,0-1 1,0 1 0,1 0-1,-1 0 1,0 0 0,3-2 0,31-1-343,-24 4 101,-11 0 227,0 0-9,-2 15 135,0-1 0,2 0 0,-1 1 0,4 25 0,-1 5-76,2 107 8,-1 53-42,-5-188-172,0 0-1,-1 0 1,-1-1 0,-6 18 0,5-19-356,0 0 1,2 1-1,0-1 1,-2 28-1,6-33-375,3-4-186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3017,'0'0'834,"0"0"-492,0 0-193,0 0 58,0 0-7,-17 5 459,18-4-666,-1 0 0,1 1 1,-1-1-1,1 1 0,0-1 0,0 0 1,0 1-1,0-1 0,0 0 0,0 0 1,0 0-1,0 0 0,0 0 0,0 0 1,1 0-1,-1 0 0,0 0 1,1 0-1,-1-1 0,0 1 0,3 0 1,42 16-104,-26-10 142,-14-4-34,0 0 0,0 0-1,0 1 1,-1 0-1,1 0 1,-1 0-1,0 1 1,0-1 0,-1 1-1,0 1 1,1-1-1,-1 0 1,-1 1-1,1 0 1,-1 0 0,0 0-1,-1 0 1,0 0-1,1 1 1,-2-1 0,1 1-1,-1 0 1,0-1-1,-1 1 1,1 0-1,-1-1 1,0 1 0,-1 0-1,0 0 1,0-1-1,0 1 1,-1-1-1,0 1 1,0-1 0,-1 0-1,0 0 1,0 0-1,0 0 1,-1 0-1,0 0 1,0-1 0,0 0-1,-7 7 1,-2-2 72,0 0 0,0-1 0,-1-1 0,0 0 0,0-1 0,-1 0 1,0-1-1,0-1 0,0 0 0,-1-1 0,0-1 0,0-1 0,-22 2 0,37-4-111,1 0-134,31 0-121,-12 0 299,-1 1 1,1 0-1,-1 1 0,0 2 0,1 0 0,-1 0 1,-1 2-1,28 12 0,-39-15 24,1 0 0,-1 1 0,0 0 0,0 0 0,0 1 0,-1 0 0,0 0 0,0 0 0,0 0 0,0 1 0,-1 0 0,0 0-1,0 0 1,0 0 0,-1 1 0,0-1 0,0 1 0,-1 0 0,0 0 0,0 0 0,-1 0 0,1 0 0,-2 0 0,1 13 0,-1-16-15,1 1 1,-2 0-1,1 0 1,0 0-1,-1 0 0,0 0 1,0 0-1,-1 0 0,1 0 1,-4 6-1,3-9-1,0 1 1,0-1-1,0 0 0,0 0 0,-1 0 0,1-1 0,-1 1 0,1 0 0,-1-1 1,1 1-1,-1-1 0,0 0 0,0 0 0,0 0 0,0-1 0,0 1 0,1-1 0,-1 1 1,-3-1-1,-16 3 252,-1-1 0,1-2 1,0 0-1,-23-3 0,31-3-124,16-1-908,21-4-1247,-7 8 468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6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287 103 576,'0'0'468,"0"0"82,0 0 176,0 0 169,0 0 30,0 0-133,1-10-147,-1 9-606,8-37 360,-7 35-325,0 1 1,-1-1-1,0 1 1,0-1-1,1 1 1,-2-1-1,1 1 1,0-1-1,0 1 1,-1-1-1,1 1 1,-1-1 0,0 1-1,0-1 1,0 1-1,-1-3 1,0 4-71,0-1 1,0 1 0,0 1 0,0-1 0,0 0 0,0 0 0,-1 1 0,1 0 0,0-1-1,0 1 1,0 0 0,-1 0 0,1 0 0,0 0 0,0 0 0,0 1 0,-1-1 0,1 1-1,0-1 1,0 1 0,-3 1 0,-43 22-38,29-11 12,1 1 0,0 1 1,1 0-1,0 1 0,1 1 0,-16 23 0,25-31-8,0 1 0,1 0-1,0 1 1,1-1 0,1 1 0,-1 0 0,2 0 0,-1 1-1,2-1 1,-1 1 0,2 0 0,-1-1 0,2 1-1,0 12 1,0-22 21,1-1 0,-1 1-1,1 0 1,-1-1 0,1 1 0,0-1-1,0 1 1,-1-1 0,1 1 0,0-1-1,1 0 1,-1 0 0,0 1 0,0-1-1,0 0 1,1 0 0,-1 0 0,1 0 0,-1 0-1,0 0 1,1-1 0,0 1 0,-1 0-1,1-1 1,-1 1 0,1-1 0,0 0-1,-1 0 1,4 1 0,58 1 19,-48-2-26,-9-1 45,1 1-1,-1-1 0,0 0 1,1-1-1,-1 0 0,0 0 0,0 0 1,0-1-1,0 0 0,-1 0 1,1 0-1,-1-1 0,8-6 0,3-1 175,-13 10-214,0-1 1,0 1-1,0 0 1,0 0-1,0 0 1,0 1-1,0-1 1,0 1-1,0 0 1,1 0-1,-1 0 1,0 0-1,0 0 1,0 1-1,1-1 1,-1 1-1,0 0 0,3 1 1,5 2 7,0 1 0,-1 0 1,17 10-1,-22-12-2,0 0 0,0 0 0,-1 1 1,1 0-1,-1 0 0,0 0 0,0 0 0,0 1 1,-1 0-1,1-1 0,-1 1 0,5 10 0,-5-5-297,-1-1 0,0 1 0,0 0 0,0 0 0,-1-1 0,-1 20 0,0-23-584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5:5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38 3065,'0'0'1408,"0"0"-800,0 0-364,0 0 207,0 0-88,0 0-173,-1-5-84,1 4-94,0-1 1,-1 1-1,1-1 1,0 1 0,-1-1-1,0 1 1,1-1-1,-1 1 1,0 0-1,0 0 1,1-1 0,-1 1-1,0 0 1,0 0-1,-1 0 1,1 0 0,0 0-1,0 0 1,0 0-1,-2 0 1,-1-1 17,0 1 1,-1 0-1,1 0 1,0 0-1,0 1 1,-1-1-1,-7 2 1,-6 0-29,0 1 0,0 1 0,0 0 0,0 2 0,1 0-1,-1 1 1,1 0 0,0 2 0,-18 11 0,-14 10-26,-74 58-1,103-71 48,0 2-1,2 0 1,0 1-1,1 1 0,0 0 1,2 1-1,1 1 0,-16 30 1,22-34-19,0 0 0,1 0 0,1 0-1,0 1 1,2 0 0,0 0 0,1 1 0,1-1 0,1 1 0,0-1 0,5 33 0,-4-46-6,2 0 1,-1 0-1,1-1 1,0 1-1,0 0 1,0-1-1,1 0 0,-1 1 1,1-1-1,1 0 1,-1-1-1,1 1 1,0-1-1,6 6 1,-3-4-8,1 0 0,-1-1 1,2 0-1,-1 0 0,0-1 0,1 0 1,0 0-1,10 2 0,11 1-19,0-2-1,0 0 1,1-3-1,42 0 0,-61-2-13,0 0 0,0-1 0,0-1 0,0 0 0,-1-1 0,21-6 0,-29 8 20,0 0 0,-1-1 0,1 1 1,0 0-1,-1-1 0,1 1 0,-1-1 0,0 0 0,1 0 1,-1 0-1,0 0 0,0 0 0,0 0 0,-1-1 0,1 1 1,0-1-1,-1 1 0,0-1 0,1 0 0,-1 1 1,0-1-1,-1 0 0,1 0 0,0 0 0,-1 0 0,1 1 1,-1-1-1,0 0 0,0 0 0,0 0 0,-1 0 0,0-3 1,0 1 6,-1 1 0,0-1 1,0 1-1,-1 0 1,1 0-1,-1 0 1,0 0-1,0 0 1,0 1-1,-1-1 0,1 1 1,-1 0-1,0 0 1,0 0-1,0 0 1,-5-2-1,2 1 6,0 0 0,0 1 0,-1 0 0,1 0 0,-1 0 0,1 1 0,-1 0 0,0 1 0,-10-1 0,16 2 3,-1 1 1,0 0-1,1 0 0,-1 0 0,1 0 0,0 1 0,-1-1 0,1 1 1,0-1-1,0 1 0,0 0 0,0 0 0,0 0 0,1 0 1,-1 0-1,0 0 0,1 1 0,0-1 0,-1 0 0,0 3 1,-25 56 25,25-57 9,-4 11 2,1 0-1,1 0 1,0 1 0,1-1-1,1 1 1,0 0 0,0 17-1,3-31-45,-1-1 1,1 0-1,-1 1 0,1-1 1,-1 0-1,1 0 0,0 1 0,0-1 1,-1 0-1,1 0 0,0 0 0,0 0 1,0 0-1,0 0 0,0 0 0,0-1 1,1 1-1,-1 0 0,0 0 0,0-1 1,1 1-1,-1-1 0,0 1 0,1-1 1,-1 0-1,0 1 0,1-1 0,-1 0 1,0 0-1,1 0 0,-1 0 0,1 0 1,1-1-1,51-3-251,-40-1 6,0 0-1,0 0 1,0-2 0,-1 1-1,0-2 1,-1 0-1,19-14 1,3-6-333,38-41-1,-56 53 1322,-1 0-1,0-1 1,-2-1-1,0 0 0,-1 0 1,-1-2-1,0 1 1,7-23-1,-9 121-790,-9-70 63,1 0 0,0 0 0,0 0 0,1 0-1,0 0 1,0 0 0,1-1 0,0 1 0,1-1-1,0 0 1,0 0 0,1 0 0,7 10 0,-6-12-12,-1-1 1,1 0-1,0 0 1,0-1-1,1 0 1,-1 0 0,1 0-1,0-1 1,0 0-1,0 0 1,0-1-1,0 0 1,1 0-1,-1-1 1,1 0-1,10 1 1,6-1 9,-1-1 0,1 0 0,0-2 0,-1-1 0,1-1 0,-1 0 0,37-14 0,-45 12 10,0 0 1,-1-1 0,0 0-1,0-1 1,0-1 0,-1 0-1,-1-1 1,0 0-1,0-1 1,-1 0 0,0-1-1,12-17 1,-19 23 3,0 0 1,-1 1-1,0-1 0,0 0 1,0-1-1,-1 1 1,0 0-1,0-1 0,-1 1 1,1-1-1,-1 0 0,-1 1 1,0-1-1,1 0 0,-2 1 1,1-1-1,-1 0 0,0 1 1,-1-1-1,1 1 0,-1-1 1,-1 1-1,1 0 1,-1-1-1,0 1 0,0 1 1,-1-1-1,0 0 0,0 1 1,0 0-1,-1 0 0,1 0 1,-1 1-1,0-1 0,-1 1 1,1 0-1,-7-3 0,-5-4-277,-2 2 0,1 0-1,-1 0 1,-1 2 0,1 1-1,-1 0 1,0 1-1,-1 1 1,1 1 0,-1 1-1,1 1 1,-1 0-1,0 2 1,1 1 0,-1 0-1,1 1 1,0 1-1,0 1 1,0 1 0,0 1-1,-24 12 1,-8 12-873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0:20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9914 10328 28 0,'0'0'13'0,"0"0"-12"16,0 0-1-16,0 0 21 15,0 0 21-15,0 0-9 16,6-12-24-16,-6 7 7 15,3 2 7-15,-1 0 7 16,-2 2 8-16,0-1-8 16,1 1-10-16,-1 1-4 15,0 0 3-15,0 0-19 16,0 0 12-16,0 0-12 16,0 0 19-16,0 0-5 15,2 0 25-15,-2 0 5 16,0-2-21-16,1 2 0 0,-1 0-10 15,0 0 10 1,0 0-12-16,0 0 10 0,0 0-13 16,0 0 10-16,0 0-8 15,0 0-3-15,0 0-6 16,0 0 0-16,0 0-1 16,0 0 6-16,0 0-12 15,0 0 5-15,0 0 0 16,0 0 1-16,0 0-7 15,0 0 0-15,0 0-10 16,0 0 2-16,0 0 5 16,0 9 9-16,2 4 2 15,1 2 4-15,-2 4 3 16,2 3 10-16,0 2-12 16,0 3-5-16,0 1 6 0,-2 2-7 15,1 3 2-15,-1-1 6 16,-1 4-6-16,0-2-1 15,0-1 8-15,0-2-3 16,0-3 4-16,0-4 2 16,0-3-11-16,0-5 6 15,0-4-7-15,0-5 2 16,0-3-2-16,0-1 18 16,0-1-17-16,0-2 21 15,0 1-12-15,0-1 9 16,0 0-3-16,0 0-5 15,0 0 4-15,0 0-15 0,0 0 12 16,0 0-12 0,0 0 0-16,0 0-11 0,2 0 2 15,1 0-14-15,3 0-13 16,10-10-42-16,-2-3-117 16,-1 2-189-16</inkml:trace>
  <inkml:trace contextRef="#ctx0" brushRef="#br0" timeOffset="997.38">9783 10338 39 0,'0'0'121'0,"0"0"-56"16,0 0-17-16,0 0 25 15,0 0-13-15,0 0 9 16,0 0-26-16,0-8 5 15,0 8-11-15,0 0-9 16,0 0-10-16,0-2-10 16,3 2 3-16,-1 0-11 15,-2 0-1-15,1-2-2 16,-1 2-4-16,3 0 14 16,-3-1-6-16,1 1-1 15,2-1-12-15,2-2 11 0,2-2 1 16,6 0-1-16,4-1 5 15,2-2-10-15,3 2 1 16,0 0-3-16,0-2 7 16,0 2 1-16,-2 0-3 15,2 4-7-15,-1 0 8 16,-4 2-6-16,-4 0-3 16,-3 9-30-16,-4 3 0 15,-1 5 33-15,-2 2 8 16,-3 1 1-16,0-1 10 15,0 1-5-15,0 0-5 16,0-2 0-16,0-3 0 16,0-1 6-16,-3 1-6 15,0-2-2-15,0 1 10 0,-2-2-9 16,2 2 0-16,-1-2 0 16,1-1 0-16,-3-1 0 15,3-4 6-15,-1 1 1 16,-2-4 42-16,-2 1-23 15,-4-1 0-15,0 2-18 16,-1 1-1-16,-5 0 0 16,0-1-5-16,0 2 5 15,-3-2-6-15,2 2-2 16,4-2 2-16,1-2 5 16,3-1-6-16,3 0 7 15,2-2-6-15,3 2 6 16,3-2-5-16,0 0-2 0,0 0 0 15,0 0 0-15,0 0 0 16,0 0-13-16,0 0 12 16,0 0-15-16,0 0-8 15,0 0-27-15,6 0-81 16,5 1-5-16,-2 1-48 0</inkml:trace>
  <inkml:trace contextRef="#ctx0" brushRef="#br0" timeOffset="3017.62">20924 10260 80 0,'0'0'128'0,"0"0"-76"16,0 0-22-16,0 0 6 15,0 0-36-15,0 0-11 16,0 0-37-16,0 0 28 16,0 0 20-16,0 0 12 15,0 0-1-15,1 0 15 16,-1 0-1-16,0 0-8 16,0 0-1-16,0 0-13 15,0 0 0-15,0 0-2 16,0 1-1-16,0 6 0 15,3 0 1-15,4 8 5 16,2 5 26-16,0 8 44 16,5 8-37-16,-4 8 3 0,2 5-20 15,-2 3-8-15,-2-1-1 16,-2-2 3-16,-1-4-15 16,-4-6 4-16,-1-1-4 15,0-3 6-15,0-1-1 16,0-1-5-16,0-5 5 15,-4-2-5-15,-1-4-2 16,1-5 7-16,0-5-6 16,1-5 0-16,2-2-1 15,1-4-9-15,-2 0 3 16,2-1 6-16,0 0 1 16,0 0-1-16,0 0-45 15,0-5-91-15,0-4-254 0</inkml:trace>
  <inkml:trace contextRef="#ctx0" brushRef="#br0" timeOffset="3781.01">20801 10328 224 0,'0'0'98'15,"0"0"-66"-15,0 0-19 16,0 0 20-16,0 0 9 15,0 0 14-15,0 0-32 16,3-14 8-16,-1 14-9 16,-2 0 8-16,1 0-14 15,-1 0-6-15,4 0-11 16,-1 0 1-16,4 0-2 16,5 0 2-16,4 0-2 15,8-3 6-15,4 3-7 16,3-3 3-16,4 2-1 15,-4-1 0-15,-1 1-1 0,-5 1 1 16,-4 0-13-16,-2 3 12 16,-2 6-22-16,-1 3 22 15,2 4-10-15,-3 3 10 16,1 4-8-16,-2 2-4 16,-2 0 5-16,-2 3-2 15,-4-3 9-15,-1 0-4 16,-4 0-3-16,-1-5 11 15,0 0-3-15,0-3 1 16,-9-3 0-16,0-5 7 16,-4 0 4-16,1-3-2 15,-4-2 7-15,-1-2 1 0,-2 1-17 16,-2-3 16 0,-2 0-11-16,-2 0 23 0,0-4-18 15,0-4 17-15,1 1-1 16,4-2-13-16,2 1 5 15,8 2-4-15,0 1 6 16,5 1-21-16,2 2 6 16,2 2-4-16,1 0-4 15,0-1 1-15,0 1 0 16,0 0-12-16,0 0-15 16,0 0-38-16,13 1-70 15,-3 9 11-15,1 0-33 0</inkml:trace>
  <inkml:trace contextRef="#ctx0" brushRef="#br0" timeOffset="5944.77">30832 10263 170 0,'0'0'139'0,"0"0"-96"16,0 0 2-16,0 0 26 16,0 0-12-16,0 0-26 15,0 0-20-15,0-6-12 0,0 6-1 16,0 0 12-16,0 0 4 15,0 0-16-15,0 0-5 16,0 0 5-16,0 0 0 16,0 0 13-16,0 0-13 15,0 0 3-15,0 0 3 16,0 0-12-16,0 0 5 16,0 0 0-16,0 0-7 15,0 0-2-15,0 0 4 16,0 8 6-16,0 2-7 15,0 6 14-15,-3 7-15 16,-7 6 16-16,-4 8-8 16,-2 5 1-16,-2 6 13 15,-3 1-8-15,2-3-4 16,4-1 3-16,0-7-4 0,3-5-1 16,4-6 1-16,0 0-1 15,0-2 1-15,-1-5 0 16,1-1 0-16,-2-4-1 15,3-3 9-15,1-4-9 16,0 0 6-16,-1-4-5 16,4-1-2-16,0-2 7 15,1-1-2-15,0 1-4 16,2-1 19-16,0 0-5 16,0 0-2-16,0 0 2 15,0 0 1-15,0 0 16 16,0 0-18-16,0 0-13 15,0 0-7-15,0 0-14 16,4 0-31-16,0-2-28 16,-1-1-136-16</inkml:trace>
  <inkml:trace contextRef="#ctx0" brushRef="#br0" timeOffset="6825.42">30843 10301 18 0,'0'0'72'0,"0"0"-41"15,0 0-16-15,0 0 15 16,0 0 51-16,0 0 1 15,0 0-8-15,-6-31-34 16,6 29 0-16,0 2-19 0,0-3 2 16,0 3 0-16,0 0-6 15,0 0 8-15,0 0-14 16,0 0 4-16,0 0-14 16,0 0 3-16,0 0-3 15,0 0-2-15,0 0 1 16,0 0-13-16,0 0-6 15,0 0-2-15,0 0 3 16,0 0-18-16,0 0 20 16,0 0 13-16,0 3-7 15,1 3 7-15,2 1 2 16,2 2-3-16,1 0 4 16,1 6 13-16,0-1-12 0,1 6 16 15,-1 4-16 1,2 2 16-16,-1 6-4 0,-1-1 10 15,1 6-8-15,0 1 12 16,2 1-8-16,-3-2-5 16,2 2-1-16,1-3-13 15,-2 1 6-15,-1 1 1 16,1 2-4-16,-1 1-2 16,2-1-1-16,0-1 0 15,3-3 1-15,-1-2-2 16,-1-5-12-16,0-7 12 15,-2-5-18-15,-2-4-2 0,-3-6-24 16,0-4 29 0,0-2-10-16,-3-1 12 0,0 0 14 15,0 0 10-15,0 0-10 16,0-8-28-16,-6-1 28 16,1 1 2-16,2 0 14 15,0 1-16-15,2 3 0 16,-1 1 0-16,1 1-1 15,1-1-10-15,-2 1-20 16,2-1-15-16,0-2-104 16,0 1-73-16</inkml:trace>
  <inkml:trace contextRef="#ctx0" brushRef="#br0" timeOffset="7172.24">30696 10732 18 0,'0'0'11'16,"0"0"-11"-16,0 0-16 15</inkml:trace>
  <inkml:trace contextRef="#ctx0" brushRef="#br0" timeOffset="7699.76">30696 10732 20 0,'-1'-5'12'0,"1"5"14"16,0 0 9-16,-2 0-1 15,2 0 9-15,0 0-14 0,0 0 10 16,0 0-3-1,0 0 19-15,0 0-13 0,0 0 1 16,0 0-8-16,0 0 1 16,0 0-13-16,0 0-22 15,0 0 8-15,0 0-9 16,0 0 13-16,0 0 18 16,0 0 31-16,0 0-11 15,0 0 8-15,0 0-7 16,0 0-23-16,0 0-29 15,3 0-7-15,5 0 7 16,4 0 2-16,3 0 15 16,6 0-16-16,4 0 11 15,0 1-12-15,0 3 0 0,0-1-6 16,-3-1-6-16,0 1 12 16,-4 0-6-16,-1-2 6 15,-4 2-13-15,-1-3 12 16,-5 2-5-16,-1 0 5 15,-1-2-5-15,-2 1-7 16,-3-1 0-16,3 0 3 16,-3 0 9-16,0 0 2 15,0 0-2-15,0 0-3 16,0 0 4-16,0 0 0 16,0 2 2-16,0-2 4 15,0 0-6-15,0 0 10 16,0 0-10-16,-3 0 11 0,3 0-9 15,-3 0-4-15,-5 4-34 16,1 0-124-16,-2-2-88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1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 3409,'0'0'1077,"0"0"-461,0 0-153,0 0-129,0 0-117,0 0-132,0 0-37,0 0-16,0 0 48,0 0-9,31-6-56,-18 0 155,-12 5-343,1 0 0,-1 0 1,0 1-1,1-1 0,-1 0 0,1 1 1,-1-1-1,1 1 0,0 0 1,-1 0-1,1-1 0,-1 1 1,1 0-1,1 1 0,13 2-1949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2.8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66 576,'0'0'1841,"0"0"-1096,0 0-657,0 1-96,0 0 47,0-1 194,0 0 175,0 0 18,0 0-97,0 0-80,0 0-58,0 0-19,0 0 28,0 0 10,0 0 10,0 0 12,0 0-40,0 0-32,0 0-35,0 0 15,0 0-49,0 0 10,0 0-37,0 0-40,0 0 26,0 0 84,0 0 206,0 0 98,0 0 7,0 0-146,0-4-266,0 0 0,0 0-1,1 0 1,-1 0 0,1 0 0,0 0 0,2-4 0,6 3-111,0 1 1,0 0 0,0 0 0,1 1-1,0 0 1,-1 0 0,1 1 0,0 1-1,0 0 1,0 0 0,1 1 0,15 1-1,-24 0 66,0-1-1,0 1 0,-1 0 0,1 0 1,0 0-1,-1 0 0,1 0 0,-1 0 0,1 1 1,-1-1-1,0 0 0,1 1 0,-1-1 1,0 1-1,0-1 0,0 1 0,0 0 1,-1-1-1,1 1 0,1 3 0,11 44-20,-10-36 37,3 16 46,-2 0 0,-1 0 0,-1 1 0,-1 0 0,-2-1 0,-1 1 0,-1-1 0,-2 0 0,0 0-1,-18 50 1,19-68-49,-1-1-1,0 0 0,0-1 0,-1 1 1,0-1-1,-1 0 0,0 0 1,0-1-1,-1 0 0,0 0 0,0-1 1,-1 0-1,0 0 0,0-1 0,-1-1 1,-13 7-1,4-4-7,0 0 0,0-2 0,0 0 0,0-1 0,-1-1 0,0-1 0,0-1 0,-24 0 0,42-3-21,-1 1 0,1 0 0,-1-1 0,0 1 0,1-1 0,-1 0 0,1 0 0,-1 0 0,1 0 0,0 0 0,0-1 0,-1 1 0,1-1 0,0 1 0,0-1 0,0 0 0,0 0 1,1 0-1,-1 0 0,0 0 0,1 0 0,0 0 0,-1-1 0,1 1 0,0 0 0,0-1 0,0 1 0,0-1 0,1 1 0,-1-1 0,1 0 0,0 1 0,-1-1 0,1 1 0,0-1 0,1 0 0,-1 1 0,0-1 0,1 0 0,-1 1 0,1-1 1,0 1-1,0-1 0,0 1 0,0 0 0,0-1 0,1 1 0,-1 0 0,1 0 0,-1 0 0,1 0 0,0 0 0,0 0 0,0 0 0,4-2 0,4-4 40,1 1 1,0 0-1,1 1 0,0 0 1,0 1-1,0 0 0,0 1 1,1 0-1,-1 1 0,1 1 1,17-2-1,-23 6 1,0 0-1,-1 1 1,0 0 0,1 0 0,-1 0-1,0 1 1,-1 0 0,1 0-1,10 10 1,7 5 7,-4-6 11,-12-7-24,0-1 0,1 1 0,0-1 0,-1-1 0,1 0 0,1 0 0,-1 0 0,1-1 0,-1 0 0,17 2 0,-24-5 8,27-18-2752,-17 11 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3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5009,'0'0'1824,"0"0"-1087,0 0-177,0 0 8,0 0-168,0 0-112,0 0-240,3-4-32,-1 4-16,-2 0 0,0 0-312,0 0-512,0 0-841,0 0-3320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3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1 499 5209,'0'0'872,"0"0"-502,0 0-49,0 0 179,0 0-2,0 0-178,1-6-124,4-17 7,1 1 1,1-1-1,1 2 0,12-26 1,12-31-81,-23 54-122,-1 4 22,0 0 0,-2 0 0,0-1 0,-2 0 0,0-1 0,-1 1 0,-1-1 0,-1-25 0,-3 42 37,0 0-1,0 1 0,0-1 1,-1 0-1,1 0 1,-6-6-1,6 11-68,0 34-1129,2-30 1045,0 22 67,6 280-57,0-241 78,2 0 0,27 106 0,-33-162-202,5 13-194,-7-22 276,0 0 0,1 1 0,-1-1 0,0 0 0,0 0 0,1 1 0,-1-1 0,0 0 0,0 0 0,1 0-1,-1 1 1,0-1 0,1 0 0,-1 0 0,0 0 0,1 0 0,-1 0 0,1 1 0,-1-1 0,0 0 0,1 0-1,-1 0 1,0 0 0,1 0 0,-1 0 0,0 0 0,1 0 0,-1-1 0,0 1 0,1 0 0,0 0 0,5-4-2039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4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2457,'0'0'1696,"0"0"-728,0 0-264,0 0-32,0 0-152,0 0-231,0 0-89,0 0-64,0 0 40,0 0-168,2 0-8,0 0-136,10 0-801,-1 0-727,-1 0-1016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4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2 512 5033,'0'0'1366,"0"0"-711,0 0-221,0 0 173,0 0-171,0 0-204,-1-10-161,0-4-88,2 0 0,-1-1 0,2 1 0,0 0 0,1 0 1,0 1-1,1-1 0,7-17 0,-2 3 133,-1-1-1,-1 0 1,5-57 0,-6-90 372,-6 166-487,0 10-36,0 0-25,1 10-63,0 0-1,0 0 1,-1 0-1,0 0 0,-2 10 1,1 13 102,5 74-97,4 0 0,6-1 0,32 125 1,-45-226 137,-1-3-6,0 0 0,0 0 0,0 0-1,0 0 1,1 0 0,-1 0 0,1 0 0,-1-1-1,1 1 1,0 0 0,-1 0 0,1-1 0,0 1 0,0 0-1,2 1 1,-1-8-239,-1 0-1,0-1 0,0 1 1,-1 0-1,1-1 0,-1 1 1,-1-9-1,1 10-231,0-7-863,0 2-964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7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32 3017,'0'0'1183,"0"0"-629,0 0-320,0 0-21,0 0-53,0 0-38,13-15 2219,-12 15-2347,-1-1-1,0 1 1,0-1-1,0 1 1,0-1-1,0 1 1,0-1-1,0 1 1,0-1-1,0 0 1,0 1-1,0-1 1,0 1-1,0-1 0,0 1 1,0-1-1,-1 1 1,1-1-1,0 1 1,0-1-1,-1 1 1,1-1-1,0 1 1,-1 0-1,1-1 1,0 1-1,-1-1 1,1 1-1,-1 0 1,1-1-1,0 1 1,-2 0-1,-19-2-62,-21 15 52,28-6-4,1 0 1,0 1-1,1 0 0,-17 14 1,25-18 7,0 0 0,1 0 0,-1 0 0,1 0 0,0 1 0,1-1 0,-1 1 0,1 0 1,0-1-1,0 1 0,0 0 0,0 1 0,1-1 0,0 0 0,0 0 0,0 6 0,0 188-11,2-176 25,2 1 1,0-1-1,2 1 0,0-1 1,2-1-1,12 30 1,-17-48-9,0 0 1,0 0 0,0 0 0,1 0 0,-1 0 0,1 0 0,0-1 0,0 0 0,0 1-1,0-1 1,1 0 0,-1 0 0,1-1 0,0 1 0,0-1 0,0 0 0,0 0-1,0 0 1,6 1 0,-6-2 19,0-1 0,0 0 0,1 0-1,-1 0 1,0 0 0,0-1 0,0 1 0,1-1 0,-1 0-1,0-1 1,0 1 0,0-1 0,0 1 0,-1-1-1,1 0 1,0-1 0,-1 1 0,1-1 0,-1 1-1,4-5 1,4-4 32,-1-1-1,0-1 0,-1 1 0,0-1 1,-1-1-1,0 0 0,-2 0 1,1 0-1,5-21 0,10-21-331,-22 56 276,0-1 1,1 0-1,-1 0 0,0 1 0,0-1 1,0 0-1,0 0 0,1 1 0,-1-1 0,0 0 1,0 0-1,1 1 0,-1-1 0,1 1 1,-1-1-1,1 0 0,-1 1 0,1-1 0,-1 1 1,1-1-1,-1 1 0,1-1 0,0 1 1,-1-1-1,1 1 0,0 0 0,-1-1 0,2 1 1,0 21-309,0 4 391,0-12-49,1 0-1,0 0 0,0-1 0,1 0 1,1 0-1,0 0 0,1 0 0,0 0 0,1-1 1,13 17-1,-15-22-77,1 0 0,0-1 1,0 0-1,0 0 0,0 0 1,1 0-1,0-1 0,0 0 1,0-1-1,0 0 0,1 0 1,-1 0-1,1-1 0,0 0 0,-1 0 1,1-1-1,0 0 0,11-1 1,-13 0 71,-1-1 0,1 1 0,0-1 1,-1-1-1,0 1 0,1-1 0,-1 0 1,0 0-1,0-1 0,0 1 0,0-1 0,-1 0 1,1-1-1,-1 1 0,1-1 0,-1 1 1,0-1-1,-1-1 0,1 1 0,-1 0 1,0-1-1,0 0 0,0 0 0,0 0 0,-1 0 1,0 0-1,0 0 0,-1-1 0,1 1 1,-1-1-1,0 1 0,-1-1 0,1 1 1,-1-1-1,0 1 0,0-1 0,-1 0 0,0 1 1,0-1-1,0 1 0,-1 0 0,1-1 1,-1 1-1,-1 0 0,1 0 0,-1 0 1,1 0-1,-2 0 0,1 1 0,-7-8 0,4 5 25,1 2 0,-1-1 0,0 1-1,0 0 1,0 0 0,-1 0-1,1 1 1,-1 0 0,0 1-1,-1-1 1,1 1 0,0 1 0,-1-1-1,0 1 1,0 1 0,1-1-1,-1 1 1,-13 0 0,7 2-184,-1 0 0,1 1 0,0 0 0,0 1 0,1 0 0,-27 11 0,32-11 62,0 1 0,0 0 0,0 0 1,0 1-1,1 0 0,0 1 0,0 0 1,0 0-1,1 0 0,0 1 0,0-1 0,-6 12 1,11-17 45,0 0 1,0 1 0,0-1 0,0 0 0,0 1 0,0 0 0,0-1-1,1 1 1,-1-1 0,1 1 0,-1 0 0,1-1 0,0 1 0,0 0 0,-1 0-1,1-1 1,0 1 0,1 0 0,-1-1 0,0 1 0,0 0 0,1-1-1,-1 1 1,1 0 0,-1-1 0,1 1 0,0 0 0,0-1 0,0 0-1,0 1 1,0-1 0,0 1 0,0-1 0,0 0 0,0 0 0,1 1 0,-1-1-1,0 0 1,4 1 0,3 2-59,1 0 0,0-1 0,0 0 0,0 0 0,16 2 0,-17-4 133,54 9-461,-2-4-794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7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44 4033,'0'0'912,"0"0"-393,0 0-3,0 0 28,0 0-169,0 0-166,-5-11 387,11 6-616,0 1-1,1 1 1,-1-1-1,1 1 1,0 0-1,0 1 1,0 0-1,1 0 1,-1 0 0,0 1-1,1 0 1,-1 0-1,15 1 1,-21 1 21,0 0 1,-1 0-1,1-1 1,0 1-1,-1 0 1,1 0-1,-1 0 1,1 0-1,-1 0 1,1 0-1,-1 0 1,0 0-1,1 0 1,-1 0-1,0 0 1,0 0-1,0 0 1,0 0-1,0 0 1,0 0-1,0 2 1,0 33 74,-1-28-41,0 13-5,-2 0 1,0-1-1,-1 1 1,-1-1-1,-9 21 1,7-21-148,1 0-1,1 1 1,1-1 0,0 1 0,0 23 0,4-43 88,-1-1 1,1 1 0,0 0 0,0 0-1,0-1 1,0 1 0,0 0 0,0 0-1,0-1 1,0 1 0,0 0 0,1 0 0,-1-1-1,0 1 1,0 0 0,1-1 0,-1 1-1,0 0 1,1-1 0,-1 1 0,0 0 0,1-1-1,-1 1 1,1-1 0,0 1 0,-1-1-1,1 1 1,-1-1 0,1 1 0,0-1 0,-1 1-1,1-1 1,0 0 0,-1 0 0,2 1-1,1-1 22,-1-1 0,0 1-1,0-1 1,0 1 0,1-1 0,-1 0-1,0 0 1,0 0 0,0 0-1,0 0 1,-1-1 0,3-1-1,50-47 286,-46 42-238,-1-1 0,1 0 0,-2 0 1,1 0-1,-1-1 0,-1 0 0,0 0 0,0-1 0,-1 1 1,0-1-1,-1 0 0,0 0 0,-1 0 0,0 0 0,-1-1 1,0-18-1,-1 29-59,1 2-26,1 0 1,-1 0-1,0-1 0,0 1 0,1 0 1,-1 0-1,0 0 0,0 0 0,0 0 0,0 0 1,0 0-1,0 1 0,0 0 0,8 25 41,-6-16 19,0-1 1,1 0-1,0 1 0,0-2 0,1 1 1,10 15-1,-12-23-59,-1 1 0,0-1-1,1 0 1,0 0 0,-1 0 0,1 0 0,0 0 0,0-1 0,0 1-1,0-1 1,0 0 0,1 0 0,-1 0 0,0 0 0,0-1-1,1 1 1,-1-1 0,1 0 0,-1 0 0,0 0 0,1 0 0,-1-1-1,0 1 1,1-1 0,-1 0 0,4-2 0,23-11-1079,0-4-1206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8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4 784,'0'0'534,"0"0"39,0 0 146,0 0-231,0 0-316,0 0-103,0-4-1,0 66 1482,1 96-734,-23 192 0,6-222-3115,13-116 810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29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71 5009,'0'0'936,"0"0"-518,0 0-173,0 0-138,0 0-254,10-4 7,22-6 39,2 2 0,-1 1 0,48-4 0,-35 5-86,76-18 1,-125 25 326,1 0 1,0 0-1,0 0 1,0 1-1,0-1 1,0 1-1,1-1 1,-1 1 0,0 0-1,1-1 1,-1 1-1,1 0 1,0 0-1,-1 0 1,0 4 0,-18 49 204,17-39-507,0 0 0,1 1 0,1-1-1,0 1 1,3 21 0,-2-36 147,1 0 0,-1 0 0,1 0 0,0 0 1,0 0-1,-1 0 0,1 0 0,1 0 0,-1 0 0,0 0 0,0-1 0,1 1 0,-1-1 0,1 1 0,-1-1 0,1 1 0,0-1 0,-1 0 1,1 0-1,0 0 0,0 0 0,0 0 0,0 0 0,0 0 0,0 0 0,0-1 0,0 1 0,0-1 0,0 0 0,0 0 0,0 0 0,1 0 0,-1 0 1,0 0-1,0 0 0,3-1 0,2 0-18,-1 0 1,0 0-1,0 0 1,0-1-1,-1 0 1,1 0-1,0-1 0,-1 1 1,1-1-1,-1-1 1,8-5-1,-9 5 85,-1-1-1,1 1 1,-1 0-1,-1-1 1,1 0-1,-1 1 1,0-1-1,0 0 0,0 0 1,0-1-1,-1 1 1,0 0-1,0 0 1,-1-1-1,1 1 1,-1 0-1,0-1 1,-2-8-1,2 0 8,0 13 9,2 2-93,0 0 0,0 0 0,0 0 0,0 0 0,0 0 0,-1 0 0,1 0 0,0 0 0,-1 1 0,1-1 0,-1 1 0,1-1 0,-1 1 0,1-1 0,-1 1 0,0 0 0,0 0 0,0 0 0,0 0 0,0 2 0,18 42-24,-14-25 82,-3-13-54,-1 0 0,2 0 0,-1-1 0,1 1 1,0-1-1,5 9 0,-7-15 11,0 0-1,0 1 0,0-1 1,0 0-1,1 0 1,-1 0-1,0 0 1,0 0-1,1-1 1,-1 1-1,0 0 1,1 0-1,-1-1 1,1 1-1,-1-1 0,1 0 1,-1 1-1,1-1 1,-1 0-1,1 0 1,0 0-1,-1 0 1,1 0-1,-1 0 1,1 0-1,-1 0 1,1-1-1,-1 1 1,1-1-1,-1 1 0,1-1 1,-1 1-1,0-1 1,1 0-1,-1 0 1,0 0-1,3-2 1,7-5-87,1-1 1,-1 0 0,-1-1 0,0-1-1,0 1 1,15-23 0,41-77-1248,-48 85 2142,-17 25-760,-1 1 0,1-1 0,0 0 0,-1 1 0,1-1 0,0 1 0,-1-1-1,1 1 1,-1-1 0,1 1 0,-1-1 0,1 1 0,-1 0 0,1-1 0,-1 1 0,1 0 0,-1-1 0,0 1 0,1 0-1,-1 0 1,0-1 0,0 2 0,14 23-266,41 47 255,-43-59-29,-1 1-1,0 0 1,-1 1 0,0 0 0,-1 1 0,12 29 0,-19-19 1801,-2-25-1760,-1-1 0,1 1 0,0-1 0,0 1-1,-1-1 1,1 1 0,0-1 0,-1 0 0,1 1 0,0-1 0,-1 1 0,1-1 0,-1 0 0,1 1 0,-1-1-1,1 0 1,-1 0 0,1 1 0,-1-1 0,1 0 0,-1 0 0,1 0 0,-1 1 0,1-1 0,-1 0 0,0 0-1,-5-1 51,0 1 0,1-1-1,-1-1 1,1 1-1,-1-1 1,-7-3 0,-25-6-171,15 9-445,1 1 0,-1 2 0,1 0 0,0 1 0,-24 6 0,36-5-1785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0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304 22 4321,'0'0'1076,"0"0"-593,0 0-191,0 0 259,0 0-100,0 0-189,-1-4-175,1 3-62,-1 0 0,1 0 1,0 1-1,-1-1 0,1 0 0,-1 0 0,1 0 1,-1 0-1,1 1 0,-1-1 0,0 0 0,1 1 1,-1-1-1,0 0 0,1 1 0,-1-1 0,0 1 1,0-1-1,0 1 0,1 0 0,-3-1 0,-25-1 542,22 2-675,-10 1 44,0 1-1,0 1 0,0 1 1,0 0-1,0 1 0,1 0 0,0 2 1,0-1-1,1 2 0,0 0 0,0 1 1,-18 15-1,28-20 50,1 0 0,-1 1 0,1 0 0,-1-1 0,1 1 0,1 1 0,-1-1 0,1 0 0,0 0 0,0 1 0,1 0 0,-1-1 0,1 1 0,0 8 0,0-11 8,1 0-1,0 0 1,0 0-1,0 1 0,1-1 1,-1 0-1,1 0 0,0 0 1,-1 0-1,1 0 0,1 0 1,-1 0-1,0 0 1,1 0-1,0 0 0,-1-1 1,1 1-1,0-1 0,0 1 1,1-1-1,-1 0 0,0 0 1,1 0-1,-1 0 0,1 0 1,4 2-1,10 1 15,1 0 0,-1-1-1,1-1 1,0 0 0,0-2-1,-1 0 1,1-1 0,0 0-1,35-7 1,-46 6-3,1-1 1,-1 0 0,1-1-1,-1 0 1,0 0-1,0 0 1,-1-1-1,13-8 1,-16 10 38,0-1-1,0 1 1,0-1-1,-1 0 1,1 0-1,-1 0 1,0 0-1,1 0 1,-2 0 0,1 0-1,0-1 1,-1 1-1,1-1 1,-1 0-1,0 1 1,0-1-1,0 0 1,-1 0 0,1-4-1,-1 6-22,0 1 0,0 0 0,0 0 1,-1-1-1,1 1 0,0 0 0,-1 0 0,1 0 0,0-1 0,-1 1 0,1 0 0,-1 0 0,0 0 1,1 0-1,-1 0 0,0 0 0,0 0 0,-2-2 0,1 4-114,11 11-22,69 56-300,-27-25-2861,-39-32 495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2.3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7 341 3529,'0'0'1088,"0"0"-523,0 0-184,0 0-60,0 0-5,0 0-137,-7-23 365,12 7-363,0 0 0,2 0-1,0 0 1,0 0 0,13-17 0,-13 23-208,0-1 1,-1-1-1,0 1 0,-1-1 1,0 0-1,-1 0 1,0-1-1,-1 1 0,0-1 1,1-21-1,-4 31 10,-1 1 1,1-1-1,0 1 0,1 0 0,-1-1 1,0 1-1,1-1 0,-1 1 1,1 0-1,0-1 0,0 1 1,0 0-1,0 0 0,0-1 0,0 1 1,1 0-1,-1 0 0,1 1 1,-1-1-1,1 0 0,0 0 1,3-2-1,-5 4 65,0 0-23,0 0-50,0 0-100,0 0-19,14 355 92,-14-345 50,-1-1 2,1 0-1,0 0 1,1 0-1,0-1 1,0 1-1,1 0 1,0-1-1,0 1 1,1-1-1,4 9 1,-6-15 36,45 0-3870,-35-2 2677,-1 0-459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0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3209,'0'0'1155,"0"0"-729,0 0-316,0 0-61,0 0-48,-5 31 83,5 37 891,3 125 429,0-166-1684,0 1 0,2-1 0,1 0-1,18 50 1,-21-59-1466,-3-15-39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1.0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 4865,'0'0'847,"0"0"-346,0 0 89,0 0 26,0 0-241,2-7-265,-1 4-132,-1 1 0,1 0 0,0-1 0,0 1 0,0 0 0,1 0 0,-1 0 0,0 0 0,1 0 0,-1 0 0,1 0 0,0 0 0,0 1 0,0-1 0,3-1 0,0 0-33,0 1-1,1-1 1,0 2-1,-1-1 1,1 1-1,0-1 1,8 1-1,26-4-176,0 2 0,0 1 0,75 7 0,-108-3 192,0-1-1,-1 1 1,1 0-1,-1 1 1,1-1 0,-1 1-1,0 1 1,0-1 0,0 1-1,0 0 1,-1 0-1,0 1 1,0 0 0,5 5-1,-8-7 43,0-1 0,0 1 0,0-1 0,-1 1 0,1 0 0,-1 0 0,0-1 0,1 1 0,-1 0 0,-1 0 0,1 0 0,0 0 0,-1 1 0,1-1 0,-1 0 0,0 0 0,0 0 0,0 0 0,-1 0 0,1 0 0,-1 1 0,0-1 0,0 0 0,0 0 0,0-1 0,0 1 0,0 0 0,-1 0 0,0 0 0,1-1 0,-1 1 0,-4 3 0,-7 7 115,0-1 0,-1 0 0,-1-1 0,0 0 1,-29 14-1,-29 21-955,73-46 768,-1 1 0,1-1 0,-1 1 0,1-1 0,-1 1 0,1 0 0,0-1 0,-1 1 0,1 0 0,0 0 0,-1-1 0,1 1 0,0 0 0,0-1 0,-1 1 0,1 0 0,0 0 0,0 0 0,0-1 0,0 1 0,0 0 0,0 0 0,1 1 0,-1 3-614,0 3-633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1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271 69 4009,'0'0'527,"0"0"-298,0 0 46,0 0 89,0 0 20,0 0 0,1-7 68,1 4-334,-1 1-71,0 0 0,0 0 0,-1 0 0,1-1-1,0 1 1,-1 0 0,1 0 0,-1 0 0,0-1-1,1 1 1,-1 0 0,0 0 0,-1-1-1,0-3 1,0 4 3,-1 0 1,0 0-1,0 1 0,0-1 0,0 0 0,0 1 1,-1 0-1,1-1 0,0 1 0,-1 0 0,1 0 1,-1 0-1,1 0 0,-1 1 0,1-1 0,-1 1 0,0-1 1,1 1-1,-1 0 0,-4 0 0,-56 3-220,56-2 152,0 0 0,0 1-1,1 0 1,-1 0-1,0 0 1,1 1-1,0 0 1,-1 1-1,1-1 1,1 1-1,-1 0 1,0 1 0,1-1-1,0 1 1,0 0-1,0 0 1,1 1-1,0 0 1,0-1-1,-5 10 1,3-3-38,0 1 0,1 0 0,0 0 0,1 0 0,1 0 0,0 1 0,0-1 0,2 1 1,-1 20-1,2-31 22,1-1-1,-1 1 1,1 0 0,-1 0 0,1-1 0,0 1 0,0-1 0,1 1 0,-1-1 0,0 1 0,1-1 0,-1 1 0,1-1 0,0 0 0,0 0 0,0 0 0,0 0 0,0 0 0,0-1 0,1 1 0,-1-1 0,0 1-1,1-1 1,0 0 0,-1 0 0,1 0 0,-1 0 0,1 0 0,0-1 0,4 1 0,11 3-109,0-2 0,0 0-1,28-2 1,-38 0 79,0 0-7,1 0-1,-1-1 1,0-1 0,0 1-1,1-1 1,-1-1 0,-1 1-1,1-1 1,0-1-1,8-5 1,-13 8 127,0-1 1,0 0-1,0 0 0,0-1 1,0 1-1,-1 0 0,1-1 1,-1 0-1,0 1 0,0-1 1,0 0-1,0 0 1,0 0-1,-1 0 0,1-1 1,-1 1-1,0 0 0,0-1 1,0 1-1,-1-1 0,1 1 1,-1-1-1,1 1 0,-1-1 1,0 1-1,-1-5 0,0 3 201,0 0 108,4 7-308,9 12-57,13 10-120,2-1-1,38 25 1,-10-17-2878,-42-25-651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2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90 3041,'0'0'672,"0"0"-183,0 0 205,0 0-103,0 0-330,0 0-106,-6-9-46,-37-64 215,42 73-324,0-1 0,0 0 0,0 0-1,0 1 1,0-1 0,0 1 0,0-1 0,0 1 0,-1-1 0,1 1-1,0 0 1,0-1 0,0 1 0,0 0 0,-1 0 0,1 0-1,0 0 1,0 0 0,0 0 0,-1 0 0,1 0 0,0 1 0,0-1-1,0 0 1,0 1 0,0-1 0,-1 1 0,1-1 0,0 1-1,0-1 1,0 1 0,0 0 0,1 0 0,-1-1 0,0 1 0,0 0-1,0 0 1,0 0 0,0 1 0,-30 38-18,28-35-22,1 1 0,-1-1 1,1 0-1,0 1 0,1-1 0,-1 1 1,1-1-1,0 1 0,1-1 0,-1 1 0,1 0 1,0 0-1,1-1 0,-1 1 0,3 9 1,-2-12-95,0 0 0,1 1 1,-1-1-1,0-1 0,1 1 1,0 0-1,0 0 1,0-1-1,0 1 0,0-1 1,0 1-1,1-1 0,-1 0 1,1 0-1,0 0 1,-1 0-1,1 0 0,0-1 1,0 0-1,0 1 0,0-1 1,1 0-1,-1 0 1,0 0-1,0-1 0,1 1 1,-1-1-1,4 0 0,15 0-656,-1 0 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2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0 600,'48'98'690,"-43"-90"-504,-1 0 0,1-1 0,0 0 1,10 11-1,3 6-34,6 24-25,-1 0 1,18 58-1,-35-88-96,-1 1-1,0 0 1,-2 1-1,0-1 1,-1 1-1,-1-1 1,-1 1 0,-1 0-1,-3 22 1,2-38 51,1-1 1,-1 1-1,0 0 0,0-1 1,0 0-1,-1 1 1,1-1-1,-1 0 1,0 0-1,0 0 0,0-1 1,0 1-1,0-1 1,-1 1-1,1-1 1,-1 0-1,1 0 1,-1-1-1,0 1 0,0-1 1,0 0-1,0 0 1,0 0-1,-7 0 1,3 1 18,0-1 0,-1 0 1,1 0-1,0-1 0,0 0 0,-1-1 1,1 1-1,0-2 0,0 1 1,-1-1-1,-11-5 0,13 3-76,0 0 0,1-1 0,-1 0 0,1 0 0,0 0 0,1-1 0,-1 0 0,1 0 0,0 0 0,0-1 0,1 0 0,0 0 0,0 0 0,1 0 0,-5-16 0,3 6-6,1 0 0,0 0 0,1-1 0,1 0 0,1 1 0,1-22-1,1 32-74,0 0-1,1-1 1,0 1-1,0 0 0,1 0 1,-1 0-1,2 1 0,-1-1 1,1 1-1,0-1 0,0 1 1,0 1-1,1-1 0,0 0 1,10-7-1,10-9-842,2 1-1,33-20 1,-27 19-292,1-1-499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3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34 2513,'0'0'1089,"0"0"-481,0 0 76,0 0-54,0 0-197,0 0-163,0-6-64,0-16 73,0 16-19,0 6-53,0 0-99,0 0-63,-1 0-104,-1 1-1,1-1 1,0 0 0,-1 1-1,1-1 1,0 0 0,0 1-1,-1 0 1,1-1-1,0 1 1,0 0 0,0 0-1,0-1 1,0 1-1,0 0 1,-1 1 0,-12 17 39,2-1 1,0 2 0,1-1-1,1 1 1,1 1 0,1 0-1,1 0 1,0 1 0,2 0-1,1 0 1,0 0 0,2 1-1,0 41 1,2-63-2,1 0 0,-1 0 0,0 0 0,1 0 0,-1 0 0,1 0 0,-1 0 0,1 0 0,0 0 0,-1 0 0,1 0 0,0 0 0,0 0 0,0 0 0,0-1 0,0 1 0,-1 0 0,1-1 0,0 1 0,1-1 0,-1 1 0,0-1 0,0 1 0,0-1 0,0 0 0,0 1 0,0-1 0,0 0 0,1 0 0,-1 0 0,0 0 0,0 0 0,0 0 0,0 0 1,1 0-1,-1-1 0,0 1 0,2-1 0,2 0 9,0 1 0,0-1 0,0-1 0,1 1 0,-1-1 0,-1 0 0,10-4 0,1-8-63,0 0 0,-1 0 0,-1-2 0,0 0-1,-1 0 1,-1-1 0,-1-1 0,0 1-1,13-36 1,-16 22 484,-6 27 57,0 20-389,-2-8-38,1 0 0,0 0 0,1-1 0,0 1-1,0 0 1,1 0 0,0 0 0,1-1-1,4 11 1,-5-14-68,0-1 0,0 0-1,1 0 1,0 0 0,-1-1-1,1 1 1,0-1 0,0 1-1,1-1 1,-1 0 0,0 0-1,1 0 1,-1-1 0,1 1-1,0-1 1,-1 0 0,1 0-1,0 0 1,0 0 0,0-1-1,6 0 1,-2 1-24,1 0 1,-1-1-1,0-1 1,0 1-1,0-1 1,0-1-1,0 1 0,0-1 1,-1-1-1,1 0 1,-1 0-1,14-7 0,-17 7 108,1 0-1,-1-1 1,0 1-1,-1-1 1,1 0-1,0 0 1,-1 0-1,0-1 1,0 1-1,0-1 1,-1 0-1,1 1 0,-1-1 1,0 0-1,-1 0 1,1-1-1,-1 1 1,0 0-1,0 0 1,0-9-1,-1 11-22,0-2 84,1 1 0,0 0 1,-1-1-1,0 1 0,0-1 0,-1 1 1,1 0-1,-1-1 0,0 1 0,0 0 1,0 0-1,-1-1 0,1 1 1,-1 0-1,0 0 0,0 0 0,-4-4 1,6 8-139,0-1 1,0 1-1,1-1 0,-1 1 1,0 0-1,0-1 1,0 1-1,1 0 1,-1-1-1,0 1 1,0 0-1,1-1 0,-1 1 1,0 0-1,1-1 1,-1 1-1,0 0 1,1 0-1,-1 0 1,1-1-1,-1 1 0,0 0 1,1 0-1,-1 0 1,1 0-1,-1 0 1,0 0-1,1 0 1,-1-1-1,1 1 0,-1 1 1,1-1-1,-1 0 1,0 0-1,1 0 1,-1 0-1,1 0 1,-1 0-1,0 0 0,1 0 1,0 1-1,23-1-303,-11 2 173,-1 0 73,1-1 0,0 2 0,0 0 0,-1 0 0,16 7 0,-26-5 150,-1-1 0,0 0 0,-1 0 1,1 0-1,-1 1 0,0-1 0,0 0 0,0 0 0,-1 8 0,0 0-4,1 15 18,-1-15-70,1-1 1,0 1-1,1 0 0,0-1 1,4 15-1,-4-22-12,1 0 0,-1 0 1,1 0-1,0-1 0,1 1 0,-1 0 0,0-1 0,1 0 0,0 0 0,0 1 0,0-2 0,0 1 0,0 0 0,1-1 0,-1 1 1,1-1-1,-1 0 0,8 3 0,6 0-95,1 0 0,0-1-1,1 0 1,-1-2 0,1 0 0,-1-1 0,1-1 0,22-3 0,11 2-219,-50 1 337,1 0 0,-1 0 0,0-1 0,0 1 0,1 0 1,-1-1-1,0 0 0,0 1 0,0-1 0,0 0 1,3-1-1,-5 1 94,1 1 1,-1-1 0,1 1-1,0-1 1,-1 0 0,1 1-1,-1-1 1,0 1-1,1-1 1,-1 0 0,1 0-1,-1 1 1,0-1 0,0 0-1,1 0 1,-1 1 0,0-1-1,0 0 1,0 0-1,0 1 1,0-1 0,0 0-1,0 0 1,0 0 0,0 1-1,0-1 1,-1 0-1,1 0 1,0 1 0,0-1-1,-1 0 1,1 1 0,0-1-1,-1 0 1,0-1 0,-1 2-400,0-1 1,0 1 0,1 0 0,-1 0 0,0-1 0,0 1 0,0 0-1,1 1 1,-1-1 0,0 0 0,0 0 0,0 1 0,1-1 0,-1 1 0,0 0-1,1-1 1,-4 3 0,-13 5-2863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7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11 600,'0'0'299,"0"0"8,0 0-123,0 0 13,0 0 123,1-3-275,3-5 5798,64 24-5608,-45-10-233,1 0 0,0-2 1,26 1-1,-17-3-106,-2-1-296,1 0-1,34-5 0,-64 4 431,0-1-1,0 0 1,0 1-1,0-1 0,0 0 1,0 0-1,-1 0 1,1 0-1,0 0 0,-1-1 1,1 1-1,0 0 1,-1-1-1,2-2 0,-3 6 470,-5 8-385,-24 51-41,2 2 0,4 1 1,2 1-1,3 1 0,3 0 0,3 1 0,2 1 1,0 80-1,10-148-129,0 0-8,0 0-47,0 0-50,0 0-157,0 0-204,0-21-2176,0 9 815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7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3937,'0'0'1183,"0"0"-602,0 0-339,0 0-54,0 0-96,0 0-67,10-1-16,23 1 61,65 9 0,32 2-182,98-10-3192,-290 18 2342,49-14-801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8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41 102 2697,'0'0'910,"0"0"-296,0 0 17,0 0-73,0 0-232,0 0-166,-7-22 1356,6 21-1499,-1-1-1,1 0 0,0 1 1,0-1-1,-1 0 0,1 0 1,0 0-1,1 0 1,-1 0-1,0 0 0,0 0 1,1 0-1,0 0 0,-1 0 1,1-1-1,0 1 0,0 0 1,0 0-1,0-4 1,1 4-2,-1 1 0,0-1 1,0 1-1,0-1 0,0 1 1,0-1-1,0 0 0,0 1 1,0-1-1,-1 1 1,1-1-1,-1 1 0,1-1 1,-1 1-1,0-1 0,1 1 1,-1 0-1,0-1 1,0 1-1,0 0 0,0 0 1,0 0-1,-1-2 0,-6 3 255,14 10-234,15 12-64,-13-16-8,0-1 0,0 0 0,1 0 0,-1 0 0,1-1 0,0-1 0,0 1 0,1-1 0,-1-1 0,1 0 1,-1 0-1,15 0 0,-16-1 10,0-1 0,0-1 0,0 1 1,0-1-1,0 0 0,0-1 1,-1 0-1,1 0 0,-1-1 0,1 0 1,-1 0-1,0 0 0,0-1 0,0 0 1,11-10-1,-19 14 33,1 0 1,-1-1-1,1 1 0,0-1 0,-1 1 1,1 0-1,-1-1 0,1 1 0,-1 0 1,1 0-1,-1 0 0,1-1 1,-1 1-1,1 0 0,-1 0 0,1 0 1,-1 0-1,0 0 0,1 0 1,-1 0-1,1 0 0,-1 0 0,1 0 1,-1 0-1,1 0 0,-1 0 1,1 0-1,-1 1 0,1-1 0,-1 0 1,1 0-1,-1 1 0,1-1 1,-1 0-1,1 1 0,-1-1 0,1 0 1,-1 1-1,1-1 0,0 0 1,-1 1-1,1-1 0,0 1 0,0-1 1,-1 1-1,1-1 0,0 1 1,0-1-1,-1 1 0,1-1 0,0 2 1,-12 116-719,10-81 745,-1-1 0,-13 55 1,-32 45 251,2-7-80,45-128-231,1 1-1,-1-1 1,1 1 0,0 0 0,0-1 0,-1 1 0,1-1-1,0 1 1,0 0 0,1-1 0,-1 1 0,0-1 0,0 1 0,1-1-1,0 3 1,6-3-1089,5-12 2,-6 1-524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9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3809,'0'0'1568,"0"0"-772,0 0-408,0 0 77,0 0-101,8-1-327,313-5 230,-194 6-3170,-93 0 877,-37 0-155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3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439 86 616,'0'0'1527,"0"0"-419,0 0-235,0 0-145,0 0-176,0 0-187,0-42 414,-1 40-784,0 0 0,0 0 0,0 0 0,0-1 0,0 1 0,0 0 0,-1 0 0,1 1-1,-1-1 1,1 0 0,-1 0 0,0 1 0,0-1 0,0 1 0,0-1 0,0 1 0,0 0 0,0 0 0,0 0 0,0 0 0,-1 0 0,1 0-1,0 1 1,0-1 0,-1 1 0,-2-1 0,-10-1-86,1 0 1,-29 1-1,37 1 97,-12 0-56,1 2-1,-1 0 0,1 0 1,0 2-1,0 0 0,0 1 1,0 0-1,1 2 0,0 0 1,0 0-1,-24 17 0,33-19 44,-1 0-1,1 1 1,0-1-1,0 2 1,0-1 0,1 1-1,0 0 1,1 0-1,-8 13 1,11-17 5,0 0-1,1 1 1,-1-1 0,1 1-1,0-1 1,0 1 0,0 0-1,1 0 1,0-1 0,-1 1-1,1 0 1,0 0 0,1-1-1,-1 1 1,1 0 0,-1 0-1,1-1 1,0 1 0,1-1-1,-1 1 1,1-1 0,-1 1-1,1-1 1,0 0 0,0 0-1,4 5 1,5 3 82,1 1 0,-1-2 0,2 1 0,0-2 0,0 0 0,1 0 0,0-1 1,0-1-1,26 9 0,1-1-35,1-3 0,58 11 0,-82-20 7,0 0 0,-1-1 0,1-1 0,0 0 0,31-4-1,-45 3-80,-1-1 0,1 1 0,-1-1 0,1 0 0,-1-1 0,1 1 0,-1 0 0,0-1 0,1 0 0,-1 0 0,0 0 0,0 0 0,0 0 0,-1-1 0,1 1 0,0-1 0,-1 1 0,0-1 0,0 0 0,0 0 0,0 0 0,0-1 0,0 1 0,-1 0 0,0-1 0,1 1 0,-1-1 0,-1 1 0,1-1 0,0 1 0,-1-1 0,0 0 0,0 1 0,0-5 0,-1-10-1821,-5 13-604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39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447 24 1344,'0'0'2063,"0"0"-656,0 0-258,0 0-272,0 0-249,0 0-190,-5-4-168,1 1-251,0 1-1,0-1 0,0 1 0,0 1 0,-1-1 0,1 0 0,0 1 0,-1 0 0,1 0 1,-1 0-1,1 1 0,-1-1 0,1 1 0,-1 0 0,1 1 0,-1-1 0,1 1 0,-1 0 1,1 0-1,-1 0 0,1 0 0,0 1 0,-6 2 0,-26 15-21,0 2 1,1 1-1,1 2 0,-55 51 0,77-63 7,1 0-1,0 1 1,1 0-1,1 1 1,0 0-1,-10 22 1,15-27-9,0 1 0,1-1 0,1 1 1,-1 0-1,2-1 0,-1 1 0,1 0 1,1 0-1,0 0 0,0 1 0,3 15 0,-2-20-2,1-1 0,0 0 0,0 0 0,1 0 0,0-1 0,-1 1 0,1 0 0,1-1 0,-1 0 0,1 0 0,-1 0 0,1 0 0,0 0 0,1-1 0,-1 0 0,1 0 0,-1 0 0,1 0 0,0-1 0,6 3 0,2 0-37,-1-1-1,1 0 0,0 0 1,0-1-1,0-1 1,1 0-1,15 0 0,-18-2 19,-2 0 8,-1 0 1,1 0 0,0-1-1,-1 0 1,18-4 0,-24 4 26,0 0 1,0 0-1,0 0 1,0 0-1,0 0 1,-1-1 0,1 1-1,0 0 1,0-1-1,-1 0 1,1 1-1,-1-1 1,0 0 0,1 0-1,-1 1 1,0-1-1,0 0 1,0 0-1,0 0 1,-1-1 0,1 1-1,0 0 1,-1 0-1,0 0 1,1 0-1,-1-1 1,0 1 0,0-4-1,0-2 6,0 0 0,-1 0 0,1 1 0,-1-1-1,-1 0 1,0 0 0,-3-9 0,4 14-63,0 1 1,-1 0-1,1-1 0,-1 1 1,1 0-1,-1 0 0,0 0 1,0 0-1,0 1 0,0-1 1,0 0-1,0 1 0,0-1 1,0 1-1,-1 0 0,1 0 1,-1 0-1,1 0 0,-1 0 1,1 0-1,-1 1 0,1-1 1,-1 1-1,1 0 1,-4-1-1,0 0 17,-1 1 0,1-1-1,0 1 1,-1 0 0,1 1 0,0-1 0,0 1 0,-1 1 0,1-1 0,0 1 0,0 0-1,0 0 1,1 1 0,-1 0 0,0 0 0,1 0 0,0 0 0,0 1 0,0 0-1,0 0 1,0 1 0,1-1 0,0 1 0,0 0 0,0 0 0,1 0 0,-1 0 0,1 1-1,1 0 1,-1-1 0,1 1 0,-2 6 0,-4 9 110,2-1 0,-8 39 0,13-50-118,-1 1 0,2-1 0,-1 1 0,1 0 0,0-1 0,1 1 0,0 0-1,5 15 1,-5-22-22,1 0 0,-1 0 0,1-1 0,0 1 0,0 0-1,0-1 1,0 1 0,0-1 0,1 0 0,-1 0 0,1 1 0,-1-2-1,1 1 1,0 0 0,0-1 0,0 1 0,0-1 0,0 0 0,6 2 0,5 1-360,0-1 0,1-1 0,15 1 0,19-2-1794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0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34 1464,'0'0'868,"0"0"-430,0 0-42,0 0 199,0 0-148,0 0-127,2-6-48,5-16 44,-5 17 121,-2 5 71,0 0 24,0 0-136,0 0-142,0 0-155,-16 22-47,-18 24 66,3 3 0,3 0 0,1 2 0,-39 105 0,66-156-120,0 1 0,0-1 0,0 1 0,0 0 0,0-1 0,0 1 0,0-1 0,0 1 0,0-1-1,0 1 1,0-1 0,0 1 0,0-1 0,0 1 0,0-1 0,0 1 0,0-1 0,1 1 0,-1-1 0,0 1-1,0-1 1,1 1 0,-1-1 0,0 1 0,1-1 0,-1 0 0,1 1 0,-1-1 0,0 1 0,1-1 0,0 1-1,22 5-20,33-8 22,-48 1-4,80-12-541,-65 8 401,1 1 0,38-2 0,-61 6 181,38 4-724,-39-4 654,1 0-1,-1 0 1,0 1-1,1-1 0,-1 0 1,1 0-1,-1 1 0,0-1 1,1 0-1,-1 0 0,0 1 1,1-1-1,-1 0 1,0 1-1,0-1 0,1 0 1,-1 1-1,0-1 0,0 1 1,0-1-1,1 0 0,-1 1 1,0-1-1,0 1 0,0-1 1,0 1-1,0 0 1,-11 18-455,4-10-1921,7-9 799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0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 1 3169,'0'0'965,"0"0"-366,0 0-15,0 0-122,0 0-214,0 0-168,-1 0-75,1 0 0,-1 0 0,1 0-1,-1 0 1,1 0 0,-1 0 0,1 0 0,-1 0 0,1 1 0,-1-1 0,1 0 0,-1 0 0,1 0 0,-1 1 0,1-1 0,-1 0 0,1 1 0,0-1 0,-1 0 0,1 1 0,0-1 0,-1 1 0,1-1 0,-1 1 0,-18 48 369,-14 59 0,11-32-242,-19 71 89,37-127-615,1 1 0,0 0 0,2 0 1,0 0-1,3 25 0,3-31-982,4-7-977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1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0 2697,'0'0'1277,"0"0"-675,0 0-252,0 0 6,0 0-110,0 0-169,0 0-87,0 0-38,0 10 52,-1 16 303,0-1 1,-2 0 0,-1 0 0,-1 0 0,-9 28-1,3-24-732,0-1 0,-2 0 0,-31 51 0,18-42-1407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2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1 1640,'0'0'1302,"0"0"-801,0 0-405,0 0-62,0 0 43,0 0 3,-4 8-49,-9 14 748,0 0 0,-24 28 1,37-49-779,-1 0 0,1-1 0,0 1-1,0 0 1,0 0 0,-1 0 0,1-1 0,0 1 0,0 0 0,0 0 0,0-1 0,0 1 0,0 0 0,1 0 0,-1-1 0,0 1 0,0 0 0,1 0 0,-1-1 0,0 1 0,1 0 0,-1 0 0,0-1 0,1 1 0,-1-1 0,1 1-1,-1 0 1,1-1 0,-1 1 0,1-1 0,0 1 0,-1-1 0,1 1 0,0-1 0,-1 0 0,1 1 0,0-1 0,0 0 0,-1 0 0,2 1 0,39 18-154,-32-16 177,9 5-52,-1 1-1,0 0 1,0 1-1,-1 0 1,-1 2-1,16 13 0,-25-19 8,0 0-1,-1 0 1,0 1-1,0 0 1,-1 0-1,1 0 1,-2 0-1,1 1 1,-1-1-1,0 1 1,0 0-1,-1 0 1,0 0-1,-1 0 1,0 0-1,0 15 1,0-18 57,-1-1 0,0 1-1,-1-1 1,1 0 0,-1 1 0,0-1 0,0 0 0,0 1 0,0-1 0,-1 0-1,0 0 1,0 0 0,0 0 0,0-1 0,-1 1 0,1 0 0,-1-1 0,0 0-1,0 0 1,0 0 0,0 0 0,-1 0 0,1 0 0,-1-1 0,0 0-1,0 1 1,0-2 0,0 1 0,0 0 0,0-1 0,0 0 0,0 0 0,-1 0-1,1 0 1,-1-1 0,1 1 0,0-1 0,-6-1 0,-5 1-6,4 1-5,0 0-1,-1-1 0,1 0 0,-1-1 1,1-1-1,-1 1 0,1-2 1,0 0-1,0 0 0,0-1 1,1 0-1,-1-1 0,-16-10 1,22 11-2,0 2 5,1 0 0,0-1 0,0 0 1,0 1-1,0-1 0,0-1 0,1 1 0,0-1 0,-1 1 1,1-1-1,1 0 0,-1 0 0,0 0 0,1-1 0,0 1 1,0 0-1,0-1 0,1 1 0,-1-1 0,0-6 0,5 10-321,0 0 0,1 1 0,-1-1 0,0 0 0,1 1 0,-1 0 0,0 0 0,1 0 0,2 0 0,-2 0-145,10 0-885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3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9 2104,'0'0'1129,"0"0"-248,0 0 225,0 0 66,0 0-238,0 0-281,-9-9 607,338 24-2416,-328-15 1276,-1 0 108,-11 3 332,8-2-5095,3 1 599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8:43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6 260 1664,'0'0'2075,"0"0"-937,0 0-296,0 0 4,0 0-137,0 0-224,-1-5-180,-1-8-231,1-1-1,0 1 1,1 0 0,0 0-1,1-1 1,1 1-1,0 0 1,1 0-1,1 1 1,-1-1-1,2 0 1,6-13 0,14-45 112,-14 150-639,-14 340 494,0-279 213,3-143-1417,2-1-706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0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7 232,'0'0'56,"0"0"200,0 0 192,0 0-184,0 0 224,0 0 32,0 0-199,0 0-217,0 0-104,7 0-80,-4-5 80,1 3 104,-4 2-16,0 0 112,0 0 40,0 0-240,-9 0-376,-5 0-1801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08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1 912,'0'0'794,"0"0"-500,0 0-238,0 0-149,-8 10 5654,6-3-6209,0 8 710,-1-1 0,0 0 0,-1 0 0,0-1 0,-2 1-1,1-1 1,-2 0 0,0 0 0,-13 18 0,-18 39-3,29-53-50,7-13 11,0 0 0,0-1-1,0 1 1,1 0 0,-1 0 0,1 1-1,0-1 1,0 0 0,0 7-1,32-5-425,6-5 152,-33-2 210,0 1-1,0 0 0,0-1 0,0 1 1,0 1-1,0-1 0,0 0 0,0 1 1,-1 0-1,1 0 0,0 0 1,0 0-1,-1 1 0,5 2 0,-8-4-155,0 0 118,10 2-4355,-3-2 2735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09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25 824,'0'0'1331,"0"0"-351,0 0-107,0 0-1,0 0-209,0 0-171,-1-4-95,-1-16 54,1 21-12,2 37 185,0-8-595,1 29 160,13 69 0,-7-69-560,1 71 0,-9-130-161,10 0-4740,-8 0 3481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3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29 1560,'0'0'827,"0"0"-372,0 0-99,0 0-57,0 0-97,0 0-112,-5-4-34,-1 1-27,-1-1 0,0 1 0,1 0 0,-1 1 0,-1 0 0,1 0 0,0 0 0,0 1 0,-1 0 0,-11 1 0,13-1-13,0 1 1,0 0-1,0 0 0,1 0 0,-1 1 1,0 0-1,0 0 0,1 1 1,-1 0-1,0-1 0,1 2 1,0-1-1,-1 1 0,1 0 1,-6 4-1,9-5-30,1 1 1,0-1-1,-1 0 0,1 1 1,0-1-1,0 1 0,1-1 0,-1 1 1,0-1-1,1 1 0,0 0 1,-1-1-1,1 1 0,0 0 1,1-1-1,-1 1 0,0 0 1,1-1-1,-1 1 0,1-1 1,0 1-1,0-1 0,0 1 0,0-1 1,0 1-1,0-1 0,1 0 1,-1 0-1,1 0 0,0 0 1,0 0-1,-1 0 0,1 0 1,0 0-1,1-1 0,-1 1 1,3 1-1,9 3 16,0 0 1,0 0-1,0-2 1,0 0 0,1 0-1,-1-1 1,19 0-1,0-1-8,0-1-1,39-5 1,-73 4 33,1 0 1,0 0-1,-1 0 0,1 0 1,-1 0-1,1 0 0,0 0 0,-1 0 1,1-1-1,0 1 0,-1 0 0,1 0 1,-1 0-1,1-1 0,0 1 0,-1 0 1,1 0-1,0-1 0,0 1 1,-1 0-1,1-1 0,0 1 0,0 0 1,-1-1-1,1 1 0,0 0 0,0-1 1,0 1-1,0 0 0,-1-1 0,1 1 1,0-1-1,0 1 0,0-1 1,0 1-1,0 0 0,0-1 0,0 1 1,0-1-1,0 1 0,0 0 0,1-1 1,-1 1-1,0-1 0,0 1 0,0 0 1,0-1-1,1 1 0,-1 0 1,0-1-1,0 1 0,0 0 0,1-1 1,-1 1-1,0 0 0,1 0 0,-1-1 1,0 1-1,1 0 0,-1 0 0,0-1 1,1 1-1,-1 0 0,1 0 1,-1 0-242,22 1-707,-4 4 873,1 0 0,-1 1 0,19 10 0,1 1-966,-16-9-604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09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4745,'0'0'1344,"0"0"-864,0 0-144,0 0 161,0 0-289,0 0-208,0 0-633,0-2-775,0 2-640,0 0-561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0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94 177 1384,'0'0'687,"0"0"-400,0 0-126,0 0 69,0 0 98,0 0 82,4-15 3870,21-9-4428,0 0-1,2 2 1,1 2 0,0 0 0,44-22-1,-71 41 134,1 0 0,0 0 0,0 0 0,0 0 0,0 0-1,0 0 1,0 0 0,0 1 0,0-1 0,1 1 0,-1 0-1,0-1 1,0 1 0,0 0 0,0 0 0,5 1-1,-6 0 9,0-1 0,0 1-1,1 0 1,-1 0-1,0-1 1,0 1 0,0 0-1,0 0 1,0 0 0,0 0-1,0 0 1,0 1-1,0-1 1,0 0 0,-1 0-1,1 0 1,0 1-1,-1-1 1,1 2 0,2 8 20,-1-1 1,-1 1 0,1 0 0,-2 0-1,0 15 1,0-14 53,0 3-42,0 1 0,-1-1 0,-1 1 0,0-1 0,-1 0 0,0 0 0,-2 0 0,1 0 0,-2-1 0,0 0 0,-1 0 0,0 0 0,-1-1 0,-16 21 0,2-6 20,-1-1-1,-36 32 0,48-50-22,1 0 0,-2 0 0,1-1 0,-1-1 0,0 0 0,-1 0 0,0-1 0,-25 8 0,35-13-9,1-1 1,-1 1-1,1-1 0,-1 1 1,1-1-1,-1 0 0,1 0 1,-1 0-1,0 0 0,1-1 1,-1 1-1,1-1 0,-1 1 1,-2-2-1,4 1-14,0 1 0,0-1 0,1 0 0,-1 1 0,0-1-1,0 0 1,0 0 0,1 0 0,-1 0 0,0 0 0,1 0 0,-1 0 0,1 0 0,-1 0 0,1 0 0,-1 0 0,1 0-1,0 0 1,-1 0 0,1 0 0,0 0 0,0-2 0,0-2-38,1 0 1,0-1-1,0 1 0,0 0 0,0 0 1,1 0-1,0 0 0,0 0 1,1 1-1,-1-1 0,1 1 1,4-6-1,25-24-370,-26 29 329,0-1 1,0 0-1,-1 0 0,1 0 1,4-9-1,-5 21 178,0-1-1,1 0 1,-1-1-1,1 1 1,8 4-1,-5-5-60,-1 0 0,1 0-1,0-1 1,0 0 0,14 2-1,-15-4-478,-1 1 0,0 0 1,1 0-1,-1 1 0,0-1 0,0 2 0,-1-1 0,13 9 1,-16-10-1356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0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5113,'0'0'1264,"0"0"-864,0 0-39,0 0 159,0 0-520,0 0-24,0 0-520,-3 0-33,3 0-55,0 0-168,7 0-288,0 0 424,0 0-1129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1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0 1528,'0'0'898,"0"0"-550,0 0-143,0 0 119,0 0-6,0 0-1,-3 4 3535,-16 26-3821,-5 8 51,-23 51 1,41-76-80,0 1 1,1 0-1,1 0 1,1 1-1,0-1 1,0 1-1,0 26 1,4-37-12,0 1 0,0-1 0,0 0 0,0 0 0,0 0 0,1 0 0,0 0 1,0 0-1,0 0 0,0-1 0,1 1 0,-1-1 0,1 1 0,0-1 0,0 0 0,0 0 1,1 0-1,-1-1 0,1 1 0,-1-1 0,1 0 0,0 0 0,0 0 0,0 0 0,0-1 1,4 2-1,15 5-8,0-2 0,1 0-1,30 3 1,0-2-286,1-2 0,-1-3 0,60-5 0,-113 3 296,0 0-1,-1 0 1,1 0-1,0 0 1,-1 0 0,1 0-1,-1-1 1,1 1 0,-1 0-1,1 0 1,0-1-1,-1 1 1,1 0 0,-1-1-1,1 1 1,-1 0-1,1-1 1,-1 1 0,0-1-1,1 1 1,-1-1-1,1 1 1,-1-1 0,0 1-1,0-1 1,1 1-1,-1-1 1,0 0 0,1 0-1,-4-23 147,-17-18 12,14 35-178,-5-7 164,-1 1-1,0 0 0,-16-12 0,25 22-120,-1 0-1,1 1 1,-1 0 0,1-1-1,-1 1 1,0 1-1,0-1 1,0 0 0,0 1-1,0 0 1,0 0 0,-1 0-1,1 1 1,0-1-1,0 1 1,-1 0 0,1 0-1,-7 1 1,9 0-30,0 0-1,0 0 1,1 0 0,-1 1-1,0-1 1,1 0 0,-1 1-1,1-1 1,-1 1 0,1-1-1,0 1 1,-1 0 0,1-1-1,0 1 1,0 0 0,0 0-1,1 0 1,-1 0 0,0 0-1,0 2 1,-10 44-110,10-43 111,-4 37-1373,1 83 0,4-111 461,0 8-1578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1744,'0'0'1467,"0"0"-690,0 0-60,0 0-70,0 0-222,0 0-202,0 0-36,0 0 26,0 0-44,0 8-37,0 9-10,-1 83 79,5 0 0,19 120 0,-18-169-2811,-5-45 963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3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66 3273,'0'0'707,"0"0"-229,0 0 149,0 0-3,0 0-526,-5-10-226,-11-31-94,16 41 218,-1-1-1,1 1 1,0-1 0,0 1-1,0-1 1,0 1 0,0-1-1,0 1 1,0-1 0,0 1-1,0-1 1,0 1 0,1 0-1,-1-1 1,0 1 0,0-1-1,0 1 1,0-1 0,1 1-1,-1-1 1,0 1 0,0 0-1,1-1 1,-1 1 0,0 0-1,1-1 1,-1 1 0,1 0-1,-1-1 1,0 1 0,1 0-1,-1 0 1,1 0 0,-1-1-1,0 1 1,1 0 0,-1 0-1,1 0 1,-1 0 0,1 0-1,-1 0 1,1 0 0,-1 0-1,1 0 1,0 0 0,24 0 149,-22 0-160,18 1 36,0 1 0,1 1 0,-2 1 0,1 1 0,0 1 1,-1 0-1,0 2 0,36 18 0,-39-17-36,0 1 0,-1 0 0,-1 2 0,0-1 0,0 2 0,-2 0 0,1 0 0,-1 2 0,-1-1 0,12 21 0,-20-28 24,0 0 1,0 0-1,-1 1 0,0 0 1,0 0-1,-1-1 0,0 1 1,0 1-1,-1-1 1,0 0-1,0 0 0,-1 0 1,0 1-1,-1-1 0,0 0 1,-3 15-1,0-12 36,0 0 1,0 0-1,-2-1 1,1 0-1,-1 0 0,0-1 1,-1 1-1,0-1 1,-1-1-1,0 1 1,-9 7-1,-1-1 71,-1-1 1,-1-1-1,0 0 0,0-1 0,-1-2 1,-1 0-1,0-1 0,0-1 0,0-1 1,-1-1-1,-29 3 0,50-8-107,-11 0 170,-1 0-1,1 0 1,-20-2-1,33 0-192,-1 1 0,0-1 1,1 1-1,-1 0 0,1-1 0,-1 1 0,1-1 0,-1 1 0,1-1 1,-1 0-1,1 1 0,0-1 0,-1 1 0,1-1 0,0 0 0,-1 1 1,1-1-1,0 0 0,0 1 0,0-1 0,-1 0 0,1 1 0,0-1 1,0 0-1,0 1 0,0-1 0,0 0 0,1 0 0,-1 1 0,0-1 1,0 0-1,0 1 0,1-1 0,-1 0 0,0 1 0,0-1 1,1 1-1,-1-1 0,1 0 0,-1 1 0,0-1 0,1 1 0,-1-1 1,1 1-1,0-1 0,-1 1 0,1 0 0,1-1 0,111-13 5,-83 13-155,-1-2 0,0-2 0,43-11 0,-47 8 56,1-2 1,-1 0-1,-1-2 1,32-19 0,-47 25 132,-1 0 1,0 0 0,0-1 0,0 0-1,-1 0 1,0-1 0,-1 0 0,1 0 0,-1 0-1,-1-1 1,0 0 0,0 0 0,-1-1-1,6-16 1,-6 8 42,1-1 0,0 1 0,2 0 0,0 0 0,1 1-1,1-1 1,0 2 0,1 0 0,16-19 0,-20 23-724,-19 13 406,-20 14 144,8 0 89,0 1 0,1 1 0,1 1 0,-22 23 0,37-34 12,1 1 0,0 0 0,1 0 0,0 0 0,0 1 0,1 0 0,0 0 0,0 1 0,1-1 0,0 1 0,1 0 0,0 0 0,1 0 0,-3 21 0,5-24-2,0 0 0,0 0 1,0-1-1,1 1 1,0 0-1,0 0 0,0-1 1,1 1-1,0-1 0,1 1 1,4 9-1,-4-12 6,0-1 0,0 1 0,1 0 0,-1-1-1,1 0 1,-1 0 0,1 0 0,0 0 0,0 0 0,1-1 0,-1 0-1,0 0 1,1 0 0,0 0 0,-1-1 0,1 0 0,6 1 0,1 0 4,-1 0 0,1-1-1,0-1 1,0 0 0,0-1 0,0 0 0,0 0 0,0-1 0,0-1 0,0 0 0,-1-1 0,0 0 0,0-1 0,0 0 0,0-1 0,-1 0 0,0 0 0,0-1 0,0 0-1,-1-1 1,0 0 0,-1-1 0,0 0 0,0 0 0,-1-1 0,0 0 0,-1 0 0,0 0 0,0-1 0,-1 0 0,0 0 0,-1 0 0,4-23 0,-3 8 272,-1 0 0,-2-1-1,-1-42 1,-1 63-151,1 5-145,-1 1 0,1-1 1,0 0-1,-1 0 1,1 1-1,0-1 0,-1 0 1,1 1-1,0-1 0,0 1 1,-1-1-1,1 1 1,0-1-1,0 1 0,0-1 1,0 1-1,0 0 1,-1 0-1,1-1 0,0 1 1,0 0-1,0 0 0,0 0 1,0 0-1,0 0 1,0 0-1,0 0 0,1 1 1,29 2-960,-30-2 951,1 0-1,0 1 1,0-1 0,-1 0-1,1 1 1,-1 0 0,1-1-1,-1 1 1,0 0 0,1 0-1,-1 0 1,0-1-1,0 1 1,0 1 0,-1-1-1,1 0 1,0 0 0,-1 0-1,0 0 1,1 0 0,-1 0-1,0 4 1,0 58 382,0-45-242,-2 5 17,-1 1 0,-1 0 0,-2-1 0,0 1 0,-15 36 0,21-61-69,-1 1-1,1-1 0,-1 1 0,1-1 0,0 1 0,-1-1 0,1 0 0,-1 1 1,0-1-1,1 0 0,-1 1 0,1-1 0,-1 0 0,1 0 0,-1 1 0,0-1 1,1 0-1,-1 0 0,0 0 0,1 0 0,-1 0 0,0 0 0,1 0 1,-1 0-1,1 0 0,-1 0 0,0 0 0,1 0 0,-1-1 0,0 1 0,1 0 1,-1 0-1,1-1 0,-1 1 0,1 0 0,-1-1 0,0 0 0,-30-18 180,22 13-56,0 1-118,3 2-74,0 0 0,0 0 0,1 0 1,-1-1-1,1 0 0,0 0 0,0-1 1,0 1-1,0-1 0,1 0 0,-7-9 1,19 15-3439,17 6 2881,-13-3 94,2-1-43,1 0 0,-1-1 1,16 0-1,6-2-1718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4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0 824,'0'0'2011,"0"0"-1092,0 0-707,0 0-185,0 0-6,0 0 55,-2 9 24,-11 45 720,3 0-1,-6 94 1,13 121-545,12-134-2143,-9-115 309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5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1 139 3273,'0'0'853,"0"0"-522,0 0-267,0 0-97,0 0-38,0 0-80,24-14-133,81-42-245,-100 54 482,-1-1-1,1 1 1,0 1 0,0-1 0,-1 0-1,1 1 1,0 0 0,0 1 0,0-1-1,0 1 1,0 0 0,0 0 0,0 0 0,0 1-1,0-1 1,0 1 0,7 2 0,-9-1 53,1 1 0,0-1 0,0 0 0,-1 1 0,0 0 0,1 0-1,-1 0 1,0 0 0,-1 0 0,1 1 0,0 0 0,-1-1 0,0 1 0,0 0 0,3 6 0,1 8 125,-1 0 0,-1 0 0,-1 1 0,0-1-1,-1 1 1,-2 28 0,1-26 82,-3 49 221,2-68-351,0 0 0,0 1 0,-1-1 0,1 0 0,-1 1 0,0-1 0,0 0 0,0 0 0,0 0 0,0 0 0,0 0 0,0 0 0,-1 0 0,1 0 0,-1 0 0,1-1 0,-1 1 0,0 0 0,0-1 0,0 1 0,0-1 0,0 0 0,0 0 0,-2 1 0,-3 0-30,0-2 0,0 1-1,0-1 1,0 0 0,0 0 0,0-1 0,0 0-1,0 0 1,0 0 0,0-1 0,0 0 0,-10-5 0,-8-5-87,-41-24 0,64 31-57,10 2-128,10 1-53,6 1 131,-1 0 0,0-2 0,0 0 0,0-2 0,0 0 0,-1-2 0,0 0-1,0-2 1,30-15 0,-42 18 170,1 0-1,-1 0 1,-1-1-1,1-1 0,-1 1 1,-1-1-1,1-1 1,-1 0-1,-1 0 1,0 0-1,0-1 1,-1 0-1,0-1 1,-1 1-1,0-1 1,0 0-1,-1 0 0,-1-1 1,0 1-1,2-16 1,1-28 1200,-8 54-1291,0 1 0,0 0 0,1 0 0,-1 0-1,0 0 1,0 0 0,0 0 0,1 1 0,-1-1-1,0 1 1,0-1 0,1 1 0,-3 0 0,-3 6 83,0 1 0,1 0 1,0 0-1,0 0 0,0 1 1,1-1-1,0 1 0,1 0 1,0 1-1,1-1 1,-5 20-1,3-3 105,1 0 1,1 1-1,2 35 0,1-59-129,0-1 0,0 1 0,0-1-1,1 0 1,0 1 0,-1-1 0,1 0 0,0 0 0,0 0 0,0 1-1,0-1 1,0 0 0,1 0 0,-1 0 0,1-1 0,-1 1-1,1 0 1,-1 0 0,1-1 0,0 1 0,0-1 0,0 0-1,0 1 1,0-1 0,0 0 0,1 0 0,-1 0 0,0-1-1,0 1 1,1-1 0,2 1 0,9 2-24,1-1-1,-1-1 1,1 0 0,14-2-1,-10 1 19,-3-1-25,-1 0-1,1 0 0,-1-2 1,1 0-1,-1 0 1,0-2-1,0 0 0,-1-1 1,25-12-1,-32 14 25,0 0-1,-1 0 1,0-1-1,0 0 1,0 0 0,0 0-1,-1-1 1,0 1 0,0-1-1,-1 0 1,1-1-1,-1 1 1,-1-1 0,1 0-1,-1 0 1,0 0-1,-1 0 1,0-1 0,0 1-1,0-1 1,0-13 0,-1 0 196,1 11-131,-2 0 0,1 0 0,-1-1 0,-1 1 0,0 0 0,0-1 0,-1 1 0,0 0 0,-1 0-1,-4-11 1,7 21-137,0 0-189,0 0-184,0 34-930,-2 49 1821,1-30-288,1 0 0,14 100 0,-9-76-92,-5-70-12,-5-6 166,0 0 1,-1-1-1,1 1 1,0-1-1,0 0 1,-8-1-1,7 0-152,1 0 0,0-1 0,0 0-1,0 0 1,0 0 0,0 0 0,1-1-1,-1 0 1,1 0 0,-1 0 0,1-1-1,0 1 1,0-1 0,1 0-1,-1 0 1,1 0 0,-5-8 0,-4-6 36,0-1 0,-15-36 0,22 35-111,5 19 5,0 1-1,0 0 1,0 0 0,0-1 0,0 1-1,0 0 1,0 0 0,0-1-1,1 1 1,-1 0 0,0 0 0,0 0-1,0-1 1,0 1 0,1 0-1,-1 0 1,0 0 0,0 0 0,0-1-1,1 1 1,-1 0 0,0 0-1,0 0 1,1 0 0,-1 0 0,0 0-1,0 0 1,1 0 0,-1 0-1,0-1 1,0 1 0,1 0 0,-1 0-1,0 1 1,1-1 0,-1 0-1,36 14-1280,-6-1 919,-19-11 94,-1 0 0,1-1 0,0 0 0,22-1 0,-5-1-524,7 1-804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6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224 124 2881,'0'0'1105,"0"0"-314,0 0 95,0 0-253,0 0-305,1-16-252,1-48-165,9 21 214,-32 46-576,0 7 446,1 0-1,1 1 1,0 1-1,1 1 1,0 1-1,1 0 1,-26 28-1,38-35 17,0-1 0,1 1 0,0 0 0,0 0 0,0 0 0,1 1 0,0-1 0,1 1 0,0-1 0,0 1-1,1 0 1,-1 0 0,2 0 0,-1 0 0,2 12 0,-1-17-19,0-1-1,1 0 1,0 0 0,-1 0-1,1 1 1,0-1 0,0 0-1,0 0 1,0 0 0,0 0 0,0 0-1,1-1 1,-1 1 0,1 0-1,-1-1 1,1 1 0,0-1-1,0 1 1,-1-1 0,1 0-1,0 1 1,0-1 0,0 0-1,1-1 1,-1 1 0,0 0-1,0 0 1,0-1 0,0 0-1,1 1 1,-1-1 0,3 0 0,11 2-103,0-1 1,0-1-1,21-1 1,-32 0 54,1 1 18,0 0 1,0-1-1,0 0 0,0-1 1,0 1-1,0-1 0,0 0 1,-1-1-1,1 0 0,-1 1 0,0-1 1,9-7-1,-10 7 85,-1 0-1,0 0 1,-1-1-1,1 1 1,-1-1-1,1 1 1,-1-1-1,0 0 0,0 0 1,0 1-1,-1-2 1,0 1-1,1 0 1,-1 0-1,-1 0 1,1 0-1,-1-1 1,1-5-1,-1-29 1265,0 39-1351,0 0-76,1 18-217,0-15 302,1 1 0,-1-1 1,1 0-1,0 0 0,0 0 1,0 0-1,0-1 0,0 1 1,1-1-1,-1 1 0,1-1 0,0 0 1,-1 1-1,1-1 0,0-1 1,0 1-1,0 0 0,1-1 1,-1 0-1,0 1 0,1-1 1,-1-1-1,0 1 0,1 0 0,-1-1 1,1 0-1,-1 0 0,1 0 1,-1 0-1,8-1 0,-4 0-38,1-1-1,-1 1 1,0-1-1,1 0 1,-1-1-1,0 0 1,0 0-1,0 0 1,-1-1-1,1 0 1,-1 0-1,0-1 1,7-6-1,60-86-903,-73 97 979,0-1 0,1 1 0,-1 0 0,1-1 0,-1 1 1,1 0-1,-1-1 0,1 1 0,-1 0 0,1-1 0,-1 1 0,1 0 0,-1 0 1,1 0-1,-1 0 0,1 0 0,0 0 0,-1 0 0,1 0 0,-1 0 0,1 0 1,-1 0-1,1 0 0,0 0 0,-1 0 0,1 0 0,-1 0 0,1 1 0,-1-1 1,1 0-1,-1 0 0,1 1 0,-1-1 0,1 0 0,-1 1 0,1-1 0,-1 0 1,0 1-1,1-1 0,-1 1 0,1-1 0,-1 1 0,0-1 0,1 1 0,16 28 652,-14-22-548,18 27 191,-14-24-300,0 0 0,-1 0 0,0 1 0,0-1 0,-1 1-1,-1 1 1,0-1 0,0 1 0,-1-1 0,-1 1 0,2 13 0,-5-23 26,1-1 0,-1 0 1,0 1-1,1-1 0,-1 0 1,0 1-1,0-1 0,0 0 0,1 0 1,-1 0-1,-1 0 0,1 0 1,0 0-1,0 0 0,0 0 0,0 0 1,-1-1-1,1 1 0,0 0 1,-1-1-1,1 1 0,0-1 0,-1 1 1,1-1-1,-1 0 0,1 0 0,-1 0 1,1 0-1,-1 0 0,-2 0 1,-51 0 864,53 0-866,-1-1-7,1 1 0,0-1 0,-1 1 0,1-1 0,0 0-1,0 0 1,0 0 0,0 0 0,0 0 0,0 0 0,0-1 0,0 1 0,0-1-1,0 1 1,1-1 0,-1 0 0,1 1 0,-1-1 0,1 0 0,0 0-1,0 0 1,-2-5 0,-10-12-425,6 17-2429,0 2-1438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7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84 207 536,'0'0'787,"0"0"-104,0 0 140,0 0 7,0 0-93,0 0-61,-4-8-115,-2-2-412,-11-28 382,17 38-524,0 0-1,0 0 0,0 1 0,-1-1 1,1 0-1,0 0 0,0 0 0,0 0 1,0 0-1,0 0 0,0 1 0,0-1 1,-1 0-1,1 0 0,0 0 0,0 0 1,0 0-1,0 0 0,-1 0 0,1 0 1,0 0-1,0 0 0,0 0 0,0 0 1,-1 0-1,1 0 0,0 0 0,0 0 1,0 0-1,0 0 0,-1 0 0,1 0 1,0 0-1,0 0 0,0 0 0,0 0 1,0 0-1,-1 0 0,1 0 0,0-1 1,0 1-1,0 0 0,0 0 0,0 0 1,-1 0-1,1 0 0,0 0 0,0-1 1,0 1-1,0 0 0,0 0 0,0 0 1,0 0-1,0 0 0,0-1 0,0 1 1,0 0-1,0 0 0,0 0 0,0 0 1,0-1-1,-5 17-58,2 23 151,2 1-1,2 0 1,2-1-1,13 72 1,54 151 0,-68-256-100,-2-5 10,1-1 0,-1 0 0,0 1 0,0-1 0,1 1 0,-1-1 0,0 1 0,0-1 1,0 0-1,0 1 0,0-1 0,0 1 0,0-1 0,0 1 0,0-1 0,0 1 0,0-1 0,0 1 0,0-1 0,0 1 0,0-1 0,0 1 0,0-1 0,0 1 0,-1-1 0,1 1 0,0-1 0,0 0 0,-1 1 0,1-1 0,-1 1 0,-13-7-6,-14-24-189,14 5 121,1-2 1,2 1 0,1-1-1,1-1 1,1 0 0,-6-42-1,9 26-40,1 0-1,2 0 1,6-69-1,-2 90 131,0 0 0,1 1 0,2 0 0,0 0 0,2 0 0,13-32 0,-19 53-30,0-1 0,0 1-1,1 0 1,-1-1 0,0 1 0,1 0-1,-1 0 1,1 0 0,-1 0-1,1 0 1,0 1 0,0-1 0,-1 0-1,1 1 1,0-1 0,0 1 0,-1 0-1,1 0 1,3-1 0,41 2-156,-29 0 26,4-1 64,0 1 1,28 6-1,-41-6-66,-1 1 0,1 0 0,-1 0 0,1 1 0,-1 0 0,0 0 0,0 1 0,-1 0 0,12 8 0,-17-11 32,-1 0 1,1 0-1,0 0 0,-1 0 1,1 0-1,-1 0 0,0 0 0,1 0 1,-1 0-1,0 1 0,1-1 1,-1 0-1,0 0 0,0 0 1,0 1-1,0-1 0,0 0 1,0 0-1,0 0 0,-1 1 1,1-1-1,0 0 0,-1 1 0,-7 1-1031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4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2497,'0'0'637,"0"0"-380,0 0-181,-1 17-94,0 1 19,2 1 0,-1-1 0,2 1 0,1-1 0,0 1 1,8 23-1,-1-13 2,-1-1 0,-2 1 0,-1 0-1,-1 1 1,-2-1 0,-1 1 0,-1 0 0,-2-1 0,-5 44 0,4-64-120,-1 0-1,1 0 1,-2-1-1,1 1 1,-1-1-1,0 1 1,-1-1-1,0 0 1,-11 13-1,3-9-881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8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1720,'0'0'1305,"0"0"-716,0 0-149,0 0 260,0 0-13,0 0-273,9-2-244,35-11-120,-16 4-305,-1 1 0,2 1-1,39-4 1,-45 10-236,2 0-309,-1 0 1,29 4-1,-53-3-620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8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3529,'0'0'1624,"0"0"-845,0 0-460,0 0 125,0 0 152,9-15-220,-7 16-379,0 1-1,0-1 1,0 1 0,0-1 0,0 1-1,0 0 1,0 0 0,-1 0 0,1 0-1,-1 0 1,0 0 0,1 0-1,-1 0 1,0 1 0,0-1 0,0 0-1,-1 1 1,2 3 0,2 4 1,7 18-45,0-1-1,-2 2 1,-1-1-1,7 50 1,-11-36-1850,0 49-1,-4-76-57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8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4849,'0'0'958,"0"0"-526,0 0-6,0 0 71,0 0-185,2-5-458,2 1 122,-1 0 0,1 0 0,0 1-1,-1-1 1,2 1 0,-1 0 0,0 0 0,1 0-1,-1 0 1,1 1 0,0 0 0,0 0 0,0 0-1,0 1 1,0-1 0,0 1 0,0 0 0,0 1-1,9-1 1,-6 0-2,0 1 1,-1 0-1,1 0 0,0 1 0,0-1 0,-1 2 1,1-1-1,-1 1 0,1 0 0,-1 1 0,0 0 0,1 0 1,11 7-1,-12-2 31,1-1 0,-1 1 0,0 0 0,0 1 0,-1 0 0,-1 0 0,1 0 0,-1 0 1,-1 1-1,0 0 0,0 0 0,-1 0 0,0 1 0,-1-1 0,0 1 0,-1-1 0,0 1 0,0 0 1,-1-1-1,-1 1 0,0 0 0,0-1 0,-1 1 0,-1-1 0,1 1 0,-2-1 0,-4 11 0,8-21-7,0 0-1,0 1 0,0-1 0,0 0 1,0 0-1,0 0 0,1 0 1,-1 0-1,0 0 0,0 0 0,0 0 1,0 0-1,0 0 0,0 0 0,0 0 1,0 0-1,0 0 0,0 0 0,0 1 1,0-1-1,0 0 0,1 0 1,-1 0-1,0 0 0,0 0 0,0 0 1,0 0-1,14-18-171,16-29-80,-23 35 343,-1 1 0,-1-1 1,0 1-1,0-1 0,-1-1 0,-1 1 0,0-1 0,0 1 0,0-18 0,-3 29 177,0 1-149,1 22-473,4-7 344,1-1 1,0 1-1,1-1 1,1 0 0,0-1-1,0 0 1,1 0-1,1-1 1,0 0-1,1-1 1,19 15-1,-22-19-395,1 0 0,0-1-1,1 0 1,-1-1 0,1 0 0,11 3-1,-2-1-2410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19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80 3185,'0'0'1309,"0"0"-763,0 0-224,0 0 108,0 0-6,0 0-44,0-7-125,0 4-278,1 0 56,-1 1-1,0 0 0,0 0 0,0 0 0,0-1 0,0 1 0,0 0 0,0 0 0,-1-1 0,1 1 0,-1 0 0,0 0 0,1 0 0,-1 0 1,0 0-1,0 0 0,0 0 0,-1 0 0,1 0 0,0 0 0,-1 1 0,1-1 0,-1 1 0,0-1 0,1 1 0,-1-1 0,0 1 0,0 0 1,0 0-1,0 0 0,0 0 0,0 0 0,0 0 0,0 1 0,-4-2 0,-5 0-42,0 0 0,1 1 1,-1 0-1,0 0 0,0 1 0,1 1 0,-16 2 1,23-3-1,0 1 1,0 0 0,1 0 0,-1 0 0,0 1 0,1-1-1,-1 0 1,1 1 0,-1 0 0,1 0 0,0 0 0,-1 0-1,1 0 1,0 0 0,0 0 0,1 1 0,-1-1 0,0 0-1,1 1 1,-1 0 0,1-1 0,0 1 0,0 0 0,0 0-1,0 0 1,1 0 0,-1-1 0,1 1 0,0 0-1,0 5 1,-1-2-33,0 0 0,1-1 0,0 1 0,0 0 0,1 0-1,-1 0 1,1-1 0,1 1 0,-1 0 0,1-1 0,0 1 0,0-1-1,0 0 1,1 1 0,0-1 0,0 0 0,0-1 0,1 1 0,-1 0-1,1-1 1,0 0 0,1 0 0,-1 0 0,1-1 0,-1 1 0,1-1-1,0 0 1,0 0 0,1-1 0,-1 0 0,0 0 0,1 0 0,0 0-1,10 1 1,-9-2-98,-1 1-1,1-1 0,-1-1 0,1 1 1,-1-1-1,1 0 0,-1-1 1,1 1-1,-1-1 0,12-4 0,-15 4 148,-1 0-1,0-1 0,1 1 0,-1-1 0,0 0 1,0 1-1,0-1 0,0 0 0,0 0 0,0 0 0,-1-1 1,1 1-1,-1 0 0,1-1 0,-1 1 0,0-1 0,0 1 1,0-1-1,0 0 0,-1 1 0,1-1 0,-1 0 0,1 1 1,-1-1-1,0 0 0,0 0 0,-1-3 0,1-27 1117,0 32-1147,18 9-226,13 17 224,-22-16-16,0-1 0,1 0 1,1 0-1,-1-1 1,1-1-1,0 0 0,18 7 1,-29-13 5,1 1 0,-1-1 1,1 0-1,-1 0 0,0 0 1,1 0-1,-1 0 0,1 0 1,-1 1-1,0-1 0,1 0 1,-1 0-1,1 0 0,-1 0 1,1 0-1,-1-1 0,0 1 1,1 0-1,-1 0 0,1 0 1,-1 0-1,0 0 0,1-1 1,-1 1-1,0 0 0,1 0 1,-1 0-1,1-1 0,-1 1 1,0 0-1,0-1 0,1 1 1,-1 0-1,0-1 0,0 1 1,1 0-1,-1-1 0,0 0 1,3-10-929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0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7 1720,'0'0'2130,"0"0"-1178,0 0-644,0 0-49,0 0 52,0 0-319,0 0 1,-1 0-1,1 0 0,0 0 0,0 0 1,0 0-1,-1 0 0,1 0 1,0 0-1,0 0 0,0 0 1,0 0-1,-1 0 0,1 0 1,0 0-1,0 0 0,0 0 1,0-1-1,0 1 0,-1 0 0,1 0 1,0 0-1,0 0 0,0 0 1,0-1-1,0 1 0,0 0 1,-1 0-1,1 0 0,0 0 1,0-1-1,0 1 0,0 0 0,0 0 1,0 0-1,0 0 0,0-1 1,0 1-1,0 0 0,0 0 1,0 0-1,0 0 0,0-1 1,0 1-1,0 0 0,0 0 1,0 0-1,0-1 0,0 1 0,1 0 1,9 0-53,0 0 0,0 1 0,0 0 1,0 0-1,0 1 0,0 1 0,-1-1 0,18 8 1,-23-7 90,0-1 0,0 1 1,0 0-1,0 0 1,0 0-1,-1 1 1,1-1-1,-1 1 1,0 0-1,0 0 1,0 0-1,0 0 1,-1 1-1,0-1 1,0 1-1,0-1 1,0 1-1,-1 0 1,0 0-1,1 5 0,1 12 288,-2-1-1,0 1 0,-3 25 0,0 6-452,4-53 76,-1-1 0,1 1 0,0 0-1,-1-1 1,1 1 0,-1-1-1,1 1 1,0-1 0,-1 0-1,1 0 1,-1 0 0,0 0 0,2-1-1,13-14-10,-2-1 0,0 0 0,-1-1 0,12-21-1,-19 29 83,0 0-1,-1-1 0,0 0 0,-1 0 0,0 0 0,-1 0 1,0-1-1,-1 0 0,2-16 0,-4 27 79,7 29-167,-2-16 140,1 0 0,0-1 1,1 0-1,0 0 0,1-1 0,0 1 1,0-2-1,1 1 0,13 9 0,-15-13-242,0-1-1,0-1 0,0 1 1,1-1-1,0-1 0,0 1 1,0-1-1,0-1 0,1 1 0,-1-1 1,0-1-1,1 0 0,0 0 1,14-1-1,-1-1-1595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1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89 1488,'0'0'1481,"0"0"-665,0 0-217,0 0 91,0 0-139,0 0-116,0 0 57,0 0 55,-35-15 882,33 14-1441,0 0 0,0 1 0,0-1 0,0 0-1,0 1 1,-1 0 0,1 0 0,0-1 0,0 1-1,0 0 1,-1 1 0,1-1 0,0 0-1,0 1 1,0-1 0,0 1 0,0 0 0,0-1-1,0 1 1,0 0 0,0 0 0,0 1 0,0-1-1,0 0 1,1 0 0,-1 1 0,0-1-1,1 1 1,-1 0 0,-1 2 0,0 2 0,1 1 1,0-1-1,0 0 0,1 1 1,-1-1-1,1 1 1,1 0-1,-1-1 0,2 10 1,-1-1 94,-1-6-152,1 1 0,0-1 0,1 1 0,0-1 0,0 1 0,6 15 0,-6-22 31,1 1-1,0-1 1,0 0-1,0 0 1,1 0-1,-1 0 1,1-1-1,-1 1 1,1-1-1,0 1 0,0-1 1,0 0-1,0 0 1,1 0-1,-1 0 1,0-1-1,1 0 1,-1 1-1,1-1 1,0 0-1,3 0 1,16 3 15,0-1 0,0-2 0,45-1 0,-25-1-9,-32 1 52,0-1 0,0-1 0,0 1 0,0-2 0,-1 1-1,1-1 1,-1-1 0,0 0 0,0-1 0,17-9 0,-22 11 18,0-1 0,0 1 0,0-1 0,-1 0-1,0 0 1,0 0 0,0-1 0,0 1 0,-1-1 0,1 0 0,-1 0-1,0 0 1,-1-1 0,1 1 0,-1-1 0,0 1 0,-1-1 0,1 0-1,-1 0 1,0 1 0,0-9 0,-1 0-56,1 2-92,-1 0 0,0 1 0,-1-1 1,0 0-1,-1 1 0,0-1 0,0 1 1,-2-1-1,1 1 0,-8-15 0,10 25 48,1 0-1,0 1 0,-1-1 0,1 1 0,0-1 0,-1 1 1,1-1-1,-1 1 0,1-1 0,-1 1 0,1-1 1,-1 1-1,1 0 0,-1-1 0,1 1 0,-1 0 1,0-1-1,1 1 0,-1 0 0,0 0 0,1-1 0,-1 1 1,0 0-1,1 0 0,-1 0 0,0 0 0,1 0 1,-1 0-1,0 0 0,0 0 0,-21 14 15,-13 28 698,28-32-556,1 0 1,1 0-1,0 1 0,0 0 1,1 0-1,0 0 1,1 1-1,0-1 1,1 1-1,1 0 0,-1-1 1,2 1-1,0 0 1,1 13-1,0-21-96,0 0-1,1 1 1,-1-1 0,1 0 0,0 0-1,0 0 1,0 0 0,1-1-1,-1 1 1,1-1 0,0 1-1,0-1 1,0 0 0,1 0-1,-1 0 1,1-1 0,-1 1 0,1-1-1,0 0 1,4 2 0,3 2-7,0-2-1,0 1 1,0-1 0,1-1 0,-1 0 0,18 2 0,-14-4-16,1-1-1,0 0 1,-1-1-1,1 0 1,-1-1-1,1-1 1,-1-1-1,0 0 1,0-1-1,0-1 1,14-7-1,-22 9 30,0 1 0,0-2 0,-1 1 0,1-1 0,-1 0-1,0 0 1,-1 0 0,1-1 0,-1 0 0,0 0 0,-1 0 0,1-1-1,-1 0 1,0 1 0,-1-2 0,0 1 0,0 0 0,0 0-1,-1-1 1,0 0 0,-1 1 0,0-1 0,1-14 0,-2-57 861,-2 134-822,0-35-70,1 1 1,1-1 0,1 1 0,6 33 0,-5-48-7,0 0-1,0 1 0,0-1 1,1 0-1,0 0 1,0 0-1,0-1 0,1 1 1,0-1-1,0 0 1,0 0-1,1 0 0,0 0 1,0-1-1,0 0 0,0 0 1,1 0-1,-1-1 1,8 4-1,-4-4-106,-1 0-1,1 0 1,-1 0-1,1-1 1,0-1-1,0 0 1,0 0 0,0 0-1,9-2 1,-16 1 72,0 0 0,0-1 1,-1 1-1,1-1 0,0 0 0,-1 1 1,1-1-1,-1 0 0,1 0 0,-1 0 1,1 0-1,-1 0 0,1 0 0,-1-1 1,0 1-1,0 0 0,0-1 0,0 1 1,0 0-1,0-1 0,0 0 0,0 1 1,0-1-1,-1 0 0,1 1 1,-1-1-1,1 0 0,-1 1 0,0-1 1,0 0-1,1-2 0,-1 3 25,5-22-2162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2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2 1488,'0'0'946,"0"0"-549,0 0-295,0 0-62,0 0-15,0 5 47,-2 36 565,3 0 1,1 1-1,2-1 1,14 61-1,-18-98-627,1-19 27,0 0 0,2 1 1,-1-1-1,2 1 0,0 0 0,0 0 1,1 0-1,1 0 0,0 1 0,12-18 1,-13 23-85,0 0 0,0 1 0,1 0 0,0 0 0,0 0 0,1 0 0,0 1 0,0 0 0,0 1 0,1 0 0,0 0 1,0 0-1,0 1 0,1 0 0,-1 1 0,1 0 0,18-4 0,-23 6 11,-1 1 0,1 0 0,0 0 0,0 1 0,0-1 0,0 1 0,0 0 0,0 0 0,-1 0 0,1 0 0,0 1 0,-1-1 0,1 1 0,-1 0 0,0 0 0,1 1 0,-1-1 0,0 0 0,0 1 0,-1 0 0,1 0 0,4 6 0,14 11 73,-21-19 24,0-1 151,0 0 265,0 0 85,0 0-119,5-22 488,-10 28-938,0 0-1,0 0 1,0 0 0,1 1 0,0 0-1,1 0 1,-1 0 0,2 0-1,-1 0 1,-3 15 0,2-4 47,1 1 1,0-1-1,1 28 0,1-45-55,1 0 0,0 0-1,0 1 1,0-1-1,0 0 1,0 0 0,1 0-1,-1 1 1,0-1-1,0 0 1,1 0 0,-1 0-1,1 0 1,-1 0-1,1 0 1,-1 0 0,1 1-1,0-2 1,0 1 0,-1 0-1,1 0 1,0 0-1,0 0 1,0 0 0,1 0-1,31 3-503,-23-4 410,-7-1 118,0 1-1,0 0 0,-1 0 1,1-1-1,0 0 1,-1 0-1,1 1 1,-1-1-1,1-1 1,-1 1-1,1 0 0,-1-1 1,0 1-1,0-1 1,0 1-1,0-1 1,0 0-1,0 0 1,0 0-1,0 0 0,1-3 1,3-6-20,0 0 0,0 0 0,6-19 0,13-23 147,-25 52-141,1 0 0,0 0 1,0 0-1,0 0 1,0 1-1,0-1 1,1 0-1,-1 1 0,0-1 1,0 1-1,0-1 1,0 1-1,1 0 1,-1-1-1,0 1 0,0 0 1,1 0-1,-1 0 1,0 0-1,1 0 1,-1 0-1,0 0 0,0 0 1,1 1-1,-1-1 1,0 0-1,0 1 1,0-1-1,1 1 0,-1-1 1,0 1-1,0 0 1,0-1-1,0 1 1,0 0-1,0 0 1,0 0-1,0 0 0,0 0 1,0 1-1,5 3 19,-1 0 0,-1 1 0,1-1 0,-1 1 0,7 11-1,-7-6-17,2-1 0,-1 0-1,1 0 1,13 15-1,-16-22-59,-1-1 0,1 1 0,0-1 0,0 0-1,0 1 1,1-1 0,-1-1 0,0 1 0,1 0-1,-1-1 1,1 0 0,0 0 0,-1 0 0,1 0-1,0 0 1,0-1 0,6 0 0,-6 1-1,0-1 0,0 0 0,0-1 0,0 1 0,0-1 0,0 0 0,0 1 0,0-2 0,0 1-1,-1 0 1,1-1 0,0 0 0,-1 0 0,1 0 0,-1 0 0,4-3 0,-4 1 146,-1 1 0,1-1 0,-1 0 0,1 0 0,-1 0 0,-1 0 0,1 0 0,0 0-1,-1 0 1,0-1 0,0 1 0,0 0 0,-1-1 0,1-7 0,-1 10-28,0-7-24,1-1-1,0 1 1,1 0 0,0 0 0,4-11 0,-6 18-52,1 1 0,0-1 0,-1 1 1,1 0-1,0-1 0,0 1 0,-1 0 1,1 0-1,0-1 0,0 1 0,0 0 0,1 0 1,-1 0-1,0 0 0,0 0 0,1 0 1,-1 1-1,0-1 0,1 0 0,-1 1 0,1-1 1,-1 1-1,0-1 0,1 1 0,0 0 0,-1-1 1,1 1-1,-1 0 0,1 0 0,-1 0 1,1 0-1,-1 1 0,1-1 0,-1 0 0,1 1 1,-1-1-1,1 1 0,-1-1 0,1 1 1,1 1-1,1 0 51,-1 1 1,1-1-1,-1 1 1,0-1-1,0 1 0,0 0 1,-1 0-1,1 1 1,-1-1-1,1 0 1,-1 1-1,3 6 0,20 53 530,-17-43-530,82 180 322,-102-218 4080,11 17-4602,-1-1 0,0 0 1,0 0-1,-1 1 0,1-1 1,0 1-1,0 0 0,-1 0 1,1 0-1,-1 0 0,1 0 0,-1 0 1,1 1-1,-1-1 0,0 1 1,1 0-1,-5-1 0,1 1-1580,3 0-1227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5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0 103 176,'0'0'8,"0"0"19,5-44 1788,-3 42-1827,0 1 0,0-1 0,0 1 0,-1-1-1,1 0 1,0 0 0,-1 0 0,0 0 0,1 0 0,-1 0 0,0 0 0,0 0 0,0 0 0,-1-1 0,1 1 0,0 0 0,-1-1 0,0 1 0,1 0 0,-1-1 0,0 1-1,0-1 1,-1-1 0,1-3-1244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6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0 0 1736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7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164 129 1736,'24'-106'1003,"-20"84"-380,-4 22 0,0 0 21,0 0-51,0 0-148,0 0-69,0 0-55,0 0-92,0 0-42,0 0-70,0 0 36,0 0-7,0 0 12,0 0-72,0 0 34,0 0 22,0 0 39,0 0-18,0 0-26,0 0-26,0 0-45,4-1 258,-6 10-297,-38 63-49,24-46 48,2 1 0,0 0 1,-19 58-1,32-82-68,-1 0 0,2 1 0,-1-1 1,0 0-1,1 1 0,-1-1 0,1 1 0,0-1 0,0 1 1,0-1-1,1 0 0,-1 1 0,3 5 0,-2-8-11,0 1 0,1-1-1,-1 1 1,1-1 0,-1 0 0,1 0-1,0 0 1,-1 1 0,1-2-1,0 1 1,0 0 0,0 0 0,0-1-1,0 1 1,0-1 0,0 1-1,0-1 1,0 0 0,0 0 0,0 0-1,0 0 1,0 0 0,2-1-1,-4 1 169,1-2-97,0 0 0,0 1-1,1-1 1,-1 0 0,0 0 0,1 0-1,-1 1 1,1-1 0,-1 1 0,1-1-1,0 1 1,0 0 0,0 0 0,0 0-1,0 0 1,0 0 0,2-1 0,39-12-356,-9 8-6,0 1 1,0 2-1,65 2 1,-63 1-96,-29 0 367,-1 0 0,1 0-1,0 1 1,-1 0 0,0 0 0,1 1 0,-1-1-1,0 2 1,0-1 0,0 1 0,0-1 0,10 8-1,-13-8 67,0 1 0,0 0 0,0 0 0,0 1 0,0-1 0,-1 1 0,1-1 0,-1 1 0,0 0 0,0 0 0,-1 0 0,1 0 0,-1 0 0,0 0 0,0 0 0,0 0 0,0 1 0,-1-1 0,0 0 0,0 5 0,-1 6 198,-1 0 0,-1-1 1,-1 1-1,0-1 0,0 0 1,-2 0-1,1 0 0,-2-1 1,0 0-1,-1 0 0,0 0 1,0-1-1,-2 0 0,1-1 1,-2 0-1,1-1 0,-18 13 1,16-14-105,-1-1 0,0-1 0,0 0 0,-1-1-1,1 0 1,-1-1 0,0-1 0,-1 0 0,-25 3 0,-9-2-65,-75-1 0,119-4-19,2 0-5,-1 0 0,1-1 0,-1 1 0,1-1 0,0 0 0,-1 0-1,1 0 1,0 0 0,-1 0 0,1-1 0,0 0 0,0 1 0,0-1 0,0 0 0,1-1 0,-1 1-1,0 0 1,1-1 0,0 1 0,0-1 0,-1 0 0,1 0 0,1 0 0,-1 0 0,-2-5 0,2 2-37,0 0 0,0 1 1,1-1-1,-1 0 0,1 0 1,1 0-1,-1 0 0,1 0 1,0 0-1,0 0 0,1 0 1,0 0-1,0 1 0,3-10 1,-4 13-57,0 0 0,1 1 0,-1-1 0,1 0 0,-1 1-1,1-1 1,0 1 0,-1-1 0,1 1 0,0-1 0,0 1 0,0 0 0,0-1 0,0 1 0,0 0 0,1 0 0,-1 0 0,0 0 0,1 0 0,-1 0 0,1 0 0,-1 0 0,1 0 0,-1 1 0,1-1 0,-1 1 0,1-1 0,0 1 0,-1 0 0,1-1 0,0 1 0,-1 0-1,1 0 1,0 0 0,-1 0 0,1 1 0,0-1 0,-1 0 0,1 1 0,0-1 0,-1 1 0,1-1 0,1 2 0,4-1-389,3 0-714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7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170 11 1360,'0'0'1995,"0"0"-1126,0 0-600,0 0-141,0 0-68,-1-1-45,-2-6-15,2 5-7,1 2-13,-2 6-48,-9 34 72,1 0 0,3 1 0,1 0 0,2 0 0,1 46 0,-5 49 4,-6-19-151,-39 161-1,53-277 119,0 0 0,0 0 0,0 0 0,0-1 0,-1 1 0,1 0 0,0 0 0,0-1 0,0 1 0,-1 0 0,1 0 0,0-1 0,-1 1 0,1 0 0,-1-1 0,1 1 0,0 0 0,-1-1 0,0 1 0,1-1 0,-1 1 0,1 0 0,-1-1 0,0 0 0,1 1 0,-1-1 0,0 1 0,1-1 0,-1 0 0,0 1 0,0-1 0,1 0 0,-1 0 0,0 0 0,0 0 0,0 0 0,1 0 0,-1 0 0,0 0 0,0 0 0,0 0 0,1 0 0,-1 0 0,0 0 0,0-1 0,1 1 0,-1 0 0,0-1 0,0 1 0,1 0 0,-1-1 0,0 1 0,1-1 0,-1 1 0,1-1 0,-1 1 0,1-1 0,-1 0 0,1 1 0,-1-1 0,1 0 0,-1-1 0,-11-13-2722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4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1 177 3121,'0'0'482,"0"0"-15,0 0 92,1-18-200,7-56-282,-7 70-73,1 0 0,0-1 0,0 1 0,0 0 0,0 0 0,1 1 0,0-1 0,-1 0 0,1 1 0,1 0 0,-1-1 0,0 1 0,1 1 0,0-1 0,0 0 0,-1 1 0,2 0 0,-1 0 0,0 0 0,0 0 0,0 1 0,1 0 0,-1 0 0,8-1 0,-4-1 3,-1 1-11,1 0 1,-1 0-1,0 1 0,1 0 1,-1 0-1,1 1 1,0-1-1,-1 2 1,15 1-1,-19-1-22,0 0 1,0 0-1,0 1 0,0-1 1,0 1-1,-1 0 0,1-1 1,0 1-1,-1 0 0,1 1 1,-1-1-1,0 0 0,0 1 1,0-1-1,0 1 0,0 0 1,-1-1-1,1 1 0,-1 0 1,1 0-1,-1 0 0,0 0 1,0 0-1,0 6 0,2 2 2,-1 1 0,0-1 0,-1 1-1,-1 22 1,0-29 68,-1 0-1,1 0 1,-1 0 0,0 0-1,0-1 1,-1 1-1,0 0 1,0-1 0,0 1-1,0-1 1,0 0-1,-1 0 1,-6 8 0,7-9-48,0-1 1,0 0-1,-1 1 0,1-1 1,0 0-1,-1 0 0,0 0 1,1-1-1,-1 1 1,0-1-1,0 1 0,0-1 1,0 0-1,0 0 1,0 0-1,-6 0 0,21-1-146,35 0-185,59-7 0,-93 6 344,0-2 0,0 0-1,0 0 1,0-1 0,0 0 0,-1-1 0,1-1 0,-2 0-1,16-10 1,-26 16 10,0-1 1,-1 1-1,1-1 0,0 1 0,0-1 1,0 1-1,0-1 0,0 1 0,-1-1 1,1 0-1,0 1 0,-1-1 0,1 0 1,0 0-1,-1 0 0,1 0 0,-1 1 1,1-1-1,-1 0 0,0 0 0,1 0 0,-1 0 1,0 0-1,0 0 0,1 0 0,-1 0 1,0 0-1,0 0 0,0 0 0,0 0 1,0 0-1,-1 0 0,1 0 0,0 0 1,-1-2-1,-1 0 41,-1 1 0,0-1 0,1 1 0,-1 0 0,0-1 0,0 1 0,-1 1 0,-3-3 0,-17-12 16,23 16-185,1 0-189,0 0 254,1 0 0,0 0 0,-1 0 1,1 0-1,-1 1 0,1-1 0,0 0 1,-1 0-1,1 1 0,-1-1 0,1 1 0,-1-1 1,1 0-1,-1 1 0,0-1 0,1 1 1,-1-1-1,1 1 0,-1-1 0,0 1 0,1-1 1,-1 2-1,1 8 7,0 1 72,0-1 0,1 0 0,0 1 0,0-1 0,5 12 0,-5-18-16,1-1 0,-1 1 0,0 0 0,1-1 0,0 1 0,0-1 0,0 0 0,0 0 0,0 0 0,1-1 0,-1 1 0,1-1 0,0 1 0,-1-1 0,9 3 0,-6-3-114,1 0-1,-1-1 0,1 1 0,-1-1 1,1 0-1,0-1 0,0 0 0,7 0 1,-1-1-541,7 1-1133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7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89 72,'0'0'404,"0"0"-73,0 0 1,0 0-7,0 0 7,0 0-64,0 0 13,3-7 61,6-23 214,-7 23 28,-2 7-27,0 0 27,10-29 1630,-10 28-2226,0 1 0,0-1 0,0 0 0,0 1 0,0-1 0,0 1 0,0-1 1,0 0-1,1 1 0,-1-1 0,0 1 0,0-1 0,1 1 0,-1-1 0,0 1 1,1-1-1,-1 1 0,1-1 0,-1 1 0,1-1 0,-1 1 0,0-1 0,1 1 1,0 0-1,-1 0 0,1-1 0,-1 1 0,1 0 0,-1 0 0,1-1 1,0 1-1,0 0 0,28 1-100,39 21 136,-57-18-77,14 3 51,-1-2 0,1-1 0,0-1 0,0-1 0,0-1 0,28-3 0,-8 1-1352,-44 7 354,1-3-1145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8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35 520,'0'0'1124,"0"0"-566,0 0-307,0-5-131,0-21 1271,0 23 184,0 20-3844,0-12-817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29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84 1224,'0'0'566,"0"0"-238,0 0 63,0 0 31,0 0-156,0 0 42,5-14 211,15-42 179,-15 42-43,-5 14-112,0 0-75,0 0-228,0 0-224,0 5-25,-1 1-1,0-1 1,0 0-1,0 0 0,0 0 1,-3 6-1,-5 15-83,3-12-99,1 1 1,0 0-1,1 0 1,1 1 0,1-1-1,-2 24 1,5-38 165,-1 0 0,1 0 0,0 0 0,-1 0-1,1 0 1,0 0 0,-1 0 0,1 0 0,0 0 0,0-1 0,0 1 0,0 0 0,0-1 0,-1 1 0,1-1 0,1 1 0,-1-1 0,0 1 0,0-1-1,0 1 1,0-1 0,0 0 0,0 0 0,2 0 0,40 7-336,-28-5 425,4 1-50,0 1-1,-1 0 1,0 2 0,0 0 0,26 13-1,-39-16 28,0 0-1,-1 0 1,1 0-1,-1 1 1,0-1-1,0 1 1,0 0-1,-1 0 1,1 1-1,-1-1 1,0 1-1,0 0 1,-1 0-1,1 0 1,-1 0-1,0 0 1,-1 0-1,1 0 1,-1 1-1,0-1 1,0 1-1,-1-1 1,0 11-1,1-12 61,-2 0 1,1 1-1,0-1 0,-1 0 1,0 1-1,0-1 0,0 0 0,0 0 1,-1 0-1,0 0 0,1 0 1,-2 0-1,1 0 0,0-1 1,-1 1-1,1-1 0,-1 1 0,0-1 1,0 0-1,-1 0 0,1-1 1,-1 1-1,1-1 0,-1 1 1,0-1-1,0 0 0,0 0 0,0-1 1,0 1-1,0-1 0,0 0 1,-8 1-1,1-1-72,0 0 0,1 0 0,-1-1 0,0-1 0,1 1 0,-1-2 0,1 0 0,-1 0 0,1-1 0,0 0 0,0 0 0,-17-9 0,21 8-110,-43-27-255,47 29 238,0 1-1,0-1 1,0 0-1,0 0 1,0 0-1,0 0 1,1-1 0,-1 1-1,1 0 1,0-1-1,-1 1 1,1-1-1,0 1 1,0-1-1,1 1 1,-1-1 0,1 0-1,-1-2 1,1 4-575,21-3-2580,-10 2 1527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0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48 200,'0'0'1662,"0"0"-842,0 0-297,0 0 70,0 0-35,0 0-101,-5-5-40,3 4-328,-1-1 43,-1-1-1,1 0 1,0 0 0,-1 0 0,1 0-1,1-1 1,-1 1 0,0-1 0,1 1-1,-3-7 1,5 9 89,0 1-66,0 0-35,26 10-308,-21-8 174,12 4-95,0-1 0,0 0 0,1-2 1,0 0-1,-1-1 0,1-1 1,0 0-1,0-2 0,25-3 1,-43 4 96,0 0 1,0 0 0,0 0-1,0 0 1,1 0 0,-1 0-1,0 0 1,0 0 0,0 0-1,0 0 1,0 0 0,0 0-1,0 0 1,1 0 0,-1 0-1,0 0 1,0 0 0,0 0-1,0 0 1,0 0 0,0 0-1,0 0 1,1 0 0,-1 1-1,0-1 1,0 0 0,0 0-1,0 0 1,0 0 0,0 0-1,0 0 1,0 0 0,0 0-1,0 0 1,0 1 0,1-1-1,-1 0 1,0 0 0,0 0-1,0 0 1,0 0-1,0 0 1,0 0 0,0 1-1,0-1 1,0 0 0,0 0-1,0 0 1,0 0 0,0 0-1,0 0 1,0 1 0,0-1-1,0 0 1,-1 0 0,1 0-1,0 0 1,0 0 0,0 0-1,0 0 1,0 0 0,0 1-1,0-1 1,0 0 0,0 0-1,0 0 1,0 0 0,-1 0-1,1 1-59,0-1 0,0 1 0,-1-1 1,1 1-1,0 0 0,0-1 0,0 1 0,0 0 0,0-1 0,0 1 0,0 0 0,0-1 0,0 1 0,0 0 0,0-1 0,0 1 0,0-1 0,0 1 0,1 0 0,-1-1 0,0 1 0,1-1 0,-1 1 0,0 0 0,1-1 0,-1 1 0,0-1 0,2 1 0,4 4-743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1.2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 43 1176,'0'0'1131,"0"0"-405,0 0 52,0 0 140,0 0-131,0 0-242,-6-2-281,-4-2-223,0 0-1,0 1 1,-1 0-1,1 1 1,-1 0-1,1 0 0,-19 1 1,23 1-42,1 1 0,0-1 0,0 1 0,-1 0 0,1 0 0,0 1 1,0-1-1,0 1 0,0 0 0,1 1 0,-1-1 0,0 1 0,1 0 0,0 0 0,0 0 0,0 1 0,0 0 1,0-1-1,-4 7 0,6-7-4,-1 0 1,1 1 0,-1 0 0,1-1-1,0 1 1,0 0 0,1 0-1,-1 0 1,1 0 0,0 0-1,0 0 1,0 0 0,1 0-1,-1 0 1,1 5 0,1-6-17,0 1 1,0-1-1,0 0 0,0 1 1,1-1-1,-1 0 1,1 0-1,0 0 1,0 0-1,0 0 0,0 0 1,0-1-1,1 1 1,-1-1-1,1 1 0,0-1 1,-1 0-1,4 2 1,38 25-136,-12-9-115,39 34 1,-64-49 215,0 1 0,-1 1 0,1-1 1,-2 1-1,1 0 0,-1 1 1,0-1-1,0 1 0,-1 0 0,0 0 1,3 10-1,-6-14 112,0 0 1,0 0-1,-1 1 1,1-1-1,-1 0 1,0 0-1,0 0 0,0 1 1,-1-1-1,0 0 1,1 0-1,-2 0 0,1 0 1,0 0-1,-1 0 1,0 0-1,1 0 1,-2 0-1,1-1 0,0 1 1,-1-1-1,1 0 1,-1 1-1,0-1 1,-4 3-1,-4 2 70,1-1 1,-1 0-1,0 0 0,-1-1 0,1 0 1,-1-1-1,-14 4 0,21-7-132,0-1 1,1 1-1,-1-1 0,0 1 0,0-2 0,0 1 0,0 0 0,-1-1 1,1 0-1,0 0 0,0-1 0,0 1 0,0-1 0,0 0 0,0-1 1,0 1-1,1-1 0,-1 0 0,0 0 0,1 0 0,-1-1 0,1 1 1,0-1-1,0 0 0,0-1 0,0 1 0,1-1 0,-1 1 1,1-1-1,0 0 0,0 0 0,0-1 0,0 1 0,1 0 0,0-1 1,0 0-1,0 0 0,1 1 0,-1-1 0,1 0 0,0 0 0,1 0 1,-1 0-1,1 0 0,0 0 0,0-6 0,1 3-51,0 1 0,0-1 0,1 1 0,0-1 0,0 1-1,0 0 1,1 0 0,0 0 0,1 0 0,-1 1 0,1-1 0,1 1 0,-1 0-1,1 0 1,0 1 0,10-10 0,10-6-107,1 1 0,45-28 0,-41 29-40,-4 3 46,-13 8-31,1 0 1,-1-2 0,13-11 0,-23 18 170,0 0 0,0 0 0,0 0 0,-1-1 0,0 1 1,1-1-1,-1 1 0,0-1 0,-1 0 0,1 1 0,-1-1 0,0 0 0,0 0 1,0 0-1,0 0 0,0-8 0,-5 6 137,0 0 0,0 1 0,-1-1 0,1 1 0,-1 0 0,0 1 0,-1-1 0,1 1 0,-1 0 0,0 0 0,-8-3 0,9 6-459,-1 0 0,1 0-1,-1 1 1,1-1 0,-1 1-1,-10 2 1,13-2-106,-10 2-2164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2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7 824,'0'0'1158,"0"0"-630,0 0-145,0 0 157,0 0-139,0 0-185,-12 0-89,-46 2 296,58-2-299,0 0 8,0 0 66,0 0 26,0 0-35,0 0-25,29-4-599,-28 4 412,25-3-483,-1 2 0,1 1 1,-1 0-1,28 6 1,-50-6 478,0 1 0,0 0 1,-1 1-1,1-1 1,0 0-1,0 1 1,-1-1-1,1 1 0,-1 0 1,0 0-1,1 0 1,-1 0-1,0 0 1,0 1-1,0-1 0,0 1 1,1 3-1,0 0 68,0-1 1,-1 2-1,0-1 0,0 0 1,0 0-1,-1 1 0,2 12 1,-3-8 85,0 0 0,0 1 1,-1-1-1,0 0 0,-1 0 1,0 0-1,-1 0 0,0 0 1,-6 13-1,0-8-25,-1 0 1,-1-1-1,0-1 0,-1 0 1,0-1-1,-1 0 0,0 0 0,-2-2 1,1 1-1,-1-2 0,-1 0 0,0-1 1,0-1-1,0 0 0,-1-1 1,-1-1-1,1 0 0,-1-2 0,0 0 1,0-1-1,0 0 0,0-2 1,0 0-1,-1-1 0,-27-4 0,41 3-165,1 0-1,0-1 1,-1 1-1,1-1 0,0 0 1,0 0-1,0 0 1,-6-6-1,9 8 35,0-1 0,0 0-1,0 0 1,-1 1 0,1-1 0,0 0 0,1 0-1,-1 0 1,0 0 0,0 0 0,0 0-1,1-1 1,-1 1 0,0 0 0,1 0 0,-1 0-1,1-1 1,-1 1 0,1 0 0,0-1-1,0 1 1,-1 0 0,1-1 0,0 1 0,0 0-1,0-1 1,1 1 0,-1 0 0,0-1 0,0 1-1,1 0 1,-1 0 0,1-2 0,1 1-1,0 1 0,-1 0 0,1-1 0,0 1 0,0 0 0,0 0 0,0 0 0,0 0 0,0 0 0,0 1 0,1-1 0,-1 1 0,0-1-1,0 1 1,5 0 0,41-1-73,-38 1 81,10-1 11,0 0 0,0 2 0,0 0-1,0 2 1,0 0 0,-1 1 0,0 1 0,1 1-1,31 14 1,-36-14 4,1-1-1,0-1 0,0 0 1,0-1-1,1-1 0,-1 0 1,1-1-1,-1-1 1,30-4-1,10 3 12,-56 1 19,0 0 124,0 0 245,-18 0-262,15 2-1183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2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 3209,'0'0'784,"0"0"-536,0 0 232,0 0-16,0 0 40,0 0-16,0 0 128,0 48-7,0-27-17,0 2-376,-2 2-96,-10 2-120,3 3-184,-3-1-360,5 3-425,2-7-767,5-11-3161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3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31 3089,'0'0'373,"0"0"-249,0 0-155,0 0-149,0 0 15,5-5 18,17-12 166,-14 8 4296,-11 18-4373,-7 58 198,-19 166 416,18-135-534,5-62-946,0 49 0,10-84-1260,8-1-233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09:34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25 1088,'0'0'1726,"0"0"-705,0 0-338,0 0 60,0 0-120,0 0-120,-8-21 1414,-4 20-1895,0-1-1,0 2 0,0-1 0,0 2 1,-14 1-1,11-1 1,10 0-26,0 0 0,1 1 0,-1-1 0,1 1 0,-1 0 0,1 0 0,0 1 0,0-1 0,0 1 0,0 0 0,0 0 0,-6 7 0,-42 49 12,40-44-8,4-5 22,1 0 1,0 1 0,1-1-1,1 1 1,0 1-1,0-1 1,1 1 0,0 0-1,1 0 1,1 0-1,0 0 1,0 1 0,1-1-1,1 0 1,0 1-1,0-1 1,2 1 0,3 16-1,-4-24-28,1 0 0,0 1 1,0-1-1,0 0 0,1 0 0,-1 0 0,1 0 0,1-1 0,-1 1 0,1-1 1,-1 0-1,1 0 0,0 0 0,1 0 0,-1-1 0,1 1 0,-1-1 0,1-1 1,0 1-1,0-1 0,1 1 0,-1-1 0,0-1 0,1 1 0,-1-1 0,1 0 1,-1 0-1,11 0 0,-8-1-1,1 0 0,-1 0 0,1 0 0,-1-1 0,1 0 0,-1-1 0,0 0 0,0 0 0,1-1 0,-2 0 0,1-1 0,0 1 0,-1-2 0,1 1 0,-1-1 0,0 0 0,-1 0 0,12-12 0,-18 17 20,1-1-1,-1 1 0,1-1 0,-1 0 0,0 1 0,0-1 0,1 1 0,-1-1 0,0 0 0,0 1 0,0-1 0,1 0 0,-1 1 0,0-1 0,0 0 0,0 0 0,0 1 0,0-1 0,0 0 0,-1 1 0,1-1 0,0 0 0,0 1 0,0-1 0,-1 0 0,1 1 0,0-1 0,-1 1 0,1-1 0,0 0 0,-1 1 0,1-1 0,-1 1 0,1-1 0,-1 1 0,1 0 0,-1-1 0,1 1 0,-1-1 0,0 1 0,0-1 0,-34-15 38,25 11-56,2 1-123,-1 0 0,1 1 1,-1-1-1,0 2 0,-16-4 0,23 6 119,-1 0-1,1-1 0,0 1 0,0 1 0,-1-1 1,1 0-1,0 1 0,0-1 0,0 1 0,-1-1 1,1 1-1,0 0 0,0 0 0,0 0 0,0 0 1,0 1-1,1-1 0,-1 0 0,0 1 0,0-1 1,1 1-1,-1 0 0,1-1 0,0 1 0,-1 0 0,1 0 1,0 0-1,-2 4 0,-3 10 80,0 0-1,0 0 1,2 0-1,0 1 1,-4 33 0,7-39-257,1-1 0,0 1 0,0 0 1,1-1-1,0 1 0,1 0 0,0-1 1,1 0-1,0 0 0,8 16 0,11 10-4437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1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0 769 1408,'0'0'904,"0"0"-519,0 0-140,0 0 59,0 0-53,0 0-33,0 0-21,0 0 96,0 0-12,0 0 7,0 0 12,0 0 62,0 0-9,0 0-15,0 0-12,0 0-100,0 0-17,0 0-21,0 0 12,0 0-74,0 0-38,0 0-64,0 0-8,0 0 24,10-24 320,18-19-220,-1-2 1,-3-1-1,-2 0 1,-2-2 0,-2-1-1,20-83 1,21-75 223,-53 194-418,1 0 0,-1 1 0,2-1 0,12-14 0,13-23 393,-33 50-92,0 0-47,0 0-39,0 0-123,-2 19-105,-1 0 0,0 0 1,-2 0-1,-12 35 0,2-11 57,-36 116 95,-7-2 0,-87 167-1,123-273-156,22-50-194,0-1-170,0-4-64,2-34-1237,0 17-98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5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10 2969,'0'0'1339,"0"0"-477,0 0-321,0 0-283,0 0-91,0 0-36,-2-4-95,2 4-41,0 0 1,0-1-1,0 1 1,0 0-1,0 0 1,0 0-1,0-1 1,0 1-1,0 0 1,0 0-1,0 0 1,0 0-1,0-1 1,0 1-1,0 0 1,0 0-1,0 0 1,-1 0-1,1 0 1,0-1-1,0 1 1,0 0-1,0 0 1,0 0-1,0 0 1,-1 0-1,1 0 1,0-1-1,0 1 1,0 0-1,0 0 1,-1 0-1,1 0 1,0 0-1,0 0 1,0 0-1,0 0 1,-1 0-1,1 0 1,0 0-1,0 0 1,0 0-1,0 0 1,-1 0-1,1 0 1,0 0-1,0 0 1,0 0-1,-1 0 1,1 0-1,0 0 1,0 0-1,0 1 1,0-1-1,0 0 1,-1 0-1,1 0 1,0 0-1,0 0 1,0 0-1,0 1 1,0-1-1,0 0 1,-1 0-1,1 0 1,0 0-1,0 1 1,-4 22-121,2 57 167,2-38-3,-2 271-132,1-294-141,0 0 0,-1 0 0,-1-1-1,-1 1 1,-1-1 0,0 0 0,-1 0 0,-9 17 0,-6 9-1223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2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38 3265,'0'0'1264,"0"0"-705,0 0-261,0 0 116,0 0-63,0 0-158,0-1-151,-1 0 1,1 0-1,0 0 1,0 0-1,1 0 1,-1 0-1,0 0 1,0 0-1,0 0 1,1 0-1,-1 0 1,0 0-1,1 0 1,-1 1-1,1-1 0,-1 0 1,1 0-1,0-1 1,14-3-50,-1 1 1,1 1-1,-1 0 0,1 1 1,0 1-1,26 0 0,-39 1 4,0 1 0,0-1 0,0 1 0,-1-1 0,1 1-1,0 0 1,-1-1 0,1 1 0,0 0 0,-1 0 0,1 0 0,-1 0 0,1 1-1,-1-1 1,0 0 0,1 1 0,-1-1 0,0 1 0,0-1 0,0 1 0,0-1-1,0 1 1,-1 0 0,1-1 0,0 1 0,-1 0 0,1 0 0,-1-1-1,0 1 1,1 3 0,4 64 258,-5-61-205,-1-1-7,0-1-1,0 1 0,-1 0 0,0-1 1,0 1-1,-1-1 0,1 1 1,-1-1-1,-1 0 0,1 0 1,-1-1-1,0 1 0,0-1 1,-1 0-1,1 0 0,-1 0 1,0 0-1,-1-1 0,1 0 0,-9 5 1,-14 8 108,-1-1 0,-57 23 0,81-37-159,-12 5 13,0-1 1,-1-1-1,0 0 0,-29 3 1,46-8-9,1 1 1,0-1 0,-1 0 0,1-1 0,0 1-1,-1 0 1,1 0 0,0 0 0,-1 0 0,1 0 0,0 0-1,-1 0 1,1 0 0,0-1 0,-1 1 0,1 0-1,0 0 1,0 0 0,-1-1 0,1 1 0,0 0 0,0 0-1,0-1 1,-1 1 0,1 0 0,0 0 0,0-1-1,0 1 1,0 0 0,-1-1 0,1 1 0,0 0-1,0-1 1,0 1 0,0 0 0,0-1 0,0 1 0,0 0-1,0-1 1,0 1 0,0 0 0,0-1 0,0 1-1,0 0 1,0-1 0,0 1 0,1 0 0,-1-1 0,0 1-1,0 0 1,0 0 0,0-1 0,1 1 0,-1 0-1,0 0 1,0-1 0,0 1 0,1 0 0,-1 0 0,0-1-1,1 1 1,-1 0 0,0 0 0,0 0 0,1-1-1,6-4-9,0-1 0,0 1 0,0 0 0,1 1-1,0 0 1,0 0 0,0 1 0,0 0-1,0 0 1,1 0 0,-1 1 0,16-1-1,14-1-38,57 1 0,-80 2 48,-8 1-27,0 0 0,-1 0-1,1 0 1,0 1 0,0 0 0,-1 0 0,8 3 0,-12-3 28,-1 0 0,1 0 0,0 0 0,0 0 0,-1 0-1,1 1 1,-1-1 0,1 1 0,-1-1 0,1 1 0,-1 0 0,0 0 0,0-1 0,0 1 0,0 0 0,0 0-1,0 0 1,-1 0 0,1 0 0,0 0 0,-1 0 0,0 0 0,1 0 0,-1 0 0,0 1 0,0-1-1,-1 3 1,1 9 38,-1-1-1,0 1 0,-1 0 0,0 0 0,-1-1 1,-1 0-1,0 0 0,-1 0 0,-1 0 1,1 0-1,-2-1 0,0 0 0,0-1 0,-1 1 1,-1-1-1,-11 11 0,9-11 56,0-1 0,-1-1 0,0 1 0,-1-2 0,0 0 0,0 0 0,0-1 0,-1-1 0,-17 5 0,19-7-8,0 0 1,-1-1-1,1-1 0,-1 0 0,1-1 0,-1 0 1,0-1-1,1 0 0,-1-1 0,1 0 0,-19-5 1,28 5-119,-1-1 1,0 0-1,1 0 1,-1 0-1,1 0 1,0 0-1,0-1 1,0 1-1,0-1 1,0 0 0,1 0-1,-1 0 1,1 0-1,0-1 1,0 1-1,0-1 1,0 1-1,0-1 1,1 1 0,0-1-1,-1 0 1,2 0-1,-1 0 1,0 0-1,1 0 1,-1 0-1,1 0 1,0 0-1,1-4 1,-1 7-603,0 1-194,17 25-1707,-6-8 799,1-2-1266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3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 0 960,'0'0'1090,"0"0"-539,0 0-105,0 0 86,0 0-159,0 0-171,-9 3 130,-4 0-727,-11 3 2850,47-3-1401,-13-3-1048,-5-1-15,1 1 1,-1 0 0,0 1 0,1-1-1,-1 1 1,0 0 0,9 3-1,-12-3 7,0 1-1,0-1 0,0 1 0,0-1 1,0 1-1,0 0 0,-1-1 0,1 1 1,-1 0-1,1 0 0,-1 1 0,0-1 1,0 0-1,0 0 0,0 0 0,0 1 1,0-1-1,-1 0 0,1 1 0,-1 3 1,2 1 14,-1 1 1,1 0 0,-2-1 0,1 1 0,-1 0 0,-1 0 0,1 0-1,-1-1 1,-1 1 0,1 0 0,-2-1 0,1 1 0,-1-1 0,0 0 0,0 0-1,0 0 1,-1 0 0,-9 12 0,3-9 27,0 1 1,-1-1 0,0-1-1,0 1 1,-1-2-1,0 0 1,-1 0-1,0-2 1,-17 8-1,-30 10 216,45-21-76,41-19-260,-18 11 73,1 0-1,0 1 1,1 0-1,-1 0 1,1 1-1,-1 1 1,1-1-1,0 2 1,0-1-1,0 1 1,0 1-1,20 1 1,-28 0-7,0 0 1,0 0-1,0 0 0,0 0 1,1 0-1,-1 0 1,-1 1-1,1-1 1,0 1-1,0-1 0,-1 1 1,1 0-1,0-1 1,-1 1-1,0 0 1,1 0-1,-1 0 0,0 0 1,0 1-1,0-1 1,-1 0-1,1 0 0,0 1 1,-1-1-1,1 0 1,-1 4-1,2 10-28,0 0 0,-2 28 0,0-30 52,0-6 9,0 0 0,-1 0 0,0 0 0,0 0 0,-1 0 0,0 0 0,0 0 0,-1-1 0,0 1 0,0-1 0,-1 1 0,1-1 0,-2 0 0,1-1 0,-1 1 0,0-1 0,-1 0 0,1 0 0,-1-1-1,0 1 1,-11 6 0,3-2 49,0-1 0,0 0-1,-1-1 1,0-1-1,0 0 1,-1-1-1,0-1 1,0-1-1,0 0 1,-1-1-1,1 0 1,-1-1 0,1-1-1,-1-1 1,0-1-1,-27-3 1,41 3-73,0 0 1,-1-1 0,1 1 0,0-1-1,0 1 1,0-1 0,0 0-1,0 0 1,0 0 0,0 0 0,1-1-1,-1 1 1,1-1 0,0 0 0,-1 1-1,1-1 1,1 0 0,-1 0-1,0 0 1,1-1 0,-1 1 0,1 0-1,0-1 1,0 1 0,0 0-1,1-1 1,-1 1 0,1-7 0,44 6-1509,151 3-3322,-169 1 3330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4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0 348 464,'0'0'1606,"0"0"-829,11-21-349,-2 6-359,15-29 466,-2 0 1,19-56-1,-32 63-326,-8 28-135,1 0 0,1 0-1,-1 0 1,1 0-1,1 0 1,7-15 0,-11 24-76,0 0 1,0-1 0,1 1 0,-1-1 0,0 1 0,0-1-1,0 1 1,0 0 0,1-1 0,-1 1 0,0-1 0,0 1 0,1 0-1,-1-1 1,0 1 0,1 0 0,-1-1 0,0 1 0,1 0-1,-1 0 1,1-1 0,-1 1 0,0 0 0,1 0 0,-1 0 0,1 0-1,-1-1 1,1 1 0,-1 0 0,1 0 0,-1 0 0,1 0-1,-1 0 1,0 0 0,1 0 0,-1 0 0,1 0 0,-1 0 0,1 1-1,-1-1 1,1 0 0,-1 0 0,0 0 0,1 0 0,-1 1-1,1-1 1,-1 0 0,0 1 0,1-1 0,-1 0 0,0 0 0,1 1-1,-1-1 1,0 1 0,1-1 0,-1 0 0,0 1 0,0-1-1,0 1 1,1-1 0,-1 0 0,0 1 0,0-1 0,0 1 0,0-1-1,0 1 1,0 0 0,5 31 634,-7-19-529,0 0 0,-1-1 0,-1 1 0,0-1-1,-1 0 1,0 0 0,-13 22 0,-7 18 184,14-27-166,-11 29 192,21-50-291,-1-1-1,1 1 0,1-1 0,-1 1 1,1-1-1,-1 1 0,1-1 0,0 1 1,0-1-1,1 1 0,-1 0 0,2 4 1,-1-7-20,0 0 0,0 0 1,0 0-1,0 0 0,0-1 0,0 1 1,0 0-1,0-1 0,0 1 1,1-1-1,-1 1 0,0-1 0,0 1 1,1-1-1,-1 0 0,0 0 1,1 0-1,-1 0 0,2 0 0,33 1 71,-28-1-39,18-1-189,1-1 0,34-7 0,-56 11-4124,-5-1 3911,2 4-1646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4.7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96 193 2657,'0'0'490,"0"0"-223,0 0 28,3-21 10,3-6-146,1-7 394,-2 1-1,2-44 1,-7 76-180,0 10-261,-3 41 85,-3 0 0,-2-1 1,-2 0-1,-24 72 0,18-73-355,3 0-1,2 1 0,2 1 1,-4 75-1,13-124 81,-1 0-1,1 0 1,0 0-1,0 0 1,0 0-1,0 0 1,0 1-1,0-1 1,0 0-1,1 0 1,-1 0-1,0 0 0,1 0 1,-1 0-1,0 0 1,1 0-1,-1 0 1,1 0-1,0-1 1,-1 1-1,1 0 1,0 0-1,-1 0 1,1-1-1,0 1 1,0 0-1,0-1 1,-1 1-1,1 0 0,0-1 1,0 1-1,0-1 1,0 0-1,0 1 1,0-1-1,0 0 1,0 0-1,0 1 1,0-1-1,1 0 1,-1 0-1,0 0 1,2-1-1,15 2-2279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409 33 368,'0'0'1842,"0"0"-826,0 0-387,0 0 126,0 0-87,0 0-110,-7-21 1256,4 19-1755,-1 1 0,1-1 0,-1 1 0,0-1 0,1 1-1,-1 0 1,0 1 0,0-1 0,1 1 0,-1-1 0,0 1 0,-5 1 0,-47 4-103,42-2 43,1 1-1,1 1 0,-1 0 1,1 1-1,0 0 0,0 1 1,1 0-1,0 1 0,0 0 0,1 1 1,0 0-1,0 1 0,1 0 1,-9 13-1,2-3 14,2 1 0,1 0 0,0 1 0,2 1 0,0 0 0,-12 41 0,19-52 16,2 0 0,-1 0 0,1 0-1,1 0 1,0 0 0,1 0 0,0 0 0,1 0-1,4 24 1,-4-32-40,0 1 0,1 0 0,0-1-1,0 1 1,0-1 0,0 0 0,1 0-1,0 0 1,0 0 0,0 0 0,0 0-1,0-1 1,1 0 0,-1 1 0,1-1 0,0-1-1,0 1 1,0 0 0,1-1 0,-1 0-1,1 0 1,-1 0 0,1-1 0,-1 1 0,1-1-1,9 1 1,-2-1 5,-1 1-1,1-2 1,0 1-1,-1-2 1,1 0-1,0 0 1,-1-1 0,1 0-1,-1-1 1,0 0-1,13-6 1,-18 6 7,-1 0 0,0 0 0,0-1 1,0 1-1,0-1 0,-1 0 0,0 0 0,1 0 1,-2-1-1,1 0 0,0 1 0,-1-1 1,0-1-1,0 1 0,0 0 0,-1-1 1,0 1-1,0-1 0,0 0 0,-1 0 0,0 0 1,0 0-1,0-8 0,0 10-31,-1 0 1,0 0-1,0 0 0,0-1 0,0 1 0,-1 0 0,0 0 1,1 0-1,-2 0 0,1 0 0,0 0 0,-1 0 1,0 1-1,0-1 0,-4-6 0,3 7-23,-1-1 0,0 0 0,0 1 0,-1 0 1,1 0-1,-1 0 0,0 1 0,1 0 0,-1 0 0,0 0 0,-11-3 0,10 4 14,0-1 1,-1 1 0,1 1-1,-1-1 1,1 1-1,-1 0 1,1 0-1,-1 1 1,1 0-1,-1 0 1,1 1-1,0-1 1,0 2 0,-1-1-1,1 0 1,1 1-1,-1 0 1,0 1-1,1-1 1,-1 1-1,1 0 1,0 0 0,1 1-1,-1-1 1,1 1-1,0 0 1,0 1-1,0-1 1,-3 8-1,0-2-2,1 1 0,0-1-1,1 2 1,0-1 0,1 0-1,0 1 1,1 0 0,1 0-1,0 0 1,0 0 0,2 0-1,-1 1 1,4 21-1,10 2-1550,9-9-2160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6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 3145,'0'0'1608,"0"0"-1136,0 0-384,0 0 56,0 0-8,0 0 96,0 0 208,3 21 144,-3-2 17,0 2-9,-5 6-304,-6 0-144,-3 5-96,-3 1-48,-11 11-192,7-8-928,0-7-1417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6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298 17 592,'0'0'1416,"0"0"-502,0 0-255,0 0-199,0 0-13,0 0 105,-7-16 909,1 17-1436,-1 0 0,1 0 0,0 1-1,0 0 1,0 0 0,1 0 0,-1 1 0,0 0-1,1 0 1,0 0 0,0 1 0,0 0-1,-7 7 1,-60 63 265,68-68-224,-11 12 26,1 1 0,1 0 0,1 0 0,0 1-1,2 1 1,0 0 0,1 0 0,2 1 0,0 0 0,1 1 0,1-1-1,2 1 1,0 0 0,1 0 0,1 28 0,2-49-104,0 0 0,0 0 0,0 0 1,0 0-1,0 0 0,0 0 0,1 0 1,-1-1-1,0 1 0,1 0 0,-1-1 0,1 1 1,0-1-1,0 0 0,-1 1 0,1-1 0,0 0 1,0 0-1,0 0 0,0-1 0,0 1 0,0 0 1,0-1-1,1 1 0,-1-1 0,0 0 0,0 0 1,0 0-1,4 0 0,8 1-96,0-1 0,0 0 0,19-3 0,-24 1 27,1 0-1,0-1 0,-1 0 1,0-1-1,0 0 0,0 0 1,0-1-1,0 0 0,14-11 0,-19 12 79,1 1-1,-1-1 0,0 0 1,0 0-1,0 0 0,-1-1 1,0 1-1,0-1 0,0 0 1,0 0-1,-1 0 0,1 0 1,-1 0-1,-1-1 0,1 1 1,-1-1-1,0 1 0,1-8 0,-2 9 24,0-1-1,-1 1 0,1 0 0,-1 0 0,0 1 0,0-1 0,0 0 0,-1 0 0,1 0 0,-1 1 0,0-1 0,0 1 0,0-1 0,-1 1 0,-2-4 0,3 5-18,0 0 0,0 0 0,-1 1 0,1-1 0,0 1 0,0-1 0,-1 1 0,1 0 0,-1 0 0,1 0 0,-1 0 0,0 1-1,1-1 1,-1 1 0,1-1 0,-1 1 0,0 0 0,0 0 0,1 0 0,-1 1 0,0-1 0,1 0 0,-1 1 0,-4 1 0,2 1-53,1-1 0,0 1 1,0 0-1,0 0 1,0 0-1,1 1 1,-1-1-1,1 1 0,0 0 1,0 0-1,0 0 1,1 0-1,-4 7 1,-26 61-164,27-57 214,1 0-1,0 0 1,1 1 0,-1 17-1,3-28-146,1-1 1,-1 1-1,1-1 0,0 1 1,1-1-1,-1 0 0,1 1 0,0-1 1,0 1-1,0-1 0,1 0 0,-1 0 1,1 0-1,0 0 0,0 0 1,1 0-1,-1 0 0,6 6 0,13 3-1967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7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1 416,'0'0'1379,"0"0"-448,0 0-278,0 0-66,0 0-25,0 0-52,-1 0-460,1 0-1,0 0 1,0 0-1,0 0 1,-1-1-1,1 1 0,0 0 1,-1 0-1,1 0 1,0 0-1,0 0 1,-1 0-1,1 0 1,0 0-1,0 0 0,-1 0 1,1 0-1,0 0 1,-1 0-1,1 0 1,0 0-1,0 0 1,-1 1-1,1-1 0,0 0 1,0 0-1,-1 0 1,1 0-1,0 0 1,0 1-1,0-1 1,-1 0-1,1 0 0,0 0 1,0 1-1,0-1 1,0 0-1,-1 0 1,1 0-1,0 1 1,-1 8 6,-1 3-37,1 0-1,0-1 0,1 1 1,0 0-1,0 0 0,4 13 1,-3-21-61,0-1 0,0 1 0,1-1 0,0 0 0,-1 1 0,1-1 0,0 0 0,1 0 0,-1 0 0,0-1 1,1 1-1,0 0 0,-1-1 0,1 0 0,0 0 0,0 0 0,0 0 0,1 0 0,-1 0 0,0-1 0,1 1 0,-1-1 1,1 0-1,5 1 0,4 0-38,-1 0 0,1-1 1,21 0-1,-34 42 787,-2 5-561,-1 0 0,-3 0 1,-2 0-1,-2-1 1,-2-1-1,-1 1 0,-26 53 1,-58 130-1094,96-229 275,1-5-2045,0-9 603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18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4033,'0'0'1595,"0"0"-600,0 0-163,0 0-44,0 0-162,0 0-232,5-1-255,286-2-464,-155 5-1740,-181 10 1732,24-6-793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21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57 1280,'0'0'1273,"0"0"-669,0 0-258,0 0 32,0 0-30,12-20 423,-5 8 3411,-7-12-4222,0 42-156,0 40-121,0-12 289,1 16-248,-2 1 0,-3 0-1,-18 91 1,11-88-3662,11-58 380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6.5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1 258 3105,'0'0'881,"0"0"-441,0 0-130,0 0-130,0 0-143,0 0-26,17-8 25,55-26 54,-64 31-63,1 0 0,-1 1 0,1 0-1,0 0 1,0 1 0,0 0 0,0 0-1,0 1 1,0 0 0,0 1-1,9 2 1,1-1-42,-13-2-50,1 2 1,-1-1-1,1 1 1,-1 0-1,1 0 1,-1 0-1,0 1 1,0 0-1,0 1 1,-1-1-1,1 1 1,-1 0-1,0 0 1,0 1-1,0-1 1,-1 1-1,1 0 1,4 8-1,-6-11 36,0 1-1,0-1 1,0 0 0,1 0-1,-1 0 1,1-1 0,-1 1-1,1-1 1,0 0 0,-1 0-1,1 0 1,5 1-1,10 0-104,-25-3 1036,-23-6-337,26 6-567,1 0 0,0 0 0,0 0 0,0 0 0,0 0 0,-1 1 0,1-1 1,0 1-1,0 0 0,-1 0 0,1 0 0,0 0 0,-1 0 0,1 0 0,0 0 0,0 1 0,-1 0 0,1-1 0,0 1 0,0 0 0,0 0 0,0 0 0,0 0 0,0 0 0,0 0 0,0 1 0,0-1 0,0 1 0,1-1 0,-1 1 0,-1 2 0,-3 5-18,1 1-1,0 0 0,1 0 1,0 0-1,1 1 0,0 0 0,0-1 1,1 1-1,1 0 0,0 0 0,0 0 1,2 18-1,0-29 25,0 1 1,0 0-1,0-1 1,0 1-1,0-1 0,0 1 1,1-1-1,-1 1 0,0-1 1,0 0-1,1 1 1,-1-1-1,0 0 0,0 0 1,1 0-1,-1 0 1,0 0-1,0-1 0,1 1 1,0 0-1,0-1 24,9 1 0,-1-2 0,1 1 1,-1-2-1,0 1 0,0-1 0,0-1 0,0 0 0,0 0 0,14-9 1,16-7 252,-37 19-299,0-1 0,0 1 0,0 0 0,0 1 0,1-1 0,-1 0 0,0 1 0,1 0 0,-1 0 0,0 0 0,1 0 0,-1 0 0,0 1 0,1 0 1,-1-1-1,0 1 0,0 0 0,4 2 0,4 3-24,-1 0 0,1 1 1,16 14-1,-21-15 39,1 0-1,0-1 1,-1 0-1,2-1 1,-1 1-1,0-1 1,1-1-1,0 0 1,8 3-1,1-4 22,-1-1 0,1-1 0,-1 0 0,1-1-1,-1-1 1,0-1 0,1 0 0,-1-1 0,-1 0 0,1-2 0,-1 0-1,0-1 1,0 0 0,23-15 0,-24 13 36,0-1-1,-1 0 1,0 0 0,-1-2 0,0 1-1,-1-2 1,0 1 0,0-1-1,-2-1 1,0 0 0,0 0-1,-2-1 1,1 0 0,7-24 0,-13 29-40,0 0 0,0 0 0,0 0 0,-2-1 0,1 1 0,-1 0 0,-1-1 0,0 1 0,0 0-1,-1 0 1,0 0 0,-1 0 0,-4-12 0,5 18-25,0-1-1,-1 1 1,1 0 0,-1 0-1,0 1 1,0-1-1,0 0 1,0 1-1,-1 0 1,1 0-1,-1 0 1,0 0-1,0 0 1,0 1-1,0 0 1,-1 0-1,1 0 1,-1 0-1,1 1 1,-1-1-1,1 1 1,-1 0-1,0 1 1,1-1-1,-1 1 1,0 0 0,0 0-1,1 0 1,-1 1-1,-5 1 1,6-1 1,0 0-1,1 1 1,-1-1 0,0 1 0,1 0 0,-1 0 0,1 1 0,-1-1 0,1 1 0,0-1 0,0 1 0,0 0 0,1 0 0,-1 0 0,-2 5 0,-34 56-160,33-53 127,-3 7 53,0 0 1,1 1-1,1 0 0,1 0 0,1 0 0,0 1 1,1-1-1,2 1 0,0 0 0,0 0 0,2 1 0,1-1 1,4 29-1,-2-41 0,0 1 1,0-1 0,1 0-1,0 0 1,0 0-1,1 0 1,0-1-1,0 1 1,1-1 0,0-1-1,0 1 1,1-1-1,0 0 1,0-1 0,0 1-1,0-1 1,1-1-1,0 1 1,0-1-1,0-1 1,1 0 0,-1 0-1,1 0 1,0-1-1,0 0 1,0-1-1,0 0 1,15-1 0,-3 1-84,-13 0-96,0-1 1,1 0 0,-1 0 0,0 0-1,0-1 1,0 0 0,1-1 0,-1 0-1,0 0 1,-1 0 0,1-1 0,0 0-1,11-7 1,-11 1-2250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22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1504,'0'0'1367,"0"0"-525,0 0-234,0 0 108,0 0-178,0 0-268,15-11-83,112-20-48,-101 23-150,0 0 0,1 2 0,0 1 0,0 1 0,1 1-1,39 2 1,-61 2-17,0 0-1,0 0 0,0 1 0,0 0 1,0 1-1,-1-1 0,1 1 0,-1 0 1,1 0-1,-1 1 0,0-1 1,0 1-1,-1 0 0,1 1 0,-1-1 1,0 1-1,0 0 0,0 0 1,-1 0-1,5 9 0,-6-11 41,-1 0 0,1 1 0,0 0 0,-1-1 1,0 1-1,0 0 0,0 0 0,0 0 0,-1 0 0,1 0 0,-1 0 0,0 0 0,0 0 0,0 0 1,-1 0-1,0 0 0,1-1 0,-1 1 0,-1 0 0,1 0 0,0-1 0,-1 1 0,0 0 0,0-1 0,0 0 1,0 1-1,-1-1 0,1 0 0,-1 0 0,0 0 0,1-1 0,-5 4 0,-16 10 115,-1-1 0,0-1-1,-1-2 1,0 0 0,-1-1-1,-1-2 1,-43 10 0,208-22-603,-136 3 473,23-4-204,0 1-1,0 2 0,0 1 0,0 0 0,31 6 0,-52-5 165,0 1 0,-1 0 0,1-1 0,0 1 0,-1 1 0,1-1 0,-1 0 0,0 1 0,0 0-1,0 0 1,0 0 0,0 0 0,0 0 0,-1 0 0,0 1 0,0-1 0,0 1 0,0 0 0,0 0 0,-1 0 0,1-1 0,-1 1 0,0 0 0,1 7 0,0 4 179,0 1 0,-1-1 0,-1 1 0,0 0 0,-3 19 0,2-30-59,0 0 0,-1 0 0,0 0 0,1 0 0,-1-1 0,-1 1 0,1 0 0,-1-1 0,0 0 0,0 0 1,0 0-1,0 0 0,-1 0 0,1-1 0,-1 1 0,0-1 0,0 0 0,-1 0 0,1-1 0,0 1 0,-1-1 0,0 0 0,1 0 0,-7 1 0,-5 2 132,-1 0-1,0-2 0,0 0 1,0-1-1,-31 1 1,27-3-183,-37-1 135,55 0-169,0 1 0,0-1 1,0 0-1,1 1 0,-1-1 1,0 0-1,0-1 0,1 1 0,-1 0 1,0-1-1,1 0 0,0 1 1,-1-1-1,1 0 0,0 0 0,-2-3 1,4 5-53,-1 0 0,1-1 0,0 1 0,-1-1 0,1 1 0,0 0 0,0-1 0,0 1 0,0-1 0,-1 1-1,1-1 1,0 1 0,0-1 0,0 1 0,0-1 0,0 1 0,0-1 0,0 1 0,0-1 0,0 1 0,1 0 0,-1-1 0,0 1 0,0-1 0,0 1 0,0-1 0,1 1 0,-1 0 0,0-1 0,0 1 0,1-1 0,-1 1 0,0 0 0,1-1 0,-1 1 0,0 0 0,1-1 0,-1 1 0,1 0 0,-1 0 0,0-1 0,1 1 0,-1 0 0,1 0 0,-1 0 0,1 0 0,-1 0 0,1-1 0,-1 1 0,1 0 0,-1 0 0,1 0 0,-1 0 0,0 0-1,1 1 1,-1-1 0,1 0 0,-1 0 0,1 0 0,41 0-1165,-32 1 327,11-1-639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22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506 91 3081,'0'0'749,"0"0"-214,0 0 157,0 0 83,0 0-170,0 0-263,-6-11-172,-19-37-115,22 45-41,0 0 0,0 0 0,-1 0 1,1 1-1,-1-1 0,1 1 0,-1 0 0,0 0 0,0 1 0,0-1 0,0 1 0,-1-1 1,1 1-1,0 1 0,0-1 0,-1 0 0,1 1 0,0 0 0,-1 0 0,-6 1 0,-1-1 0,-8 0-28,1 1 0,-1 0 1,0 2-1,0 0 1,1 1-1,-1 1 1,1 1-1,0 0 0,1 2 1,0 0-1,0 1 1,0 1-1,1 0 1,1 2-1,0 0 0,-25 24 1,37-33 0,1 1 0,0 0 0,0-1-1,0 1 1,0 0 0,1 0 0,0 1 0,0-1 0,0 0 0,0 1 0,0-1 0,1 1-1,0 0 1,0-1 0,0 1 0,1 0 0,0 0 0,0 0 0,0-1 0,0 1 0,2 7-1,0-6 23,0-1 0,0 0 0,0 1 0,1-1 0,0 0 0,0-1 0,0 1 0,1 0 0,-1-1 0,1 0-1,0 0 1,0 0 0,1 0 0,-1-1 0,1 1 0,0-1 0,8 4 0,5 0-34,1 0 1,0-1 0,0-1-1,0 0 1,1-2 0,-1 0-1,1-1 1,0-1 0,0-1-1,0-1 1,32-6 0,-45 6 16,-1 0 0,1 0 0,-1-1 0,1 0 0,-1-1 0,0 1 0,0-1 0,0 0 0,-1-1 0,1 1 0,-1-1 0,1 0 0,-1-1 0,0 1 0,-1-1 0,1 0 0,-1 0 0,0-1 0,0 1 0,-1-1 0,0 0 0,0 0 0,0 0 0,0 0 0,-1 0 0,0-1 0,-1 1 0,1-1 0,0-12 0,-2-30-119,1 49 104,0 0-1,-1-1 1,1 1-1,0 0 1,0 0-1,0-1 1,0 1-1,0 0 1,-1 0 0,1 0-1,0 0 1,0 0-1,0 0 1,0 0-1,0 0 1,0 0 0,-1 1-1,1-1 1,0 0-1,0 1 1,0-1-1,0 0 1,-1 1-1,1-1 1,1 2 0,1 3 19,0 1 0,0-1 0,0 1 1,-1 0-1,1 0 0,-2 0 0,1 0 1,-1 1-1,0-1 0,0 0 0,0 1 0,-1 11 1,-1-11 14,1 0 1,1 0-1,-1 0 1,1 0-1,1 0 0,-1-1 1,1 1-1,0 0 1,1-1-1,-1 1 1,1-1-1,4 6 1,-5-11-74,-1 0 1,1 0-1,-1 0 1,1 0-1,-1-1 1,1 1 0,0 0-1,-1-1 1,1 1-1,0-1 1,0 0-1,-1 0 1,1 0 0,0 0-1,0 0 1,-1 0-1,1 0 1,3-1-1,4 1-387,10 0-736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23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4001,'0'0'893,"0"0"-434,0 0-67,0 0-238,0 0-310,5-1 34,4 0 112,-1 0 29,-1 1-1,0-1 0,0 1 1,1 0-1,11 2 0,-16 1 48,-1 0-1,0 0 1,1 0-1,-1 0 1,0 0 0,-1 1-1,1-1 1,0 1-1,-1-1 1,0 1-1,2 6 1,2 4 37,66 146 317,-70-160-450,-1 1 0,0-1 1,1 1-1,-1-1 0,1 1 0,-1-1 1,0 0-1,1 1 0,-1-1 0,1 1 1,-1-1-1,1 0 0,-1 0 0,1 1 1,0-1-1,-1 0 0,1 0 1,-1 1-1,1-1 0,0 0 0,-1 0 1,1 0-1,-1 0 0,1 0 0,0 0 1,-1 0-1,1 0 0,0 0 0,-1 0 1,1-1-1,-1 1 0,1 0 0,-1 0 1,1 0-1,0-1 0,-1 1 0,1 0 1,-1-1-1,1 1 0,-1 0 0,1-1 1,-1 1-1,0-1 0,1 1 1,-1-1-1,1 1 0,-1-1 0,25-24-403,-9 4-34,0 0-1,-2-1 0,0-1 1,-1 0-1,15-40 1,55 185 3818,-76-116-3334,0 1 0,0-1 0,1-1 0,-1 0 1,1 0-1,1 0 0,-1-1 0,1 0 0,-1-1 0,1 0 0,17 4 1,-10-4-91,0-1 1,0 0-1,0-1 1,0-1-1,0-1 1,17-2-1,-6-5-587,-4-6-605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24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72 3089,'0'0'835,"0"0"-343,0 0-12,0 0-159,0 0-173,-2-3-159,-1-1 36,0 0 0,-1 1 0,1-1-1,-1 1 1,1 0 0,-1 0 0,0 0-1,0 1 1,-1 0 0,1-1 0,0 1-1,-1 1 1,1-1 0,-1 1 0,0-1-1,1 1 1,-1 1 0,0-1 0,0 1-1,1-1 1,-1 1 0,0 1 0,0-1-1,0 1 1,1 0 0,-1 0 0,0 0-1,1 1 1,-6 1 0,4 0-19,1-1 0,-1 1 0,1 0 0,0 1 0,-1-1 0,2 1 0,-1 0 0,0 0 0,1 0 0,0 1 0,0-1-1,0 1 1,0 0 0,1 1 0,0-1 0,0 0 0,0 1 0,1 0 0,0-1 0,0 1 0,0 0 0,1 0 0,-1 8 0,0 0 19,1-1 0,0 1-1,2 0 1,-1 0 0,6 25 0,-5-35-38,0 0 0,1 0 0,0 0 0,0 0 0,0 0 0,0-1 0,0 1 0,1-1 0,0 1 0,-1-1 0,1 0 0,0 0 0,1 0 0,-1-1 0,0 1 0,1-1 0,0 0 0,-1 0 0,1 0 0,0 0 0,0 0 0,0-1 0,5 1 0,6 2-50,1-1 0,-1-1 0,1 0 0,-1-2 0,1 1-1,0-2 1,0 0 0,-1-1 0,1 0 0,29-9 0,-26 4-6,0 0 0,0 0 0,-1-2 0,0 0 0,0-2 0,-1 0 1,31-25-1,-45 32 96,1 0 0,-1 0 0,0 0 1,0-1-1,0 1 0,0-1 1,-1 0-1,0 1 0,3-9 0,-4 12 15,-1 0 0,0-1 0,1 1-1,-1 0 1,0 0 0,0 0 0,0 0-1,0-1 1,0 1 0,0 0 0,0 0-1,0 0 1,0-1 0,0 1 0,-1 0-1,1 0 1,-1 0 0,1 0 0,-1 0-1,1 0 1,-1 0 0,1 0 0,-1 0-1,0 0 1,0 0 0,1 0 0,-1 0 0,0 0-1,0 1 1,0-1 0,0 0 0,0 1-1,0-1 1,0 1 0,0-1 0,0 1-1,0-1 1,-1 1 0,1 0 0,0-1-1,0 1 1,0 0 0,0 0 0,-1 0-1,1 0 1,0 0 0,0 0 0,0 0-1,-2 1 1,3 1-85,0 0 0,1 1 0,-1-1 0,1 0 0,-1 1 0,1-1 0,0 0 0,0 0 0,0 0 0,2 4 0,2 3 36,1-1 0,0 1 1,0-1-1,1 0 0,0 0 1,1-1-1,11 9 1,-13-12-10,1-1 0,-1 0 0,0 0 0,1 0 0,0-1 0,-1 0 0,1-1 0,0 1 0,0-1 0,0-1 1,0 1-1,7-1 0,-2-1 9,-1 0 1,1-1 0,-1 0 0,1-1-1,-1 0 1,0 0 0,0-1-1,-1-1 1,1 0 0,-1-1-1,0 1 1,0-2 0,-1 1 0,0-2-1,0 1 1,-1-1 0,14-17-1,-20 24 20,-1-1 0,0 0 0,0 1 0,0-1 0,0 0 0,0 0 0,0 0 0,-1 1 0,1-1 0,-1 0-1,1 0 1,-1 0 0,0 0 0,0 0 0,1 0 0,-1 0 0,-1 0 0,1 0 0,0 0 0,0 0 0,-2-2 0,1 0 14,-1 0 1,1 0 0,-1 1 0,-1-1 0,1 1 0,0 0 0,-1 0-1,1 0 1,-1 0 0,-3-3 0,-4-2-20,0 1-1,0 0 0,-1 0 1,0 1-1,0 1 1,-12-5-1,11 6-77,0 0 0,-1 1 0,1 1 0,-1 0 0,1 0 0,-1 1-1,1 1 1,-1 0 0,0 1 0,-14 3 0,22-3 50,0 0-1,0 0 1,0 1 0,1-1-1,-1 1 1,0 0 0,1 0-1,0 1 1,0-1-1,-1 1 1,1 0 0,1 0-1,-1 1 1,0-1 0,1 1-1,0-1 1,0 1 0,0 0-1,0 1 1,1-1-1,-1 0 1,1 1 0,0-1-1,0 1 1,1 0 0,-1-1-1,1 1 1,0 6 0,-1-5 40,2 0 1,-1 1 0,1-1 0,0 0-1,0 1 1,0-1 0,1 0 0,0 1 0,0-1-1,1 0 1,0 0 0,0 0 0,0 0-1,1 0 1,6 10 0,-5-12-16,0 0 0,1 0 0,-1 0-1,1 0 1,0 0 0,0-1 0,0 0 0,0 0 0,1-1-1,-1 1 1,1-1 0,0 0 0,0-1 0,0 1 0,0-1-1,11 0 1,6 1-31,1-1 0,-1-1-1,1-1 1,-1-1-1,0-1 1,0-1 0,0-1-1,0-2 1,29-11 0,-38 13-12,-1-1 0,0-1 0,0 0 1,-1 0-1,0-2 0,0 1 0,-1-1 1,0-1-1,0 0 0,-1-1 0,-1 0 1,0 0-1,0-1 0,-1 0 0,0-1 1,6-16-1,-11 23 163,-1-1 0,0 1 0,0-1 0,-1 1 1,0-1-1,1-8 0,-2 14-134,1 1 1,-1-1 0,0 1-1,1 0 1,-1-1-1,1 1 1,-1-1-1,1 1 1,-1 0-1,1 0 1,0-1-1,-1 1 1,1 0 0,-1 0-1,1-1 1,0 1-1,-1 0 1,1 0-1,0 0 1,-1 0-1,1 0 1,-1 0-1,1 0 1,0 0-1,-1 0 1,1 1 0,0-1-1,-1 0 1,1 0-1,-1 0 1,1 1-1,-1-1 1,1 0-1,0 1 1,-1-1-1,1 1 1,24 11-59,-12-1 59,-2 1 0,0 0 0,0 1-1,-1 0 1,0 1 0,-1 0 0,-1 0 0,0 1 0,8 25 0,-8-18 118,-1 1 0,-1 0 0,-1 0 0,-1 0 0,-1 1 0,-1 27 0,-5-47 1756,-4-9-1068,-4-8-448,10 10-315,-1 0-1,0 0 0,0 0 0,0 0 1,-1 1-1,1-1 0,-1 1 1,1 0-1,-1-1 0,0 1 0,0 1 1,0-1-1,0 0 0,-6-2 1,3 3-385,-1 0 1,0 0-1,1 0 1,-1 1-1,0 0 1,1 1-1,-7 0 1,-10 3-1376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42.4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0 419 328,'0'0'372,"0"0"39,0 0 68,0 0-107,0 0-123,0 0-53,0 0-37,0 0 21,0 0 51,0 0 42,0 0 28,0 0 88,0 0 127,0 0 28,0 0-100,19-17 1639,-10-7-1968,0 0 1,-2 0-1,0-1 0,-2 0 1,3-34-1,-2-129 977,-6 156-1202,0 31 98,0 1-39,0 0-58,0 0 26,0 0 12,0 0 5,0 0-20,0 0-50,0 34-240,3 33 379,20 106 0,-5-49 14,-5-38-2,-6-50-80,4 71-1,-9-95-192,0-4-3065,-2-8 506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42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4457,'0'0'968,"0"0"-648,0 0 16,0 0 336,0 0-151,0 0-257,0 0-80,0 0 104,0 0 104,0 0-160,0 0-120,0 0-112,0 0-56,0 0-224,0 0-320,3 0-545,-1 2-1031,-2 0-2225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43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1 438 5209,'0'0'940,"0"0"-524,0 0-190,0 0 146,0 0-57,0-30-223,3 17-29,0 0 0,0 0 0,-1-1 0,-1 1 0,-1-1 0,0 1 0,-3-27 0,1-7-54,4-152 1319,-2 198-1343,0-1 0,0 0-1,0 0 1,0 0-1,0 1 1,1-1 0,-1 0-1,1 0 1,-1 0-1,1 1 1,-1-1 0,1 0-1,0 1 1,1-3-1,-1 4 5,-1 0-1,1 0 0,0 0 0,-1 0 1,1 0-1,-1 0 0,1 0 1,0 0-1,-1 0 0,1 0 1,-1 0-1,1 0 0,-1 1 0,1-1 1,-1 0-1,1 0 0,-1 1 1,1-1-1,-1 0 0,1 1 0,-1-1 1,1 0-1,-1 1 0,0-1 1,1 1-1,-1-1 0,0 1 0,1-1 1,-1 1-1,0-1 0,1 1 1,-1-1-1,0 1 0,0-1 1,0 1-1,0 0 0,0-1 0,1 1 1,-1-1-1,0 1 0,-1 0 1,21 54 7,-4 0 1,19 105 0,-17-67-27,-10-68 67,0 8-4163,-8-29 2263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44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1672,'0'0'4065,"0"0"-3409,0 0-520,0 0 168,0 0-192,0 0-112,0 0-448,25-8 136,-18 6 184,-2 2 24,-3 0 0,-2 0-240,0 0-824,0 0-1601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0:45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57 142 432,'0'0'868,"0"0"282,0 0 206,0 0-81,0 0-272,0 0-306,-14-6 1137,13 0-1878,1 1-1,0-1 0,1 1 1,-1-1-1,1 1 0,0-1 1,1 1-1,-1 0 1,1-1-1,0 1 0,0 0 1,4-6-1,-2 7-4,0-1-1,0 1 1,1 0 0,-1 1-1,1-1 1,0 1 0,0 0-1,0 0 1,0 0 0,1 1-1,9-3 1,-7 1-7,1 1 1,0 1 0,-1-1-1,1 2 1,0-1-1,0 1 1,11 0-1,-18 1 43,1 0 1,-1 1-1,1-1 0,-1 0 1,1 1-1,-1 0 0,1 0 0,-1-1 1,0 1-1,1 1 0,-1-1 0,0 0 1,0 0-1,0 1 0,0-1 1,0 1-1,0 0 0,0 0 0,0 0 1,-1 0-1,1 0 0,-1 0 0,1 0 1,-1 0-1,0 0 0,0 1 1,0-1-1,0 1 0,0 2 0,4 15 43,-2 1-1,0 0 0,-2 0 1,0 0-1,-2 0 0,0 0 1,-7 36-1,5-44 28,-2 0-1,0 0 1,-1-1 0,0 0-1,-1 0 1,0 0 0,-1-1-1,0 0 1,-1 0-1,0-1 1,-16 14 0,-1-2 120,0-1 1,-1-1-1,-46 24 1,73-44-184,0 1 0,-1-1 1,1 0-1,0 0 1,-1 0-1,1 1 0,-1-1 1,1 0-1,0 0 0,-1 0 1,1 0-1,-1 0 0,1 0 1,0 0-1,-1 0 0,1 0 1,0 0-1,-1 0 0,1 0 1,-1 0-1,1 0 0,0 0 1,-1-1-1,1 1 1,-1 0-1,1 0 0,0 0 1,-1 0-1,1-1 0,0 1 1,-1 0-1,1 0 0,0-1 1,0 1-1,-1 0 0,1-1 1,0 1-1,0 0 0,0-1 1,-1 1-1,1 0 0,0-1 1,0 1-1,0-1 1,0 1-1,-3-30-212,3 22 188,1 0 1,0-1-1,1 1 0,0 0 0,3-11 1,-1 14 8,-1-1 1,1 1-1,-1 0 1,1 0-1,1 0 1,-1 0 0,1 1-1,0 0 1,0 0-1,0 0 1,0 1-1,1-1 1,-1 1 0,1 1-1,0-1 1,0 1-1,0 0 1,0 0-1,1 1 1,-1-1 0,0 2-1,1-1 1,-1 1-1,0 0 1,1 0-1,-1 0 1,11 3 0,-11 0 7,-1 0 0,1 0 0,-1 0 0,0 1 0,0 0 0,0 0 0,0 0 0,-1 1 0,1 0 0,5 8 0,23 22 15,-25-29 6,0-1-1,0 0 1,1 0-1,0-1 1,0 0-1,1 0 0,-1-1 1,1 0-1,19 2 1,-12-3 34,0 0 1,0-2 0,1 0 0,32-5 0,-12-9 197,-26 8-26,-11 6-51,-1 0 66,0 0 70,0 0 27,0 0 15,0 0-72,0 0-174,0 0-243,0 0-307,0 0-373,-2 0-884,-8 0-2002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0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35 280,'0'0'572,"0"0"-176,0 0-237,0 0-324,0 0-5,0 0 285,0 0 188,0 0 99,0 0 28,0 0-30,0 0-45,0 0-63,0 0-19,0 0 97,0 0 34,0 0-19,0 0-66,0 0-41,0 0-85,0 0-75,0 0-64,0 0-29,0 0 34,4-35 2755,-10 40-2824,0 1 0,1-1 0,0 1 0,0 0 0,1 0 1,-1 0-1,1 1 0,-4 10 0,-18 23 24,-41 40-80,67-80 54,0 1-1,0-1 0,1 1 0,-1-1 0,0 1 0,0-1 1,0 1-1,1-1 0,-1 0 0,0 1 0,1-1 0,-1 1 1,0-1-1,1 0 0,-1 1 0,0-1 0,1 0 0,-1 0 1,1 1-1,-1-1 0,1 0 0,-1 0 0,1 0 0,-1 1 0,0-1 1,1 0-1,-1 0 0,1 0 0,-1 0 0,1 0 0,-1 0 1,1 0-1,-1 0 0,1 0 0,-1 0 0,1 0 0,-1 0 1,1-1-1,-1 1 0,1 0 0,37 1 26,-28-1-28,-2 0 9,-1 0 0,0 1 0,1 0 0,-1 1 0,0-1 0,0 2 0,0-1 0,0 1 0,0 0-1,-1 0 1,1 0 0,-1 1 0,8 6 0,-9-6 1,-2 0 0,1 1 0,0-1 0,-1 0 0,0 1 0,0 0 0,0 0 0,-1 0 0,0 0 0,0 0 0,0 1 0,0-1 0,-1 0 0,0 1 0,0-1 0,0 1 0,-1 0 0,0 6 0,-2 161 148,-1-172-118,0 1-1,0-1 1,0 0 0,0 0-1,0-1 1,0 1-1,0-1 1,0 1 0,0-1-1,0 0 1,0 0 0,0 0-1,-5-1 1,3 1-17,-8-1 26,0 0-1,0 0 0,0-1 0,0-1 1,1 0-1,0-1 0,-1 0 0,1-1 1,0 0-1,1-1 0,0 0 0,-12-9 1,-22-15-347,33 28-2356,10 2 723,0 0-491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7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388 21 1608,'0'0'1126,"0"0"-523,0 0-111,0 0 81,-22-3-31,-9-3-404,13 2-72,-1 0 0,0 2 0,0 1 0,-23 0 0,39 2-72,0 0 1,0-1 0,0 1-1,0 1 1,0-1-1,0 0 1,0 1 0,0-1-1,0 1 1,0 0-1,1 0 1,-1 0-1,1 0 1,0 0 0,-1 1-1,1-1 1,0 1-1,0 0 1,1-1 0,-3 5-1,-33 69-76,30-59 98,-2 6-230,1 1 1,1 0-1,1 0 1,2 0-1,0 1 1,1 0-1,2 0 1,1 27-1,0-46 148,1-1 0,0 0 0,0 0 1,0 0-1,1 0 0,-1 0 0,1 0 0,0 0 0,1 0 0,-1-1 1,1 1-1,0-1 0,0 1 0,0-1 0,1 0 0,0-1 0,5 6 0,11 7 131,0-1-1,35 19 0,16 13 326,-67-44-379,0 0 0,0 0 0,0 0 0,-1 0 0,1 1 0,-1-1-1,0 1 1,0 0 0,0 0 0,-1 0 0,1 0 0,-1 1 0,0-1 0,0 1-1,-1-1 1,1 1 0,-1-1 0,1 11 0,-2-15-2,-1 1-1,1-1 1,0 1 0,-1-1 0,1 1-1,-1-1 1,1 1 0,0-1-1,-1 1 1,1-1 0,-1 0 0,0 1-1,1-1 1,-1 0 0,1 1-1,-1-1 1,1 0 0,-1 0 0,0 1-1,1-1 1,-1 0 0,0 0-1,1 0 1,-1 0 0,0 0 0,1 0-1,-2 0 1,-22 1 589,21-1-477,-15 0 55,-1 0 0,1-1-1,0 0 1,0-2 0,0 0 0,0-1 0,0-1 0,1 0 0,-1-1-1,2-2 1,-1 1 0,1-2 0,0 0 0,-28-22 0,37 19-28,19 10-471,20 10 75,-23-3 227,1 1 0,1-1-1,-1 0 1,1-1 0,-1 0 0,1-1-1,0 0 1,1-1 0,-1 0 0,0-1-1,19 0 1,-8-2-41,1 0 0,-1-2 0,0 0 0,0-2 0,0 0 0,-1-2 0,1 0 0,-2-2 0,1 0 0,-1-1 0,0-1 0,-1-1 0,21-17 0,-23 19 1084,-17 23-729,-3 14-352,1-4 21,1-17-17,1 1 0,-1-1 0,1 0 0,0 0 1,1 1-1,-1-1 0,4 11 0,-3-16 53,0 0 1,0 0-1,0 0 1,1 0-1,-1 0 1,0 0-1,1-1 1,-1 1-1,0 0 1,1-1-1,-1 1 1,1-1-1,-1 1 1,1-1-1,-1 0 1,1 0-1,-1 0 1,4 0-1,37 0 67,-31 0-64,-4-1 18,0 0 0,-1 0 1,1-1-1,-1 0 0,1 0 0,-1 0 0,0-1 0,0 0 0,0 0 0,10-7 0,-14 8-12,1 1-1,-1-1 1,0 1-1,1-1 1,-1 0 0,0 0-1,0 0 1,0 0-1,-1-1 1,1 1-1,0 0 1,-1-1-1,1 1 1,-1-1 0,0 0-1,0 1 1,0-1-1,0 0 1,-1 0-1,1 1 1,-1-1-1,0 0 1,1 0 0,-1 0-1,0 0 1,-1 0-1,1 1 1,-1-4-1,-1 2 9,0 1 0,0 0-1,-1 0 1,1 1 0,-1-1 0,1 0-1,-1 1 1,0-1 0,0 1-1,0 0 1,0 0 0,-1 0 0,1 1-1,-1-1 1,1 1 0,-4-2-1,-61-16 232,41 15-445,0 0-1,-41 1 0,58 2 26,0 2-1,0-1 0,0 1 1,0 1-1,0 0 0,1 0 1,-1 1-1,1 0 0,-1 1 1,-8 4-1,15-6 105,1 0 0,-1 0 0,0 0 1,1 0-1,-1 1 0,1-1 0,0 1 0,0 0 0,0-1 1,0 1-1,0 0 0,1 0 0,-1 0 0,1 0 0,0 0 1,0 0-1,0 1 0,0-1 0,1 0 0,-1 1 0,1-1 1,0 0-1,0 1 0,0-1 0,0 0 0,1 1 0,-1-1 1,1 0-1,0 1 0,0-1 0,0 0 0,2 5 0,15 13-1146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1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11 808,'0'0'1211,"0"0"-448,0 0-176,0 0-147,0 0-199,0 0-118,4-2-593,16-6 6121,-14 8-5700,5-1-110,1 1 0,-1 1 0,1 0 0,-1 0 0,0 1 0,0 1 0,1 0 0,18 8 0,-20-8 158,-1 0 0,1-1 0,0 0 0,0 0 0,0-1 0,12 1 0,-22-1 29,0 0 0,0 1 0,0-1 0,0 1-1,-1-1 1,1 0 0,-1 1 0,1-1 0,-1 0 0,1 1 0,-1-1 0,0 0-1,1 0 1,-3 3 0,3-4-75,-8 12-1324,1 2-935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4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51 312,'0'0'144,"0"0"-63,0 0 19,0 0 146,-7-44 1901,7 44-2071,0-1 0,-1 1 0,1-1 0,0 1 0,-1 0-1,1-1 1,-1 1 0,1-1 0,-1 1 0,1 0 0,-1 0 0,1-1 0,-1 1 0,1 0 0,-1 0 0,1-1-1,-1 1 1,1 0 0,-1 0 0,1 0 0,-1 0 0,0 0 0,1 0 0,-1 0 0,1 0 0,-1 0 0,1 0-1,-1 0 1,0 1 0,1-1 0,-1 0 0,1 0 0,-1 0 0,1 1 0,-1-1 0,1 0 0,-1 1 0,1-1-1,-1 0 1,1 1 0,0-1 0,-1 1 0,1-1 0,0 0 0,-1 1 0,1-1 0,0 1 0,-1-1 0,1 1-1,0 0 1,0-1 0,0 1 0,-1-1 0,1 1 0,0 0 0,-12 32-442,12-32 414,-3 12-70,1 1 1,0 0-1,1 0 1,1 18-1,0-19-70,0-13-79,0 0 18,0 0 71,0 0 61,0 0-39,53-1-482,-22 0 547,51 4 1,-77-2-33,1 1 0,-1-1-1,1 1 1,-1 1 0,1-1-1,-1 1 1,0 0 0,0 0-1,-1 0 1,1 1 0,-1 0-1,1 0 1,-1 0 0,0 0-1,0 1 1,-1-1-1,0 1 1,4 7 0,0-2 92,-2 1-1,0 0 1,0 0 0,-1 0 0,0 1-1,-1 0 1,3 22 0,-5-26 66,0 1 0,-1-1 0,1 1 1,-2-1-1,1 1 0,-3 8 0,2-14-89,0 0 0,0 0 0,0-1 0,-1 1 0,1-1 0,-1 1 0,1-1 0,-1 0 1,0 0-1,0 0 0,0 1 0,0-2 0,0 1 0,-1 0 0,1 0 0,-1-1 0,1 1 0,-1-1 0,1 0 0,-1 0 0,-3 1 0,-14 5-9,1-1-1,-1 0 1,-1-2-1,1 0 1,-1-2 0,1 0-1,-1-1 1,-39-4-1,56 2 10,0 0-1,0-1 1,0 1-1,0-1 1,0 0 0,0 0-1,1-1 1,-1 1-1,-4-5 1,7 6-166,-1-1 0,0 0 0,1 1 1,-1-1-1,1 0 0,0 0 0,-1 0 0,1 0 1,0 0-1,-1-4 0,4-10-4452,-4 19 2674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4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 1176,'0'0'1318,"0"0"-718,0 0-283,0 0 38,21-19 985,1 16-1268,-1 2 0,0 0 0,0 1 0,0 1 1,0 1-1,0 1 0,0 1 0,0 1 0,22 8 0,-31-11-145,6 1-92,-13 3-3253,-5-4 1727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5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4 640,'0'0'710,"0"0"-444,0 0-170,0 0-10,0 0 75,0 0 273,4-1 294,6-1 448,-15 6 410,2-2-1470,-1 1 0,1 0 0,-1 0 0,1 0 0,0 0 1,0 0-1,1 1 0,-5 5 0,6-6-126,-1 0 0,1 0 0,0 0 0,-1 0 0,2 1 0,-1-1 0,0 0 0,1 0 0,-1 1 0,1-1 0,0 0 0,0 0 0,0 1 0,1-1 0,-1 0 0,1 1 0,-1-1 0,1 0 0,0 0 0,1 0 0,-1 0 0,0 0 0,1 0 0,0 0 0,0 0 0,0-1 0,0 1 0,0-1 0,0 1 0,0-1 0,1 0 0,0 0 0,-1 0 0,1 0 0,6 3 0,18 8-26,-9-4 36,0 0 0,-1 1 0,29 20 0,-42-27-5,0 1-1,0 0 1,-1 0-1,1 0 1,-1 0-1,0 0 1,0 0-1,0 1 1,0 0 0,-1-1-1,0 1 1,0 0-1,0 0 1,-1 0-1,0 0 1,0 1-1,0-1 1,0 10-1,0 23 273,1-24-204,-2 0 0,0 0 0,-1 0 1,0 0-1,-1 0 0,-4 16 1,5-26-43,-1-1 0,1 0 0,-1 1 0,0-1 0,0 0 0,0 0 1,0 0-1,0-1 0,-1 1 0,1-1 0,-1 1 0,0-1 1,0 0-1,0 0 0,0 0 0,0 0 0,0 0 0,0-1 1,0 1-1,-1-1 0,1 0 0,-1 0 0,1 0 0,-1-1 1,1 1-1,-1-1 0,0 0 0,1 0 0,-5-1 0,1 2-12,1-1-1,-1 0 1,1-1-1,-1 1 1,1-1-1,0-1 1,-1 1-1,-8-4 1,13 4-15,0-1 0,0 1 0,0-1 0,1 0 0,-1 0 0,0 1 0,1-1 1,-1 0-1,1 0 0,-1 0 0,1-1 0,0 1 0,0 0 0,0 0 0,0-1 1,0 1-1,1-1 0,-1 1 0,1-1 0,-1 1 0,1 0 0,0-1 0,0 1 1,1-6-1,-1 0-42,0 0 0,1 0 1,0 0-1,1 0 1,0 0-1,0 0 0,0 0 1,1 0-1,5-9 0,2 0-60,1 0 0,21-24-1,-29 36 100,0 0 0,0-1-1,-1 1 1,1-1 0,-1 1-1,0-1 1,-1 0 0,1 1-1,-1-1 1,0 0 0,-1 0-1,1 0 1,-1 0 0,-1-10-1,0 9-128,1 0 0,0 0-1,1-1 1,-1 1-1,1 0 1,1 0-1,-1 1 1,1-1-1,4-9 1,2 1-20,-5 12 167,-1-1 0,0 1-1,0-1 1,0 0 0,-1 0-1,1 0 1,-1 0 0,0 0-1,1-6 1,-40 8 214,26 2-362,-13-2 436,25 2-435,-1 0 0,1 0 0,-1-1 0,1 1 1,0 0-1,-1 0 0,1-1 0,0 1 0,-1 0 0,1-1 0,0 1 0,-1-1 0,1 1 1,0 0-1,0-1 0,-1 1 0,1-1 0,0 1 0,0-1 0,0 1 0,0 0 1,0-1-1,-1 1 0,1-1 0,0 1 0,0-2 0,0 0-1641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6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 1672,'0'0'909,"0"0"-488,0 0-70,0 0 22,0 0-197,-4 0 770,6 0-955,0 0 1,0 0-1,0 0 1,0 1-1,0-1 1,0 1-1,0-1 1,0 1-1,0 0 1,0 0-1,-1 0 1,1 0-1,0 0 1,0 0-1,-1 0 1,1 0-1,-1 1 1,1-1-1,-1 1 1,2 1-1,0 2 26,-1-1-1,0 1 1,1-1-1,-1 1 0,-1 0 1,1-1-1,-1 1 1,2 6-1,-1 7 98,0 0-1,-1 1 1,-3 31 0,0-40-60,0 1 1,-1-1-1,0 0 1,-1 1-1,0-2 1,-1 1-1,0 0 0,-1-1 1,1 0-1,-2 0 1,1-1-1,-16 15 1,-4 4 13,-2-1 1,-40 27-1,64-49-72,0-1 0,-1 0 0,1 0-1,0 0 1,-1-1 0,0 1 0,0-1 0,0 0-1,0-1 1,0 1 0,0-1 0,-7 1 0,16-38-404,-3 32 377,1 1 0,0-1 0,0 1 0,0-1 1,0 1-1,1 0 0,-1 0 0,1 0 0,0 0 0,0 0 1,0 1-1,0-1 0,0 1 0,1 0 0,-1 0 1,1 0-1,-1 0 0,1 1 0,0 0 0,-1-1 1,1 1-1,0 1 0,0-1 0,0 0 0,0 1 1,0 0-1,0 0 0,0 0 0,0 0 0,0 1 1,0 0-1,0 0 0,0 0 0,-1 0 0,1 0 1,0 1-1,-1-1 0,1 1 0,5 4 0,32 17 38,-1 2-1,-1 2 0,43 37 1,-82-63 58,0-1 103,0 0 25,0 0-238,0 0-395,-2-1-1086,2-3 211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7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 3025,'0'0'709,"0"0"-262,0 0 45,0 0-88,0 0-164,0 0-151,-21-1 204,18 14-243,1 1 0,0-1 1,1 1-1,0 0 1,1-1-1,3 20 0,-2 10-5,-2 18-66,1 64 243,0-113-388,2 0 1,0 0-1,0 0 0,1 0 1,0-1-1,1 1 0,9 18 1,-8-22-1286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8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5 704,'0'0'1098,"0"0"-499,0 0-257,0 0-216,0-2-654,2-1 3589,-2 5-1510,1 73-1507,4 1 0,19 106-1,-14-124-474,-8-20-2669,-2-35 1371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49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1 1536,'0'0'923,"0"0"-415,0 0-133,0 0-19,0 0-130,0 0-105,-42 27 1299,20-10-1215,2 0 0,0 2 0,-21 25 0,35-37-181,1 0-1,0 1 1,0-1 0,1 1-1,0 0 1,0 0 0,1 1-1,0-1 1,1 1 0,0-1-1,0 1 1,1 0-1,-1 15 1,2-16 3,0-1 0,1 1-1,0-1 1,0 1 0,1-1-1,-1 0 1,2 1 0,-1-1 0,1 0-1,0-1 1,6 10 0,-6-11-22,0-1 0,0 0 0,1-1 0,0 1 1,-1-1-1,1 1 0,0-1 0,0 0 0,1-1 0,-1 1 1,1-1-1,-1 0 0,1 0 0,0 0 0,0 0 0,0-1 1,0 0-1,6 1 0,-3-1-23,1-1 1,0 0-1,-1 0 0,1 0 1,-1-1-1,0-1 0,1 1 1,-1-1-1,0-1 0,0 1 1,0-1-1,0-1 0,13-7 1,-17 8-72,1 0 1,-1-1-1,1 1 1,-1-1-1,0 0 1,0 0-1,-1-1 0,1 1 1,-1-1-1,0 1 1,0-1-1,-1 0 1,1 0-1,-1-1 1,0 1-1,-1 0 0,1-1 1,-1 1-1,0-1 1,0 0-1,0-9 1,-1 13 56,0-1 1,0 0 0,0 1 0,0-1-1,0 0 1,-1 0 0,1 1 0,-1-1-1,0 0 1,0 1 0,1-1 0,-2 1 0,1-1-1,0 1 1,0-1 0,-1 1 0,-3-4-1,2 4 62,0 1 0,0-1 0,0 1 0,0 0-1,0 0 1,0 0 0,0 0 0,0 1 0,-1-1-1,1 1 1,0 0 0,0 0 0,-1 0 0,1 0 0,-5 1-1,6 0-33,-1 0 0,0 0 0,1 0 0,-1 0 0,1 0 0,-1 0 0,1 1 0,0-1 0,0 1 0,-1 0 0,1 0 0,0 0 0,0 0 0,1 0 0,-1 0 0,0 0 0,1 1 0,-1-1 0,1 0-1,0 1 1,0-1 0,0 1 0,0 0 0,0-1 0,1 1 0,-1 0 0,1 0 0,0-1 0,-1 6 0,0 10-167,0 0 0,0 0 0,3 19 0,2-7-809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57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1 568,'0'0'117,"0"0"84,0 0 101,0 0-98,45 35 3693,-39-32-3878,0 0 0,0-1 0,0 0-1,1 0 1,-1 0 0,1-1 0,-1 1-1,1-2 1,8 1 0,69-2 286,-40-1-228,149 6 857,-206 22-1062,-2 15 203,1 0 0,2 0-1,-13 85 1,19-95-64,-6 53-250,4 1-1,4 102 1,-13-187-1256,3 0 262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58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11 368,'0'0'1922,"0"0"-986,0 0-452,0 0 26,0 0-117,0 0-168,0-1-74,1 0-1,-1 1 1,1-1-1,0 0 1,-1 1-1,1-1 1,0 0-1,0 1 1,-1-1-1,1 1 1,0-1-1,0 1 1,0-1-1,0 1 1,0-1-1,0 1 0,1 0 1,194 5-1398,-164-4-1971,-40-1 632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8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76 72,'0'0'696,"0"0"-368,0 0-126,0 0 136,0 0 284,0 0 243,5-4 12,-2 0-802,-1 3 34,-1 0 1,1 0-1,-1-1 1,0 1-1,0-1 0,1 1 1,-1-1-1,0 1 0,0-1 1,0 0-1,-1 1 1,1-1-1,0 0 0,-1 0 1,1 0-1,-1 1 1,1-1-1,-1 0 0,0 0 1,0-4-1,-31 7-965,27 0 856,0 1-1,0 0 1,0 0 0,1 0 0,-1 0 0,1 0-1,-1 1 1,1 0 0,0-1 0,0 1 0,0 0-1,1 1 1,-1-1 0,1 0 0,-1 1 0,1-1-1,0 1 1,0 0 0,-1 4 0,1-2-22,0-1 0,0 1 1,0 0-1,1 0 1,0 0-1,0 0 0,0 0 1,1 0-1,0 0 1,0 0-1,0 0 0,1 0 1,1 7-1,0-10 18,0 0 1,-1 0-1,1 0 1,0 0-1,0 0 0,1-1 1,-1 1-1,1-1 1,-1 1-1,1-1 0,0 0 1,0 0-1,0 0 0,0 0 1,0-1-1,0 1 1,0-1-1,1 0 0,-1 0 1,0 0-1,1 0 1,5 0-1,9 2 9,1-1 0,33 0 0,-48-2 4,5 0-16,-1 0 0,1-1 0,-1 0 0,0-1 0,1 0 0,-1 0 0,0-1 0,0 1 0,0-2 0,0 1 0,-1-1 0,1-1-1,-1 1 1,0-1 0,0 0 0,-1-1 0,0 0 0,9-10 0,-8 7 86,-1 0 0,0 0 0,0-1 0,-1 1 0,0-1 0,-1-1 0,0 1 0,-1-1 0,0 1 0,-1-1 1,0 0-1,-1 0 0,1-21 0,-2 32 57,5 42-760,-4-32 655,0 6-65,1 0 1,0 0-1,1 0 1,9 25-1,-10-36-17,0 0-1,1-1 1,-1 1 0,1-1-1,0 0 1,0 0-1,0 0 1,1 0 0,-1-1-1,1 1 1,0-1-1,0 0 1,0 0 0,0 0-1,1 0 1,-1-1-1,1 0 1,0 0 0,8 2-1,6 0-224,0 0 0,0-2 0,24 0 0,2-2-1298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3:59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1 152 728,'0'0'924,"0"0"-99,0 0-127,0 0-143,0 0-132,0 0-112,0-3-143,0-52 2518,2 55-2746,1 0 0,0 0 1,-1 1-1,1-1 1,-1 1-1,1 0 1,-1 0-1,1 0 0,-1 0 1,0 0-1,3 2 1,2 1 57,1 0-1,-1-1 1,0 1 0,1-2 0,0 1 0,0-1 0,0 0 0,0-1 0,0 0-1,0 0 1,0-1 0,0 0 0,0 0 0,0-1 0,8-2 0,-1 1-20,-1-1-1,0-1 1,0-1 0,0 0 0,-1-1 0,1 0 0,16-11 0,16-17 24,17-10-204,-65 46 169,0 0-1,0 0 1,1 0-1,-1 1 1,1-1-1,-1 1 1,1-1-1,0 1 1,0-1-1,0 1 1,0 0-1,0 0 1,0 4-1,-11 60 5,4-18 88,-16 63 93,-14 184 0,38-289-178,-1 10-2575,1-17 1163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0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77 600,'0'0'1042,"0"0"-698,0 0-174,0 0-8,0 0 1,0 0-43,4-8 93,12-23 239,-12 24 220,-4 7 48,0 0-128,0 0-126,0 0-183,0 0-123,0 0-60,13-1-54,31-5-885,80 0-1,-124 6 867,0 0 208,0 0 63,0 0-42,0 0-107,0 0-68,31-12-1012,-10 7-197,-17 4-368,-13 3 693,-5 4-247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1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0 2457,'0'0'794,"0"0"-511,0 0-183,0 0-63,-42 19 1741,27-12-1734,0 1 0,0 0-1,1 1 1,0 1 0,1 0-1,0 1 1,1 0 0,-21 24 0,14-11-45,0 1 0,1 0 1,-26 54-1,37-62-7,1 0-1,1 1 1,0 0 0,2 0 0,0 1 0,1-1-1,1 0 1,0 1 0,1-1 0,2 1-1,2 18 1,-2-33-14,-1 1 0,1-1 0,0 0 0,0 0 0,0 0-1,0 0 1,1 0 0,-1-1 0,1 1 0,0-1 0,0 1 0,1-1-1,-1 0 1,1-1 0,-1 1 0,1 0 0,0-1 0,0 0 0,0 0-1,0 0 1,0 0 0,1-1 0,-1 0 0,1 0 0,-1 0 0,7 1 0,7 0 44,0 0 1,0-1 0,0 0 0,1-2 0,21-3 0,-23 1-35,1-1 0,-1-1 0,0 0 0,0-1 0,-1-1 0,0-1 0,0 0 0,0-1 0,-1-1 0,21-18 0,-35 28 13,-1-1 0,1 1 1,-1 0-1,1-1 0,-1 1 0,1-1 0,-1 1 1,1-1-1,-1 1 0,1-1 0,-1 1 0,1-1 1,-1 1-1,0-1 0,1 0 0,-1 1 0,0-1 1,0 0-1,0 1 0,1-1 0,-1 0 0,0 1 0,0-1 1,0 0-1,0 1 0,0-1 0,0 0 0,0 1 1,0-1-1,0 0 0,-1 1 0,1-1 0,0 0 1,-2-1 10,1 1 0,0 0 0,-1 0 1,1 0-1,-1 0 0,1 0 0,-1 1 0,1-1 1,-1 0-1,1 1 0,-1-1 0,-3 0 1,-59-5 286,60 6-292,-12-1 11,-7 0 13,0 1-1,-28 3 1,44-2-28,1 0 0,0 0 0,0 1-1,-1-1 1,1 2 0,1-1 0,-1 1-1,0 0 1,0 0 0,1 0 0,0 1-1,-9 7 1,12-8-52,0 0 0,0 0 0,1 0-1,-1 1 1,1-1 0,0 0 0,0 1 0,0-1-1,0 1 1,0-1 0,1 1 0,0-1-1,0 1 1,0-1 0,0 1 0,0-1 0,2 6-1,0 5-206,1 0 0,0-1 0,6 16 0,17 40-1265,-18-42-345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2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1 232,'0'0'1099,"0"0"-410,0 0-250,0 0-119,0 0-153,0 0-112,0 0-2,0 0-28,9 6 1306,-9-6-1323,0 0 6,0 0 3,0 0 2,0 0-103,-2 23 179,-2 0 1,0-1 0,-1 1-1,-1-1 1,-2 0-1,-14 32 1,-2 6-52,11-25-47,7-23-19,1 1-1,0 0 1,1 0-1,1 0 1,0 0 0,-2 21-1,5-33-133,0-1 4,7 0 28,138-17-1174,-131 16 1215,8 1-647,-21 0 669,-1 0-1,1 1 0,0-1 0,-1 0 0,1 0 0,-1 1 0,1-1 0,-1 0 0,0 1 0,1-1 0,-1 1 1,1-1-1,-1 0 0,1 1 0,-1-1 0,0 1 0,0-1 0,1 1 0,-1-1 0,0 1 0,0-1 1,1 1-1,-1 0 0,0-1 0,0 1 0,0-1 0,0 1 0,0 0 0,0-1 0,0 1 0,0 0 0,0 4-351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2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62 176,'0'0'465,"0"0"72,0 0 60,0 0 158,0 0 37,0 0-42,-1-8-122,-3-21-210,1 17 76,3 12-514,0-1 0,0 1 0,0 0 0,-1 0 0,1-1 0,0 1 0,0 0 0,0-1 0,0 1 0,0 0 0,0 0 0,0-1 0,0 1 0,0 0 0,0-1 0,0 1 0,0 0 0,0 0 0,0-1 0,0 1 0,0 0 0,0-1 0,0 1 0,0 0 0,0 0 0,0-1 0,1 1 0,-1 0 0,0 0 0,0-1 0,0 1 0,0 0 0,1 0 0,-1 0 0,0-1 0,0 1 0,1 0 0,-1 0 0,0 0 0,0 0 0,1-1 0,-1 1 0,0 0 0,0 0 0,1 0 0,-1 0 0,0 0 0,0 0 0,1 0 0,0 0 0,0-1 126,0 1-99,-1 0 12,0 0 43,0 0 17,0 0 6,8 313 551,7-182-2720,-13-119 182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2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2561,'0'0'984,"0"0"-680,0 0-304,0 0 0,0 0 16,0 0-16,0 0 0,24 42 48,-17-23 24,-3 4-72,3 4 0,-5 2-8,1 5-152,-3 12-648,0-8-17,0-5-1263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3.8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 24,'0'0'660,"0"0"108,0 0-21,0 0-151,0 0-89,0 0-36,-3 5-75,-4 6-328,1 0 1,1 1-1,0 0 0,0 0 1,1 0-1,1 0 1,0 0-1,1 1 0,0 0 1,0 21-1,2-32-99,1-1 0,-1 0 1,1 1-1,-1-1 0,1 0 0,0 1 0,-1-1 0,1 0 1,0 0-1,0 0 0,0 0 0,0 0 0,0 0 0,0 0 1,0 0-1,0 0 0,0 0 0,0 0 0,0 0 0,1-1 1,-1 1-1,0-1 0,1 1 0,-1-1 0,0 1 0,1-1 1,-1 0-1,2 1 0,50 6-33,-40-6-9,-6 0 79,0-1 0,-1 1 0,1 1 0,0-1 0,-1 1 0,0 0 0,1 0 0,-1 1 1,0 0-1,0 0 0,0 0 0,-1 1 0,1 0 0,-1 0 0,0 1 0,0-1 0,0 1 0,-1 0 0,0 0 0,0 0 0,0 1 0,0 0 0,-1 0 0,0 0 0,0 0 0,-1 0 0,1 0 0,-1 1 0,-1-1 0,1 1 0,-1-1 0,0 1 0,-1 0 0,0-1 1,0 12-1,0-14 10,0 1 0,0-1 0,0 0 0,0 1 1,-1-1-1,0 0 0,0 1 0,0-1 0,0 0 1,0 0-1,-1 0 0,0 0 0,0 0 0,0 0 1,0-1-1,-1 1 0,0-1 0,1 1 0,-1-1 1,0 0-1,0 0 0,-1 0 0,1-1 0,-1 1 1,1-1-1,-1 0 0,0 0 0,0 0 1,0 0-1,0-1 0,0 1 0,-7 0 0,-9 1-23,1-2-1,-1 0 0,-27-4 1,40 3 58,0-1 0,1 0 0,-1 0 0,0-1 0,0 0 0,1 0 0,-1-1 0,1 0 0,0 0 0,0 0 0,0-1 0,0 0 0,-5-5 0,9 6-37,0 0-1,1 1 0,-1-1 0,1 0 1,-1-1-1,1 1 0,0 0 0,1 0 1,-1 0-1,0 0 0,1-1 0,0 1 0,0 0 1,0-1-1,0-3 0,0 5-74,0 1-1,0-1 0,0 1 1,0-1-1,0 0 1,1 1-1,-1-1 1,0 1-1,1-1 0,-1 1 1,1-1-1,0 1 1,-1 0-1,1-1 1,0 1-1,0 0 0,0-1 1,0 1-1,0 0 1,0 0-1,0 0 1,0 0-1,1 0 0,-1 0 1,0 0-1,1 0 1,-1 1-1,0-1 1,1 1-1,-1-1 0,1 1 1,-1-1-1,3 0 1,-4 1-237,1 2 232,0 0-1,1 0 0,-1 0 0,0 0 0,1 0 0,-1 0 1,1-1-1,0 1 0,0-1 0,-1 1 0,1-1 0,3 2 1,0 0-455,4 4-869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4.4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32 232,'0'0'1663,"0"0"-768,0 0-271,0 0 52,0 0-49,0 0-198,-2-6 689,30-1-1196,0 1 1,0 1-1,0 2 1,52 0-1,-59 2-198,78 1-2435,-99 10 996,0-8 1325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05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1 160 960,'0'0'1627,"0"0"-619,0 0-355,0 0-107,0 0-216,0 0-180,0-7-95,8-29-54,-4 19 172,-1 0 0,2-32 0,-9 16 71,1 33-611,3 0 374,0 0 0,-1 0 0,1 0 0,0 0 0,-1 0 0,1 0 1,0 0-1,-1 0 0,1 0 0,0 0 0,-1 0 0,1 0 0,0 0 0,0 0 0,-1 1 0,1-1 0,0 0 0,-1 0 0,1 0 0,0 0 0,0 1 0,-1-1 0,1 0 0,0 0 0,0 1 0,0-1 0,-1 0 0,1 0 0,0 1 0,0-1 0,0 0 0,0 0 1,0 1-1,-1-1 0,1 0 0,0 1 0,0-1 0,0 0 0,0 1 0,0-1 0,0 0 0,0 1 0,0-1 0,19 208-3,-12-160-36,-1 1 0,-3 0 0,-6 96 0,-4-112-1242,5-27-163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14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21 452 360,'0'0'357,"0"0"38,0 0 217,0 0 123,0 0-156,0 13-1120,0-10 4004,4-7-3414,-2-1 1,1 0-1,0 0 1,-1 0-1,0 0 1,0 0-1,-1-1 1,1 1-1,-1 0 1,1-12-1,4-66 432,-5 59-380,0 1-1,2 0 1,0 0 0,2 0 0,11-34 0,-2 17 88,-9 23-41,0 1 1,2 0 0,0 0-1,15-24 1,-18 83-141,-8-15 36,-1 1-1,-2-1 1,0 0 0,-2-1 0,-2 1-1,-24 46 1,16-34-473,-25 76 0,41-97-2843,3-19 558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19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155 399 800,'0'0'1298,"0"0"-397,0 0-317,0 0-205,0 0-136,-12-1-91,2 0-131,1-1-18,0 1-1,0 0 0,0 0 0,0 1 1,0 0-1,0 1 0,0 0 0,1 0 1,-17 5-1,23-5-4,0 1 1,0-1-1,0 1 1,0 0-1,0 0 1,1 0-1,-1 0 1,1 0-1,-1 0 1,1 0-1,-1 0 1,1 1-1,0-1 1,0 0-1,0 1 1,1-1-1,-1 1 1,0-1-1,1 1 1,0-1-1,-1 1 1,1-1-1,0 1 1,1 0-1,-1-1 1,0 1-1,1-1 1,-1 1-1,1-1 1,0 1-1,1 2 1,-1-1 13,1 1 0,0-1-1,0 1 1,0-1 0,1 0 0,-1 0 0,1 0 0,0 0-1,0 0 1,0-1 0,1 1 0,-1-1 0,1 0 0,0 0-1,7 4 1,-8-6 4,1 1 0,-1-1 0,1 0 1,-1 0-1,1 0 0,0-1 0,0 1 0,-1-1 0,1 0 0,0 0 0,0 0 0,0-1 0,-1 1 0,1-1 0,0 0 0,-1 0 0,1 0 0,0-1 0,-1 1 0,0-1 0,1 0 1,-1 0-1,0 0 0,6-4 0,-9 5 89,27 1-210,61 3 85,45 0-285,-116-4 264,0-1-1,-1 0 0,1-1 0,-1-1 1,27-9-1,-33 8 113,0 0 0,-1-1 0,1 0 0,-1-1-1,0 0 1,-1 0 0,0-1 0,0 0 0,0 0 0,-1-1 0,0 1 0,-1-2 0,0 1 0,0-1-1,-1 0 1,-1 0 0,1-1 0,-2 1 0,5-18 0,0-10-1,-1 0 0,-2-1-1,-2 1 1,-1-48 0,-2 81-96,0 0 1,-1 0-1,0-1 1,1 1-1,-1 0 1,-1 0-1,1 0 0,-1 0 1,0 0-1,0 0 1,-1 1-1,-4-8 1,6 11 18,0 0 0,0 0 0,0 0 0,0 0 0,0 0 1,-1 0-1,1 0 0,0 0 0,0 0 0,-1 0 0,1 1 0,-1-1 1,1 1-1,-1-1 0,1 1 0,-1 0 0,1-1 0,-3 1 1,2 0-20,-1 1 0,1-1 1,-1 1-1,1-1 1,-1 1-1,1 0 1,-1 0-1,1 0 1,0 0-1,-1 1 1,1-1-1,0 0 1,0 1-1,-3 2 0,-11 12-23,1 0 0,1 0 0,0 2 0,1-1-1,1 2 1,1 0 0,-11 25 0,2 1 2,2 2 0,-14 54 0,29-91 80,1-1 0,0 1 0,1-1 0,0 1 0,0-1 0,1 1-1,1 13 1,0-19-11,0-1 0,-1 1 0,2 0 0,-1-1-1,0 1 1,1 0 0,-1-1 0,1 0-1,0 1 1,0-1 0,0 0 0,1 0 0,-1 0-1,1 0 1,0 0 0,-1-1 0,1 1-1,0-1 1,1 0 0,-1 0 0,4 2 0,10 3 19,1 0 1,-1-2-1,1 0 1,0-1-1,0 0 1,29 1-1,118-4-673,-89-3 69,10-1-479,-51 1-84,-28 1 365,-9 1-148,-22 0 665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15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6 1632,'0'0'2090,"0"0"-976,0 0-652,0 0-1,0 0-59,0 0-119,32-2 343,-4 1-684,-19 0-76,0 0 1,0 1-1,0 0 0,18 3 0,-25-3 121,0 1-1,0-1 0,-1 1 1,1 0-1,0-1 1,-1 1-1,1 0 1,-1 0-1,1 0 0,-1 0 1,1 0-1,-1 0 1,0 0-1,1 1 1,-1-1-1,0 1 1,0-1-1,0 0 0,0 1 1,0 0-1,0-1 1,-1 1-1,1 0 1,0-1-1,-1 1 0,0 0 1,1-1-1,-1 1 1,0 0-1,0 2 1,1 3 77,-1 0 0,-1 0 0,0 0 0,0 0 0,0-1 0,-1 1 0,1 0 1,-2 0-1,1-1 0,-1 0 0,0 1 0,0-1 0,-1 0 0,0 0 0,0-1 0,0 1 1,-1-1-1,0 0 0,0 0 0,0 0 0,0-1 0,-1 0 0,0 0 0,1 0 1,-10 3-1,3 0 55,0-1-1,-1 0 1,0-1 0,0 0 0,0-1 0,0 0 0,-1-2 0,0 1 0,1-2 0,-23 1 0,35-2-106,1 0-37,31-19-493,-17 13 486,0-1 1,1 2-1,-1 0 1,1 0 0,1 2-1,-1 0 1,0 0-1,1 2 1,-1 0-1,1 0 1,29 4-1,-42-2 28,-1 0 0,1 0-1,-1 0 1,0 0-1,0 0 1,1 1 0,-1-1-1,0 1 1,0-1-1,0 1 1,-1 0-1,1 0 1,0 0 0,-1 0-1,1 0 1,-1 0-1,1 0 1,-1 0 0,0 1-1,0-1 1,0 1-1,0-1 1,-1 0 0,1 1-1,-1-1 1,1 1-1,-1 2 1,2 13 50,-1-1-1,-1 34 1,-1-30 24,0-12-51,0-1 1,-1 1-1,0-1 0,0 1 0,-1-1 0,0 0 0,0 0 0,-1-1 0,0 1 0,-1-1 0,-8 12 1,9-13 4,-1 0 0,0 1 0,-1-2 0,1 1 0,-1-1 0,0 0 1,-1 0-1,1 0 0,-1-1 0,0 0 0,0 0 0,-13 4 1,17-7-2,1 0 0,-1-1 0,1 1 0,-1-1 0,1 0 0,-1 0 0,1 0 0,-1 0 0,0 0 0,1 0 1,-1-1-1,1 1 0,-1-1 0,1 0 0,-1 0 0,1 0 0,0 0 0,0 0 0,-1 0 0,1-1 1,0 1-1,0-1 0,0 0 0,0 1 0,0-1 0,1 0 0,-1 0 0,0 0 0,1 0 0,0 0 0,-1-1 1,1 1-1,0 0 0,0-1 0,0 1 0,1-1 0,-1 1 0,0-1 0,1 1 0,0-1 0,-1 1 1,1-1-1,1-3 0,-2 5-117,1 1 1,-1-1-1,1 1 1,-1-1-1,1 1 0,-1-1 1,0 1-1,1-1 1,-1 1-1,0 0 1,1 0-1,-1-1 0,0 1 1,1 0-1,-1 0 1,0 0-1,1-1 1,-1 1-1,0 0 1,1 0-1,-1 0 0,0 0 1,0 1-1,1-1 1,-1 0-1,0 0 1,1 0-1,-1 0 0,0 1 1,1-1-1,-2 1 1,-2 4-1686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19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25 1216,'0'0'622,"0"0"-274,0 0-120,0 0-107,0 0 18,0 0 82,0 0 37,0 0-42,0 0-84,0 0-43,0 0 91,0 0 82,0 0-34,0 0-74,0 0-58,0 0-24,0 0-21,0 0-35,0 0 4,0 0 47,0 0 2,0 0-12,0 0 6,0 0-27,0 0 47,0 0 3,0 0 29,0 0-2,0 0 8,0 0-32,0 0 19,0 0 5,0 0-53,0 0-44,0 0-5,0 0 8,0 0-9,0 0 0,0 0 16,0 0 69,0 0 96,0 0 54,0 0 2,0 0-31,0 0-79,0 0-41,0 0-70,0 0-18,0 0 0,0 0 0,0 0 1,0 0 4,0 0 6,0 0 34,0 0 17,0 0 47,0 0 4,0 0-58,0 0-40,0 0-9,0 0-4,0 0-2,0 0 1,0 0 4,0 0-3,0 0-2,0 0 9,0 0 30,0 0-25,0 0-12,0 0-5,0 0-8,0 0 10,0 0 13,0 0 29,0 0 19,0 0-38,0 0 19,0 0 16,0 0 26,0 0 42,0 0-37,0 0-10,0 0-37,0 0-34,0 0-7,38-13 80,-34 13-78,7-3-77,0 0 0,1 1 0,-1 0 0,1 1 0,-1 1 0,1 0 0,-1 0-1,17 4 1,-24-1 69,0 1 0,0-1 0,0 1-1,0 0 1,-1 1 0,0-1-1,0 1 1,0-1 0,0 1 0,0 0-1,-1 0 1,3 9 0,1 0 15,0-2 41,-1 0-1,0 0 0,-1 1 1,0 0-1,-1 0 0,0 0 1,-1 1-1,1 23 1,-4-35-47,0 0 1,1 0 0,-1 0 0,0 0 0,0-1 0,0 1-1,-1 0 1,1-1 0,0 1 0,-1-1 0,1 1 0,-1-1 0,1 0-1,-1 1 1,1-1 0,-1 0 0,0 0 0,0 0 0,0 0-1,0-1 1,0 1 0,1 0 0,-1-1 0,0 1 0,0-1 0,-3 0-1,-54 9-101,-52-7-388,111-2 464,0 0 0,0 0-1,0 0 1,1 0-1,-1 0 1,0 0-1,0-1 1,0 1-1,0 0 1,0 0-1,0 0 1,0 0-1,1-1 1,-1 1-1,0 0 1,0 0-1,0 0 1,0-1-1,0 1 1,0 0-1,0 0 1,0 0-1,0 0 1,0-1 0,0 1-1,0 0 1,0 0-1,0 0 1,0-1-1,0 1 1,0 0-1,-1 0 1,1 0-1,0-1 1,0 1-1,0 0 1,0 0-1,0 0 1,0 0-1,0 0 1,-1-1-1,1 1 1,0 0-1,0 0 1,0 0-1,0 0 1,-1 0 0,1 0-1,0 0 1,0 0-1,0-1 1,0 1-1,-1 0 1,1 0-1,0 0 1,0 0-1,0 0 1,-1 0-1,1 0 1,0 0-1,0 0 1,0 0-1,-1 0 1,1 0-1,0 1 1,15-11-718,4 7 677,1 0 0,-1 1 0,1 1 0,31 3-1,-49-2 70,0 1 0,0-1 0,0 1 0,0-1 1,-1 1-1,1 0 0,0 0 0,0 0 0,0 0 0,-1 0 0,1 0 0,-1 0 0,1 0 0,-1 1 0,1-1 0,-1 1 0,0-1 0,1 1 0,1 3 0,-1-1 26,0 1 1,0 0 0,0 0-1,-1 0 1,1 0 0,-1 0-1,1 9 1,-1-5 24,-1 0 0,0 0 0,0 1 1,-1-1-1,-1 0 0,1 0 0,-1 0 0,-6 15 1,3-14-8,0-1 0,-1 1 1,0-1-1,-1 0 0,0-1 1,0 1-1,-1-2 0,0 1 1,-1-1-1,1 0 1,-1 0-1,-1-1 0,-14 7 1,9-6-65,0-1 0,0-1 0,-1 0 1,1-2-1,-1 1 0,0-2 1,-1 0-1,-22 0 0,35-2-7,0 0 1,0 0-1,0 0 0,0 0 0,0-1 0,0 0 1,0 1-1,0-2 0,-5-1 0,8 2-39,0 0 0,0 0 1,0 0-1,0 0 0,0 0 0,1 0 0,-1-1 0,0 1 0,1 0 0,-1 0 1,0-1-1,1 1 0,0 0 0,-1-1 0,1 1 0,0-1 0,0 1 0,-1-1 0,1 1 1,0 0-1,1-1 0,-1 1 0,0-1 0,0 1 0,1-1 0,-1 1 0,0 0 1,1-1-1,1-1 0,-2 2 2,1 0 0,0 1 0,0-1 0,0 0 0,0 1 0,-1-1 0,1 0 0,0 1 0,0 0 0,0-1-1,0 1 1,0-1 0,0 1 0,0 0 0,0 0 0,1 0 0,-1 0 0,0 0 0,0 0 0,0 0 0,0 0 0,2 0 0,32 3-267,-31-2 248,53 6-1532,-31-6-512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0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25 184,'0'0'1154,"0"0"-153,0 0-42,0 0-93,0 0-176,0 0-99,6-4-101,17-13-86,-17 13-95,-6 4-2,0 0-36,0 0-77,0 0-48,0 0-41,0 0 31,0 0-13,0 0 34,0 0-57,-3 2-78,0 0-1,0 0 1,1 1 0,-1-1-1,0 0 1,1 1 0,0 0-1,-1 0 1,1 0-1,1 0 1,-3 3 0,0 0 17,-2 1-19,1 0 0,0 0 0,0 0 0,1 1 1,0 0-1,0 0 0,1 0 0,0 0 0,0 0 0,1 0 0,0 1 1,1 0-1,0-1 0,0 1 0,1 0 0,0-1 0,1 11 1,0-17-30,0 0 0,0 0 1,0 0-1,1 0 1,-1 0-1,1 0 0,-1 0 1,1 0-1,-1 0 1,1-1-1,0 1 0,0-1 1,0 1-1,0-1 0,0 0 1,0 1-1,1-1 1,-1-1-1,0 1 0,1 0 1,-1 0-1,0-1 1,1 1-1,4-1 0,65 5-135,-63-5 130,72 0-1402,-81 0 1392,0 0-26,0 0-36,0 0-32,0 0-218,0 0-634,0 0-808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0.4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 4 3017,'0'0'1421,"0"0"-649,0 0-267,0 0-20,0 0-140,-1-3-282,-2 8-44,-5 18 294,-77 269 1723,72-236-2276,3 0 1,2 0-1,-1 77 1,9-132 161,0-1 0,-1 1 0,1-1 0,0 1 1,0 0-1,0-1 0,0 1 0,0-1 0,0 1 0,0-1 1,0 1-1,0 0 0,0-1 0,0 1 0,0-1 0,0 1 0,1-1 1,-1 1-1,0-1 0,0 1 0,1-1 0,-1 1 0,0-1 1,1 1-1,-1-1 0,0 1 0,1-1 0,-1 0 0,1 1 1,-1-1-1,0 0 0,1 1 0,-1-1 0,1 0 0,-1 1 1,1-1-1,-1 0 0,1 0 0,0 0 0,-1 1 0,1-1 1,-1 0-1,1 0 0,-1 0 0,1 0 0,0 0 0,-1 0 1,1 0-1,-1 0 0,1-1 0,0 1 0,11 0-2660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1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0 936,'0'0'1111,"0"0"-623,0 0-278,0 0 103,0 0 95,0 0-15,-35 21 2093,8-3-2032,4-3-234,0 1 0,-25 23 1,41-31-178,-1 0 0,1 0 0,0 1 0,1 0 0,0 0 0,0 1 0,1 0 0,-8 19 0,9-16 1,0 0-1,1 0 1,0 0 0,1 0-1,0 0 1,1 0-1,1 0 1,0 1 0,1-1-1,2 16 1,-2-24-48,0 0 1,1 0-1,-1-1 1,1 1-1,0 0 1,0-1-1,0 0 1,1 1-1,-1-1 0,1 0 1,0 0-1,0-1 1,1 1-1,-1 0 1,1-1-1,0 0 0,0 0 1,0 0-1,0-1 1,0 1-1,0-1 1,1 0-1,-1 0 0,1 0 1,0-1-1,0 0 1,-1 0-1,1 0 1,0 0-1,8 0 0,-5-1-44,0 0 0,0 0 0,0-1 0,0 0-1,0 0 1,-1-1 0,1 0 0,0 0-1,-1-1 1,1 0 0,-1-1 0,0 1-1,10-8 1,-13 8 16,0 0 1,0-1-1,0 0 0,0 0 0,0 0 0,-1 0 1,0-1-1,0 1 0,0-1 0,0 0 0,-1 0 1,0 0-1,0 0 0,0 0 0,-1-1 0,1 1 1,-1 0-1,0-1 0,-1 1 0,0-8 0,0 12 42,0 0 0,-1-1-1,1 1 1,-1 0 0,1-1 0,-1 1-1,0 0 1,1 0 0,-1-1-1,0 1 1,0 0 0,0 0-1,0 0 1,0 0 0,0 0-1,0 0 1,-1 0 0,1 1-1,0-1 1,0 0 0,-1 1-1,1-1 1,0 1 0,-1-1-1,1 1 1,-1 0 0,1-1-1,0 1 1,-1 0 0,1 0-1,-2 0 1,-55-2 94,46 2-124,7 1 21,-1 0-1,1 0 1,-1 0-1,1 1 1,0-1 0,0 1-1,-1 1 1,1-1 0,1 1-1,-1-1 1,0 1 0,1 1-1,-1-1 1,1 1 0,0 0-1,0-1 1,1 2 0,-1-1-1,1 0 1,0 1-1,0 0 1,0-1 0,1 1-1,-3 8 1,1-5-28,0 1 0,1 0 0,0 0-1,1 0 1,0 1 0,0-1 0,1 0 0,0 1 0,1-1-1,0 1 1,1-1 0,-1 1 0,5 16 0,-3-22-93,0 1 0,1-1 1,-1 1-1,1-1 0,0 0 1,0 0-1,1 0 0,-1 0 0,1-1 1,-1 0-1,1 1 0,8 3 0,16 11-1521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1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0 1768,'0'0'2793,"0"0"-1801,0 0-728,0 0-112,0 0 80,0 0 104,-56 120-80,49-91-144,2 0 89,-2 3-89,0-1 16,-2 3-128,-5 10-256,2-11-633,3-4-1823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2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333 0 144,'0'0'1862,"0"0"-841,0 0-558,0 0-100,0 0-80,0 0-151,-9 8-18,-2 4-29,7-8 0,0 0 0,0 0 1,0 0-1,-1 0 0,0-1 1,1 1-1,-9 3 0,-10 6 367,1 0 0,1 2 0,0 1-1,1 0 1,1 1 0,0 1 0,-23 30 0,32-35-354,1 0 1,0 0 0,1 1 0,0 1-1,1-1 1,1 1 0,1 0 0,0 0-1,0 1 1,2-1 0,0 1 0,1 0-1,-1 19 1,3-33-106,0 0 1,1 0-1,-1 0 0,0-1 0,1 1 0,-1 0 1,1 0-1,-1 0 0,1 0 0,0-1 1,0 1-1,0 0 0,0-1 0,0 1 0,0-1 1,1 1-1,-1-1 0,0 1 0,3 1 1,0 0-7,0-1 0,0 1 1,1-1-1,-1 0 0,0-1 1,1 1-1,-1-1 0,6 1 1,10 2-57,1-2 0,40-1 0,-50-1 33,5 0-45,0-1 0,-1-1 0,1-1-1,-1 0 1,23-8 0,-32 9 56,0 0-1,0-1 1,0 1 0,0-1 0,0 0 0,-1-1-1,0 1 1,1-1 0,-2 0 0,1-1-1,0 1 1,-1-1 0,0 0 0,0 0-1,0 0 1,4-7 0,-7 9 37,0 1-1,0 0 1,-1-1 0,1 1 0,-1-1-1,1 1 1,-1 0 0,0-1 0,0 1-1,0-1 1,0 1 0,0-1-1,-1 1 1,1-1 0,-1 1 0,1 0-1,-1-1 1,0 1 0,0 0 0,0 0-1,0-1 1,-1 1 0,1 0 0,-1 0-1,1 0 1,-1 0 0,0 1 0,-3-4-1,2 3 5,0 0 0,0 0-1,0 0 1,0 0 0,0 0 0,-1 1-1,1 0 1,-1 0 0,1 0-1,-1 0 1,1 0 0,-1 1 0,1-1-1,-1 1 1,0 0 0,1 0 0,-1 0-1,1 1 1,-6 0 0,6 1-23,0 0 1,0 0 0,0 0 0,0 0-1,0 1 1,0-1 0,1 1-1,-1 0 1,1 0 0,0 0 0,0 0-1,0 0 1,0 0 0,-1 4 0,-22 51 12,21-46-43,2 0 1,-1 0-1,1 1 1,1-1 0,0 1-1,2 24 1,-1-36-9,1 0-1,-1 1 1,0-1 0,1 0-1,-1 0 1,1 1 0,-1-1-1,1 0 1,0 0 0,-1 0-1,1 0 1,0 0 0,0 0-1,0 0 1,-1 0 0,1 0-1,0 0 1,0 0 0,1-1-1,-1 1 1,0 0 0,0-1-1,0 1 1,0-1 0,3 1-1,34 5-1539,-32-5 1252,22-1-1451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3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1528,'0'0'1575,"0"0"-672,0 0-279,0 0-89,0 0-123,0 0-140,40 29 1150,-26-26-1579,0 0 0,0-1 1,1 0-1,-1-2 0,0 1 0,1-2 1,-1 0-1,0 0 0,1-2 0,-1 1 1,0-2-1,24-9 0,-37 13 192,-1 0-1,1-1 1,0 1-1,-1 0 1,1 0-1,0 0 1,-1 0-1,1 0 1,0 0-1,-1 0 1,1 0-1,0 0 0,-1 0 1,1 0-1,0 0 1,-1 1-1,1-1 1,0 0-1,-1 0 1,1 1-1,-1-1 1,1 0-1,0 1 1,-1-1-1,1 1 1,-1-1-1,1 0 1,-1 1-1,1-1 1,-1 1-1,1 1 1,6 26 462,-7-17-394,-1-1 0,1 0 0,-2 0 1,-3 15-1,-6 4 263,-1-1 0,-2 0 0,0-1 0,-21 29 1,-18 33 157,35-58-463,2 2 1,2 0 0,1 0-1,1 1 1,2 1-1,2-1 1,1 2 0,1-1-1,0 47 1,6-81-82,0-1-1,0 1 1,0 0 0,0 0-1,0-1 1,1 1 0,-1 0-1,0-1 1,0 1 0,1 0-1,-1-1 1,1 1-1,-1-1 1,0 1 0,1 0-1,-1-1 1,1 1 0,-1-1-1,1 1 1,0-1 0,-1 0-1,1 1 1,-1-1 0,1 1-1,0-1 1,-1 0 0,1 0-1,0 1 1,-1-1 0,1 0-1,0 0 1,0 0 0,-1 0-1,1 0 1,0 0 0,-1 0-1,1 0 1,0 0 0,0 0-1,-1 0 1,1 0 0,0 0-1,-1-1 1,1 1 0,0 0-1,-1-1 1,1 1 0,0 0-1,-1-1 1,1 1 0,-1-1-1,1 1 1,-1-1 0,1 1-1,-1-1 1,1 1 0,-1-1-1,1 0 1,-1 1 0,0-1-1,1 1 1,-1-1 0,0-1-1,14-61-3957,-11 43 137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4:23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40 120,'0'0'4070,"0"0"-2423,0 0-908,0 0-173,0 0-176,0 0-219,18-9 1128,113-12-1299,-70 11-3431,-73 10-1596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0:41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9404 11218 16 0,'0'0'26'15,"0"0"12"-15,0 0-5 16,0 0-3-16,0 0-20 15,0 0 5-15,9 0 9 16,-9 0 9-16,0-1 21 16,3-1-18-16,-3 2 14 15,0 0-2-15,0 0 25 16,0 0-31-16,0 0-13 16,0 0-7-16,0 0 1 15,0 0 0-15,0 0-16 16,0 0 9-16,0 0-15 0,0 0 5 15,0 0-6 1,0 0 7-16,0 0-7 0,0 0 1 16,0 0 10-16,0 0 1 15,0 0 6-15,0 0-17 16,0 0 10-16,0 0-10 16,0 0-2-16,0 0 0 15,0 0 0-15,0 0 0 16,0 0-10-16,0 0 10 15,0 0-7-15,0 0 8 16,0 0-12-16,0 3 11 16,0 5-3-16,3 1 4 15,2 4 1-15,2 1-1 0,-3 4 1 16,1 2 0-16,-1 1 4 16,1 2-3-16,-2 0-4 15,4 2 4-15,-4 0-6 16,2 2 11-16,-2 0-4 15,1-1-2-15,1-3 0 16,-1 0 0-16,0-4-1 16,1-1 0-16,-4 0 7 15,2-4-10-15,-1 2 9 16,-1-2-12-16,1 1 6 16,-2-1 0-16,0 0 6 15,0-1-6-15,0-1 0 16,3-1 7-16,-3-2-13 15,0 0 15-15,0-2-11 16,0 1 3-16,0-4-1 0,0 2 0 16,0-2 0-1,0-4-1-15,0 3 2 0,0-3-2 16,0 2-4-16,0-1 4 16,0 0 2-16,0 1-2 15,0-1 1-15,0 1 0 16,0-2 0-16,0 0 1 15,0 3-2-15,0-1-5 16,3-2 6-16,-3 3-26 16,0-1 7-16,3 0-20 15,-1 0-14-15,2-2-45 16,2 0-57-16,-3 0-38 0</inkml:trace>
  <inkml:trace contextRef="#ctx0" brushRef="#br0" timeOffset="1345">9338 11327 149 0,'0'0'134'0,"0"0"-104"0,0 0-15 16,0 0 2-1,0 0 28-15,0 0-29 0,0 0-16 16,-5-13-11-16,5 12 11 15,0 1 0-15,0-2 25 16,0 2-3-16,0 0 2 16,0 0 4-16,0 0 8 15,0 0 8-15,0 0-31 16,0 0 4-16,0 0-16 16,0 0 5-16,0 0-6 15,0 0-1-15,0 0-10 16,0-1-12-16,2-2 16 15,7 0 7-15,3-3 6 16,6 1-5-16,0-3-2 0,0 0 2 16,3 0-1-16,-3 1 0 15,0 0 0-15,-5 1 0 16,0 3 1-16,-5-3-2 16,4 4 6-16,-2 0-7 15,1 1 2-15,1-1-1 16,0 2-1-16,0 0-14 15,1 0 15-15,-4 0-9 16,3 0 9-16,0 0 1 16,-5 2 0-16,-1 1-18 15,-1 2 18-15,-2-2 0 16,1 0-1-16,-1 1 1 16,-3 0-1-16,3 2 1 0,0-1 0 15,-1-1 0 1,1 0 1-16,-2 0-2 0,2 1 2 15,-1-1-1-15,-1 4 0 16,1 0-8-16,-1 2 6 16,-1 0 2-16,2 3 6 15,0 0-5-15,-2 0 0 16,2-2 0-16,-2 0-1 16,0 0 0-16,0 0-6 15,0 0 3-15,0 1 3 16,0 0 3-16,-6-1-3 15,3 0 7-15,-1-1-7 16,1 1 6-16,-2 0-5 0,2-2-1 16,-3 2 0-1,0-2 1-15,0 2-1 0,-3 0 1 16,0 1 9-16,-4-1-9 16,1 0 6-16,-1 0 0 15,1 0-2-15,1-5-4 16,1-1 8-16,4 1-7 15,0-5 21-15,1-1 27 16,2 0-11-16,-1 0-6 16,1 0-18-16,-3 0 8 15,3 0-22-15,0 0 13 16,-3 0-14-16,0 0 0 16,-1-1 1-16,1-2-1 15,-2 3 0-15,-1-3 1 16,2 3-2-16,-1 0 10 0,1 0-16 15,2 0 14-15,2 0-7 16,2 0 0-16,-1 0 0 16,2 0 0-16,0 0 0 15,0 0 0-15,0 0 1 16,0 0-2-16,0 0 9 16,0 0-10-16,0 0 2 15,0 0 0-15,0 0-1 16,0 0-6-16,0 0 1 15,0 0-7-15,0 0 3 16,0 0-66-16,3 0-63 16,6 0-35-16,-3 0-44 0</inkml:trace>
  <inkml:trace contextRef="#ctx0" brushRef="#br0" timeOffset="3861.84">19308 11100 152 0,'0'0'147'15,"0"0"-85"-15,0 0-26 0,0 0 30 16,0 0 15-16,0 0-36 16,0 0-11-16,0-4-18 15,0 4 20-15,2 0-11 16,-2 0 7-16,0 0-19 15,1 0 0-15,-1 0 1 16,0 0-7-16,0 0 10 16,0 0-16-16,0 0 13 15,0 0-14-15,0 0 16 16,0 0-15-16,0 0-2 16,0 0-1-16,0 5-9 15,0 13 11-15,0 7 0 16,0 8 9-16,0 5-8 15,0 0 0-15,0 2 6 0,0-1-7 16,0 1 0-16,0-1 0 16,0 1 1-16,0-2-1 15,0-1 0-15,0-1 1 16,0-3-2-16,0 0 10 16,0-6-18-16,0-3 11 15,0-4-4-15,0-5-8 16,0-6-16-16,0-3-20 15,0-3-18-15,0-3-1 16,0 0 8-16,-3 0 29 16,-1 0-35-16,-4 0 15 15,2-6-17-15,3-2-92 0</inkml:trace>
  <inkml:trace contextRef="#ctx0" brushRef="#br0" timeOffset="5241.76">19035 11180 224 0,'0'0'137'15,"0"0"-84"-15,0 0-15 16,0 0 35-16,0 0-24 16,0 0-1-16,0 0-29 15,-1-9 7-15,1 9-12 16,0 0 2-16,0 0 0 0,0 0-10 16,0 0 3-16,0 0-8 15,0-3-2-15,0 3 7 16,0 0-6-16,0 0 1 15,0 0 10-15,0 0 3 16,0-3 6-16,0 0 5 16,1-2-24-16,5-1 7 15,4-1-7-15,1 0-2 16,1-1-2-16,1 1 3 16,-1 0 0-16,3-1 0 15,0-1 1-15,4-1 1 16,0 0-4-16,0-1 4 15,3 0-1-15,-1-2 5 0,3 2-6 16,0 0 0-16,0 2 0 16,2 0-1-16,6 3 0 15,-1 1 1-15,5 2-7 16,-2 3 7-16,-2 0-32 16,-3 0 2-16,-5 6-18 15,-3 8 24-15,-6 4-8 16,-3 2 23-16,-2 4 8 15,-5 3-6-15,-4-2 6 16,-1 0-2-16,0 0-6 16,-1-4 11-16,-10 0-10 15,-5-1 9-15,-2 0-1 0,-1-3 12 16,-2 0 7 0,0 1 7-16,0-1-15 0,-3-2 2 15,0 0-6-15,2-2 8 16,1-5-15-16,-1-2 0 15,1-1 6-15,1-5-5 16,0 0 6-16,2 0-1 16,1 0 7-16,1-7-13 15,2-1 10-15,0 1-10 16,2-1 3-16,3 3-2 16,-2 1-1-16,7 1 0 15,1 1 0-15,1 2 2 16,2-1-2-16,0 1-2 15,0-2-15-15,0 2 16 16,0 0-27-16,2 0 7 0,4 0 21 16,3 0 7-16,-2 2-7 15,2 4-1-15,-1 2 0 16,-1 1 2-16,0 3-7 16,-1 1 13-16,2 3-7 15,2 1 6-15,4 3-6 16,4 1 1-16,3-1-1 15,7 3 0-15,3 0 1 16,5-2-7-16,0-2 12 16,1 1-9-16,0-4 10 15,-1 0-7-15,-4 0 1 16,-4-1-1-16,-3 1 0 16,-6-2 0-16,-3 0 0 0,-5-5 0 15,-2 0 0 1,-4-5 6-16,-2-1-12 0,-2-2 14 15,1-1-9-15,-2 0 2 16,0 0 7-16,0 0 2 16,2 0-4-16,3 0-6 15,0-4-2-15,1-4-4 16,1-3 9-16,1 2-10 16,-3 4 10-16,-2 2-3 15,-1 0 0-15,-2 3 6 16,0-3 1-16,0 0-6 15,0-1 17-15,-3-1-18 16,-3 0 21-16,3 0-20 16,2 2 5-16,-1 0-6 15,2-3-20-15,0-1-67 0,0 1-275 16</inkml:trace>
  <inkml:trace contextRef="#ctx0" brushRef="#br0" timeOffset="7161.96">28460 11344 80 0,'0'0'186'16,"0"0"-80"-16,0 0-48 15,0 0-10-15,0 0-25 16,0 0-10-16,0 0-12 16,2-2-1-16,-2 2 1 15,0 0 9-15,0 0-9 16,0 0-2-16,0 0-3 0,0 0 4 16,0 0 0-16,0 0 1 15,0 0-2-15,0 0 1 16,0 0 0-16,0 0-8 15,0 0 7-15,0 0-3 16,0 0 3-16,0 8-5 16,-4 1 6-16,-2 5 10 15,0 5 6-15,-2 4 20 16,-4 7-3-16,2 5 7 16,-1 2-28-16,-3 3 12 15,0 1-6-15,-1-2-12 16,0 0 4-16,-1 0-10 15,-2-3 4-15,0-4 2 16,0-4 4-16,0-5-10 16,3-2 11-16,3-4-10 0,2-2 0 15,1-4 0-15,6-3-1 16,0 0 0-16,3-4 0 16,0-1-8-16,0-3 12 15,0 1-6-15,0-1 4 16,0 0 4-16,-1 0-5 15,1 0 6-15,0 0-1 16,0 0-6-16,0 0 0 16,0 0 8-16,0 0-12 15,0 0 13-15,0 0-18 16,0 0-7-16,0 0-37 16,1-6-8-16,12-2-8 15,-2 0 8-15,-2-1-158 0</inkml:trace>
  <inkml:trace contextRef="#ctx0" brushRef="#br0" timeOffset="8062.01">28444 11294 58 0,'0'0'120'0,"0"0"-80"16,0 0-10-16,0 0-21 16,0 0-8-16,0 0-1 0,0 0 0 15,0 0-7-15,0 0 5 16,0 0 1-16,0 0 1 15,0 0 0-15,0 0 0 16,0 0 23-16,0 3-4 16,0 3-2-16,0-1 9 15,0 2-12-15,0-1 5 16,0 1-10-16,0 0 17 16,0 0-18-16,0 1 23 15,0 0-7-15,2-2-11 16,1 5-3-16,1 0 2 15,3 4 15-15,2 6 1 16,2 1 19-16,5 3-25 16,-1 3 0-16,5 4-22 15,-2-1 17-15,1 4-9 0,0-1-7 16,-1-1 5-16,-1-2-5 16,-4-3-2-16,-1-2 7 15,-5 1 0-15,-1 0-5 16,-3-2 2-16,-3 2-2 15,0-1-1-15,0-2 0 16,0-2 1-16,0-3-1 16,0 1 1-16,0 0-2 15,0 1 2-15,0-4-2 16,7 2 2-16,0-2-2 16,0 0 1-16,1-2-1 15,-1-3 1-15,0 0-1 16,-2-4 0-16,-2-1-12 0,0-4 12 15,-3 0 2-15,0-3-1 16,0 0 1-16,0 0-2 16,0 0-4-16,-6 0 5 15,-3-3 9-15,-3-3-6 16,3-3 14-16,2 2-16 16,-2-1 0-16,4 3-1 15,2 0-10-15,2-2-36 16,1 1-22-16,0 0-70 15,0-1-109-15</inkml:trace>
  <inkml:trace contextRef="#ctx0" brushRef="#br0" timeOffset="9047.36">28332 11787 103 0,'0'0'70'0,"0"0"-44"16,0 0 16-16,0 0-16 15,0 0-8-15,0 0-17 16,0 0-2-16,-1-2 2 15,1 2 11-15,0 0 4 16,0 0 16-16,0 0-2 16,0 0 5-16,0 0 4 15,0 0-16-15,0 0 6 16,0 0-29-16,0 0 9 16,0 0-8-16,0 0 4 15,0 0 2-15,0 0 9 16,0 0 14-16,0 0 13 0,0 0 1 15,0 0-34-15,0 0-7 16,0 0-3-16,0 0-16 16,1 0-12-16,8 0 28 15,-1 0 10-15,4 0-4 16,1 0 7-16,2 0-13 16,4 0-1-16,2 0-23 15,0 0 8-15,4 0-22 16,2 0 17-16,-2 0-10 15,-1 0-5-15,-6 0 26 16,-1 0 10-16,-7 0 1 16,-2 0 0-16,-4 0 13 15,-1 0-7-15,-3 0 23 0,1 0-11 16,1 0-15-16,2 0-4 16,3 0 0-16,0 0 0 15,3 0 1-15,1 0-3 16,-2 0 3-16,1 0-2 15,-5 0-11-15,-2 0 11 16,-3 0-16-16,0 0-2 16,0 0 19-16,0 0 32 15,0 0 30-15,0 0-14 16,0 0 6-16,-2 0-36 16,1 0 8-16,1 0-25 15,0 0-1-15,0 0-13 16,0 0-78-16,0 0-191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05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14 162 184,'0'0'1032,"0"0"-208,0 0-237,0 0-71,0 0-17,0 0-32,-11 6 229,9-4 3244,8 3-3945,-1-1 1,1 0 0,1-1 0,-1 1 0,1-1 0,-1 0 0,1-1-1,0 0 1,0 0 0,0 0 0,10 0 0,12 1 50,45-1-1,-17-1-88,54 8 6,70 3-27,-112-11 53,-23 0-11,-1-1 1,1-2-1,78-15 0,16-13-36,0 5 0,2 7 0,199-1 0,67 0-129,-4 0 185,-347 19 18,29 2 23,0-5 0,105-16 0,-41-6-18,205-7 0,408 23-9,-702 9-16,270 22-99,-181-8 16,498 3-155,-616-17 187,317 2-445,-343-2 95,-11 1-111,-12 0-185,-1-1-395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0.7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25 160,'0'0'279,"0"0"97,0 0 48,0 0 1,0 0-10,0 0-53,0 0-101,0 0-118,0 0-23,0 0-43,0 0-17,0 0-40,0 0 1,0 0 21,0 0-25,0 0 23,0 0 99,0 50 1201,0-49-1300,1-1 0,0 1-1,0-1 1,0 1 0,0-1 0,0 0 0,0 1-1,0-1 1,0 0 0,0 0 0,0 1 0,0-1-1,0 0 1,0 0 0,0 0 0,0 0 0,0-1-1,0 1 1,0 0 0,0 0 0,0-1 0,0 1-1,1-1 1,25-14 1540,-13 7-1130,-5 4-449,82-33-275,-82 34 194,-1 1-1,1 0 1,-1 0 0,1 1 0,0 0 0,-1 0-1,1 1 1,0 0 0,9 2 0,-17-2 52,0 1 0,0 0 0,0 0 0,0-1 0,0 1 0,0 0 0,0 0 0,0 0 0,-1 0 0,1 0 0,0 0 0,-1 0 0,1 1 0,0-1 0,-1 0 0,0 0 0,1 0 0,-1 1-1,0-1 1,1 0 0,-1 0 0,0 1 0,0-1 0,0 0 0,0 2 0,0 44-138,-1-33 167,-1 23 75,-2 0-1,-2-1 1,-1 0 0,-2 0-1,-1 0 1,-29 65 0,33-89-64,-1 0 1,0-1 0,-1 1 0,-1-1-1,1-1 1,-2 0 0,1 0 0,-2-1-1,1 0 1,-1 0 0,0-1-1,-1-1 1,0 0 0,0-1 0,-17 7-1,4-3 39,1-2 0,-1 0 0,-1-2-1,0 0 1,1-2 0,-2-1-1,-26 0 1,52-4-44,0 1 0,-1 0 0,1-1 1,0 1-1,0-1 0,0 0 0,0 1 0,0-1 0,-1 0 0,1 1 0,0-1 0,1 0 0,-1 0 1,0 0-1,0 0 0,0 0 0,0 0 0,1 0 0,-1 0 0,0 0 0,1 0 0,-1-1 1,1 1-1,0 0 0,-1 0 0,1-1 0,0 1 0,0 0 0,-1 0 0,1-1 0,0 1 0,0 0 1,1 0-1,-1-1 0,0 1 0,0 0 0,1-2 0,-1-2-11,1 1 1,-1 0-1,1 0 0,0 0 1,0 0-1,0 0 0,1 0 0,0 0 1,-1 1-1,1-1 0,3-4 1,0 4-20,0-1 0,0 1 1,1 0-1,-1 0 0,1 0 0,0 1 1,0-1-1,0 1 0,0 1 1,1 0-1,-1-1 0,1 2 1,-1-1-1,1 1 0,0 0 1,0 1-1,10-1 0,-13 3 2,0 1-1,1-1 1,-1 1-1,0 0 0,-1 0 1,1 0-1,0 1 1,-1-1-1,0 1 0,1 0 1,2 5-1,18 17 55,-15-20-28,1 0 0,-1-1 1,1 0-1,0-1 1,0 0-1,1-1 0,-1 0 1,1 0-1,0-1 0,21 1 1,9-1-24,62-6-1,-100 4 19,1-1-1,-1 1 1,0-1-1,0 0 1,0 0 0,0 0-1,0 0 1,0-1-1,0 1 1,0-1-1,-1 0 1,1 1-1,4-5 1,-7 5 6,0 1-7,0 0-60,19-4-2273,-10-2 217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1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94 174 1464,'0'0'1183,"0"0"-656,0 0-183,0 0 48,0 0-105,0 0-111,0-42 1511,1 39-1700,-1-1 0,0 0 0,1 1 0,0-1 0,0 1 1,0-1-1,0 1 0,1 0 0,-1-1 0,1 1 0,0 0 0,0 0 0,0 0 0,0 0 0,0 0 1,4-3-1,1 0 13,0 0 1,0 1 0,0 0 0,0 0 0,1 1 0,13-6 0,-4 4-2,0 0 0,0 1 0,0 0 1,1 2-1,-1 0 0,26 0 0,-41 3-12,0 0 0,-1 1-1,1 0 1,0-1 0,0 1 0,-1 0-1,1 0 1,-1 0 0,1 0-1,-1 0 1,1 0 0,-1 0-1,0 0 1,1 1 0,-1-1 0,0 0-1,0 1 1,0-1 0,0 1-1,0-1 1,0 1 0,-1 0 0,1-1-1,0 1 1,-1 0 0,1 0-1,-1 0 1,0-1 0,0 1 0,1 0-1,-2 3 1,3 70 191,-2-58-139,-1 0-12,0 1 0,-1-1 0,-1 0 0,-1 0 0,-1 0 0,0-1 0,-1 0 0,0 0 0,-1 0 0,-1 0 0,-1-1 0,-19 25 0,19-28 18,-1-1 0,1 0 0,-2-1 0,0 0 0,0-1 0,0 0 0,-1-1 0,-1 0 0,1-1 0,-1 0 0,-1-1 0,1 0 0,-1-1 0,0-1 0,-24 5 0,34-9-20,1 1 0,-1 0 0,1-1-1,-1 0 1,0 0 0,1 0 0,-1-1 0,0 1 0,1-1-1,-1 0 1,-4-1 0,6 1-37,1 0-1,0 0 1,-1-1-1,1 1 1,0 0-1,0 0 1,0-1-1,0 1 1,0-1-1,0 1 1,0-1-1,0 1 1,1-1-1,-1 0 1,0 1-1,1-1 1,0 0-1,-1 1 0,1-1 1,0 0-1,0 0 1,0 1-1,0-1 1,0-2-1,5 4-77,0 0 0,0 1 0,0-1 0,0 1 1,0 1-1,0-1 0,0 1 0,0-1 0,5 4 0,-2-2 15,19 4-34,0-1 0,0-2 0,0-1 0,1-1 0,49-2 0,-31-1-1355,-40-3 1539,1 0 1,-1 0-1,0-1 1,0 0 0,5-6-1,-11 11 92,0 0 4,0 0-123,0 0-375,0 0-543,0 0-633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3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1 395 184,'0'0'1342,"0"0"-629,0 0-422,0 0-55,0 0-87,0 0-99,0 0-13,0 0-12,0 0 33,0 0 18,0 0 104,0 0 78,0 0 29,0 0-32,0 0-2,0 0-29,0 0-38,0 0-34,0 0-50,3-20 2512,6 0-2614,0 1 1,-1-1-1,-2-1 0,0 1 0,0-1 0,-2 0 0,-1-1 0,-1 1 1,0-30-1,-1 29 108,-2-39 190,0 57-250,1 0 0,-1 1-1,0-1 1,0 1 0,0-1-1,0 1 1,0 0 0,-1-1-1,0 1 1,1 0 0,-1 0-1,0 0 1,-1 0 0,-2-3-1,5 6-53,0 0-1,0 0 0,0 0 0,0 0 1,-1-1-1,1 1 0,0 0 1,0 0-1,0 0 0,-1 0 0,1 0 1,0-1-1,0 1 0,0 0 1,-1 0-1,1 0 0,0 0 1,0 0-1,0 0 0,-1 0 0,1 0 1,0 0-1,0 0 0,-1 0 1,1 0-1,0 0 0,0 0 1,0 0-1,-1 0 0,1 0 0,0 0 1,0 0-1,0 0 0,-1 0 1,1 1-1,0-1 0,0 0 1,0 0-1,-1 0 0,1 0 0,0 0 1,0 1-1,0-1 0,0 0 1,-1 0-1,1 0 0,0 0 1,0 1-1,0-1 0,0 0 0,0 0 1,0 0-1,0 1 0,0-1 1,0 0-1,0 1 0,-2 11-70,2-11 68,-2 20-12,-4 153-63,6-154 79,2 1 1,0-1 0,1 1-1,2-1 1,-1 0-1,12 26 1,6-15-542,-19-29 348,-1 1-1,0-1 0,1 1 1,-1-1-1,-1 1 1,1 0-1,0-1 0,-1 1 1,1 0-1,-1 0 1,0 0-1,0 0 0,0 1 1,0-1-1,0 3 1,-1 1-1341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4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1720,'0'0'1042,"0"0"-263,0 0-34,0 0-199,0 0-253,0 0-89,0 0 24,0 0 43,0 0 65,0 0-52,0 0-111,0 0-121,0 0-4,0 0-17,0 0 18,0 0-42,-1 6-2454,0-1 294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4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 1696,'0'0'1349,"0"0"-572,0 0-265,0 0 94,0 0-49,0 0-165,-4-2 93,4 2-2755,4 4 46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7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3 208,'0'0'1028,"0"0"-229,0 0-260,0 0-82,0 0-82,0 0-59,0-2 2131,0 7-1847,3 39-480,2 1 0,1-1 0,20 67-1,-14-68-105,-2 2-1,-2-1 0,3 73 1,-10-104 3,-1 0 0,-1 1 0,0-1 0,-1 0 0,0 0 0,-1-1 0,-1 1 0,0 0 1,-1-1-1,0 0 0,-12 21 0,11-20 150,6-13-487,1 0 0,-1 0-1,0 0 1,0 0 0,0 0 0,0 0 0,0 0 0,0 0 0,6-12-1072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8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1 171 120,'0'0'934,"0"0"-150,0 0 23,0 0-73,0 0-95,0 0-119,3-8-126,0 1-347,1 0 1,1 0-1,-1 1 1,1 0-1,1-1 1,-1 1-1,1 1 1,0-1 0,0 1-1,0 0 1,1 1-1,0 0 1,0 0-1,0 0 1,0 1-1,9-3 1,30-10-211,1 2 0,1 2-1,0 2 1,0 3 0,80-3 0,-124 9 113,0 1-1,-1 0 1,1 0 0,0 0-1,0 0 1,-1 1-1,1 0 1,0 0 0,-1 0-1,1 0 1,-1 0 0,1 1-1,-1-1 1,5 4-1,-6-3 26,0 1-1,0-1 1,0 1-1,0 0 0,-1 0 1,1-1-1,-1 1 1,0 0-1,0 0 0,0 0 1,0 0-1,-1 1 1,1-1-1,-1 0 1,0 0-1,0 0 0,0 4 1,0 10 166,-1 0 1,0 0-1,-2 1 0,0-2 1,0 1-1,-2 0 1,-9 22-1,-8 11 362,-30 48 0,51-97-504,-1 3 11,-1 0 0,0 0 1,0 0-1,-1-1 0,1 1 0,-1-1 0,1 0 0,-1 0 0,0 0 0,0 0 1,-1-1-1,1 0 0,0 0 0,-1 0 0,0 0 0,1-1 0,-1 1 1,-6 0-1,-3 0 53,-1-1-1,1 0 1,-1-1 0,-27-3 0,30-2-39,14-2-841,19-5-1068,-3 9 111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29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77 568,'0'0'1067,"0"0"-399,0 0-106,0 0-177,0 0-242,0 0-23,-6-3 18,-39-24 436,-31-16 988,72 42-1560,-1 0 1,1 1 0,0-1 0,0 1 0,-1 0 0,1 0-1,0 0 1,0 1 0,-1-1 0,1 1 0,0 0 0,0 1-1,0-1 1,0 1 0,0-1 0,0 1 0,0 0 0,1 1-1,-1-1 1,1 1 0,0-1 0,-1 1 0,-4 6 0,-3 2-8,0 0 0,2 1 0,-1 1 0,1-1 0,-9 18 0,12-15-7,0-1 0,1 1 0,1 0-1,1 0 1,0 0 0,0 0 0,2 1-1,0-1 1,0 1 0,4 25 0,-3-40 9,0 1 1,0-1 0,1 0-1,-1 0 1,0 1-1,1-1 1,-1 0 0,1 0-1,-1 0 1,1 1 0,0-1-1,-1 0 1,1 0 0,0 0-1,0 0 1,0 0 0,0 0-1,0-1 1,0 1 0,0 0-1,0 0 1,0-1 0,2 2-1,1-1 2,-1 0 0,0 0 0,1 0 0,-1 0 0,1-1 0,0 1 0,-1-1 0,7 0 0,-4-1 6,1 1-1,-1-1 1,1 0-1,-1-1 1,0 1 0,0-1-1,0-1 1,0 1-1,9-6 1,-10 3 72,1-1 0,-1 0 1,0 0-1,-1 0 1,0-1-1,0 0 1,0 0-1,0 0 0,-1 0 1,-1 0-1,3-10 1,-1 7-64,0-1 0,0 0 0,1 1-1,9-15 1,-8 18-63,-4 3 22,0 0 1,0 0-1,1 1 0,-1-1 0,1 1 0,0 0 0,0-1 1,0 1-1,1 1 0,-1-1 0,1 0 0,0 1 0,-1 0 0,1 0 1,8-3-1,-11 7 0,0 1 1,0 0-1,0 0 1,0 0-1,-1 0 1,1 0 0,-1 0-1,0 0 1,0 0-1,0 0 1,0 0-1,-1 4 1,1-1 6,-2 32 283,0-25-210,2-1 0,-1 0-1,2 0 1,-1 0 0,5 18 0,-4-28-65,0 0 0,0 0 1,1 0-1,-1-1 0,1 1 1,-1 0-1,1-1 1,0 1-1,0-1 0,0 0 1,-1 0-1,1 1 0,0-1 1,0-1-1,1 1 0,-1 0 1,0 0-1,0-1 0,0 1 1,0-1-1,1 0 0,-1 1 1,0-1-1,0 0 1,1-1-1,-1 1 0,0 0 1,0 0-1,4-2 0,0 2 38,0-1 0,0-1 0,0 1-1,0-1 1,0 0 0,-1 0-1,1 0 1,0-1 0,9-6 0,-9 3 23,1-1 0,-1 0 0,-1 0 0,1-1 0,-2 1 0,1-1 0,-1 0 0,7-18 0,16-72 312,-18 58-354,-9 39-13,1 0 0,-1 1 0,0-1 0,1 0 0,-1 1 0,1-1 0,-1 1 0,0-1 0,1 1 0,0-1 0,-1 1 0,1-1 0,-1 1 0,1 0 0,0-1 0,-1 1 0,1 0 0,0-1 0,-1 1 0,1 0 0,0 0 0,-1 0 0,1 0 0,0 0 0,-1-1 0,1 1 0,0 0 0,0 1 0,-1-1 0,1 0 0,0 0 0,0 0 0,-1 0 0,1 0 0,0 1 0,0-1 0,38 15 15,-14-6-116,-24-5 114,0 0-1,-1 0 1,1 0 0,-1 0-1,0-1 1,0 1 0,0 0-1,0 0 1,-2 7 0,1 7 3,2-10 5,0 1-1,0 0 1,1 0-1,1-1 1,-1 1-1,1-1 1,1 0-1,0 0 1,0 0-1,0 0 1,1-1-1,0 1 1,0-1-1,1-1 1,0 1-1,1-1 0,-1 0 1,1 0-1,8 5 1,-10-9-79,0-1 0,0 1 1,0-1-1,0 0 0,0-1 0,0 1 1,0-1-1,0 0 0,0 0 0,1-1 1,-1 1-1,0-1 0,7-2 0,0-1-340,1 0 0,-1 0 0,23-12 0,-2-5-1489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0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9 1144,'0'0'1131,"0"0"-583,0 0-72,0 0 78,0 0-49,0 0-77,0 0 44,0 0 110,0 0 2,0 0-101,-19-8 732,17 8-1220,0 0 1,0 0 0,0 0 0,0 1-1,0-1 1,0 1 0,0 0-1,0-1 1,0 1 0,0 0 0,0 0-1,1 0 1,-1 0 0,0 1-1,1-1 1,-1 0 0,1 1 0,-1-1-1,1 1 1,-2 2 0,0 1-9,0 0 0,0 0 0,1 0 0,-1 1 0,1-1 0,1 1 0,-3 7 0,2-1-14,0 1 0,0 0-1,2-1 1,-1 1 0,2 0 0,2 17 0,-2-25 14,1-1 0,-1 0 0,1 0 0,1 0 0,-1 0 0,0 0 0,1 0 0,0 0 0,0-1 0,0 1 0,0-1 0,1 0 0,-1 0 0,1 0 0,0 0 0,0-1 0,0 0 0,0 0 0,0 0 0,0 0 0,1 0 1,-1-1-1,1 0 0,-1 0 0,7 1 0,6 1-35,0-1 0,-1-1-1,1 0 1,0-1 0,30-4 0,-30 0 18,0 0 0,0-2 0,0 0 0,-1 0 0,1-2 0,18-11 0,-3-1 11,57-45 0,-87 63 24,0 0 0,1 0 0,-1 0 0,0 0 0,0 0 0,0 0 0,0-1 0,-1 1 0,1-1 0,-1 1 0,1-1 0,-1 0 0,1-3 0,-2 4 3,0 1 0,0 0 0,0-1 0,0 1 0,-1 0 0,1-1-1,-1 1 1,1 0 0,-1 0 0,1-1 0,-1 1 0,0 0 0,0 0 0,1 0 0,-1 0-1,0 0 1,0 0 0,0 0 0,0 0 0,0 0 0,0 0 0,0 1 0,-1-1 0,1 0 0,0 1-1,0-1 1,0 1 0,-1 0 0,1-1 0,-2 1 0,-16-7-17,0 2 0,0 0-1,-1 1 1,1 1 0,-1 1 0,-38 1 0,57 1-6,-1 0 0,0 1 0,0 0 0,1-1-1,-1 1 1,0 0 0,1 0 0,-1 0 0,0 0 0,1 0 0,0 0 0,-1 0 0,1 1 0,0-1 0,-1 0-1,1 1 1,0-1 0,0 1 0,0-1 0,0 1 0,0 0 0,1-1 0,-1 1 0,0 0 0,1 0 0,-1 0-1,1-1 1,0 1 0,0 0 0,0 0 0,0 3 0,-1 68-202,1-63 238,1-3-20,1 1 1,-1-1-1,1 0 0,1 0 0,-1 0 1,1 0-1,0 0 0,1-1 0,0 1 1,0-1-1,0 0 0,1 0 1,0 0-1,0-1 0,0 1 0,1-1 1,10 7-1,-9-7-185,-1 0 1,1-1-1,1 1 1,-1-2-1,0 1 1,1-1-1,0 0 0,0 0 1,0-1-1,0 0 1,0-1-1,0 0 1,0 0-1,1-1 1,15-1-1,-1-6-1778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2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1 399 2697,'0'0'700,"0"0"-458,0 0-219,0 0-60,0 0 7,31 6 779,-25-6-717,0-1 0,0 1 0,1-1 1,-1 0-1,0-1 0,0 0 1,0 0-1,0 0 0,0 0 0,-1-1 1,1 0-1,-1 0 0,9-7 1,-6 2 5,0 1 1,0-1 0,-1-1-1,0 1 1,0-1 0,-1-1-1,6-11 1,3-10 117,-2 0 0,-2-1-1,-1-1 1,7-36 0,-13 50-107,0 5 141,-1 0 0,-1-1 0,2-19 0,-4 34-120,-5 0-139,1 1 0,0 0 0,0 0 0,0 1 0,0-1 0,0 1 1,0 0-1,1 0 0,-1 0 0,0 1 0,1-1 0,0 1 0,-1 0 0,1 0 1,-3 3-1,-46 58 196,41-49-200,-1 1 79,1 1 1,0 1 0,1 0 0,1 0 0,1 1 0,-7 21 0,11-28 7,1 1 1,0 0 0,1 0 0,1 0 0,0 0 0,1 0 0,0 0 0,1 0 0,0 0 0,5 21 0,-3-25-6,0 1 0,1-1 0,0 0 1,0 0-1,1-1 0,0 1 0,1-1 0,-1 0 1,1 0-1,1-1 0,0 0 0,0 0 1,0-1-1,1 0 0,9 7 0,-12-11-5,0 1 0,-1 0 0,1-1 0,0 0 0,0 0 0,1-1 0,-1 1 0,0-1 0,0 0 0,1 0-1,-1-1 1,1 0 0,-1 0 0,0 0 0,1-1 0,-1 1 0,1-1 0,-1 0 0,0-1 0,0 1 0,0-1 0,0 0-1,0-1 1,0 1 0,0-1 0,-1 0 0,1 0 0,4-5 0,102-103 31,-67 64-25,-42 46 18,0-1-1,0 0 1,0 0-1,0 0 1,-1-1-1,1 1 1,0 0-1,-1 0 1,0-1-1,0 1 1,0-1-1,0 0 1,0 1-1,0-1 1,0 0-1,-1 1 0,0-1 1,1-4-1,-2 5-10,0 1 0,1-1 0,-1 1-1,0-1 1,0 1 0,0 0-1,0 0 1,-1-1 0,1 1 0,0 0-1,0 0 1,-1 0 0,1 0-1,0 1 1,-1-1 0,1 0 0,-1 0-1,1 1 1,-1-1 0,0 1-1,1-1 1,-1 1 0,1 0 0,-1 0-1,0 0 1,1 0 0,-1 0-1,0 0 1,1 0 0,-3 1 0,2-1-26,1-1 0,-1 1 0,1 0 1,-1 0-1,1 1 0,-1-1 1,1 0-1,-1 0 0,1 1 0,-1-1 1,1 1-1,-1-1 0,1 1 1,0 0-1,-1-1 0,1 1 0,0 0 1,0 0-1,-1 0 0,1 0 0,0 0 1,-1 2-1,0 0-23,1 0-1,0 0 1,0 1 0,0-1 0,1 0-1,-1 1 1,1-1 0,-1 5-1,0 10-4,-11 176-165,13-194 242,1 0 0,-1 0 1,1 0-1,-1 0 0,1 0 0,-1-1 1,1 1-1,-1 0 0,1-1 0,-1 1 1,0-1-1,1 1 0,-1-1 0,0 0 1,2-1-1,17-15-46,0 0 0,-1-2 0,-1 0 0,-1-1 0,-1-1 0,27-45 1,-37 152-930,-5-82 935,-1 5 11,0 0 1,1-1-1,1 1 0,-1 0 0,6 16 1,-6-23-36,0 0 1,1 0 0,-1 0-1,0 0 1,1 0 0,-1-1-1,1 1 1,-1 0 0,1-1-1,0 1 1,0-1 0,0 1 0,0-1-1,0 0 1,0 0 0,0 0-1,0 0 1,0 0 0,1 0-1,-1-1 1,0 1 0,0-1-1,1 1 1,-1-1 0,0 0 0,5 0-1,1 0 16,0-1 0,0 1 0,-1-1 0,1-1 0,0 1 0,-1-1 0,1-1 0,-1 1-1,1-1 1,-1-1 0,0 1 0,-1-1 0,1 0 0,0-1 0,-1 1 0,0-2 0,0 1 0,-1 0 0,0-1 0,1 0-1,-2 0 1,1-1 0,-1 1 0,0-1 0,0 0 0,-1 0 0,0 0 0,0-1 0,-1 1 0,0-1 0,2-12-1,-1 2 165,8-27 611,-10 45-764,-1 0 0,0 0 0,1 0 0,-1 0 0,0 0 0,1 0 0,-1 0-1,0-1 1,1 1 0,-1 0 0,0 0 0,1 0 0,-1 0 0,0 0 0,1 1 0,-1-1-1,0 0 1,1 0 0,-1 0 0,0 0 0,1 0 0,-1 0 0,0 0 0,1 1 0,-1-1-1,0 0 1,0 0 0,1 1 0,-1-1 0,0 0 0,0 0 0,1 1 0,-1-1 0,0 0-1,0 0 1,0 1 0,1-1 0,-1 0 0,0 1 0,11 14-69,-10-14 68,33 44-19,19 29-146,-50-67 61,1-1 1,-1 1 0,0 0-1,-1 0 1,1 1 0,-2-1 0,1 0-1,-1 1 1,1 14 0,-2-19 99,1 0 1,-1 0 0,0 0-1,0 1 1,-1-1 0,1 0-1,-1 0 1,1 0 0,-1 0-1,0 0 1,0 1 0,-3 4-1,2-6 65,-1-1 0,1 0 1,0 1-1,-1-1 0,1 0 0,-1-1 0,1 1 0,-1 0 1,1-1-1,-1 1 0,0-1 0,1 0 0,-1 0 0,1 0 1,-1 0-1,-3-1 0,2 1 31,-1-1 1,1 1-1,-1-2 1,1 1-1,0 0 1,0-1-1,-1 0 1,1 1-1,0-2 1,1 1-1,-1 0 1,-4-4-1,4 3-174,1 0 0,-1 1 0,0-1-1,0 1 1,0 0 0,-1 0 0,1 0 0,0 1-1,-1 0 1,1-1 0,-1 2 0,-5-2-1,-2 2-1811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07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1 208,'0'0'876,"0"0"-376,0 0-130,0 0-56,0 0-121,21 19-129,-9 144 2416,4 105-2290,0 0-168,-15-126-16,-2 154 53,-2-261-44,-1-1 1,-1 1-1,-16 51 0,-42 97-76,-6 25 100,65-188-36,0 0 0,2 0 0,0 0 0,1 0 0,3 27 0,18 100 93,-12-100-52,5 90 0,-21 41 102,3-112-99,2-12 181,6 109 0,3-136-159,0 0 0,1 0 0,2-1 1,22 47-1,-20-52-38,-2 0 0,0 1 0,-2 0 0,0 1 0,-1-1 0,-1 1-1,2 41 1,-6-41 131,-2 0 1,-1 1-1,-5 27 0,5 11-1405,2-75-135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3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171 315 1136,'0'0'1209,"0"0"-628,0 0-213,0 0 21,0 0-80,0 0-179,0 0-20,0 0 103,0 0 207,0 0 81,0 0-91,0 0-61,0 0-121,0 0-85,0 0-110,0 0-17,0 0 44,0 0 79,0 0 61,-40-17-168,35 18-40,0-1 1,0 2-1,0-1 0,0 0 0,0 1 0,1 0 1,-1 0-1,0 0 0,1 1 0,0 0 1,-1 0-1,1 0 0,0 0 0,0 0 0,1 1 1,-1 0-1,1-1 0,0 2 0,0-1 0,0 0 1,0 0-1,-2 6 0,0 1-9,0-1 0,0 0-1,1 1 1,1 0 0,0 0-1,0 0 1,1 1 0,0-1-1,0 12 1,2-17 6,0 0-1,0-1 1,1 1 0,-1 0-1,1-1 1,1 1 0,-1-1-1,1 1 1,0-1 0,0 0-1,1 0 1,-1 0-1,5 6 1,-5-8 6,1-1 1,-1 0-1,1 1 0,0-1 1,-1 0-1,1 0 0,0-1 0,0 1 1,1-1-1,-1 1 0,0-1 1,0 0-1,1 0 0,-1 0 0,1-1 1,-1 1-1,0-1 0,1 0 1,-1 0-1,1 0 0,-1 0 0,1-1 1,4-1-1,-3 1 11,1-1 1,-1 0-1,0-1 1,0 1-1,0-1 0,0 0 1,-1 0-1,1-1 0,-1 1 1,0-1-1,0 0 1,0 0-1,0 0 0,-1-1 1,1 1-1,2-7 0,2-3 17,1 0 0,-2-1-1,0 0 1,7-21-1,-7-1 180,-1 0-1,-1 0 0,-2-1 0,-2 1 1,-5-52-1,2-1-22,2 18-275,0 72-13,-9 15-1243,0 32 1369,3 1 0,2 0 1,2-1-1,4 64 0,-1-101-23,-1-3 8,0 1 0,1-1 1,0 0-1,1 1 0,-1-1 0,1 0 1,1 0-1,-1 0 0,1 0 0,1 0 1,-1 0-1,1-1 0,8 11 1,-8-13 0,0 0 0,1 0 1,0 0-1,-1 0 1,1-1-1,1 1 1,-1-2-1,0 1 1,1 0-1,0-1 1,-1 0-1,1 0 1,0-1-1,0 1 1,0-1-1,0-1 1,8 1-1,2 0-16,0-1 0,1-1 0,-1 0-1,0-1 1,23-6 0,-35 7 13,0 0 0,-1 0 0,1-1 1,0 1-1,-1-1 0,0 0 0,1 0 1,-1 0-1,0 0 0,0 0 0,0-1 1,0 1-1,-1-1 0,1 0 1,-1 0-1,1 0 0,-1 0 0,0 0 1,0-1-1,-1 1 0,1-1 0,-1 1 1,1-1-1,-1 1 0,0-1 0,0 0 1,-1 0-1,1 1 0,-1-7 0,0 3-13,0 1 0,0 0 0,0 0 0,-1 0 1,0 0-1,-1 0 0,1 0 0,-1 1 0,0-1 0,0 0 0,-1 1 0,0-1 0,0 1 0,0 0 0,-1 0 0,1 0 0,-1 0 0,0 1 0,-1 0 0,1 0 0,-1 0 0,0 0 0,0 0 0,0 1 0,-7-3 0,12 6 7,0-1 0,-1 1 0,1 0 0,0 0 0,-1 0 0,1 0 1,-1 0-1,1 0 0,0 0 0,-1 0 0,1 0 0,-1 0 0,1 0 0,0 0 0,-1 0 0,1 0 0,0 0 0,-1 1 0,1-1 1,0 0-1,-1 0 0,1 0 0,0 0 0,-1 1 0,1-1 0,0 0 0,-1 0 0,1 1 0,0-1 0,0 0 0,-1 1 0,1-1 1,0 1-1,-6 18-113,7 29 38,-1-40 77,2 5-10,0 1 0,1-1 1,1 0-1,0-1 1,0 1-1,1-1 1,1 1-1,0-1 1,1-1-1,0 1 1,1-1-1,0-1 0,1 0 1,0 0-1,0 0 1,1-1-1,0 0 1,21 13-1,-25-20-150,1 1 0,-1-1 0,0 0 1,1 0-1,-1 0 0,1-1 0,-1 0 0,1 0 0,0-1 0,11-1 0,-16 1 95,18 0-1500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4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 2497,'0'0'732,"0"0"-328,0 0 53,0 0-53,0 0-188,3 7-153,14 29 58,-3 0 0,-1 1 0,-1 1 1,11 68-1,-13-36-72,0 130 0,-9-199-34,-1-1 1,0 1-1,0-1 0,0 1 0,1-1 0,-1 1 0,0-1 1,0 0-1,0 1 0,0-1 0,0 1 0,0-1 0,0 1 1,0-1-1,0 1 0,0-1 0,0 1 0,0-1 0,-1 1 1,1-1-1,0 1 0,0-1 0,0 1 0,-1-1 0,1 0 1,0 1-1,-1-1 0,1 1 0,0-1 0,-1 0 0,1 1 1,0-1-1,-1 0 0,1 1 0,-1-1 0,1 0 0,0 0 1,-1 1-1,1-1 0,-1 0 0,1 0 0,-1 0 1,1 0-1,-1 0 0,1 0 0,-1 0 0,0 0 17,-1-1 0,1 0 0,0 0 0,0 1 0,0-1-1,1 0 1,-1 0 0,0 0 0,0 0 0,0-1 0,1 1 0,-1 0 0,1 0-1,-1 0 1,1 0 0,-1-2 0,-7-33 72,2 0 1,1 0-1,2 0 0,2-64 0,-1-21 27,-3 65-123,1 19-212,2 1 1,4-59-1,-2 94 188,1 0 0,-1 0 0,1 0 0,0 0-1,0 0 1,-1 1 0,1-1 0,0 0 0,0 0-1,0 1 1,0-1 0,0 0 0,0 1 0,0-1-1,0 1 1,0-1 0,0 1 0,0 0-1,1-1 1,-1 1 0,0 0 0,0 0 0,0 0-1,0 0 1,0 0 0,3 0 0,43 0-140,-34 1 95,142-1-530,-154 0 381,-1 0 2,0 0-34,-3 0 147,1 1 0,0 0 0,0 0 0,0 0 0,-1 0 0,1 0 0,0 0 0,0 0 0,0 1 0,1-1 0,-3 3 0,-2 0-579,-3 2-1156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5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69 960,'0'0'1430,"0"0"-638,0 0-211,0 0 32,0 0-125,0 0-208,20-6-119,-15 5-153,162-56 290,-161 55-511,-1 1 0,0 0 0,1 1 0,-1-1 1,1 1-1,-1 0 0,0 1 0,9 0 0,-14-1-1602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5.6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1176,'0'0'1751,"0"0"-609,0 0-289,0 0-212,0 0-316,4 0-311,-1-1 0,1 1 0,0 0 0,0 0 0,0 1 0,0-1 0,4 2 0,-4 13 78,0 1 1,-1-1-1,-1 1 0,0 0 1,-1 0-1,-1-1 0,-2 19 1,2-3-72,0 65-2235,0-77 477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6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3137,'0'0'1051,"0"0"-481,0 0-72,0 0-149,0 0-197,9-19 51,-5 19-193,0 0 1,0 0-1,0 0 1,-1 1-1,1-1 0,0 1 1,-1 0-1,1 0 1,0 1-1,-1-1 0,1 1 1,-1 0-1,0 0 1,0 0-1,1 0 0,-1 0 1,-1 1-1,1-1 1,4 6-1,-4-3-25,1 0 1,-1 1-1,0-1 1,-1 1-1,1 0 1,-1 0-1,0 0 1,-1 0-1,0 0 0,2 13 1,-3-1 13,0 1 0,0 0 0,-2-1 1,0 1-1,-2-1 0,0 1 0,-7 18 0,1 12-77,23-55 14,2-8 86,-2-1 0,0 1 1,0-2-1,-2 0 0,0-1 1,0 0-1,-2 0 0,0-1 1,-1 0-1,-1-1 0,6-25 1,-13 44-13,0-1 0,0 1 0,0-1 0,0 1 1,0-1-1,0 1 0,0-1 0,0 1 0,0-1 1,0 1-1,0-1 0,0 1 0,1-1 0,-1 1 1,0-1-1,0 1 0,0-1 0,1 1 0,-1-1 1,0 1-1,0 0 0,1-1 0,-1 1 0,1 0 1,-1-1-1,0 1 0,1 0 0,-1-1 0,1 1 1,-1 0-1,0-1 0,1 1 0,-1 0 0,1 0 1,-1 0-1,2-1 0,6 20-94,-2 0 71,1-5 8,0 1 1,0-1-1,1 0 0,1-1 1,0 0-1,1 0 1,1-1-1,0-1 1,0 1-1,1-2 0,0 0 1,1 0-1,28 15 1,-36-23-141,0 0 1,0-1-1,1 0 1,-1 0 0,0 0-1,1-1 1,-1 0-1,7 0 1,-1 0-630,8 0-1863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7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73 1296,'0'0'1315,"0"0"-703,0 0-64,0 0 110,0 0-103,0 0-223,-9-7-67,-1-4-166,6 7-38,-1-1 0,0 1 0,1 1 0,-1-1 0,-1 0 0,-8-4 0,13 8-29,0-1 0,0 1-1,0-1 1,0 1 0,0 0 0,0 0 0,0-1 0,0 1 0,-1 0 0,1 0 0,0 0 0,0 0 0,0 0 0,0 0 0,0 0 0,0 1 0,0-1-1,0 0 1,0 0 0,0 1 0,0-1 0,0 1 0,0-1 0,-2 2 0,-18 25 129,-2 39-186,23-65 42,-3 7-60,1 1 1,1 0 0,-1-1-1,1 1 1,1 0 0,0 0 0,0 0-1,0 0 1,1-1 0,5 18 0,-5-23 6,0 0 1,1 1 0,0-1 0,-1 0-1,1 0 1,0 0 0,1 0 0,-1 0-1,0-1 1,1 1 0,0-1 0,-1 0-1,1 1 1,0-1 0,0-1 0,1 1-1,-1 0 1,0-1 0,0 1 0,1-1-1,-1 0 1,1 0 0,-1 0 0,1-1-1,-1 1 1,1-1 0,-1 0 0,8-1 0,-9 1 31,1 0 0,0-1 0,-1 0 0,1 1 0,-1-1 0,1 0 0,-1 0 0,0 0 1,1-1-1,-1 1 0,0-1 0,0 1 0,0-1 0,0 0 0,0 0 0,0 0 1,0 0-1,-1 0 0,1 0 0,-1 0 0,2-4 0,28-61 7,-14 29 721,-17 37-732,1 1 0,0-1 0,-1 1 0,1-1 0,-1 1 0,1-1 0,0 1 0,-1 0 0,1-1 0,0 1 0,0 0 0,-1 0 0,1-1 0,0 1 1,0 0-1,-1 0 0,1 0 0,0 0 0,0 0 0,-1 0 0,1 0 0,0 0 0,0 0 0,-1 1 0,1-1 0,0 0 0,0 0 0,-1 1 0,1-1 0,0 0 0,-1 1 0,1-1 0,0 1 0,-1-1 0,1 1 0,0 0 0,22 17-222,-16-10 124,-1 1 0,1 0 1,9 18-1,10 16-30,-25-42 133,0 0-1,1 0 1,-1 0 0,0 0 0,0 0-1,1 0 1,-1 0 0,0-1 0,1 1 0,-1-1-1,1 1 1,-1-1 0,1 1 0,-1-1-1,1 0 1,-1 1 0,1-1 0,-1 0 0,1 0-1,0 0 1,-1-1 0,1 1 0,-1 0-1,1 0 1,-1-1 0,1 1 0,-1-1 0,1 0-1,-1 1 1,0-1 0,1 0 0,-1 0 0,0 1-1,0-1 1,1 0 0,0-2 0,6-3 19,0-1 1,-1 0 0,13-15 0,1-8-29,25-42 0,-28 41 110,30-38 0,-47 68-100,0 0 0,-1-1 0,2 1 0,-1 0 0,0 0 0,0 0 0,0 0 0,0 0 0,1 0 0,-1 0 0,0 0 0,1 1 0,-1-1 0,0 0 0,1 1 0,-1-1 0,1 1 0,1-1 0,-2 2 0,0-1 0,0 0 0,0 0 0,0 0 1,0 1-1,-1-1 0,1 0 0,0 1 0,0-1 1,0 1-1,0-1 0,-1 1 0,1 0 0,0-1 1,-1 1-1,1-1 0,0 1 0,-1 0 0,1 0 1,-1 0-1,1 1 0,2 2 23,-1 1 0,0 0-1,-1 0 1,1 0 0,-1 0 0,0 0 0,0 0-1,0 10 1,-2 4 107,1-10-76,-1 1 0,2-1 0,-1 1 1,1-1-1,3 11 0,-4-18-84,1 0 0,-1 0-1,1-1 1,0 1 0,0 0 0,0 0 0,0 0 0,0 0-1,0-1 1,1 1 0,-1-1 0,1 1 0,-1-1 0,1 1-1,-1-1 1,1 0 0,0 0 0,-1 0 0,1 0 0,0 0-1,0 0 1,0 0 0,0 0 0,0-1 0,0 1 0,0-1-1,0 0 1,3 1 0,1-1-19,-1 0-1,0-1 0,1 1 1,-1-1-1,0 0 1,0 0-1,1-1 1,-1 0-1,0 1 1,-1-2-1,1 1 1,0-1-1,-1 1 1,1-1-1,-1 0 1,0-1-1,0 1 1,0-1-1,0 0 1,-1 0-1,7-8 1,-4 2 30,0 0 1,0 1 0,-1-2 0,-1 1-1,1-1 1,-2 0 0,0 0-1,0 0 1,2-18 0,-7 57 475,1-1 1,2 29 0,-1-48-466,1 0 1,-1 0-1,1-1 0,1 1 1,0 0-1,0-1 0,0 0 1,1 1-1,0-1 1,0 0-1,1 0 0,0 0 1,10 12-1,-12-18-76,1 1 0,0-1 0,-1 1 0,1-1-1,0 0 1,0 0 0,0 0 0,0 0 0,0-1 0,0 1 0,1-1-1,-1 0 1,0 0 0,0 0 0,6-1 0,4 1-626,8 0-1839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7.9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45 2905,'0'0'692,"0"0"-119,0 0 10,0 0-215,0 0-128,0 0-38,-5-6 36,-26-32 1064,31 38-1296,-1 0 0,1 0 0,-1 0 0,1 0 0,-1-1 0,1 1 0,-1 0 0,0 0 0,1 1 0,-1-1 0,1 0 0,-1 0 0,1 0 1,-1 0-1,1 0 0,-1 1 0,1-1 0,-1 0 0,1 0 0,-1 1 0,1-1 0,-1 0 0,1 1 0,-1-1 0,1 0 0,0 1 0,-1-1 0,1 1 0,0-1 0,-1 1 0,1-1 0,0 1 0,-1-1 1,1 1-1,0 0 0,-13 21-80,12-20 94,-11 21-61,2 1 0,-11 31 0,18-45-42,1 1-1,-1-1 0,2 0 0,0 1 1,0 0-1,1-1 0,0 1 0,3 17 1,-3-26 22,1 1 1,0-1 0,0 1-1,0-1 1,0 1 0,0-1-1,0 1 1,1-1 0,-1 0 0,1 0-1,-1 0 1,1 0 0,0 0-1,0 0 1,0 0 0,0-1-1,4 3 1,0-1-45,-1 0 0,1 0 0,-1-1 0,1 0 0,0-1 0,0 1 0,11 1 0,-8-2 16,1-1 0,-1 1 0,1-2-1,-1 1 1,1-1 0,-1-1 0,1 1 0,-1-2 0,0 1 0,11-5 0,-14 3 83,1 0 1,-1 0-1,0 0 1,0-1-1,0 0 0,0 0 1,-1 0-1,0-1 1,0 1-1,-1-1 1,0 0-1,0-1 1,0 1-1,0-1 0,-1 0 1,0 0-1,3-14 1,-1-4 643,-1 1 0,-2-1 0,0 0 0,-2-26 0,0 50-612,14 23-386,8 43 434,-16-45-60,1 0-1,17 35 1,-23-53-94,0 1 1,1-1-1,0 0 1,0 0-1,-1-1 1,1 1-1,0 0 1,0-1-1,0 1 1,1-1-1,-1 1 0,0-1 1,1 0-1,-1 0 1,0 0-1,1-1 1,-1 1-1,1 0 1,2-1-1,15 2-1260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8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42 4113,'0'0'851,"0"0"-429,0 0 35,0 0-39,0 0-110,0 0-109,-6-7-127,5 5-68,0 0-6,-1 0 1,1-1-1,-1 1 0,1 0 0,-1 0 1,0 0-1,0 0 0,0 1 0,0-1 1,0 0-1,0 1 0,0 0 0,-1-1 1,1 1-1,-1 0 0,1 0 0,0 0 1,-1 0-1,0 1 0,1-1 0,-1 1 1,1 0-1,-1-1 0,0 1 0,1 0 1,-1 1-1,0-1 0,1 0 0,-1 1 1,0-1-1,1 1 0,-1 0 0,1 0 1,-5 2-1,-5 5-3,1-1 1,0 2 0,0-1-1,1 2 1,0-1 0,0 1-1,-13 19 1,17-21-59,1 0 0,0 0 0,0 1 1,1-1-1,0 1 0,0 0 0,1 0 1,1 0-1,-1 1 0,1-1 0,-1 18 1,3-26 27,1 1 1,-1-1-1,1 0 0,0 0 1,-1 0-1,1 1 1,0-1-1,0 0 1,0 0-1,-1 0 1,1 0-1,0-1 1,0 1-1,1 0 1,-1 0-1,0-1 0,0 1 1,0 0-1,0-1 1,1 1-1,-1-1 1,0 1-1,0-1 1,1 0-1,-1 0 1,0 0-1,1 1 1,-1-1-1,0 0 0,2-1 1,54 2-512,-44-1 254,1 0-103,0-1 0,0 0-1,0-1 1,0-1 0,-1 0 0,1-1-1,21-9 1,0-4-393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38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0 600,'65'111'1712,"-74"-115"-583,-3-2-393,8 4-32,-1-1-224,5 3-312,0 0-168,0 0-104,0 3-32,0 9 136,5 3 72,2-1-72,0 3-8,2 0-160,-2-2-704,-2-7-1369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0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57 368,'0'0'790,"0"0"-480,0 0-158,0 0 155,0 0 141,0 0-50,7-2-73,57-23 1071,-63 25-1359,0 1-1,0-1 0,-1 0 0,1 0 1,0 1-1,-1-1 0,1 0 0,0 1 1,-1-1-1,1 0 0,-1 1 0,1-1 1,-1 1-1,1-1 0,0 1 0,-1-1 1,0 1-1,1-1 0,-1 1 1,1 0-1,-1-1 0,0 1 0,1 0 1,-1-1-1,0 1 0,0 0 0,0-1 1,1 1-1,-1 0 0,0 0 0,0-1 1,0 1-1,0 1 0,4 32 163,-3-28-49,6 199 169,-8-151-914,1-54 542,19-24-269,90-183 469,-109 206-152,0 1 0,1 0 0,-1-1 0,0 1 0,1 0 0,-1 0 1,0 0-1,1-1 0,-1 1 0,0 0 0,1 0 0,-1 0 0,0 0 0,1 0 0,-1 0 0,1 0 0,-1 0 1,0 0-1,1 0 0,-1 0 0,1 0 0,-1 0 0,0 0 0,1 0 0,-1 0 0,1 0 0,-1 0 1,0 0-1,1 1 0,-1-1 0,0 0 0,1 0 0,-1 0 0,0 1 0,1-1 0,-1 0 0,0 0 0,0 1 1,1-1-1,-1 0 0,0 1 0,0-1 0,1 0 0,-1 1 0,0-1 0,0 0 0,0 1 0,0-1 1,0 1-1,1-1 0,-1 1 0,12 21-59,-12-21 49,4 7-37,-1 0 0,2-1-1,-1 1 1,1-1 0,0 0-1,8 9 1,-11-15 46,-1 1 1,1-1-1,0 0 0,0 0 1,0 1-1,0-1 1,0-1-1,0 1 0,0 0 1,0 0-1,0-1 1,0 1-1,1-1 1,-1 0-1,0 1 0,0-1 1,1 0-1,-1-1 1,0 1-1,0 0 0,1 0 1,-1-1-1,0 0 1,0 1-1,0-1 0,0 0 1,0 0-1,0 0 1,0 0-1,2-2 0,1 0 23,0-1 0,-1 0-1,1 0 1,-1 0-1,0-1 1,0 1 0,-1-1-1,1 0 1,-1 0 0,0 0-1,4-11 1,-4 9 108,0 1-1,1 0 1,0-1 0,0 1 0,0 0 0,9-8 0,-13 14-125,1 0-1,-1 0 1,1 0-1,-1-1 1,1 1 0,-1 0-1,1 0 1,-1 0-1,1 0 1,0 0 0,-1 0-1,1 0 1,-1 0-1,1 1 1,-1-1 0,1 0-1,-1 0 1,1 0-1,-1 0 1,0 1 0,1-1-1,-1 0 1,1 1-1,-1-1 1,1 0 0,-1 1-1,0-1 1,1 0-1,-1 1 1,0-1 0,1 1-1,-1-1 1,0 0-1,0 1 1,1-1 0,-1 1-1,0 0 1,13 21-5,-11-18 6,4 6-13,0 1 0,1-1 0,0 0 0,1-1 0,0 0-1,1 0 1,0-1 0,12 9 0,-13-12-110,0 0 0,0-1 1,0-1-1,0 1 0,0-1 0,1-1 1,-1 1-1,1-2 0,0 1 0,-1-1 0,1 0 1,9-1-1,-13 0 81,0 0 0,0 0 0,0 0 0,0-1 0,0 0 0,0 0 0,0 0 0,0 0 0,0-1 0,-1 0-1,1 0 1,6-4 0,-8 3 115,-1 1 0,1-1 0,-1 0 0,1 0 0,-1 0 0,0 0 0,0 0 0,0 0 0,-1 0 0,1-1 0,-1 1 0,0-1 0,0 0 0,0 1 0,0-1-1,-1 1 1,1-8 0,0-1 116,0-1 0,-1 1 0,0 0 0,-1-1-1,0 1 1,-1 0 0,-1 0 0,0 0-1,0 0 1,-1 0 0,-1 1 0,-7-15 0,12 26-195,0 0 0,0 0 0,0 0 1,0 0-1,-1 0 0,1 0 1,0 0-1,0 0 0,0 0 0,0-1 1,-1 1-1,1 0 0,0 0 1,0 0-1,0 0 0,0 0 1,-1 0-1,1 0 0,0 0 0,0 0 1,0 1-1,-1-1 0,1 0 1,0 0-1,0 0 0,0 0 0,0 0 1,-1 0-1,1 0 0,0 0 1,0 0-1,0 0 0,0 1 0,0-1 1,0 0-1,-1 0 0,1 0 1,0 0-1,0 0 0,0 1 1,0-1-1,0 0 0,0 0 0,0 0 1,0 0-1,0 1 0,0-1 1,0 0-1,0 0 0,0 0 0,0 0 1,0 1-1,0-1 0,0 0 1,0 0-1,0 0 0,0 0 0,0 1 1,0-1-1,0 0 0,0 0 1,-3 13-78,0 13-6,-6 76 72,9-95-22,0 0 0,0-1 1,1 1-1,0 0 0,0 0 0,1 0 1,0 0-1,0-1 0,0 1 0,1-1 0,5 10 1,-7-14-28,1-1 0,0 1 1,0 0-1,0-1 0,0 1 0,0-1 1,0 1-1,0-1 0,1 0 0,-1 0 1,0 0-1,1 0 0,-1 0 0,1-1 1,-1 1-1,0-1 0,1 0 1,0 1-1,-1-1 0,1 0 0,-1 0 1,1-1-1,-1 1 0,1-1 0,2 0 1,9-4-1535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2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84 600,'0'0'1167,"0"0"-667,0 0-226,0 0 42,0 0-48,0 0-59,6-9-81,28-45 1448,-25 35-698,-9 19-876,0 0 0,-1 0 0,1 0 1,0 0-1,0 0 0,0 0 0,0 0 0,0 0 0,0 0 0,0 0 0,0 0 0,0 1 0,0-1 0,0 0 0,0 0 0,-1 0 0,1 0 0,0 0 0,0 0 0,0 0 0,0 0 0,0 0 1,0 0-1,0 0 0,0 0 0,0 0 0,0 0 0,-1 0 0,1 0 0,0 0 0,0 0 0,0 0 0,0 0 0,0 0 0,0 0 0,0-1 0,0 1 0,0 0 0,0 0 0,-1 0 0,1 0 0,0 0 1,0 0-1,0 0 0,0 0 0,0 0 0,0 0 0,0 0 0,0 0 0,0 0 0,0-1 0,0 1 0,0 0 0,0 0 0,0 0 0,0 0 0,0 0 0,0 0 0,0 0 0,0 0 0,0 0 1,0 0-1,0-1 0,0 1 0,0 0 0,0 0 0,-27 24-504,10-8 711,-33 22-70,37-30-120,0 1 0,1 0 0,1 1 1,-1 0-1,1 0 0,1 1 0,0 1 0,-11 17 0,21-28-29,-1 0 1,1 0-1,-1 0 0,1-1 1,0 1-1,0 0 0,-1 0 1,1 0-1,0 1 0,0-1 1,0 0-1,0 0 0,0 0 1,0 0-1,0 0 0,1 0 1,-1 0-1,0 0 0,1 0 1,-1 0-1,0-1 0,1 1 1,-1 0-1,1 0 0,-1 0 1,1 0-1,0 0 0,-1-1 1,1 1-1,0 0 0,0-1 1,-1 1-1,1 0 0,0-1 1,0 1-1,0-1 0,0 1 1,0-1-1,0 0 0,0 1 1,0-1-1,0 0 0,0 1 1,1-1-1,58 9 303,-43-7-374,14 3-283,-1 1 0,41 14 0,-64-18 331,0 0 0,0 1 1,-1-1-1,0 2 0,0-1 0,0 1 0,0 0 1,0 0-1,0 1 0,-1-1 0,0 1 0,0 0 1,-1 1-1,1-1 0,-1 1 0,6 10 1,-9-13 30,1 0 1,-1 1 0,0-1-1,0 0 1,0 1-1,0-1 1,-1 0 0,1 1-1,-1-1 1,0 1 0,0-1-1,0 1 1,0-1 0,-1 0-1,0 1 1,1-1 0,-1 0-1,0 1 1,0-1 0,-3 5-1,1-4 79,0 0 0,0-1 1,-1 1-1,1-1 0,-1 0 0,0 0 0,1 0 0,-1-1 0,0 1 0,-1-1 0,1 0 0,0 0 0,-6 1 0,-13 3 222,1-1-1,-1 0 1,-1-2-1,-39 0 1,38-2-118,15 0-54,-1 0-1,1-1 1,-1-1-1,1 0 1,-1 0-1,-9-3 1,16 3-126,1 0-1,0-1 1,0 0-1,0 1 1,0-1 0,0 0-1,0 0 1,0-1-1,1 1 1,-1-1 0,1 1-1,0-1 1,0 0-1,0 1 1,0-1-1,0-1 1,0 1 0,1 0-1,0 0 1,-1 0-1,0-7 1,-1-1-228,-11-27 79,13 37-26,0-1 0,0 1 0,0 0 0,0 0 1,0-1-1,0 1 0,0 0 0,0 0 1,0 0-1,-1 1 0,1-1 0,0 0 0,0 0 1,-1 1-1,1-1 0,-1 0 0,1 1 0,-1 0 1,1-1-1,-1 1 0,1 0 0,-1 0 0,-1-1 1,3 3-727,0 3-109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0.5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3673,'0'0'795,"0"0"-469,0 0-60,0 0 167,0 0-145,18-2-252,-15 3-39,0 1 0,1-1 0,-1 1 1,0 0-1,0 0 0,0 1 0,0-1 0,0 0 0,-1 1 0,1 0 0,-1-1 0,0 1 0,1 0 0,-1 0 0,0 1 0,-1-1 0,1 0 0,-1 1 1,2 5-1,3 5-34,-2 1 0,0 0 0,3 19 0,-5-25 34,-1 0 0,1 0 0,1-1 0,5 13 1,-8-21 5,0 1 0,1 0 0,-1 0 1,1 0-1,-1 0 0,1-1 0,-1 1 1,1 0-1,-1 0 0,1-1 0,0 1 1,-1 0-1,1-1 0,0 1 1,0-1-1,0 1 0,-1-1 0,1 0 1,0 1-1,0-1 0,1 1 0,-1-2 10,0 1-1,0 0 1,1-1 0,-1 1-1,0-1 1,0 1-1,0-1 1,0 0-1,0 1 1,0-1 0,0 0-1,0 0 1,-1 0-1,1 0 1,0 1-1,0-1 1,-1 0-1,1-1 1,0 1 0,-1 0-1,1 0 1,-1-1-1,27-67 356,-26 69-363,-1 0 0,1 0 0,0 0-1,0 1 1,-1-1 0,1 0-1,0 0 1,0 0 0,0 0 0,-1 1-1,1-1 1,0 0 0,-1 1 0,1-1-1,0 1 1,-1-1 0,1 1-1,0-1 1,-1 1 0,1-1 0,-1 1-1,1-1 1,-1 1 0,1 0-1,-1-1 1,0 1 0,1 0 0,-1 1-1,1-2 10,25 36-41,19 23-70,-42-55-95,1-1 0,-1 1 0,1-1 1,0 0-1,0-1 0,0 1 0,1-1 0,-1 1 0,1-1 1,-1 0-1,1-1 0,6 2 0,6-2-1834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0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53 40,'0'0'1807,"0"0"-549,0 0-125,0 0 26,0 0-139,0 0-247,4-9-328,14-29-322,-12 33-128,-8 16-74,-31 668-1806,31-637-1151,2-41 283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1.3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25 4137,'0'0'831,"0"0"-307,0 0 224,0 0-23,0 0-351,-1-6-401,1-13-471,12 34-118,18 20 617,-4-10-281,1-2 0,58 39-1,-35-45 921,-18-8-710,-24-7 59,-6-1 4,1-1 0,-1 1 1,0 0-1,0-1 0,1 1 0,-1 0 0,0 0 0,0 1 1,0-1-1,0 0 0,0 1 0,0-1 0,-1 1 1,1-1-1,0 1 0,1 2 0,-3-3 66,0-1 90,0 0 65,0-38 374,1 10-537,0 22-94,-1 0 1,0-1 0,0 1 0,0 0 0,-1-1 0,0 1-1,0 0 1,-1 0 0,-1-7 0,1 11-4,0-1 0,0 1 0,0 0 1,0-1-1,0 1 0,-1 0 0,1 1 1,-1-1-1,1 0 0,-1 1 0,0-1 0,1 1 1,-1 0-1,0 0 0,0 0 0,0 0 1,0 0-1,0 1 0,0-1 0,0 1 0,0 0 1,0 0-1,-6 1 0,-15-2-690,-1 2-1,-43 7 0,14 7-1786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4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261 124 80,'0'0'339,"0"0"105,0 0 23,0 0-11,0 0-51,0 0 6,0 0-35,0 0-63,0 0 9,0 0 70,0 0 95,0 0 37,0 0 23,0 0-18,0 0-16,0 0-86,0 0-63,0 0-58,0 0-126,0 0-59,0 0 8,22-12 231,0-3-467,1 0-1,1 1 0,0 2 1,1 0-1,0 2 0,1 0 0,0 2 1,38-7-1,-63 15 87,1 0 0,-1 0 1,0 0-1,1 0 0,-1 0 0,0 0 1,1 0-1,-1 0 0,0 1 0,1-1 0,-1 1 1,0-1-1,0 1 0,0-1 0,1 1 1,-1 0-1,0-1 0,0 1 0,0 0 1,0 0-1,0 0 0,0 0 0,0 0 0,0 0 1,-1 0-1,1 0 0,0 0 0,-1 1 1,1-1-1,0 0 0,-1 0 0,0 1 1,1-1-1,-1 0 0,0 1 0,1-1 0,-1 2 1,1 9 91,0 0-1,-1 0 1,-3 20 0,2-2 46,1 7-17,-2-1 0,-1 0 0,-2 1 0,-1-1 0,-2-1 0,-1 1 0,-22 52 0,24-72-75,-1 0 0,0-1 0,-1 0 0,-1-1 0,0 0 1,-1-1-1,0 0 0,-1 0 0,-1-1 0,0-1 0,-1 0 0,0-1 0,0 0 0,-1-1 0,0-1 1,-1 0-1,-32 11 0,33-15-8,0 1 1,-1-2 0,1 0-1,-1-1 1,0-1 0,0 0-1,0-1 1,-29-3-1,40 2-41,1 0 1,-1 0-1,1 0 0,-1-1 0,1 0 0,-1 0 0,1 0 0,0 0 0,0 0 0,0-1 0,0 0 0,1 0 0,-1 0 0,1 0 1,-1 0-1,1-1 0,0 0 0,1 1 0,-1-1 0,1 0 0,-1 0 0,1-1 0,0 1 0,1 0 0,-1-1 0,1 1 0,0-1 1,0 0-1,0 1 0,1-1 0,-1 0 0,1 1 0,1-6 0,-1 8 12,1-1 1,-1 1-1,1 0 1,0 0-1,0-1 1,0 1-1,0 0 1,0 0-1,0 0 1,0 0-1,1 0 1,-1 0-1,1 1 1,0-1-1,-1 0 1,1 1-1,0-1 1,0 1-1,0 0 1,0-1-1,0 1 1,0 0-1,1 0 1,-1 1-1,0-1 1,0 0-1,1 1 1,-1-1-1,4 1 0,10-3-54,0 0-1,31 0 0,-45 3 54,40-2-251,-25 0 244,0 0 0,0 2 1,0 0-1,1 1 0,-1 1 0,24 5 0,-35-4 25,0 1-1,0-1 1,0 1-1,-1 0 1,0 0-1,1 1 0,-2-1 1,7 8-1,-7-8 1,-1 1 0,2-1 0,-1 0 0,0 0 0,1-1 0,0 1 0,-1-1 0,1 0 0,0-1 0,8 4 0,29-5-718,-26-1-797,-6 0-618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4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4537,'0'0'1496,"0"0"-1056,0 0 96,0 0 89,0 0-329,0 0-296,0 0-152,21 0-112,-14 0 48,2 0-281,3 2-407,0 3-432,-3-3-929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5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1 386 5521,'0'0'1186,"0"0"-729,0 0-199,0 0-157,0 0-218,24-21-58,12-10 110,77-74-186,-105 97 216,-1 0 0,-1-1 1,1 1-1,-1-1 0,-1-1 0,0 1 1,6-16-1,-9 19 57,0 0 0,0 0 1,0-1-1,-1 1 0,0 0 0,0-1 1,-1 1-1,0-1 0,0 1 0,0-1 0,-1 1 1,0-1-1,-3-10 0,-16-4 378,18 20-410,0 0 1,1 0-1,-1 0 0,0-1 1,1 1-1,-1-1 1,1 1-1,0-1 0,-1 0 1,1 1-1,0-1 0,-1-2 1,11 51-517,-21 229 1287,-1-48-2846,13-216 225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5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5697,'0'0'1160,"0"0"-767,0 0 135,0 0 8,0 0-536,0 0-72,0 0-1000,12 8-129,0 0 145,-1-1-1480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6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0 349 4825,'0'0'1712,"0"0"-878,0 0-275,0 0-62,0 0-227,20-22-181,5-21-40,-1 0 1,-3-2 0,-1 0-1,14-51 1,-28 45 268,-6 48-220,-1 6-36,2 27-129,5 35 103,18 85 0,-14-100-445,-2 1 1,-2 1-1,0 77 1,-7-126 174,1 0 0,0-1 0,-1 1 0,1-1 0,-1 1-1,0-1 1,1 1 0,-1-1 0,-1 0 0,1 1 0,0-1 0,0 0 0,-1 0 0,-2 3 0,-8 8-3770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8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458 131 1856,'0'0'1546,"0"0"-591,0 0-200,0 0 46,0 0-103,0 0-159,0-8-90,1-4-427,0-44 1735,-1 54-1711,0 0-1,0 0 1,-1 0 0,1 0-1,-1 0 1,1-1 0,-1 1 0,0 1-1,0-1 1,0 0 0,0 0 0,0 0-1,0 0 1,-1 1 0,1-1-1,-1 1 1,1-1 0,-1 1 0,1-1-1,-1 1 1,0 0 0,0 0-1,1 0 1,-4-1 0,-6-2-67,-1 2 0,1 0 1,-1 0-1,0 1 0,0 0 0,1 1 0,-1 1 1,0 0-1,0 0 0,1 1 0,-1 1 0,1 0 1,0 0-1,-1 1 0,2 1 0,-1 0 1,-11 7-1,4-2-4,1 2 0,0 0 0,1 0 0,0 2 0,1 0 0,0 1 0,2 0 0,-1 1 0,-10 19 0,17-23-2,0 0 0,1 0 0,1 1 1,0-1-1,1 1 0,0 1 0,1-1 0,1 0 1,0 1-1,0-1 0,2 25 0,0-28 29,1 0 0,0 0 0,1 0 0,0 0 0,0-1 0,1 1 1,0-1-1,1 1 0,0-1 0,0 0 0,1-1 0,1 1 0,-1-1 0,1 0 0,0 0 0,12 10 0,-5-8-45,1-1-1,-1 0 1,1-1-1,1-1 1,0 0-1,0-1 1,0 0-1,1-1 1,0-1-1,0-1 1,0 0-1,0-1 1,0-1-1,0 0 1,27-3-1,-29 1-29,0 0 0,0-1 0,0-1 0,0 0-1,0-1 1,0 0 0,-1-1 0,0-1 0,0 0 0,0-1 0,-1 0-1,0-1 1,0 0 0,-1-1 0,0 0 0,-1-1 0,0 0-1,9-13 1,-18 22 107,1-1-1,-1 0 1,0 0-1,0 0 1,0 1-1,0-1 1,0 0-1,-1 0 1,1-1-1,0 1 1,-1 0-1,0 0 0,1 0 1,-1 0-1,0 0 1,0-1-1,0 1 1,-1 0-1,1 0 1,0 0-1,-1 0 1,1 0-1,-1 0 1,0 0-1,0 0 1,0 0-1,0 0 1,-2-3-1,3 5 19,0 0-215,0 0-150,2 5 241,0-1-1,0 1 1,0 0 0,1-1-1,0 0 1,0 1 0,0-1-1,0 0 1,1-1 0,-1 1-1,1 0 1,7 4 0,-2 0-86,-2-2 144,0 0-1,0-1 0,1 0 1,0 0-1,0 0 0,0-1 1,0 0-1,1-1 0,0 0 1,-1 0-1,1-1 0,0 0 1,1 0-1,-1-1 0,0 0 1,0-1-1,17-1 0,-21 0 2,0 0-1,0 0 0,0 0 0,0-1 1,0 1-1,-1-1 0,1-1 0,0 1 1,-1 0-1,0-1 0,1 0 1,-1 0-1,0-1 0,0 1 0,-1-1 1,1 1-1,-1-1 0,0 0 0,0-1 1,0 1-1,0 0 0,-1-1 0,0 0 1,0 1-1,0-1 0,0 0 0,-1 0 1,0 0-1,0 0 0,0 0 0,-1 0 1,1-9-1,-1 8-20,0 1 0,0-1 0,0 1 0,-1-1 1,0 1-1,0 0 0,0-1 0,0 1 0,-1 0 0,0 0 0,0 0 0,0 0 0,-1 0 1,0 0-1,0 1 0,0-1 0,0 1 0,-1 0 0,0 0 0,0 0 0,0 0 0,0 1 0,0-1 1,-1 1-1,1 1 0,-1-1 0,0 0 0,-9-2 0,-1-2 35,0 1-1,-1 0 1,0 1 0,0 1-1,-1 1 1,1 0-1,-1 1 1,1 1 0,-1 0-1,-27 3 1,41-1-23,0-1-1,1 1 1,-1-1 0,0 1-1,1 0 1,-1 0 0,1 0 0,-1 1-1,1-1 1,0 0 0,0 1 0,-1 0-1,1-1 1,0 1 0,0 0-1,0 0 1,1 0 0,-1 1 0,0-1-1,1 0 1,0 0 0,-1 1-1,1-1 1,0 1 0,0-1 0,0 1-1,1 0 1,-1-1 0,1 1 0,-1 0-1,1 0 1,0-1 0,0 1-1,1 5 1,-1-1-24,1 1-1,0-1 1,0 1-1,1-1 1,0 1-1,0-1 1,1 0-1,-1 0 1,2 0-1,-1 0 1,8 10-1,-2-7-85,1 0 1,0 0-1,1-1 0,0-1 1,0 0-1,1 0 0,0-1 1,22 9-1,-25-11-71,35 15-1207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49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0 581 2128,'0'0'921,"0"0"-295,0 0 11,0 0-88,0 0-221,0 0-171,3-4-95,1-1-65,0 0 0,1 0 1,0 0-1,0 1 0,0 0 1,0 0-1,1 0 0,0 1 1,-1 0-1,1 0 0,0 0 1,1 1-1,-1 0 0,13-3 1,1 1 1,1 0 0,1 1 0,34 0 0,-55 3 8,1 1 0,-1-1 0,1 1 0,-1-1-1,1 1 1,-1-1 0,0 1 0,1 0 0,-1 0 0,0 0 0,0 0 0,1 0 0,-1 0 0,0 0 0,0 0 0,0 0 0,0 0 0,0 1-1,-1-1 1,1 0 0,0 1 0,0-1 0,-1 1 0,1-1 0,-1 1 0,0-1 0,1 1 0,-1-1 0,0 1 0,0-1 0,0 3 0,2 61 205,-2-49-150,-1 1-4,-1 1 0,0 0 1,-2-1-1,-7 26 0,1-7-24,74-125-1441,43-63 1077,-106 152 355,-1 0 0,1 0 1,-1-1-1,0 1 1,1 0-1,-1 0 0,1 0 1,-1 0-1,0 0 0,1 0 1,-1 0-1,1 0 1,-1 0-1,1 0 0,-1 0 1,0 0-1,1 0 1,-1 0-1,1 1 0,-1-1 1,0 0-1,1 0 1,-1 0-1,1 1 0,-1-1 1,0 0-1,1 0 0,-1 1 1,0-1-1,1 0 1,-1 1-1,0-1 0,0 0 1,1 1-1,-1 0 1,16 16-137,-12-12 185,11 8-55,2-1 0,-1 0 0,2-1 0,0 0 0,0-2 0,29 12 0,4 2-12,-47-21-37,0 1 0,0-1 1,1 0-1,-1-1 0,1 1 0,-1-1 0,1 0 0,0 0 1,-1 0-1,1-1 0,0 1 0,0-1 0,7-1 0,-10 0 18,1 0 0,-1-1 0,1 1 0,-1 0-1,1-1 1,-1 0 0,0 0 0,0 1 0,0-1-1,0 0 1,0-1 0,0 1 0,0 0-1,-1-1 1,1 1 0,-1-1 0,1 1 0,-1-1-1,0 1 1,0-1 0,-1 0 0,1 0 0,0-3-1,56-264 277,-41 180-930,3 0 0,33-92 1,-53 192 788,0 1 0,0-1 0,1 1 0,2 20 1,0 6 137,-18 316 1207,-3-11-1652,19-342 177,3 22-603,-3-21 530,1-1 0,-1 1 0,1-1 0,-1 1 0,1-1 0,0 1 0,-1-1 0,1 1 0,0-1 0,-1 0 0,1 1 0,0-1 0,-1 0 1,1 0-1,0 1 0,0-1 0,0 0 0,-1 0 0,1 0 0,0 0 0,0 0 0,-1 0 0,3 0 0,6 0-1526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3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15 1384,'0'0'1529,"0"0"-573,0 0-381,0 0-133,0 0-106,-2-2-142,-9-7-192,8 7 79,3 2 133,0 0 38,0 0-72,0 0-25,0 0-30,0 0-41,34-2-124,-11 4 121,0 0 0,36 9 0,-45-7-75,1-1 1,0-1-1,0 0 0,0 0 0,0-2 0,0 0 0,0 0 0,0-1 0,17-5 0,6 0-1279,-36 6 771,-2 0-240,-15 1-556,-40 10 146,29-4-214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0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3529,'0'0'819,"0"0"-599,0 0-330,0 0-212,0 0 122,8 1 134,19 2 66,0 1 0,-1 2 0,34 11 0,-32-8 15,1-2 1,-1 0-1,52 4 1,-53-10 51,-15 1 30,-1-2 1,1 1 0,-1-1 0,0-1 0,1 0-1,-1-1 1,22-6 0,-32 8 397,-1 0-8,-1 0-451,1-1 0,-1 1 0,1 0 0,-1 0 0,1-1 0,-1 1 1,1 0-1,-1-1 0,1 1 0,-1-1 0,1 1 0,0 0 1,-1-1-1,1 1 0,0-1 0,-1 1 0,1-1 0,0 1 0,0-1 1,-1 0-1,1 1 0,0-1 0,0 1 0,0-1 0,0 1 0,0-1 1,0 0-1,0 1 0,0-1 0,0 1 0,0-1 0,0 1 1,0-1-1,0 0 0,1 1 0,-1-1 0,0 1 0,0-1 0,1 0 1,-1 1-43,1-1 1,-1 0-1,0 0 1,1 0-1,-1 1 1,0-1 0,0 0-1,0 0 1,0 0-1,0 1 1,0-1-1,0 0 1,0 0 0,0 0-1,0 0 1,0 1-1,0-1 1,-1 0-1,1 0 1,0 0 0,0 1-1,-1-1 1,1 0-1,-1 0 1,1 1-1,-1-1 1,1 0 0,-1 1-1,1-1 1,-1 1-1,0-1 1,1 1-1,-1-1 1,0 1-1,1-1 1,-1 1 0,0-1-1,0 1 1,1 0-1,-1 0 1,0-1-1,0 1 1,0 0 0,0 0-1,-3 0-6,0 1-1,1 0 0,0 0 1,-1 0-1,1 1 0,0-1 1,-1 1-1,1 0 0,0-1 1,0 1-1,0 1 0,1-1 1,-1 0-1,-3 5 1,-38 43 66,35-38-62,-9 10 21,2 0 0,-20 35 0,32-50-34,0 0 0,0 1 0,1 0 0,0-1 0,1 1 0,0 0 0,0 1 0,0-1 0,1 0 0,1 0 0,-1 1 0,2 11 0,-1-19 5,1 0 1,-1 0 0,1 0-1,-1 0 1,1 0 0,-1 0-1,1-1 1,0 1 0,-1 0 0,1 0-1,0 0 1,0-1 0,-1 1-1,1 0 1,0-1 0,0 1-1,0-1 1,0 1 0,0-1-1,0 1 1,0-1 0,0 0-1,0 1 1,0-1 0,0 0-1,0 0 1,2 0 0,35 2-53,-29-3 26,10 0-68,0-1 0,0-1 1,0-1-1,0-1 0,-1-1 0,0 0 0,0-1 1,0-1-1,-1-1 0,0 0 0,-1-1 0,0-1 1,0-1-1,22-22 0,-18 4 518,-16 13 566,-4 16-929,0 1 0,0-1 0,0 1 0,0 0 0,0-1 0,0 1 0,-1 0 0,1-1 0,0 1 0,0 0 0,0-1 0,-1 1 0,1 0 0,0 0 0,0-1 0,-1 1 0,1 0 0,0 0 0,-1-1 1,1 1-1,0 0 0,-1 0 0,1 0 0,0 0 0,-1-1 0,1 1 0,0 0 0,-1 0 0,1 0 0,-1 0 0,1 0 0,0 0 0,-1 0 0,1 0 0,-1 0 0,1 0-27,0 0-140,0 26-96,-1-17 102,2 1 0,-1-1 0,1 0 0,0 1 0,5 14 0,-6-23 94,1 0 1,-1 0-1,1 1 0,-1-1 1,1 0-1,0 0 1,-1 0-1,1 0 1,0 0-1,0 0 0,-1 0 1,1-1-1,0 1 1,0 0-1,0 0 1,0-1-1,0 1 1,0-1-1,0 1 0,1-1 1,0 1-1,0-1 11,0 0-1,0 0 1,0 0-1,0 0 1,0-1-1,0 1 1,0-1-1,0 1 1,0-1-1,0 0 1,0 0-1,0 0 0,-1 0 1,1 0-1,0 0 1,-1 0-1,3-3 1,7-5 1,-1-2 1,0 0 0,0 0-1,-1 0 1,-1-1-1,0-1 1,7-13-1,15-23-142,-29 47 162,0 1-1,0 0 1,0-1 0,0 1 0,0 0-1,0-1 1,0 1 0,0 0 0,1 0-1,-1 0 1,0 0 0,1 0 0,-1 0 0,1 0-1,-1 1 1,1-1 0,-1 1 0,1-1-1,-1 1 1,1-1 0,0 1 0,-1 0-1,1 0 1,3 0 0,-3 0-2,1 1 0,0 0 0,-1 0 0,1 0 1,0 1-1,-1-1 0,0 1 0,1-1 0,-1 1 0,0 0 0,0 0 0,0 0 0,3 3 1,6 9 13,-1 0 0,-1 0 1,14 28-1,-21-37-9,8 14 11,-3-8 3,-1 0 0,0 1 0,-1 0 0,0 1 1,-1-1-1,0 1 0,-1 0 0,3 26 0,-56-37 1093,33-3-1036,0-1 0,0 0-1,-16-6 1,16 4-704,0 1 0,-1 1 0,-17-1-1,19 3-1740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1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318 98 3065,'0'0'817,"0"0"-319,0 0 110,0 0-109,0 0-249,0 0-111,-4-7 1,-2-4-170,4 6 123,0 1 0,0-1 0,0 1 0,-1 0 0,0 0-1,0 0 1,0 0 0,0 0 0,0 1 0,-1 0 0,0-1 0,0 1 0,0 0 0,0 1-1,0-1 1,0 1 0,-1 0 0,-6-3 0,-2 2-91,0 0 1,0 1-1,0 0 1,0 1-1,0 0 1,-1 1-1,1 1 0,0 0 1,0 1-1,-15 4 1,23-5-15,1 0 0,0 0 1,0 1-1,0 0 0,0-1 1,0 2-1,0-1 0,1 0 0,-1 1 1,1-1-1,0 1 0,0 0 1,-1 0-1,2 1 0,-1-1 1,0 1-1,1-1 0,0 1 0,-1 0 1,2 0-1,-1 0 0,0 0 1,1 0-1,0 0 0,0 0 1,0 0-1,0 1 0,0-1 0,1 0 1,0 1-1,0-1 0,0 0 1,1 1-1,1 4 0,-1-4 0,1 0-1,-1-1 0,1 1 0,0-1 1,1 0-1,-1 0 0,1 0 0,0 0 1,0 0-1,0 0 0,0-1 0,1 1 1,0-1-1,-1 0 0,1 0 1,0 0-1,0-1 0,7 3 0,4 3-59,0-1-1,1 0 1,0-1 0,17 3-1,-13-4-114,1-1-1,0-1 1,-1-1-1,27-1 1,-41-1 116,0 0 0,-1 0 1,1 0-1,0-1 1,-1 0-1,1 0 1,-1-1-1,1 0 1,-1 0-1,0 0 0,1 0 1,-1-1-1,0 0 1,-1 0-1,1 0 1,0 0-1,-1-1 1,0 0-1,0 0 0,4-5 1,-6 4 84,0 0-1,0 0 1,-1 0 0,0 1-1,0-1 1,0-10 0,0 14 32,-1 0 0,0 0 0,1 0 1,-1 0-1,0 0 0,0 0 0,0-1 1,0 1-1,0 0 0,0 0 0,0 0 1,-1 0-1,1 0 0,0 0 0,-1 0 1,1-1-1,0 1 0,-1 0 0,1 0 0,-1 0 1,0 0-1,1 1 0,-1-1 0,0 0 1,0 0-1,1 0 0,-1 0 0,0 1 1,0-1-1,0 0 0,0 1 0,0-1 1,0 1-1,0-1 0,-2 0 0,3 1-39,30 16-318,129 75-837,-148-83-512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2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56,'0'0'1712,"0"0"-1103,0 0-89,0 0 48,19 123-152,-10-83-80,-2 4 40,-2 0-168,0 0-24,-5-2-64,2-2-112,-2-7 16,0 3-24,0-9-624,-2-10-760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2.5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87 4889,'0'0'695,"0"0"-299,0 0-152,0 0 185,0 0-90,0 0-199,1-9-65,-1 6-69,0 1 0,0-1 1,0 0-1,0 1 0,1-1 0,0 0 1,-1 1-1,1-1 0,0 1 0,0-1 1,3-4-1,-2 5-2,0 0 0,1 0 1,-1 0-1,1 0 0,-1 0 1,1 1-1,0-1 1,0 1-1,-1-1 0,1 1 1,0 0-1,0 1 0,0-1 1,5 0-1,29-6-83,0 1-1,1 2 1,-1 2 0,1 1 0,-1 3-1,46 6 1,-77-7 29,-1 1 1,1-1-1,-1 2 0,1-1 0,-1 0 1,0 1-1,0 0 0,0 0 0,0 1 1,0-1-1,-1 1 0,1 0 1,-1 0-1,0 1 0,-1-1 0,1 1 1,-1 0-1,1 0 0,-2 0 0,1 0 1,0 0-1,-1 1 0,0-1 0,0 1 1,-1 0-1,0-1 0,0 1 0,0 0 1,-1 0-1,1 0 0,-1 0 1,-1 0-1,1-1 0,-1 1 0,0 0 1,0 0-1,-1-1 0,0 1 0,0 0 1,0-1-1,-1 0 0,1 1 0,-5 4 1,-5 8 98,-1 0 0,-21 21 0,29-34-16,0 0 0,0 0-1,0-1 1,-1 0 0,1 0-1,-1 0 1,0 0 0,-1-1 0,1 0-1,-1 0 1,-9 2 0,6-5-124,8 0-2875,2 0 879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3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98 2657,'0'0'777,"0"0"-374,0 0-163,0 0 120,0 0 40,0 0-67,8-15-91,25-47 43,-33 61-271,0 1 1,1 0-1,-1-1 0,0 1 0,1 0 1,-1-1-1,0 1 0,1-1 0,-1 1 1,0-1-1,0 1 0,0-1 0,1 1 1,-1 0-1,0-1 0,0 1 0,0-1 1,0 1-1,0-1 0,0 0 0,0 1 1,0-1-1,0 1 0,0-1 0,0 1 1,0-1-1,0 1 0,0 0 0,-1-1 1,1 1-1,0-1 0,0 1 1,-1-1-1,1 1 0,0-1 0,-1 1 1,1 0-1,0-1 0,-1 1 0,1 0 1,0-1-1,-1 1 0,1 0 0,-1-1 1,1 1-1,-1 0 0,-18 0 28,18 1 8,-9-1-21,-14-1 9,1 1 0,-1 1 0,1 2 1,-1 0-1,-24 8 0,43-10-48,0 1 0,0-1 0,0 1 0,1 1 0,-1-1 0,1 1 0,-1-1 0,1 1 0,0 1 0,0-1 0,0 0 0,1 1 0,-1 0 1,1 0-1,0 0 0,0 0 0,0 1 0,1-1 0,0 1 0,-1-1 0,1 1 0,1 0 0,-1 0 0,1 0 0,0 0 0,0 0 0,0 0 1,1 0-1,0 9 0,0-10 7,0-1 0,0 1 0,1 0 1,-1 0-1,1 0 0,0-1 0,0 1 1,0 0-1,1-1 0,-1 1 0,1-1 1,0 1-1,0-1 0,0 0 0,0 0 1,1 0-1,3 3 0,-2-2-8,1 0 0,0-1 0,0 1 1,1-1-1,-1 0 0,1-1 0,-1 0 0,1 1 0,0-2 0,6 2 0,7 1-73,1-2-1,0 0 0,0-2 0,0 0 0,35-5 0,-52 5 96,-1 0 0,1-1 0,0 1 0,0-1 0,-1 1-1,1-1 1,0 0 0,-1 0 0,1 0 0,-1 0 0,1-1 0,-1 1 0,1-1 0,-1 1 0,0-1 0,0 0 0,0 0 0,0 0 0,0 0-1,0 0 1,-1-1 0,1 1 0,-1 0 0,1-1 0,-1 1 0,0-1 0,0 0 0,0 1 0,0-1 0,-1 0 0,1 1 0,-1-1 0,1 0-1,-1 0 1,0-4 0,0 6 39,37 2-484,-30 2 368,0 0 0,0 1 0,0 0 0,-1 0 0,1 0 0,-1 1 0,0-1 0,0 2 0,-1-1 0,1 1 0,-1-1 0,-1 2-1,1-1 1,6 12 0,-4-7-1379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3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328 124 1168,'0'0'895,"0"0"-519,0 0-114,0 0 62,0 0-35,0 0 38,2-17 65,9-55-4,-10 71-373,-1 0 1,0 0-1,0 0 0,0 0 0,0-1 1,0 1-1,0 0 0,0 0 1,0 0-1,0-1 0,0 1 1,-1 0-1,1 0 0,0 0 0,-1 0 1,1 0-1,-1 0 0,0 0 1,1 0-1,-1 0 0,0 0 1,1 0-1,-1 0 0,0 0 1,0 0-1,0 0 0,0 1 0,0-1 1,0 0-1,0 1 0,0-1 1,0 1-1,0-1 0,0 1 1,0-1-1,-1 1 0,1 0 0,0 0 1,0-1-1,0 1 0,0 0 1,-1 0-1,1 0 0,0 0 1,0 1-1,0-1 0,-1 0 1,1 0-1,0 1 0,-1 0 0,-5-1 64,-13 0-52,0 0 0,1 1 0,-1 1 1,1 1-1,0 1 0,-24 8 0,34-10-25,1 2-1,0-1 1,0 1-1,0 0 1,0 1-1,1-1 1,-1 2-1,1-1 1,0 1-1,1 0 1,-1 0-1,1 1 1,1 0-1,-1 0 1,1 0-1,-4 9 1,7-13-5,0 1 1,0-1 0,1 1-1,-1 0 1,1-1-1,0 1 1,0 0-1,0 0 1,1 0-1,-1 0 1,1 0 0,0 0-1,0 0 1,0 0-1,1-1 1,-1 1-1,1 0 1,0 0 0,0 0-1,2 4 1,-1-5-4,1 1 1,0-1-1,-1 0 1,1 0-1,0-1 1,0 1 0,0-1-1,1 1 1,-1-1-1,0 0 1,1 0-1,0 0 1,-1-1-1,1 1 1,0-1 0,0 0-1,0 0 1,0-1-1,4 1 1,14 3-186,0-2 0,0-1 0,0-1 0,0-1 0,0 0 0,0-2 0,0-1-1,0 0 1,-1-2 0,0 0 0,26-13 0,-46 19 213,0 0 1,0 0-1,-1 0 0,1 0 0,0 0 0,0 0 0,0 0 0,-1 0 0,1 0 1,0 0-1,0 0 0,-1 0 0,1 1 0,0-1 0,-1 0 0,1 0 0,0 1 0,0-1 1,-1 1-1,1-1 0,-1 0 0,1 1 0,0-1 0,-1 1 0,1 0 0,-1-1 1,1 1-1,0 0 0,15 24 126,-7-11-61,62 62 12,-53-59-90,0 1-1,-1 0 1,-1 2 0,24 37 0,-37-51-13,0-1-1,0 1 1,-1 0-1,0 0 1,0 0 0,0 1-1,-1-1 1,0 0 0,0 1-1,-1-1 1,0 0 0,0 1-1,0-1 1,-1 1-1,0-1 1,0 0 0,0 1-1,-1-1 1,0 0 0,0 0-1,-1 0 1,0 0 0,-5 7-1,-1 0 68,-1 0 0,0-1-1,-1 0 1,0-1 0,-1 0 0,-1-1-1,1 0 1,-1-1 0,-1-1 0,-16 8-1,5-3 95,1-2 0,-2-1 0,0-2 0,0 0 0,-31 5 1,46-11-97,1 0 0,-1-1 0,0 0 0,0-1 0,0 0 0,-14-2 0,23 1-55,-1 0 1,1 1 0,-1-1-1,1 0 1,-1 0 0,1-1-1,0 1 1,0 0 0,-1-1-1,1 0 1,0 1 0,0-1-1,1 0 1,-1 0 0,0 0-1,1 0 1,-1 0 0,1 0-1,-1-1 1,1 1-1,0 0 1,0-1 0,0 1-1,0-1 1,1 1 0,-1-1-1,1 1 1,-1-1 0,1 0-1,0-3 1,-1-10-55,1 0 0,0 0 1,1 0-1,0 0 0,2 0 0,0 1 0,0-1 0,2 1 1,0 0-1,0 0 0,2 0 0,0 1 0,0 0 1,1 0-1,1 1 0,1 0 0,-1 1 0,2-1 0,0 2 1,13-11-1,13-9-1036,2 2 0,49-28 0,-55 37 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8:55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47 3345,'0'0'1027,"0"0"-533,0 0-50,0 0-162,0 0-162,5-8-95,16-30 491,-54 39-445,15 5-120,1 1-1,0 0 1,1 2 0,-1-1-1,2 2 1,-1 0 0,2 1-1,-1 1 1,1 0 0,-17 20-1,27-27 48,1 0 0,-1 0-1,1 1 1,0-1 0,1 1 0,-1 0 0,1 0-1,0 0 1,1 0 0,-1 0 0,1 1-1,0-1 1,1 0 0,0 0 0,0 1-1,0-1 1,1 0 0,2 12 0,-3-17 6,1 1 0,0-1 1,0 1-1,0-1 1,1 1-1,-1-1 0,0 0 1,0 0-1,1 1 0,-1-1 1,0 0-1,1 0 1,0 0-1,-1-1 0,1 1 1,-1 0-1,1-1 1,0 1-1,-1-1 0,1 1 1,0-1-1,0 0 1,2 1-1,49 1 66,-43-2-64,5 0-14,-1 0-1,1-1 1,-1-1 0,27-6-1,-38 7 6,0 0 0,0 1 1,0-2-1,0 1 0,0 0 0,-1-1 0,1 1 0,0-1 0,-1 0 0,1 0 1,-1 0-1,0 0 0,0 0 0,0 0 0,0-1 0,0 1 0,0-1 0,0 1 1,-1-1-1,1 0 0,-1 0 0,0 1 0,0-1 0,0 0 0,0 0 0,-1 0 1,1 0-1,-1 0 0,1-5 0,-2 7 7,1 1 0,0 0 0,0-1 0,0 1 0,0 0 0,0-1 0,0 1 0,0 0 0,-1-1 0,1 1 0,0 0 1,0-1-1,0 1 0,0 0 0,0 0 0,1-1 0,-1 1 0,0 0 0,0-1 0,0 1 0,0 0 0,0-1 0,0 1 0,0 0 0,1-1 0,-1 1 0,0 0 0,0 0 0,0-1 1,1 1-1,-1 0 0,0 0 0,0 0 0,1-1 0,-1 1 0,0 0 0,0 0 0,1 0 0,-1 0 0,0-1 0,1 1 0,-1 0 0,0 0 0,1 0 0,-1 0 0,0 0 0,1 0 0,-1 0 1,0 0-1,1 0 0,-1 0 0,0 0 0,1 0 0,-1 0 0,0 0 0,1 0 0,-1 1 0,0-1 0,0 0 0,1 0 0,-1 0 0,1 1 0,13 15 32,-5 9-8,10 20-137,-18-43 78,1 0 0,-1-1 0,0 1 0,1-1 1,-1 0-1,1 1 0,-1-1 0,1 0 0,0 0 1,-1 0-1,1 0 0,0 0 0,0 0 0,0 0 0,0 0 1,0-1-1,0 1 0,0-1 0,0 0 0,0 0 1,3 1-1,2-1 36,0-1 1,1 1-1,-1-1 0,0 0 1,0-1-1,1 1 0,-1-2 1,-1 1-1,1-1 1,0 0-1,-1 0 0,1-1 1,-1 1-1,0-2 0,0 1 1,0-1-1,-1 1 1,0-2-1,0 1 0,0 0 1,0-1-1,-1 0 0,0 0 1,0-1-1,-1 1 1,0-1-1,0 1 0,0-1 1,-1 0-1,0 0 0,0 0 1,-1 0-1,1-14 1,-2 20 21,0 0 1,0 0 0,0 1 0,0-1-1,-1 0 1,1 0 0,0 0 0,0 0-1,-1 1 1,1-1 0,-1 0 0,1 0-1,-1 1 1,1-1 0,-1 0 0,1 1-1,-1-1 1,0 1 0,1-1 0,-1 1-1,0-1 1,0 1 0,1-1 0,-1 1 0,0-1-1,0 1 1,1 0 0,-1 0 0,0-1-1,-2 1 1,-28-3 109,27 3-137,4 0-175,0 0-173,28 5-195,-21-2 510,9 2 53,0 0 0,-1 2 0,21 11 0,-33-16-50,0-1-1,0 1 1,0 1-1,0-1 1,0 0-1,-1 1 0,1-1 1,-1 1-1,0 0 1,1-1-1,-1 1 1,-1 0-1,1 1 0,0-1 1,-1 0-1,1 0 1,-1 1-1,0-1 1,0 1-1,-1-1 0,1 1 1,0 3-1,-6 50-346,3-46 419,0 1 1,1-1 0,0 1 0,1 0-1,1-1 1,3 23 0,-3-31-14,1-1 0,-1 0 1,1 1-1,-1-1 1,1 0-1,0 0 1,0 0-1,-1 0 0,2-1 1,-1 1-1,0 0 1,0-1-1,0 1 0,1-1 1,-1 0-1,1 0 1,-1 0-1,1 0 0,-1 0 1,6 0-1,56 8 143,-15-6-614,0-2 0,0-2-1,0-2 1,52-11 0,-99 14 607,-2 0 385,0 0 258,0 0-92,0 0-188,0 0-190,0 0-170,0 0-118,-3 0-1202,-1 0-900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2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23 232,'0'0'1118,"0"0"-212,0 0-84,0 0-87,0 0-287,3-2-132,-1 1-249,-1 1-39,1-1 0,-1 0 1,0 0-1,1 1 0,-1-1 1,0 0-1,1 0 0,-1 0 1,0-1-1,0 1 0,0 0 1,0 0-1,0-1 0,0 1 0,0 0 1,0-2-1,-1 2 35,0 1-79,0 0-67,0 0 119,0 0 100,0 0 88,0 0 10,0 0 10,0 0-6,0 0 50,0 0-12,0 0-10,0 0-75,0 0-39,0 0-32,0 0-50,0 0-3,0 0 4,0 0 45,0 0 22,0 0 29,0 0-52,0 0-42,0 0-32,0 0 58,0 0 51,-30 15 24,-10 47-223,32-52 33,1 0 1,0 0-1,0 0 0,1 1 1,1 0-1,0 0 1,0 1-1,1-1 1,1 1-1,0 0 0,0 0 1,-1 20-1,2 31-104,0-34-87,2 0 1,5 49-1,-3-72 184,0 0 0,0 0 0,0 0 0,1 0-1,0-1 1,0 1 0,0-1 0,1 0 0,0 0 0,0 0 0,0 0 0,0-1 0,1 1-1,5 3 1,13 9-43,46 27 0,-38-26 14,-24-12 46,0 0-1,0 0 0,-1 1 1,0 0-1,0 0 1,0 0-1,-1 1 0,0 0 1,-1 0-1,1 0 1,-2 1-1,1-1 0,-1 1 1,-1 0-1,1 0 0,-1 0 1,-1 0-1,0 1 1,0-1-1,-1 0 0,-1 11 1,0-16 29,-1 0 0,0 0 0,0 0 0,0-1 0,0 1 0,-1 0 0,0-1 0,1 0 0,-1 0 0,0 0 0,0 0 0,-1 0 0,1-1 0,-1 1 0,-6 3 1,-62 31 204,71-37-225,-16 8 100,1-1 1,-1 0-1,0-2 1,-1 0-1,1-1 1,-1-1-1,0 0 1,0-1-1,-28-1 1,45-2-81,-1 0 1,1 0-1,0 0 0,0 0 1,0-1-1,-1 1 1,1 0-1,0 0 1,0-1-1,1 1 0,-1-1 1,0 1-1,0-1 1,1 1-1,-1-1 0,1 1 1,-1-1-1,1 0 1,0 1-1,-1-1 0,1 1 1,0-1-1,0 0 1,0 1-1,1-1 0,-1-2 1,3-50 180,-1 45-200,0 0-1,1-1 1,0 1-1,1 0 1,0 0-1,0 0 0,0 1 1,1 0-1,11-14 1,9-9 5,30-28-1,-33 36-7,35-33 0,-38 40 3,-1-2 0,0 0 0,-1-1 1,-2-1-1,26-39 0,-38 48 44,0 0 1,0 0 0,-1 0-1,0 0 1,0 0-1,-2 0 1,1 0 0,-1 0-1,-1 0 1,0-1-1,-1 1 1,-5-19 0,-2-51-180,9 79 97,0 0-1,0 0 1,0 0-1,0 0 1,-1 0-1,1 0 1,0 0-1,-1 0 1,0 0-1,1 0 1,-1 0-1,0 0 1,0 0-1,0 0 1,0 0 0,0 1-1,-1-1 1,1 0-1,0 1 1,-1-1-1,-2-1 1,-1 0-82,0 1 0,1 0 1,-2 0-1,1 0 0,0 1 1,-10-2-1,-6-2 101,5 0-441,-1 1 0,0 0 1,-1 2-1,1 0 0,-23 1 0,24 2-1679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2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0 3625,'0'0'1336,"0"0"-792,0 0-248,0 0 264,0 0 24,0 0-223,0 0-241,-2 0-120,2 0-56,0 0 0,-12 7-313,0-1-567,-4 2-1152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3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78 464,'0'0'275,"0"0"-151,0 0 109,0 0 189,0 0 151,0 0 53,1-10 90,2-3-278,1-9-117,-3-4 3758,-1 26-3536,0 0-136,45-6-1013,217 6 227,-262 0 201,1 1 128,0 0 0,0 0 0,-1 0 0,1 0 0,-1 0 1,1 0-1,-1 0 0,1 0 0,-1 0 0,0 0 0,0 0 0,1 1 1,-1-1-1,0 0 0,0 0 0,0 0 0,0 0 0,0 1 0,-1-1 0,1 0 1,0 0-1,-1 2 0,-7 42 224,5-30-255,-11 98-40,2 213 1,-4-295-3458,13-27 1537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8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 2777,'0'0'598,"0"0"-215,0 0-8,0 0-12,0 0-50,0 0-65,3-11-124,15-31-104,-16 40-22,0 0-1,1 1 1,-1-1 0,0 0-1,0 1 1,1 0 0,-1-1-1,1 1 1,-1 0-1,1 1 1,0-1 0,-1 0-1,1 1 1,0-1 0,-1 1-1,1 0 1,0 0 0,0 0-1,-1 0 1,1 0-1,4 2 1,3-2-19,31-2-114,-7 0-322,60 4 0,-85-2 378,-1 1 0,-1 1 0,1-1 0,0 1 1,0 1-1,0-1 0,-1 1 0,0 1 0,1-1 0,-1 1 1,0 1-1,11 9 0,-13-8 29,0 0 1,-1 1-1,0-1 1,-1 1-1,0 0 1,0 0-1,0 1 0,-1-1 1,0 0-1,0 1 1,-1-1-1,0 1 1,0 0-1,-1-1 0,0 1 1,0 0-1,-2 12 1,1-17 77,1 0 1,-1-1 0,0 1-1,0 0 1,0-1 0,0 1-1,0 0 1,-1-1-1,1 1 1,-1-1 0,0 0-1,1 1 1,-1-1 0,0 0-1,0 0 1,0 0-1,-1 0 1,1-1 0,0 1-1,-1-1 1,1 1 0,-1-1-1,0 0 1,1 0-1,-1 0 1,0 0 0,-4 1-1,-7 1 39,-1-1-1,1 0 0,0-1 1,-15-1-1,27 0-46,-5 0 84,0-1 0,0 1 0,1-1 0,-1-1 0,0 1 0,1-1 0,-1 0 0,1 0 0,0-1 0,-1 0-1,1 0 1,-8-7 0,14 10-103,0 0-1,-1 0 0,1 0 0,0 0 0,0 0 0,0-1 1,0 1-1,0 0 0,-1 0 0,1 0 0,0-1 0,0 1 1,0 0-1,0 0 0,0 0 0,0-1 0,0 1 0,0 0 1,0 0-1,0 0 0,0-1 0,0 1 0,0 0 0,0 0 1,0-1-1,0 1 0,0 0 0,0 0 0,0 0 0,0-1 1,0 1-1,0 0 0,0 0 0,0 0 0,1-1 1,-1 1-1,0 0 0,0 0 0,0 0 0,0 0 0,0-1 1,1 1-1,-1 0 0,0 0 0,15-4 17,25 4 4,-33 0-27,1 1-23,-1-1 0,1 2 0,0-1-1,-1 1 1,1 1 0,-1-1 0,0 1-1,0 1 1,7 3 0,-5-2-71,1-1 0,-1 0 0,1 0 0,18 4 0,-13-5-195,-1 0 1,1-2-1,-1 1 0,1-2 1,0 0-1,-1-1 0,1 0 0,-1-1 1,25-7-1,-6-8-184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3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48 1088,'0'0'1466,"0"0"-653,0 0-180,0 0 112,0 0-193,0 0-157,-1 0-398,1 0 1,0 0-1,-1 0 0,1 0 1,0 0-1,0 0 0,-1 0 1,1 0-1,0 0 1,-1 0-1,1 0 0,0 0 1,-1 0-1,1 0 0,0 0 1,-1 0-1,1 0 1,0 0-1,-1 1 0,1-1 1,0 0-1,0 0 0,-1 0 1,1 0-1,0 1 1,0-1-1,-1 0 0,1 0 1,0 1-1,0-1 0,0 0 1,-1 0-1,1 1 0,0-1 1,-16 62-75,11-48 44,1 0-1,0 0 1,-2 17-1,3 2 105,2 0 0,3 46-1,-1-68-60,0 0-1,1 0 1,0 0-1,1-1 1,0 1 0,1-1-1,0 0 1,0 1-1,1-2 1,0 1-1,8 9 1,-11-17-3,0 0-1,1 0 1,0 0 0,-1-1 0,1 1-1,0-1 1,0 1 0,0-1 0,0 0-1,0 0 1,0 0 0,0-1-1,0 1 1,0-1 0,0 0 0,0 0-1,1 0 1,-1 0 0,3-1 0,3 0 41,-1 0 1,1 0 0,-1-1-1,1 0 1,13-6 0,-12 3-30,0 1 1,-1-2-1,1 1 1,-1-1-1,0 0 1,0-1-1,-1 0 1,0-1-1,0 0 1,-1 0-1,0 0 1,-1-1-1,1 0 1,-2 0-1,1-1 1,-1 0-1,-1 1 0,0-2 1,0 1-1,-1 0 1,0-1-1,-1 0 1,0 0-1,-1 1 1,1-16-1,-2 15-43,0 0 0,-1 1 0,0-1 0,-1 0-1,0 0 1,-1 1 0,0-1 0,-6-12-1,6 16 18,-1 1 0,0 0-1,0 0 1,0 1-1,-1-1 1,0 1 0,0 0-1,0 0 1,-1 0 0,0 1-1,1 0 1,-1 0-1,-12-5 1,0 0-153,-1 1 0,1 1 0,-2 1 1,1 1-1,0 0 0,-1 2 0,-37-3 0,54 7 148,0 0 0,0-1 0,0 1-1,0 1 1,0-1 0,0 0 0,0 1 0,0-1-1,1 1 1,-1 0 0,1 0 0,-1 0 0,1 0 0,0 0-1,0 1 1,0-1 0,0 1 0,0-1 0,1 1-1,-1 0 1,-2 5 0,-3 8-63,0-1 1,-7 28-1,13-39 23,-18 73-167,18-72 32,0 0 0,1 0 0,-1 0 0,1-1 0,0 1 0,1 0 0,-1 0 0,1-1-1,0 1 1,0 0 0,0-1 0,1 1 0,3 8 0,8 0-1480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4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 2529,'0'0'997,"0"0"-393,0 0-120,0 0-108,0 0-69,0 0-137,16-4 1047,67-2-1237,25-1-470,-36 5-3122,-71 2 2138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5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36 1608,'0'0'855,"0"0"-512,0 0-214,0 0 61,0 0 136,0 0 52,3-6-57,11-18 46,-10 18 70,-4 6 19,0 0-133,0 0-141,0 0-133,0 37-9,-1-21-26,-1 0 0,-1 1-1,0-1 1,-1 0 0,0 0 0,-1 0 0,-1-1 0,-1 0-1,-12 21 1,12-21 32,4-9-27,-3 3-11,1 1 0,0 0 0,1 0 0,0 0 0,1 1 0,0-1 0,0 1 0,1 0 0,0 0 0,1 0 0,1 0 0,0 14 0,1-22-8,0-1 0,0 0 0,1 1 0,-1-1 0,0 0 0,1 0 0,0 0-1,-1 0 1,1 0 0,0-1 0,0 1 0,0 0 0,0-1 0,0 0 0,1 1 0,-1-1 0,0 0 0,1 0 0,-1 0 0,1 0 0,4 0 0,3 2 11,1 0 0,0-1 1,20 1-1,64-2-363,-95-1 398,0 0 68,0 0 70,0 0-22,4 1-377,-1 1-1,1-1 0,-1 0 0,1 0 1,0 0-1,-1 0 0,1-1 0,0 1 1,0-1-1,0 0 0,5-1 1,-9 1 210,4 0-17,1-1 1,-1 0 0,1 0 0,-1-1 0,0 1 0,1-1 0,-1 0-1,0 0 1,0-1 0,0 1 0,0-1 0,-1 0 0,1 0 0,-1 0 0,0 0-1,0 0 1,0-1 0,0 0 0,0 1 0,3-8 0,4-6 15,-1 0 1,-1 0-1,10-30 1,-12 30 267,-2 0-1,0 0 1,-1 0 0,0 0-1,-1-1 1,-1 1 0,-1-1 0,-2-21-1,2 39-249,0 0 0,0 0-1,0-1 1,0 1 0,0 0-1,0 0 1,0 0 0,0-1-1,0 1 1,0 0 0,0 0-1,0-1 1,0 1 0,0 0 0,0 0-1,0-1 1,0 1 0,0 0-1,0 0 1,0 0 0,0-1-1,0 1 1,0 0 0,-1 0-1,1-1 1,0 1 0,0 0-1,0 0 1,0 0 0,0 0 0,-1-1-1,1 1 1,0 0 0,0 0-1,0 0 1,-1 0 0,1 0-1,0 0 1,0 0 0,0-1-1,-1 1 1,1 0 0,0 0-1,0 0 1,-1 0 0,1 0-1,0 0 1,0 0 0,-1 0 0,1 0-1,0 0 1,0 0 0,-1 0-1,1 0 1,0 1 0,0-1-1,0 0 1,-1 0 0,1 0-1,0 0 1,0 0 0,0 0-1,-1 1 1,1-1 0,-7 15-106,-70 424 111,73-415-373,1-1 0,1 0 0,2 35 0,0-43-1283,0-14-314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6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331 196 3241,'0'0'1119,"0"0"-354,0 0-219,0 0-142,0 0-72,0 0-99,0-11-108,0-160 524,-1 170-650,1 0 0,-1 0 0,1 0 1,-1 0-1,1 1 0,-1-1 1,0 0-1,0 0 0,1 1 1,-1-1-1,0 1 0,0-1 0,1 0 1,-1 1-1,0 0 0,0-1 1,0 1-1,0-1 0,0 1 0,0 0 1,0 0-1,0 0 0,0 0 1,0-1-1,0 1 0,0 0 0,0 0 1,-1 1-1,-41-1-113,33 0 62,-7 0 16,0 0 0,0 1 0,0 1-1,0 1 1,1 0 0,-1 1 0,1 1 0,0 0 0,0 2 0,1-1 0,-23 15-1,36-20 27,-1 0-1,1 1 1,0 0-1,0-1 0,0 1 1,0 0-1,0 0 1,0 0-1,0 0 1,1 0-1,-1 1 0,1-1 1,0 0-1,-1 1 1,1-1-1,0 1 0,0 0 1,1-1-1,-1 1 1,1 0-1,-1-1 0,1 1 1,0 0-1,0-1 1,0 1-1,0 0 0,0 0 1,1-1-1,0 5 1,1-3 3,0 0 0,0 0 0,0 0 0,1 0 1,-1-1-1,1 1 0,0-1 0,0 0 1,0 1-1,0-1 0,1-1 0,-1 1 0,1 0 1,-1-1-1,1 0 0,0 0 0,4 2 0,9 1-15,-1-1-1,0 0 1,1-1-1,0-1 1,0-1 0,-1 0-1,18-2 1,-25 1 4,-4 0 25,-1-1 0,1 0 0,-1-1-1,0 1 1,0-1 0,1 0 0,-1 0 0,0 0 0,-1-1 0,1 1-1,0-1 1,-1 0 0,1 0 0,-1 0 0,0 0 0,0-1 0,3-4-1,2-2 51,-1-1-1,0 0 0,0 0 1,-1 0-1,4-13 0,-11 34-36,1 0 1,0 0-1,0-1 0,1 1 0,0 0 0,0 0 0,1-1 0,1 1 0,3 10 0,1 6-13,4 28-118,-2 0 0,-3 0-1,0 75 1,-4-85-57,-1-31 153,0 0 1,0 0 0,-2 0-1,1 0 1,-2 0 0,1 0-1,-2 0 1,-7 23 0,8-35 92,0 1 1,0-1 0,0 1 0,0-1 0,0 0 0,-1 0 0,1 0-1,0 0 1,-1 0 0,1-1 0,-1 1 0,1-1 0,-1 1-1,1-1 1,-1 0 0,1 0 0,-1 0 0,-2-1 0,-50-4 1302,52 4-1374,0 0-1,1 1 1,-1-2 0,0 1-1,1 0 1,-1 0 0,1-1-1,-1 1 1,1-1 0,0 0-1,-1 0 1,1 0 0,0 0-1,0 0 1,0 0 0,1 0-1,-1-1 1,1 1 0,-1-1-1,1 1 1,-2-5 0,31 7-4916,-16 0 2381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7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2937,'0'0'1176,"0"0"-707,0 0-314,0 0-51,0 0 35,0 0-77,-17 57 429,-6 5-1818,10-36-959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49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15 280,'0'0'634,"0"0"-161,0 0 50,0 0-20,0 0-41,0 0-22,-4 4 110,-13 15-31,13-15-58,4-4-157,0 0-107,0 0-115,0 0-78,0 0-43,0 0-120,30-11-1224,-25 7 1352,1 1 0,0-1 0,0 1 0,0 0 0,0 1 0,1-1 0,-1 1 0,1 1 0,10-3 0,-17 4-197,-1 40 744,-10-17 611,9-27 273,7-13-1017,11-18-463,-14 87-651,-3-50 756,1 0 0,0-1 0,-1 1 1,1 0-1,-1 0 0,0-1 0,0 1 0,1 0 0,-1-1 1,0 1-1,0-1 0,-1 1 0,1-1 0,0 1 0,0-1 1,-1 0-1,1 0 0,-1 1 0,-2 0 0,4-2-11,0 0 1,0 0-1,0 1 0,-1-1 0,1 0 0,0 0 1,0 0-1,0 0 0,-1 0 0,1 0 0,0 0 0,0 0 1,0 0-1,-1 0 0,1-1 0,0 1 0,0 0 1,0 0-1,-1 0 0,1 0 0,0 0 0,0 0 0,0 0 1,0 0-1,-1 0 0,1-1 0,0 1 0,0 0 1,0 0-1,0 0 0,0 0 0,-1-1 0,1 1 0,0 0 1,0 0-1,0 0 0,0 0 0,0-1 0,0 1 1,0 0-1,0 0 0,0 0 0,0-1 0,0 1 0,0 0 1,0 0-1,0-1 0,7-22 85,-5 18-126,1 1-1,-1 0 1,0 0 0,1 0 0,0 1-1,0-1 1,0 1 0,0-1 0,1 1-1,-1 0 1,1 0 0,0 1 0,0-1-1,0 1 1,0 0 0,0 0 0,0 0-1,1 0 1,-1 1 0,1 0 0,-1-1-1,1 2 1,0-1 0,-1 1 0,1-1-1,0 1 1,-1 1 0,1-1 0,9 2-1,-12 0 22,1-1 0,-1 0-1,1 1 1,-1-1 0,0 1 0,0 0-1,1 0 1,-1 0 0,-1 0-1,1 0 1,0 0 0,0 1-1,-1-1 1,1 0 0,-1 1-1,0-1 1,0 1 0,0 0-1,0-1 1,0 1 0,-1 0 0,1 0-1,-1 0 1,1-1 0,-1 6-1,1 3-17,-1 0-1,0 0 0,0 0 1,-1 0-1,-4 18 0,1-16 37,-1-1-1,0 0 1,-1 0-1,-1 0 1,1 0-1,-2-1 1,0 0-1,0-1 1,-11 11-1,5-7 12,0 0 0,-1-1 0,-1-1 0,0 0 0,-28 15-1,32-21 50,-1 0 0,0-1 0,0 0 0,0-1 0,-1 0 0,0-1 0,1-1 0,-28 1 0,41-3-77,0 0-167,0 0 39,0 0 46,0 0 20,33 0-541,60 2 561,-44 1-3,1-3 0,-1-2 0,92-15 1,-139 16 61,0 1 0,0-1 0,0 1 0,1-1 0,-1 0 0,0 0 1,-1 0-1,1 0 0,0 0 0,0 0 0,0-1 0,-1 1 1,1-1-1,-1 1 0,1-1 0,-1 0 0,2-2 0,-2 3-6,-1 0 0,0 0 0,0 0-1,0 0 1,0 0 0,0 0 0,0 0-1,0 0 1,0 0 0,0 0 0,0 0-1,-1 0 1,1 0 0,0 0 0,-1 0-1,1 1 1,-1-1 0,1 0 0,-1 0-1,1 0 1,-1 0 0,1 1 0,-1-1-1,0 0 1,0 0 0,1 1 0,-1-1-1,0 1 1,0-1 0,0 0 0,0 1-1,1 0 1,-1-1 0,0 1 0,0 0-1,0-1 1,-2 1 0,1-1-2917,2 1 1314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0.1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1 331 3673,'0'0'1108,"0"0"-479,0 0-60,0 0-67,0 0-252,9-12-161,44-56-48,-42 50 153,-2 0 0,0 0 0,-1-1 0,6-21-1,6-14-172,-12 37 23,-5 10-17,0 1 1,0 0 0,-1-1 0,0 0-1,0 0 1,0 0 0,1-12-1,-3 18 88,-2 5-136,0 0 0,0 0 0,1 1 0,0-1 1,0 0-1,-1 10 0,1-11 18,-12 104-25,5 0 0,7 144 0,2-125-302,1-117 169,-1 1-1345,-13-7-446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3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74 328,'0'0'940,"0"0"-444,0 0-134,0 0 39,0 0-111,5 0 399,-5 0 3789,-13 1-4427,0 0 1,0 0-1,0 2 0,0 0 0,1 0 0,-1 1 0,1 0 0,0 1 0,-20 12 0,30-16-60,-1 0-1,1 0 1,0 1-1,0-1 1,0 0-1,0 1 0,1 0 1,-1-1-1,0 1 1,1 0-1,-1 0 1,1 0-1,-1 0 1,1 0-1,0 0 1,0 0-1,0 0 1,0 0-1,0 1 1,1-1-1,-1 0 1,1 1-1,-1-1 1,1 0-1,0 1 0,0 3 1,1-3 7,0-1 0,1 0 0,-1 1 1,0-1-1,1 0 0,0 0 0,-1 0 0,1 0 0,0 0 1,0-1-1,0 1 0,1 0 0,-1-1 0,0 0 0,0 1 0,1-1 1,-1 0-1,1 0 0,-1-1 0,1 1 0,-1 0 0,1-1 1,5 1-1,43 7 89,-14-2-124,70 19 0,-96-22-16,0 1 0,-1 1 1,0 0-1,1 0 1,-2 1-1,1 0 1,-1 1-1,0 0 0,0 0 1,14 16-1,-6-3 89,0 0-1,-1 1 1,-2 1-1,0 1 1,-1 0-1,-1 0 1,12 36-1,-23-56-13,0 1-1,0-1 0,-1 0 1,1 0-1,-1 0 0,0 0 1,0 1-1,0-1 0,0 0 1,-1 0-1,1 0 0,-1 0 1,0 1-1,0-1 0,0 0 1,0 0-1,-1 0 0,1-1 1,-1 1-1,0 0 0,1-1 1,-1 1-1,0-1 0,-1 1 1,1-1-1,-4 3 0,-4 2 37,-1 0 0,0-1 0,-1 0 1,0 0-1,-15 4 0,26-10-58,-26 10 80,0-2 0,0-1 0,-1-1 0,0-1 0,-1-2 0,-46 0 0,73-7-57,1-1 0,0 0 0,0 1 0,0-1 0,1 0 1,0 0-1,0 0 0,0 1 0,0-1 0,2-7 0,1 0-28,1 0 0,0 0 0,0 1-1,1-1 1,1 1 0,10-16 0,49-62-68,-45 64 29,3-4-52,-6 7 57,-1 0 1,25-42-1,-37 56 30,-1 0 0,1 0 1,-2 0-1,1-1 0,-1 1 1,0-1-1,-1 1 0,0-1 0,0 0 1,-1 0-1,0 0 0,-2-16 1,0 19-49,0 1 1,0-1-1,0 1 1,-1-1 0,0 1-1,0 0 1,0 0-1,0 0 1,-7-6-1,-42-41-504,40 40 517,6 7-103,0 1 1,0-1-1,0 1 1,-1 0-1,0 0 0,0 1 1,0 0-1,0 0 1,0 1-1,-1 0 1,1 0-1,-1 1 0,-11-1 1,7 1-142,0 1 0,1 0 1,-1 1-1,1 1 1,-1-1-1,1 2 0,-1 0 1,-12 4-1,0 4-585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4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1856,'0'0'1377,"0"0"-1073,0 0-296,0 0 400,0 0 40,0 0-56,0 0 8,0 0 136,0 0 40,2 0-184,-2 0-256,3 0-128,-1 0-8,14 0-400,-2-6-712,0-2-2129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5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40,'0'0'1310,"0"0"-721,0 0-410,0 0 52,0 0 11,0 0-130,0 0-24,0 0 96,0 0 190,0 0 128,0 0 55,0 0-53,0 0-134,0 0-136,0 0-107,0 0-23,0 0-16,0 0 61,27 1 1241,70 27-1470,-73-19-110,0-2 0,1 0 0,-1-2 0,1-1 1,31 2-1,-55-6 191,0 0 1,-1-1 0,1 1 0,-1 0-1,1-1 1,-1 1 0,1 0 0,-1-1-1,1 1 1,-1-1 0,1 1 0,-1-1-1,1 1 1,-1-1 0,0 1-1,1-1 1,-1 1 0,0-1 0,1 1-1,-1-1 1,0 0 0,0 1 0,0-1-1,0 1 1,1-1 0,-1 0 0,0 1-1,0-2 1,1-21 135,-1 22-107,0 0 107,-14 3 117,10 11-274,1 1 1,0 0 0,2-1-1,-1 1 1,1 0-1,2 18 1,-2 8 25,-4 30 49,0-8 66,3 1-1,6 68 1,-1-115-108,0 0 1,1 0 0,8 21 0,-10-30-69,1 0 0,-1 0-1,2-1 1,-1 0 0,1 1 0,0-1 0,0 0 0,1-1 0,10 11-1,-15-16 35,0 0-1,0 0 1,0 1-1,1-1 0,-1 0 1,0 0-1,0 0 1,0 0-1,0 0 1,1 1-1,-1-1 0,0 0 1,0 0-1,0 0 1,1 0-1,-1 0 0,0 0 1,0 0-1,0 0 1,1 0-1,-1 0 0,0 0 1,0 0-1,0 0 1,1 0-1,-1 0 0,0 0 1,0 0-1,1 0 1,-1 0-1,0 0 1,0 0-1,0-1 0,1 1 1,-1 0-1,0 0 1,0 0-1,0 0 0,0 0 1,0-1-1,1 1 1,-1 0-1,2-13-472,-4-12-532,-6-3-705,-5 1 653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5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55 680,'0'0'2922,"0"0"-1606,0 0-956,0 0-341,0 0-276,9 0 33,52-4-163,0-1 0,0-4 0,85-23 1,-125 27-1147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4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154 159 728,'0'0'1248,"0"0"-419,0 0-124,0 0-39,0 0-118,0 0-118,-5-8-186,-17-28-118,11 26 258,4 19-323,1 21-241,6-29 179,-3 31-181,2 0 1,3 55-1,-1-77 173,0 0-1,1 0 1,0-1 0,0 1 0,1 0-1,0-1 1,1 0 0,0 1 0,1-1-1,-1-1 1,2 1 0,11 14-1,-11-19 7,-1 0-1,1 0 1,-1-1-1,1 0 1,0 0 0,1 0-1,-1-1 1,0 0-1,1 0 1,-1-1-1,1 0 1,-1 0-1,1 0 1,12-1-1,-6 0 15,-1-1 0,1 0 0,0 0 0,0-2 0,-1 1 0,23-9-1,-22 5 14,0 0 0,-1-1-1,1-1 1,-2 0 0,1 0-1,-1-1 1,0-1 0,-1 0 0,0 0-1,9-13 1,-13 14 36,-1 1 1,1 0 0,-1-1-1,-1 0 1,0-1-1,0 1 1,-1 0-1,0-1 1,0 0 0,-1 0-1,-1 0 1,0 0-1,0 0 1,-1 0-1,0-11 1,-2 15-57,0-1 0,0 1-1,0-1 1,-1 1 0,0 0-1,0 0 1,-1 0 0,0 0 0,0 1-1,0-1 1,0 1 0,-1 0 0,0 1-1,0-1 1,0 1 0,-1 0 0,1 0-1,-1 0 1,-12-5 0,-4-2 32,0 2 1,-1 0-1,1 1 1,-33-7-1,28 10-242,0 0 0,0 1 0,-1 2 0,-45 2 0,68 1 135,0 0 1,-1 1 0,1 0-1,1-1 1,-1 2 0,0-1 0,0 0-1,1 1 1,-1 0 0,1 0 0,0 1-1,0-1 1,0 1 0,1 0 0,-1 0-1,1 0 1,0 0 0,0 0 0,0 1-1,0 0 1,1-1 0,0 1 0,-2 8-1,-5 10-480,2 1-1,0 0 0,-5 40 1,7-20-1159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6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0 2817,'0'0'1227,"0"0"-651,0 0-250,0 0-86,0 0-189,-18 39 236,-23 27 630,-16 31-35,52-88-852,1 1 0,0 0-1,1 1 1,0-1 0,1 0 0,0 1-1,0 0 1,1 13 0,1-23-31,0 1 1,1 0-1,0-1 1,-1 1-1,1 0 1,0-1-1,0 1 1,0-1-1,0 1 1,0-1-1,0 0 1,1 1-1,-1-1 1,0 0-1,1 0 1,-1 0-1,1 0 1,-1 0-1,1 0 1,-1 0-1,1 0 1,0-1-1,-1 1 1,1-1-1,0 1 1,-1-1-1,1 1 1,0-1-1,0 0 1,2 0-1,64 4-3,-60-4 3,78 0-1477,-74 8-824,-9-4-166,-1-11 2021,-4-21 1427,-1 0 1,-2 1-1,0 0 0,-12-31 1,13 43-311,17 86-70,2-28-503,-2 1 0,-2-1 0,-2 2 0,-2-1 1,-2 1-1,0 56 0,-6-95-273,1-5 103,0 0 0,-1 0 0,1 0 0,0 0-1,0 0 1,0-1 0,0 1 0,-1 0 0,1 0-1,1 0 1,-1 0 0,0 0 0,0 0 0,0 0 0,0 0-1,1 0 1,-1 0 0,0 0 0,1-1 0,-1 1-1,1 0 1,-1 0 0,1 0 0,-1-1 0,1 1 0,0 0-1,-1-1 1,1 1 0,1 1 0,2-2-1874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7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271 109 1736,'0'0'259,"0"0"-160,0 0-81,0 0-8,0 0 12,0 0 97,8-1 333,29-2 1810,-36-1-2117,1-1 0,-1 1-1,0 0 1,0-1 0,-1 1 0,1 0-1,-1-1 1,0 1 0,0-8 0,0 11-45,-1-2-88,0 1 0,0 0 0,0 0 0,0 0 0,0 1 0,-1-1 0,1 0 0,0 0 0,-1 1 0,1-1 0,-1 1 0,0-1 0,1 1 0,-1 0 0,0-1 0,0 1 0,0 0 0,0 0 0,0 0 0,0 1 0,0-1 0,0 0 0,-4 0 0,-53-13 259,48 13-286,1-1 0,-1 2 0,0-1-1,0 1 1,0 1 0,0 0 0,1 1 0,-1 0 0,0 0-1,1 1 1,-16 7 0,21-8 1,-1 1-1,2 0 1,-1 0-1,0 1 1,1-1-1,-1 1 1,1 0-1,0 0 1,0 1-1,1-1 1,-1 1-1,1 0 1,0 0-1,1 0 1,-1 0 0,1 0-1,0 0 1,0 1-1,0-1 1,1 1-1,0 0 1,0-1-1,0 11 1,0-12 9,1 0 1,0 0-1,0 0 1,0 1-1,1-1 1,-1 0-1,1 0 1,0 0-1,0 0 0,1 0 1,-1 0-1,1 0 1,0-1-1,0 1 1,0 0-1,5 5 1,-3-5-1,0-1 1,0 0 0,0 0-1,0 0 1,0-1-1,1 1 1,-1-1-1,1 0 1,0-1 0,0 1-1,-1-1 1,1 0-1,10 1 1,0 1-21,0-2 0,0 0-1,1-1 1,-1 0 0,0-1 0,0-1 0,0-1-1,22-6 1,-31 7 10,-1 0-1,1 0 1,-1 0-1,0-1 1,0 0-1,0 0 1,0-1-1,-1 1 0,1-1 1,-1 0-1,0 0 1,0-1-1,0 1 1,0-1-1,-1 0 1,0 0-1,0 0 1,0 0-1,-1 0 1,0-1-1,0 1 1,0-1-1,-1 0 1,2-10-1,-2 5 41,-1 8 9,0 0 1,0 0-1,0 1 1,0-1-1,1 0 0,-1 1 1,1-1-1,-1 0 1,1 1-1,0-1 1,0 0-1,1 1 1,1-4-1,-2 5-34,0 1 0,-1 1 1,1-1-1,-1 0 0,1 0 0,-1 0 0,1 0 1,0 0-1,-1 0 0,1 1 0,-1-1 1,1 0-1,-1 0 0,1 1 0,-1-1 0,1 0 1,-1 1-1,0-1 0,1 1 0,-1-1 0,1 0 1,-1 1-1,0-1 0,1 1 0,-1-1 0,0 1 1,0-1-1,1 1 0,-1-1 0,0 1 1,0 0-1,0-1 0,0 1 0,10 22 126,-10-23-123,116 332 587,-109-311-657,-1 1 0,-1 0 1,-1 1-1,-1-1 1,-1 1-1,-1 0 1,-1 0-1,-3 29 1,3-51 91,0 0 0,-1 1 0,1-1 0,0 0 1,-1 0-1,1 1 0,-1-1 0,1 0 0,-1 0 1,0 0-1,1 1 0,-1-1 0,0 0 0,0 0 0,0 0 1,0 0-1,0 0 0,0-1 0,0 1 0,0 0 1,0 0-1,0-1 0,0 1 0,-1-1 0,1 1 0,0-1 1,0 1-1,-1-1 0,1 0 0,0 1 0,-1-1 1,1 0-1,0 0 0,-1 0 0,1 0 0,0 0 1,-1-1-1,1 1 0,0 0 0,-1-1 0,1 1 0,0 0 1,-3-2-1,-5-2 131,-1-1 1,0 0 0,1 0-1,-11-9 1,13 9-232,-21-12 201,-47-36 663,70 49-782,-1-1 0,1 0 0,0 0 0,0-1 0,0 1 1,1-1-1,0 0 0,0 0 0,-5-11 0,11 18-3852,12 18 2565,-5-6-231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8.3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2833,'0'0'2064,"0"0"-1184,0 0-480,0 0 16,0 0-280,0 0-136,0 0 0,-2 34 0,4-18 56,1 5-40,-3 0 64,0 7-80,0 3 56,0 5-56,0 1-8,0 22-528,-5-13-528,0-6-840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19:59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317 115 544,'0'0'552,"0"0"222,0 0-10,0 0-272,0 0-271,0 0-109,-9 5-28,-29 14 7,37-19-87,0 1-1,1-1 1,-1 0-1,1 0 1,-1 0-1,0 1 1,1-1-1,-1 0 1,1 0-1,-1 0 1,0 0-1,1 0 1,-1 0 0,0 0-1,1-1 1,-1 1-1,1 0 1,-1 0-1,0 0 1,1-1-1,-1 1 1,1 0-1,-1 0 1,1-1-1,-1 1 1,1-1-1,-1 1 1,1 0-1,-1-1 1,1 1-1,-1-1 1,1 1 0,0-1-1,-1 1 1,1-1-1,0 0 1,-1 1-1,1-1 1,0 1-1,0-1 1,0 0-1,-1 0 1,-4-28 167,4 25-188,0 0-57,1 0 1,-1-1 0,1 1 0,-1-1 0,1 1-1,0-1 1,1 1 0,-1 0 0,1-1 0,0 1 0,0-1-1,0 1 1,4-8 0,-3 10 38,0 0 0,0-1 0,1 1 0,-1 1 1,0-1-1,1 0 0,-1 1 0,1-1 0,0 1 0,-1-1 0,1 1 0,0 0 0,0 0 0,0 1 0,0-1 1,-1 1-1,1-1 0,0 1 0,0 0 0,0 0 0,5 1 0,-4-2 50,0 1 0,0 0 0,-1 0 0,1 0 0,0 1 0,0-1 0,-1 1 0,1 0 0,0 0 0,-1 1 0,1-1 0,-1 1-1,1-1 1,-1 1 0,0 0 0,0 0 0,0 1 0,0-1 0,0 0 0,0 1 0,-1 0 0,1 0 0,-1 0 0,1 0 0,-1 0 0,0 0 0,-1 1 0,1-1 0,-1 1 0,1-1 0,-1 1 0,0-1-1,0 1 1,0 0 0,-1 0 0,0-1 0,1 6 0,0 8 274,1 1 1,-2-1-1,-1 0 0,0 0 0,-1 1 1,0-1-1,-2 0 0,0-1 0,-11 29 1,12-38-204,0 0 1,0 0 0,-1 0 0,0-1 0,-1 1 0,1-1 0,-1 0-1,0-1 1,-1 1 0,1-1 0,-1 0 0,0 0 0,0-1 0,-1 1-1,0-1 1,1-1 0,-1 1 0,0-1 0,-1-1 0,1 1 0,0-1-1,-1 0 1,1-1 0,-11 1 0,0-1-75,0 0 0,0-1 0,0-1 0,0-1 0,-21-4 0,33 5-76,1-1 0,-1 0 1,0 0-1,1 0 0,0-1 1,-1 1-1,1-1 0,0 0 1,0-1-1,1 1 0,-1-1 1,1 0-1,0 0 0,0-1 1,0 1-1,0-1 0,1 0 1,0 0-1,-5-10 0,7 15 60,1-1 0,0 0 0,-1 1 0,1-1 0,0 0 0,-1 0 0,1 1 0,0-1 0,0 0 0,0 1 0,0-1 0,0 0 0,0 0 0,0 1 0,0-1 0,0 0 0,0 0 0,0 1 0,0-1 0,0 0 0,1 0 0,-1 1 0,0-1 0,0 0-1,1 1 1,-1-1 0,1 0 0,-1 1 0,1-1 0,-1 1 0,2-2 0,-1 1 5,1 0 0,0 1 0,0-1 0,0 0 0,-1 1 0,1 0 0,0-1 1,0 1-1,0 0 0,0 0 0,0 0 0,2 0 0,6 1 16,-1 0 0,1 1 0,-1 0 0,13 5 0,3 4 17,0 0-419,0 0 0,0-2 0,0-1 0,1-1 0,0-1 0,1-1 0,48 3 0,-61-8-157,1-1 0,0 0-1,22-4 1,-8-5-790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0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1 320 4537,'0'0'1106,"0"0"-686,0 0-146,0 0-108,13-20-176,4-4-55,-6 11-5,0-1 1,-2-1 0,1 0 0,-2 0-1,0 0 1,9-28 0,-15 38 73,0-1 1,-1 1-1,1-1 1,-1 0 0,0 1-1,0-1 1,-1 0 0,0 1-1,0-1 1,0 0-1,-1 0 1,0 1 0,0-1-1,0 0 1,-1 1-1,0-1 1,0 1 0,0 0-1,-1 0 1,1-1 0,-1 2-1,-1-1 1,1 0-1,-1 1 1,-5-6 0,11 11-1184,-2 0 1221,1 0 0,0-1 0,0 1 0,-1 0 1,1 0-1,0 0 0,-1 0 0,1 0 0,-1 0 0,1 1 1,-1-1-1,0 0 0,1 0 0,-1 0 0,0 0 1,0 0-1,0 1 0,0-1 0,0 0 0,0 0 0,0 0 1,0 0-1,-1 2 0,4 26 195,0 0 1,2-1-1,1 0 0,2 0 1,14 36-1,1 7 325,18 42 72,-28-80-540,0 0 0,-3 1 0,0 0 0,5 45 0,-13-69 807,-2-23-857,0 11-205,0 0 0,0 1 0,0-1 1,0 0-1,0 1 0,-1-1 0,1 0 0,0 1 1,-1-1-1,0 1 0,1-1 0,-1 1 0,0-1 1,0 1-1,0-1 0,0 1 0,0 0 1,0 0-1,0-1 0,0 1 0,-3-1 0,-7-1-3527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0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13 1880,'0'0'1641,"0"0"-1641,0 0-208,-158-12-1049,102 12 113,9 0 456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5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399 73 744,'0'0'1270,"0"0"-515,0 0-238,0 0-134,0 0-183,-3-9 5477,-3 5-6369,-14 0 650,0 0 0,-1 1 0,0 1-1,0 1 1,1 0 0,-40 6 0,44-3 43,1 0 0,-1 2 0,1 0 0,0 1 0,0 0 0,1 1 0,-1 1 0,1 0 0,-22 16 0,33-20-28,-1 1 0,1 0 0,0 0 0,0 0 0,0 0 0,1 1 0,0-1 0,-1 1 0,2 0 0,-1-1 0,0 1 0,1 0 1,0 0-1,0 0 0,1 0 0,-1 8 0,0-1 43,1 0 0,1 0 0,0-1 0,0 1 0,1 0 0,4 13 0,-5-23-14,0-1-1,0 1 1,0-1 0,0 1-1,1-1 1,-1 0-1,1 0 1,-1 1 0,1-1-1,-1 0 1,1 0-1,-1 0 1,1 0 0,0-1-1,-1 1 1,1 0-1,0-1 1,0 1 0,2-1-1,45 9 69,-33-7-73,78 12-28,-45-9-354,-1 3 1,85 25 0,-128-31 390,-1 0 1,0 0 0,0 1 0,0-1-1,-1 1 1,1 0 0,-1 0 0,1 0-1,-1 0 1,0 1 0,0-1 0,0 1 0,-1 0-1,1-1 1,-1 1 0,0 1 0,0-1-1,0 0 1,-1 0 0,1 1 0,0 6 0,1 6 99,-1-1 1,0 1 0,-1-1 0,-3 28-1,1-38-87,0-1-1,-1 0 1,0 0 0,0 0-1,0 0 1,-1 0-1,1 0 1,-1-1-1,0 1 1,-1-1-1,1 0 1,-1 0 0,0 0-1,0 0 1,0-1-1,-8 5 1,-2 3 46,-2-1 1,1-1-1,-30 13 1,32-17 28,-1 0 0,0-1 1,0-1-1,0 0 0,0-1 1,-26 0-1,39-4-113,-1 0 0,1 0 0,-1 0 0,1 0 0,0 0 0,-1-1 0,1 1 0,0 0 0,1-1 0,-1 1 0,0-1 0,1 1 0,-1-1 0,1 1 0,0-1 0,0-3 0,-2-3 23,-53-184-100,52 183 83,-1 0 1,2-1-1,-1 1 0,1-1 0,1 0 1,0 0-1,1-18 0,1 23-12,0 0 0,0 0 1,1 0-1,-1 0 0,2 0 0,-1 0 0,1 0 0,-1 1 0,1-1 1,1 1-1,-1 0 0,1 0 0,0 0 0,6-6 0,11-8-223,41-28 0,-46 37 126,-1-1 0,-1 0 0,0-1 1,0 0-1,-1-2 0,-1 1 0,13-19 0,-22 24 119,0 1-1,0 0 0,-1-1 1,0 1-1,0-1 0,-1 0 1,0 1-1,-1-1 0,1 0 0,-2-10 1,1 11 1,-1 6-39,0 0 1,0 0-1,0-1 1,-1 1-1,1 0 0,0 1 1,0-1-1,-1 0 1,1 0-1,0 0 1,-1 1-1,1-1 0,-1 1 1,1-1-1,-1 1 1,1 0-1,-1-1 1,1 1-1,-1 0 1,0 0-1,1 0 0,-1 0 1,1 1-1,-3-1 1,-3 0-1337,-3-2-1623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6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1216,'0'0'947,"0"0"-655,0 0-248,0 0 46,0 0 99,0 0-50,0 0 7,0-1 0,0 1 0,-1-1 0,1 1 0,0-1 0,0 1 0,0-1 0,0 1 1,0-1-1,0 0 0,0 1 0,0-1 0,0 1 0,0-1 0,0 1 0,1-1 0,-1 1 0,0-1 1,0 1-1,0-1 0,1 1 0,-1-1 0,0 1 0,1 0 0,-1-1 0,0 1 0,1-1 0,0 1 1,27 1 139,48 9 0,-47-5-244,50 2 0,-72-7-36,1 0-17,-1 0 0,0 0 0,1-1 0,-1 1 1,0-2-1,12-2 0,-17 3 30,0 0 1,0 0 0,0-1 0,-1 1 0,1 0-1,0-1 1,-1 1 0,1 0 0,-1-1 0,0 0-1,1 1 1,-1-1 0,0 0 0,0 0-1,0 0 1,0 0 0,0 0 0,-1 0 0,1 0-1,0 0 1,-1 0 0,0 0 0,1 0 0,-1 0-1,0 0 1,0 0 0,-1-4 0,2 0 186,-3-25 207,2 30-404,0 1 1,0-1-1,0 0 0,-1 0 0,1 0 0,0 0 0,-1 1 0,1-1 0,0 0 0,-1 0 0,1 1 0,-1-1 0,1 0 0,-1 1 0,0-1 0,1 1 0,-1-1 0,0 0 1,1 1-1,-1 0 0,0-1 0,1 1 0,-1-1 0,0 1 0,0 0 0,0-1 0,1 1 0,-1 0 0,0 0 0,0 0 0,-1 0 0,1 11-97,4 99-121,-1-48 256,-1 0-1,-4 1 0,-14 85 0,7-96-805,2-1-1,-1 95 0,9-146 355,0 0-134,0 0-176,6-8-1025,-1-3 127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7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3529,'0'0'1024,"0"0"-473,0 0-103,0 0-115,12 0-301,37 1 124,16 0-51,0-3-1,101-15 1,-127 8-442,-25 5-158,-1 0 0,1 1-1,0 1 1,16-1 0,-29 3 532,-15-3-609,11 2-603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8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80 1504,'0'0'1109,"0"0"-621,0 0-259,0 0-5,0 0 80,0 0 43,2-13-10,7-40 79,-7 39-109,-2 14-167,0 0-73,0 0 17,0 0 9,-16 193 1700,13-170-1746,-2 2 37,2 1-1,1-1 0,0 0 0,4 28 1,-2-51-84,1-1-1,0 1 1,-1-1 0,1 1 0,0-1 0,0 0 0,0 1 0,0-1 0,0 0-1,0 0 1,1 0 0,-1 0 0,0 0 0,1 0 0,-1 0 0,0 0 0,1 0-1,-1-1 1,1 1 0,-1-1 0,1 1 0,0-1 0,-1 1 0,1-1 0,-1 0 0,4 0-1,47 3-4,-48-3 4,13 0-49,1-1 1,-1-1-1,1 0 0,31-9 0,-2 2-319,-16 3-730,-27 4 412,-11 2-33,6-1 680,0 1 1,0-1 0,0 1-1,0-1 1,0 1 0,0-1-1,1 1 1,-1-1 0,0 0-1,0 0 1,1 1 0,-1-1-1,0 0 1,1 0 0,-1 0 0,1 0-1,-1 0 1,1 0 0,0 0-1,-1 0 1,1 0 0,0 0-1,0 0 1,0 0 0,0-1-1,-7-36-444,5 24 429,-3-13 444,-1 0 0,-2 0 0,0 0 1,-16-29-1,24 55-78,0 1-187,0 0-123,0 22 154,-1 72 874,4 0 1,28 166-1,-27-215-1811,-4-25-2144,0-15 1500,0 0-163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4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 4497,'0'0'1440,"0"0"-608,0 0-191,0 0-369,0 0-272,0 0-128,0 0-40,-4-4-40,6 4-57,0 0 177,1 0-120,1 0-376,6 4-40,-3 7-336,0-3-656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9.2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260 194 808,'0'0'955,"0"0"-211,0 0-69,0 0-147,0 0-194,0 0-9,4 0 108,-3 1-375,1-1 0,-1 0 0,0 0 0,0 1 0,1-1 0,-1 0 0,0-1 0,1 1 0,-1 0 0,0 0-1,0 0 1,1-1 0,-1 1 0,0-1 0,0 1 0,0-1 0,0 1 0,1-1 0,-1 0 0,0 1 0,0-1 0,0 0-1,0 0 1,0-1 0,18-34 532,-18 35-607,2-6 52,-1 0 0,1 1 0,-1-1 1,-1 0-1,1 0 0,-1 0 0,-1 0 1,1 0-1,-1-1 0,0 1 0,-2-13 0,1 17-26,0 0 0,0 1-1,0-1 1,0 0 0,0 1-1,-1-1 1,1 1-1,-1 0 1,0-1 0,1 1-1,-1 0 1,0 0 0,0 0-1,-1 0 1,1 1 0,0-1-1,0 0 1,-1 1-1,1 0 1,-1-1 0,0 1-1,1 0 1,-1 0 0,0 1-1,1-1 1,-1 0-1,0 1 1,0 0 0,0 0-1,0 0 1,-4 0 0,-7 0-49,-1 0-1,0 1 1,1 0 0,-1 2 0,1-1 0,-1 2 0,1 0 0,0 0 0,0 2 0,1 0 0,0 0 0,0 1-1,0 1 1,1 0 0,-12 10 0,22-16 37,0 0 1,0 0-1,0 1 0,0-1 0,0 1 1,1-1-1,-1 1 0,1 0 0,0-1 1,0 1-1,0 0 0,0 0 0,0 0 1,0 0-1,1 0 0,0 0 0,-1 0 1,1 0-1,0 0 0,0 0 0,1 0 1,-1 0-1,1-1 0,-1 1 0,1 0 1,0 0-1,0 0 0,0 0 0,1-1 1,-1 1-1,1 0 0,-1-1 0,1 1 1,0-1-1,0 0 0,0 0 0,0 0 1,0 0-1,1 0 0,-1 0 0,1 0 1,-1-1-1,1 1 0,0-1 0,-1 0 1,1 1-1,0-2 0,4 2 0,10 3 7,0-1-1,0-1 0,0 0 0,1-1 0,-1-1 0,33-2 0,-42 0-2,0 1 0,0-1 0,0-1 0,0 0 0,0 0 0,0 0 0,-1-1 0,1 0 0,-1-1 0,0 1 0,0-1 0,0-1 0,-1 1 0,1-1 0,-1-1 0,0 1 0,5-7 0,-10 10 22,0 1-1,0-1 1,0 1-1,0-1 1,0 1-1,0-1 1,-1 0-1,1 1 0,-1-1 1,1 0-1,-1 0 1,0 1-1,1-1 1,-1-2-1,4 23 498,29 68-488,-20-55-24,-1 0 0,14 64 0,-20-57-45,-3 1 0,-1 0 0,-3 49 0,1-87 58,-1 1 1,1-1 0,-1 0 0,1 0 0,-1 0-1,0 1 1,0-1 0,0 0 0,0 0 0,0 0-1,0-1 1,-1 1 0,1 0 0,-1 0 0,1-1 0,-1 1-1,0-1 1,1 1 0,-1-1 0,0 0 0,0 1-1,0-1 1,0 0 0,0 0 0,0-1 0,0 1-1,-1 0 1,1-1 0,0 1 0,0-1 0,0 0-1,-3 0 1,-7 2 85,0-2-1,0 0 1,-1 0-1,-20-5 1,28 3-102,0 0-1,1 0 1,0-1-1,0 0 1,0 1 0,0-2-1,0 1 1,0 0 0,1-1-1,-1 0 1,1 1-1,0-1 1,1-1 0,-1 1-1,0 0 1,1-1 0,-2-4-1,-27-35-526,36 42-3243,1 2 1664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09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3473,'0'0'1111,"0"0"-670,0 0-328,0 0 110,0 0-96,21 72 2403,-5 46-4136,-13-96-173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10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98 2457,'0'0'1449,"0"0"-515,0 0-309,0 0-179,0 0-210,0 0-98,-8 0 24,-26 0 88,33-1-237,1 1 0,-1 0 0,0-1 0,0 1-1,0 0 1,0-1 0,0 1 0,1-1 0,-1 0-1,0 1 1,1-1 0,-1 0 0,0 1 0,1-1-1,-1 0 1,1 1 0,-1-1 0,1 0 0,-1 0-1,1 0 1,-1 0 0,1 0 0,0 0 0,0 1 0,-1-1-1,1 0 1,0 0 0,0 0 0,0 0 0,0 0-1,0-1 1,2-32-206,-2 30 107,1 2 56,-1 0 1,1 0-1,-1 1 0,1-1 1,0 0-1,-1 0 0,1 1 0,0-1 1,0 1-1,0-1 0,0 1 0,1-1 1,-1 1-1,0 0 0,1 0 1,-1-1-1,0 1 0,1 0 0,0 0 1,-1 0-1,1 1 0,-1-1 1,1 0-1,0 1 0,0-1 0,-1 1 1,1-1-1,0 1 0,0 0 1,0 0-1,0 0 0,1 0 0,0-1 32,0 1-1,0 0 0,0 0 0,-1 1 1,1-1-1,0 1 0,0-1 0,-1 1 0,1 0 1,0 0-1,-1 0 0,1 0 0,-1 0 1,1 1-1,-1-1 0,1 1 0,-1 0 1,0-1-1,0 1 0,3 4 0,0 3 10,-1 0-1,0 1 1,-1 0-1,1-1 0,-2 1 1,0 0-1,0 1 1,0-1-1,-2 0 0,1 0 1,-1 1-1,-2 13 1,1-15 23,0 0 1,0 0-1,-1 0 1,0 0-1,-1-1 1,0 1-1,0-1 1,-1 0 0,0 0-1,-1 0 1,1 0-1,-1-1 1,-1 1-1,-7 7 1,6-10 22,-1 0 1,1 0 0,-1-1-1,0 0 1,0 0 0,0-1-1,0 0 1,-1 0 0,1-1-1,-1 0 1,-13 0 0,7 0-41,1-1 1,0-1 0,-1-1 0,1 0-1,-1 0 1,-18-6 0,31 7-31,-1-1 1,1 0-1,0 0 0,-1-1 1,1 1-1,0 0 0,0-1 1,0 1-1,0-1 0,0 0 1,0 0-1,0 0 1,-2-3-1,3 4 8,1 1 0,-1-1 1,1 0-1,0 0 0,0 1 1,0-1-1,-1 0 0,1 1 0,0-1 1,0 0-1,0 0 0,0 1 1,0-1-1,0 0 0,0 0 0,0 1 1,0-1-1,1 0 0,-1 1 1,0-1-1,0 0 0,1 1 0,-1-1 1,0 0-1,1 1 0,-1-1 1,1 0-1,-1 1 0,1-1 0,-1 1 1,1-1-1,-1 1 0,1-1 1,-1 1-1,1-1 0,0 1 0,-1 0 1,1-1-1,0 1 0,-1 0 1,1 0-1,0-1 0,-1 1 0,1 0 1,0 0-1,0 0 0,-1 0 1,1 0-1,0 0 0,1 0 0,23-4-20,-1 1 0,1 0 0,0 2-1,0 1 1,27 4 0,126 23-493,-141-20 13,-34-7-1795,-3 0 1129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0:11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15 238 4065,'0'0'1622,"0"0"-769,0 0-166,0 0-94,0 0-241,-2-7-240,-3-21-270,2 0 1,0 0-1,2 0 0,1-1 0,1 1 0,6-33 0,18 178 1330,-12-2-1201,-5 209-1,-8-238-1963,0-76 223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1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10 864,'0'0'1098,"0"0"-501,0 0-223,0 0-60,0 0-87,3-10 2712,-6 45-2907,-2-1-1,0-1 0,-3 1 0,-1-1 0,-1 0 0,-28 60 1,21-52 29,1 1 1,2 0 0,-12 63 0,26-103-69,-2 2-272,1 1-1,0 0 0,1-1 0,-1 1 0,1 0 0,0 0 0,0 0 0,1-1 0,-1 1 1,1 0-1,0-1 0,1 1 0,2 8 0,3-7-2506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0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8 333 696,'0'0'1128,"0"0"-653,0 0-275,0 0 175,0 0 1,0 0-21,-1-9-67,0 3-342,0 1 125,-1 1-1,2-1 1,-1 0 0,0 0 0,1 1 0,0-1-1,0 0 1,0 0 0,1 0 0,-1 1 0,1-1-1,1 0 1,-1 1 0,0-1 0,1 0 0,3-4-1,20-21-120,2 1 0,1 1-1,2 2 1,32-24 0,-49 41-12,0 1 1,1 0 0,0 1 0,0 0-1,1 1 1,-1 1 0,1 0 0,1 1-1,-1 1 1,0 0 0,1 1-1,-1 0 1,18 2 0,-27 1 58,0 0 0,0 1-1,0-1 1,-1 1 0,1 0 0,0 1 0,-1 0 0,0 0 0,0 0 0,0 0-1,0 1 1,0 0 0,0 0 0,-1 0 0,0 0 0,0 1 0,0 0 0,-1 0-1,1 0 1,-1 0 0,0 0 0,-1 1 0,1-1 0,-1 1 0,0 0 0,0 0-1,-1-1 1,1 10 0,-3-4 63,0 0-1,-1 0 0,0 0 1,-1-1-1,0 0 1,-1 1-1,0-1 1,-1 0-1,0-1 0,0 1 1,-1-1-1,-1 0 1,-8 10-1,-15 15-45,-61 54 0,81-79 16,-4-1 28,11-17-10,14-25-743,-9 30 325,1-9-1187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45 1216,'0'0'931,"0"0"-513,0 0-152,0 0 68,0 0-30,0 0-46,-46 6 744,3 13-1046,1 2 1,0 1-1,-69 52 0,106-71 51,4-2-11,-16 10 14,0 1 0,-29 28 0,42-36-34,0 0 0,0 1 1,1-1-1,0 1 0,0 0 1,0 0-1,0 0 0,1 0 1,0 0-1,0 1 0,0-1 0,1 1 1,-1-1-1,1 1 0,0 9 1,2-13 22,-1 0 1,1-1 0,0 1 0,-1-1 0,1 0 0,0 1 0,0-1 0,0 0-1,0 1 1,1-1 0,-1 0 0,0 0 0,0 0 0,1 0 0,-1 0-1,1 0 1,-1 0 0,1-1 0,-1 1 0,1 0 0,-1-1 0,1 1 0,-1-1-1,1 0 1,0 0 0,-1 1 0,1-1 0,0 0 0,-1 0 0,1 0-1,2-1 1,2 1 21,1 1 0,0-2-1,0 1 1,-1-1 0,1 0 0,-1 0-1,10-4 1,5-8 11,0-1 0,-1-1 0,0-1 0,-1-1-1,-1-1 1,24-29 0,-28 32-18,-4 4 46,0 1 24,0-1 1,-1 0-1,0 0 0,-1-1 0,0 0 1,12-26-1,-21 39-62,-1 0 1,1-1 0,0 1-1,0 0 1,-1 0 0,1 0-1,0 0 1,0 0 0,0 0 0,0 1-1,0-1 1,0 0 0,1 0-1,-1 1 1,-1 1 0,1 1-32,0-1 1,-1 1 0,2-1 0,-1 1 0,0 0 0,1-1 0,-1 1 0,1 0-1,0-1 1,0 1 0,1 0 0,-1 0 0,1-1 0,0 1 0,0-1-1,0 1 1,0-1 0,0 1 0,1-1 0,0 1 0,0-1 0,0 0 0,0 0-1,0 0 1,0 0 0,1-1 0,-1 1 0,1 0 0,0-1 0,0 0 0,0 0-1,0 0 1,0 0 0,1 0 0,-1 0 0,1-1 0,-1 0 0,1 0 0,-1 0-1,1 0 1,6 0 0,1 1 27,0-1-1,0 0 1,0-1-1,0 0 1,1-1 0,-1 0-1,0-1 1,-1 0-1,1-1 1,0 0-1,-1-1 1,1 0 0,9-6-1,-2 0 25,0-1-1,-2 0 1,30-26-1,-42 33-28,0-1-1,0 0 1,0 0-1,0 0 1,-1 0-1,1 0 1,-1-1-1,-1 0 1,1 1-1,-1-1 1,0 0 0,0 0-1,-1 0 1,0 0-1,0-1 1,0-9-1,-1 15-25,0 0 0,1-1 1,-1 1-1,0 0 0,0 0 0,1 0 0,-1 0 0,1-1 0,-1 1 0,1 0 0,0 0 0,-1 0 0,1 0 0,0 0 1,0 0-1,0 1 0,0-1 0,0 0 0,0 0 0,0 0 0,0 1 0,0-1 0,0 1 0,0-1 0,0 1 1,0-1-1,0 1 0,1 0 0,-1-1 0,0 1 0,2 0 0,42-3-1079,-38 3 746,-4 55 741,-4-40-289,1-10-114,-1-1 0,1 0-1,0 1 1,0-1 0,0 0-1,0 0 1,1 1 0,0-1-1,0 0 1,0 0 0,0 0-1,1 0 1,-1 0-1,1 0 1,0 0 0,0 0-1,1-1 1,-1 1 0,1-1-1,0 0 1,0 1 0,0-1-1,0-1 1,4 4 0,3 2 6,0-1 0,1 0 0,-1-1 0,1 0 1,21 8-1,-26-12-185,0 0 1,0 0-1,0-1 0,0 1 1,1-1-1,-1-1 1,0 1-1,0-1 0,1 0 1,-1-1-1,0 1 1,1-1-1,7-3 0,-2-3-1290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30 3697,'0'0'805,"0"0"-502,0 0-180,0 0-93,0 0-178,-26 1 743,17 2-592,1 1 1,-1 0-1,1 1 0,0 0 1,1 0-1,-1 1 0,1 0 0,0 0 1,1 0-1,-8 10 0,13-16-14,0 1-1,0 0 1,1 0 0,-1 0-1,0-1 1,1 1 0,-1 0-1,0 0 1,1 0 0,-1 0-1,1 0 1,0 0-1,-1 0 1,1 1 0,0-1-1,0 0 1,-1 0 0,1 0-1,0 0 1,0 0 0,0 0-1,0 0 1,1 1-1,-1-1 1,0 0 0,0 0-1,1 0 1,-1 0 0,1 1-1,0 0-7,1 0 0,0-1 0,0 1 0,-1 0 0,1-1 1,0 1-1,0-1 0,0 0 0,1 0 0,-1 0 0,0 0 0,4 1 0,7 2 7,0 0 1,0-2-1,21 3 1,-11-3-52,0 0 1,0-2-1,0 0 0,0-1 1,0-2-1,0 0 1,0-2-1,-1 0 0,1-1 1,-1-2-1,-1 0 1,29-15-1,-27 10 63,-14 9-67,0 0 0,-1-1 0,1 0-1,-1 0 1,0-1 0,-1 0 0,10-10 0,-17 16 80,0-1 0,1 1 1,-1-1-1,0 1 0,1-1 1,-1 1-1,0-1 0,0 1 0,1-1 1,-1 1-1,0-1 0,0 1 1,0-1-1,0 1 0,0-1 1,0 1-1,0-1 0,0 0 1,0 1-1,0-1 0,0 1 0,0-1 1,0 1-1,-1-1 0,1 1 1,0-1-1,0 1 0,0-1 1,-1 1-1,1-1 0,0 1 0,-1-1 1,-20-12-32,-25 4-226,43 9 261,-1 0-1,1 0 1,-1 1 0,1-1-1,0 1 1,-1 0 0,1 0-1,0 0 1,0 1 0,0-1-1,0 1 1,0 0 0,0 0-1,0 0 1,1 0 0,-1 0 0,1 0-1,-1 1 1,1-1 0,0 1-1,0 0 1,0 0 0,0-1-1,0 1 1,1 1 0,-1-1-1,1 0 1,0 0 0,-1 4-1,0-2 16,0 0 0,0 0-1,0 1 1,0-1 0,1 1-1,0-1 1,0 1 0,1 0-1,-1-1 1,1 1 0,1 9-1,0-11-34,1-1 1,-1 1-1,1 0 0,0-1 0,0 1 0,0-1 0,0 0 0,1 0 0,-1 0 0,1 0 1,0 0-1,0 0 0,0-1 0,0 1 0,0-1 0,1 0 0,4 2 0,8 5-64,1 0 0,0-2 0,0 0 0,0-1 0,1-1 0,0 0-1,0-2 1,1 0 0,-1-1 0,1-1 0,-1 0 0,1-1 0,-1-2 0,34-5-1,-2-8-898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1 308 368,'0'0'552,"0"0"-201,0 0 138,0 0-21,0 0-94,0 0-139,13-8-62,12-7-137,0-1 0,-2-1 0,0-1 0,-1-2 0,25-26 0,-36 31-22,38-52-23,-46 62 23,1-1 0,-2 0 0,1-1 0,-1 1 0,0 0 0,0-1 0,-1 1 0,1-1 0,-2 0 0,1-7 0,-2 14 8,1-1 0,-1 0 0,0 0 0,0 0 1,0 1-1,0-1 0,-1 0 0,1 1 0,0-1 0,0 1 1,0 0-1,0-1 0,0 1 0,-1 0 0,1 0 0,0-1 1,0 1-1,-1 0 0,1 0 0,0 0 0,0 1 1,0-1-1,-2 0 0,0 0-83,0 0 1,1 0-1,-1 1 1,0-1-1,1 0 0,-1 1 1,0 0-1,1 0 1,-1-1-1,1 1 1,-3 2-1,-51 98-535,39-77 968,2 2-1,-23 49 1,35-66-350,-1 0 0,1 0 0,0 0-1,1 0 1,0 0 0,1 1 0,0-1 0,0 1 0,1-1-1,0 1 1,1-1 0,3 19 0,-3-25-24,0-1 1,1 0-1,-1 1 1,1-1-1,-1 0 1,1 0-1,0 0 1,0 0-1,-1 0 1,1-1-1,1 1 1,-1 0-1,0-1 1,0 0-1,1 1 1,-1-1-1,1 0 1,-1 0-1,1 0 1,-1-1-1,1 1 1,-1-1-1,5 1 1,68 3-185,-61-4 138,8-1-173,0-1-1,0 0 0,0-2 1,0-1-1,0 0 0,-1-2 1,21-9-1,4-5-423,85-54 0,-95 52 353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8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38 200,'0'0'1431,"0"0"-608,0 0-239,0 0 0,0 0-132,0 0-205,-3-34 1552,-5 34-1832,1 0 0,-1 0 0,0 1 0,1 0 0,-1 0 0,1 1 0,-1 0 0,1 0 0,0 1 0,0 0 0,0 0 0,0 1-1,0 0 1,1 0 0,0 0 0,0 1 0,0 0 0,0 0 0,1 0 0,0 1 0,-7 9 0,6-7 32,1 0 0,0 1 0,0-1 0,1 1 0,-5 13 0,8-18-11,-1 1 1,1-1 0,0 1-1,0 0 1,0 0 0,1-1-1,0 1 1,0 0 0,0 0-1,0 0 1,1-1 0,0 1-1,1 5 1,-1-9 21,0 0 0,0 1 0,1-1 0,-1 0 0,0 0 0,1 0 1,-1 0-1,1 0 0,-1 0 0,1 0 0,-1-1 0,1 1 0,0 0 0,-1-1 0,1 1 0,0-1 1,-1 0-1,1 0 0,0 1 0,0-1 0,-1 0 0,1 0 0,0-1 0,0 1 0,-1 0 1,3-1-1,2 0 13,-1 0-1,1 0 1,-1 0 0,1-1 0,-1 1 0,0-1 0,7-4 0,121-99-370,-112 83 384,-21 22 80,0 0 12,0 0-54,0 0-31,0 0-30,0 0 2,0 0 36,0 0 12,0 0-37,0 0 17,0 0 15,0-1-15,0 0-34,0 1-28,0 0-40,0 0-47,0 0-26,-3 5 130,-1-1-1,1 2 1,0-1 0,1 0-1,-1 1 1,1-1 0,-3 11-1,5-16 1,-1 3-1,0 0-1,1 0 1,-1 0-1,1-1 1,0 1-1,0 0 1,0 0-1,0 0 1,0 0-1,0 0 0,1 0 1,0 0-1,-1 0 1,1 0-1,0-1 1,0 1-1,1 0 1,-1-1-1,1 1 1,-1-1-1,1 1 1,0-1-1,0 0 1,0 0-1,0 1 1,0-1-1,0-1 1,0 1-1,1 0 1,-1-1-1,1 1 1,0-1-1,4 2 0,0 1 25,0-1-1,1-1 0,0 1 0,-1-1 0,1 0 0,0-1 1,0 0-1,0 0 0,0-1 0,0 0 0,13-2 0,-19 1-18,1 0 1,-1 0-1,0 0 0,0 0 0,0 0 1,-1-1-1,1 1 0,0-1 0,0 1 1,-1-1-1,1 0 0,-1 1 0,1-1 1,1-3-1,19-34 62,-16 27-56,1-3 1,-1 0 0,0 0 0,0-1 0,-2 0 0,5-30 0,-1 6-1,32 117-407,-33-58 379,0-1 1,-2 1-1,0 0 1,-1 0-1,-1 0 1,1 25-1,-4-44 285,0 0 131,0 0-34,-17-16 510,17 14-853,-1 1-18,1 0 0,0 0-1,0 1 1,0-1 0,0 0-1,-1 0 1,1 1 0,0-1-1,-1 0 1,1 1 0,0-1-1,-1 0 1,1 1 0,-1-1-1,1 0 1,-1 1 0,1-1-1,-1 1 1,1-1 0,-1 1-1,0-1 1,1 1 0,-1 0-1,0-1 1,0 1 0,1 0-1,-1 0 1,0-1 0,1 1-1,-1 0 1,0 0 0,0 0-1,0 0 1,1 0 0,-2 0-1,1 0-187,1 0-116,0 0-217,0 0-402,4 0-149,32 8-569,-15-1 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6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73 3025,'0'0'752,"0"0"-359,0 0-111,0 0-1,0 0-49,0 0-237,-1-1 1,1 1-1,0 0 1,-1 0-1,1-1 0,-1 1 1,1 0-1,0 0 0,-1 0 1,1 0-1,-1 0 1,1-1-1,0 1 0,-1 0 1,1 0-1,-1 0 0,1 0 1,-1 0-1,1 0 1,-1 0-1,1 0 0,0 1 1,-1-1-1,1 0 0,-1 0 1,1 0-1,-1 0 1,1 1-1,0-1 0,-1 0 1,0 1-1,-5 7 27,1 1 1,0 0-1,0 0 1,1 0-1,0 1 0,0 0 1,1-1-1,0 1 1,1 1-1,-2 12 1,2-3 4,0 0 0,2-1 0,0 1 1,4 31-1,-3-46-36,0 0 0,1 0 0,0 0 1,0 0-1,0 0 0,0 0 0,1-1 0,0 1 1,0-1-1,0 0 0,0 0 0,1 0 0,-1 0 1,1-1-1,0 1 0,0-1 0,0 0 0,1 0 1,-1-1-1,1 1 0,0-1 0,0 0 0,-1 0 1,1 0-1,6 0 0,8 3-78,0-2-1,0 0 1,0-1-1,0-1 1,31-2-1,-42 1 76,0-1-1,0-1 1,0 0 0,0 0-1,-1 0 1,1-1-1,0 0 1,-1 0-1,0-1 1,0 0 0,0 0-1,0-1 1,-1 0-1,0 0 1,0-1 0,0 1-1,0-1 1,-1-1-1,0 1 1,0-1-1,-1 1 1,4-9 0,-5 8 36,1 0 1,-2 0 0,1 0 0,-1 0 0,0 0 0,-1-1 0,1 1 0,-2 0-1,1-1 1,-1 1 0,0-1 0,0 1 0,-1-1 0,0 1 0,0 0 0,-1-1-1,0 1 1,0 0 0,-1 0 0,0 0 0,0 0 0,-1 1 0,0-1-1,-5-6 1,-1 1 5,-1 0 0,0 0-1,-1 1 1,0 0 0,-1 1-1,0 1 1,-1 0-1,0 1 1,-29-13 0,31 16-59,0 1 0,0 0 1,0 1-1,-1 0 0,1 1 1,-1 0-1,1 1 0,-1 1 0,1 0 1,-1 0-1,0 1 0,1 1 1,-18 5-1,24-6-45,1 1-1,-1 1 1,1-1 0,0 1 0,0 0-1,0 0 1,0 0 0,1 1 0,-1 0-1,1 0 1,0 0 0,0 0-1,1 1 1,-1-1 0,1 1 0,0 0-1,0 0 1,0 0 0,1 0-1,-4 10 1,2 2 104,0 0 0,1 0 1,0 0-1,2 1 0,0 26 0,1-39-5,1 0 1,0-1-1,0 1 1,1 0-1,0-1 0,-1 1 1,2-1-1,-1 1 1,0-1-1,1 0 0,0 0 1,0 0-1,0 0 1,0 0-1,1-1 0,-1 0 1,1 1-1,0-1 1,0-1-1,0 1 0,0 0 1,1-1-1,5 2 1,3 3-47,2-1 0,-1-1 1,1 0-1,0-1 1,0 0-1,19 1 0,6-1-212,1-2-1,66-6 0,-90 3 145,0-2 1,0 0-1,0-1 1,-1-1-1,0 0 0,0-1 1,0-1-1,28-17 0,-40 21 189,-1 0 0,1-1 0,-1 0-1,0 1 1,0-1 0,0 0 0,0-1-1,-1 1 1,0 0 0,0-1 0,0 1-1,0-1 1,-1 1 0,0-1 0,0 0-1,0 0 1,0 0 0,-1 0 0,0 1-1,0-1 1,0 0 0,-1 0 0,1 0-1,-1 0 1,0 0 0,-1 1 0,1-1-1,-1 1 1,0-1 0,0 1 0,0-1-1,-1 1 1,-3-4 0,6 6 27,0 1-247,-2 29-358,0-10 440,1-1 0,1 1 0,0 0 0,1 0 0,1 0 0,7 28 0,-7-41-17,0 1-1,1 0 0,0-1 1,-1 1-1,2-1 1,-1 0-1,1 0 1,-1 0-1,1 0 0,1-1 1,-1 1-1,1-1 1,-1 0-1,1-1 0,0 1 1,1-1-1,-1 0 1,0 0-1,1-1 1,0 1-1,0-1 0,9 2 1,0 0-33,-1-1 1,1-1 0,0 0-1,0-1 1,0-1-1,1 0 1,-1-1 0,0 0-1,25-7 1,-34 7 120,-1-1 1,1 0 0,-1 0 0,0 0-1,0 0 1,0-1 0,0 0 0,0 0-1,0-1 1,-1 1 0,1-1-1,-1 0 1,0 0 0,0-1 0,-1 1-1,1-1 1,-1 1 0,0-1 0,-1 0-1,1-1 1,-1 1 0,0 0-1,0-1 1,0 1 0,-1-1 0,0 1-1,0-1 1,0-6 0,-1 0 63,-1 0 0,0 0 1,-1 0-1,-1 0 0,0 1 1,0-1-1,-1 1 0,-1-1 0,0 1 1,0 1-1,-1-1 0,-1 1 1,1 0-1,-2 0 0,1 1 1,-1 0-1,-1 0 0,1 1 0,-11-8 1,9 8-114,0 0 0,0 1-1,0 0 1,-1 0 0,0 1 0,0 1 0,0 0 0,-1 0 0,0 1 0,0 1 0,0 0 0,0 0 0,-1 1 0,1 1-1,-1 0 1,1 1 0,-1 0 0,-20 3 0,26-1-31,1 1-1,-1-1 1,1 1-1,-1 0 1,1 1-1,0-1 0,0 1 1,1 0-1,-1 1 1,1-1-1,0 1 1,0 0-1,0 1 1,1-1-1,0 1 1,0 0-1,0 0 1,1 0-1,-5 12 1,2-3 4,1 1 0,0 0 0,1 1-1,1-1 1,0 1 0,2-1 0,-1 21 0,2-32 19,1 1-1,0 0 1,0-1 0,0 1-1,0-1 1,1 0-1,0 0 1,0 1 0,1-1-1,-1 0 1,1-1-1,0 1 1,0 0-1,1-1 1,-1 0 0,1 1-1,0-1 1,0-1-1,0 1 1,1-1 0,-1 0-1,1 0 1,0 0-1,0 0 1,0-1 0,0 0-1,6 2 1,7 2-286,1-1 1,0 0 0,-1-1-1,1-2 1,1 0 0,31 0 0,10-7-209,-4-11-206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2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40 299 224,'0'0'890,"0"0"-312,0 0-39,0 0 104,0 0 57,0 0-16,-1 0-571,-1 0 1,0 0-1,1 0 0,-1 0 1,0 0-1,1 0 0,-1 0 0,1 0 1,-1-1-1,0 1 0,1-1 0,-4-1 1,1-15-89,0-1 0,1 1 0,1-1 0,0 0 0,1 0 0,1 0 0,3-24 1,-1-14-13,4 7-6,-2 29 17,0 16 39,9 51 16,-2 0 0,-2 0 0,-2 1 0,-2 0 0,-3 85 0,-2-125-83,0 0 0,1 0 0,0 0-1,0-1 1,4 14 0,-4-19-128,0 0-1,0 1 1,0-1 0,0 0 0,0 0-1,0 0 1,0-1 0,0 1 0,1 0-1,-1 0 1,1-1 0,0 1 0,-1-1 0,1 1-1,0-1 1,0 1 0,0-1 0,0 0-1,0 0 1,0 0 0,0 0 0,0-1-1,0 1 1,4 0 0,1-1-1546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3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1768,'0'0'1149,"0"0"-697,0 0-331,0 0-76,0 0-70,0 0-67,0 0 173,0 0 102,0 0 173,0 0 52,0 0-65,0 0-143,13 0-259,165 0-269,-179 32 930,0-29-560,-1-1-1,1 1 1,-1-1 0,0 1 0,1-1 0,-1 0 0,0 0-1,0 0 1,-1 0 0,1 0 0,0 0 0,-1-1 0,1 1-1,-4 1 1,2-1-8,-1 1-1,1 0 1,0 0-1,0 0 0,1 0 1,-1 1-1,-3 4 1,6-6-44,1-1-84,0 0 50,-1 0 0,1 1 0,0-1 0,-1 0 0,1 1 1,0-1-1,0 1 0,0-1 0,0 1 0,0-1 0,0 0 0,1 1 1,-1-1-1,0 1 0,1-1 0,-1 0 0,1 1 0,-1-1 1,1 0-1,1 2 0,13 25-36,-8-18-24,1-1-1,0 0 1,1-1-1,0 0 1,0 0-1,1-1 1,0 0-1,0-1 1,1 0-1,0 0 1,0-1-1,17 5 1,-8-2 55,0 1 0,26 17 0,-45-26 64,-1 0 0,1 0 0,-1 1 0,0-1 0,1 0 0,-1 1 0,1-1 0,-1 0 0,0 1 0,1-1 0,-1 0 0,0 1 0,1-1 0,-1 1 0,0-1 0,1 0 0,-1 1 0,0-1 0,0 1 0,0-1 0,1 1 0,-1-1 0,0 1 0,0-1 0,0 1 0,0-1 0,0 1 0,0-1 0,0 1 0,0-1 0,0 1 0,0-1 0,0 1 0,-1 0 0,-15 12 546,-38 5 177,46-16-727,-20 6 697,1-1 0,-1-2 0,-31 3 0,-3-6-1857,61-2 643,3-4-3175,7 2 3504,-6 1-303,11-2-387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31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51 616,'0'0'1404,"0"0"-589,0 0-280,0 0-160,0 0-182,0 0-35,-16-21 811,6 16-977,1 1-1,-1 0 1,0 0 0,0 1-1,0 0 1,0 1 0,-1 0-1,1 1 1,-17-1-1,23 2 3,0 0-1,-1 1 0,1-1 0,0 1 0,0 0 0,0 0 0,0 0 0,1 0 1,-1 1-1,0 0 0,-6 4 0,8-5-3,0 1 0,0 0 0,1-1 0,-1 1 0,0 0 0,1 0 0,-1 1-1,1-1 1,0 0 0,0 0 0,0 1 0,0-1 0,0 1 0,0-1 0,1 0 0,-1 1 0,1 0 0,0-1 0,-1 1 0,1 3 0,1-3 2,-1 0 0,0 0 0,1 1 0,-1-1 1,1 0-1,0 0 0,0 0 0,1 0 0,-1 0 1,0 0-1,1 0 0,0 0 0,0 0 0,-1-1 1,2 1-1,-1-1 0,0 0 0,0 1 0,1-1 1,-1 0-1,1 0 0,0 0 0,0-1 0,0 1 1,0-1-1,0 0 0,0 1 0,0-1 0,0-1 1,0 1-1,4 0 0,7 2-25,0-1 0,0-1 0,0 0 0,0-1 0,0-1 0,16-2 1,0-6-149,-29 9 275,0-1-1,0 1 1,0-1 0,0 1-1,0-1 1,0 0-1,0 0 1,0 1-1,0-1 1,0 0 0,-1 0-1,1 0 1,0 0-1,0 0 1,-1 0 0,1 0-1,-1 0 1,1 0-1,-1 0 1,1-1 0,-1 1-1,0 0 1,1-2-1,47 3-493,23 6-1919,-58-6 333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3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96,'0'0'688,"0"0"178,0 0 106,0 0-25,0 0-179,0 0-264,58 9-2136,-52-8 1647,0 0 1,0 1 0,1 0-1,-2 0 1,1 1 0,0 0-1,0 0 1,-1 0 0,1 0-1,-1 1 1,0 0 0,0 0-1,-1 0 1,1 1 0,-1 0-1,0-1 1,0 2 0,-1-1 0,1 0-1,4 12 1,-5-12 20,-1 0 1,0 0-1,-1 0 1,1 0-1,-1 0 0,0 0 1,0 1-1,-1-1 1,0 0-1,0 0 1,0 1-1,0-1 0,-1 0 1,0 0-1,0 1 1,0-1-1,-1 0 1,0 0-1,0 0 0,0-1 1,0 1-1,-1 0 1,0-1-1,0 1 1,-5 5-1,-10 8 28,-1 0 1,-1-2-1,0 0 0,-1-2 1,0 0-1,-1-1 1,-1-1-1,0-1 0,-1-1 1,-38 10-1,61-20-73,0 1 0,0-1 0,0 0 0,0 1-1,-1-1 1,1 0 0,0 0 0,0 0 0,0 0 0,-1 0 0,1 0 0,0-1-1,0 1 1,0 0 0,-1-1 0,1 1 0,0 0 0,0-1 0,0 0 0,-1 0-1,1 0-32,1 1-1,0-1 0,-1 0 0,1 1 0,-1-1 0,1 0 0,0 0 0,0 1 1,0-1-1,-1 0 0,1 0 0,0 0 0,0 1 0,0-1 0,0 0 0,0 0 1,0 0-1,0 1 0,1-1 0,-1 0 0,0 0 0,1 0 0,0-3-37,0 1 0,1 0 0,-1 0 0,1 0 0,0 0 0,0 0 0,0 0-1,0 0 1,0 1 0,1-1 0,-1 1 0,5-4 0,3 0-43,1 1 1,-1 0-1,1 0 0,-1 1 1,1 0-1,1 1 0,-1 0 0,0 1 1,1 0-1,-1 1 0,1 0 1,-1 1-1,1 0 0,12 3 1,-20-2 123,-1 0 1,1 1 0,0 0-1,-1 0 1,0 0 0,1 0-1,-1 1 1,0-1 0,5 5-1,-5-3 49,1-1 0,-1 0-1,1 0 1,0 0-1,0 0 1,1-1-1,6 4 1,1-4 127,0 1 1,1-1-1,-1-1 1,0 0-1,18-2 1,-14 1 1396,9-12-2286,-17 12-151,1 0-556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33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1360,'0'0'1389,"0"0"-456,0 0-139,0 0-286,0 0-291,0 0-177,3-8-33,12-21-6,-10 24-4,-2 14-15,-1 9 32,-3 23 291,-2-1-1,-12 67 0,15-104-307,-2 4-25,0 0 1,1 0 0,0 0-1,1 1 1,-1-1-1,1 0 1,1 0 0,1 13-1,2-17 13,0-1 1,1 1-1,-1-1 0,1 1 0,0-1 0,-1 0 0,1-1 0,0 1 1,0-1-1,8 1 0,-5 0 18,5 0-66,-10-3-72,0 2 0,0-1-1,0 0 1,0 1 0,0-1 0,0 1 0,0 0 0,0 0-1,3 2 1,-5-2-1373,1-1-2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3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34 1632,'0'0'1415,"0"0"-593,0 0-123,0 0-210,0 0-194,0 0-110,0-6-43,-2-16-1,2 17-78,2 41-5,2-1 1,2 1 0,18 65 0,7 44 84,-27-110-128,-3-20-18,0 1 1,2 0 0,0-1 0,0 1 0,8 17 0,-11-32-50,0-1 1,1 1 0,-1 0-1,1 0 1,-1 0 0,1 0-1,0-1 1,-1 1 0,1 0-1,0-1 1,-1 1 0,1 0-1,0-1 1,0 1-1,-1-1 1,1 1 0,0-1-1,0 1 1,0-1 0,0 0-1,0 0 1,0 1 0,0-1-1,0 0 1,0 0 0,0 0-1,0 0 1,0 0 0,-1 0-1,1 0 1,2 0 0,-1 0-268,5 0-1005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4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0 360,'0'0'674,"0"0"-377,0 0-213,0 0-71,0 0-21,0 0 24,0 0 67,0 0 80,0 0 67,0 0 116,0 0 173,0 0-452,0 0 0,0 0 0,1 1 0,-1-1 0,0 0 0,0 0 0,1 0 0,-1 0 0,0 0 0,0 0 0,1 0 0,-1 0 0,0 0 0,0 1 0,1-1 0,-1 0 0,0 0 0,0 0 0,0 0 0,0 1 0,1-1 0,-1 0 0,0 0 0,0 0 0,0 1 0,0-1 0,0 0 0,0 0 0,1 1 0,-1-1 1,0 0-1,0 0 0,0 1 0,0-1 0,0 0 0,0 0 0,0 1 0,0-1 0,0 0 0,0 0 0,0 1 0,-9 21 17,-1-1 0,-19 30 0,-6 14 51,-186 337 273,216-393-3349,5-9 887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4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1 296 408,'0'0'584,"0"0"11,0 0-59,0 0 44,0 0-38,0 0-114,0-15-111,-1-49-22,2 58-261,0 0 0,0 0-1,1 0 1,0 1 0,0-1 0,0 1 0,1-1-1,-1 1 1,1 0 0,1 0 0,-1 0 0,1 1-1,0-1 1,0 1 0,0-1 0,0 1 0,1 1-1,6-5 1,-3 1-40,5-5-45,1 1 1,1 0-1,0 1 0,0 0 1,1 1-1,1 1 0,-1 1 1,1 0-1,0 1 0,1 1 1,-1 0-1,1 2 0,32-3 1,-46 6 20,-1 0 0,0 0 0,0 0 0,0 1 0,0-1 1,0 1-1,0 0 0,0 0 0,0 0 0,0 1 1,-1-1-1,1 0 0,0 1 0,-1 0 0,1 0 1,-1 0-1,1 0 0,2 3 0,-2-1 25,0 1 1,0 0-1,0 0 0,0 0 1,-1 0-1,1 1 0,-1-1 0,-1 1 1,2 7-1,1 12 232,-1 0 0,-2 0 0,-2 42 0,1-53-57,-2-1-124,0 0 0,-1 0 1,0-1-1,0 1 0,-2-1 0,1 0 1,-2 0-1,0 0 0,0-1 0,-1 1 1,0-2-1,-1 1 0,-12 12 1,2-3-25,-1-1 1,-1-1 0,0-1-1,-2 0 1,-34 20 0,-4-10 58,57-26-49,-1 1 0,0-1 0,0 0 0,0 0 0,0 0 0,0-1 0,0 0-1,0 1 1,0-1 0,-1-1 0,1 1 0,0-1 0,-7-1 0,10-1-226,-1-1 1,1 1-1,0 0 0,1-1 1,-1 1-1,0-1 0,1 1 1,0-1-1,0 1 1,0-1-1,0 1 0,1-1 1,-1 1-1,2-5 0,6 2-2105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363 113 1216,'0'0'819,"0"0"-558,0 0-217,0 0 57,0 0 149,0 0 80,-5-7 40,2 3-297,0 0-1,-1 0 0,1 0 0,-1 0 0,0 0 0,0 1 0,0 0 0,0 0 1,-1 0-1,0 0 0,1 1 0,-1-1 0,0 1 0,0 1 0,0-1 1,0 1-1,0-1 0,-1 2 0,1-1 0,0 0 0,-9 1 0,3 1-73,1-1 0,-1 1 0,1 1-1,0 0 1,-1 0 0,1 1 0,0 1-1,1-1 1,-1 2 0,1-1 0,-1 1 0,1 1-1,-14 11 1,13-10 36,0 0 0,0 1-1,1 0 1,0 0 0,1 1 0,-11 15-1,16-20-4,0 1 0,0 0 0,1 1 0,0-1 0,0 0 0,0 1-1,0-1 1,1 1 0,0-1 0,0 1 0,1-1 0,0 1-1,0 0 1,0-1 0,0 1 0,2 6 0,-1-9-33,1 0 1,-1-1-1,0 1 0,1-1 1,0 1-1,0-1 1,-1 1-1,1-1 0,1 0 1,-1 0-1,0 0 1,0 0-1,1 0 0,-1 0 1,1-1-1,0 0 1,-1 1-1,1-1 0,0 0 1,0 0-1,0 0 0,0 0 1,0-1-1,0 1 1,0-1-1,0 0 0,3 0 1,8 1 42,1 0-1,-1-1 1,0-1 0,22-3-1,-26 1-33,1 0 0,-1-1 0,0 0 0,-1 0 0,1-1 0,-1 0 0,0-1 0,0 0 0,0 0 0,-1-1 0,0 0 0,-1-1 0,1 0 0,-1 0 0,-1 0 0,0-1-1,0 0 1,0 0 0,-1-1 0,-1 1 0,0-1 0,0 0 0,-1 0 0,0-1 0,0 1 0,-1-1 0,1-17 0,-3 28 33,0 0-163,2 1 89,1 0 0,-1 0 1,0 0-1,1 0 0,-1 1 1,0-1-1,0 1 0,0 0 1,0-1-1,0 1 0,0 0 1,0 0-1,-1 0 0,1 0 1,-1 1-1,1-1 1,-1 0-1,0 1 0,0-1 1,0 1-1,0-1 0,0 3 1,17 25-400,-17-30 425,0 1 0,0 0 0,0-1 0,0 1 0,0-1 0,0 0 0,0 1 0,1-1 0,-1 0 0,0 0 0,0 0 0,0 1 0,1-1 0,-1 0 0,0-1 0,0 1 0,0 0 0,1 0 0,-1 0 0,0-1 0,0 1 0,0-1 0,0 1 0,0-1 0,0 1 0,0-1 0,0 1 0,0-1 0,0 0 0,0 0 0,0 0 1,0 1-1,0-1 0,-1 0 0,1 0 0,0 0 0,-1 0 0,1-2 0,29-44 127,-27 41-144,9-17 25,-9 16-15,0 0 0,1 0-1,0 0 1,0 0 0,0 1 0,1-1 0,-1 1 0,2 1 0,-1-1 0,7-5 0,-11 11-13,-1 1 0,1 0 0,-1-1 1,1 1-1,0-1 0,-1 1 0,1 0 1,-1-1-1,0 1 0,1 0 0,-1-1 1,1 1-1,-1 0 0,0 0 0,0-1 1,0 1-1,1 0 0,-1 0 0,0 0 1,0-1-1,0 1 0,0 0 0,0 0 1,0 0-1,0-1 0,-1 1 0,1 1 1,0 36 893,0-33-864,0 10 130,-1-8-124,1 1 0,0-1 0,0 0 0,0 0 0,1 1 0,0-1 0,0 0 0,1 0 0,0 0 0,0 0 0,0 0 0,1 0 0,0-1 1,1 1-1,-1-1 0,9 11 0,-1-5-16,-9-8 43,0 0-1,1 0 1,0-1-1,0 0 0,0 1 1,0-1-1,1 0 1,-1 0-1,1-1 1,0 1-1,0-1 1,0 0-1,0 0 1,0 0-1,5 1 0,-9-3 186,23 0-28,22 0-1199,-22 0-507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4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97 400 1112,'0'0'1190,"0"0"-673,0 0-375,0 0-85,0 0 18,0 0 106,0 0 136,0 0 110,-40 0 956,38 0-1382,0-1 0,0 1-1,0 0 1,0 0 0,0 0 0,0 0-1,0 0 1,0 1 0,0-1 0,0 1-1,0-1 1,0 1 0,0 0 0,0-1-1,0 1 1,0 0 0,1 0-1,-1 1 1,0-1 0,1 0 0,-1 1-1,1-1 1,-1 0 0,1 1 0,0 0-1,0-1 1,-1 1 0,1 0 0,0 0-1,1-1 1,-1 1 0,0 0 0,0 0-1,1 0 1,-1 0 0,1 0 0,0 0-1,-1 0 1,1 0 0,0 0 0,0 0-1,1 0 1,-1 1 0,1 1-1,-1 2 2,1-1-1,0 1 1,0 0-1,0 0 0,1-1 1,0 1-1,0-1 0,0 1 1,1-1-1,0 0 0,0 0 1,0 0-1,0 0 0,1-1 1,0 1-1,0-1 0,0 0 1,1 0-1,-1 0 0,1-1 1,0 0-1,0 0 0,10 5 1,-9-5-10,1 0 1,-1-1 0,1 1 0,0-1-1,-1-1 1,1 1 0,0-1-1,0-1 1,0 1 0,0-1 0,1 0-1,-1-1 1,0 1 0,0-1 0,-1-1-1,1 1 1,0-1 0,0-1-1,11-5 1,16-12-43,-1-1 0,34-30-1,-55 41 45,0-1 1,-1 0-1,0 0 0,-1-1 0,-1-1 1,0 1-1,0-1 0,9-21 0,-17 27-13,1 0 0,-1-1-1,0 1 1,-1 0 0,0 0-1,0-1 1,-1 1 0,1 0-1,-2-1 1,1 1-1,-1 0 1,-2-7 0,-7-48-548,11 62 365,0 0 52,-5 2 14,4-2 159,1 1 0,-1-1-1,0 0 1,0 1-1,0-1 1,1 1 0,-1-1-1,0 1 1,0 0-1,1-1 1,-1 1-1,1 0 1,-1 0 0,0-1-1,1 1 1,-1 0-1,1 0 1,0 0 0,-1-1-1,1 1 1,0 0-1,-1 0 1,1 0 0,0 0-1,0 0 1,0 2-1,-16 40 129,12-33-13,0 0 0,0 0 0,1 1 0,-2 17 0,4-25-111,1 1 1,0 0 0,1 0 0,-1-1-1,0 1 1,1 0 0,0-1-1,0 1 1,0 0 0,0-1-1,1 1 1,0-1 0,-1 0-1,1 1 1,0-1 0,0 0 0,5 4-1,8 8-45,1-2 0,0 0 0,1-1 0,1 0 0,0-2 0,0 0 0,1-1 0,0-1 0,1-1 0,28 8 0,-42-14 10,-1-1 1,1 1 0,0-1 0,-1 0 0,1 0 0,-1-1-1,1 0 1,-1 0 0,1 0 0,-1 0 0,1-1 0,-1 0-1,0 0 1,0-1 0,0 1 0,0-1 0,0 0 0,-1 0-1,7-6 1,6-7 22,0 0 0,-1-2 0,18-25 0,-12 15-38,11-11-85,-5 7 3,36-56 0,-58 79 13,-1 0 0,0 0 0,0-1 1,-1 1-1,-1-1 0,1 0 0,-2 0 0,1 0 0,-1 0 0,-1-1 0,1-18 1,-3 26 56,0 0 1,0 1 0,0-1 0,0 0 0,0 0 0,0 0 0,-1 0 0,0 1 0,1-1 0,-1 1-1,0-1 1,0 1 0,0 0 0,-1 0 0,1 0 0,0 0 0,-1 0 0,0 0 0,1 1 0,-1-1-1,0 1 1,0 0 0,0 0 0,1 0 0,-1 0 0,0 0 0,-4 0 0,-10-3 16,0 1 0,0 1 0,-26-1 0,33 3-41,-9-1 232,0 1 0,0 0 0,0 1 1,0 2-1,-31 6 0,46-7-126,-1-1 1,1 1 0,0 0-1,0 0 1,0 0 0,0 1-1,0 0 1,0-1-1,1 1 1,-1 1 0,1-1-1,0 0 1,0 1 0,0 0-1,0-1 1,0 1 0,1 0-1,0 1 1,0-1 0,0 0-1,1 0 1,-1 1 0,1-1-1,0 1 1,0 0 0,0-1-1,1 1 1,0 8-1,0 9-35,1 1-1,1-1 1,1 0-1,1 0 1,1 0-1,1 0 0,1-1 1,0 0-1,20 37 1,-10-29-17,0-1-1,2-1 1,1 0 0,1-2 0,1 0 0,27 23 0,-43-43-57,0 0-1,0-1 0,0 0 1,1 0-1,-1 0 1,1-1-1,0 0 0,0 0 1,0-1-1,0 0 1,0 0-1,1 0 1,-1-1-1,1-1 0,-1 1 1,1-1-1,-1 0 1,1-1-1,-1 0 0,1 0 1,-1 0-1,0-1 1,0 0-1,1-1 0,-1 1 1,-1-2-1,1 1 1,6-5-1,30-18-1154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0:26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105 371 160,'0'0'908,"0"0"-42,0 0-103,0 0-25,9-21-104,28-63-78,-34 78-443,-1-1 0,0 1 0,0 0 0,-1-1 0,0 1 0,1-11 0,-4 13 289,1 21-229,0-6-182,1 0 1,1-1 0,0 1 0,0-1 0,1 1 0,6 19 0,-5-25 2,0 1 0,0-1 0,0 0 0,1 0 0,0 0 0,0 0 0,0-1 0,0 0 0,1 1 0,0-2 0,0 1 0,0 0 1,8 3-1,-4-1-9,0-2 0,0 1 0,1-1 1,-1 0-1,1-1 0,0 0 1,0-1-1,1 0 0,-1 0 0,0-1 1,0-1-1,1 0 0,-1 0 1,1-1-1,-1 0 0,0-1 1,0 0-1,0 0 0,0-1 0,0-1 1,0 0-1,-1 0 0,0-1 1,0 0-1,0 0 0,0-1 0,-1 0 1,0-1-1,0 0 0,-1 0 1,0-1-1,0 1 0,11-18 0,-14 19 102,0 0-1,0-1 0,0 1 0,-1 0 1,0-1-1,0 0 0,0 0 0,-1 0 0,0 0 1,-1 0-1,0 0 0,0-1 0,0 1 0,-1 0 1,0-1-1,0 1 0,-1 0 0,-2-9 0,1 8-63,-1 0-1,0 1 1,0-1-1,-1 1 1,0 0-1,0 0 1,-1 0-1,0 1 1,0 0-1,-1-1 1,1 2-1,-1-1 1,-1 1-1,1 0 1,-14-8-1,5 4-185,0 1 0,-1 1 0,1 0 0,-1 2 0,-1-1-1,1 2 1,-1 0 0,1 1 0,-1 1 0,0 0 0,0 2 0,-25 1 0,30 0 18,0 0 0,1 2 1,-1-1-1,1 1 0,-1 1 0,1 0 1,1 0-1,-1 1 0,0 0 1,1 1-1,0 1 0,1-1 1,-1 1-1,1 1 0,1 0 1,-1 0-1,1 1 0,1 0 1,-7 10-1,1 2-55,2 0 1,-16 43-1,12-18-671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31 1328,'0'0'940,"0"0"-423,0 0-223,-11-5-148,-32-16-124,41 20-22,1 1 0,-1-1 0,0 0-1,0 1 1,0-1 0,0 1-1,1 0 1,-1-1 0,0 1 0,0 0-1,0 0 1,0 0 0,0 1-1,0-1 1,0 0 0,0 1 0,1-1-1,-1 1 1,0-1 0,0 1-1,1 0 1,-1 0 0,0 0 0,1 0-1,-1 0 1,-1 2 0,-2 2 7,0 0 0,1 0 0,0 1 0,0 0 0,-4 9 0,0-1 14,0-2 121,0 1 0,2 0-1,0 0 1,0 1-1,1-1 1,1 1-1,0 0 1,1 1 0,0-1-1,2 1 1,-1 22-1,2-35-143,0-1 0,1 1 0,-1-1 0,0 0 1,1 1-1,0-1 0,-1 1 0,1-1 0,0 0 0,0 1 0,-1-1 0,1 0 0,0 0 0,0 0 0,1 0 0,-1 0 0,0 0 0,0 0 0,0 0 0,1 0 0,-1 0 0,0-1 0,1 1 0,-1 0 0,1-1 0,-1 1 0,1-1 0,-1 0 0,1 0 0,-1 1 0,1-1 0,-1 0 0,1 0 0,-1 0 0,1 0 0,-1-1 0,1 1 0,1-1 0,2 1-12,0-1-1,-1 1 1,1-1-1,-1 0 1,1 0-1,-1-1 1,1 0-1,-1 1 1,0-1-1,1-1 1,-1 1-1,3-3 1,1-2 93,-1-1 0,-1 0 0,0 0 1,0 0-1,0 0 0,-1-1 0,0 0 0,-1 0 0,0-1 0,0 1 0,-1-1 1,-1 0-1,1 0 0,1-19 0,-4 29 68,0 0-115,5 27-175,-3-23 97,1-1 0,-1 1 0,1-1 0,-1 0 0,1 0 0,0 0-1,0-1 1,0 1 0,1-1 0,-1 0 0,0 0 0,1 0 0,0 0 0,-1 0 0,1-1 0,0 1 0,0-1 0,0 0 0,0 0-1,0-1 1,0 1 0,0-1 0,0 0 0,0 0 0,0 0 0,0-1 0,0 0 0,0 1 0,0-1 0,0 0 0,0-1 0,0 1 0,-1-1-1,1 0 1,-1 0 0,1 0 0,-1 0 0,1 0 0,-1-1 0,0 0 0,4-4 0,9-12-514,-11 13 521,0-1-1,0 1 0,0 1 0,1-1 0,0 1 0,0 0 0,8-4 1,-12 8 59,0 0 1,0 0-1,1 0 1,-1 1-1,1-1 1,-1 1-1,0-1 1,1 1-1,-1 0 1,1 0 0,-1 0-1,1 1 1,-1-1-1,0 1 1,1-1-1,-1 1 1,1 0-1,-1-1 1,0 1-1,0 0 1,0 1-1,1-1 1,-1 0-1,0 1 1,-1-1 0,1 1-1,0 0 1,2 2-1,20 22 106,0 2 0,-2 0 0,-2 1 1,0 2-1,-2 0 0,18 42 0,-35-71-112,0-1 0,0 1 1,0 0-1,0-1 0,0 1 0,-1 0 0,1-1 0,-1 1 1,1 0-1,-1 0 0,0-1 0,1 1 0,-1 0 1,0 0-1,0 0 0,0 0 0,-1-1 0,1 1 0,0 0 1,-1 0-1,1-1 0,-1 1 0,0 0 0,1-1 1,-1 1-1,0 0 0,0-1 0,0 1 0,0-1 0,0 1 1,0-1-1,-1 0 0,1 0 0,0 1 0,-1-1 1,1 0-1,-1 0 0,1 0 0,-1 0 0,0-1 0,1 1 1,-1 0-1,0-1 0,1 1 0,-1-1 0,0 1 1,0-1-1,0 0 0,-2 0 0,-3 1-58,1-1-1,0 1 1,0-1-1,0-1 1,-1 1-1,1-1 1,0 0-1,0 0 1,0-1 0,0 0-1,0 0 1,0 0-1,-7-5 1,-5-6-1075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23 224,'0'0'855,"0"0"-264,0 0-58,0 0 73,0 0 19,0 0-9,-7-2 853,8 1-1473,0-1 1,-1 1 0,1 0 0,0 0 0,-1 0 0,1 0 0,0-1 0,0 1 0,0 1 0,0-1 0,0 0 0,0 0 0,0 0 0,0 0 0,0 1 0,1-1 0,-1 0 0,0 1 0,0-1 0,1 1 0,-1 0 0,0-1 0,1 1 0,-1 0 0,0 0-1,1 0 1,-1 0 0,0 0 0,1 0 0,1 0 0,52 1 89,-50 0-76,1-1 9,-1 1 1,1 1 0,-1-1-1,1 1 1,-1 0-1,1 0 1,-1 0-1,0 1 1,0 0 0,0 0-1,-1 0 1,1 0-1,-1 1 1,1 0-1,-1 0 1,-1 0 0,1 0-1,0 1 1,-1-1-1,0 1 1,0 0-1,0 0 1,-1 0 0,0 1-1,3 9 1,1 5 87,0 0 1,-2 1-1,-1-1 1,0 1-1,-1 37 0,-3-46-90,-1-1-1,0 1 0,-1 0 1,0-1-1,0 0 0,-2 1 0,1-2 1,-2 1-1,1 0 0,-1-1 0,-1 0 1,0-1-1,0 1 0,-1-1 1,0-1-1,0 1 0,-18 12 0,5-5-8,0-1-1,-1 0 1,0-2-1,-1 0 0,0-2 1,-1 0-1,-30 8 1,37-14-54,0-1 0,0-1 1,0-1-1,-1 0 0,1-1 1,0-1-1,-1 0 1,1-1-1,-30-6 0,42 5 9,-1 1-1,1-1 0,0 0 1,-1 0-1,1 0 0,0-1 1,0 0-1,0 0 0,0 0 1,1 0-1,-1-1 0,1 0 1,0 0-1,0 0 0,1 0 1,-1-1-1,1 0 0,0 1 1,0-1-1,0 0 0,1-1 1,-1 1-1,1 0 0,1-1 1,-1 1-1,1-1 0,0 1 1,0-1-1,1 0 0,-1 1 1,1-1-1,1-8 0,0 11 35,0-1 1,0 1-1,0-1 0,1 1 0,-1 0 0,1 0 0,0 0 0,0 0 0,0 0 0,0 0 0,0 0 0,1 1 0,-1-1 0,1 1 0,-1-1 0,1 1 0,0 0 0,0 0 0,0 0 0,1 1 0,-1-1 0,0 1 0,1 0 0,-1 0 0,0 0 0,4-1 0,11-2 4,0 0 0,1 0-1,30-1 1,-34 4-3,1 0-1,0 1 0,-1 0 1,1 2-1,0-1 1,-1 2-1,1 0 0,-1 1 1,0 1-1,0 0 1,-1 1-1,1 0 1,-1 1-1,-1 1 0,22 15 1,-18-10-82,0-2 0,1 0 0,1 0 0,-1-2 0,2-1 0,-1 0 0,1-1 0,0-1 1,0-1-1,1-1 0,0-1 0,24 1 0,-18-4-1568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3 520,'0'0'662,"0"0"-262,0 0 309,0 0 61,0 0-132,0 0-231,1-3 116,-5 8-240,0 2-203,-1 1 0,1-1 1,0 1-1,1 1 0,0-1 1,0 0-1,1 1 0,0-1 1,-1 18-1,2-21-85,1-1 0,1 1 0,-1-1 0,0 0 0,1 1 0,0-1 0,0 0 0,0 1 0,1-1 0,0 0 0,0 0 0,0 0 0,0 0 0,0 0 0,1-1 0,-1 1 0,1-1 0,0 1 0,0-1 0,0 0 0,5 3 0,26 18-161,-17-13 213,-1 0 0,-1 2 1,1 0-1,14 17 0,-26-25 6,0-1 0,-1 1 0,0 0-1,0 0 1,0 0 0,-1 0 0,1 0 0,-1 1-1,-1-1 1,1 1 0,-1-1 0,0 1-1,0 0 1,0-1 0,-1 1 0,0 0-1,0 0 1,0-1 0,-2 8 0,1-10-51,-1 0-1,1 0 1,-1 0 0,1 0 0,-1 0 0,0-1-1,0 1 1,0-1 0,0 1 0,-1-1 0,1 0 0,-1 1-1,1-1 1,-1-1 0,0 1 0,1 0 0,-1-1-1,0 1 1,0-1 0,-1 0 0,1 0 0,0 0 0,-3 0-1,0 1-33,0-1-1,0 1 1,0-2-1,0 1 1,0-1-1,0 1 1,0-2-1,0 1 1,0-1-1,0 0 1,0 0 0,-6-2-1,1-4-184,0 0-1,0-1 0,1 0 1,0-1-1,1 0 1,0-1-1,0 1 1,1-2-1,-13-19 1,19 26 92,0 0 0,1 0 1,-1 0-1,1 0 0,0 0 1,0-1-1,0 1 0,0 0 0,1 0 1,-1-1-1,1 1 0,1-7 1,-1 0-344,0-10-1620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1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2833,'0'0'974,"0"0"-605,0 0-249,0 0-22,0 0 41,0 0 17,17-1-37,11 1-91,0 0 1,1 2 0,-2 1 0,33 8 0,-38-6-39,-7-1-151,-1-1 0,0 2 0,0-1 0,18 10 0,-32-13 85,1-1-1,-1 0 1,1 1 0,-1-1-1,1 1 1,-1-1 0,1 0 0,-1 1-1,1-1 1,-1 1 0,0 0-1,1-1 1,-1 1 0,0-1 0,0 1-1,1 0 1,-1-1 0,0 1 0,0-1-1,0 1 1,0 0 0,0-1-1,1 1 1,-2 1 0,1 0-1186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2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68 2216,'0'0'813,"0"0"-520,0 0-104,0 0-21,0 0 0,0 0-50,-8-10 13,-28-31-49,35 40-32,-1-1 0,1 1-1,-1-1 1,0 1 0,0 0-1,1 0 1,-1-1 0,0 1-1,0 0 1,0 1 0,0-1-1,0 0 1,-1 1 0,1-1-1,0 1 1,0 0 0,0-1 0,0 1-1,-1 0 1,1 0 0,0 1-1,0-1 1,0 0 0,0 1-1,-1-1 1,-2 2 0,-2 1 0,1 0 1,-1 1-1,1 0 0,0 0 1,-8 6-1,10-7 33,-5 4 18,-1 1 0,2 0-1,-1 0 1,1 1 0,-7 10-1,12-15-71,1 0 1,-1 0-1,1 1 0,0-1 1,0 0-1,0 1 0,1 0 0,-1-1 1,1 1-1,0 0 0,1-1 0,-1 1 1,1 0-1,0 0 0,0 5 0,1-8-26,-1-1-1,1 1 0,0 0 1,-1-1-1,1 0 0,0 1 1,0-1-1,0 1 0,0-1 0,0 0 1,1 0-1,-1 0 0,0 1 1,0-1-1,1-1 0,-1 1 1,1 0-1,-1 0 0,1 0 0,-1-1 1,1 1-1,-1-1 0,1 1 1,2 0-1,42 6-40,-44-7 36,48 3-510,1-2 1,-1-2-1,0-3 1,51-10-1,-99 14 545,-44 0 1994,42 0-2019,0-1 1,0 1-1,-1 0 0,1 0 0,0 0 0,-1 0 0,1 0 0,0-1 0,-1 1 0,1 0 0,0 0 1,0 0-1,-1 0 0,1 0 0,0 0 0,-1 0 0,1 0 0,0 0 0,-1 0 0,1 0 0,0 0 1,-1 0-1,1 0 0,0 1 0,-1-1 0,1 0 0,0 0 0,-1 0 0,1 0 0,0 1 0,0-1 1,-1 0-1,1 0 0,0 0 0,0 1 0,0-1 0,-1 0 0,1 1 0,0-1 0,0 0 0,0 0 1,0 1-1,-1-1 0,1 0 0,0 1 0,0-1 0,0 0 0,0 1 0,0-1 0,0 0 0,0 1 1,0-1-1,0 0 0,0 1 0,20 15-172,34 13-470,-42-25 321,0 0-1,1-1 1,-1 0-1,0-1 0,1-1 1,13 1-1,-7-2-1548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0 3529,'0'0'1472,"0"0"-910,0 0-421,0 0-109,-11 2 1,4-1-1,0 0-1,1 0 1,0 1-1,-1 0 0,1 0 1,0 0-1,0 1 1,0 0-1,0 0 1,1 1-1,-1-1 0,1 1 1,-6 6-1,-39 39 391,3 2 0,2 2 0,-65 99-1,104-143-357,0 1-1,1 0 1,0 0 0,1 1-1,0-1 1,0 1-1,1 0 1,1 0-1,0 0 1,0 1 0,1-1-1,0 0 1,1 1-1,2 11 1,-1-19-51,1 0-1,0 0 1,0 0 0,0 0-1,1 0 1,-1-1 0,1 1-1,0-1 1,0 0 0,0 0-1,0 0 1,1 0 0,-1 0 0,1-1-1,0 0 1,-1 0 0,1 0-1,9 3 1,9 4 36,0-2-1,28 7 1,-38-11-45,23 4-18,0-1 0,0-1 1,57 0-1,-90-5-13,0-1 1,-1 0-1,1 1 1,-1-1-1,1 0 1,-1 1-1,0-1 0,1 0 1,-1 0-1,0 0 1,1 0-1,-1 0 1,0-1-1,0 1 1,0 0-1,0-1 0,0 1 1,0 0-1,-1-1 1,1 1-1,0-1 1,-1 1-1,1-1 1,-1 1-1,1-1 0,-1 0 1,0-1-1,8-48-908,-7 43 562,-1-1-1,0 0 1,0 0 0,-1 1 0,0-1 0,-1 0-1,0 1 1,0-1 0,-1 1 0,-6-14 0,7 18 148,0 0 1,-1 1 0,1-1 0,-1 1 0,0 0 0,0-1 0,0 1 0,0 0 0,-1 1-1,1-1 1,-1 0 0,-6-2 0,6 3 315,0 0 0,-1 1 0,1-1-1,-1 1 1,1 0 0,-1 1 0,0-1 0,-6 1 0,9 1 10,0-1-1,1 1 1,-1 0 0,0 0 0,0 0 0,0 0 0,1 1 0,-1-1 0,0 0 0,1 1 0,-1-1-1,1 1 1,0-1 0,-1 1 0,1 0 0,0 0 0,0-1 0,0 1 0,0 0 0,1 0 0,-2 3-1,-16 48 1131,18-50-1153,-5 12 52,2 0 0,0 0-1,0 0 1,1 0 0,1 1-1,1-1 1,0 1 0,3 16-1,-2-28-158,0-1 0,1 0-1,-1 0 1,1 0-1,-1 0 1,1 0 0,0 0-1,0 0 1,0-1-1,0 1 1,1-1 0,-1 0-1,1 1 1,0-1 0,-1 0-1,1 0 1,0-1-1,0 1 1,0-1 0,0 1-1,0-1 1,1 0-1,-1 0 1,0 0 0,1-1-1,-1 1 1,0-1 0,1 0-1,-1 0 1,0 0-1,5 0 1,2-1-31,0 1-1,0-1 1,0-1-1,-1 1 1,1-2 0,0 1-1,-1-2 1,1 1-1,12-8 1,1-4-966,40-34 0,-16 5-387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4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1 252 616,'0'0'1179,"0"0"-295,0 0-261,0 0-94,6-19-158,2-15-251,-2 10-101,0 1-1,10-23 1,-22 84 557,3 0 0,1 65-1,3-100-560,0 0 0,0-1 0,0 1 0,1-1 0,-1 1 0,1-1 0,0 1-1,-1-1 1,1 0 0,0 0 0,1 0 0,-1 0 0,0 0 0,0-1 0,1 1 0,-1-1-1,1 1 1,-1-1 0,1 0 0,0 0 0,-1 0 0,1 0 0,0-1 0,5 2 0,8 1 81,1-1 0,30 2 1,-34-3-109,1-1 1,0 0 0,-1-1-1,1-1 1,-1 0 0,0-1-1,0 0 1,0-1 0,0 0-1,0-1 1,-1-1 0,0 0-1,0 0 1,0-1 0,-1-1-1,0 0 1,0-1 0,-1 0-1,13-14 1,-14 12-160,0 0 0,0 0-1,-1-1 1,-1 0 0,0 0-1,0-1 1,-1 0 0,-1 0 0,0 0-1,-1-1 1,0 1 0,-1-1-1,1-18 1,-2-8-1610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20:21:5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0 280,'0'0'760,"0"0"-528,0 0-144,0 0-40,0 0 336,-121 124 120,111-91 145,10 5-97,0 0-216,5-1-176,18-1 64,5-5-16,10-6-208,20-4-16,-7-6-384,-7-9-1913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0:55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10946 11887 225 0,'0'0'120'0,"0"0"-91"15,0 0-15-15,0 0 24 16,0 0-11-16,0 0-5 16,0-4-21-16,0 1 14 15,0 2-14-15,0-1 35 16,0 2-10-16,0 0-13 15,0 0 0-15,0 0 7 0,0 0 22 16,0 0-7-16,0 0 10 16,0 0-21-16,0 0 12 15,0 0-23-15,0 0 9 16,0 0-5-16,0 0-10 16,0 0-7-16,0 0 2 15,0 0-4-15,0 0 1 16,0 0-6-16,-1 0 2 15,1 0 4-15,-3 2-10 16,0 12 11-16,-3 4 0 16,3 7 0-16,-2 6 4 15,2 5-3-15,3 0 2 16,0 1 0-16,0-1-6 16,0 2 10-16,0-3-7 15,0 1 0-15,3 0 1 0,-3 0-1 16,0-3 1-16,0-1-2 15,0-4 7-15,0-3-11 16,-1-8 12-16,-2-4-9 16,1-7 2-16,1-2 0 15,1-2 0-15,0 0 0 16,0-2 10-16,0 0-10 16,0 0 3-16,0 0 4 15,0 0-14-15,0 0-2 16,0 0-15-16,0 0-48 15,-2 0-54-15,-2 0-86 16,1 0-82-16</inkml:trace>
  <inkml:trace contextRef="#ctx0" brushRef="#br0" timeOffset="1091.35">10652 12100 228 0,'0'0'113'0,"0"0"-77"16,0 0-26-16,0 0 4 16,0 0-1-16,0 0-4 15,0 0-8-15,-7 0-1 16,7 0 0-16,0 0 7 15,0 0 18-15,0 0 19 16,0 0 21-16,0 0-4 0,0 0-1 16,0 0-31-1,0-3-10-15,0-2-19 0,0 0 17 16,0 0-16-16,0-1 7 16,1-2-2-16,4 4-5 15,-1-5 8-15,1 0-3 16,7 0 1-16,-3-2-1 15,1 3-7-15,0 0 2 16,-2 1-1-16,0 1 1 16,-2 0 9-16,0 2-5 15,1-2-4-15,-1 1-2 16,0-1 11-16,3 0-17 16,1-1 14-16,1 2-13 15,1-3 6-15,4 0 0 16,5 0 0-16,0-1-1 0,3 1 1 15,1-2-6 1,2 2-1-16,-3 1 7 0,-2 0-3 16,-1 3-5-16,-2 1 7 15,-5 3-6-15,4 0-2 16,-3 0-1-16,-1 0-6 16,2 8 7-16,-2 1 1 15,0 5 2-15,-1-1-5 16,-1 4 11-16,-1 0 6 15,-3-1 5-15,0 1-11 16,-3 0 0-16,-4-2 0 16,-1 2 0-16,0-1-1 0,-1 0 10 15,-10 0-5 1,-5 1-4-16,-2 1 12 16,-6-1-12-16,-6 2 1 0,2-3 9 15,-4-1-2-15,1-3 20 16,6 0-12-16,1-5 20 15,9-2-21-15,5-2 22 16,4-1-11-16,1-2-4 16,4 1-20-16,-1-1 0 15,2 0 6-15,0 0-7 16,0 0 8-16,0 0-8 16,0 0 14-16,0 0-3 15,0 0 8-15,0 0-13 16,-3 0 8-16,3 0-4 15,0 0-10-15,-3 0 1 0,0 0 6 16,-3 0-16-16,3 0 6 16,0 0 1-16,2 0 1 15,1 0-2-15,0 0-41 16,0 0-41-16,0 0-1 16,0 0-26-16,16 0-58 15,-1 0-22-15,1 0-57 0</inkml:trace>
  <inkml:trace contextRef="#ctx0" brushRef="#br0" timeOffset="2974.77">26480 11702 232 0,'0'0'145'0,"0"0"-44"0,0 0-12 16,0 0 6-16,0 0-22 15,0 0-20-15,0 0-11 16,-6-17-26-16,6 16 21 15,0 1-18-15,0-2 13 16,0 2-21-16,0 0 5 16,0 0-4-16,0 0-12 15,0 0 5-15,0 0-4 16,0 0-2-16,0 0 1 16,0 0-6-16,0 0-4 15,0 0-5-15,0 14-21 16,0 8 23-16,0 6 13 0,-2 6-2 15,-2 7-5-15,1-1 14 16,1 3-15-16,-1-3 15 16,2 0-9-16,1-2 3 15,-2-5-1-15,1-3 0 16,-3-3 0-16,0-2-1 16,1-4 2-16,2-4-10 15,-1-5 18-15,1-2-18 16,-1-1 1-16,2-5-10 15,0-3-16-15,0 1 12 16,0-2 7-16,-1 0 6 0,1 0 8 16,0 0 2-1,0 0 8-15,0 0-8 0,0 0-2 16,0 0-6-16,0 0-13 16,0-3-45-16,0-3-53 15,1 0-76-15,5-1-72 0</inkml:trace>
  <inkml:trace contextRef="#ctx0" brushRef="#br0" timeOffset="4191.46">26195 11586 147 0,'0'0'139'0,"0"0"-63"15,0 0-25-15,0 0 38 16,0 0-12-16,0 0-7 16,0 0-35-16,-5-2-10 15,5 0 6-15,0 2-2 16,0-2 3-16,0 2-25 16,0 0 9-16,0 0-13 15,0 0-6-15,0-1 4 0,0 1-2 16,0 0-8-16,0-1-8 15,0-1 9 1,0 1-9-16,0-1 17 0,5 0 0 16,-1-2 19-16,4-1-18 15,2-2 10-15,1 0-10 16,1-1 11-16,2 1-12 16,0 0 1-16,1 0 2 15,0-1 4-15,3 1-13 16,-2 0 16-16,3 2-5 15,2-2-4-15,-3 2 7 16,2 0-8-16,-3-1 0 16,-2 2 1-16,0 2-1 15,-3-3 8-15,0 1-6 16,1 1-4-16,3 0 4 0,3 0-9 16,2 2 7-16,1 1 0 15,5 0-1-15,1 0 1 16,2 0-1-16,-1 0 0 15,-1 1-9-15,-1 5 17 16,-4 1-14-16,-3 0 3 16,-2 0 3-16,-3 1-19 15,1 2 5-15,-2 0 9 16,0 4-12-16,-1-2 18 16,1 5-8-16,-2 0 7 15,0 1-13-15,-4 2 14 16,-2 0-10-16,-3 1 9 15,-3 0 0-15,0 0 0 16,0 0 1-16,-12-1 0 16,-3-2 5-16,-2-3-4 0,-5 1 7 15,-3-4-6-15,-5-1 5 16,-6 0-6-16,-3-2 1 16,-4-1 5-16,1-1-6 15,3-2 6-15,-1 1-7 16,7-3 14-16,4 0-14 15,3-3 13-15,10 0-7 16,1 0 4-16,6 0-8 16,3 0 6-16,1 0 14 15,2 0-5-15,2 0 6 16,-3-2-23-16,2-1 19 16,-1 1-19-16,0 1 7 15,2-1-7-15,-1 0 0 0,1 2 0 16,1-1 1-16,0 1-2 15,0 0 0-15,0 0-6 16,0 0-1-16,0 0 8 16,0 0-24-16,0 0-9 15,3 0-59-15,17 0-12 16,-3 6-20-16,1-4-217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3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40,'0'0'952,"0"0"-464,0 0 112,0 0 9,0 0 15,0 0-184,12-9 88,-12 9-224,2-2-232,5 0-72,0-2-328,2 0-1096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28:53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8544 9796 55 0,'0'0'71'0,"0"0"-24"15,0 0-2-15,0 0-20 0,0 0-5 16,0 0-7-16,2-3-12 16,-2 3-1-16,0 0 0 15,0 0-7-15,0 0-6 16,0 0 11-16,0 3-7 16,0 0 2-16,0-2 7 15,0 0 0-15,0-1 12 16,0 0 4-16,0 0 2 15,0 0-6-15,0 0 1 16,0 0-13-16,0 0 5 0,0 0-4 16,0 0 5-1,0 0-5-15,0 0 15 0,0 0-1 16,0 0 12-16,0 0 16 16,0 0-7-16,0 0 12 15,0 0-9-15,0 0-4 16,0 0-12-16,0 0 13 15,0 0-6-15,0 0-7 16,0 0-10-16,0 0-12 16,0 0 6-16,0 0-7 15,0 0 4-15,0 0-2 16,0 0-4-16,0 0 2 16,0 0-6-16,0 0-4 15,0 0-4-15,0 0 2 16,0 2 2-16,0 1 10 0,0 2 0 15,-7 3 9-15,1 3-8 16,-2 1 4-16,1 1-4 16,-2 1 0-16,2 0-1 15,-1 1 0-15,-1 1 2 16,3 0-2-16,0-1 5 16,0 0-4-16,2-2-1 15,-2 1 0-15,0-1 1 16,0 1 0-16,0 0-1 15,1 1 0-15,-1-1 0 16,-1 0 0-16,3-1 1 16,-1-2-1-16,2 0 1 15,0-2-1-15,0-1 0 16,0 1 0-16,0-1 0 0,3 1 0 16,-3-2-1-16,3 1 1 15,-4 1-1-15,4-1 2 16,-3 1-2-16,0 3 2 15,0-1-1-15,-2 0 1 16,-1 1-1-16,2 0 1 16,0-3-1-16,1-1 6 15,0-3-5-15,1-1-2 16,-1-1 2-16,3-3-1 16,0 1 0-16,0-1 0 15,0 2 1-15,0-2-1 16,0 1 0-16,-3 3 1 0,3-2-3 15,-3 2 3-15,3-1-1 16,-3 2 0-16,1 0 0 16,1-2 0-1,-1 0 0-15,2-2 0 0,0-1 1 16,0 0-2-16,0 0 1 16,0 0 0-16,0 3-14 15,0 2-50-15,-3 0-164 0</inkml:trace>
  <inkml:trace contextRef="#ctx0" brushRef="#br0" timeOffset="1607.48">8642 9749 9 0,'0'0'137'0,"0"0"-81"15,0 0-13-15,0 0-15 16,0 0-9-16,0 0 4 16,0 0 8-16,-9-3-19 15,9 3-2-15,0 0-3 16,0 0 6-16,0 0-12 15,-1 0 0-15,-1 0-1 16,-4 0-6-16,0 3 6 16,-3 8 0-16,-1-2 0 15,-1 1-3-15,2-3 3 16,3 1-1-16,3-2 1 16,-1-2-2-16,2-2-9 0,1 0 5 15,1-2-4-15,0 0 10 16,0 0-9-16,0 0 9 15,0 0 15-15,0 0 27 16,0 0-11-16,0 0-11 16,0 0-10-16,1 0 10 15,1-2 2-15,-1 2-21 16,1 0 11-16,-2 0-12 16,0 0 8-16,0 0-7 15,0 0 5-15,0 0-5 16,0 0-1-16,0 0 1 15,0 0-1-15,0 0 2 16,0 0-2-16,0 0 13 0,0 0-11 16,0 0 12-1,0 0-13-15,0 0-1 0,0 0 0 16,0 0-7-16,0 0 6 16,0 0-8-16,1 0 9 15,1 0-10-15,-1 9 10 16,1 0 1-16,2 3 10 15,2 1-5-15,-3 4-4 16,2-2 0-16,-2 2-1 16,0-1 17-16,-2-2-7 15,2-1 5-15,-1-3-9 16,2 3 6-16,-1-2-5 0,1 1 19 16,1 1-18-1,1 1 2-15,4 3-1 0,1-1-9 16,1-1 9-16,1 2-9 15,-2-1 9-15,-1-1-10 16,0 0 1-16,-4-1-1 16,-3-2 0-16,-1-1-7 15,1 1-5-15,-3-3 12 16,0 1 0-16,0-4 0 16,0 0 0-16,0-4 10 15,0 1-10-15,0-3 7 16,0 2-6-16,0-1 0 15,0 1 1-15,0 2 4 16,0 1-6-16,0 2 1 16,0-1-1-16,0 0 0 0,0-1 2 15,0-2-2-15,0-3 1 16,0 2-1-16,0-1-7 16,0-1 6-16,0 0 1 15,0 0 4-15,0 0-3 16,0 0 9-16,0 0-10 15,0 0 8-15,0 0-7 16,0 0 0-16,0 0-1 16,0 0-24-16,0 0-4 15,0 0-2-15,0 0 7 16,0 0-13-16,0 0-22 16,-3 0-150-16,-6 2-74 0</inkml:trace>
  <inkml:trace contextRef="#ctx0" brushRef="#br0" timeOffset="2750.27">8503 10149 3 0,'0'0'97'0,"0"0"-9"16,0 0 1-16,0 0-12 15,0 0-15-15,0 0-15 0,0 0-11 16,0 0-20-16,0 0-16 16,0-2 13-16,0 1-3 15,0-1 8-15,0 1-10 16,2 0 8-16,-2 1-15 15,0 0 6-15,0 0-7 16,1-2 0-16,1 2-10 16,2-3 9-16,2 1-1 15,1-4 3-15,1 0-1 16,7 1 0-16,-5-1 8 16,2 0-8-16,3-1 8 15,-4 1-8-15,0 0 1 16,-3 3-1-16,-2 0 0 0,0-1 0 15,-3 2 0 1,0 1 1-16,-3 1-1 0,2 0 0 16,-2 0 1-16,0 0 5 15,0 0 3-15,0 0-9 16,0 0 2-16,0 0-2 16,0 0 0-16,0 0 1 15,0 0 0-15,0 0-1 16,0 0 1-16,0 0-1 15,0 0 7-15,0 0-6 16,0 0-1-16,0 0 2 16,0 0-2-16,0 0 7 15,0 0-4-15,0 0-3 16,0 0-4-16,2 0 3 0,0 0-1 16,2 0-13-16,2 0 14 15,-1 0-6-15,1 0-5 16,-2 0-7-16,-2 1 12 15,2-1-3-15,-4 1 10 16,0-1 0-16,0 0-1 16,0 0 1-16,0 0 0 15,0 0 8-15,0 0-7 16,0 0 3-16,0 0-4 16,0 1-29-16,0 4-118 15,0 2 32-15,3-1-27 16</inkml:trace>
  <inkml:trace contextRef="#ctx0" brushRef="#br0" timeOffset="4865.87">19076 9385 61 0,'0'0'43'16,"0"0"-1"-16,0 0-5 15,0 0 2-15,0 0 3 16,0 0 16-16,0 0-18 16,0-2-9-16,0 2-14 15,0-1-7-15,0 1-4 16,-2 0 4-16,2 0 9 15,-1 0 5-15,-1 0 14 0,2 0-14 16,0 0-1-16,0 0-17 16,0 0-3-16,-1 0-3 15,1 0 0-15,-2 0 0 16,-1 4 0-16,-2 7 0 16,-1 1 0-16,2 5 9 15,-3 2 4-15,2 5 7 16,2 1-5-16,-1 1 3 15,1 3 8-15,-2 0-20 16,-1 3 9-16,0-1-4 16,2 4 2-16,-1-2-12 15,1-2 9-15,1-2-10 0,1-2 1 16,-1-1 1-16,-1-1-1 16,1 3 0-16,0-3 1 15,-1 0 4-15,-1 0-6 16,0-5 2-16,-1-1-2 15,1-4 0-15,2-3 0 16,1-5 0-16,1-4-1 16,1-1-1-16,0-2 2 15,0 0-1-15,-2 0 1 16,-1 0-27-16,-10 0-9 16,-4 0-80-16,2 0-233 0</inkml:trace>
  <inkml:trace contextRef="#ctx0" brushRef="#br0" timeOffset="5616.89">18680 9416 212 0,'0'0'126'16,"0"0"-77"-16,0 0-36 0,0 0 4 15,0 0-1-15,0 0-2 16,0 0-7-16,29-19-6 16,-10 16-1-16,3 1 0 15,5 0 9-15,3 0-9 16,3-3 12-16,2 0-12 16,3-4 1-16,-1 1-1 15,-1-2 9-15,1 0-9 16,-3 2 0-16,-2 1 0 15,-5 3 1-15,-8 4-2 16,-1 0-6-16,-6 5 6 0,-3 9-11 16,-3 5 12-1,-2 1 13-15,-1 2 0 0,-1 2 4 16,-1 0-16-16,1-2 14 16,1 0-15-16,-2-2 2 15,-1-1-2-15,0 2 0 16,0 1-27-16,-15 2 1 15,-8 0 3-15,-6-2 10 16,-4-3 13-16,-3-2 0 16,1-2 8-16,-4-3-8 15,3-5 17-15,-1 1-2 16,2-4-7-16,6-1 8 16,5-3 10-16,9 0 20 15,5 0 15-15,7 0-9 0,3 0-26 16,0-5-26-16,0 0-11 15,1-2-15-15,5 0 0 16,1 2 25-16,-2 2 0 16,-5 3-9-16,0 0-65 15,0 0-46-15,-6 3 72 16,-7 7 28-16,-6 6-19 16,5-4-44-16,3-2-61 0</inkml:trace>
  <inkml:trace contextRef="#ctx0" brushRef="#br0" timeOffset="6583.1">19365 9503 101 0,'0'0'179'16,"0"0"-100"-16,0 0-27 15,0 0 0-15,0 0-3 16,0 0-11-16,0 0-15 16,0-4-23-16,0 4-3 0,0 0-7 15,0 0 0-15,1 0 1 16,1 7 9-16,-2 2 0 16,0 4 0-16,0 3 6 15,0 4-6-15,-5 4 13 16,-4 2-7-16,-2 3 7 15,-2 2-6-15,0 5 8 16,0 0-2-16,-2 4 0 16,1-1-2-16,2 0-9 15,2-5 7-15,2-2-8 16,5-6 0-16,0-4-1 16,2-8 1-16,1-6 0 15,0-4-1-15,0-1 1 16,0-3 9-16,0 0 6 0,0 0-1 15,1 0 11-15,8-6 1 16,5-3-7-16,1-2-13 16,2 0 4-16,2 1-11 15,3 1 0-15,2 2-1 16,2-1-9-16,4 3 10 16,3 1-2-16,0 1 1 15,0 1-6-15,0 2 0 16,-2 0-3-16,-3 0-6 15,-2 0 0-15,-5 2-4 16,0 4 2-16,-4 0-11 16,0 0 19-16,-2 2-10 15,-5-2 0-15,1 0-12 0,-3-1 2 16,-3-3 1 0,-3-1 29-16,-1-1 3 0,-1 0 56 15,0 0 28-15,0 0-22 16,0-1-6-16,0-3-9 15,0-1-14-15,0 1-20 16,0-1 7-16,0 4-15 16,0-1-8-16,-9 2-20 15,-4 0-136-15,-4 0-254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25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0 402 336,'0'0'328,"0"0"-81,0 0-64,0 0 69,12-2 6310,-5-2-5668,13-38-593,-17 32-316,1 1 0,1-1 0,-1 1 0,2 1 0,-1-1 0,1 1 0,9-10 0,26-18-33,0 2-1,3 2 0,64-36 0,-52 33 31,-32 19 7,-13 8-13,0 1 0,0 0 0,0 0 0,1 2 0,0-1 0,19-5 0,-28 11-13,0 0 0,0 0 0,-1 1 0,1-1 0,0 1 0,0 0 0,-1-1 0,1 1 0,-1 0 0,1 1 0,-1-1 1,1 0-1,-1 1 0,0 0 0,0-1 0,4 5 0,37 37 101,-30-29-132,-5-4 26,1 0 0,-2 1 0,1 0 0,-2 0 0,1 0 0,-1 1 1,-1 0-1,0 0 0,-1 0 0,0 1 0,3 21 0,-3-3 30,-1 1 0,-2-1 0,-4 55 0,2-75 9,-1 1-1,-1-1 0,1 0 0,-2 0 1,1 0-1,-2-1 0,1 1 1,-2-1-1,1 0 0,-1 0 0,-1-1 1,1 0-1,-2 0 0,1 0 1,-1-1-1,-1 0 0,1-1 1,-13 8-1,-16 10-41,-2-2 0,-1-1 0,-56 21 0,16-7 135,59-25-139,0 0 1,-1-1-1,0-2 0,0 0 0,-1-1 1,0-2-1,-1 0 0,-25 2 0,48-8 36,1 1 0,-1-1 0,1 1 0,0-1-1,-1 0 1,1 1 0,-1-1 0,1 1-1,0-1 1,0 0 0,-1 1 0,1-1-1,0 0 1,0 0 0,0 1 0,0-1 0,-1 0-1,1 1 1,0-1 0,1 0 0,-1 1-1,0-1 1,0 0 0,0 0 0,0 1 0,0-1-1,1 0 1,-1 1 0,0-1 0,1-1-1,9-23-156,-4 20 169,0 0 0,0 0 0,1 1 0,-1-1 0,1 2 0,0-1 0,10-3 0,-15 6 3,0 0 0,0 0 0,1 0 0,-1 1 0,0-1 0,1 1 0,-1-1 0,1 1 0,-1 0 0,1 0 0,-1 0 0,0 0 0,1 0 0,-1 1 0,1-1 0,-1 1 0,1-1 0,-1 1 0,0 0 0,0 0 0,1 0 0,-1 0 0,0 1 0,0-1 0,0 0 0,0 1 0,2 1 0,12 18 14,1-2 0,0 0-1,2-1 1,30 23-1,-39-34-145,1-1-1,0 0 1,0-1-1,0 0 1,1 0-1,-1-1 1,1-1-1,0 0 1,0-1-1,1 0 1,19 1-1,-10-4 223,-1 0 0,1-2 0,-1 0 0,0-1 0,0-2 0,0 0 0,0-1-1,-1-1 1,0 0 0,-1-2 0,0 0 0,-1-2 0,0 0 0,33-28 0,-44 28 182,-7 10-2635,0 2 208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26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164 272 256,'0'0'1020,"0"0"-682,0 0-332,0 0 164,1-9-5,-2 1-113,1 5-35,-1 1 1,1-1 0,0 0-1,0 0 1,0 0-1,1 0 1,-1 0-1,1 1 1,-1-1-1,1 0 1,0 0-1,0 1 1,2-6-1,-1 6-168,1-1 0,-1 1-1,0-1 1,1 1-1,0 0 1,-1 0-1,1 0 1,0 0-1,0 0 1,0 1 0,0-1-1,4 0 1,21-15 1983,-28 17-870,0 0-92,0 0-154,0 0-118,0 0-136,0 0-206,0 0-88,0 0-81,0 0-2,0 0-22,0 0 119,19-30 477,-10-43 363,-8 71-1004,0-1 1,0 1 0,0-1 0,1 1-1,-1 0 1,1 0 0,-1-1-1,1 1 1,-1 0 0,1 1-1,0-1 1,0 0 0,0 0 0,0 1-1,4-3 1,35-21-148,-39 25 102,0-1 0,1 0-1,-1 1 1,0-1-1,0 1 1,0 0-1,1 0 1,-1 0-1,0 0 1,0 0-1,0 0 1,1 1-1,-1-1 1,0 1-1,0-1 1,0 1-1,0 0 1,0 0 0,0 0-1,0 0 1,0 0-1,0 0 1,0 1-1,1 1 1,7 6 9,-1 0 0,0 1 0,10 13 0,4 5-24,-6-12 237,-5-4-471,1 1 0,-2 0 0,0 0 0,17 27 0,-26-37 198,0 1 0,0 0 1,-1 0-1,1 0 1,-1 0-1,0 0 0,0 0 1,0 0-1,-1 0 1,1 0-1,-1 0 0,0 1 1,0-1-1,-1 0 1,1 0-1,-1 0 0,0 0 1,0 0-1,0 0 1,0 0-1,-1 0 0,0 0 1,0 0-1,0-1 1,-4 6-1,-4 4 156,-1-1 1,0 0-1,-1-1 1,-1-1-1,1 0 1,-16 10 0,-92 48 537,78-46-504,-39 21 40,26-16-21,-92 64 0,144-94-1106,5-9 789,5-12 226,-6 23-42,6-16 57,2 0 0,0 0 0,17-21 0,-24 35-31,0 0 0,1 0-1,-1 0 1,0 0 0,1 1-1,-1-1 1,1 1 0,0 0 0,0 0-1,0 0 1,0 0 0,0 0-1,1 1 1,-1-1 0,0 1 0,1 0-1,-1 0 1,1 0 0,-1 1 0,1-1-1,0 1 1,-1 0 0,1 0-1,0 0 1,-1 0 0,5 1 0,-6 1-23,0-1 0,0 0 0,1 0 0,-1 1 0,-1 0 0,1-1 0,0 1 0,0 0 0,-1 0 0,1-1-1,-1 2 1,1-1 0,-1 0 0,0 0 0,0 0 0,0 0 0,1 3 0,14 47-74,-13-39 29,5 15-38,1 0 0,19 40 0,-22-56-217,1 0 0,0 0 1,1-1-1,1 0 0,-1-1 1,2 0-1,16 14 0,6 1-1896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27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34 1144,'0'0'1361,"0"0"-721,0 0-168,0 0 192,0 0-48,0 0-296,0 0-32,-82-11-216,80 9 8,2 2-80,0-2-152,0 0-224,4 0-144,6-2-24,-1 0-296,5-1 88,-2 3 135,-5 2-311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27.4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3385,'0'0'1168,"0"0"-528,0 0-80,0 0 72,0 0-40,0 0-255,0 0-145,12-7-184,-12 7 96,0 0-96,0 0-16,0 0-216,0 0-177,0 0-679,-3 4-904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29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1 696,'0'0'748,"0"0"-348,0 0-100,0 0 162,0 0 198,0 0-49,14 1 1795,-14 33-2276,-1 0 0,-2 0 0,-1 0 0,-12 50 0,8-56-93,0 0-1,2 1 0,2 0 0,-2 36 0,6-57-49,0 1 0,1 0 1,0-1-1,0 1 1,1-1-1,0 0 0,0 1 1,1-1-1,0 0 0,1 0 1,-1-1-1,2 1 0,-1-1 1,1 0-1,0 0 0,1 0 1,-1-1-1,13 11 0,-1-4 56,0 0-1,0-2 0,1 0 0,0-1 0,1 0 1,0-2-1,1 0 0,22 5 0,-30-10-11,-1-1-1,1 0 1,0 0-1,0-1 0,0-1 1,-1 0-1,1 0 1,0-1-1,0-1 1,0 0-1,-1 0 1,1-1-1,-1-1 0,0 0 1,19-10-1,-15 5 4,1-1 0,-2 0 0,1-1 1,-1-1-1,-1 0 0,22-27 0,-28 31 26,-1-1 0,-1 1 0,1-2 1,-1 1-1,-1 0 0,0-1 0,0 0 1,-1 0-1,0 0 0,-1 0 0,0-1 0,-1 1 1,1-15-1,-3 11 2,-1-1 1,0 1-1,0-1 0,-2 1 1,1 0-1,-2 0 1,0 0-1,-1 0 0,-14-24 1,6 16-47,0 2 0,-1-1 1,-1 2-1,-1 0 0,-20-17 0,32 33-100,-1 1 0,1 0 0,-1 0-1,0 0 1,0 1 0,0 0 0,1 0-1,-1 0 1,0 1 0,0 0 0,0 0-1,0 0 1,-9 3 0,-10-2-128,-31 1-163,0 3-1,-70 15 1,126-20 308,-1 0-1,0 0 1,0 0 0,1 0 0,-1 0 0,0 0 0,0 0 0,1 1 0,-1-1 0,0 0 0,1 1 0,-1-1 0,0 0 0,1 1 0,-1-1 0,0 1 0,1-1 0,-1 1 0,1-1 0,-1 1 0,1-1 0,-1 1 0,1-1 0,-1 1 0,1 0 0,0-1 0,-1 1 0,1 0 0,0-1 0,-1 1 0,1 0 0,0 0 0,0-1 0,0 1 0,0 0 0,0 0 0,0-1 0,0 1 0,0 0 0,0 0 0,0-1 0,0 1 0,1 1 0,-1 0-285,0 7-1301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30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224 154 3689,'0'0'625,"0"0"-403,0 0-101,0 0-132,-6 0-194,2 0 182,1 0-1,-1 1 1,1 0-1,-1-1 1,1 1-1,0 0 1,-1 0 0,1 1-1,0-1 1,0 1-1,0 0 1,-4 2 0,-38 37 504,34-30-432,1 1 0,-1 0 0,2 1 0,0 0 0,1 0 0,0 1 0,1 0 0,0 0 0,-6 22 0,11-29-66,0 0 0,1-1 0,0 1-1,0 0 1,1 0 0,0 0 0,0 0-1,0 0 1,1-1 0,0 1 0,1 0-1,-1-1 1,1 1 0,0 0 0,1-1-1,0 0 1,0 0 0,0 0 0,1 0-1,0 0 1,0-1 0,0 1 0,10 8-1,5 3 49,1-1-1,0 0 0,1-2 0,0-1 1,1 0-1,1-2 0,0 0 0,0-2 1,1 0-1,0-2 0,1-1 0,0 0 1,0-2-1,0-1 0,31 0 0,-45-4-4,0-1 0,0 0 0,0 0 0,0-1 0,0-1 0,-1 0 0,0 0-1,0-1 1,0 0 0,0-1 0,-1 0 0,0 0 0,14-13 0,-5 2 14,0 0 0,0-1 0,-2-1 0,28-42 0,-40 55-6,0-1 1,0 1-1,-1-1 0,0 0 0,0 0 1,-1 0-1,1-1 0,-2 1 0,1 0 0,-1-1 1,0 1-1,0-1 0,-1 0 0,0 1 1,-1-1-1,0 1 0,-2-13 0,-1 9 13,0 1 0,-1 0 0,0 0 0,-1 0 0,0 1 0,0 0 0,-1 0-1,0 0 1,0 1 0,-1 0 0,-11-9 0,-29-24 172,-74-48 0,100 75-229,0 1 1,-1 1-1,0 1 1,0 1-1,-1 1 0,-33-7 1,50 14-108,-1 1 0,0 0 0,1 0 1,-1 0-1,0 1 0,-9 1 0,14 0 50,1 0 0,-1-1 0,0 1 0,0 0 0,1 0 0,-1 1 0,0-1 0,1 1 0,-1-1 0,1 1 0,0 0 0,0 0 0,-1 0 0,1 0 0,0 0 0,1 0 0,-1 1 0,-3 4 0,-170 271-2870,139-222 1802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31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415 151 1304,'0'0'1562,"0"0"-655,0 0-394,0 0-206,0 0-106,0 0-27,11 61 703,-7-30-1368,-3-12 494,1 1 0,1-1 0,0 0 0,2 0 0,0-1 0,1 0 0,1 1 0,12 21 0,-11-26 2,1 0-1,1 0 1,0-1 0,1-1-1,0 0 1,25 20-1,-28-26 4,0 0 0,1 0-1,-1-1 1,1-1-1,0 1 1,1-1-1,-1-1 1,1 0 0,0 0-1,0-1 1,0 0-1,15 1 1,-12-3-51,1 0 1,0-1-1,0 0 0,0-1 1,-1-1-1,1 0 0,-1-1 1,0 0-1,21-10 0,-28 11 34,-1-1 0,0 1 1,1-1-1,-1 0 0,-1 0 0,1 0 0,0 0 0,-1-1 0,0 0 0,0 0 0,-1 0 0,1-1 1,-1 1-1,0-1 0,-1 1 0,1-1 0,-1 0 0,0 0 0,-1 0 0,1-1 0,-1 1 1,0 0-1,-1-8 0,1-11 325,-1 0-1,-1 1 1,-2-1 0,0 1 0,-11-40 0,10 53-251,1 0 0,-2 0 0,0 1 0,0-1 0,-1 1 0,0 0 0,-1 1 0,0-1 0,0 1 0,-1 1 0,-1-1 0,1 1 1,-20-13-1,-125-69 187,148 88-338,1 0 0,-1 1 1,0-1-1,1 1 1,-1 0-1,0 1 0,0-1 1,0 1-1,0 0 0,0 0 1,0 0-1,0 1 0,0 0 1,0 0-1,1 0 0,-6 2 1,-11 4-134,1 1 0,-25 13 0,35-16 214,-103 49-446,-65 33-1184,150-71 1345,1 1 1,0 1 0,2 2-1,-24 22 1,13-3-574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38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0 302 3777,'0'0'867,"0"0"-499,0 0-239,0 0-45,0 0-8,5 6 5318,-3-4-6094,2-1 692,1 1 0,0-1 0,-1 0-1,1 0 1,0 0 0,-1-1-1,1 1 1,0-1 0,0 0-1,-1-1 1,9-1 0,5 1 50,63-1-6,119-21 0,-130 16-37,98 3 0,-42 3 2,-118 1 2,353-30 56,-318 21-42,54-20 0,32-6-55,-10 13 41,1 5-1,167-3 0,252 20 9,-215 15-9,-296-13-15,1 1 0,-1 1-1,53 16 1,-47-11-6,69 9-1,367-13 74,-430-6-53,292-22-1,-138 7 0,50 10-146,-3 1-114,-189 1 218,-1-2-1,82-21 1,13-5 81,2 7 1,175-8 0,-264 28-27,243-3-37,-277 8 33,0 1-7,45 9 1,1 0 0,71-4 5,-127-6 391,36 0-1676,-48 1-60,-32 1 99,5-1-55,-4-1-730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4:40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0 108 120,'0'0'932,"0"0"-254,0 0-128,0 0-76,0 0-165,0 0-181,9-10-101,4-3 31,-2 2 238,1-1 1,-1 0-1,16-25 0,-26 37-248,-1-1 1,0 0-1,1 0 0,-1 1 0,0-1 1,1 0-1,-1 1 0,1-1 0,-1 1 1,1-1-1,-1 0 0,1 1 1,0-1-1,-1 1 0,1-1 0,0 1 1,-1 0-1,1-1 0,0 1 0,-1 0 1,1-1-1,0 1 0,0 0 1,-1 0-1,1 0 0,0 0 0,0 0 1,0 0-1,-1 0 0,2 0 1,-1 0-59,1 1 0,-1 0 1,0 0-1,1 0 0,-1 0 1,0 0-1,0 0 0,0 0 1,0 1-1,0-1 0,0 0 1,0 1-1,-1-1 0,1 0 1,0 1-1,-1-1 1,1 4-1,8 20-220,8 53 0,-13-52 480,2 0 1,12 34 0,-10-38-199,0 1 0,-2-1 0,0 1 0,-2 1 0,0-1 0,-2 0 0,-1 47 0,-3-60-24,0 0 0,-1 0 0,0 0-1,0 0 1,-1-1 0,-1 0 0,-10 17 0,8-14 14,0 1 0,1 0 0,-6 18 0,10-22-47,0 1 1,1 0 0,0 0-1,0 0 1,1 0-1,1 0 1,-1 1 0,2-1-1,-1-1 1,2 1 0,-1 0-1,1 0 1,0-1-1,8 14 1,0 7 142,-3 3-87,-1 0 1,-2 0-1,-1 1 0,-2 0 1,-1 0-1,-5 45 1,2 6-43,2 22 151,17 118 0,-8-140-159,-2-1-1,-5 1 0,-11 118 1,5-158 0,3 0 1,1 0 0,2 0-1,2 0 1,2 0 0,2 0-1,23 70 1,-23-88-10,-2 0 1,0 0-1,-2 0 1,-1 0-1,-1 1 1,-1-1-1,-6 54 1,-32 76 224,30-87-98,3 0 0,9 140-1,1-37 385,-4-156-477,0 1 0,0-2-1,2 1 1,0 0 0,1-1-1,1 1 1,7 15 0,-13-32-35,1 0 0,-1 0 1,1 1-1,-1-1 0,0 0 1,0 1-1,1-1 0,-1 0 1,0 1-1,0-1 0,1 0 1,-1 1-1,0-1 1,0 1-1,0-1 0,1 0 1,-1 1-1,0-1 0,0 1 1,0-1-1,0 1 0,0-1 1,0 1-1,0-1 0,0 0 1,0 1-1,0-1 1,0 1-1,-1-1 0,1 1 1,0-1-1,0 0 0,0 1 1,0-1-1,-1 0 0,1 1 1,0-1-1,0 1 0,-1-1 1,1 0-1,0 1 1,-1-1-1,1 0 0,0 0 1,-1 1-1,1-1 0,0 0 1,-1 0-1,1 0 0,-1 1 1,1-1-1,-1 0 0,-29-8-1448,14 2 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28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1 637 1736,'0'0'1249,"0"0"-668,0 0-230,0 0 101,0 0-13,0 0 3,0 0-101,0 0 103,0 0 36,0 0 63,0 0-115,0 0-95,0 0-74,0 0-33,0 0-16,0-16 597,2-10-676,1 0 1,1 0 0,12-42 0,3-13 282,-7 6-823,1-94-1,-13 170 417,0-1 9,0 0 36,0 0 35,12-15 310,-2-7-194,-1-1 0,-1 1 0,9-47 0,-21 136-753,9 109-1,3-109 562,3 0 0,28 95 0,-32-137-11,4 1-3393,-13-32 833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06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45 508 368,'0'0'579,"0"0"-256,0 0-115,0 0-72,0 0-90,0 0-36,-9 2-13,-27 9 2126,36-11-1869,0 0 126,0 0-31,0 0-56,0 0-91,0 0-15,0 0-26,0 0-76,0 0-26,0 0 9,0 0-21,15-31 1622,4-13-1664,-4 11 121,-1 0 1,-2-2 0,12-47-1,-21 69-131,0 1 1,2 0-1,-1 0 1,1 0-1,1 1 0,0 0 1,1 0-1,12-16 1,10-7 7,36-34-1,-25 28-30,-48 48 30,0 0 1,1 1-1,0-1 1,1 1-1,0 1 0,0-1 1,1 1-1,0 0 1,1 0-1,0 0 0,1 1 1,0 0-1,0-1 1,-1 20-1,2-8 38,0 1-1,-2-1 1,-1 0-1,-1 1 1,0-2 0,-2 1-1,-12 25 1,10-26-46,1-1 0,1 2 0,2-1 0,0 1 0,1 0 0,1 0 0,-2 29 0,6-38-9,0-1-1,0 1-1,1 0 1,0 0 0,4 15-1,-5-28-29,0 1 1,0-1-1,0 0 0,0 1 1,0-1-1,0 0 0,0 0 0,0 1 1,0-1-1,0 0 0,0 1 1,0-1-1,0 0 0,0 1 0,0-1 1,0 0-1,0 1 0,0-1 1,0 0-1,0 0 0,0 1 0,-1-1 1,1 0-1,0 0 0,0 1 1,0-1-1,-1 0 0,1 0 1,0 1-1,0-1 0,0 0 0,-1 0 1,1 0-1,0 0 0,-1 1 1,1-1-1,0 0 0,0 0 0,-1 0 1,1 0-1,0 0 0,-1 0 1,1 0-1,0 0 0,0 0 0,-1 0 1,1 0-1,0 0 0,-1 0 1,1 0-1,0 0 0,-1 0 1,1 0-1,0 0 0,-1 0 0,1-1 1,-3 1-275,-5 0-1705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29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15 2457,'0'0'905,"0"0"-197,0 0 170,0 0 91,0 0-169,0 0-225,-11-15-217,5 15-2299,0 0-1103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29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0 0 3369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0.1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50 728 3369,'-39'-84'1300,"29"50"2365,14 0-4020,-1 20 266,0-13-113,-2 0 0,-2-38 1,-1 39 638,2-1 0,5-46 1,40-105 64,-36 88-136,-5 49-62,-3 33-403,-1 14-278,2 37 393,1 0 0,2 0 0,18 72 0,51 120 45,-64-190-682,-8-37 412,-1 0-1,1 1 1,0-1-1,0-1 1,7 15-1,1-18-1418,-8-4 1209,0 0-1329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1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67 2617,'0'0'2121,"0"0"-984,0 0-741,0 0-191,0 0 10,0 0-73,0 0-95,24 1 2487,-3-6-3055,0-1 0,33-14 0,5-2 108,-49 19 340,0 0 1,1 0-1,-1 1 1,1 0-1,-1 1 0,1 0 1,15 1-1,-25 1 50,0 0 0,0 1-1,-1-1 1,1 0 0,0 0-1,-1 0 1,1 0-1,-1 1 1,1-1 0,-1 0-1,0 0 1,1 1-1,-1-1 1,0 0 0,0 1-1,0-1 1,0 0 0,0 1-1,0-1 1,-1 2-1,-1 30-3,-1-24 86,0 0 0,0-1 0,0 0 0,-1 0 0,0 0 0,-1 0 0,0-1 0,0 1 1,0-1-1,-1 0 0,-7 6 0,-15 14 312,-39 28 0,40-34-279,-31 26-39,-2-3-1,-77 42 1,160-93-168,0 0 1,0 2-1,0 1 0,1 0 0,28 0 0,-10 6-32,80 13-1,-108-13 141,-1-1-1,0-1 0,1 0 1,-1 0-1,0-1 0,0-1 1,18-4-1,8-5-155,40-18 0,12-4-335,-95 31 2023,-16-8-162,20 10-1404,0 0 0,-1 0 0,1 0 0,0 0 0,-1 0 0,1 0 0,0 0-1,0 0 1,-1 0 0,1 0 0,0-1 0,-1 1 0,1 0 0,0 0 0,0 0 0,-1 0 0,1-1 0,0 1 0,0 0 0,0 0 0,-1 0 0,1-1 0,0 1 0,0 0 0,0 0 0,0-1 0,-1 1 0,1 0 0,0 0 0,0-1 0,0 1 0,0 0 0,0-1 0,0 1 0,0 0 0,0-1-1,0 1 1,0 0 0,0 0 0,0-1 0,0 1 0,0 0 0,0-1 0,0 1 0,8-2-2010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1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3017,'0'0'792,"0"0"-792,0 0-928,0 0 71,0 0-375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1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 3617,'0'0'745,"0"0"-421,0 0 56,0 0-140,0 0-193,9-10-23,1-4 0,27-26 114,-37 39-42,0 1 86,0 0 88,0 0 16,0 0-72,0 0-21,0 0-2,0 0 56,0 0-21,0 0-43,0 0-78,0 0-63,0 0-5,0 0-22,0 0-17,0 0-66,0 0-117,-2 34-149,0-14 405,1 18-12,2 1 0,1-1 1,2 0-1,2 0 0,15 53 0,-14-68-39,2 7 19,1-1 1,26 51 0,-32-134-3134,-3 31 883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2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1 194 4049,'0'0'775,"0"0"-457,0 0-134,0 0-39,0 0-5,0 0-56,5-14-34,0 2 20,0 1-1,1 0 1,0 0 0,1 0-1,0 1 1,1-1 0,0 2-1,0-1 1,1 1 0,0 1-1,1 0 1,0 0-1,20-12 1,-16 14-72,0 1 0,0 0 0,1 1 0,-1 0 0,1 2 0,0 0 0,0 0 0,0 1 0,0 1 0,0 0 0,-1 2-1,26 4 1,-35-4-20,0 0 0,0 1 0,0-1 1,0 1-1,-1 1 0,1-1 0,-1 0 0,1 1 0,-1 0 0,6 8 0,35 54-142,-4-5-348,-31-50 150,-7-9 193,0 1 0,0-1 0,0 1 0,0 0 0,-1 0 0,1 1 0,-1-1 0,0 0 0,0 1 0,0-1 1,-1 1-1,1 0 0,-1 0 0,0 0 0,0-1 0,1 7 0,-3-9 225,1 0 1,-1-1-1,0 1 1,0 0-1,0 0 1,0 0-1,1-1 0,-1 1 1,0 0-1,0-1 1,0 1-1,-1 0 1,1-1-1,0 0 0,0 1 1,0-1-1,0 0 1,0 1-1,-1-1 1,-1 0-1,-33 4 1031,27-3-797,-48 0 793,45-2-970,0 1 0,1 1 0,-1-1 0,1 2 1,-1 0-1,-13 4 0,24-5-163,0 0 0,0 0 0,0 0 0,1 0 1,-1 0-1,0 0 0,1 1 0,-1-1 0,1 0 0,-1 0 1,1 1-1,0-1 0,0 0 0,0 1 0,-1-1 0,1 1 0,0-1 1,1 0-1,-1 1 0,0-1 0,0 0 0,0 1 0,1 1 1,10 32-422,0-24 358,1 0 1,-1 0-1,2-1 1,13 8-1,-16-11 84,0 0-1,0 0 1,-1 1 0,0 0-1,0 1 1,-1 0 0,0 0-1,10 17 1,-11-13-45,-2 0 0,0 1 1,0-1-1,-1 1 0,-1 0 0,0 0 0,1 21 1,-3-4-12,0-1 0,-6 46-1,5-73 145,-1 1 0,1-1 1,-1 0-1,0 1 0,0-1 0,0 0 0,0 1 0,0-1 0,-1 0 0,0 0 0,1 0 0,-1 0 0,0-1 0,-1 1 0,1 0 0,0-1 0,-1 1 0,-5 3 0,4-4 100,-1 1 1,1-1 0,-1 0-1,0-1 1,0 1-1,0-1 1,0 0-1,0 0 1,0 0-1,0-1 1,-8 0 0,-8-2 99,0 0 0,1-2 0,-1 0 0,0-2 0,-19-7 0,9 2-139,15 7-50,1-1 0,0 0 0,0-1 1,1-1-1,-27-17 0,41 24-97,-1 0-1,1 0 1,0 0-1,-1-1 1,1 1-1,0 0 1,0 0-1,-1 0 0,1 0 1,0-1-1,0 1 1,-1 0-1,1 0 1,0 0-1,0-1 1,0 1-1,-1 0 1,1 0-1,0-1 1,0 1-1,0 0 1,0-1-1,0 1 1,-1 0-1,1 0 1,0-1-1,0 1 0,0 0 1,0-1-1,0 1 1,0 0-1,0-1 1,0 1-1,0 0 1,0-1-1,0 1 1,0 0-1,1 0 1,-1-1-1,0 1 1,0 0-1,0-1 1,0 1-1,0 0 1,1 0-1,-1-1 1,0 1-1,21-5-724,33 5-75,-50 1 684,37 3-1379,-5 3-996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3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488 105 2921,'0'0'1327,"0"0"-599,0 0-302,0 0 77,0 0-8,0 0-71,-10-44 110,1 37-536,0 0 1,-1 1 0,0 0-1,0 1 1,-1 0 0,1 0-1,-1 1 1,0 0 0,-1 1-1,1 0 1,0 1 0,-1 1-1,1 0 1,-1 0 0,0 1-1,-11 1 1,17 1 3,1 0 0,-1 0 0,1 0 0,0 1 0,0 0 0,0 0 0,1 0 0,-1 1 0,-6 5 0,-40 45 31,26-26 35,6-9-63,2-4-15,2 1 0,0 0-1,0 1 1,2 0 0,0 1-1,1 1 1,-16 34 0,27-52-8,1 0-1,0 0 1,-1 0 0,1 0-1,0 0 1,0 0 0,0 0-1,0 0 1,0 0 0,0 0-1,0 0 1,0 0-1,0 0 1,0 0 0,0 0-1,1 0 1,-1 0 0,0 0-1,1 0 1,-1 0 0,1 0-1,-1 0 1,1 0 0,-1 0-1,2 1 1,0-1 0,0 0 0,0 1-1,0-1 1,0 0 0,0 0 0,0 0-1,0 0 1,0-1 0,1 1 0,-1-1 0,4 1-1,10 1 2,0-2-1,32-2 1,-26 0 5,19-1 1,0-1 0,-1-3 0,0-1 0,0-2 1,-1-2-1,0-2 0,42-20 0,-75 31 40,1-1 1,-1 1-1,1-1 0,-1-1 1,7-5-1,-12 9-10,0 0 1,0 1-1,-1-1 1,1 0-1,0 1 0,-1-1 1,1 0-1,0 0 0,-1 0 1,1 0-1,-1 0 0,0 0 1,1 1-1,-1-1 0,0 0 1,1 0-1,-1 0 0,0 0 1,0 0-1,0 0 0,0 0 1,0 0-1,0 0 1,0 0-1,0 0 0,0 0 1,-1 0-1,1 0 0,0 0 1,-1 0-1,1 0 0,0 0 1,-1 0-1,1 0 0,-1 0 1,0 1-1,1-1 0,-1 0 1,0 0-1,1 1 0,-1-1 1,0 0-1,0 1 1,0-1-1,1 1 0,-1-1 1,0 1-1,-1-1 0,-13-6-22,1 1 0,-1 0 0,0 2-1,-1-1 1,1 2 0,-1 0 0,1 1 0,-1 1-1,-24 0 1,66 35-1145,4 9 1138,44 89 1,-74-132 8,2 3-159,0 0-1,0 0 1,0 0-1,0 0 1,0 0 0,0-1-1,1 1 1,-1-1 0,1 0-1,0 0 1,0 0-1,0 0 1,0 0 0,5 2-1,4-1-1569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4.4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1 784,'0'0'1168,"0"0"-263,0 0-204,0 0-43,0 0-237,0 0-168,0 0-154,0 32-210,0-25 123,1 1 0,0 0 1,0-1-1,1 1 0,-1-1 0,2 1 0,-1-1 0,1 0 0,0 0 0,1 0 0,0 0 0,0-1 0,0 0 0,1 1 0,7 6 0,1 4 14,-1 1 242,-9-13-403,0 0-1,0-1 1,0 1-1,1-1 1,0 0-1,6 6 1,-8-9 69,0 0 0,0 0 1,0 0-1,0-1 0,0 1 1,0 0-1,0-1 0,0 1 1,0-1-1,0 0 0,0 0 0,0 0 1,0 0-1,0 0 0,0 0 1,0 0-1,0-1 0,1 1 1,-1-1-1,0 1 0,-1-1 1,3-1-1,10-6-16,-1 0 0,0-1 0,0-1 0,-1 0 1,0-1-1,-1 0 0,-1-1 0,1 0 0,13-22 0,-11 24 1616,-5 18-676,1 37-322,-4-15-295,-3-27-251,0 1 0,1-1 0,-1 0 0,0 0 1,1 0-1,0 0 0,0 0 0,0 0 0,0-1 1,0 1-1,0-1 0,1 0 0,-1 0 0,1 0 0,-1-1 1,1 1-1,0-1 0,0 0 0,0 0 0,0 0 0,-1 0 1,1-1-1,0 0 0,0 1 0,0-1 0,0-1 1,6 0-1,0 0-93,0-1 0,0 0 1,0 0-1,0-1 0,0-1 1,0 0-1,-1 0 0,0 0 1,13-10-1,0-1-1378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6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222 166 3817,'0'0'1393,"0"0"-698,0 0-141,0 0 90,0 0-179,0 0-226,-6-4-112,-40-49 788,43 51-912,1 0 1,-1 0-1,0 0 1,-1 0-1,1 0 1,0 0-1,0 1 1,-1-1-1,1 1 1,-1 0-1,1 0 1,-1 0 0,1 1-1,-1-1 1,0 1-1,1 0 1,-1 0-1,0 0 1,1 1-1,-1-1 1,0 1-1,-5 2 1,4-2-20,1 0 1,-1 1-1,1-1 0,0 1 1,-1 0-1,1 0 0,0 1 1,0 0-1,1-1 1,-1 1-1,1 0 0,-1 1 1,1-1-1,0 0 0,0 1 1,0 0-1,-2 5 1,1 1-59,1 1 1,0 0 0,1 0 0,1 0 0,-1 0-1,2 0 1,-1 0 0,2 0 0,0 0 0,0 1-1,0-1 1,2-1 0,-1 1 0,2 0 0,-1 0-1,1-1 1,10 19 0,-9-23 36,1 0 0,-1-1 0,1 1 0,0-1 0,1 0 0,-1 0 0,1-1 1,0 0-1,0 0 0,0-1 0,0 0 0,1 0 0,-1-1 0,1 1 0,0-2 0,0 1 0,0-1 0,0 0 0,0-1 0,0 0 1,0 0-1,8-2 0,-7 1 57,1 0 1,-1 0 0,0-1-1,0-1 1,1 1-1,-2-2 1,1 1 0,0-1-1,-1 0 1,1-1 0,-1 0-1,-1-1 1,1 1-1,-1-1 1,0-1 0,0 1-1,0-1 1,6-10-1,9-21 229,-17 27-163,1 1 1,0-1-1,1 1 0,0 1 1,16-18-1,-22 26-86,-1 0-36,0 1-122,0 41 128,1-37 34,-1 0 0,1 1-1,0-1 1,1 0 0,-1 0-1,1 0 1,0 0 0,0 0-1,0 0 1,0 0 0,1-1-1,-1 1 1,1-1 0,0 1-1,0-1 1,0 0 0,1 0-1,-1-1 1,1 1 0,6 3-1,6 3-55,0 0 0,0-1-1,30 9 1,-18-8-11,0-3-1,1 0 1,0-1-1,0-2 1,0-1 0,57-4-1,-82 2 80,0 0 0,0-1 0,0 1 1,0-1-1,-1 0 0,1 0 0,0 0 0,0 0 0,-1-1 0,1 1 0,-1-1 0,1 0 0,-1 0 0,0-1 1,0 1-1,0-1 0,0 1 0,0-1 0,0 0 0,-1 0 0,1 0 0,-1 0 0,0-1 0,0 1 0,0-1 1,1-3-1,-2 2 18,0 1 1,-1-1-1,1 1 1,-1-1 0,0 0-1,0 1 1,-1-1-1,1 1 1,-1-1-1,0 0 1,0 1-1,0 0 1,-1-1 0,0 1-1,0 0 1,0 0-1,0 0 1,-1 0-1,1 0 1,-1 0 0,0 1-1,-4-5 1,-47-45 205,-70-53 0,115 99-199,6 5-52,0 0 1,-1 0-1,1 0 0,-1 0 0,0 1 1,1-1-1,-1 1 0,0 0 0,0 0 1,0 1-1,0-1 0,0 1 0,0 0 1,0 0-1,0 0 0,0 0 0,0 1 1,0 0-1,1-1 0,-6 3 0,-3 1-5,0 0 0,1 1 0,-1 0 0,-20 14-1,-61 46 74,83-57-81,1 0-1,0 1 1,0 0-1,1 0 1,0 1 0,1 0-1,-7 12 1,13-21-4,0 1 1,0-1 0,1 0 0,-1 1-1,0-1 1,0 1 0,1 0-1,-1-1 1,1 1 0,0 0-1,0-1 1,-1 1 0,1-1 0,0 1-1,0 0 1,0-1 0,1 1-1,-1 0 1,0-1 0,0 1-1,1 0 1,-1-1 0,1 1 0,0-1-1,0 1 1,-1-1 0,1 1-1,0-1 1,0 0 0,0 1-1,0-1 1,0 0 0,1 0 0,-1 1-1,0-1 1,1 0 0,-1-1-1,3 3 1,5 1 27,0 0 0,1-1 0,-1 0-1,1 0 1,14 1 0,-11-1 70,88 12-53,1-5 0,173-4 1,-227-6-256,-42 1 136,1-1 0,0-1 1,0 1-1,0-1 0,0 0 0,-1-1 0,1 1 0,10-6 0,-14 6 111,-1 0 0,0-1 0,0 0-1,0 1 1,0-1 0,0 0 0,0 0 0,-1 0-1,1 0 1,0-1 0,-1 1 0,0 0-1,0-1 1,0 1 0,0-1 0,0 1-1,0-1 1,0 1 0,-1-1 0,1 0 0,-1 1-1,0-1 1,0 0 0,0-4 0,-2-12 92,0 0 0,-1 1 0,-1-1 0,-1 1 0,-14-36 0,12 36-76,0 0 0,2-1 0,0 0 0,1 0 0,1 0 0,-1-20 0,4 39-54,0 0-38,0 32-41,1-24 135,0 1-1,1-1 1,0 1 0,0-1-1,1 0 1,0 0 0,0 0-1,1 0 1,9 14 0,51 67-18,-55-78-19,39 42 18,-36-41-17,0-1-1,-2 1 1,1 1-1,-2 0 1,1 1 0,-2 0-1,11 21 1,-19-34 32,0 0-1,1 0 1,-1-1 0,0 1 0,0 0-1,0-1 1,0 1 0,0 0 0,0 0-1,0-1 1,0 1 0,0 0 0,0-1 0,0 1-1,0 0 1,-1 0 0,1-1 0,0 1-1,-1 0 1,1-1 0,0 1 0,-1-1-1,1 1 1,0 0 0,-1-1 0,1 1-1,-1-1 1,1 1 0,-1-1 0,0 1 0,1-1-1,-1 0 1,1 1 0,-1-1 0,0 0-1,-1 1 1,-2 0 45,0 1 0,0-1-1,0-1 1,-1 1 0,1-1 0,0 1 0,-7-2-1,0 1-14,0-1 0,0 0 0,0-1 0,0-1 0,-17-5 0,27 7-55,-6-2 10,0 1 0,1-2 1,-1 1-1,1-1 0,0 0 0,0 0 0,1-1 0,-1 0 0,1 0 0,-8-9 1,34 12-2577,-2 2-152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07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1 3753,'0'0'1720,"0"0"-1088,0 0-256,0 0 152,0 0-215,0 0-313,0 0 24,-55 8-120,55-8 112,0 0-32,0 0 16,0 0-136,0 4-177,-3 2-343,-15 11 160,1-4-352,1-3-432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7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3289,'0'0'1585,"0"0"-478,0 0-235,0 0-3,0 0-212,0 0-211,5 19-2927,-5-11 642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38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0 936,'0'0'1730,"0"0"-499,0 0-436,0 0-7,0 0-1,0 0-226,0 0-289,0 0-273,0 0 33,0 0 125,0 0 65,0 0 47,0 0 0,0 0 31,0 0-69,0 0-21,0 0-26,0 0-51,0 0-134,0 0-295,0 6-3057,2-1-599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40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 1408,'0'0'1469,"0"0"-567,0 0-409,0 0-121,0 0-64,0 0-19,0 0 17,0 0 67,0 0-303,0-1 0,-1 1-1,1 0 1,0 0 0,-1 0 0,1 0 0,-1 0 0,1 0 0,0 0-1,-1 1 1,1-1 0,0 0 0,-1 0 0,1 0 0,-1 0 0,1 0-1,0 1 1,-1-1 0,1 0 0,0 0 0,0 0 0,-1 1-1,1-1 1,0 0 0,0 1 0,-1-1 0,1 0 0,0 0 0,0 1-1,-1-1 1,1 0 0,0 1 0,0-1 0,0 1 0,0-1-1,0 0 1,0 1 0,0-1 0,0 1 0,-3 8-744,-1 1 1,0-1-1,0 0 1,-6 9-1,-10 9-3040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41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2681,'0'0'928,"0"0"-432,0 0-496,0 0-296,0 0-296,0 0-16,0 0-377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5:41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32 128,'106'-26'1002,"-84"21"-185,-22 5-165,0 0-76,0 0-50,0 0-83,0 0-230,0 0-26,0 0 79,0 0 80,0 0-38,0 0-141,0 0-63,0 0-62,0 0 54,0 0 40,0 0-18,0 0 15,0 0 35,0 0 116,0 0 150,0 0-44,0 0 20,0 0-60,0 0-67,0 0-56,0 0 21,0 0-47,-8 0 354,3 0-4136,-1 2-712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5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275 0 1528,'0'0'1411,"0"0"-617,0 0-339,0 0-27,0 0-98,0 0-174,0 0-57,0 0-31,0 0 8,0 0 11,0 0 48,0 0 95,0 0 42,0 0-4,0 0-88,0 0-28,0 0-53,0 0 54,0 0-55,0 0-65,0 0 47,-14 11 1318,-28 42-1340,2 3-1,3 1 1,-34 69 0,12 20-239,51-124 228,5-6-49,9-11-117,21-16-135,-11 4 310,4 1-141,0 2-1,1 1 1,-1 0-1,1 2 1,0 0-1,41 4 1,-1-1-75,-61-10-1931,0 1 153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6.5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1672,'0'0'1213,"0"0"-561,0 0-319,0 0-251,0 0-16,0 0-6,0-10 144,3-31 1019,-3 38 1788,26 58-3098,22 56 325,-43-99-170,0 0-88,-1-1 0,0 1 1,0 0-1,-1 0 0,-1 0 0,0 1 0,0-1 0,-1 1 0,-1-1 0,-1 18 0,0-25-80,1 0-52,-3-4-3320,-1-1 1169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6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4201,'0'0'1552,"0"0"-784,0 0-175,0 0-81,0 0-328,0 0-32,0 0-96,0-4-96,0 2 40,0 2-160,0 0-304,0 0-305,0 0-527,0 0-1616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7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51 143 1800,'0'0'1463,"0"0"-457,0 0-262,0 0-113,0 0-168,0 0-190,0 0-77,0 0-75,0 0-22,0 0-15,0 0 4,12-23 971,1 8-1038,1 2 0,0-1 0,1 2 0,20-14-1,-28 21-107,1 0-1,0 1 0,1-1 0,-1 1 0,1 1 0,0 0 0,-1 0 0,1 1 0,1 0 0,15-1 0,-24 4 42,0 0 0,0 0 0,0 1 0,0-1 0,0 0-1,-1 1 1,1-1 0,0 0 0,-1 1 0,1-1 0,-1 1 0,0-1-1,1 1 1,-1-1 0,0 1 0,0-1 0,0 1 0,0 0 0,0-1-1,-1 4 1,-1 37 202,-3-12-32,0-1 0,-2 0 1,-15 40-1,16-54-68,-1-1 1,0 1-1,-2-1 0,1 0 0,-2-1 0,0 0 0,-20 20 1,20-23-45,1 0-2,1-2 1,-1 1-1,0-1 0,-1 0 0,0-1 1,0 0-1,-1-1 0,1 0 0,-1 0 1,-13 4-1,23-10-19,1 0 0,-1 0 0,1 0 0,-1 0 1,1 0-1,-1 0 0,1 0 0,-1-1 0,1 1 0,-1 0 1,1 0-1,-1 0 0,1 0 0,-1-1 0,1 1 0,0 0 0,-1 0 1,1-1-1,-1 1 0,1 0 0,0-1 0,-1 1 0,1 0 0,0-1 1,-1 1-1,1-1 0,0 1 0,-1-1 0,1 1 0,0-1 0,0 1 1,0-1-1,0 1 0,-1 0 0,1-1 0,0 0 0,0 1 0,0-1 1,0 1-1,0-1 0,0 1 0,0-1 0,0 1 0,1-1 0,2-19-78,-1 17 85,1 1-1,0-1 0,0 1 0,0 0 1,0 0-1,0 0 0,0 0 0,0 0 1,1 1-1,-1 0 0,7-3 0,43-8 15,-45 11-30,1 0 1,0 0-1,0 1 0,0 0 0,-1 1 0,1-1 1,0 2-1,0-1 0,-1 1 0,1 1 1,-1 0-1,0 0 0,0 0 0,12 7 0,-13-6 48,1-1 0,-1 0 0,1-1-1,0 0 1,0 0 0,0-1-1,1 0 1,-1 0 0,0-1-1,9 0 1,-16 0 10,6-15-2891,-7 11-1002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8.8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1320,'0'0'1526,"0"0"-534,0 0-298,0 0-88,0 0-120,0 0-127,0 0-34,0 0 36,0 0 100,0 0-17,0 0 9,0 0-188,0 0-42,0 0-124,0 0-79,33 0-204,-25 0 131,4-1-14,-1 1-1,1 1 1,0 0-1,12 3 0,-22-3 28,-1-1-1,1 1 0,0-1 1,0 1-1,0 0 0,0-1 0,0 1 1,0 0-1,-1 0 0,1 0 1,0 1-1,-1-1 0,1 0 1,-1 1-1,0-1 0,1 1 0,-1-1 1,0 1-1,0-1 0,0 1 1,0 0-1,0 0 0,0 0 0,0-1 1,-1 1-1,1 0 0,-1 0 1,1 0-1,-1 0 0,0 4 0,1-3-29,-1 1-1,-1 0 0,1 0 0,-1 0 0,1 0 0,-1 0 1,0-1-1,0 1 0,-1 0 0,1-1 0,-1 1 0,0-1 1,0 1-1,0-1 0,0 0 0,-4 4 0,-1-1 170,0 0 0,0 0 0,-1-1 0,0 0 0,-16 7 0,-36 9 486,26-10-303,27-7-412,12-1-289,79 8 377,-44-7 21,51 12 1,-82-13-70,0-1 1,1 1-1,-1 1 0,0 0 1,0 0-1,-1 0 0,1 1 1,-1 1-1,0 0 0,11 10 1,-15-11-137,1 1 0,-1 0 0,-1 0 1,1 0-1,-1 0 0,0 1 0,0 0 0,-1-1 1,0 1-1,0 0 0,0 0 0,0 14 1,1 9-1052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07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1 411 3993,'0'0'1295,"0"0"-584,0 0-175,0 0-66,0 0-40,0 0-266,0 0-59,0 0-41,0 0-16,5-27 793,124-357-960,-130 390 115,1 0-1,0 0 1,0 0 0,0 0 0,1 0 0,0 0 0,0 0-1,0 0 1,4 10 0,28 83-72,-6-20 42,-20-45 88,-1 0 0,-2 0 0,1 56 1,-5-49-1364,13 78 0,-2-90-2540,-5-25 2529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9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15 536,'0'0'1254,"0"0"-154,0 0-249,0 0-182,-21 6 5,-66 17-9,82-21-537,0 0 0,0-1-1,-1 0 1,1 0-1,0-1 1,-1 1 0,1-1-1,0 0 1,-1-1 0,1 1-1,0-1 1,-9-2 0,12 2-87,1 0 1,-1-1 0,0 1-1,1 0 1,0 0-1,-1-1 1,1 1 0,0-1-1,0 0 1,-1 1 0,1-1-1,0 0 1,1 1 0,-1-1-1,0 0 1,0 0-1,1 0 1,-1 0 0,1 0-1,0 0 1,0 0 0,-1 0-1,1 0 1,0 0 0,1-3-1,-1 5-32,-23 2-3761,20 0 1461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09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31 592,'0'0'1402,"0"0"-331,0 0-381,0 0-51,0 0 68,0 0 11,4-4 19,15-23 739,-19 27-723,0 0-31,0 0-202,0 0-150,0 0-98,0 0-119,0 0-105,0 0-38,0 0-32,0 0-68,0 0-57,0 0-108,0 0 27,0 0 55,0 0 17,-8 5-1543,-5 3-666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3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449 132 824,'0'0'799,"0"0"-403,0 0-172,0 0-106,0 0-62,5-4 2831,15-17-2935,-18 20 148,-1-1 0,0 1 0,0-1 1,0 1-1,0-1 0,0 0 0,0 0 1,0 0-1,0 1 0,-1-1 0,1 0 1,-1 0-1,0 0 0,1 0 0,-1 0 1,0 0-1,0 0 0,0 0 0,-1 0 0,1 0 1,0 0-1,-1 0 0,1 0 0,-1 1 1,1-1-1,-1 0 0,0 0 0,0 0 1,-1-2-1,-1 1-67,1-1 1,0 0-1,-1 1 1,1 0-1,-1-1 1,0 1-1,0 0 0,0 0 1,0 1-1,-1-1 1,1 1-1,-1 0 1,-7-4-1,0 4-57,0 1-1,-1 0 1,1 1 0,-1 0-1,1 1 1,-17 3-1,19-3 11,-1 1-1,1 0 1,0 0-1,0 1 1,0 1-1,1-1 1,-1 2-1,1-1 1,0 1-1,0 0 1,0 1-1,1-1 0,0 2 1,0-1-1,0 1 1,1 0-1,0 0 1,0 1-1,1-1 1,0 2-1,0-1 1,1 0-1,0 1 1,1 0-1,0-1 0,0 1 1,1 1-1,0-1 1,0 0-1,0 13 1,2 97-82,2-118 54,1 1 0,-1-1 0,0 0 0,1 1-1,-1-1 1,1 0 0,-1-1 0,1 1 0,-1 0 0,1-1 0,3 1 0,-1 0 41,78 14-11,-50-11 26,50 15-1,-74-17-15,-1 1 0,0 0 0,0 1 0,0 0-1,0 0 1,-1 0 0,1 1 0,-1 0-1,0 1 1,10 10 0,-12-9-59,-1 0 0,0 0 0,-1 1 0,0-1-1,0 1 1,0-1 0,-1 1 0,0 0 0,0 0 0,-1 0 0,0 0 0,-1 0 0,0 0 0,-1 17 0,0-12 77,1-9 17,-1 0 0,0 0-1,0-1 1,0 1 0,0 0 0,-1 0 0,0-1 0,1 1 0,-1-1 0,-1 1 0,1-1-1,0 0 1,-1 0 0,-3 3 0,-46 42 177,41-39-174,-32 26 138,-47 30 1,75-56-95,0 0 0,0-1-1,-1-1 1,0 0 0,0-1-1,-1 0 1,-25 4-1,38-9-49,0-1-1,0 1 0,0-1 0,0 0 0,0 0 0,0-1 0,-1 1 0,1-1 0,0 0 0,0 0 0,0 0 0,0 0 1,1-1-1,-1 1 0,0-1 0,0 0 0,1 0 0,-1-1 0,1 1 0,-5-5 0,2 0 18,0-1-1,1 0 1,0 0-1,0 0 1,1 0-1,0-1 1,-6-16-1,13 29-132,0-1 0,0-1-1,0 1 1,1 0-1,-1-1 1,1 1-1,-1-1 1,1 0 0,6 2-1,44 20-286,-31-15 54,0-1-1,0-2 1,1 0 0,0-1 0,0-1 0,0-2 0,1 0 0,-1-2 0,41-3 0,-45 0-48,0-1 1,0-1 0,-1 0 0,0-2 0,0 0 0,0-1 0,-1 0 0,0-2 0,-1 0 0,0-1 0,0-1 0,14-14 0,-26 21 519,-1 1-1,1-1 1,-1 0 0,0 0-1,0-1 1,-1 1 0,0-1-1,0 0 1,0 0 0,0 0-1,-1 0 1,3-13 0,-2 1 780,-1-1 0,-1 1 0,-2-23 0,1 10-547,0 14 156,0 16-489,1 0-1,-1 0 1,0 0-1,0-1 1,0 1-1,0 0 1,0 0-1,0 0 1,0 0-1,-1-1 0,1 1 1,0 0-1,-1 0 1,1 0-1,0 0 1,-2-2-1,0 2-31,0 0-1,0 0 0,0 1 0,0-1 0,-1 1 0,1-1 0,0 1 0,0 0 1,0 0-1,-1 0 0,-2 1 0,-1-1-20,1 0 1,0 1-1,0 0 0,0 0 1,0 0-1,0 0 0,1 1 1,-1 0-1,0 0 0,1 0 1,-1 1-1,1 0 0,0-1 1,-1 2-1,2-1 0,-1 0 1,0 1-1,1-1 0,-1 1 1,1 0-1,0 1 0,-3 4 1,1 0-50,1 0 0,0 0 1,0 0-1,1 0 0,0 1 0,0-1 1,1 1-1,1 0 0,0 0 1,-1 11-1,3-19 50,-1-1 0,1 1-1,-1 0 1,1-1 0,0 1 0,-1 0 0,1-1 0,0 1-1,0-1 1,0 1 0,1-1 0,-1 1 0,0-1 0,0 0-1,1 0 1,-1 1 0,1-1 0,-1 0 0,1 0 0,-1-1-1,1 1 1,-1 0 0,1 0 0,0-1 0,0 1-1,-1-1 1,1 1 0,0-1 0,0 0 0,2 0 0,64 4 131,-59-4-114,-6 0 2,0 0 1,1 0-1,-1-1 1,0 1-1,0-1 1,0 0-1,0 0 1,1 0-1,-1 0 1,0-1 0,-1 1-1,1-1 1,0 0-1,0 0 1,-1 0-1,1 0 1,-1 0-1,3-3 1,2-4 49,0 0 1,-1-1-1,10-20 1,-13 23-59,0 0-1,1 0 1,0 1 0,0-1 0,0 1 0,1 0 0,0 0 0,0 0 0,10-8 0,-14 14-28,-1-1-1,1 1 1,-1-1 0,1 1 0,-1 0-1,1-1 1,0 1 0,-1 0 0,1-1-1,-1 1 1,1 0 0,0 0 0,-1-1-1,1 1 1,0 0 0,-1 0 0,1 0-1,0 0 1,-1 0 0,1 0 0,0 0-1,-1 0 1,1 0 0,0 1-1,-1-1 1,1 0 0,0 0 0,-1 0-1,1 1 1,0-1 0,-1 0 0,1 1-1,-1-1 1,1 1 0,-1-1 0,1 0-1,-1 1 1,1-1 0,-1 1 0,1-1-1,-1 1 1,0 0 0,1-1 0,-1 1-1,0-1 1,0 1 0,1 0 0,-1-1-1,0 1 1,0 0 0,0 1 0,5 47-624,-4-21 770,0-25-149,0 0 1,0 0-1,1-1 1,-1 1-1,0 0 1,1 0-1,0-1 1,0 1-1,-1-1 1,1 1-1,1-1 0,-1 0 1,0 0-1,1 0 1,-1 0-1,1 0 1,-1-1-1,4 3 1,-1-2-17,1-1 1,-1 1 0,0-1-1,0 0 1,1 0 0,-1 0-1,1-1 1,-1 0 0,10-1-1,0-1 2,0 0 0,-1-2 0,1 0-1,-1 0 1,0-1 0,22-12 0,-34 16 32,8-4-61,-1 0 0,0-1 0,0 0 0,13-12 1,-21 17 99,0 0-1,0 0 1,0 0 0,0 0 0,0 0 0,0 0 0,0 0 0,0-1-1,0 1 1,-1 0 0,1 0 0,0-1 0,-1 1 0,1-1 0,-1 1-1,0-1 1,1 1 0,-1 0 0,0-1 0,0 1 0,0-1 0,0 1-1,0-1 1,0 1 0,-1-1 0,1 1 0,0-1 0,-1 1 0,1-1 0,-1 1-1,1 0 1,-1-1 0,0 1 0,0 0 0,0 0 0,1-1 0,-1 1-1,0 0 1,0 0 0,-1 0 0,0-1 0,1 1-18,1 1-1,-1-1 1,1 0-1,-1 1 1,1-1 0,-1 0-1,1 1 1,0-1 0,0 0-1,-1 0 1,1 1-1,0-1 1,0 0 0,0 0-1,0 0 1,0 1 0,0-1-1,0 0 1,0 0 0,0 0-1,0 1 1,0-1-1,0 0 1,1 0 0,-1 1-1,0-1 1,1 0 0,-1 1-1,0-1 1,1 0 0,-1 1-1,1-1 1,-1 0-1,1 1 1,-1-1 0,1 1-1,0-1 1,-1 1 0,1-1-1,0 1 1,-1-1-1,1 1 1,0 0 0,0-1-1,41-23-382,-30 19 438,-5 1-33,0-1 1,0 1-1,-1-1 1,0 0-1,0-1 1,0 1 0,0-1-1,-1 0 1,0-1-1,0 1 1,-1-1-1,0 0 1,0 0-1,0-1 1,-1 1 0,0-1-1,-1 1 1,0-1-1,0 0 1,0 0-1,-1 0 1,0 0-1,-1 0 1,0 0-1,0-1 1,-1 1 0,0 0-1,0 0 1,-1 0-1,0 1 1,-5-15-1,0 2-64,-8-16 138,13 34-159,1 1 1,0 0-1,0-1 0,-1 1 0,1 0 0,-1 0 1,1 0-1,-1 0 0,0 0 0,1 0 1,-1 1-1,0-1 0,1 1 0,-1-1 1,0 1-1,0-1 0,0 1 0,1 0 1,-1 0-1,-3 0 0,-6 2 35,0 0 0,0 0 0,0 1 0,0 1 1,0 0-1,0 0 0,1 1 0,0 0 0,0 1 0,0 0 0,1 1 0,0 0 0,0 0 0,1 1 0,0 0 0,-10 13 0,16-16-25,-1-1 0,1 1 0,0 0 0,0 0 0,1 1 0,0-1 0,-1 0-1,2 0 1,-1 1 0,1-1 0,-1 0 0,2 11 0,0-4 9,0 1 0,1-1 0,0 0 0,6 19 0,-2-19 32,0 1 0,1-2 0,0 1 0,0-1 0,1 0 1,1 0-1,0-1 0,0 0 0,22 16 0,-12-11 12,1-1 0,1-1 0,0-1 0,40 17 0,-57-27-22,1-1-1,-1 0 1,1 0 0,-1-1-1,1 1 1,0-1 0,-1 0-1,1-1 1,-1 1 0,1-1-1,-1 0 1,1 0 0,-1 0-1,1 0 1,-1-1-1,5-2 1,1-1-526,1-1-1,-1 0 1,-1 0 0,1-1-1,8-8 1,-4 2-1965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4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3 776,'0'0'1212,"0"0"-417,0 0-276,0 0-38,0 0-168,0 0-111,-75-2 2803,71 2-3008,-1 0 1,1 1-1,0-1 1,0 1-1,0 0 1,0 1-1,0-1 1,0 1-1,0-1 1,0 1-1,1 0 1,-1 0-1,1 1 1,-1-1-1,1 1 1,0 0-1,0 0 1,0 0-1,0 0 0,1 0 1,-1 1-1,1-1 1,0 1-1,0 0 1,0 0-1,-2 6 1,-1 3-53,1 1 0,1-1 0,0 1 0,1 0 1,0-1-1,0 25 0,2-30-39,1 0 1,-1 0-1,1 0 0,0-1 1,4 13-1,-5-18 79,1-1-1,-1 0 1,0 0 0,1-1 0,-1 1-1,1 0 1,0 0 0,-1 0-1,1 0 1,0 0 0,-1 0-1,1-1 1,0 1 0,0 0 0,0-1-1,0 1 1,0-1 0,-1 1-1,1-1 1,2 1 0,-1 0 50,-1-1 1,1-1 0,0 1-1,-1 0 1,1 0 0,0-1-1,-1 1 1,1-1 0,-1 1-1,1-1 1,-1 1 0,1-1-1,-1 0 1,1 0 0,-1 0-1,0 0 1,1 0 0,0-2-1,49-46 379,-42 38-409,0 1 1,1 1-1,0 0 0,1 0 1,-1 1-1,2 0 0,-1 1 1,19-9-1,-24 14-29,0 1 1,0-1-1,0 1 0,1 1 1,-1-1-1,0 1 0,1 0 1,-1 1-1,0-1 0,0 1 1,1 1-1,-1-1 0,11 5 1,-14-5-79,0 0 1,0 0 0,0 1-1,0-1 1,0 1 0,0 0-1,-1 0 1,1 0 0,-1 0-1,1 1 1,-1-1 0,0 1-1,0-1 1,0 1 0,0 0-1,0 0 1,0-1 0,-1 1-1,0 1 1,1-1 0,-1 0-1,0 0 1,-1 0 0,1 1-1,0-1 1,-1 4 0,0 5-1074,0-3-962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4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 1632,'0'0'2281,"0"0"-1209,0 0-664,0 0-96,0 0-176,0 0-120,0 0 96,-26 77-112,19-41 72,0 1-64,3-1 32,2 0-40,2-5 16,0 7-16,0-9-416,0-4-496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5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82 176,'0'0'4000,"0"0"-2471,0 0-1070,0 0-24,0 0-23,0 0-180,0 0-230,0 0 0,0 0 0,0-1 0,0 1 1,0 0-1,-1 0 0,1 0 0,0 0 0,0-1 0,0 1 0,0 0 1,0 0-1,-1 0 0,1 0 0,0 0 0,0-1 0,0 1 0,0 0 1,-1 0-1,1 0 0,0 0 0,0 0 0,0 0 0,-1 0 0,1 0 1,0 0-1,0 0 0,0 0 0,-1 0 0,1 0 0,0 0 0,0 0 1,-1 0-1,1 0 0,0 0 0,0 0 0,0 0 0,-1 0 0,1 0 1,0 0-1,0 0 0,0 0 0,0 1 0,-1-1 0,1 0 0,0 0 1,0 0-1,0 0 0,0 0 0,-1 1 0,1-1 0,0 0 0,0 0 1,0 0-1,0 1 0,0 35-42,0-1-1,-3 1 1,-1 0 0,-16 66 0,15-71 158,7-31 185,3-19-102,-2-6-219,0-47-1,-4 50-266,2 0 0,0 0 1,2 0-1,0 1 0,7-23 0,-9 39 275,1 0 0,0 0 1,0 0-1,1 1 0,-1-1 0,1 1 0,0 0 0,0-1 0,1 1 0,-1 1 0,1-1 0,0 0 0,0 1 0,0 0 0,0 0 0,0 0 0,1 0 0,0 1 0,-1 0 0,1 0 0,0 0 0,0 0 0,0 1 0,0 0 0,0 0 0,6 0 0,72-1-63,-82 4-2,1 0 1,0 1 0,-1-1-1,0 0 1,1 1-1,-1 0 1,0-1-1,0 1 1,-1 0 0,1-1-1,0 1 1,-1 0-1,0 0 1,0 0-1,0 3 1,0-1-1718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6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1432,'0'0'1491,"0"0"-392,0 0-169,0 0-57,0 0-162,0 0-189,-7 34 478,2-3-1010,1-1 0,2 1 0,1 0-1,4 45 1,-1 0-3904,-2-73-107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6.7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89 3441,'0'0'808,"0"0"-447,0 0-225,0 0-69,0 0-155,3 34 293,6 4 342,-6-21-451,1 1-1,1-1 0,1 0 0,14 30 1,-18-43-98,0 0 1,1 0-1,0 0 1,0 0 0,0-1-1,0 0 1,0 1-1,1-1 1,-1 0 0,1-1-1,0 1 1,0-1-1,0 0 1,0 0 0,0 0-1,1 0 1,-1 0-1,0-1 1,1 0 0,-1 0-1,1-1 1,0 1-1,8-1 1,-6 0-57,1-1 0,-1 0 0,0 0 0,1-1 0,-1 0 0,0 0 0,0-1 0,0 0 0,0 0 0,0 0 0,-1-1 0,0 0 0,1-1 0,-1 1 0,-1-1 0,1 0 0,-1-1 0,0 1 0,0-1 0,6-11 0,-7 13 155,-1-2 1,0 1-1,-1 0 0,0 0 1,1-1-1,-2 0 1,1 1-1,-1-1 0,1 0 1,-2 0-1,1 1 0,-1-1 1,0 0-1,0 0 0,0 0 1,-1 0-1,0 0 1,0 1-1,0-1 0,-1 0 1,0 1-1,0-1 0,-1 1 1,1 0-1,-1-1 1,-6-7-1,1 3 137,0-1 0,0 2 0,-1-1 1,-1 1-1,1 0 0,-1 1 0,-13-8 0,20 15-261,0-1 0,0 0 0,0 1 0,0 0 0,-1 0 0,1 0 0,0 0 0,-1 0 0,1 1 0,0-1 0,-1 1 0,1 0 0,-1 0 0,1 0 0,-1 1 0,1-1 0,0 1 0,-1 0 0,1 0 0,0 0 0,0 0 0,-1 0-1,1 1 1,0 0 0,0-1 0,1 1 0,-1 0 0,0 1 0,1-1 0,-1 0 0,-2 4 0,-18 18-461,2 0 0,-33 51-1,46-62 78,1 0-1,0 0 0,1 0 1,1 1-1,0 0 1,1 0-1,0 0 1,-3 23-1,7-14-1326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17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18 3529,'0'0'1061,"0"0"-497,0 0-241,0 0 53,0 0-74,0 0-137,0-1-134,0 0 1,0 0-1,-1 0 1,1 0-1,0 0 1,0 0-1,0 0 1,-1 1-1,1-1 0,-1 0 1,1 0-1,0 0 1,-1 0-1,1 1 1,-1-1-1,0 0 1,1 1-1,-2-2 0,-5 2 42,-1 1 0,1 0 0,0 0 0,0 1-1,0 0 1,0 0 0,1 1 0,-1 0 0,0 0-1,1 0 1,0 1 0,-11 9 0,14-11-99,0 0 1,0 1-1,0-1 1,1 1 0,-1 0-1,1 0 1,-1 0-1,1 0 1,0 1 0,0-1-1,1 0 1,-1 1-1,1-1 1,0 1-1,0 0 1,0-1 0,0 1-1,0 0 1,1 0-1,0 0 1,0-1 0,0 1-1,0 0 1,0 0-1,1 0 1,1 5 0,0-6-14,0 0 0,0 0 1,0 1-1,0-2 1,0 1-1,0 0 1,1 0-1,0-1 0,-1 1 1,1-1-1,0 0 1,0 0-1,7 3 1,51 24-458,-40-21 246,18 9 23,53 24 32,-86-37 186,0-1 1,0 1-1,0 0 1,0 0-1,-1 1 0,0 0 1,0 0-1,0 0 1,0 0-1,7 12 1,-11-15 68,-1-1 1,1 0-1,0 1 0,-1-1 1,1 1-1,-1-1 0,1 1 1,-1-1-1,0 1 0,0-1 1,1 1-1,-1-1 1,0 1-1,0-1 0,-1 1 1,1-1-1,0 1 0,0-1 1,-1 1-1,1-1 0,-1 1 1,1-1-1,-1 1 1,0-1-1,0 0 0,-1 3 1,0-2 42,-1 1 0,0-1 1,0 0-1,0 0 1,0 0-1,0 0 1,0-1-1,0 1 0,-1-1 1,1 0-1,-5 2 1,-3-1 173,0 0 1,1 0-1,-1-1 1,0 0 0,0-1-1,0 0 1,-13-2 0,23 2-253,-1-1 0,0 0 0,0 1 0,1-1 0,-1 0 0,1 0 0,-1 0 0,0 0 1,1-1-1,0 1 0,-1 0 0,-1-3 0,-1-5-4047,4 9 163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2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35 180 1216,'0'0'1359,"0"0"-288,0 0-339,0 0-242,0 0-34,1-7 7,1 1-385,-1 0 0,1 0 1,1 0-1,-1 0 0,1 1 1,0-1-1,0 1 0,1 0 1,-1 0-1,1 0 0,0 0 1,1 1-1,-1 0 0,11-8 0,116-75-468,-129 111 1013,-9-2-590,0 1 0,-1-2 0,-1 1 0,-19 31 0,-56 79 519,66-104-533,-2-1 85,13-19-58,1 0 1,0 1 0,1-1-1,0 1 1,0 0 0,-7 18-1,13-26-40,-1-1 0,1 1 0,-1-1 0,0 1 0,1-1 0,-1 1-1,1-1 1,0 0 0,-1 1 0,1-1 0,-1 0 0,1 0 0,-1 1-1,1-1 1,0 0 0,-1 0 0,1 0 0,-1 0 0,1 0 0,0 0-1,-1 0 1,1 0 0,0 0 0,-1 0 0,1 0 0,-1 0 0,1 0-1,0 0 1,-1 0 0,1-1 0,-1 1 0,1 0 0,0-1 0,-1 1-1,2-1 1,25-7 90,-11 1-40,0 1-1,1 1 0,0 1 1,19-3-1,-28 7-197,1-1 0,-1 1 0,1 1-1,-1 0 1,1 0 0,-1 0 0,0 1 0,1 1 0,-1-1-1,11 6 1,37 17-4412,-47-23 3024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08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0 3993,'0'0'1664,"0"0"-360,0 0-447,0 0 31,0 0-80,0 0 40,0 0-432,-58 19-288,42-13-56,9-4-24,4 0-96,3-2-360,0 7-480,0-3-1120,7 2-449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2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59 1400,'0'0'1061,"0"0"5,0 0-93,0 0-284,0 0-202,0 0-163,0-10-107,0-39 569,-12 100-1078,5 32 647,4 128 0,5-114-1060,-12-95-1581,6-2 601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3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1200,'0'0'744,"0"0"-456,0 0 249,0 0 87,0 0 104,0 0-232,0 0 120,60 4 48,-60-4 216,0 2-311,0 0-569,-4 0-296,-8 2-425,0 1-663,8-5-1457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3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53 3937,'0'0'768,"0"0"-504,0 0-337,0 0-43,2 11 1861,4-17-1820,1 0 0,0 1-1,1 0 1,-1 0 0,1 0-1,0 1 1,1 0 0,-1 1-1,1 0 1,-1 0 0,10-2-1,-5 2 26,1 1-1,-1 0 0,0 0 0,1 2 1,-1 0-1,0 0 0,15 3 1,-25-2 47,0 0 0,0 0 1,-1 0-1,1 1 1,0-1-1,-1 1 0,1 0 1,-1 0-1,0 0 0,1 0 1,-1 0-1,0 0 0,0 1 1,-1-1-1,1 1 1,0-1-1,-1 1 0,0 0 1,1 0-1,-1 0 0,0-1 1,0 1-1,-1 0 0,1 0 1,0 5-1,2 10 198,-1 1 0,0 34 0,-2-49-142,-1 6-9,1 0 0,-2 0 0,1 0 0,-1-1-1,-1 1 1,0-1 0,0 1 0,-1-1 0,0 0 0,0 0-1,-10 13 1,5-9-19,-1 0 0,-1-1-1,0 0 1,-1-1 0,0 0 0,-24 16-1,18-15 13,-1-1 0,0 0-1,0-2 1,-1 0-1,-1-2 1,1 0-1,-1-1 1,-1-1 0,1-1-1,-44 3 1,65-7-32,0-1-1,-1 1 1,1 0 0,0 0 0,-1-1 0,1 1 0,0 0-1,-1 0 1,1-1 0,0 1 0,-1 0 0,1-1-1,0 1 1,0-1 0,0 1 0,-1 0 0,1-1 0,0 1-1,0 0 1,0-1 0,0 1 0,0-1 0,0 1 0,0-1-1,0 1 1,0 0 0,0-1 0,0 1 0,0-1-1,0 1 1,0-1 0,0 1 0,0 0 0,0-1 0,0 1-1,1-1 1,-1 1 0,0 0 0,0-1 0,1 1-1,-1 0 1,0-1 0,0 1 0,1-1 0,10-18-70,-2 12 64,0 0 1,0 1-1,0 0 1,1 1-1,0 0 1,0 0-1,0 1 1,0 1-1,1-1 1,-1 2-1,22-4 1,7 3-57,-1 1 0,44 5 0,-47-1-201,0-2 0,49-5 0,-74 3 103,31-8 8,-40 10 109,0-1 1,0 1-1,0-1 0,1 0 1,-1 0-1,0 0 0,0 0 1,0 0-1,-1 0 0,1 0 1,0 0-1,0 0 0,0 0 1,-1 0-1,1 0 0,0-1 0,-1 1 1,1 0-1,-1-1 0,0 1 1,1 0-1,-1-1 0,0 1 1,0 0-1,0-3 0,0-6-1319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4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3329,'0'0'72,"0"0"-72,0 0-288,0 0 88,0 0-136,0 0-33,0 0-319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4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1424,'56'-4'1094,"-45"3"-30,-12 3 885,-3-7-3514,5 5 4316,-13-1-3876,7 1-954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5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43 2697,'0'0'630,"0"0"-404,0 0-157,0 0 54,0 0 200,0 0 42,0 0-24,0 0 150,0 0 113,0 0 38,0 0-122,0 0-151,0 0-117,0 0-97,10 0-83,30-5-255,38-10 0,-48 8 109,1 1 0,60-3 0,-90 9 59,0 0 0,-1 0 0,1 0 0,0 0 0,0 0 0,-1 0 0,1 0 0,0 0 0,-1 0 0,1 1 0,0-1 0,-1 0 0,1 0 0,-1 1 0,1-1 0,0 0 0,-1 1 0,1-1 0,-1 1 0,1-1 0,-1 1 0,1-1 0,-1 1 0,0-1 0,1 1 0,-1-1 0,1 1 0,-1 0 0,0 0 0,2 22 383,-2-21-353,-1 1 1,1-1-1,0 0 1,0 1-1,0-1 1,1 1-1,-1-1 1,1 0-1,-1 1 1,1-1-1,0 0 1,-1 0-1,3 4 1,1-2-58,-1 0 1,0 0-1,0 1 0,-1-1 1,1 1-1,-1-1 1,0 1-1,0 0 1,-1 0-1,1 0 1,-1 0-1,1 9 1,-3-11 10,1 0 0,0 0 0,-1 0 0,1-1 0,-1 1 0,0 0 0,0 0 0,0-1 0,-1 1 0,1 0 0,-1-1 0,1 1 0,-1-1 0,0 0 0,0 0 0,0 1 0,0-1 0,0 0 0,0-1 0,0 1 1,-1 0-1,1-1 0,-5 3 0,-46 20 163,26-13 145,21-7-56,10-4 66,41-15-331,-38 12-113,-1 1-1,1-1 0,0 1 1,0 0-1,0 1 1,12-2-1,-18 3-90,2 34 294,1-15 109,-1-1 1,0 1-1,-2 0 1,0 0-1,-1 0 1,-1 0-1,-3 19 1,2-32-128,0 1 1,0 0-1,-1-1 1,0 0-1,-1 0 0,1 0 1,-1 0-1,0 0 1,-1-1-1,1 0 1,-1 0-1,0 0 1,0 0-1,-1-1 1,-9 7-1,-2 0 30,-1 0 0,1-2 0,-2 0 0,-23 9 0,26-14 181,0 0-1,-1 0 0,1-2 0,-1 0 1,-31-1-1,47-1-221,0 0 0,0 0 0,0 0-1,0 0 1,0 0 0,0 0 0,0 0 0,0-1 0,0 1-1,0 0 1,0-1 0,0 1 0,0 0 0,1-1 0,-1 1 0,0-1-1,0 0 1,0 1 0,0-1 0,1 0 0,-1 1 0,0-1 0,1 0-1,-1 0 1,1 0 0,-2-1 0,-2-26 71,4 25-76,0 0 1,0 1-1,0-1 1,0 0-1,-1 1 1,1-1-1,-1 0 1,0 1-1,0-1 1,-2-4-1,-40-2 208,36 8-153,6 1-48,-1-1 0,0 1 1,0 0-1,0 0 0,0-1 0,1 1 0,-1-1 1,0 0-1,0 1 0,1-1 0,-1 0 0,0 0 1,1 0-1,-1 0 0,1 0 0,-1-1 0,1 1 1,0 0-1,-2-3 0,9 3-382,-1 0 1,1 0-1,-1 0 0,1 0 1,0 1-1,-1 0 0,9 1 1,-9-1 41,26-1-1721,-6 0-2151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8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438 207 1568,'0'0'1465,"0"0"-525,0 0-192,0 0-69,0 0 17,0 0 16,-7-25 1479,-11 23-2146,0 0 0,-1 1 0,1 1 0,0 1-1,0 1 1,0 0 0,0 1 0,0 1 0,0 1 0,-27 11-1,23-7-39,0 2-1,1 0 1,0 1 0,1 1-1,1 1 1,0 1-1,-28 28 1,46-42-39,0-1 0,0 1 0,0 0 0,0 0 0,0 0 0,0 0 0,0 0 0,1 0 1,-1 0-1,0 0 0,1 1 0,-1-1 0,0 0 0,1 0 0,0 0 0,-1 1 0,1-1 0,0 0 0,0 0 1,-1 1-1,1-1 0,0 0 0,0 1 0,1-1 0,-1 0 0,0 1 0,0-1 0,1 0 0,-1 0 1,0 1-1,1-1 0,-1 0 0,1 0 0,0 0 0,-1 0 0,1 0 0,0 0 0,0 0 0,0 0 0,-1 0 1,1 0-1,0 0 0,0 0 0,1 0 0,-1-1 0,0 1 0,0 0 0,0-1 0,0 1 0,1-1 0,-1 1 1,2-1-1,11 6-17,1-1 0,-1-1 0,27 4 0,-23-5-47,80 19 148,238 63-1175,-328-82 1113,-1-1 0,0 2 1,1-1-1,-1 1 0,0 0 1,0 0-1,-1 1 0,0 0 1,1 0-1,7 10 0,-11-11-35,0-1 0,-1 1 0,1 0 0,-1 0 0,0 1 0,0-1 0,0 0 0,-1 1 0,1-1 0,-1 1 0,0-1 0,-1 1 0,1 0 0,-1-1 0,0 1 0,0 0 0,0-1 0,-1 1 0,-1 6 0,1-7 74,-1 1 0,0-2 0,0 1 0,-1 0-1,1 0 1,-1-1 0,1 1 0,-1-1 0,0 0-1,-1 0 1,1 0 0,0 0 0,-1 0 0,0-1-1,1 0 1,-8 4 0,-70 28 837,76-32-829,-42 12 230,0-2 0,-1-1 0,0-3-1,-1-2 1,-94-1 0,138-5-206,0 0 1,1-1 0,-1 0 0,1 0-1,-1 0 1,1 0 0,-8-4-1,11 4-56,0 1 0,0 0-1,1-1 1,-1 1-1,0-1 1,0 1 0,0-1-1,0 1 1,1-1-1,-1 0 1,0 1 0,1-1-1,-1 0 1,0 0-1,1 0 1,-1 1 0,1-1-1,-1 0 1,1 0-1,0 0 1,-1 0 0,1 0-1,0 0 1,0 0-1,-1 0 1,1 0 0,0 0-1,0 0 1,0 0 0,0 0-1,0 0 1,0 0-1,1 1 1,-1-1 0,0 0-1,0 0 1,1 0-1,-1 0 1,1 0 0,-1 0-1,1 0 1,-1 0-1,1 1 1,-1-1 0,2-1-1,0 1-66,0-1 1,0 1-1,0-1 0,0 1 1,1 0-1,-1 0 0,0 0 0,1 0 1,-1 0-1,1 1 0,-1-1 0,1 1 1,-1 0-1,1-1 0,0 1 1,-1 0-1,1 0 0,-1 1 0,4 0 1,52 9-1126,-24-3 941,0-3 1,0 0-1,1-2 1,39-4-1,-21 2-165,-30-1 92,0-2 0,0 0 0,0-1 1,0-1-1,-1-2 0,0 0 0,35-16 0,-27 8 474,-1-1-1,0-1 1,-2-1-1,46-39 1,-70 55-52,-1 0 1,1 0-1,-1-1 1,1 1 0,-1-1-1,0 0 1,0 0 0,0 0-1,0 0 1,0 0-1,-1 0 1,0 0 0,1-1-1,-1 1 1,0 0 0,-1-1-1,1 1 1,0-5-1,-2 5 0,1 0-1,-1 1 0,0-1 1,0 0-1,0 0 0,0 0 0,-1 1 1,1-1-1,-1 1 0,0-1 0,1 1 1,-1-1-1,0 1 0,-1 0 1,1 0-1,0 0 0,0 0 0,-1 1 1,1-1-1,-1 0 0,-4-1 1,1 0-96,1 0 0,-2 0 0,1 1 0,0 0 0,0 0 0,-1 0 0,1 1 0,-1 0 0,1 0 1,-1 1-1,1 0 0,-1 0 0,0 0 0,1 1 0,-1 0 0,1 0 0,-1 1 0,1 0 0,0 0 1,0 0-1,0 1 0,0 0 0,0 0 0,0 0 0,1 1 0,-1 0 0,-6 7 0,4-4-35,1 0 0,0 0 0,0 1 0,1 0 0,0 0 0,0 1 0,1 0 0,0 0 0,1 0 0,-1 1 0,2-1 0,0 1 0,0 0 0,1 0 0,0 0-1,-1 20 1,3-27 20,0-1 0,1 1 0,-1 0-1,1 0 1,0-1 0,0 1 0,0-1-1,0 1 1,0-1 0,0 1 0,1-1-1,-1 1 1,1-1 0,0 0-1,0 0 1,0 0 0,0 0 0,0 0-1,0-1 1,0 1 0,0 0 0,1-1-1,-1 0 1,1 1 0,-1-1 0,1 0-1,0 0 1,-1-1 0,1 1-1,0-1 1,-1 1 0,5-1 0,10 3-20,0-2-1,0 0 1,32-3 0,-49 2 31,5-1 34,0 1 0,0-1 0,-1 0 0,1 0 1,0 0-1,0-1 0,-1 1 0,1-1 0,-1 0 0,1-1 1,-1 1-1,0-1 0,0 0 0,0 0 0,0 0 0,0 0 1,-1-1-1,0 1 0,1-1 0,-1 0 0,-1 0 0,1 0 1,-1-1-1,1 1 0,-1-1 0,0 1 0,-1-1 1,1 0-1,-1 1 0,0-1 0,1-9 0,-1 10-16,-1 0 1,1 0-1,0 1 0,1-1 0,-1 1 0,1-1 1,-1 1-1,1 0 0,0-1 0,0 1 1,1 0-1,-1 0 0,1 0 0,-1 1 0,1-1 1,0 1-1,0-1 0,0 1 0,0 0 0,1 0 1,6-3-1,-3 2-87,1 1 1,0 0 0,1 0-1,-1 0 1,0 1-1,1 0 1,-1 1 0,16 0-1,-23 1 25,1-1-1,-1 1 1,0 0-1,0-1 1,0 1 0,0 0-1,0 0 1,0 0-1,0 0 1,0 0 0,0 0-1,0 0 1,-1 0-1,1 0 1,0 0-1,-1 0 1,1 1 0,-1-1-1,1 0 1,-1 0-1,0 1 1,1-1-1,-1 0 1,0 1 0,0-1-1,0 0 1,0 1-1,0 1 1,-1 54-333,1-41 472,0-15-127,0-1 0,1 1-1,-1-1 1,0 1 0,1-1 0,-1 1-1,1-1 1,-1 1 0,1-1 0,-1 0-1,1 1 1,-1-1 0,1 0-1,0 1 1,-1-1 0,1 0 0,-1 0-1,1 1 1,0-1 0,-1 0 0,1 0-1,0 0 1,-1 0 0,1 0 0,0 0-1,-1 0 1,2 0 0,25-1-180,-21 1 181,8-2-83,-1 0 0,1 0 1,-1-1-1,0-1 0,0 0 0,0-1 0,0 0 1,-1-1-1,22-14 0,-9 3 40,0-1-1,-1-2 1,29-29-1,-29 23 562,-2-1-1,0 0 1,-2-2-1,-1 0 1,-1-1-1,-2-1 0,23-61 1,-36 84-388,-1 1 1,0-1-1,0 0 1,-1 0-1,0 0 1,-1 0-1,0 0 0,0 0 1,0 0-1,-4-14 1,3 16-81,-1 0 0,0 0-1,-1 1 1,0-1 0,0 1 0,0 0 0,0 0 0,-1 0 0,0 0-1,0 0 1,0 1 0,0 0 0,-1 0 0,-7-6 0,3 4-34,0-1 0,-1 1 0,0 1 0,1 0 0,-2 0 0,1 1 0,-21-6 0,27 10 6,0-1-1,0 1 0,-1-1 1,1 1-1,0 1 0,0-1 1,-1 1-1,1-1 0,0 1 0,0 0 1,0 1-1,0-1 0,0 1 1,0-1-1,0 1 0,1 0 1,-1 1-1,1-1 0,-1 1 0,1-1 1,0 1-1,0 0 0,-4 5 1,-14 21 3,2 0 0,1 2 0,1 0 1,1 1-1,2 0 0,-14 49 0,24-68-31,0-1 0,1 1-1,0 0 1,1 0 0,0 0 0,1 1-1,1-1 1,0 0 0,1 0-1,0 1 1,6 25 0,-4-31 33,0 1 0,1-1 1,0 0-1,0 0 1,1 0-1,-1 0 0,2-1 1,-1 0-1,1 0 0,0 0 1,1-1-1,0 0 1,0 0-1,0-1 0,0 1 1,1-2-1,0 1 1,12 4-1,-5-3-30,0-1 1,0 0 0,1-1-1,0-1 1,0-1-1,0 0 1,24 0-1,-29-2-6,-1-1 0,1 1 0,-1-2 0,0 1 0,1-1 0,-1-1 0,0 0 0,0-1 0,0 0 0,-1 0 0,1-1 0,12-8 0,-18 10-99,-1 0-1,0 0 1,0 0-1,-1-1 1,1 1 0,0-1-1,-1 1 1,0-1-1,0 0 1,0 0 0,0 0-1,-1 0 1,2-7-1,0-6-2182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9.5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1 4017,'0'0'935,"0"0"-442,0 0-303,0 0-54,0 0-40,0 0-67,-9 2-20,-5 2 128,1 0 1,0 1-1,0 1 0,0 0 0,1 0 0,-22 15 1,29-17-119,0 0 1,1 0 0,-1 0 0,1 0 0,0 1 0,0 0 0,0 0 0,1 0-1,0 0 1,0 0 0,0 1 0,0-1 0,1 1 0,0 0 0,0 0-1,1 0 1,0 0 0,0 0 0,-1 10 0,3-13-43,-1-1 0,1 1 0,0-1-1,0 0 1,0 1 0,0-1 0,0 0 0,0 0 0,0 0 0,1 0 0,-1 0 0,1 0-1,0 0 1,-1 0 0,1 0 0,0-1 0,0 1 0,0-1 0,0 1 0,0-1 0,0 0-1,1 0 1,-1 0 0,0 0 0,1 0 0,-1-1 0,1 1 0,-1-1 0,0 1 0,5-1-1,12 3-119,0-1-1,35-1 0,-43-1-30,-10 0 175,0 0-1,0 1 0,1-1 0,-1 0 1,0 0-1,0 0 0,0 0 0,0 0 1,0 0-1,0 0 0,0 0 0,0-1 1,0 1-1,0 0 0,0-1 0,0 1 0,0-1 1,0 1-1,0-1 0,0 1 0,0-1 1,0 0-1,0 1 0,-1-1 0,1 0 1,0 0-1,0 0 0,-1 1 0,1-1 1,0 0-1,-1 0 0,1 0 0,-1 0 1,0 0-1,1 0 0,-1 0 0,0 0 1,1-2-1,11-22 1021,-10 23-988,1 0 0,-1 1 0,1-1 1,-1 1-1,1-1 0,-1 1 0,1 0 0,0 0 0,-1 0 0,1 0 0,0 0 0,0 1 0,0-1 1,0 1-1,-1 0 0,1-1 0,0 2 0,0-1 0,0 0 0,0 0 0,0 1 0,4 1 0,0 0-23,1 0 0,-1 1-1,1 0 1,-1 0-1,0 0 1,12 9-1,17 17-1377,-32-28 217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29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0 2697,'0'0'1440,"0"0"-584,0 0-96,0 0 40,0 0-352,0 0-183,0 0-169,-24 15 32,20 10-128,-3 2 136,2 7-80,1 1-48,-3 1 120,4 1-128,1 1-88,2 6-576,0-13-521,2-5-1407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0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 3793,'0'0'1337,"0"0"-486,0 0-67,0 0-102,0 0-222,0 0-159,0-6-14,0-14-202,0 33-361,1 44 166,3 140 66,9-236 641,-2 10-594,1-43-100,-6 35-561,11-39 0,-15 67 575,1 0 0,0 0 1,1 0-1,0 0 0,1 1 0,0 0 1,0 0-1,0 0 0,10-9 0,-12 14 135,1 1 0,0 0 0,0 0-1,0 0 1,1 0 0,-1 1 0,0-1-1,0 1 1,1 0 0,-1 1 0,1-1-1,-1 1 1,8 0 0,60 4 112,-70-4-200,0 1 1,-1-1-1,1 0 1,0 1-1,-1-1 1,1 1-1,-1 0 1,1-1 0,-1 1-1,1 0 1,-1 0-1,1 0 1,-1 0-1,0 0 1,0 0-1,1 0 1,-1 1 0,0-1-1,0 0 1,0 1-1,0-1 1,0 1-1,-1-1 1,1 1-1,0-1 1,-1 1 0,1 0-1,0 3 1,0 1-196,-1 0 0,0 0 0,0 0 1,0 0-1,0 0 0,-3 11 0,0-6-1090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9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38 176 520,'0'0'563,"0"0"-71,0 0-83,0 0 25,2-20 123,5-61-110,-7 78-407,0 0 0,0 0-1,0 0 1,0 0 0,-1 0-1,0 1 1,1-1 0,-1 0 0,0 0-1,-1 0 1,1 1 0,0-1-1,-1 0 1,1 1 0,-1-1 0,0 1-1,0 0 1,0-1 0,0 1-1,0 0 1,-1 0 0,-2-1 0,-6-11-303,6 182 559,6-165-299,-1 0 1,1 0-1,-1 0 0,1 0 1,0 1-1,0-1 0,1 0 1,-1 0-1,1-1 0,-1 1 1,1 0-1,0 0 1,0-1-1,0 1 0,0-1 1,1 0-1,-1 0 0,0 1 1,1-1-1,0-1 0,-1 1 1,1 0-1,0-1 0,0 1 1,0-1-1,0 0 0,0 0 1,0 0-1,4 0 0,10 3 3,0-1-1,1 0 1,-1-1-1,18-1 0,-17 0-86,0-1-1,-1 0 0,1-1 0,0-1 1,-1-1-1,0 0 0,1-1 1,-1-1-1,-1-1 0,1 0 0,-1-2 1,24-13-1,-17 4-770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09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43 147 312,'0'0'1310,"0"0"-361,0 0-326,0 0-99,0 0-60,0 0-50,0-3 2056,5-11-2945,5 5 345,1 2 0,0-1 0,0 1 0,1 1 0,0 0-1,0 1 1,16-6 0,49-23 117,-72 30 13,-1 3 27,-1-1 0,1 0-1,-1 0 1,0 0 0,0 0 0,0 0 0,0-1 0,-1 1 0,1-1 0,-1 0 0,4-5 0,-5 8-27,0 0 0,0 0 1,0 0-1,-1 1 0,1-1 1,0 0-1,0 0 0,0 1 1,-1-1-1,1 0 0,0 1 0,0-1 1,-1 1-1,1-1 0,0 1 1,-1-1-1,1 1 0,-1 0 0,1-1 1,-1 1-1,1 0 0,0 0 1,5 10 24,1 0 0,-2 1 0,0-1 0,0 1 0,-1 0 0,-1 0 0,0 1 0,0-1 0,-2 1 1,1-1-1,-1 1 0,-1 0 0,-1-1 0,1 1 0,-2-1 0,0 1 0,0-1 0,-2 1 0,1-1 1,-1 0-1,-1 0 0,0-1 0,-1 1 0,0-1 0,-1 0 0,0-1 0,0 0 0,-1 0 0,-1 0 0,1-1 1,-2-1-1,-12 11 0,8-9-52,-1-1 0,0 0 0,-1-1 0,0-1 0,0 0 0,0-1 1,-1-1-1,0-1 0,0 0 0,0-1 0,-27 1 0,123-10 125,-67 3-89,-1 2 0,1-1 0,0 1 0,0 1 0,0 0 0,0 1 0,-1 0 0,1 1 0,0 0 0,-1 1 0,1 0 0,-1 1 0,13 6 0,-16-5-41,1-1-1,-1 1 0,1-2 1,-1 1-1,1-1 1,0 0-1,1-1 1,-1 0-1,0-1 1,1 0-1,-1 0 1,1-1-1,-1 0 1,14-2-1,-17-2 36,0 0 1,0 0-1,-1 0 1,1-1-1,-1 0 1,0 0-1,-1 0 1,1-1-1,-1 0 1,5-8-1,6-6 4,-38 23 352,-42 20-1006,33-12-1129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0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3977,'0'0'1217,"0"0"-615,0 0-439,0 0-73,0 0-30,0 0 110,4 7 83,1 3-152,0 2-1,-1-1 0,0 0 1,0 1-1,-1 0 1,-1 0-1,0 0 1,0 0-1,-1 14 1,-6 122 965,4-126-1035,-1 6-184,0-15-104,1-1 0,0 1-1,3 18 1,16-28-1588,-4-3 439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1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61 4809,'0'0'1623,"0"0"-775,0 0-566,0 0-140,17 2-4,-11 6-124,1 1 1,-2 0-1,1 0 1,-1 0-1,-1 1 0,0 0 1,0 0-1,4 17 1,5 12-9,-11-34-6,0 1 0,1-1 0,-1 0 0,1 0 0,0 0 0,0-1 0,1 1 0,0-1 0,-1 0 0,1 0 0,9 7 0,-11-10 2,0 0 0,0 0 0,0 0 0,0-1 0,0 1 0,0-1 1,1 1-1,-1-1 0,0 1 0,0-1 0,1 0 0,-1 0 0,0 0 0,1-1 1,-1 1-1,0 0 0,0-1 0,1 0 0,-1 1 0,0-1 0,0 0 0,0 0 1,0 0-1,0 0 0,0-1 0,0 1 0,-1 0 0,1-1 0,0 0 0,-1 1 1,3-4-1,3-2-4,-1 1 0,0-1 0,-1 0 0,0-1 0,0 1 0,0-1 0,-1 0 1,-1-1-1,1 1 0,-1 0 0,0-1 0,-1 0 0,0 0 0,-1 1 0,0-1 0,0 0 1,0 0-1,-2-11 0,1 17 2,-1-1 1,0 1-1,0-1 0,0 1 1,0-1-1,0 1 1,0 0-1,-1 0 1,0-1-1,0 1 0,0 0 1,0 0-1,0 1 1,0-1-1,-1 0 1,1 1-1,-1-1 0,0 1 1,0 0-1,0 0 1,0 0-1,0 0 1,0 1-1,-1-1 0,1 1 1,0 0-1,-1 0 1,-4-1-1,-9-2 22,-1 1 0,1 1 0,-1 0-1,-24 1 1,37 2-91,0-1-1,0 1 1,0 0-1,0 0 1,0 1-1,1 0 1,-1 0-1,0 0 1,1 0-1,0 1 1,-1-1 0,1 1-1,0 0 1,0 0-1,0 1 1,1-1-1,-1 1 1,1 0-1,0 0 1,0 0-1,0 0 1,-3 8 0,1-2 13,0 1 1,1-1-1,0 1 1,0-1-1,1 1 1,1 0-1,0 0 1,0 1-1,0 12 1,3-22 58,-1 0 0,0-1-1,0 1 1,1-1 0,-1 1 0,1-1 0,0 1 0,-1-1 0,1 1 0,0-1 0,0 1 0,0-1 0,0 0 0,0 0 0,0 1 0,0-1 0,0 0 0,1 0 0,-1 0 0,0 0 0,1 0 0,-1-1-1,0 1 1,1 0 0,-1-1 0,1 1 0,-1-1 0,1 1 0,0-1 0,-1 0 0,3 1 0,58 3 56,-51-5-35,11 2-215,0-2-1,0-1 1,0 0-1,0-2 1,31-9 0,-3-3-1504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1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214 20 3833,'0'0'1359,"0"0"-400,0 0-82,0 0-261,0 0-273,-3-4-316,1 3-40,1-1 0,-1 1 1,1 0-1,-1 0 1,0-1-1,1 1 0,-1 0 1,0 0-1,0 1 0,0-1 1,0 0-1,0 1 1,0-1-1,0 1 0,0-1 1,0 1-1,0 0 0,0 0 1,0 0-1,0 0 1,0 0-1,-3 1 0,-1 1 20,-1 0-1,1 0 1,0 0-1,0 1 1,0 0-1,0 0 1,-7 5-1,-1 3-2,0 0 0,0 1 0,1 0 0,-23 29 0,34-39-50,1-1 1,-1 2-1,0-1 1,1 0-1,0 0 1,-1 0-1,1 1 1,0-1-1,0 1 1,0-1-1,1 1 1,-1-1-1,0 1 1,1-1-1,0 6 1,0-7 4,1 1 0,0-1 0,0 1 1,0-1-1,0 1 0,0-1 0,0 0 0,1 0 1,-1 1-1,0-1 0,1 0 0,-1 0 1,1 0-1,-1-1 0,1 1 0,-1 0 0,1 0 1,0-1-1,-1 1 0,1-1 0,0 1 1,-1-1-1,4 0 0,14 5 43,173 51-2854,-153-40 934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2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249 32 808,'0'0'1042,"0"0"103,0 0-22,0 0-228,0 0-37,-23 4 19,-3 3-559,13-4-132,0 1 0,0-1 0,-1-1 0,1 0 0,0-1-1,-1-1 1,1 0 0,-18-2 0,-10-14 767,22 1-827,19 15-157,-1-1 1,1 1-1,0-1 0,0 1 0,-1-1 1,1 1-1,0-1 0,0 1 1,0-1-1,-1 1 0,1-1 0,0 1 1,0-1-1,0 1 0,0-1 1,0 1-1,0-1 0,0 1 0,0-1 1,0 1-1,0-1 0,1 0 1,-1 1-1,0-1 0,0 1 0,0-1 1,1 1-1,-1-1 0,0 1 1,0 0-1,1-2 0,16-4-3007,-9 4-1375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7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356 145 1136,'0'0'1214,"0"0"-473,0 0-31,0 0 47,0 0-154,0 0-175,0 0-88,0 0-22,0 0 67,0 0-32,0 0-80,0 0-44,0 0 20,0 0 17,0 0-48,0 0 32,0 0 14,0 0-44,0 0-20,0 0-32,0 0-32,0 0-87,0 0 17,0 0 28,0 0 41,0 0 6,10-40-66,-9 37-80,1-1 0,-1 0 0,1 1 0,0-1 0,0 1 0,1 0 0,-1 0 0,1 0 0,-1 0-1,1 0 1,0 0 0,0 1 0,0-1 0,1 1 0,-1 0 0,0 0 0,6-2 0,67-24-162,-64 24 140,4-1-158,0 1-1,0 1 1,0 0 0,0 1 0,18 0 0,-34 3 150,1-1 0,0 0 1,0 1-1,-1-1 0,1 0 0,0 1 0,-1-1 1,1 1-1,-1 0 0,1-1 0,0 1 1,-1-1-1,0 1 0,1 0 0,-1-1 1,1 1-1,-1 0 0,0 0 0,1-1 0,-1 1 1,0 0-1,0 0 0,0-1 0,1 1 1,-1 0-1,0 0 0,0 0 0,0-1 1,0 1-1,0 0 0,-1 1 0,-2 29-19,-4-14 191,-1 0 0,0-1 0,-1 0 0,-13 19 1,-19 34 169,4 20-42,26-58-172,-29 55 0,34-76-93,0 0 0,-1-1 0,0 0 0,-1 0 0,0 0 0,0-1 0,-1 0 0,0-1 0,-12 8 0,6-6 28,-1-1 0,-1-1 0,0 0 0,1-1 0,-2-1 0,1 0 0,-1-2 0,1 0 0,-1-1 0,0 0 0,0-2 0,-35-3 0,48 3-43,1 0-1,0-1 1,0 1-1,0-1 1,0 0 0,0 0-1,0 0 1,0-1-1,0 1 1,0-1-1,1 0 1,-1 0-1,1-1 1,-1 1-1,1 0 1,0-1 0,0 0-1,0 0 1,0 0-1,1 0 1,-1-1-1,1 1 1,0-1-1,0 1 1,0-1-1,0 0 1,0 0 0,1 1-1,0-1 1,0 0-1,0-1 1,0 1-1,0-7 1,2 9 0,-1 0 1,1 1-1,0-1 0,-1 0 0,1 0 1,0 1-1,0-1 0,0 1 1,0-1-1,1 1 0,-1-1 1,0 1-1,0 0 0,1 0 1,-1-1-1,1 1 0,-1 0 1,1 0-1,0 0 0,-1 1 1,1-1-1,0 0 0,0 1 0,-1-1 1,4 0-1,54-11-46,-57 12 61,50-7-142,0 2 0,1 3 0,0 2 1,78 10-1,-2-1 157,-96-8-63,-1 1 0,1 1 0,34 8-1,-59-7-646,-16-1 410,-13-2-779,9-1-1059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8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77 4785,'0'0'1412,"0"0"-429,0 0-116,0 0-133,0 0-353,-18 0-446,24-1 80,0 0 0,0 0 0,0-1 0,0 0 1,-1 0-1,1-1 0,-1 0 0,7-4 1,19-8 29,-9 6-197,1 2-1,0 0 1,1 2-1,-1 0 1,49-2-1,-71 7 127,1 0-1,0 1 0,0-1 0,0 0 0,-1 1 0,1 0 0,0-1 1,-1 1-1,1 0 0,0 0 0,-1 0 0,1 0 0,-1 0 0,1 0 1,-1 0-1,0 0 0,0 1 0,1-1 0,-1 1 0,0-1 0,0 1 1,0-1-1,0 1 0,-1-1 0,1 1 0,0 0 0,-1-1 0,1 1 1,-1 0-1,1 0 0,-1 0 0,0-1 0,0 1 0,0 0 0,0 0 1,0 0-1,0-1 0,0 1 0,-1 2 0,0 5 35,0 0 0,-1 0 0,1 0 0,-2-1 0,1 1 0,-8 15 0,-5 4 53,-2-1 1,-1-1 0,-2-1-1,-39 42 1,-103 77 111,161-143-177,1 0 0,-1-1 0,1 1 0,-1 0 1,1-1-1,-1 1 0,0-1 0,1 1 0,-1 0 0,0-1 0,1 0 0,-1 1 0,0-1 1,0 1-1,0-1 0,1 0 0,-1 0 0,0 1 0,0-1 0,0 0 0,0 0 0,0 0 1,1 0-1,-1 0 0,0 0 0,0 0 0,0 0 0,0 0 0,0 0 0,1-1 0,-1 1 1,0 0-1,0-1 0,0 1 0,1 0 0,-1-1 0,0 1 0,0-1 0,1 1 0,-1-1 1,0 0-1,1 1 0,-1-1 0,1 0 0,-1 1 0,1-1 0,-1 0 0,1 0 0,-1 1 1,1-1-1,0 0 0,-1 0 0,1 0 0,0 1 0,0-1 0,0 0 0,0 0 0,-1 0 0,1 0 1,0 0-1,1-1 0,-2-2-23,1 0 1,0 0-1,0 0 1,0 1-1,0-1 1,1 0-1,0 0 1,-1 0-1,1 0 1,1 1-1,-1-1 1,1 0-1,1-3 1,2 3 15,-1-1 0,1 1 0,1 0 0,-1 0 0,1 0 0,-1 1 0,1 0 1,0 0-1,0 1 0,0-1 0,0 1 0,1 0 0,8-1 0,-3 1 15,0 1 0,1 0 0,-1 0 0,0 1 0,0 1 0,17 2 0,-18 1 8,-1 0 0,0 0 0,0 1 1,0 0-1,-1 1 0,0 0 1,0 0-1,9 9 0,-15-12-109,-2-2 79,-1-1 0,1 1 0,-1-1 0,1 1 0,0-1 0,-1 1 0,1-1 0,-1 1 0,1-1-1,0 0 1,0 1 0,-1-1 0,1 0 0,0 0 0,0 0 0,-1 1 0,1-1 0,0 0 0,0 0 0,-1 0-1,1 0 1,0 0 0,0-1 0,-1 1 0,1 0 0,0 0 0,0 0 0,0-1 0,11-2-2072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8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3713,'0'0'616,"0"0"-408,0 0 80,0 0 104,0 0-184,0 0 0,0 0 80,11 2 104,-11-2-72,0 0-216,3 0-104,11 4 0,0-2-240,-3-2-872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9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49 3873,'0'0'927,"0"0"-579,0 0-158,0 0-80,0 0 15,0 0 41,-41 0 1194,32 1-1322,0 0 1,0 1 0,0 0-1,0 0 1,0 1-1,0 0 1,1 1-1,-1 0 1,1 0 0,0 1-1,-11 8 1,4-2-54,1 1 1,0 0-1,1 1 1,-23 29 0,33-38 10,0-1 0,0 1 0,0 0 0,1 0 0,0 0 1,0 1-1,0-1 0,0 0 0,1 1 0,0 0 1,0-1-1,0 1 0,0-1 0,1 1 0,-1 0 0,1 0 1,1-1-1,-1 1 0,1 0 0,-1-1 0,1 1 0,1-1 1,-1 1-1,1-1 0,-1 1 0,1-1 0,0 0 0,1 0 1,-1 0-1,1 0 0,0 0 0,0 0 0,0-1 0,0 1 1,1-1-1,-1 0 0,1 0 0,0-1 0,0 1 1,0-1-1,0 1 0,0-1 0,1-1 0,-1 1 0,6 1 1,8 2-78,-1-1 0,0-1 1,1-1-1,-1 0 0,1-1 0,0-1 1,-1 0-1,1-2 0,0 0 1,-1-1-1,0 0 0,0-2 1,0 0-1,0-1 0,0 0 1,-1-2-1,-1 0 0,1 0 1,-1-2-1,-1 0 0,25-21 1,-23 17-18,-1-1 0,27-33 0,-39 44 24,0 0 0,0 0 0,0 0 0,-1-1 0,0 0 0,1 1 0,-2-1 0,1 0 0,-1 0 0,1 0 0,-1 0 0,-1 0 0,1-1 0,-1 1 0,0 0 0,0 0 0,0 0 0,-2-7 0,0 8 63,0 0 0,0 1 0,0-1 0,-1 0-1,0 1 1,0-1 0,0 1 0,0 0-1,0 0 1,-1 0 0,1 0 0,-1 1 0,0-1-1,0 1 1,0 0 0,0 0 0,0 0-1,-8-1 1,-8-4 340,-1 1-1,-31-5 1,17 5-125,-1 2 1,0 1-1,0 2 1,0 2-1,-51 7 1,78-6-185,-1 0 0,1 1 0,0 0 0,0 1 0,0 0 0,0 0 0,1 1 1,0 0-1,-11 9 0,15-11-67,0 1 0,0 0 0,0-1 0,0 2 0,1-1 0,0 0 0,0 1 0,0-1 0,1 1 0,-1 0 0,1 0 0,0 0 0,0 0 0,1 0 0,0 0-1,0 0 1,0 1 0,0 7 0,1-4 30,1 0-1,1 0 1,-1 0-1,1 0 1,1 0-1,0-1 0,0 1 1,1 0-1,-1-1 1,2 0-1,-1 0 1,2 0-1,-1-1 1,1 0-1,0 0 0,0 0 1,0-1-1,1 0 1,0 0-1,1 0 1,-1-1-1,1 0 0,0-1 1,0 0-1,1 0 1,-1 0-1,1-1 1,0-1-1,-1 1 0,1-1 1,0-1-1,1 0 1,-1 0-1,18-1 1,-7-3-147,0-1 0,0-1 0,0 0 1,23-10-1,15-10-1028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39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18 3817,'0'0'1356,"0"0"-344,0 0-27,0 0-184,0 0-402,-3-3-331,-9-8-203,9 8-180,-9 183-626,12-178 903,0 1 1,0-1-1,1 1 0,-1-1 1,1 1-1,-1-1 1,1 0-1,0 1 0,0-1 1,0 0-1,0 1 1,0-1-1,1 0 0,-1 0 1,1 0-1,-1 0 1,1 0-1,0 0 0,-1-1 1,4 3-1,0-1-29,-1 0 1,1-1-1,0 0 0,0 0 0,0 0 0,0 0 0,0-1 1,0 0-1,8 1 0,-1 0-140,1-2 0,0 0 0,-1 0 1,1-1-1,-1-1 0,1 0 0,20-6 0,4-9-926,-6 0-388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7:40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427 260 1280,'0'0'1085,"0"0"-419,0 0 20,3-18 214,1 4-691,-1 0 4,1 0 1,-2 0-1,0 0 1,-1 0-1,0 0 0,-1 0 1,-2-19-1,1 31-211,0-1 0,-1 1 0,1-1 0,-1 1 0,1 0 0,-1 0 0,0 0 0,0 0 0,1 0 0,-2 0 0,1 0 0,0 0 0,0 1 0,0-1 0,-1 1 0,1 0 0,-1 0 0,1-1 0,-1 2 0,0-1 0,1 0 0,-1 0 0,0 1 0,-3-1 0,-12-1-56,1 0 1,-29 2 0,35 0 50,2 0 10,0 0 0,0 1 0,1 0 0,-1 0 0,0 1 0,1 1 0,0-1 0,-1 1 0,1 1 0,-11 5 0,6 0-2,-1 1 0,2 0 0,0 0 0,-21 23 1,12-11-4,10-11-6,-1 1 0,2 0 0,0 0-1,0 1 1,1 0 0,-12 24 0,20-36-2,1 1 0,-1 0-1,1-1 1,-1 1 0,1 0-1,0 0 1,0-1 0,0 1 0,0 0-1,0 0 1,0-1 0,0 1 0,1 0-1,-1 0 1,1-1 0,-1 1-1,1 0 1,-1-1 0,1 1 0,0 0-1,0-1 1,1 2 0,1 0 22,-1 0-1,1 0 1,0 0 0,0-1 0,1 0 0,-1 1 0,1-1-1,-1 0 1,6 2 0,7 2 43,0-1 0,0 0 1,28 3-1,-20-4-105,1-1 1,0-2-1,0 0 0,0-2 1,0 0-1,0-2 0,43-10 1,-51 8 22,-1 0 1,-1-1-1,1-1 1,-1-1-1,0 0 1,0 0-1,-1-2 1,0 0-1,-1 0 1,0-1-1,-1-1 1,15-17-1,-25 27 95,0-1-1,-1 1 1,1-1-1,-1 0 1,1 0-1,-1 1 1,0-1-1,0 0 1,0 0 0,0 0-1,-1 0 1,1 0-1,-1 0 1,1 0-1,-1 0 1,0 0-1,-1 0 1,1 0-1,0-1 1,-1 1-1,0 0 1,1 1-1,-1-1 1,-1 0-1,1 0 1,-3-4-1,4 6 88,0 1-90,0 0-54,0 0-24,0 0-23,0 0-18,0 0 13,0 0 10,0 39-118,-1-33 138,1 1-1,0 0 1,1 0-1,-1 0 1,1 0-1,1 0 1,-1-1 0,1 1-1,0-1 1,1 1-1,-1-1 1,1 0-1,1 1 1,-1-2-1,1 1 1,0 0 0,0-1-1,1 0 1,-1 0-1,1 0 1,0 0-1,1-1 1,-1 0 0,1 0-1,12 6 1,-5-4-59,0-2 0,0 1 0,0-2 0,1 0 0,-1 0 0,1-2 0,0 1 1,-1-2-1,1 0 0,0 0 0,0-1 0,0-1 0,-1-1 0,1 0 0,-1 0 0,0-1 0,0-1 1,0 0-1,-1-1 0,1 0 0,15-12 0,-24 15 121,0-1 0,0 0 0,0 0 0,0 0 0,-1 0 0,0 0 0,0-1 0,0 0 0,0 0-1,-1 0 1,0 0 0,0 0 0,0 0 0,-1 0 0,1-1 0,-1 1 0,0 0 0,-1-1 0,0 1 0,0-1 0,0 1 0,0-1 0,-1 1 0,0-1 0,0 1 0,0 0 0,-1-1-1,1 1 1,-1 0 0,-1 0 0,1 0 0,-1 0 0,0 1 0,-4-6 0,-5-4-38,0 2 1,-1 0-1,0 0 0,-1 1 0,-1 1 0,0 0 1,0 1-1,-1 0 0,0 2 0,0 0 0,-1 0 1,0 2-1,0 0 0,0 1 0,0 1 0,-1 0 1,0 1-1,0 1 0,-23 2 0,33 1-98,0-1 1,-1 2-1,1-1 0,0 1 0,0 1 1,0-1-1,1 1 0,-1 1 0,1-1 1,0 1-1,0 0 0,1 1 0,-10 10 1,4-5-121,2 2 1,-1-1-1,1 1 1,1 1-1,1 0 1,-8 16-1,-1 14-508,9-3-834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0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93 141 2961,'0'0'598,"0"0"-514,0 0-234,0 0 11,-5-13 134,-17-41 111,21 51-84,0 1 1,0 0-1,0-1 0,0 1 0,0-1 0,1 1 0,-1-1 0,1 1 0,-1-1 0,1 1 0,0-1 0,0 0 0,1 1 0,-1-1 1,0 1-1,1-1 0,-1 1 0,1-1 0,0 1 0,0-1 0,0 1 0,0 0 0,0-1 0,1 1 0,-1 0 0,4-4 0,-2 2 4,-3 60 747,-34 132-712,19-122-84,4 0-1,-6 115 1,22-180-1048,2-1-242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16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41 744,'0'0'1126,"0"0"-394,0 0-220,0 0-83,0 0-135,8-7 6978,29-18-7528,-33 24 173,1-1 0,0 1 0,0-1 0,0 1 0,0 1 0,0-1 1,0 1-1,0 0 0,1 0 0,-1 0 0,0 1 0,0 0 0,0 0 0,7 2 0,-9-1 70,0-1-1,-1 0 1,1 0-1,-1 1 1,1 0 0,-1-1-1,0 1 1,0 0-1,0 0 1,0 0-1,0 0 1,0 0-1,-1 1 1,1-1-1,-1 1 1,1-1 0,-1 1-1,0-1 1,0 1-1,0 0 1,0-1-1,0 1 1,-1 0-1,0 0 1,1 0 0,-1 0-1,0 3 1,0 1 18,1 12 7,-1 0 0,0 0-1,-1 0 1,-1 1 0,-1-1 0,-1-1-1,-1 1 1,0 0 0,-13 28-1,9-29 48,-1-1 0,-1 0-1,0 0 1,-1-1-1,-22 23 1,27-33-9,0 0-1,0 0 1,0-1 0,0 0-1,-1 0 1,0-1 0,0 0-1,0 0 1,0-1-1,-1 0 1,0-1 0,1 0-1,-1 0 1,-16 1 0,20-2-44,-1-1 0,0 0 0,0 0 1,1-1-1,-1 0 0,0 0 0,1 0 1,-1 0-1,1-1 0,-1 0 0,1 0 1,0-1-1,-9-5 0,11 6-5,0-1 0,0 0-1,0 0 1,0-1 0,1 1-1,-1 0 1,1-1-1,0 0 1,0 1 0,1-1-1,-1 0 1,1 0 0,-1 0-1,1 0 1,1 0 0,-1 0-1,0 0 1,1 0 0,0-1-1,0-3 1,0 6-9,0 1 1,0 0-1,0-1 0,0 1 1,0-1-1,1 1 0,-1 0 1,0-1-1,1 1 0,-1 0 1,1-1-1,-1 1 0,1 0 1,0 0-1,-1-1 0,1 1 1,0 0-1,0 0 0,0 0 1,0 0-1,0 0 0,0 0 1,0 0-1,0 1 1,0-1-1,0 0 0,1 0 1,-1 1-1,0-1 0,0 1 1,1-1-1,-1 1 0,0 0 1,1-1-1,-1 1 0,1 0 1,-1 0-1,0 0 0,1 0 1,-1 0-1,1 0 0,-1 1 1,0-1-1,1 0 0,-1 1 1,0-1-1,1 1 0,0 0 1,11 3-103,0 0 0,-1 2 0,22 11 1,-28-14 100,147 62 61,-45-22-9,-107-42-37,1 0 0,-1-1 0,0 0 0,1 1 1,-1-1-1,1 0 0,-1 1 0,1-1 0,-1 0 0,1 0 0,-1 0 1,0-1-1,1 1 0,-1 0 0,1 0 0,-1-1 0,1 1 0,-1-1 1,0 1-1,1-1 0,-1 0 0,0 1 0,0-1 0,1 0 0,-1 0 1,0 0-1,0 0 0,0 0 0,0 0 0,0 0 0,0 0 1,-1 0-1,1-1 0,0 1 0,1-3 0,10-11-158,-41 32-2951,10-7 729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17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91 3185,'0'0'915,"0"0"-431,0 0-254,0 0-183,-5-15 1573,5 15-1492,0 0 34,0 0-13,0 0 2,0 0-63,0 0-35,35-27 1846,-23 19-1936,0 0 0,0 1 1,20-8-1,-27 13 3,-1 0 1,1 1-1,-1-1 1,1 1-1,0 0 1,0 1-1,-1-1 1,1 1 0,0 0-1,0 0 1,0 0-1,0 0 1,-1 1-1,6 1 1,-7 0 7,0 0-1,0 0 1,-1 0 0,1 0 0,-1 0-1,1 1 1,-1-1 0,0 1 0,0-1-1,0 1 1,0 0 0,-1 0 0,1 0-1,-1 0 1,0 0 0,0 0 0,0 0-1,0 1 1,0-1 0,0 6 0,5 70 37,-6-79-11,-1 10 26,-1 0 0,1 0 0,-1 0 1,-1 0-1,0-1 0,0 1 0,-1-1 0,0 0 1,-1 0-1,0 0 0,0-1 0,-1 0 0,0 0 1,0 0-1,-1 0 0,0-1 0,-11 9 1,8-8 22,0 0 0,0-1-1,0 0 1,-1-1 0,0 0 0,-1-1 0,1 0 0,-1 0 0,0-1 0,0-1 0,0 0 0,0-1 0,-23 2 0,31-8-30,0 1-1,0-1 0,0 0 1,1 0-1,0 0 1,-1-1-1,1 1 0,-3-8 1,11-4-1064,6 18 633,22 28 503,-16-13-138,-5-9 16,1-1-1,0-1 0,1 0 1,-1 0-1,1-2 0,0 1 1,1-2-1,-1 0 0,1-1 0,25 1 1,-23-1-43,19 25-373,-4-21 192,-18-6-2333,-14 0 1010,0 0-380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17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5761,'0'0'1977,"0"0"-1169,0 0-528,0 0-40,0 0-176,0 0-64,0 0-352,14 0-144,-4 0-80,-1 0-753,-4 0-3832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18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59 1816,'0'0'1235,"0"0"-389,0 0-199,0 0-177,0 0-15,0 0 13,-23-10 3260,21 12-3724,1 0 0,-1 0 0,1-1 0,0 1 1,0 0-1,-1 0 0,2 0 0,-1 0 0,0 0 0,0 1 1,1-1-1,-1 0 0,1 0 0,-1 0 0,1 4 0,-2 38-18,2-39 8,1 2 0,0 0-1,1 0 0,-1 0 1,1-1-1,1 1 0,-1 0 0,1-1 1,0 0-1,1 1 0,-1-1 1,1-1-1,0 1 0,8 7 0,-2-1 31,0-1 0,2-1 0,-1 0 0,1 0 0,16 9 0,-21-15-21,1-1-1,-1 0 1,1 0 0,-1-1 0,1 0 0,0-1 0,0 1-1,14 0 1,71-4 88,-41 0-175,-50 1 79,-1 1 0,1-1 0,-1 0 0,1 0 0,0 1 0,-1-1 0,0 0 0,1 0 0,-1 0 0,0 0 0,1-1 0,-1 1 0,0 0 0,0-1 0,0 1 0,0 0 0,0-1 0,0 1 0,-1-1 0,1 1 0,0-1 0,-1 0 0,1 1 0,-1-1 0,0 0 0,1 1 0,-1-1 0,0 0 0,0 0 0,0 1 0,0-3 0,-1-59 234,-2 51-217,0 0-1,-1 1 1,-1 0-1,1 0 1,-2 0 0,1 0-1,-14-18 1,-10-21-5,22 33 25,6 16-49,1-1-1,0 0 1,-1 1 0,0-1 0,1 0 0,-1 1-1,0-1 1,0 0 0,1 1 0,-1 0 0,-1-1-1,1 1 1,0-1 0,0 1 0,0 0 0,-1 0-1,1 0 1,0 0 0,-1 0 0,1 0 0,-1 0-1,0 0 1,1 0 0,-1 1 0,0-1-1,1 1 1,-1-1 0,0 1 0,1 0 0,-1-1-1,0 1 1,-2 0 0,-48-1 77,37-1-78,1 1 1,0 1-1,0 0 0,-1 1 0,1 1 0,0 0 0,0 1 1,0 0-1,0 1 0,-19 8 0,32-9-19,0-1 1,-1 0-1,1 0 0,0 1 1,0-1-1,0 0 0,1 1 1,-1-1-1,0 1 0,1-1 1,0 1-1,-1 0 0,1-1 1,0 1-1,1-1 0,-1 1 1,0-1-1,2 5 0,-2 4-132,1-1 4,0 1 0,1-1 0,0 0-1,0 1 1,1-1 0,0 0 0,1 0-1,5 9 1,44 72-2159,-52-89 2203,21 29-2115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19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60 4065,'0'0'1083,"0"0"-696,0 0-431,0 0-109,0 0 44,0 0 445,0 0 231,-27 13 1095,24-11-1657,0 1 1,1-1 0,-1 1-1,1 0 1,0-1 0,0 1-1,0 1 1,0-1 0,0 0-1,1 0 1,-1 1 0,1-1-1,0 1 1,0-1 0,0 1-1,1-1 1,-1 1 0,1-1-1,0 1 1,0 0 0,0-1-1,0 1 1,1 0 0,-1-1 0,1 1-1,0-1 1,0 1 0,0-1-1,3 5 1,1 2 26,0-2 0,1 1 0,0 0 0,0-1 0,1 0 0,0-1 0,0 0 0,1 0 0,8 7 0,-2-4-16,0-1 0,1 0 0,-1-1 0,2 0 0,-1-1-1,1-1 1,0 0 0,0-2 0,1 0 0,-1 0 0,1-1-1,0-2 1,0 1 0,0-2 0,34-3 0,-49 3-11,0-1 0,0 1 0,0-1 0,0 0 0,0 0 1,0 0-1,0 0 0,0 0 0,0 0 0,0 0 0,0-1 0,0 1 0,-1 0 1,1-1-1,-1 0 0,1 1 0,-1-1 0,1 0 0,-1 0 0,0 0 0,1-3 1,0 1-13,-1-1 0,0 0-1,0 1 1,0-1 0,-1 0 0,1 0 0,-1 1 0,0-1 0,-2-8 0,0-4-99,-2 1-1,0-1 1,-1 1 0,-12-25-1,1-2 108,14 33 93,-1 1 0,0 0-1,-1 0 1,0 0 0,0 1 0,-11-16 0,12 21-129,0 1 1,-1 0-1,1 0 0,-1 0 1,1 0-1,-1 0 0,0 1 1,0-1-1,1 1 0,-1 0 1,0 1-1,0-1 0,-5 0 1,-58-1 115,53 2-101,-27-1 23,17 0 14,-46 3 0,64-2-38,1 1-1,-1 0 0,1 0 0,-1 1 0,1-1 0,0 1 0,0 1 0,0-1 0,0 0 0,0 1 0,0 0 0,1 0 0,-8 7 0,8-5-34,0 0 0,1 0 0,0 0 1,0 0-1,0 1 0,1-1 0,-1 1 0,1 0 0,1 0 0,-1 0 0,0 7 0,-4 67-309,6-77 261,0 0 0,0 0 0,1-1 0,-1 1-1,1 0 1,0 0 0,0-1 0,0 1 0,0 0 0,0-1 0,0 1-1,1-1 1,-1 1 0,1-1 0,0 0 0,0 1 0,0-1 0,2 2-1,1-1-52,-1 1-1,1-1 0,0-1 0,-1 1 0,1-1 1,0 0-1,1 0 0,-1 0 0,8 1 0,-4-1 50,1-1-1,0 0 1,0 0-1,0-1 1,0 0 0,-1-1-1,1 0 1,0-1-1,0 0 1,-1 0-1,13-5 1,74-39-262,-49 23-250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20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313 187 1456,'0'0'1802,"0"0"-740,0 0-574,0 0-72,0 0 19,0 0-61,-8-4-30,1-1-170,4 4-84,1-1-1,0 1 0,-1-1 0,1 1 1,-1 0-1,1-1 0,-1 1 0,0 1 0,0-1 1,1 0-1,-1 1 0,0-1 0,-4 1 0,7 0 26,0 0-168,0 0-58,0 0 59,-8 26-45,3-10 160,0 1 0,1 0 1,1 0-1,0 0 1,1 1-1,1-1 1,1 1-1,2 22 0,-1-36-51,0 0-1,0 0 1,0 0-1,1-1 1,0 1-1,-1 0 1,1-1-1,1 1 1,-1-1-1,0 0 1,1 0-1,0 0 1,0 0-1,0 0 1,0 0-1,0-1 1,0 0-1,1 1 1,-1-1-1,1-1 1,0 1-1,-1 0 1,1-1-1,0 0 1,6 2-1,6 1 6,1-1-1,0-1 1,-1 0-1,33-2 1,-38-1-20,0 0 1,-1-1-1,1-1 0,-1 0 1,0 0-1,1-1 1,-1 0-1,-1-1 0,1 0 1,-1 0-1,0-1 1,12-10-1,-14 11-17,-1-1 0,0 1-1,0-1 1,-1 0 0,1 0 0,-1-1-1,-1 0 1,1 0 0,-1 0 0,0 0 0,-1 0-1,0-1 1,0 0 0,-1 0 0,1 0 0,1-15-1,-5 13 5,1 1-1,-1 0 1,-1 0-1,0 0 1,0 0-1,-1 0 1,0 0-1,-1 0 1,1 1-1,-2 0 1,1-1-1,-11-11 1,-1-2 229,-1 1 0,-1 1 0,-25-21 0,38 37-238,0 1-1,0-1 1,0 1 0,-1 0 0,1 1-1,-1-1 1,0 1 0,0 0 0,0 1-1,0-1 1,0 1 0,0 0 0,0 1-1,0-1 1,0 1 0,-1 0 0,1 1-1,0 0 1,0 0 0,0 0 0,0 1-1,0-1 1,0 1 0,1 1 0,-12 5-1,-4 3 2,0 2 0,0 0-1,1 1 1,1 0-1,-23 24 1,8-4-644,2 2 0,-48 70 0,76-102 564,-36 54-1830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1:08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9987 9765 59 0,'0'0'71'15,"0"0"-33"-15,0 0-4 16,0 0 54-16,0 0 13 16,0 0-13-16,0 0-59 15,0 0-9-15,0 0 3 16,0 0-5-16,0 0-9 15,0 0-8-15,0 0-2 16,0 0 2-16,0 0 8 16,0 0-8-16,0 0 8 15,0 0-9-15,0 0 9 16,0 0 11-16,0 0 3 0,0 0 13 16,0 0-4-16,0 0 14 15,0-2-37-15,0-4 15 16,0 2-23-16,0-3 20 15,0 1-12-15,0-1-8 16,0 0 12-16,0 0-12 16,0 2 18-16,2 0-18 15,-2 0 21-15,0 2-21 16,1 1 7-16,-1-1-8 16,2 0-1-16,-1 0 1 15,-1 2 0-15,2-1-7 16,-2 0 14-16,1 2-10 0,-1-3 12 15,0 3-12-15,0 0 4 16,0 0-2-16,0 0 1 16,0 0-10-16,0 0 8 15,0 0-12-15,0 3 7 16,0 8-2-16,2 7-1 16,-1 8 17-16,1 3-8 15,0 8 1-15,0-4 0 16,-1 2 7-16,1-3-6 15,1-2 0-15,0-2-1 16,-3-2 0-16,3 1 7 16,-3-1-17-16,0-1 16 15,0-1-8-15,0-1 2 0,0 2 0 16,0-3 0 0,-3 2 0-16,0 0 0 0,-2-2 1 15,0 0-2-15,2 2 2 16,0 0-5-16,3-2 11 15,0-3-8-15,0-4 1 16,0-4-2-16,0-3 2 16,0-4 0-16,0-1-6 15,0-1 15-15,0-2-10 16,0 0 8-16,0 0-13 16,0 0 6-16,0 0-9 15,4-3-22-15,2-8-68 16,0-6-185-16</inkml:trace>
  <inkml:trace contextRef="#ctx0" brushRef="#br0" timeOffset="1338.23">9725 9900 348 0,'0'0'19'16,"0"0"-7"-16,0 0 12 16,0 0 15-16,0 0-22 15,0 0 11-15,0 0-28 16,-12-25 22-16,12 25-22 16,0-1 8-16,0-1-7 15,0 1 5-15,0-1 18 16,0-3-8-16,0 2 2 15,0-2 2-15,0 1 30 0,0-1-25 16,0 2 4-16,0-3-29 16,1 3 0-16,2-4 1 15,0 1 9-15,0 1-1 16,2-1-9-16,-1 1 0 16,7-4 6-16,-1 1-18 15,5-1 11-15,0 1 1 16,7-1 0-16,2-1 0 15,4 0 1-15,4-1-1 16,-1 0 0-16,5 0 0 16,-3 0-6-16,-2 3 11 15,-3 2-15-15,-2 3 7 16,-4 0-15-16,-4 3-5 16,0 0 0-16,-5 0 0 15,-1 0-17-15,-1 6 9 0,-4 5-6 16,-1 0 25-16,0 1 24 15,-3 1-13-15,0 1 2 16,-3 0 4-16,3 0-4 16,0 1-1-16,-3 2 0 15,0 2-4-15,-3 3 4 16,-8-1 0-16,-3 0 0 16,-7-2 6-16,6 0 1 15,-4-4-7-15,-1-1 1 16,-4 2 9-16,-4-1-10 15,-5 4 10-15,0-2-8 16,-1 0 2-16,0 0-2 16,8-5 11-16,5-4-13 0,7-3 19 15,5-1-13-15,3-4 8 16,4 0 18-16,-1 0-6 16,3 0 20-16,0 0-32 15,0 0-1-15,0 0-13 16,0-2 0-16,0-3-23 15,3 0 23-15,0-1 6 16,2 2-5-16,-4 0 17 16,1 4-10-16,-2 0 14 15,0 0-21-15,0 0 10 16,1 0-11-16,1 0 0 16,1 0-9-16,5 0 8 15,3 0 1-15,4 0 0 16,1 0-9-16,5 5 18 0,0 1-20 15,3 0 22-15,6 3-10 16,1 0 1-16,2 2 3 16,2-2-4-16,1 3 0 15,2 1-2-15,-2 3 4 16,-4 1-9-16,-3 0-1 16,-7 3 6-16,-1-1 2 15,-6-2 8-15,-6-3-8 16,1-3 0-16,-5-4 6 15,-2 0-7-15,-2-5 1 16,1-1 5-16,-2-1-7 16,0 2 9-16,0-2-6 15,0 0-1-15,0 0 4 16,0 0-4-16,0 0 1 0,0 0-2 16,0 0 7-16,0 0-14 15,0 0 14-15,0 0-14 16,0 0 14-16,0 0-8 15,0 0 2-15,0 0 0 16,0 0 7-16,0 0-8 16,0 0 8-16,0 0-8 15,0 0-2-15,0 0-61 16,0 2-60-16,0 3-117 16,0 0-8-16</inkml:trace>
  <inkml:trace contextRef="#ctx0" brushRef="#br0" timeOffset="3600.13">24887 7915 82 0,'0'0'84'0,"0"0"3"15,0 0-2-15,0 0-17 0,0 0-21 16,0 0-1-16,0 0-31 15,0 0 21-15,0 0-20 16,0 0 4-16,0 0-20 16,0 0 17-16,0 0 9 15,0 0 12-15,0 0-2 16,0 0-19-16,0 0-4 16,0 0-6-16,0 0-14 15,0 0 13-15,0 0-13 16,0 0 4-16,0 0 2 15,-2 5-7-15,-1 6 0 16,-4 5 7-16,-1 7 2 16,-2 3 4-16,-6 6-4 0,0 3-1 15,-3 0 7-15,1 3-4 16,-1-1-3-16,-3 1 0 16,-1 0 0-16,-1 2 1 15,0-1 0-15,-1-1 6 16,3-2-11-16,4-7 14 15,3-3-16-15,6-6 6 16,3-5 0-16,3-4 0 16,1-3 1-16,2-1-2 15,0-2 2-15,0-2-5 16,0-3 14-16,0 2-15 16,0-2 13-16,0 0-3 15,-1 0-4-15,1 0 12 16,0 0-3-16,0 0-10 15,0 0 12-15,0 0-11 0,0 0 7 16,0 0-7-16,0 0 3 16,0 0-3-16,0 0-2 15,0 0 1-15,0 0-25 16,1 0-19-16,7 0-72 16,2-7-133-16</inkml:trace>
  <inkml:trace contextRef="#ctx0" brushRef="#br0" timeOffset="4513.88">24893 7917 33 0,'0'0'64'0,"0"0"9"16,0 0-26-16,0 0 3 0,0 0-31 16,0 0-8-16,0 0-11 15,0-9-1-15,0 9 0 16,0 0-6-16,0-1 7 16,0 1 0-16,0 0 34 15,0-1 24-15,0 1 33 16,0-1-15-16,0-1 4 15,0 1-33-15,0-1-15 16,1 2-9-16,-1 0-22 16,0 0-1-16,0 0-8 15,0 0 7-15,0 0-9 0,0 0 8 16,2 0-6 0,-2 7 7-16,1 5 1 0,-1 2 0 15,2 3-1-15,-2 3 2 16,1 4-8-16,-1 2 16 15,2 1-18-15,-1 4 18 16,-1 2-16-16,0 2 8 16,2 1-1-16,-2 3 8 15,1 0-7-15,-1-3-2 16,3 0 2-16,-2-7-1 16,-1-2 7-16,2-7-14 15,-2-3 16-15,0-6-10 16,0-2 1-16,0-3-1 15,0-4 1-15,0 3 0 16,0-4-1-16,1 2 2 0,-1-1-5 16,0-2 5-16,2 0-1 15,-2 1 0-15,0-1 3 16,0 0 3-16,0 0-6 16,0 0 7-16,0 0-7 15,0 0 12-15,0 0-11 16,0 0-2-16,0 0 6 15,0 0-6-15,0 0 1 16,0 0-1-16,0 0 1 16,0 0-9-16,0 0 8 15,0 0-8-15,0 0 8 16,0 0-16-16,0 0 4 0,0 0-40 16,0 0-25-16,0 0-29 15,0 0-4-15,0 0 53 16,0 2 8-16,0-1-21 15,0-1-83-15</inkml:trace>
  <inkml:trace contextRef="#ctx0" brushRef="#br0" timeOffset="5486.11">24676 8383 10 0,'0'0'15'16,"0"0"19"-16,0 0-5 16,0 0 0-16,0 0-9 15,0 0 11-15,0 0 16 16,2-1 8-16,-2 1 0 16,0 0-16-16,0 0 17 15,0-1-11-15,0 1 18 16,0 0-12-16,1-3-1 15,-1 3-12-15,2 0-9 16,-2-2 4-16,0 2-32 0,0-1 20 16,1 1-20-16,-1-2-2 15,2 0-2-15,-1-1 3 16,2 0 0-16,-1-1 0 16,-1 1 2-16,1 1-1 15,-1 1-2-15,-1-1 9 16,0 2-8-16,3-1 1 15,-3 1 12-15,2-1-12 16,-2 1 14-16,0-2-15 16,1 2 0-16,-1 0 0 15,0 0 1-15,0 0-8 16,2 0 17-16,1 0-6 16,1-2-3-16,7 0 1 15,5-2-2-15,5 1 0 16,3 1 0-16,1-1 0 0,-1 3-1 15,-2 0 2-15,-5 0-2 16,-2 0 1-16,-8 0-6 16,-1 0 6-16,-3 0-1 15,-1 0-9-15,-1 0 9 16,2 0-6-16,3 2 7 16,1-2-2-16,1 1 4 15,0 2-10-15,-1-1 8 16,-3-1-8-16,-1 1 8 15,-1-2 0-15,-1 0 0 16,-1 0 1-16,0 1-2 16,0-1-15-16,0 0 15 15,0 0-9-15,0 2 10 0,0-2 0 16,0 0 16-16,0 0-15 16,-7 2-1-16,1 0-29 15,-4-1-159-15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5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65 536,'0'0'656,"0"0"-253,0 0-50,0 0 73,0-7 194,2-50 2611,-3 65-3193,0 0 0,0 0-1,-1 0 1,0 0 0,0 0-1,-1 0 1,0-1 0,0 1-1,-7 9 1,-50 73 400,42-65-319,-27 48 1,-32 98-53,78-169-85,-1 0 0,1 0 0,0-1 0,-1 1 0,1 0 0,0-1 0,0 1 0,0-1 0,0 1 0,0-1 0,1 1 0,-1-1 0,0 0 0,1 1 0,-1-1 0,1 0 0,-1 0 0,1 0 0,0 0 0,-1-1 0,1 1 0,0 0 0,3 0 1,48 20 23,-34-18-151,0 0 0,-1-2-1,26 0 1,-44 5-4157,0-5 2896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6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10 1040,'0'0'1466,"0"0"-615,0 0-222,0 0-79,0 0 27,0 0-166,1-7 65,0 4-385,-1 5-113,-2 17 88,0 0-1,-1-1 1,-1 0 0,0 1-1,-8 17 1,-13 55 79,20-48-107,2 1-1,1-1 1,3 1 0,8 65-1,-9-108-8,1 10-313,-1-11 261,0 0 0,0 0 1,-1 1-1,1-1 0,0 0 1,0 0-1,0 0 1,0 0-1,0 0 0,0 1 1,0-1-1,0 0 1,0 0-1,-1 0 0,1 0 1,0 0-1,0 0 0,0 0 1,0 0-1,0 0 1,-1 1-1,1-1 0,0 0 1,0 0-1,0 0 1,0 0-1,-1 0 0,1 0 1,0 0-1,0 0 1,0 0-1,0 0 0,-1 0 1,1 0-1,0 0 0,0 0 1,0 0-1,0 0 1,0-1-1,-1 1 0,1 0 1,0 0-1,0 0 1,0 0-1,0 0 0,0 0 1,-1 0-1,1 0 0,0-1 1,0 1-1,0 0 1,0 0-1,0 0 0,0 0 1,0 0-1,0 0 1,0-1-1,-1 1 0,1 0 1,0 0-1,-9-11-2017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6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0 680,'0'0'487,"0"0"-262,0 0-173,0 0 24,0 0 35,0 0 0,8 0 213,31 0 2002,-39 0-4902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1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54 3697,'0'0'972,"0"0"-368,0 0-182,0 0 32,0 0-192,0 0-122,-10-24-274,13 22 115,0-1 0,0 0 0,1 1 0,-1 0 0,1 0 0,0 0 0,0 0 0,-1 1 0,1-1 0,0 1 0,0 0 0,0 0 0,9 0 0,57-3-128,-62 4 95,-3 0 15,-1 0 1,1 0-1,-1 0 1,0 1-1,1-1 1,-1 1-1,1 0 1,-1 1-1,0-1 1,0 1-1,0 0 1,0 0-1,7 4 1,-8-3-2,-1 0 1,0-1 0,0 1 0,0 0 0,0 0 0,0 0 0,0 0 0,-1 0 0,0 0 0,0 1-1,0-1 1,0 1 0,0-1 0,0 0 0,-1 1 0,0-1 0,0 1 0,0 5 0,-1-1 67,0 0 0,0 0 0,-1 0 0,0 0 0,0 0 0,-1-1 0,0 1 0,-1-1 0,1 0 0,-1 0 0,-1 0 0,1 0 0,-1-1 0,-9 10 0,-17 26 86,29-41-86,1 1-1,0-1 0,-1 0 1,1 0-1,-1 0 0,1-1 0,-1 1 1,1 0-1,-1-1 0,0 1 1,1 0-1,-1-1 0,0 0 1,1 1-1,-1-1 0,0 0 0,-2 0 1,-43-1 499,15 0-433,45 0-310,12-2 115,0 1 0,-1 2 1,1 0-1,29 5 1,-47-4 59,0 0 0,0 0 0,-1 1 1,1 0-1,0 0 0,-1 1 1,1-1-1,-1 1 0,0 1 0,0-1 1,0 1-1,0 0 0,-1 1 1,1-1-1,-1 1 0,0 0 0,-1 1 1,1-1-1,-1 1 0,0 0 0,0 0 1,5 12-1,-3 5 19,0 1-1,-2 0 1,-1 0-1,-1 0 1,-1 0-1,-1 0 1,-1 0-1,-4 24 1,4-43 38,0 0 0,0-1 0,-1 1 0,1 0 0,-1-1 0,0 0 1,-1 1-1,1-1 0,-1 0 0,0 0 0,0-1 0,0 1 0,0 0 0,-1-1 0,1 0 0,-1 0 0,0 0 0,0 0 1,0-1-1,0 1 0,-1-1 0,1 0 0,-1-1 0,1 1 0,-1-1 0,1 1 0,-1-1 0,-9 0 0,-10 2 184,1-2 1,0 0-1,-1-2 0,-36-5 0,51 5-128,-13-1 145,1-1 1,0-1 0,-30-10-1,50 14-223,1 0 0,0 0 0,-1 0 0,1 0 0,0 0 0,-1 0 0,1 0 0,0 0 0,-1 0 0,1 0 0,0 0 0,0-1 0,-1 1 0,1 0 0,0 0 0,-1 0 0,1 0 0,0 0 0,0-1 0,-1 1 0,1 0 0,0 0 0,0 0 0,-1-1 0,1 1 0,0 0 0,0 0 0,0-1 0,0 1 0,-1 0 0,1 0 0,0-1 0,0 1 0,0 0 0,0-1 0,0 1 0,0 0 0,0-1 0,0 1 0,0 0 0,0-1 0,15-3-509,25 3-89,-1 5-27,46 9 0,-47-7-511,57 4 0,-53-9-263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7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102 160 3385,'0'0'492,"0"0"-536,0 0-35,0 0 64,0 0 27,10-6 22,29-18-14,-21 10 3186,-2-7-3290,-5 5-3,-6 11 19,4-6-5,1 0 1,1 1 0,15-12-1,-23 20 66,1-1 1,0 1-1,0 0 0,0 0 1,0 1-1,0-1 0,0 1 0,0 0 1,1 0-1,-1 0 0,0 0 1,1 1-1,-1-1 0,0 1 0,8 1 1,-9 0 0,-1 1 0,1-1 0,-1 0 0,0 1 0,1-1 1,-1 1-1,0 0 0,0 0 0,0 0 0,0 0 0,0 0 1,0 0-1,-1 1 0,1-1 0,-1 1 0,0-1 0,1 1 0,-1-1 1,0 1-1,-1 0 0,1-1 0,0 1 0,0 3 0,10 67-28,-10-52 54,1-1-30,-1 0 0,-4 37-1,3-51 13,-1 0 1,-1 1-1,1-1 0,-1 0 0,-1 0 0,1 0 1,-1 0-1,0-1 0,0 1 0,0-1 0,-1 0 1,0 0-1,-5 5 0,-14 12 42,0-2 1,-2-1-1,0-1 0,-1-1 0,-1-2 1,0 0-1,-1-2 0,-1-1 0,-52 15 1,53-23-151,28-4 98,0 0 0,0 0 0,0 0 0,0 0 0,0-1 0,0 1 0,0 0-1,0 0 1,0 0 0,0 0 0,-1 0 0,1-1 0,0 1 0,0 0 0,0 0-1,0 0 1,0 0 0,0-1 0,0 1 0,0 0 0,0 0 0,0 0 0,1 0-1,-1-1 1,0 1 0,0 0 0,0 0 0,0 0 0,0 0 0,0 0 0,0-1-1,0 1 1,0 0 0,0 0 0,0 0 0,1 0 0,-1 0 0,0 0-1,0-1 1,0 1 0,0 0 0,0 0 0,1 0 0,-1 0 0,0 0 0,0 0-1,0 0 1,0 0 0,1 0 0,-1 0 0,0 0 0,0 0 0,0 0 0,0 0-1,1 0 1,-1 0 0,0 0 0,0 0 0,0 0 0,47-21-338,-4 8 336,1 1 0,0 1 0,1 3 0,89-4 1,-133 12-2,-1 0-16,0 0-69,0 29-29,1-24 93,0-1 0,0 0 0,0 0 0,1 1 0,-1-1 0,1 0 0,0 0 0,0 0 0,5 5 0,-7-8-7,0 0 1,1 0-1,-1 0 0,1 0 1,0 0-1,-1 0 0,1 0 0,0 0 1,-1-1-1,1 1 0,0 0 1,0 0-1,0-1 0,0 1 1,-1-1-1,1 1 0,0-1 1,0 1-1,0-1 0,0 1 1,1-1-1,-1 0 0,0 0 1,0 1-1,0-1 0,0 0 1,0 0-1,0 0 0,0 0 1,0 0-1,0 0 0,0-1 1,1 1-1,-1 0 0,0-1 0,0 1 1,0 0-1,0-1 0,0 1 1,0-1-1,-1 0 0,1 1 1,2-2-1,4-9-1915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7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 4921,'0'0'496,"0"0"-496,0 0 0,0 0 8,0 0 40,0 0-48,0 0 0,60-10 0,-60 10-64,0 0-224,-19 16-400,-6 3 440,-1-2-1328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49:58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0 1432,'0'0'1173,"0"0"-535,0 0-151,0 0-20,0 0-114,0 0-162,-4 0-54,-11 0-15,11 0 2,4 0 24,0 0-54,-35 7 553,35-7-647,0 0 0,1 0-1,-1 0 1,0 0 0,0 0 0,0 0-1,0 0 1,1 0 0,-1 0 0,0 0-1,0 0 1,0 0 0,0 0 0,1 1-1,-1-1 1,0 0 0,0 0 0,0 0-1,0 0 1,0 0 0,0 0-1,1 1 1,-1-1 0,0 0 0,0 0-1,0 0 1,0 0 0,0 1 0,0-1-1,0 0 1,0 0 0,0 0 0,0 1-1,0-1 1,0 0 0,0 0 0,0 0-1,0 0 1,0 1 0,0-1-1,0 0 1,0 0 0,0 0 0,0 1-1,0-1 1,0 0 0,0 0 0,-1 0-1,1 0 1,0 0 0,0 1 0,0-1-1,0 0 1,0 0 0,0 0 0,-1 0-1,1 0 1,0 0 0,0 1-1,0-1 1,0 0 0,-1 0 0,1 0-1,0 0 1,0 0 0,-1 0 0,31 4 40,55-4-10,-64 0-100,-18 0 26,0 0 1,0 0 0,-1 0-1,1 1 1,0-1-1,0 1 1,-1 0-1,1 0 1,0 0-1,-1 0 1,1 0-1,-1 0 1,1 0-1,-1 1 1,0 0-1,0-1 1,1 1 0,-1 0-1,0 0 1,-1 0-1,1 0 1,0 0-1,0 1 1,-1-1-1,0 1 1,1-1-1,0 5 1,0-3 11,-1 0 1,0 1-1,-1-1 0,1 0 1,-1 1-1,0-1 0,0 1 1,0-1-1,0 0 0,-1 1 1,0-1-1,0 0 0,0 1 1,0-1-1,-1 0 0,0 0 1,-2 5-1,-4 3 111,0-1-1,-1 0 1,0 0 0,0-1-1,-1 0 1,-1-1 0,1 0-1,-2 0 1,1-1 0,-13 6-1,-11 5 357,-1-2-1,-47 16 0,80-31-394,3-2-232,37 0-1087,-16 0 1301,0 0 0,0 1-1,-1 1 1,1 1-1,36 11 1,-52-12-87,1 0 1,-2 0-1,1 0 0,0 1 0,0 0 1,-1 0-1,1 0 0,-1 0 0,0 1 1,0-1-1,0 1 0,-1 0 0,1 0 1,-1 1-1,0-1 0,0 1 0,-1 0 1,1-1-1,-1 1 0,0 0 1,0 0-1,-1 1 0,1-1 0,-1 0 1,0 1-1,-1-1 0,1 9 0,-2-5 70,0 0 0,0 1-1,-1-1 1,0 0-1,0 0 1,-1 0-1,0 0 1,-1-1-1,0 1 1,0-1 0,-1 0-1,0 0 1,-1-1-1,1 1 1,-2-1-1,-8 9 1,5-7 274,0 0 1,-1 0-1,0-1 1,0 0-1,0-1 1,-1 0-1,0-1 0,-1 0 1,0-1-1,-23 6 1,34-10-202,0 0 0,0 0 0,0-1 1,-1 1-1,1-1 0,0 0 0,0 1 1,-1-1-1,1 0 0,0-1 0,0 1 1,-1 0-1,1-1 0,0 1 0,0-1 0,0 1 1,-1-1-1,1 0 0,0 0 0,0 0 1,-3-2-1,3-1-82,0 1 1,0-1-1,0 0 0,1 0 1,-1 0-1,1 0 0,0 0 1,0 0-1,0 0 0,1-4 0,-1 7-1,1 1-9,0-1 1,-1 0-1,1 1 1,-1-1-1,1 0 0,-1 1 1,1-1-1,-1 1 1,0-1-1,1 1 1,-1-1-1,0 1 1,1-1-1,-1 1 1,0 0-1,1-1 0,-1 1 1,0 0-1,0 0 1,1-1-1,-1 1 1,0 0-1,0 0 1,0 0-1,1 0 1,-1 0-1,0 0 1,0 0-1,0 1 0,1-1 1,-1 0-1,0 0 1,0 0-1,1 1 1,-1-1-1,-1 1 1,0 0-208,-1-1 0,1 1 0,0 0 0,0 0 0,0 0 0,0 0 0,0 0 0,0 1 0,0-1 0,0 1 0,0-1 0,-1 2 0,0 4-3519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0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452 19 3689,'0'0'692,"0"0"-380,0 0-128,0 0 45,0 0 55,0 0-6,-17-19 355,-2 20-607,1 1-1,-1 1 0,1 0 1,0 2-1,0 0 0,0 1 0,-32 15 1,26-9-9,1 1 0,1 1 1,0 1-1,0 1 1,-18 18-1,38-32-38,0-1 0,0 1 1,0-1-1,1 1 0,-1 0 0,1-1 0,-1 1 0,1 0 1,0 0-1,-1 0 0,1 0 0,0 1 0,0-1 1,1 0-1,-1 0 0,0 1 0,1-1 0,-1 0 0,1 0 1,0 1-1,0-1 0,0 4 0,1-3-20,1 1 0,0-1 0,-1 0 0,1 0 0,0 0 0,1-1 0,-1 1 0,0 0 0,1-1 0,-1 1 0,1-1 0,0 0 0,5 3 0,32 20-250,50 24 1,-65-38 171,-1 1-1,-1 1 1,0 1-1,-1 1 1,-1 1-1,0 1 1,29 31-1,-48-47 94,-1 1 0,1 0-1,-1-1 1,0 1 0,0 0-1,0 0 1,0 0 0,0 0-1,0 0 1,0 0 0,-1 0 0,1 0-1,-1 0 1,1 0 0,-1 0-1,0 0 1,0 4 0,0-4 44,-1-1 1,1 0-1,-1 1 1,0-1-1,0 1 1,1-1-1,-1 0 1,0 0-1,0 0 1,0 1-1,0-1 1,0 0 0,0 0-1,-1 0 1,1 0-1,0-1 1,0 1-1,-1 0 1,-1 0-1,-9 4 230,0-2 1,0 1-1,0-2 0,0 1 0,-14-1 1,2 2-17,16-3-242,-193 29 1451,71-22-4432,189-8 910,-27-4 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1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213 432 3369,'0'0'436,"0"0"-141,0 0-3,0 0 96,0 0 28,0 0-24,-2-4-67,1 0-280,-1 1-1,0 0 0,0 0 0,0 1 1,0-1-1,0 0 0,-1 1 0,1-1 1,-1 1-1,0 0 0,0 0 0,0 0 1,0 0-1,0 1 0,0-1 1,0 1-1,0-1 0,-1 1 0,1 0 1,0 1-1,-1-1 0,1 0 0,-1 1 1,1 0-1,-7 0 0,5 0-62,0-1 0,0 1 0,0 0 0,0 0-1,1 1 1,-1-1 0,0 1 0,0 0 0,1 0 0,-1 1 0,0 0-1,1-1 1,0 1 0,-1 1 0,1-1 0,0 1 0,0 0 0,0-1-1,1 2 1,-1-1 0,1 0 0,-1 1 0,1 0 0,0-1 0,1 1-1,-1 1 1,1-1 0,-1 0 0,1 0 0,0 1 0,1-1 0,-2 8-1,1-8-19,1-1-1,0 1 0,0-1 1,0 1-1,1 0 0,0-1 1,-1 1-1,1 0 0,0 0 1,1-1-1,-1 1 0,1 0 1,-1 0-1,1-1 0,1 1 1,-1-1-1,0 1 0,1-1 1,-1 1-1,1-1 0,0 0 1,0 0-1,1 0 0,-1 0 1,0 0-1,5 3 0,-4-3 11,1-1 0,0 1 1,0-1-1,0 0 0,0-1 0,0 1 0,0-1 0,0 1 0,1-1 0,-1 0 0,0-1 0,1 1 0,-1-1 0,1 0 0,-1 0 0,1 0 0,-1-1 0,0 1 0,1-1 0,-1 0 0,0-1 0,8-2 0,-6 0 47,0 1 0,1-1-1,-2-1 1,1 1 0,0-1-1,-1 0 1,0 0 0,0-1-1,-1 1 1,1-1 0,-1 0-1,0 0 1,-1-1 0,6-12-1,2-2 282,-11 21-306,1-1-1,-1 1 0,0 0 0,1-1 0,-1 1 1,0 0-1,1 0 0,-1-1 0,0 1 1,1 0-1,-1 0 0,1 0 0,-1 0 0,1 0 1,-1 0-1,0-1 0,1 1 0,-1 0 0,1 0 1,-1 0-1,1 0 0,-1 0 0,0 1 0,1-1 1,-1 0-1,1 0 0,-1 0 0,0 0 0,1 0 1,-1 1-1,1-1 0,-1 0 0,0 0 0,1 1 1,-1-1-1,0 0 0,1 0 0,-1 1 0,0-1 1,1 0-1,-1 1 0,0-1 0,0 0 0,0 1 1,1-1-1,-1 1 0,0 0 0,13 17 6,-13-17-20,3 2 2,0 0 0,0 1 0,1-1 0,-1 0 0,1-1 0,-1 1 0,1-1 0,0 1 0,0-1 0,0 0 0,0 0 0,0-1 0,1 1 0,-1-1 0,0 0 0,1 0 0,-1-1 0,1 1 0,4-1 0,16 1 43,-1-1 0,31-4 0,-39 2-30,9-1-60,0-2-1,0 0 1,0-2 0,0 0 0,-1-2 0,-1-1 0,1-1 0,28-18-1,-35 19 73,-1-1 0,0-1-1,0 0 1,-2-1-1,1-1 1,-2 0 0,0-1-1,0 0 1,-1-1-1,-1-1 1,12-23 0,-20 31 136,0 0 1,-1 0-1,0 0 1,0-1-1,0 1 1,-2 0-1,1-1 1,-1 1-1,0 0 1,-1-1-1,-2-11 1,2 13-89,-1 1 0,0 0 1,0 0-1,0 0 1,-1 0-1,0 0 0,0 1 1,-1-1-1,0 1 0,0 0 1,0 0-1,-1 0 1,0 1-1,-10-10 0,11 13-49,0-1 0,0 1 0,-1 0 0,1 0 0,-1 1-1,0-1 1,1 1 0,-1 0 0,0 0 0,0 1 0,0 0-1,0-1 1,1 2 0,-1-1 0,0 0 0,0 1 0,0 0-1,1 0 1,-7 2 0,3 0-31,-1 0-1,1 1 1,0 0 0,0 0-1,0 0 1,0 1 0,1 1-1,0-1 1,-9 10 0,4-2 21,0 0 0,1 1 0,1 1 0,0-1 0,2 2 0,-1-1 0,2 1 0,0 1 0,-5 17 0,5-6-43,1 1-1,2 0 1,0 0 0,2 48 0,2-71-1,0 0 1,1 0-1,0-1 1,0 1-1,0-1 0,1 1 1,0-1-1,0 0 1,0 1-1,1-1 0,-1 0 1,1 0-1,0-1 1,1 1-1,6 6 0,-3-4 7,0 0-1,1-1 0,0 0 0,0-1 0,0 1 1,1-2-1,0 1 0,16 5 0,-14-6 0,1 0 0,-1-1 0,1 0-1,0-1 1,0-1 0,0 0 0,0 0 0,0-1 0,0 0-1,0-1 1,0-1 0,0 0 0,0-1 0,-1 0-1,18-7 1,-13 1-294,-1-1 1,0 0-1,-1-1 0,14-13 0,-8 5-569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1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3 264,'0'0'3415,"0"0"-2449,0 0-1015,0 0-606,-12-3-959,12 3 1605,1 1 0,-1-1 0,1 0 0,0 0-1,-1 1 1,1-1 0,-1 0 0,1 0 0,-1 1 0,1-1-1,-1 1 1,1-1 0,-1 1 0,1-1 0,-1 0 0,1 1 0,-1 0-1,0-1 1,1 1 0,-1-1 0,0 1 0,1-1 0,-1 1-1,0 0 1,0-1 0,0 1 0,0-1 0,0 1 0,1 0 0,-1-1-1,0 1 1,0 0 0,0-1 0,-1 1 0,1 0 0,0-1-1,0 1 1,0 0 0,-1 1 40,0-1 1,1 1-1,-1-1 0,0 1 0,0-1 0,0 0 0,0 0 1,0 1-1,0-1 0,0 0 0,0 0 0,0 0 0,-1 0 1,1 0-1,0 0 0,-1-1 0,-1 2 0,-57 18 1047,46-16-845,-1 0 0,1 1 0,0 1 0,0 0 1,-15 9-1,27-13-230,0 0 0,0 0 1,0 1-1,0-1 0,0 0 1,0 1-1,1 0 0,-1-1 1,1 1-1,0 0 0,-1-1 1,1 1-1,1 0 0,-1 0 1,0 0-1,0 5 0,0 54-189,1-42 146,1-17 22,-1 0-1,0 0 1,1 0-1,-1 0 0,1 0 1,0-1-1,0 1 1,0 0-1,1-1 1,-1 1-1,0-1 0,1 1 1,0-1-1,0 0 1,-1 1-1,1-1 1,0 0-1,1 0 0,-1-1 1,0 1-1,1 0 1,-1-1-1,1 1 1,-1-1-1,1 0 0,-1 0 1,1 0-1,0 0 1,0 0-1,0-1 0,-1 1 1,1-1-1,0 0 1,3 0-1,3 1-55,0 0 0,0-1 0,0-1 0,-1 1 0,1-1 0,0-1 0,0 0 0,-1 0 0,1-1 0,9-3 0,-5-1-228,1-1 0,22-16 0,-33 21 382,0 1-1,0 0 1,0-1 0,-1 1-1,1-1 1,-1 0 0,0 0 0,0 0-1,0 0 1,0 0 0,0 0-1,-1 0 1,1-1 0,-1 1-1,0-1 1,0 1 0,0-1-1,0-4 1,2 14-55,0-1-1,0 0 0,1 0 1,0 0-1,0 0 1,0-1-1,0 1 0,8 5 1,-11-9-13,3 3-125,1 0-1,-1-1 1,1 1-1,0-1 0,0 0 1,0 0-1,0-1 1,1 1-1,-1-1 1,1 0-1,-1-1 0,9 2 1,-4-3-1505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2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 1032,'0'0'992,"0"0"-487,0 0-65,0 0 160,0 0-336,0 0 0,0 0 176,0 27-48,0-8-264,0 4-24,-2 2-96,-5 6-8,-5 3 0,1 16-80,4-8-232,2-7-1000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2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14 117 184,'0'0'3375,"0"0"-2133,0 0-705,0 0-55,0 0-185,0 0-114,0-5-95,0-14-23,0 14-47,0 5-36,0 26 0,1-1-79,-1 0 0,-2 0 0,0 0 0,-9 35 1,51-161 773,-37 92-656,3-10-23,1 1-1,0 0 0,1 1 0,12-20 0,-17 33-18,0 0-1,0 0 1,0 0 0,0 0-1,1 1 1,-1-1 0,1 1-1,0 0 1,0 0 0,0 1-1,0-1 1,1 1 0,-1 0-1,1 0 1,-1 0-1,1 1 1,0-1 0,0 1-1,0 0 1,-1 1 0,9-1-1,4 2-34,0 1 0,0 0 0,0 1 0,26 9 0,-9-3-2503,-25-7-183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3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9 696,'0'0'2962,"0"0"-1420,0 0-774,0 0-133,0 0-251,-11-8-1228,13 10 865,0 1-1,1 0 1,-1 0 0,-1 0 0,1 0 0,0 0 0,-1 0 0,1 0 0,-1 0 0,0 1 0,0-1 0,0 0-1,-1 1 1,1 5 0,0-5-20,1 12 31,-1-1-1,0 1 0,-1 0 0,-1-1 1,0 1-1,-1 0 0,-1-1 1,-7 25-1,7-29 23,2-10-127,1 1-1,-1-1 1,1 1-1,-1 0 0,1-1 1,-1 1-1,1-1 1,0 1-1,0 0 0,0-1 1,0 1-1,0 0 1,0-1-1,0 1 0,0 0 1,1-1-1,-1 1 1,1-1-1,-1 1 0,1-1 1,0 1-1,-1-1 1,1 1-1,0-1 0,0 1 1,0-1-1,0 0 1,0 0-1,0 1 0,1-1 1,1 1-1,15 3-1947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04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3409,'0'0'797,"0"0"-525,0 0-402,0 0-178,3 14-26,6 25 797,-3 1 0,2 54-1,-8-90-434,-1 0 0,1 1 0,0-1 0,1 0 0,-1 0 0,1 1-1,0-1 1,0 0 0,0 0 0,1 0 0,2 6 0,-2-8-48,0-1 1,0 1 0,0 0 0,0-1-1,1 0 1,-1 1 0,0-1 0,1 0-1,-1 0 1,1 0 0,-1 0 0,1-1-1,0 1 1,-1-1 0,1 0 0,0 1-1,-1-1 1,1 0 0,5-1 0,0 1-38,0-1 1,1 0 0,-1 0-1,0 0 1,0-1 0,0 0-1,0-1 1,0 0-1,-1 0 1,1 0 0,8-6-1,-13 7 78,1-1-1,-1 1 1,0-1 0,-1 0-1,1 1 1,0-1-1,-1 0 1,1-1 0,-1 1-1,0 0 1,0-1-1,0 1 1,-1-1-1,1 0 1,-1 1 0,0-1-1,0 0 1,0 0-1,0 0 1,-1 0-1,0 0 1,0 0 0,0 0-1,0 0 1,-1-6-1,0 7 37,-1 0-1,1 0 1,-1 0-1,1 0 1,-1 0-1,0 1 0,0-1 1,0 1-1,-1-1 1,1 1-1,0 0 1,-1 0-1,0 0 0,1 0 1,-1 0-1,0 0 1,0 1-1,0-1 1,0 1-1,0 0 1,-5-1-1,-8-3 58,0 1 0,-31-5 1,34 7-134,-56-3 167,66 5-190,0 0 0,0 0 1,1 0-1,-1 1 0,0-1 0,0 1 0,0 0 0,1 0 0,-1 0 0,0 0 0,1 0 0,-1 0 0,1 1 0,-1-1 0,1 1 0,0 0 0,0 0 0,0 0 0,-4 4 0,2 1-41,-1 1-1,2 1 1,-1-1 0,1 0-1,0 1 1,1 0-1,0-1 1,1 1 0,-1 0-1,2 0 1,-1 14-1,1-19 57,1-1-1,-1 1 1,0-1-1,1 1 0,-1-1 1,1 0-1,0 1 1,1-1-1,-1 0 0,0 0 1,1 1-1,0-1 0,-1 0 1,1 0-1,1-1 1,-1 1-1,0 0 0,1-1 1,-1 1-1,1-1 1,0 0-1,-1 0 0,1 0 1,0 0-1,1 0 1,-1-1-1,0 0 0,0 1 1,1-1-1,-1 0 0,6 1 1,6-1-68,-1-1-1,0 0 1,1 0 0,-1-1-1,0-1 1,0-1 0,0 0 0,0 0-1,0-2 1,0 0 0,-1 0-1,13-8 1,20-13-177,81-60 0,-112 75 285,19-15 1086,-25 18-880,0 0-1,1 1 1,0 0 0,0 1 0,1 0-1,0 1 1,15-6 0,-38 16-11,0 1 1,0 1-1,1-1 1,-19 16-1,-6 3-50,31-22-178,-1 0 1,1 1-1,-1 0 1,1 0-1,0 1 0,-6 7 1,10-12-7,1 1 1,-1 0 0,1 0 0,-1-1-1,1 1 1,0 0 0,-1 0-1,1 0 1,0 0 0,0-1-1,0 1 1,-1 0 0,1 0 0,0 0-1,0 0 1,0 0 0,0 0-1,0-1 1,1 1 0,-1 0 0,1 2-1,0-2-2,0 1-1,0-1 1,0 1 0,0-1-1,1 0 1,-1 1-1,0-1 1,1 0-1,-1 0 1,1 0-1,0 0 1,-1 0 0,1 0-1,3 1 1,63 24 27,-26-10 2,48 25 1,-79-35-102,0 0-1,0 1 1,-1 1 0,0-1 0,0 1-1,-1 1 1,0 0 0,-1 0 0,8 12 0,-15-21 127,-1 1 1,0-1-1,1 0 1,-1 1-1,0-1 1,0 0-1,1 1 1,-1-1-1,0 0 1,0 1 0,0-1-1,1 1 1,-1-1-1,0 1 1,0-1-1,0 0 1,0 1-1,0-1 1,0 1-1,0-1 1,0 1 0,0-1-1,0 0 1,0 1-1,0-1 1,0 1-1,0-1 1,0 1-1,-1-1 1,1 0-1,0 1 1,0-1 0,0 1-1,-1-1 1,1 0-1,0 1 1,0-1-1,-1 0 1,1 1-1,0-1 1,-1 0-1,0 1 1,-23 2 823,-32-13 160,39 5-804,4 2 43,1-1-1,-1-1 0,0 0 0,1-1 0,0 0 1,-20-14-1,36 18-4253,3 2 1559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1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42 576,'0'0'196,"0"0"296,0 0 380,0 0-58,0 0-262,0 0-219,-6-6-108,2 3-158,1 0 1,-1 0 0,0 0 0,0 0 0,0 1 0,-1-1 0,1 1 0,-1 0 0,1 1 0,-1-1 0,1 1 0,-1 0 0,0 0 0,0 0 0,1 1 0,-1-1 0,-5 2-1,-21-3 84,23 1-121,0 0 0,0 1 0,0 0 0,0 0-1,0 0 1,0 1 0,0 0 0,0 1 0,0 0 0,1 0 0,-1 1 0,1 0 0,-9 4 0,14-5-26,1 0 0,-1 0 0,0 0 0,1 0 1,-1 1-1,1-1 0,0 1 0,0-1 0,0 1 0,0-1 0,0 1 1,1-1-1,-1 1 0,1 0 0,-1 5 0,1 47 0,1-33 30,-1-13-52,0-1 0,0 1 0,0-1 0,1 1 0,1-1 0,-1 1 0,1-1 0,1 0 0,-1 0 0,1 0 0,1 0 0,0 0 0,0-1 0,0 0 0,1 1 0,0-2 0,0 1 0,1 0 0,0-1 0,11 9 1,-16-14 12,1 0 0,-1 0 0,1 0 0,0-1 0,-1 1 0,1 0 1,-1-1-1,1 1 0,0-1 0,0 1 0,-1-1 0,1 0 0,0 0 0,0 0 1,-1 0-1,1 0 0,0 0 0,0-1 0,-1 1 0,1 0 0,0-1 1,-1 1-1,1-1 0,0 0 0,-1 0 0,1 1 0,-1-1 0,1 0 1,-1 0-1,3-2 0,3-4 44,0 0 0,-1 0 1,0 0-1,8-13 0,-4 6-44,-2 3-23,0 0 0,-1-1 1,0 0-1,-1 0 1,-1 0-1,0-1 1,0 0-1,2-16 0,-7 43 8,0-2 53,0-1-1,0 1 1,1-1 0,1 0-1,3 17 1,-4-25-94,0-1 0,0 1 0,1 0 1,-1-1-1,1 1 0,-1-1 0,1 1 0,0-1 1,0 0-1,0 0 0,0 0 0,0 0 0,0 0 1,1 0-1,-1 0 0,1-1 0,-1 1 0,1-1 1,0 0-1,-1 0 0,1 0 0,0 0 0,0 0 0,0-1 1,5 1-1,16 1-974,0-1-351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12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233 169 3977,'0'0'1079,"0"0"-440,0 0-334,0 0-196,0 0-66,0-7 4272,5-24-4349,6 18-33,1 1 1,0 0-1,0 1 1,2 0-1,-1 1 1,1 0-1,0 2 0,1-1 1,0 2-1,27-11 1,-35 16-15,0 0 1,1 0-1,-1 1 1,0 0-1,1 0 0,-1 1 1,0-1-1,1 2 1,-1-1-1,1 1 1,-1 0-1,0 1 1,8 2-1,-11-3 38,-1 0 0,1 1 1,-1-1-1,0 1 0,0 0 0,0 0 0,0 0 0,0 0 0,0 0 0,0 1 0,-1 0 1,1-1-1,-1 1 0,0 0 0,0 0 0,0 0 0,0 0 0,0 1 0,-1-1 1,1 0-1,-1 1 0,0-1 0,0 1 0,0-1 0,-1 1 0,1 0 0,-1-1 0,0 5 1,0-2 8,-1 1 0,0 0 0,-1 0 1,1-1-1,-1 1 0,-1 0 1,1-1-1,-1 0 0,0 0 0,0 0 1,-1 0-1,0 0 0,0-1 1,0 1-1,-7 5 0,-10 9 113,-1 0-1,-32 22 1,20-16-21,-28 23 51,-82 63-47,123-98 55,0-1-1,-1 0 1,-1-2-1,-47 17 1,69-28-137,0 1 1,0-1-1,0 1 1,0-1 0,0 0-1,0 0 1,-1 1-1,1-1 1,0 0-1,0 0 1,0 0 0,-1 0-1,1-1 1,0 1-1,0 0 1,0 0-1,0-1 1,0 1 0,-1-1-1,1 1 1,0-1-1,0 1 1,0-1-1,0 0 1,0 1 0,0-1-1,1 0 1,-1 0-1,0 0 1,0 0 0,0 0-1,1 0 1,-1 0-1,1 0 1,-1 0-1,1 0 1,-1 0 0,1 0-1,-1-1 1,0-2-40,1 1 1,-1 0-1,1 0 1,0 0-1,0 0 0,0 0 1,1-1-1,-1 1 1,1 0-1,-1 0 1,1 0-1,0 0 1,0 0-1,3-6 1,-2 8 60,0 0 0,-1 0 0,1 0 0,-1 0 0,1 1 0,0-1 0,0 0 0,0 1 0,-1-1 0,1 1 0,0-1 0,0 1 0,0 0 0,0 0 0,0 0 0,0 0 1,0 0-1,-1 1 0,4 0 0,38 8-11,-29-1-12,0 0 1,0 1-1,-1 0 1,0 1-1,16 17 1,-21-19 5,0 0 0,0 0 0,1-1 0,0 0 0,0-1 0,0 0 0,1 0-1,0-1 1,1 0 0,-1-1 0,1 0 0,-1-1 0,20 4 0,-7-5 25,0-1 0,0 0 0,31-5 0,-44 2-3,1 1-1,-1-2 0,0 1 1,0-2-1,0 1 1,0-1-1,-1-1 0,1 0 1,13-9-1,-23 14 10,0 0-1,1 0 0,-1-1 0,0 1 1,0 0-1,0 0 0,0 0 0,1 0 1,-1-1-1,0 1 0,0 0 1,0 0-1,0 0 0,0 0 0,0-1 1,0 1-1,1 0 0,-1 0 1,0-1-1,0 1 0,0 0 0,0 0 1,0 0-1,0-1 0,0 1 0,0 0 1,0 0-1,0-1 0,0 1 1,0 0-1,0 0 0,0-1 0,-1 1 1,1 0-1,0 0 0,0 0 0,0-1 1,0 1-1,0 0 0,0 0 1,0 0-1,-1 0 0,1-1 0,-13-6 844,12 6-969,-1 1 0,1-1 0,0 1 0,-1 0 0,1-1 0,-1 1 0,1 0 1,-1 0-1,1 0 0,-1 0 0,1 0 0,0 0 0,-1 0 0,1 1 0,-1-1 0,1 0 0,-1 1 0,1-1 0,-2 2 0,0 2-1782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12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5313,'0'0'1328,"0"0"-1328,0 0-120,0 0-88,0 0 208,0 0 8,0 0-8,121-17-8,-111 17 0,-8 0-72,-2 0-224,0 0-120,-9 4-776,-5-2-3097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14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173 223 4961,'0'0'1054,"0"0"-494,0 0-192,0 0-248,-1-4-104,-7-13-118,8 17 4,0 0-117,-21 21 20,11-10 324,2-1-1,-1 2 0,1 0 1,1 0-1,0 0 0,1 0 0,0 1 1,-5 17-1,6-10-120,1 1 0,1 0-1,0 0 1,1 38 0,2-57-25,0 1 1,1 0 0,-1 0-1,0-1 1,1 1-1,0 0 1,-1 0-1,1-1 1,0 1-1,1-1 1,-1 1-1,0-1 1,1 1-1,-1-1 1,1 0-1,0 0 1,-1 1-1,5 2 1,-1-2 2,-1 0 0,1 0 1,0 0-1,-1-1 0,1 0 1,0 0-1,0 0 0,0-1 0,8 2 1,7-1 24,0 0 0,0-1 0,0-1 0,26-4 0,-38 3 5,0 0 0,0-1 0,0 0 0,0-1 0,0 1 0,0-1 0,0-1 0,-1 0-1,0 0 1,0 0 0,0-1 0,0 0 0,-1 0 0,0-1 0,0 1 0,0-1 0,-1-1 0,1 1 0,-2-1-1,1 0 1,-1 0 0,0 0 0,0-1 0,-1 0 0,3-9 0,1-6 53,-2 1 1,0 0-1,-1-1 0,-2 0 1,0 0-1,-1 0 0,-2 0 0,-3-24 1,3 38-72,0 1 1,-1-1 0,0 0 0,0 1-1,-1-1 1,-7-15 0,8 21-16,1 1 0,-1-1 0,0 0 1,0 1-1,0-1 0,0 1 0,0 0 1,-1-1-1,1 1 0,-1 0 0,1 1 0,-1-1 1,0 0-1,0 1 0,0-1 0,0 1 1,0 0-1,0 0 0,0 0 0,0 0 1,0 1-1,-5-1 0,-10 1-44,0 1-1,0 1 1,-1 0-1,1 2 1,1 0-1,-1 1 1,1 0-1,0 2 1,0 0-1,0 0 1,-20 15 0,27-17 38,1 1 0,0 0 0,1 1 0,0 0 0,0 0 0,0 1 0,1 0 0,0 0 0,0 1 0,1 0 0,0 0 0,1 0 0,0 1 1,0 0-1,1 0 0,0 0 0,1 0 0,0 1 0,1-1 0,-2 17 0,4-18-2,0 1 0,0-1 0,1 1 0,1-1 0,-1 1 0,1-1 0,1 0 0,0 1 0,0-1 0,1-1 1,7 14-1,-8-17 8,1 0 0,0 0 1,0 0-1,0-1 1,1 1-1,0-1 0,0 0 1,0 0-1,0-1 1,0 0-1,1 1 0,-1-2 1,1 1-1,0-1 1,0 0-1,0 0 0,0 0 1,12 1-1,0-2-54,0 0-1,0-1 0,0-1 0,0-1 0,0-1 1,0 0-1,-1-1 0,1-1 0,23-10 1,15-9-22,76-47 0,-79 41-36,-32 19 79,56-34-126,-70 40 193,0 0 0,-1 0 0,1-1 0,-1 0 0,0 0 1,-1 0-1,0-1 0,6-8 0,-10 14 60,0-1 0,-1 0 0,1 0-1,0 0 1,0 0 0,-1 0 0,1 1 0,-1-1 0,0 0 0,0-1-1,1 1 1,-1 0 0,0 0 0,-1 0 0,1-3 0,-1 4-49,1 0-1,-1 0 1,1 0 0,-1 0-1,1 0 1,-1 1 0,1-1 0,-1 0-1,0 0 1,1 0 0,-1 1 0,0-1-1,1 0 1,-1 1 0,0-1 0,0 1-1,0-1 1,0 1 0,0-1-1,0 1 1,0 0 0,0-1 0,0 1-1,0 0 1,0 0 0,0-1 0,0 1-1,0 0 1,-1 0 0,1 0 20,1 0-87,0 0-106,0 0-42,0 0 38,0 24 123,-10 51 170,7-65-194,1 1 1,0 0 0,0 0 0,1 0 0,1 1 0,0-1 0,0 0 0,3 12 0,-2-21 38,0 0 1,0 1 0,1-1-1,-1 0 1,1 1 0,-1-1-1,1 0 1,0 0 0,0 0-1,0 0 1,0-1 0,0 1-1,0-1 1,0 1 0,1-1-1,-1 0 1,0 1 0,1-1-1,-1 0 1,1-1 0,0 1-1,-1 0 1,1-1-1,3 1 1,11 1 14,-1 0 0,29-1 1,-36-1-14,16 0-50,-1-2 0,0 0 1,0-1-1,43-12 0,-58 12 42,0 0-1,0 0 1,-1-1 0,1 0-1,-1 0 1,0-1-1,0 0 1,-1 0 0,0-1-1,0 0 1,0 0-1,0-1 1,-1 0 0,0 0-1,9-15 1,-13 18 72,0 1-1,0-1 1,-1 0 0,1 1 0,-1-1 0,0 0-1,0 0 1,0 0 0,-1 0 0,1 0-1,-1 0 1,0 0 0,0 0 0,-1 0 0,1 0-1,-1 0 1,0 0 0,-1-5 0,-1 4-16,0-1 0,1 1 0,-2 1 0,1-1 0,0 0 0,-1 1 0,0-1 0,0 1 0,0 0 0,-1 1 0,-6-6 0,-10-3 0,0 1 0,0 0-1,-1 2 1,-44-14 0,47 17-36,-1 1 1,0 0 0,0 2-1,-26-2 1,39 4-5,0 1-1,1 1 1,-1-1 0,1 1 0,-1 0-1,1 0 1,0 1 0,-1 0 0,1 0 0,0 1-1,0 0 1,0 0 0,1 0 0,-1 0-1,1 1 1,-1 0 0,-4 5 0,-22 23-17,-45 46 115,69-69-112,1 0 0,0 0 1,1 1-1,0 0 0,1 0 1,0 0-1,-4 12 0,8-20-11,0 0 1,0 0-1,0 0 0,1 0 0,-1 0 1,1 0-1,0 1 0,-1-1 0,1 0 1,0 0-1,0 0 0,0 0 0,1 0 1,-1 1-1,0-1 0,1 0 0,0 0 1,-1 0-1,1 0 0,0 0 0,0 0 0,0 0 1,0 0-1,0-1 0,1 1 0,-1 0 1,0-1-1,1 1 0,-1-1 0,1 1 1,0-1-1,-1 0 0,1 1 0,3 0 1,4 1 6,-1 0 1,2 0-1,-1-1 1,0 0-1,0-1 1,19 1-1,12 0-6,-1-2-1,1-2 0,-1-1 0,1-2 1,-1-2-1,53-16 0,-63 13 139,0-1-1,-1-1 1,0-2-1,-1-1 1,0-1-1,-2-1 1,0-2-1,42-39 0,19-39 1355,-83 202-1629,-2-97 164,-1 0 1,1 0-1,1 0 1,-1 0-1,1 0 1,1-1-1,-1 1 1,1-1-1,0 1 1,1-1-1,0 0 1,0 0-1,1-1 1,0 1-1,0-1 1,0 0-1,1 0 1,0-1-1,0 0 1,0 0-1,0 0 1,1-1-1,0 0 1,0 0-1,0 0 1,1-1-1,-1 0 1,1-1-1,0 0 1,0 0-1,11 1 1,5 2 15,0-2 0,1-1 0,-1-1 0,0-1 0,1-1 0,-1-1 0,41-8 0,-58 8-9,1 0 0,-2 0 0,1 0 0,0-1 0,0 0 0,-1 0 0,1-1 0,-1 0 0,0 0 0,0 0 1,-1-1-1,1 0 0,-1 0 0,0 0 0,0-1 0,-1 1 0,0-1 0,0 0 0,0-1 0,-1 1 0,0 0 0,0-1 0,0 0 0,-1 0 1,0 0-1,0 0 0,-1 0 0,0 0 0,0-14 0,0 6 28,-1 0 0,-1 0 0,0 0 0,-1 0 0,-1 0-1,0 1 1,-1-1 0,-10-23 0,11 32-48,0 0 0,0 0 0,-1 0 0,0 0-1,-1 1 1,1-1 0,-1 1 0,0 0 0,0 1 0,-1-1-1,1 1 1,-1 0 0,0 1 0,0-1 0,0 1 0,0 0-1,-1 1 1,1-1 0,-1 1 0,0 1 0,-9-2 0,-4 1-38,1 0 1,-1 2 0,1 0 0,-1 1-1,1 1 1,-1 1 0,1 1 0,0 0 0,0 2-1,0 0 1,-34 17 0,15-3-514,1 2-1,1 2 1,0 1 0,-40 38-1,24-15-1558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4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170 98 1096,'0'0'1128,"0"0"-398,0 0-321,0 0-233,0 0-81,1-7-42,0-1 72,1-5-119,-1-2 3294,32-5-3175,-22 14-168,-10 5 52,5-3-68,1 0 1,0 0-1,0 0 1,0 1-1,13-4 1,-17 6 17,0 1 0,0 0 0,0 0 0,0 0 1,0 0-1,0 0 0,0 1 0,0-1 1,0 1-1,0 0 0,0 0 0,0 0 0,0 0 1,-1 0-1,1 1 0,0-1 0,-1 1 0,3 2 1,9 6 21,-1-1 27,0 0 1,-1 1-1,13 13 0,-22-19-58,0-1-1,0 1 1,0 0-1,-1-1 0,0 1 1,1 0-1,-1 1 1,-1-1-1,1 0 0,-1 1 1,1-1-1,-1 1 1,0-1-1,-1 1 0,1 6 1,-1-6 51,0 0 0,-1 0 0,1 1 0,-1-1 0,0 0 0,0 0 0,-1 0 0,0 0 0,0 0 0,0 0 0,0 0 0,-1-1 0,-3 5 0,-2 0 88,1 0-1,-2-1 0,1 0 1,-20 13-1,-20 13 89,-2-3 1,0-2-1,-2-2 0,-98 36 1,146-64-152,14-8 6,-8 8-34,1-1 0,-1 0 1,0 0-1,0 0 0,0 0 0,0 0 1,0-1-1,0 1 0,0-1 0,1-3 0,-3 6-180,0 0-68,0 0-71,0 0 1,0 0-63,0 1 352,0 0-1,0 0 1,0 0 0,0 0-1,1 0 1,-1 0 0,0 0-1,0 0 1,1 0 0,-1 0-1,0 0 1,1 0 0,-1 0-1,1 0 1,0 0 0,-1 0-1,2 1 1,36 20 79,1-1-1,1-2 1,76 25 0,-113-43 21,0 0 0,0-1 1,0 1-1,0-1 0,0 1 1,0-1-1,0 0 0,0 0 0,0 0 1,0-1-1,0 1 0,0-1 1,0 0-1,0 0 0,0 0 1,-1 0-1,1 0 0,0-1 1,0 1-1,-1-1 0,5-3 0,38-17-90,-44 22-50,-1 0-69,0 0 25,7 2-2127,9 2 860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4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4385,'0'0'1168,"0"0"-488,0 0 24,0 0-135,0 0-209,0 0-104,0 0-152,-9 0 0,9 0-56,0 0-48,0 0-152,0 0-160,0 0-705,11 0-695,1 0 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5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9 296 3697,'0'0'827,"0"0"-194,0 0-317,0 0-25,0 0-60,0 0-114,-9-6 1045,10-13-774,1 0 0,1 0 0,6-21 1,5-39-310,-10-11-139,-4 67-390,-4 62 121,-8 82 395,3-41-195,3 1 0,7 131 0,1-209 220,0-18 47,-2 9-491,1 0 1,0 0-1,1 0 1,-1-1 0,1 1-1,4-8 1,9 1-2171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6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210 91 696,'0'0'1514,"0"0"-491,0 0-446,0 0-189,0 0-112,0 0-106,-32 12-18,30-12-111,1 0 1,-1 0-1,1 0 1,0 0-1,-1 0 1,1 0-1,0 0 1,-1-1 0,1 1-1,0 0 1,-1-1-1,1 1 1,0-1-1,-1 0 1,1 1-1,0-1 1,0 0-1,0 0 1,0 0-1,0 0 1,0 0 0,0 0-1,0 0 1,0 0-1,0 0 1,1 0-1,-1 0 1,0-1-1,1 1 1,-1 0-1,1-1 1,-1 1-1,1 0 1,0-1 0,0 1-1,-1 0 1,1-1-1,0 1 1,0 0-1,0-1 1,1 1-1,-1-1 1,0 1-1,0 0 1,1-1-1,-1 1 1,1 0 0,-1-1-1,1 1 1,-1 0-1,1 0 1,0 0-1,0-1 1,0 1-1,-1 0 1,1 0-1,0 0 1,0 0-1,0 1 1,2-2 0,3-3-97,1 0 0,0 0 0,0 1 0,0 0 0,1 0 0,0 1 0,-1 0 0,1 0 0,0 1 0,0 0 1,0 1-1,1-1 0,-1 1 0,0 1 0,0 0 0,10 1 0,-17-1 46,1 1 0,-1 0 0,1 0 0,-1 0 0,0 0 0,1 0 1,-1 0-1,0 0 0,0 0 0,0 0 0,1 1 0,-1-1 0,-1 1 0,1-1 0,0 0 0,0 1 0,0 0 0,-1-1 0,1 1 1,-1-1-1,1 1 0,-1 2 0,9 45-231,-7-36 210,8 40 23,-5-37 0,-1 1-1,-1 0 0,-1 0 1,0 0-1,-2 0 0,1 0 1,-5 33-1,2-45 13,0-1-1,-1 0 0,1 0 1,-1 0-1,1 0 0,-1 0 1,0 0-1,-1-1 0,1 1 0,-1-1 1,1 0-1,-1 0 0,0-1 1,0 1-1,0-1 0,-9 4 1,-4 2 47,-1-1 1,-34 9-1,25-11 14,-1-2-1,1 0 1,-1-1-1,-49-5 1,61-3-102,19-6-85,24-7-69,7 9 208,1 2 0,0 2 1,0 1-1,0 2 0,0 1 0,62 5 0,-87-2-113,-1 1 0,1 0 0,0 0 0,13 6 1,-13-4-79,-1-1 1,1-1-1,-1 1 1,19 1 0,-24-4 132,11 1-13,0-1-1,0 0 0,0-1 1,0 0-1,22-6 0,-35 1 1455,-4 15-3336,2 2-257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8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452 43 808,'0'0'604,"0"0"-5,0 0-69,0 0-33,0 0-208,0 0-15,-37-24 1960,26 20-2217,0 0 0,-1 1 1,0 1-1,1-1 1,-1 2-1,0 0 1,0 0-1,0 1 1,0 1-1,0 0 1,0 0-1,-14 4 0,8 0-15,0 0 0,1 0-1,-1 2 1,1 0 0,1 1-1,-1 1 1,-17 13 0,32-21-18,0 0 0,1 0 1,-1 0-1,1 0 0,-1 0 1,1 1-1,-1-1 0,1 1 1,0-1-1,-1 1 0,1-1 1,0 1-1,0 0 0,0-1 1,1 1-1,-1 0 0,0 0 1,1 0-1,-1 0 0,0 2 1,2-1-31,-1 0 0,1-1-1,0 1 1,0 0 0,0 0 0,0 0 0,0-1 0,1 1 0,-1 0 0,3 2 0,8 17 306,-8-11-239,0 0 0,-1 0 0,0 0 1,-1 1-1,2 20 0,5 25-195,-8-53 147,0-1-1,1 0 1,0 0 0,0 0 0,-1 0-1,2 0 1,-1-1 0,0 1 0,1-1 0,-1 1-1,1-1 1,0 0 0,-1 0 0,1 0-1,0 0 1,0 0 0,1-1 0,-1 0 0,0 1-1,4 0 1,13 4-37,1 0 0,25 2 0,-15-2 4,-6 0 1,69 19-176,-85-22 177,-1 0 0,0 1 1,0-1-1,0 2 0,0-1 0,-1 1 1,0 1-1,10 8 0,-16-14 58,0 1-1,-1 0 0,1 0 1,0-1-1,0 1 1,0 0-1,-1 0 0,1 0 1,0 0-1,-1 0 0,1 0 1,-1 0-1,1 0 1,-1 0-1,0 1 0,1-1 1,-1 0-1,0 0 1,0 0-1,0 0 0,0 1 1,0-1-1,0 0 1,0 0-1,0 0 0,0 0 1,-1 1-1,1-1 1,0 0-1,-1 0 0,1 0 1,-1 0-1,1 0 1,-1 0-1,0 0 0,1 0 1,-1 0-1,0 0 1,0 0-1,1 0 0,-1-1 1,0 1-1,0 0 0,0-1 1,0 1-1,0 0 1,0-1-1,0 1 0,0-1 1,0 0-1,-1 1 1,-1-1-1,-10 6 309,0-2-1,-1 0 1,-22 4 0,18-5-271,-212 55 1593,226-58-1579,0 0 0,-1 0 0,1-1 0,0 1 0,0-1 0,-1 0 0,1-1 0,0 1 0,0-1 0,1 0 0,-1 0 0,0 0 0,0 0 0,1 0 0,-1-1 0,-4-5 0,-52-50-4,54 51-48,4 6-38,0-1 1,1 1-1,-1-1 1,0 0-1,1 0 1,0 1 0,0-1-1,-1 0 1,1 0-1,0 0 1,0-1-1,1 1 1,-1 0-1,0 0 1,1 0-1,-1-4 1,30 3-760,-10 3 353,0 0 0,-1 2 0,1 0-1,-1 1 1,0 1 0,20 6 0,7 6-1604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39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237 467 3025,'0'0'717,"0"0"-159,0 0-133,0 0-80,0 0-66,0 0-92,-18-9-144,-55-29-10,69 35 8,-1 1-1,1 0 1,-1 0 0,0 1 0,0-1 0,1 1-1,-1 0 1,0 0 0,0 1 0,0-1 0,0 1-1,-1 1 1,1-1 0,0 0 0,0 1 0,-8 2-1,8 2-61,0 0-1,0 0 1,1 1-1,0-1 1,-1 1-1,2 0 1,-1 0-1,1 0 0,0 0 1,0 1-1,1-1 1,-3 9-1,4-12-12,1 0 0,-1 0 0,0 1 0,1-1 0,0 0 0,0 1 0,0-1 0,0 0 0,0 1 0,1-1 0,-1 0 0,2 5 0,-1-7-1,0 1 0,0 0 0,0-1 0,0 1 0,0 0 0,0-1 0,0 1 0,0-1 0,1 0 0,-1 1 0,1-1 0,-1 0 0,1 0 0,0 0 0,-1 0 0,3 1 0,5 1-38,0-1 1,1 0-1,-1-1 1,1 0 0,-1 0-1,19-1 1,-22 0 108,46-4-67,-49 4 43,0-1-1,-1 1 0,1-1 0,0 0 0,-1 0 0,1 1 0,-1-2 1,1 1-1,-1 0 0,1 0 0,-1-1 0,0 1 0,0-1 0,1 0 0,-1 0 1,3-3-1,-1-15 1469,-4 20-1478,0-1 0,0 0 0,0 0 0,0 0 0,0 1 0,0-1 0,1 0 0,-1 0 0,0 0 0,0 1 0,1-1 0,-1 0 0,0 1 0,1-1 0,-1 0 0,1 1 0,-1-1 0,1 0 0,-1 1 0,1-1 0,-1 1 0,1-1 0,0 1 0,-1-1 0,1 1 0,0-1 0,-1 1 0,1 0 0,0-1-1,0 1 1,-1 0 0,1 0 0,0 0 0,0-1 0,-1 1 0,3 0 0,2-2-68,1 1-1,-1 0 0,1 0 0,0 0 0,-1 0 1,1 1-1,0 0 0,-1 0 0,11 2 0,-14-2 25,0 1 0,0 0 0,1-1 0,-1 1 0,0 0 0,0 0-1,0 0 1,0 0 0,0 0 0,-1 1 0,1-1 0,0 1 0,0-1-1,-1 1 1,1-1 0,-1 1 0,0 0 0,1 0 0,-1 0 0,0 0-1,0 0 1,0 0 0,0 0 0,0 0 0,-1 0 0,1 3 0,0-3 34,-1-1 0,1 1 0,-1-1 0,1 1 0,-1-1 0,1 0 0,0 1 0,0-1 0,0 0 0,0 1 1,0-1-1,0 0 0,0 0 0,0 0 0,1 0 0,-1 0 0,0 0 0,0 0 0,1 0 0,-1-1 0,3 2 0,1-1 5,0 1-1,0-1 0,0 0 0,0 0 0,0-1 0,10 1 0,2-2-19,1-1 0,-1 0 0,21-7 0,-4 0-446,-2-2-1,1-1 0,-2-2 0,1-1 1,46-31-1,-61 34 492,0 0-1,-1-1 1,0-1-1,-1 0 1,0-1 0,-2-1-1,1 0 1,-2-1-1,0 0 1,14-30 0,-24 42 91,1 0 1,-1 0-1,0 0 1,0-1 0,0 1-1,-1-1 1,0 0-1,0 1 1,-1-1-1,1 0 1,-1 1 0,0-1-1,-1 0 1,1 1-1,-1-1 1,0 0-1,-1 1 1,1-1 0,-1 1-1,0 0 1,-1 0-1,1-1 1,-1 1-1,0 1 1,0-1 0,-1 0-1,1 1 1,-1 0-1,0 0 1,-8-7-1,-88-78 1106,99 88-1221,-1 0 0,0 0 0,0 0 1,0 1-1,0-1 0,0 0 0,0 1 0,0 0 0,0-1 0,0 1 0,0 0 0,0 0 0,0 0 0,0 0 0,0 1 0,0-1 0,0 0 0,0 1 0,0-1 0,0 1 0,0 0 0,0 0 0,0 0 0,1 0 1,-1 0-1,0 0 0,1 0 0,-3 2 0,-44 43-67,44-41 68,-11 11-21,1 2 1,0 0-1,1 0 1,1 1 0,1 1-1,1 0 1,1 0-1,0 1 1,2 0-1,0 1 1,2 0 0,0 0-1,1 0 1,1 0-1,1 32 1,2-49 14,0 0 0,1 0 0,-1 1 0,1-1 0,0 0 1,1 0-1,-1 0 0,1 0 0,0 0 0,1 0 0,-1-1 0,1 1 0,0-1 0,0 1 1,0-1-1,5 5 0,-1-3-1,1 1 1,-1-1 0,1-1-1,0 0 1,1 0 0,-1 0-1,1-1 1,12 4 0,6 0-82,0-2 0,0 0 0,0-2 0,0-1 1,38-1-1,-48-1 7,-5-1-4,1 0-1,-1 0 1,1-1 0,-1-1 0,19-4-1,-28 5 82,0 0 0,0 0 0,-1-1 0,1 1 0,0-1 0,-1 1 0,1-1 0,-1 0 0,0 0 0,0 0 0,0 0 0,0 0 0,0-1 0,0 1 0,0-1 0,-1 1 0,1-1 0,-1 0 0,1 1 0,-1-1 0,0 0 0,0 0 0,-1 0 0,1 0 0,-1 0 0,1 0 0,-1-5 0,0-12-202,0 3-573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0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216 2 680,'0'0'1076,"0"0"-309,0 0-211,0 0 11,0 0 117,0 0 71,-20 0 285,-7-1-849,12 0-132,0 1 0,0 1-1,0 0 1,0 0 0,-18 6 0,30-7-64,0 1-1,0 1 1,0-1-1,-1 0 0,1 1 1,0 0-1,1 0 1,-1 0-1,0 0 1,0 0-1,1 0 1,-1 1-1,1-1 0,0 1 1,0 0-1,0 0 1,0-1-1,0 1 1,1 1-1,-1-1 1,1 0-1,0 0 0,0 0 1,0 1-1,0-1 1,1 0-1,-1 1 1,1 4-1,-1-4-28,1 1 0,0 0 0,0-1 0,0 1 0,0-1 0,1 1 0,-1-1 0,1 1 0,0-1 0,1 0 0,-1 1 0,1-1 0,0 0 0,0 0 0,0 0 0,0 0 0,1 0 0,0-1 0,0 1 0,0-1 0,0 0 0,0 0-1,1 0 1,-1 0 0,1 0 0,0-1 0,0 1 0,0-1 0,0 0 0,0 0 0,0-1 0,0 1 0,1-1 0,-1 0 0,1 0 0,-1-1 0,1 1 0,5-1 0,-3 0 70,-1 0-62,1 0 1,0 0 0,0-1 0,-1 1-1,12-4 1,-16 3 67,-1 1 0,1-1 0,-1 0 1,1 0-1,-1 1 0,1-1 0,-1 0 0,0 0 0,1-1 0,-1 1 0,0 0 0,0 0 0,0 0 1,0-1-1,0 1 0,0-1 0,0 1 0,0-1 0,-1 1 0,1-1 0,0 1 0,-1-1 0,1 0 0,-1 1 1,0-1-1,0 0 0,1 1 0,-1-1 0,-1-2 0,1 4-42,7 1-39,0 1-1,0-1 1,0 1-1,0 1 1,-1-1-1,1 1 1,-1 0-1,0 1 1,0 0-1,0 0 1,0 0-1,-1 0 1,1 1-1,8 10 1,-8-8-184,1-1 0,-1 0 0,1 0-1,1-1 1,-1 0 0,1 0 0,0-1 0,0 0 0,10 4 0,-6-6-1050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2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59 3201,'0'0'889,"0"0"-706,0 0-565,0 0-35,0 0 238,6 0 90,11-1 119,56 3 731,-67-2-727,0 1 0,0-1 0,1 1 0,-1 1 0,-1-1 1,1 1-1,0 0 0,0 1 0,6 3 0,-10-4-4,0 0 0,0 0 0,-1 1 0,0-1 0,1 0 0,-1 1 0,0-1 1,0 1-1,0-1 0,0 1 0,-1 0 0,1-1 0,-1 1 0,1 0 0,-1-1 0,0 1 0,0 0 0,0-1 0,-1 1 0,0 4 0,0 1 96,0 1 1,-1-1-1,0 0 1,-1 0-1,-4 11 1,-2-2 46,4-10-164,2-1 0,-1 1-1,1 0 1,0 0 0,0 0 0,1 1-1,0-1 1,-1 9 0,3-15-9,23-34 297,30-38-247,75-110-102,-119 199 5,-1-1 1,10 31 0,7 60 4,-20-76 25,17 52 0,-22-81-34,1-1 0,0 0 1,0 1-1,0-1 0,0 0 0,1 0 1,-1 0-1,1 0 0,-1 0 0,1-1 1,0 1-1,-1 0 0,1-1 0,0 1 1,0-1-1,0 0 0,0 1 0,0-1 0,1 0 1,-1 0-1,0 0 0,0-1 0,1 1 1,-1 0-1,0-1 0,1 0 0,-1 0 1,1 1-1,-1-1 0,1-1 0,2 1 1,2-1-115,0-1 1,0 1 0,0-1 0,0 0 0,-1-1 0,1 0-1,-1 0 1,1 0 0,6-6 0,21-16-1542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0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4065,'0'0'1352,"0"0"-784,0 0-288,0 0-280,0 0-64,0 0-72,0 0 136,-2 95 48,2-64-48,7-4-80,2 0-72,-2-1 40,2 7-192,-2-4-512,-2-4-1264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1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4 103 568,'0'0'1459,"0"0"-465,0 0-353,0 0-166,0 0-280,-2 26-30,2-3 44,-1 22-66,2 0 0,2-1-1,12 65 1,-6-206-110,-7 76 37,-1-1-1,2 1 0,1 0 1,1 0-1,1 0 0,10-25 0,-13 38-109,2 0 0,-1 0 0,1 0-1,1 1 1,-1 0 0,1 0 0,0 0-1,1 1 1,0 0 0,0 0-1,0 0 1,0 1 0,1 0 0,0 1-1,0 0 1,0 0 0,14-4-1,29-2 140,-51 50 152,0-38-316,1 1 1,-1-1-1,1 0 0,-1 0 1,1 1-1,0-1 1,0 0-1,0 0 0,0 0 1,0 0-1,1 0 1,-1 0-1,1 0 0,-1-1 1,1 1-1,-1 0 1,1-1-1,0 1 0,0-1 1,0 0-1,0 0 0,0 0 1,0 1-1,0-2 1,0 1-1,4 1 0,11 5-1290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1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3425,'0'0'560,"0"0"-500,0 0-195,0 0 14,2 4 62,2 7 203,0 0 0,0 1-1,-1-1 1,-1 1 0,0 0 0,0 0-1,-2 0 1,1 0 0,-2 15 0,-1 14 169,1 46-101,1-82-239,1 0 1,-1-1-1,1 1 1,0-1-1,0 1 0,1-1 1,-1 0-1,1 1 1,0-1-1,0 0 1,0 0-1,1 0 1,0 0-1,5 5 0,-7-8-7,0 0-1,1-1 0,-1 1 0,0-1 0,1 1 0,-1-1 0,1 0 1,-1 0-1,1 0 0,-1 1 0,1-1 0,-1 0 0,1-1 1,-1 1-1,1 0 0,-1 0 0,1-1 0,-1 1 0,0-1 0,1 1 1,-1-1-1,0 0 0,1 1 0,-1-1 0,0 0 0,0 0 0,1 0 1,-1 0-1,0 0 0,0 0 0,0 0 0,0 0 0,-1 0 0,1-1 1,0 1-1,1-2 0,5-14-1642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2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107 203 672,'0'0'1212,"0"0"-103,0 0-153,0 0-189,0 0-185,0 0-292,0 31 21,0-27-301,1 0 0,-1 0 0,1-1 0,0 1-1,0 0 1,0-1 0,0 1 0,1 0 0,0-1 0,-1 0 0,1 1 0,0-1 0,1 0 0,-1 0 0,0 0 0,1 0 0,0-1 0,0 1 0,0-1 0,0 0 0,0 1 0,0-1 0,0 0 0,1-1 0,-1 1 0,6 1 0,-2 0-3,1-1 0,-1 0 0,0 0 0,1-1 0,-1 0 0,1 0 1,-1-1-1,1 0 0,-1 0 0,1-1 0,-1 0 0,14-3 0,-16 1-11,1 1-1,-1-1 1,0 0-1,0 0 1,0-1-1,0 1 1,-1-1-1,0 0 1,1 0-1,-1 0 1,-1-1-1,1 0 1,-1 0-1,0 1 1,0-2-1,0 1 1,-1 0 0,1-1-1,-1 1 1,-1-1-1,3-7 1,1-10 40,-2 1 0,0-1 0,-1 0 0,-1-23 1,-2 43-34,1-1 1,-1 1 0,-1 0-1,1 0 1,0 0-1,-1 0 1,1 1 0,-1-1-1,0 0 1,0 1 0,0-1-1,0 1 1,-1 0-1,1-1 1,-1 1 0,1 0-1,-1 0 1,0 1-1,0-1 1,0 1 0,0-1-1,0 1 1,0 0 0,-3-1-1,-7-3-24,0 1 0,-1 0 0,1 1 0,-21-2 0,21 3-12,-1 2 1,0 0-1,0 0 0,0 2 1,0-1-1,1 2 0,-1 0 1,1 0-1,-17 8 0,25-9 3,0 0-1,0 1 0,0 0 0,0 0 0,1 0 1,-1 0-1,1 1 0,0-1 0,0 1 1,0 0-1,1 1 0,0-1 0,-1 0 0,1 1 1,1 0-1,-1 0 0,1 0 0,0 0 1,0 0-1,0 0 0,1 1 0,-1-1 1,1 1-1,1-1 0,-1 1 0,1 5 0,0-8 14,1 0 0,-1 0-1,1 0 1,0 0 0,0 0-1,0 0 1,0 0 0,1-1-1,-1 1 1,1 0-1,0-1 1,-1 1 0,1-1-1,0 0 1,0 0 0,1 1-1,-1-1 1,0-1 0,1 1-1,-1 0 1,1-1-1,0 1 1,-1-1 0,1 0-1,0 1 1,0-2 0,0 1-1,3 1 1,12 3-42,1-1-1,-1-1 1,25 1 0,-28-3-13,55 5-692,-6-5-814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3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1 1216,'0'0'1450,"0"0"-438,0 0-204,0 0-34,0 0-194,0 0-352,-19 0 7,12 1-208,0 0 0,0 0 0,0 1 0,1 0 0,-1 0 0,0 1 0,1 0 0,0 0 0,-1 1 0,1 0 0,0 0 1,1 0-1,-6 5 0,-1 2-26,0 0 1,0 1-1,2 0 1,-16 22-1,24-32-14,1-1-1,0 0 1,0 1-1,0-1 1,1 1-1,-1 0 1,0-1-1,0 1 0,1 0 1,-1-1-1,1 1 1,-1 0-1,1-1 1,0 1-1,0 0 1,0 0-1,0 0 0,0-1 1,0 1-1,0 0 1,1 0-1,-1-1 1,1 1-1,-1 0 1,1-1-1,0 1 1,-1 0-1,1-1 0,0 1 1,0-1-1,0 1 1,0-1-1,0 0 1,1 1-1,-1-1 1,0 0-1,1 0 0,-1 0 1,0 0-1,1 0 1,1 1-1,9 4 18,0-1 0,0-1 0,0 0 0,24 5 0,-8-2-31,-21-5-11,0 1 0,0-1-1,0 1 1,-1 0 0,1 0 0,-1 1-1,0 0 1,0 0 0,6 5 0,-9-6 21,-1 1 0,1-1 0,-1 1 0,0-1 0,1 1 0,-2 0 0,1-1 1,0 1-1,-1 0 0,0 0 0,0 0 0,0 1 0,0-1 0,-1 0 1,1 0-1,-2 8 0,1-12 49,-1 1 0,1 0 0,-1 0 0,0-1 0,0 1 0,1-1 0,-1 1 0,0-1 0,0 1 0,0-1 0,1 1 0,-1-1 0,0 0 0,0 1 0,0-1 0,0 0 0,0 0 1,0 0-1,0 1 0,0-1 0,0 0 0,0 0 0,0-1 0,-1 1 0,-34 0 628,28 0-466,-24 0 108,0-1 1,1-1-1,-1-2 1,-47-12-1,54 9-305,15 3-165,0 1 0,0 0-1,0 1 1,-20-2 0,30 4-1752,0 0-1863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5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60 904,'0'0'1030,"0"0"-373,0 0-117,0 0 32,0 0 26,0 0 74,0 0-24,0 0-128,0 0-100,0 0-120,0 0-98,0 0-126,0 0-31,0 0 75,0-3-64,0 1-1,-1 0 1,1 0-1,-1-1 1,0 1-1,0 0 1,0 0-1,0-1 1,0 1-1,-2-3 1,-2 1-98,-1 1-1,0-1 1,0 1 0,0 1-1,0-1 1,0 1-1,0 0 1,-1 0 0,1 0-1,-12 0 1,-71 0 114,57 2-98,19 1 31,1 0 0,-1 0 0,1 2 1,0-1-1,0 2 0,0-1 0,0 2 0,0-1 1,1 2-1,-11 6 0,17-9-23,0-1-1,0 1 1,1 1 0,-1-1-1,1 1 1,0 0 0,0 0-1,0 0 1,1 0 0,-1 1-1,1 0 1,0-1 0,0 1-1,1 0 1,-1 0 0,1 1-1,0-1 1,1 0 0,-1 1-1,1-1 1,0 1 0,1-1-1,-1 1 1,1 7 0,1-10 11,0 1 0,0-1 0,1 0 1,-1 0-1,0 0 0,1 0 0,0-1 1,0 1-1,0 0 0,0-1 0,0 1 1,1-1-1,-1 0 0,1 0 0,-1 0 1,1 0-1,0 0 0,0 0 0,-1-1 1,1 1-1,5 1 0,11 4-6,-1 0 0,27 5 0,-41-11 12,64 12-128,1-3 0,0-3-1,103-3 1,-171-4 377,-1-2-188,0 0-1,-1 0 1,1 0 0,-1 0 0,1 0-1,-1 0 1,0 0 0,1 1-1,-1-1 1,0 0 0,0 0 0,-1 1-1,1-1 1,0 1 0,-3-3-1,3 3-44,-1-1-1,1 1 1,0-1-1,-1 1 1,1-1-1,0 1 1,0-1-1,0 0 1,1 0-1,-1 1 1,0-1-1,1 0 1,-1 0-1,1 0 1,-1-3-1,4 4-65,0 0 0,1 0 0,-1 0 0,0 1 0,1-1-1,-1 1 1,0 0 0,1 0 0,-1 0 0,6 1 0,-4-1 45,19-2-11,31 2 85,-52 0-74,-1 0-1,0 0 1,0 0-1,0 1 1,1-1-1,-1 1 1,0 0-1,0-1 1,0 1-1,0 0 1,0 0-1,0 0 1,-1 1-1,1-1 1,0 0-1,0 1 1,-1-1-1,1 1 1,2 3-1,-1-2-2,1-1-1,-1 1 0,1-1 0,0 1 1,0-1-1,0 0 0,0 0 1,0-1-1,1 1 0,-1-1 1,0 0-1,1 0 0,-1-1 1,5 1-1,5 2-376,9 1-994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6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1072,'0'0'1837,"0"0"-761,0 0-575,0 0-79,0 0-25,0 0-166,0 0-212,0 0 1,0 0-1,0 0 0,0 0 1,0 0-1,0 0 1,0 1-1,-1-1 0,1 0 1,0 0-1,0 0 1,0 0-1,0 0 0,0 0 1,0 0-1,0 0 1,0 0-1,0 0 0,0 0 1,0 0-1,-1 0 1,1 0-1,0 0 1,0 0-1,0 0 0,0 0 1,0 0-1,0 0 1,0 0-1,0 0 0,0 135 481,28 196-1,-7-205-441,13 115-223,-31-199-1274,-4 76-1,-5-82-902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6.7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0 119 1328,'0'0'1818,"0"0"-675,0 0-319,0 0-77,0 0-178,0 0-183,9-13-198,-2 1-173,-5 7-16,1 0-1,0 0 1,0 0-1,0 0 1,1 1-1,0-1 1,0 1 0,0 0-1,0 0 1,1 0-1,-1 0 1,1 1-1,0 0 1,0 0-1,0 0 1,11-3-1,10-1-48,0 2 0,1 1-1,-1 1 1,1 1-1,31 1 1,-54 1 15,0 0-1,0 1 1,0-1 0,0 1 0,0 0 0,0 0-1,0 0 1,-1 0 0,1 0 0,0 1 0,-1 0-1,1 0 1,-1 0 0,1 0 0,-1 0 0,0 1-1,0 0 1,0-1 0,0 1 0,-1 0 0,1 0-1,-1 1 1,0-1 0,0 0 0,0 1 0,0-1-1,0 1 1,-1 0 0,2 4 0,1 9-80,-1 0 0,-1 1 0,0-1 0,-1 1 0,-2 22-1,1-18 160,0-14 3,-1 1 0,0-1 0,-1 1 0,0-1 0,0 0 0,-1 0 0,0 0 0,0 0 1,-1 0-1,0 0 0,0-1 0,-1 0 0,0 0 0,0 0 0,0-1 0,-1 0 0,-11 10 0,11-11-3,0 0-1,0-1 1,-1 0-1,0 0 0,1 0 1,-2-1-1,1 0 1,0 0-1,0-1 1,-1 1-1,0-2 1,1 1-1,-1-1 0,0 0 1,0-1-1,1 0 1,-1 0-1,0-1 1,-13-2-1,17 1-64,0 0-1,0 0 1,0 0 0,1-1-1,-1 1 1,1-1 0,0 0-1,0 0 1,0 0 0,0 0-1,0-1 1,1 1 0,-1-1-1,1 1 1,0-1 0,0 0-1,0 0 1,1 0 0,-1 0-1,1 0 1,0 0 0,0-1-1,1 1 1,-1 0 0,1 0-1,0-1 1,0-4 0,0 8 7,0 1 0,0-1 0,0 1 0,0-1 0,0 0 0,0 1 1,1-1-1,-1 0 0,0 1 0,0-1 0,1 1 0,-1-1 0,0 0 0,1 1 1,-1-1-1,0 1 0,1-1 0,-1 1 0,1-1 0,-1 1 0,1 0 1,-1-1-1,1 1 0,-1-1 0,1 1 0,-1 0 0,1 0 0,-1-1 0,1 1 1,1 0-1,22-2-954,-18 2 544,20 0-1388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7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78 2905,'0'0'984,"0"0"-232,0 0-103,0 0-86,0 0-100,0 0-76,-8-11-163,-26-35-125,33 45-100,-1-1 1,1 0 0,-1 1 0,1-1-1,-1 1 1,0-1 0,0 1 0,1 0-1,-1 0 1,0 0 0,0 0 0,0 0-1,0 0 1,0 0 0,0 1 0,-1-1 0,1 1-1,0 0 1,0-1 0,0 1 0,-1 0-1,1 0 1,0 0 0,0 1 0,0-1-1,0 1 1,-1-1 0,1 1 0,0-1-1,-3 3 1,0-1-3,0 1 1,0 0-1,0 0 0,1 1 0,-1-1 1,1 1-1,0 0 0,-6 7 0,2 1-18,0-1-1,0 2 0,2-1 1,-9 20-1,12-26-19,1 1 0,0-1 0,0 0 0,1 0 0,0 1 1,0-1-1,0 1 0,1-1 0,0 0 0,0 1 0,1-1 0,1 8 0,-1-12 37,-1-1 0,1 1 0,0-1 1,0 0-1,0 0 0,0 1 0,0-1 0,0 0 0,0 0 0,0 0 0,0 0 0,1 0 0,-1 0 0,0-1 0,1 1 0,-1 0 0,1-1 0,-1 1 0,1-1 0,-1 1 0,1-1 0,-1 0 0,3 1 0,41 1 11,-38-2-20,9 0-48,-1 0 0,1-2 1,23-4-1,-33 5 67,-1-1 0,1 0 1,-1 0-1,1 0 1,-1-1-1,0 0 1,0 0-1,0 0 0,0 0 1,0-1-1,-1 0 1,8-8-1,-11 12 24,0 0-1,-1 0 1,1 0 0,0-1 0,0 1-1,0 0 1,0 0 0,0 0 0,0 0-1,0 0 1,0 1 0,0-1 0,0 0-1,0 0 1,-1 1 0,1-1 0,0 0-1,0 1 1,0-1 0,0 1-1,-1-1 1,1 1 0,0-1 0,0 1-1,-1 0 1,1-1 0,-1 1 0,1 0-1,0 0 1,-1-1 0,1 3 0,25 27-144,-25-28 169,24 32 22,38 44-1310,-48-63-339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8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326 122 3737,'0'0'788,"0"0"-356,0 0 88,0 0 63,0 0-126,0 0-131,-5-12-102,-18-41 23,21 49-215,-1 0 0,0 1 0,1-1 1,-1 1-1,-1 0 0,1 0 0,0 0 1,-1 0-1,1 0 0,-1 1 0,0-1 1,0 1-1,0 0 0,0 0 0,0 1 1,0-1-1,-8-1 0,-2 1-33,-1 0 1,0 0-1,-23 2 0,30 0 4,0 0-35,0 0 1,0 0-1,1 1 1,-1 1-1,1-1 1,-1 1-1,1 0 1,-1 1-1,1 0 1,-11 6-1,14-7-3,1 1 0,0-1 0,0 1 0,0-1 0,0 1 0,1 0 0,-1 0 0,1 0-1,-1 1 1,1-1 0,0 0 0,0 1 0,1 0 0,-1-1 0,1 1 0,0 0 0,0 0 0,0 0-1,0 0 1,1 0 0,-1 0 0,1 5 0,0-4-6,0 0 0,1 0 0,-1 0 0,1 1-1,0-1 1,0 0 0,1 0 0,-1 0 0,1 0 0,0-1 0,0 1-1,1 0 1,0-1 0,0 0 0,0 1 0,0-1 0,0 0-1,1-1 1,0 1 0,-1-1 0,2 1 0,-1-1 0,0 0 0,6 2-1,2 1 46,-1-2-1,1 1 0,1-2 0,-1 0 1,0 0-1,1-1 0,-1 0 0,1-2 1,14 1-1,-15-1-12,1 1 0,-1 1 0,1 0 0,-1 1 0,0 0-1,1 1 1,-2 1 0,1-1 0,0 2 0,-1 0 0,0 0 0,-1 1 0,1 0 0,17 17 0,-24-18 0,0 1-1,0 0 1,-1 0 0,0 1-1,0-1 1,-1 1 0,0-1-1,0 1 1,-1 0 0,0 0-1,0 0 1,-1 0 0,0 0 0,0 0-1,-2 8 1,-3 18 97,-1 0-1,-11 35 1,15-63-93,-28 85-80,27-84 101,-1 0 1,0 0 0,0 0-1,0 0 1,-1-1-1,0 0 1,0 0 0,0 0-1,-1-1 1,-7 6 0,10-9 25,0 0 1,0-1-1,0 1 1,-1-1-1,1 0 1,0 0 0,-1 0-1,1 0 1,-1-1-1,1 1 1,-1-1 0,1 0-1,-1 0 1,1 0-1,-1 0 1,1-1 0,-1 0-1,1 1 1,-1-1-1,1 0 1,-1-1-1,1 1 1,0-1 0,0 1-1,0-1 1,0 0-1,0 0 1,0 0 0,-4-5-1,-8-6 102,1-1 0,1-1 0,-24-31 0,33 40-125,-4-5 4,-8-8 19,1-2 1,1 0-1,1 0 0,1-1 1,-16-42-1,27 63-61,1 1 0,0-1 1,0 1-1,0-1 0,0 1 0,0-1 0,0 1 0,0-1 0,0 0 0,0 1 0,0-1 0,0 1 0,0-1 0,0 1 0,0-1 0,1 1 0,-1-1 0,0 1 0,0-1 0,1 1 0,-1-1 1,0 1-1,1-1 0,-1 1 0,0 0 0,1-1 0,-1 1 0,0-1 0,1 1 0,-1 0 0,1-1 0,-1 1 0,1 0 0,-1 0 0,1-1 0,-1 1 0,2 0 0,25-4-671,-11 2 352,91-18-1765,-58 10-298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4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82 128 104,'0'0'556,"0"0"-340,0 0-54,0 0 179,0 0 66,0 0-5,0 0-145,0 0 40,-25 24 1914,19-18-2187,1 0 1,0 0-1,0 0 0,1 1 0,0 0 0,0 0 1,0 0-1,1 1 0,0-1 0,0 1 1,1-1-1,0 1 0,1 0 0,-1 0 1,1 12-1,-1 14 23,1 1 0,5 39 1,-4-72-50,0 0 1,1 0 0,-1-1-1,1 1 1,-1 0 0,1-1-1,0 1 1,0 0 0,0-1 0,0 1-1,0-1 1,0 1 0,0-1-1,0 1 1,0-1 0,1 0 0,-1 0-1,1 0 1,-1 0 0,1 0-1,-1 0 1,1 0 0,0 0 0,-1 0-1,1-1 1,0 1 0,-1-1-1,1 1 1,0-1 0,0 0 0,0 0-1,-1 0 1,1 0 0,0 0-1,0 0 1,0 0 0,0 0 0,2-2-1,5 1 15,-1 0-1,0-1 1,0 0 0,0-1-1,0 1 1,-1-2 0,11-4-1,-15 5 0,81-52 89,-75 48-62,-1 0 1,1-1-1,-1 1 1,-1-1 0,0-1-1,13-17 1,-13 4 628,-9 42-884,2-12 220,0 0 0,0 0 0,1 0 0,0 0 0,0-1 0,1 1 0,0 0 0,1 0 0,-1-1 0,1 0 0,1 1 0,0-1 0,0 0 1,0-1-1,1 1 0,-1-1 0,2 0 0,-1 0 0,1 0 0,0-1 0,10 8 0,-10-9-5,1 0 0,-1 0-1,1-1 1,-1 1 0,1-2 0,0 1-1,1-1 1,-1 0 0,0 0 0,0-1-1,1 0 1,-1 0 0,1-1 0,-1 0-1,11-2 1,-15 2 3,-1-1 0,0 1 0,0-1 1,-1 0-1,1 0 0,0 0 0,0 0 0,0 0 0,-1-1 0,1 1 0,0 0 1,-1-1-1,0 0 0,1 1 0,-1-1 0,0 0 0,1 1 0,-1-1 0,0 0 1,-1 0-1,1 0 0,0 0 0,0 0 0,-1 0 0,1 0 0,-1 0 0,0 0 1,1-3-1,3-67 50,-4 63-63,0-2 41,0 0 1,-1 0-1,-1 0 0,0 0 1,0 1-1,-1-1 1,-1 1-1,0-1 1,0 1-1,-1 0 1,0 0-1,-1 1 0,0-1 1,0 1-1,-1 1 1,-8-9-1,11 15-72,0-1 0,0 1 0,0 1-1,0-1 1,-1 1 0,1-1 0,0 1 0,-1 0 0,1 1-1,-1-1 1,0 1 0,-8 0 0,1 0 4,1 1 0,0 0 0,0 1 1,-14 3-1,15-1-3,-1 0 1,1 1-1,0 0 0,0 0 1,0 1-1,1 1 1,-17 13-1,24-18 34,0 0 0,0-1-1,0 1 1,0 0 0,0 0 0,1 0 0,-1 1-1,1-1 1,-1 0 0,1 1 0,0-1 0,0 1-1,0-1 1,0 1 0,0-1 0,0 1 0,1 0-1,-1-1 1,1 1 0,0 0 0,0-1 0,0 1-1,0 0 1,1-1 0,-1 1 0,1 0 0,-1-1-1,1 1 1,0 0 0,0-1 0,0 1 0,0-1-1,0 0 1,1 1 0,-1-1 0,1 0 0,0 0-1,2 2 1,2 3 9,1-1-1,1 0 0,-1-1 1,1 0-1,0 0 0,0 0 1,0-1-1,1-1 0,-1 1 1,1-1-1,0-1 0,0 1 1,10 0-1,5 0 4,1-1-1,0-1 1,42-4 0,-50 0 0,-1 0 0,0-1 0,0-1 0,0 0 0,-1-1 0,0-1 0,0-1 0,0 0 0,-1 0 0,20-17 0,-9 5 8,0-2 1,-1 0 0,-2-2 0,29-37 0,-45 52 47,0 0 1,-1 0-1,0-1 1,0 0-1,-1 0 1,0 0-1,-1 0 1,0-1-1,0 1 1,-2-1-1,1 0 1,-1 0 0,-1-21-1,0 32-104,0 0-153,0 0-94,-3 26-213,-10 72 504,3 1 0,6 165 0,13-203-112,0 12-135,-9-72 352,-35-37 894,34 35-1002,-3-4 195,0 0 1,-1 0-1,0 0 0,0 1 1,0 0-1,-1 0 0,1 0 1,-12-5-1,-15 5-2198,19 6-151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0:49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84 3121,'0'0'658,"0"0"-264,0 0-219,0 0 130,0 0 80,0 0-23,3-6-1,0 0-204,-1-1-1,1 0 1,-1 1-1,-1-1 1,1 0-1,-1 0 1,1-11 0,-33 19-772,24 2 645,0 0-1,0 1 1,1 0 0,0 0 0,0 0 0,0 0 0,0 1-1,1 0 1,-1 1 0,1-1 0,1 1 0,-1 0 0,-4 8-1,1-1-52,0 0-1,1 1 0,0 0 0,1 0 0,-5 22 0,7-17-64,1-1-1,1 1 0,1 35 1,1-50 72,1-3 9,-1 0 0,0 1 0,1-1 0,-1 0 0,1 0 0,-1 0 0,1 0 0,0 0 0,-1 0 0,1 0 0,0 0 0,0 0 0,0 0 0,0 0 0,0-1 0,0 1 0,0 0 0,0-1 0,0 1 0,0 0 0,0-1 0,0 0 0,0 1 0,0-1 0,1 1 0,-1-1 0,0 0 0,0 0 0,0 0 0,1 0 0,1 0 0,46 0-62,-45-1 90,6 0-27,0-1 1,0 0 0,0-1 0,0 0 0,0-1-1,15-8 1,-20 10 5,0-1 1,0 0-1,0 0 0,0 0 0,-1-1 1,1 1-1,-1-1 0,0 0 0,0-1 0,0 1 1,-1 0-1,0-1 0,5-8 0,-5-8 747,-6 40-863,3-14 74,0 0 1,1 0-1,0 0 1,-1 0-1,2 0 0,-1-1 1,0 1-1,1 0 0,0-1 1,0 1-1,0-1 0,1 0 1,-1 0-1,1 0 1,0 0-1,5 4 0,-6-6 32,0 0 0,1 0 0,-1 0 1,0-1-1,1 0 0,0 1 0,-1-1 0,1 0 0,0 0 0,0 0 0,-1-1 0,1 1 0,0-1 0,0 1 0,0-1 0,0 0 1,0 0-1,0 0 0,0-1 0,0 1 0,-1-1 0,1 1 0,0-1 0,0 0 0,0 0 0,-1 0 0,1-1 0,-1 1 0,4-3 1,7-3-100,-1-1 0,0 0-1,-1-1 1,0 0 0,-1-1 0,1 0 0,12-17 0,-18 19 203,0 0 0,-1 0-1,1 0 1,-1 0-1,-1-1 1,0 1-1,0-1 1,0 0-1,-1 0 1,-1 0 0,1 0-1,-1-16 1,0 7 259,-2-40 584,1 57-923,0-1 0,0 1 1,0 0-1,0-1 0,-1 1 1,1 0-1,0 0 0,-1-1 1,1 1-1,-1 0 0,1 0 1,-1-1-1,0 1 0,1 0 1,-1 0-1,0 0 0,0 0 1,0 0-1,0 0 0,0 0 1,0 1-1,0-1 0,0 0 1,0 0-1,0 1 0,-1-1 1,1 1-1,0-1 0,0 1 1,-1-1-1,1 1 0,-3-1 1,4 1-65,0 0-144,26 6-2468,-15-1 2566,-1 1 0,1 0 0,15 14 0,2 0 65,-4-14 447,-10-1 195,-14-4-592,1 0-1,-1 1 1,0-1 0,1 0 0,-1 1-1,0-1 1,0 0 0,0 1 0,0-1-1,0 1 1,0-1 0,0 0 0,0 1-1,-1-1 1,0 2 0,-5 28 309,2-10-298,0-1 0,0 1 0,2 0 0,1 0 0,0 0 1,5 34-1,-3-49-21,1-1 0,0 0 1,1 1-1,-1-1 0,1 0 1,0 0-1,0-1 1,0 1-1,1-1 0,0 1 1,0-1-1,0 0 0,0-1 1,1 1-1,-1-1 1,1 0-1,0 0 0,0 0 1,0-1-1,11 5 0,6 1 10,0-1-1,1-1 1,39 5-1,42 1-419,0-6 0,125-7 0,-216 0 441,-6 2 27,0-1 0,0 0 0,0 0 0,0-1 0,-1 0 0,1 0 0,0-1 0,-1 0 0,1 0 0,-1 0 1,12-7-1,-17 6 4118,-11 1-6702,-5 2-1433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1:54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252 32 1712,'0'0'1490,"0"0"-508,0 0-381,0 0-133,5-12 1401,-4 11-1870,8-3-32,1 1-1,-1 0 0,0 1 0,1 0 0,0 0 0,18 0 0,-27 2 15,1 1 0,-1-1 0,0 1 0,1-1 0,-1 1-1,0 0 1,0 0 0,1 0 0,-1-1 0,0 1 0,0 0 0,0 1 0,0-1 0,0 0-1,-1 0 1,1 0 0,0 0 0,0 1 0,-1-1 0,1 0 0,-1 1 0,1-1-1,-1 0 1,0 1 0,1-1 0,-1 3 0,8 47-44,-7-41 66,7 38 177,-5-34-113,0 0 1,-1 0 0,-1-1-1,0 1 1,-2 21-1,1-32-22,-1 1 0,-1-1-1,1 1 1,0-1 0,-1 0-1,0 0 1,0 0 0,0 0-1,0 0 1,0 0 0,-1 0-1,1-1 1,-5 5 0,-44 30 327,36-26-332,-29 19 56,-51 27 0,81-50-32,0 0 0,-1-1-1,1 0 1,-1-1 0,0-1-1,0-1 1,-1 0 0,-23 2 0,38-5-31,1 0-118,23-20 17,-18 14 45,0 0 1,1 1 0,-1-1 0,1 1 0,0 0 0,13-7 0,-15 10 4,0 1 0,0 0 1,0 0-1,0 0 1,0 0-1,0 1 1,0-1-1,0 1 0,0 0 1,0 0-1,0 1 1,0-1-1,0 1 1,0 0-1,6 2 0,17 6-134,0 2-1,42 22 1,-6-2-361,-48-25 254,0 0 1,1-2-1,-1 1 1,1-2 0,0 0-1,0-1 1,28 0-1,-44-2 606,0 0 180,0-1-492,0 0 0,0 0 0,0 0-1,0 0 1,0 1 0,-1-1 0,1 0 0,0 0 0,-1 0 0,1 0 0,0 0-1,-1 1 1,1-1 0,-1 0 0,1 0 0,-1 1 0,1-1 0,-1 0 0,0 1 0,1-1-1,-1 1 1,0-1 0,0 1 0,1-1 0,-1 1 0,0-1 0,0 1 0,0 0-1,-1-1 1,-26-9 255,20 10-1090,-1 0-1623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1:55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8 3873,'0'0'1153,"0"0"-410,0 0-211,0 0-38,0 0-288,-25-8-4180,22 10 1739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1:56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103 143 1504,'-2'-15'4782,"-2"41"-5049,-2 11 225,4-31 57,0 1 0,0-1-1,1 1 1,0 0 0,0-1 0,1 1-1,0 0 1,0-1 0,1 10-1,0-12-15,0 0-1,1-1 0,-1 0 0,1 1 0,-1-1 0,1 0 0,0 0 0,0 0 1,1 0-1,-1 0 0,1 0 0,-1-1 0,1 1 0,0-1 0,0 0 0,0 0 1,6 3-1,-1 0 19,0 0 0,0-1 0,0 0 0,1-1 0,-1 0 0,1 0 0,0-1 0,10 1 1,-16-2 1,0-1-1,0 0 1,0-1 0,-1 1 0,1 0 0,0-1 0,0 1 0,-1-1 0,1 0 0,0 0 0,-1 0 0,1-1 0,-1 1 0,1 0 0,-1-1 0,0 0 0,0 1 0,0-1 0,0 0 0,0 0 0,0 0 0,0 0 0,0-1 0,-1 1 0,1 0 0,-1-1 0,0 1 0,0-1-1,2-4 1,3-17 3,-1 0 1,0 0-1,-2 0 0,-1-1 0,-1 1 0,-1-1 0,-6-37 0,6 53 16,0 6-39,0 0 0,0 0-1,-1 0 1,1 0 0,-1 0 0,1 0-1,-1 0 1,0 1 0,0-1 0,0 0-1,-1 0 1,1 1 0,-1-1 0,1 1-1,-1-1 1,0 1 0,-2-3-1,1 3-4,-1 0 0,1 1 0,0-1 0,0 1 0,-1 0-1,1 0 1,-1 0 0,1 0 0,-1 0 0,0 1-1,1-1 1,-1 1 0,-5 1 0,6-1 17,-11-1-28,0 2 0,0-1-1,-21 5 1,28-3-7,1 0 1,0 1-1,0 0 0,0 0 1,0 0-1,0 0 0,1 1 0,-1 0 1,-7 8-1,6-6-76,0 0-1,1 1 1,-1 0-1,2 0 1,-1 1 0,1-1-1,0 1 1,1 0-1,0 1 1,0-1 0,0 1-1,1-1 1,1 1-1,0 0 1,0 0 0,0 0-1,1 0 1,1 1-1,-1-1 1,2 13 0,0-20 15,0 0 1,0 1 0,0-1 0,0 0-1,0 0 1,0 0 0,0 0 0,1 0-1,-1-1 1,1 1 0,0 0-1,-1-1 1,1 1 0,0-1 0,0 1-1,0-1 1,0 0 0,0 0 0,0 0-1,0 0 1,0 0 0,0 0 0,5 0-1,53 7-1184,-57-8 1232,23 0-894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1:57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184 143 2961,'0'0'952,"0"0"-268,0 0-16,0 0-106,0 0-210,0 0-270,-20 74-99,18-63 6,1 0 0,0 0 1,1 0-1,0 0 0,1 0 0,3 16 0,-3-25 8,-1 1 0,1 0-1,0-1 1,1 1 0,-1-1 0,0 1-1,1-1 1,-1 0 0,1 0-1,0 1 1,0-1 0,0 0 0,0 0-1,0-1 1,0 1 0,0 0 0,1-1-1,-1 1 1,1-1 0,-1 0-1,1 0 1,-1 0 0,1 0 0,0 0-1,-1-1 1,1 1 0,0-1-1,0 0 1,-1 1 0,4-2 0,11 3 32,0-2 1,0 0-1,1-1 0,-1-1 1,16-4-1,-29 5-26,-1 0 0,1 0 0,-1 0 0,0 0 0,1-1 0,-1 1 1,0-1-1,0 0 0,0 0 0,0 0 0,-1 0 0,1-1 0,0 1 0,-1-1 0,0 1 0,1-1 0,-1 0 0,0 0 0,-1 0 0,1 0 0,0 0 0,-1-1 0,0 1 0,0 0 0,0-1 0,0 1 0,0-1 0,-1 1 0,1-1 0,-1-6 0,0-5-23,0 1-1,-1 0 1,-1 0-1,0 0 1,-1 0-1,-7-22 1,9 32-5,-1 0 0,0 0-1,0 0 1,0 0 0,-1 0 0,0 1 0,1-1 0,-1 1-1,0 0 1,0 0 0,-1 0 0,1 0 0,-1 0 0,0 1 0,1 0-1,-1-1 1,0 1 0,0 1 0,0-1 0,-1 1 0,1-1-1,0 1 1,-1 0 0,1 1 0,-6-1 0,-4 1-24,-1 1 0,1 0 0,0 1 0,0 1-1,0 0 1,1 1 0,-1 0 0,1 2 0,0-1 0,0 1 0,1 1 0,0 0 0,0 1 0,0 0 0,1 1 0,0 0 0,1 1-1,0 0 1,1 1 0,0 0 0,0 0 0,1 1 0,1 0 0,-9 17 0,15-27 35,0-1-1,0 1 1,1 0-1,-1-1 1,0 1 0,1 0-1,-1-1 1,1 1 0,-1 0-1,1 0 1,0 0 0,-1-1-1,1 1 1,0 0 0,0 0-1,1 0 1,-1 0-1,0-1 1,1 1 0,-1 0-1,1 0 1,-1-1 0,1 1-1,0 0 1,0-1 0,0 1-1,0-1 1,0 1 0,0-1-1,0 1 1,0-1-1,0 0 1,1 1 0,-1-1-1,1 0 1,-1 0 0,1 0-1,-1 0 1,1 0 0,0-1-1,-1 1 1,1 0 0,2 0-1,8 1 36,1 1 0,0-2 0,-1 0-1,1 0 1,16-3 0,-6 2 7,1 0-12,1-1 0,-1-1 0,44-9 0,-55 8 19,-1-1 0,0-1-1,-1 0 1,1 0 0,-1-1-1,0-1 1,0 0 0,-1 0-1,13-12 1,-6 4 217,-1 0 1,0-1-1,-1-1 0,-1 0 1,-1-1-1,0 0 1,17-35-1,-29 60-225,0-1 0,0 1 0,1-1 0,-1 1 0,2-1 0,-1 0 0,1 0 0,-1 0 0,2 0 0,-1 0 0,1-1-1,6 9 1,-1-1 5,1 0 1,0 0-1,0-1 0,1-1 0,22 18 0,-29-26-27,1 0 1,0-1-1,0 1 0,0-1 1,0 0-1,0-1 1,0 1-1,1-1 0,-1 0 1,0-1-1,1 1 1,-1-1-1,1 0 0,-1 0 1,0-1-1,1 1 1,-1-1-1,1 0 1,-1-1-1,0 0 0,0 1 1,0-2-1,0 1 1,0 0-1,-1-1 0,1 0 1,5-5-1,-3 3 3,-1 0 0,-1 0-1,1-1 1,-1 0 0,0 0 0,0 0-1,-1 0 1,0-1 0,0 0 0,0 0-1,-1 0 1,0 0 0,0-1 0,-1 1-1,0-1 1,-1 1 0,1-1 0,-1-12 0,0 11 13,-1 0 1,-1 0 0,0 0-1,0-1 1,-1 1 0,-5-17-1,6 24-19,0-1-1,-1 0 1,1 1-1,-1 0 0,0-1 1,1 1-1,-1 0 0,0 0 1,0 0-1,0 0 1,-1 0-1,1 0 0,0 1 1,-1-1-1,1 1 1,-1 0-1,0-1 0,1 1 1,-1 0-1,0 1 1,0-1-1,1 0 0,-1 1 1,0 0-1,0-1 0,0 1 1,-3 1-1,-2-1-75,1 1 0,-1 0-1,1 0 1,-1 1 0,1-1-1,0 2 1,-1-1 0,1 1-1,0 0 1,1 1 0,-11 6-1,-4 5-327,2 1 0,-22 22-1,17-15-222,-21 19-1242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0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1 334 512,'0'0'1060,"0"0"-269,0 0-185,0 0-82,0 0-95,1-4-26,-1 2-337,0 1 1,0-1-1,0 1 0,1-1 1,-1 1-1,1 0 0,-1-1 1,1 1-1,-1-1 0,1 1 1,0 0-1,0 0 0,0-1 1,0 1-1,0 0 0,0 0 1,0 0-1,0 0 0,0 0 1,0 0-1,0 0 0,1 0 1,-1 1-1,2-2 0,1 2 55,0-1 0,-1 1 0,1 0 0,0 0 0,0 1 0,-1-1 0,1 1 0,0-1 0,-1 1 0,6 2 0,28 5-106,0-3 0,0-1 0,1-1 1,-1-3-1,72-7 0,-71 5-10,180-18-11,128-4-4,-132 21 51,378-53 0,-435 33 102,187-2 0,50 1-112,13 0 2,-2-1-75,74-5 100,251-5-88,-172 22 35,3 1-4,-320 33-32,-139-9-9,156 28-1319,-253-40 1334,-4 2 42,-1-2 34,56 4-565,-40-4-818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2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408 43 1712,'0'0'1199,"0"0"-513,0 0-126,0 0-72,0 0-121,0 0-31,0-6-52,0-18-45,0 18-97,0 6 5,0 0-68,0 0-61,0 0 2,0 0 72,0 0 107,0 0 20,0 0-33,0 0-131,0 0-4,15 0-24,107-6-43,-120 6-2,0 0 1,0 1 0,0-1 0,-1 1 0,1-1 0,0 1 0,0 0 0,0 0 0,0 0 0,-1 0 0,1 0 0,0 0 0,-1 0-1,1 0 1,-1 1 0,1-1 0,-1 1 0,0-1 0,1 1 0,-1-1 0,0 1 0,0 0 0,0 0 0,0-1 0,-1 1 0,1 0 0,0 0-1,-1 0 1,1 0 0,-1 0 0,0 0 0,0 3 0,2 10-167,-1 0 1,0 0-1,-2 21 0,0-20 142,0-5 55,0 1-1,0-1 0,-1 0 0,-1 1 1,0-1-1,0-1 0,-1 1 1,-1 0-1,1-1 0,-2 0 0,-11 18 1,6-14 49,-1-1 0,0 0 0,0-1 0,-1 0 0,-1-1 0,0-1 0,-16 10 0,-8 1 31,-2-2 0,1-2-1,-2-2 1,0-1 0,-61 12-1,79-22-208,0-1 0,0-2 0,-27 0 0,49-1-209,37-12-449,-17 6 758,-2 0-15,52-22-31,2 3 1,98-21-1,-169 46 59,1-1 0,-1 1 0,1 0 0,0-1 0,0 1 0,-1 0 0,1 0 0,0 0 0,0-1 0,-1 1 0,1 0 0,0 0 0,0 0 0,-1 0 0,1 0 0,0 0 0,0 0 0,-1 1 0,1-1 0,0 0 0,-1 0 0,1 1 0,0-1 0,0 0 0,-1 1 0,1-1 0,0 0 0,-1 1 0,1-1 0,-1 1-1,1-1 1,-1 1 0,1 0 0,-1-1 0,1 1 0,-1-1 0,1 1 0,-1 0 0,0-1 0,1 1 0,-1 0 0,0-1 0,1 2 0,-12 33 204,8-29-29,0-1-150,1 1-1,0 0 0,0-1 0,0 1 0,1 0 0,-1 0 0,2 0 0,-1 0 0,0 0 1,1 0-1,0 0 0,2 11 0,0-12-22,0 0 0,0 0 1,0 0-1,0-1 0,1 1 0,0-1 0,0 0 1,0 0-1,0 0 0,1 0 0,0-1 1,0 1-1,0-1 0,8 6 0,57 30-1658,-63-34-131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2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3929,'0'0'1432,"0"0"-856,0 0-288,0 0 8,0 0 16,0 0-312,0 0-8,73 0-136,-53 0-80,-1 0-792,-10 4-520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3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1 400 4505,'0'0'1164,"0"0"-393,0 0-330,0 0-126,0 0-44,0 0-42,0 0-33,14-11 167,94-96-269,-74 78-93,-2-3-1,0 0 1,-3-2 0,-1-2 0,33-52 0,-51 57-320,-11 54-865,0-14 1198,0 0 1,0 0 0,-1 0-1,0 0 1,0-1 0,-1 1-1,-1 0 1,-4 9 0,-42 68 748,6-12-462,35-55-316,1 0 0,1 0-1,1 1 1,1 0 0,0 0 0,2 1 0,0-1-1,2 1 1,1 38 0,0-55-81,0 1 1,1-1-1,-1 0 0,1 1 0,0-1 1,1 0-1,-1 1 0,1-1 1,0 0-1,0 0 0,0 0 0,0 0 1,1-1-1,-1 1 0,1-1 0,0 1 1,4 2-1,-7-5 53,0-1 1,1 0-1,-1 0 1,0 0-1,0 0 0,1 0 1,-1 1-1,0-1 1,1 0-1,-1 0 0,0 0 1,1 0-1,-1 0 1,0 0-1,1 0 0,-1 0 1,0 0-1,1 0 1,-1 0-1,0 0 0,0-1 1,1 1-1,-1 0 1,0 0-1,1 0 0,-1 0 1,0 0-1,0-1 1,1 1-1,-1 0 0,0 0 1,0 0-1,1-1 1,-1 1-1,0 0 0,0 0 1,0-1-1,1 1 1,-1 0-1,0 0 0,0-1 1,0 1-1,0 0 1,0-1-1,0 1 0,0 0 1,0-1-1,0 1 1,0 0-1,0-1 0,0 1 1,1-12-2683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3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5577,'0'0'1208,"0"0"-639,0 0-305,0 0-32,0 0 8,0 0-168,0 0 0,-3 0-72,3 0 40,0 0-40,0 0-152,0 0-808,0 0-1369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6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35 2473,'0'0'1138,"0"0"-541,0 0-200,0 0-108,0 0 19,0 0-35,15-13 1364,4 7-1738,0 2-1,0 0 1,0 1-1,0 0 1,1 2-1,32 1 1,-41 0-106,-9 1 160,1-1 0,-1 1 1,1-1-1,-1 1 0,1 0 1,-1 0-1,0 0 0,0 0 1,1 0-1,-1 1 0,0-1 1,0 1-1,0-1 0,0 1 1,0 0-1,-1-1 0,1 1 1,0 0-1,-1 0 0,0 1 1,1-1-1,-1 0 0,0 0 0,0 1 1,0-1-1,0 0 0,-1 1 1,2 3-1,-1-2 28,0 0-1,0 0 1,-1 0 0,1 1-1,-1-1 1,0 0 0,0 0-1,0 0 1,-1 1 0,0-1-1,1 0 1,-1 0 0,-1 0-1,1 0 1,0 0 0,-1 0-1,-3 4 1,-2 1 110,-1-2 1,1 1-1,-2-1 0,1 0 0,-1-1 1,0 0-1,0 0 0,-19 8 1,-87 30 713,94-37-720,-53 16 176,-68 28-48,141-51-388,11 0-328,79-2 215,119 6 59,-198-3 113,0 0-1,-1 1 1,1 1 0,0 0-1,-1 0 1,1 1 0,-1 0 0,0 0-1,12 9 1,-17-10 25,0 0 0,0 0 0,0 1 0,0-1 0,-1 1 0,1 0 0,-1 0 0,0 0 0,0 1 0,-1-1 1,1 1-1,-1-1 0,0 1 0,0 0 0,0 0 0,-1 0 0,0 0 0,0 0 0,1 9 0,-2-6 108,-1 0-1,1 0 1,-1 0 0,-1 0-1,1 0 1,-1 0 0,-1 0-1,0-1 1,0 1-1,0-1 1,-1 0 0,-6 11-1,1-7 230,1 0 0,-2 0-1,1-1 1,-1-1-1,-1 1 1,-22 14-1,17-13-4,-1-1 0,0-1-1,-1-1 1,0 0 0,0-1 0,-1-1-1,0-1 1,0-1 0,0 0 0,-34 1 0,50-4-226,0-1 0,-1 0 1,1 0-1,0 0 1,0-1-1,-1 1 0,1-1 1,0 0-1,0 1 1,0-1-1,0-1 0,0 1 1,0 0-1,0-1 1,0 0-1,0 1 0,1-1 1,-1 0-1,1 0 1,-1-1-1,1 1 0,0-1 1,0 1-1,0-1 1,0 1-1,0-1 0,1 0 1,-1 0-1,1 0 1,0 0-1,0 0 0,0 0 1,0 0-1,0-1 1,1 1-1,-1 0 0,1 0 1,0-1-1,0 1 1,0 0-1,1-4 0,2 8-258,0 0 0,0 1 0,-1-1 0,1 1-1,0-1 1,-1 1 0,1 0 0,-1 0-1,0 0 1,0 1 0,2 1 0,0-1-19,3 3 40,0 0 1,0-1 0,1 0-1,0-1 1,0 0 0,0 0 0,0-1-1,0 0 1,1 0 0,0-1-1,-1 0 1,1 0 0,0-1-1,0-1 1,16 0 0,9 1-790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4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488 62 2985,'0'0'904,"0"0"-361,0 0-102,0 0 48,0 0-148,0 0-141,-21-1 1179,23-2-1406,1-1 0,-1 1 0,1 0 0,-1 0 0,1 0 0,0 0 0,0 0 0,1 1 1,-1-1-1,0 1 0,1 0 0,0 0 0,-1 0 0,1 0 0,0 1 0,0 0 0,7-2 0,5-1-33,0 0-1,0 1 0,19 0 1,-35 3 43,1-1 1,0 1-1,-1 0 1,1 0-1,0 0 1,0 0-1,-1 0 0,1 0 1,0 0-1,0 0 1,-1 0-1,1 0 1,0 1-1,0-1 1,-1 0-1,1 0 1,0 1-1,-1-1 1,1 0-1,0 1 1,-1-1-1,1 0 0,-1 1 1,1-1-1,-1 1 1,1 0-1,-1-1 1,1 1-1,-1-1 1,1 1-1,-1 0 1,0-1-1,1 1 1,-1 0-1,0-1 1,1 2-1,-1 0 26,-1 1 0,1-1 0,0 1-1,-1-1 1,0 1 0,1-1 0,-1 1 0,0-1-1,0 0 1,-1 0 0,0 3 0,-44 56 570,45-61-580,-24 27 45,-1-2 0,-1-1 1,-1-1-1,-2-1 0,0-1 0,-1-2 1,-35 16-1,-11-1 49,-153 48 0,220-80-130,24-5-88,44-11 46,0 3 0,1 2-1,75-2 1,189-3 170,-322 9 102,1 0 1,-1 0-1,0 1 0,0-1 1,-1 0-1,1-6 0,-1 4-165,-1 6-61,1 1-1,0-1 0,0 1 1,-1-1-1,1 1 0,0-1 1,0 1-1,0-1 0,0 1 1,0-1-1,0 1 0,0-1 1,0 1-1,0-1 0,0 1 1,0-1-1,0 0 0,0 1 1,1-1-1,-1 1 0,0-1 1,0 1-1,1-1 0,-1 1 1,0 0-1,0-1 0,1 1 1,-1-1-1,1 1 0,-1 0 1,0-1-1,1 1 0,-1 0 1,1-1-1,-1 1 0,1 0 1,-1-1-1,1 1 0,-1 0 1,1 0-1,6 0-2057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5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426 42 2897,'0'0'1268,"0"0"-431,0 0-124,0 0-84,0 0-29,0 0-120,-9-6-30,-30-19-98,29 19-115,10 6-280,-61-2-359,31 0 381,0 1 1,0 2-1,-34 5 1,56-5 19,1 1 1,-1 0-1,1 0 1,-1 0 0,1 1-1,0 0 1,0 1-1,0-1 1,0 1 0,1 1-1,-1-1 1,1 1-1,0 0 1,1 1 0,-1-1-1,1 1 1,-5 7-1,9-11-26,0 0 1,0 0-1,0 0 0,0 0 0,0 1 0,1-1 0,-1 0 0,0 1 0,1-1 0,0 0 0,0 1 0,0-1 0,0 0 0,0 1 0,0-1 1,0 0-1,1 1 0,-1-1 0,1 0 0,0 1 0,0-1 0,-1 0 0,2 0 0,-1 0 0,0 0 0,0 0 0,1 0 0,-1 0 0,1 0 1,-1 0-1,1-1 0,0 1 0,-1-1 0,1 1 0,0-1 0,3 2 0,10 7 2,-1-2 1,1 1-1,30 11 0,-39-17 53,42 16-12,-16-7-6,-1 1 0,0 2 0,47 30-1,-70-39-33,-1-1 0,1 1 0,-1 1 0,-1-1 0,1 1-1,-1 1 1,0-1 0,-1 1 0,0 0 0,0 0 0,0 1-1,-1-1 1,-1 1 0,1 0 0,-2 0 0,1 0 0,2 18-1,-4-17-85,0 0-1,0-1 1,-1 1 0,-1 0-1,1 0 1,-2-1-1,1 1 1,-1-1-1,-1 1 1,1-1-1,-2 0 1,-3 10-1,3-13 97,0 0 0,-1 0-1,1-1 1,-1 1 0,0-1-1,0 0 1,-1-1 0,0 1 0,1-1-1,-1 0 1,-1 0 0,1-1-1,-1 0 1,1 0 0,-1 0-1,0-1 1,-8 2 0,2-1 163,-1 0 0,1 0 0,-1-1-1,0-1 1,0-1 0,0 0 0,0 0 0,0-1 0,0-1 0,0-1 0,-17-5 0,23 6-76,0-2 1,0 1-1,0-1 0,0 0 0,1-1 1,0 0-1,0 0 0,0-1 0,0 1 1,1-1-1,0-1 0,0 1 1,1-1-1,0 0 0,0-1 0,0 1 1,1-1-1,0 0 0,-2-9 0,3 10-200,3 6 83,0 0 0,0 0 0,0 0 0,-1 0-1,1 0 1,0 0 0,-1 0 0,1 0 0,-1 0 0,1 0 0,-1 0-1,1 0 1,-1 0 0,0 0 0,1 0 0,-1 1 0,0-1 0,0 0 0,0 0-1,1 1 1,-1-1 0,0 1 0,0-1 0,0 1 0,0-1 0,-2 0-1,2 1-325,1 0 243,0 0 71,34 0 57,142 9 257,30 0-924,-176-10-40,-1-1 0,1-2-1,-1 0 1,53-16 0,-27 0-836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6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257 384 832,'0'0'576,"0"0"12,0 0 2,0 0-174,6-19-44,-1 5-308,3-4 99,-2-1 0,0-1-1,-1 1 1,-1-1 0,2-31-1,-6 50-144,-1 0 0,0 0-1,0 1 1,1-1 0,-1 0-1,0 0 1,0 0 0,0 1-1,0-1 1,0 1 0,0-1 0,0 1-1,0-1 1,0 1 0,0-1-1,0 1 1,0 0 0,0 0-1,0-1 1,-1 1 0,1 0-1,0 0 1,0 0 0,0 0 0,-2 1-1,-39-1 31,37 1 4,-8 1-42,-1 0-1,1 2 1,0-1-1,1 2 1,-1 0-1,1 0 1,0 1-1,0 1 1,1 0-1,0 0 1,0 1-1,0 0 1,1 1-1,1 1 1,0-1-1,-11 15 1,17-20-20,1 0 0,-1-1 0,1 1 1,0 0-1,0 0 0,0 0 0,1 0 0,0 0 1,-1 1-1,2-1 0,-1 0 0,0 0 1,1 1-1,0-1 0,0 1 0,0-1 0,0 0 1,1 1-1,1 5 0,0-5 12,0-1 0,1 1 0,-1-1 1,1 0-1,0 0 0,0 0 0,0 0 0,1 0 0,-1-1 0,1 1 0,0-1 1,0 0-1,0 0 0,7 3 0,5 2 26,0-1 0,1-1-1,0 0 1,0-1 0,0-1 0,1-1 0,-1 0 0,23 0-1,-29-2-10,-1-1-1,0 0 0,1-1 0,-1 0 0,0 0 1,19-6-1,-26 6 9,1-1 0,-1 0 1,0 0-1,0 0 0,0 0 1,0-1-1,0 1 0,0-1 1,0 0-1,-1 0 1,0 1-1,1-2 0,-1 1 1,0 0-1,0 0 0,-1-1 1,1 1-1,-1-1 0,0 1 1,0-1-1,1-6 0,2-6 196,1 4 434,10 29-629,-12-14-41,-1-1 0,1 1 1,0-1-1,0 1 0,0-1 0,0 0 1,0-1-1,1 1 0,-1 0 0,1-1 1,-1 0-1,1 0 0,-1 0 0,1 0 1,0 0-1,-1-1 0,1 0 1,0 1-1,0-2 0,-1 1 0,1 0 1,0-1-1,-1 1 0,1-1 0,0 0 1,5-3-1,10-2 29,0-1-1,0-1 1,24-16 0,-21 13-3,163-99 1,-150 87-58,-2-1 0,0-2 0,32-33 0,-59 53 26,-1 0 1,0 0-1,-1 0 1,1 0-1,-1-1 1,0 0-1,-1 0 1,4-9-1,-6 15 11,-1-1 0,1 0 0,-1 0 0,1 0 0,-1 0-1,0 1 1,0-1 0,0 0 0,0 0 0,0 0 0,-1 0-1,1 0 1,0 1 0,-1-1 0,1 0 0,-1 0 0,0 1 0,0-1-1,0 0 1,0 1 0,0-1 0,0 1 0,0-1 0,0 1 0,0-1-1,-1 1 1,1 0 0,0 0 0,-1 0 0,1 0 0,-1 0 0,0 0-1,1 0 1,-1 0 0,0 0 0,0 1 0,1-1 0,-4 0 0,-21-5 36,-1 1 1,1 1-1,-1 1 1,1 2 0,-1 1-1,-49 5 1,69-4-31,0 1-1,1 0 1,-1 0 0,1 1-1,-1 0 1,1 0 0,0 0-1,0 1 1,1 0 0,-1 0 0,1 0-1,0 1 1,0 0 0,0 0-1,1 0 1,-1 1 0,1-1-1,1 1 1,-1 0 0,1 0-1,0 0 1,0 1 0,-2 8 0,-2 5 8,1 0 1,0 0-1,2 1 1,0 0 0,2 0-1,-1 28 1,3-34 2,0 1 0,1-1-1,1 1 1,0-1 0,2 0 0,8 27 0,-9-35-2,0 0-1,1 0 1,0 0 0,0 0 0,1-1 0,0 0 0,0 0 0,1 0 0,-1 0 0,1-1 0,0 0 0,1 0 0,-1 0-1,1-1 1,8 4 0,-4-4-75,0 0-1,1-1 1,-1 0 0,1 0-1,0-1 1,0-1-1,0 0 1,-1-1-1,1 0 1,0 0 0,0-2-1,0 1 1,0-2-1,0 1 1,-1-2-1,15-5 1,31-15-1707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7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1 472,'0'0'759,"0"0"-342,0 0-255,0 0-13,0 0-5,-12 7-28,-102 51 2114,105-53-2000,-1 1 0,1 0-1,0 1 1,0 0 0,-13 13 0,20-18-225,0 0 0,0 1 1,0-1-1,1 0 0,-1 0 1,1 1-1,0-1 0,0 1 1,0 0-1,0-1 0,0 1 0,-1 4 1,2-6-31,0 1-1,1-1 1,-1 1 0,0-1 0,0 1 0,1-1 0,-1 0-1,1 1 1,-1-1 0,1 1 0,0-1 0,0 0 0,-1 0-1,1 0 1,0 1 0,0-1 0,0 0 0,0 0 0,0 0-1,0 0 1,1 0 0,-1-1 0,0 1 0,0 0 0,3 1-1,10 3-43,0-1 0,0 0 0,1-1 0,-1 0 0,1-1 0,0-1-1,0 0 1,0-1 0,0-1 0,-1 0 0,1-1 0,21-5 0,-32 6 95,0 0 1,-1 0 0,1-1-1,-1 1 1,1-1-1,-1 0 1,0 0 0,0 0-1,1 0 1,-2-1 0,1 1-1,0-1 1,4-5 0,0-16 2922,24 49-4471,-25-19 1369,1 0 0,0 0 0,0-1 0,0 0-1,1-1 1,0 1 0,0-2 0,0 1 0,13 3 0,-8-6-1419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7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0 696,'0'0'1120,"0"0"-600,0 0-167,0 0 39,0 0-160,0 0 48,0 0-176,-14 19 272,3-4 40,-1 3-80,-4 7-200,2 5-136,0 16-152,4-6-632,6-5-2033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8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60 166 1280,'0'0'1129,"0"0"-691,0 0-210,0 0 118,0 0 108,0 0-103,-1 13-84,-1 17-151,-1-1 0,-2 0 0,-1 0 0,-1 0 0,-2-1 0,-16 38 0,24-146 1290,8 57-1441,1 0 1,1 1 0,1 0 0,0 1-1,27-38 1,-15 23 76,-13 20-126,1 0 1,1 0 0,23-26 0,-30 38-140,1 0 0,-1 0 0,1 0 1,0 1-1,0-1 0,0 1 1,1 1-1,-1-1 0,0 1 0,1 0 1,0 0-1,0 0 0,-1 1 0,1 0 1,0 0-1,9 0 0,3 31 226,-15-22-11,6 9-45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8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 3241,'0'0'1128,"0"0"-323,0 0-276,0 0-337,0 0-199,-1 5-9,-7 67-26,3-27 75,-11 52 0,13-85-101,-1 2-132,1 0 1,0 0 0,-1 25-1,28-42-1239,-1-9 467,0-7-743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8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1 154 1456,'0'0'2243,"0"0"-834,0 0-661,0 0-331,0 0-291,3 4-153,14 26 79,-5-8-116,1 0 0,1-1 0,25 28 0,-34-44 50,0 1 0,0-2 0,1 1 1,-1 0-1,1-1 0,0 0 0,1-1 1,-1 1-1,1-1 0,-1 0 0,1-1 1,0 0-1,0 0 0,0 0 0,0-1 0,0 0 1,10 0-1,-13-1 21,0 0 1,1 0-1,-1 0 1,0 0-1,1-1 1,-1 0-1,0 0 1,0 0-1,0-1 1,0 1-1,0-1 1,0 0-1,5-3 0,-6 2 7,-1 1 0,0-1 0,0 0 0,0 1 0,0-1-1,0 0 1,0 0 0,-1 0 0,1-1 0,-1 1 0,0 0-1,0-1 1,0 1 0,-1 0 0,1-1 0,-1 1 0,0-7-1,1-4-70,-1 0 0,-1 0 0,0 0 0,-1 0 0,0 0 0,-1 1-1,-1-1 1,0 1 0,-1 0 0,0 0 0,-1 0 0,-1 1 0,0 0-1,0 0 1,-1 0 0,-1 1 0,0 1 0,-16-17 0,22 25 16,0 0 0,0-1 0,0 1 0,-1 0 0,1 1 0,0-1 0,-1 1 0,1-1 0,-1 1 0,0 0 0,1 0 0,-1 1 0,0-1 0,0 1 0,1 0 0,-1 0 0,0 0 0,0 0 0,1 1 0,-1-1 0,0 1 0,1 0 0,-1 0 0,-3 2 0,2-1 43,0 1 1,1-1 0,-1 1-1,1 0 1,-1 1 0,1-1 0,0 1-1,0 0 1,1 0 0,-1 0 0,1 0-1,0 0 1,0 1 0,0 0-1,1-1 1,-3 7 0,3-6 2,0 0 1,0 1-1,0-1 1,1 1-1,0 0 1,0-1-1,1 1 1,-1 0-1,1-1 1,0 1-1,1 0 1,-1 0-1,1-1 1,2 8-1,-1-9 4,0 0 0,0-1 0,0 1 0,0 0 0,1-1 0,-1 1 0,1-1 0,0 0 0,0 0 0,0 0 0,1-1 0,-1 1 0,1-1 0,-1 1 0,1-1 1,0 0-1,0 0 0,0-1 0,5 2 0,9 2-32,-1-1 1,1-1-1,0 0 1,-1-1 0,1-1-1,19-2 1,-3 2-287,23-1-736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09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25 3185,'0'0'1031,"0"0"-289,0 0-209,0 0-212,0 0-174,0-5-157,1 5-19,-1-1-1,0 0 0,0 0 0,-1 0 1,1 1-1,0-1 0,0 0 1,0 0-1,0 1 0,-1-1 0,1 0 1,0 0-1,-1 1 0,1-1 1,0 0-1,-1 1 0,1-1 0,-1 0 1,1 1-1,-1-1 0,0 1 1,1-1-1,-1 1 0,1-1 0,-1 1 1,0-1-1,1 1 0,-1 0 1,0-1-1,0 1 0,-1-1 1,-36 2-320,27 0 350,0 1 0,0 1 0,0 0 0,1 1 0,-19 9 0,25-12-17,1 0-1,0 1 1,0 0 0,0-1 0,0 1 0,1 0 0,-1 1 0,0-1 0,1 0 0,0 1-1,-1 0 1,1-1 0,0 1 0,0 0 0,1 0 0,-1 0 0,1 0 0,-1 0-1,1 1 1,0-1 0,0 0 0,0 1 0,0 3 0,2-6 15,-1 1 0,1 0 0,-1 0 0,1-1-1,0 1 1,0-1 0,-1 1 0,1 0 0,0-1 0,1 0 0,-1 1 0,0-1 0,0 0 0,1 1 0,-1-1-1,0 0 1,1 0 0,-1 0 0,1 0 0,0 0 0,-1-1 0,3 2 0,45 17 137,-35-15-135,12 5 140,-10-3-169,0-1-1,0 2 1,-1 0-1,19 12 1,-30-17 85,-1 1 0,1 0 0,-1 0 0,0 0 0,0 0 0,0 0 0,0 1 0,0-1 0,-1 1 0,0 0 0,0-1 0,0 1 0,0 0 0,0 1 0,-1-1 0,0 0 0,1 0 0,-2 1 0,1-1 0,0 0 1,-1 7-1,-27-11 2015,16-1-1827,-1 0 1,0-1-1,1-1 0,0 0 1,0 0-1,-15-7 0,13 4-904,-1 2-1,1-1 0,-24-3 0,21 6-5013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1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415 109 1688,'0'0'1041,"0"0"-249,0 0-21,0 0 2,0 0-193,-1-8-106,0 3-519,1 1 98,0 0 0,-1 1 0,1-1 0,-1 0 0,1 1 0,-1-1 0,0 0 0,-1 1 0,1-1-1,-1 1 1,1 0 0,-1-1 0,0 1 0,0 0 0,-1 0 0,1 0 0,0 1 0,-1-1-1,0 1 1,0-1 0,0 1 0,0 0 0,0 0 0,0 0 0,0 0 0,-1 0 0,1 1-1,-7-2 1,-33-2-82,1 1 0,-1 3-1,-65 6 1,98-4 30,0 1 0,0 0 1,0 1-1,1 0 0,-1 0 1,-10 6-1,17-8-12,1 1 1,-1 0-1,1-1 1,-1 1-1,1 0 1,-1 0-1,1 0 1,0 1-1,0-1 1,0 0-1,-2 4 1,4-5-9,-1 1 0,0-1 0,1 0 0,-1 1 0,1 0 0,0-1 0,0 1 0,-1-1 0,1 1 0,0-1 0,0 1 0,0 0 0,1-1 0,-1 1 0,0-1 0,0 1 0,1-1 0,-1 1 0,1-1 0,0 1 0,-1-1 0,3 3 0,-1-1 14,0 0 0,1 0 0,0-1 0,-1 1-1,1-1 1,0 1 0,0-1 0,1 0 0,-1 0 0,0 0-1,1-1 1,-1 1 0,6 1 0,54 12 82,-55-14-64,66 9-131,1-4 0,109-4 0,-108-2-558,-76 0 685,1 0 1,-1 0-1,0 0 0,1 0 0,-1 0 0,0 0 0,1 0 0,-1 0 0,0 0 0,1 0 1,-1 0-1,1 0 0,-1 0 0,0 0 0,1-1 0,-1 1 0,0 0 0,0 0 1,1 0-1,-1 0 0,0-1 0,1 1 0,-1 0 0,0 0 0,0 0 0,1-1 1,-1 1-1,0 0 0,0-1 0,0 1 0,1 0 0,-1-1 0,0 1 0,0 0 1,0 0-1,0-1 0,0 1 0,0-1 0,0 1 0,1 0 0,-1-1 0,0 1 0,0 0 1,0-1-1,0 1 0,-1 0 0,1-1 0,0 1 0,0 0 0,0-1 0,0 1 1,0 0-1,0-1 0,0 1 0,-1 0 0,1-1 0,0 1 0,0 0 0,0 0 1,-1-1-1,1 1 0,0 0 0,-1 0 0,1-1 0,0 1 0,0 0 0,-1 0 1,0 0-1,-18-18 328,-13 2-60,22 11-603,34 14 92,-4-1 298,0 1 0,22 14-1,-35-19-196,0 0 0,-1 1 0,1 0 0,-1 0 0,0 1 0,-1-1 0,1 1 0,-1 1 0,5 7 1,-4 1-1762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7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56 263 2601,'0'0'840,"0"0"-243,0 0 5,0 0 26,0-18-180,0-87 136,0 105-579,0 0 0,0 1-1,-1-1 1,1 0 0,0 0 0,0 0 0,0 1 0,0-1-1,-1 0 1,1 0 0,0 0 0,0 0 0,0 1-1,-1-1 1,1 0 0,0 0 0,0 0 0,-1 0-1,1 0 1,0 0 0,0 0 0,-1 0 0,1 0-1,0 1 1,0-1 0,-1 0 0,1 0 0,0 0 0,0-1-1,-1 1 1,1 0 0,0 0 0,0 0 0,-1 0-1,1 0 1,0 0 0,0 0 0,-1 0 0,1 0-1,0-1 1,0 1 0,0 0 0,-1 0 0,1 0 0,0 0-1,0-1 1,0 1 0,-1 0 0,1 0 0,0-1-1,0 1 1,0 0 0,0 0 0,0 0 0,0-1-1,0 1 1,0 0 0,0 0 0,-1-1 0,1 1 0,0 0-1,0-1 1,0 1 0,0 0 0,0 0 0,1-1-1,-1 1 1,0-1 0,-13 16 6,8 3-31,0-1-1,0 1 1,2 0 0,0 0 0,1 0 0,1 0 0,1 0 0,1 0 0,3 26-1,-2-35 16,1-1-1,0 1 0,0-1 0,1 0 0,0 1 0,0-2 0,1 1 1,0 0-1,1-1 0,-1 0 0,1 0 0,1-1 0,-1 0 0,1 0 1,14 9-1,-14-9 7,0-1 0,1-1 0,0 0 0,0 0 0,0 0 0,0-1 0,1 0 0,0 0 0,-1-1 0,1-1 0,0 1 0,0-1 0,0-1 0,0 0 0,0 0 0,9-2 0,-12 1 37,-1-1 0,0-1-1,0 1 1,-1-1 0,1 0 0,0 0-1,-1 0 1,0 0 0,0-1-1,0 0 1,0 0 0,0 0 0,-1 0-1,0-1 1,0 1 0,0-1-1,0 0 1,3-9 0,-1 2-11,0-1 1,0-1 0,-1 1-1,-1-1 1,0 1-1,1-20 1,-3 14-89,-2-1-1,1 0 1,-2 0 0,-1 1 0,0-1-1,-2 1 1,0 0 0,-1 0 0,-1 0-1,0 1 1,-2 0 0,0 1 0,-18-27-1,24 41 39,1-1 0,-1 1 0,0 0-1,0 0 1,-1 0 0,1 0 0,0 0 0,-1 1-1,0 0 1,0-1 0,1 1 0,-1 1-1,0-1 1,0 1 0,-1-1 0,1 1-1,0 0 1,-8 0 0,5 1-20,-1 0 1,1 0 0,0 1-1,0 0 1,-1 1-1,1-1 1,0 1-1,0 1 1,1-1-1,-13 7 1,11-5-2,0 1 1,0 0-1,1 0 1,-1 1-1,1-1 0,0 2 1,0-1-1,1 1 1,0 0-1,0 0 1,1 1-1,0 0 0,0 0 1,1 0-1,0 0 1,0 1-1,1-1 1,-4 14-1,7-16-40,-1 0 1,1 0-1,0 0 0,1 0 1,0 0-1,-1 0 0,2 0 1,-1 0-1,1-1 0,0 1 1,0 0-1,1-1 0,-1 0 1,1 1-1,0-1 0,1 0 1,-1 0-1,6 5 0,23 22-1351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1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0 864,'0'0'603,"0"0"-280,0 0-57,0 0 107,0 0 63,0 0-52,1 22-143,0-8-200,16 137 255,-9-99-77,-3-1-1,0 69 1,-6-88-169,-1 0 1,-2 0-1,-1 0 1,-17 59 0,21-90-90,1 1 0,0-1 0,0 1 1,0-1-1,-1 0 0,1 1 0,-1-1 1,1 1-1,-1-1 0,1 0 0,-1 1 1,0-1-1,0 0 0,0 0 0,0 0 1,0 0-1,0 0 0,0 0 0,0 0 1,0 0-1,0 0 0,0 0 0,-1 0 1,1-1-1,0 1 0,-1 0 0,1-1 1,0 1-1,-1-1 0,1 0 0,-1 1 1,1-1-1,-2 0 0,-7 0-1147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2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3449,'0'0'680,"0"0"-680,0 0-48,137-16-240,-64 16-520,-1 0-585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2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408 1 936,'0'0'628,"0"0"-8,0 0 258,0 0 8,-19 20-102,-62 62-106,67-68-555,-1-1 0,0-1-1,-1 0 1,0-2 0,-20 11-1,15-9-60,9-7-270,0 0 0,0 0 1,-1-2-1,1 1 0,-1-2 0,0 0 0,0 0 0,1-1 1,-1-1-1,-19-1 0,15 1-204,16 0-513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3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345 87 1008,'0'0'1100,"0"0"-254,0 0-147,0 0-139,0 0-87,0 0-43,-3-4 47,-16-20 423,17 20-842,-1 0-1,1 0 0,-1 0 0,0 0 0,0 1 0,0-1 1,-1 1-1,1 0 0,-1 0 0,0 0 0,0 1 0,0-1 1,0 1-1,0 0 0,0 0 0,-1 0 0,1 1 0,-1-1 0,0 1 1,1 0-1,-10 0 0,-4 1-115,0 1-1,-1 1 1,1 0 0,0 2-1,0 0 1,-18 7 0,31-10 37,0 1 0,1-1 0,-1 1-1,1 1 1,-1-1 0,1 0 0,0 1 0,0 0 0,0 0 0,0 1 0,0-1 0,1 1 0,-1-1-1,1 1 1,0 0 0,0 0 0,1 1 0,-1-1 0,1 1 0,0-1 0,0 1 0,0 0 0,1-1-1,0 1 1,0 0 0,0 0 0,0 6 0,1-7 18,0-1 1,0 1-1,0 0 0,1-1 1,-1 1-1,1-1 0,0 1 0,0-1 1,0 1-1,1-1 0,-1 0 1,1 1-1,0-1 0,0 0 1,0 0-1,5 5 0,-1-3 7,0-1-1,0 0 0,0 0 1,0 0-1,1 0 1,0-1-1,10 3 0,4 1-77,0-2 0,1-1-1,-1 0 1,1-2 0,0 0-1,-1-1 1,37-4 0,-58 3 78,1 0 1,0 0-1,0 0 1,-1-1-1,1 1 1,0 0-1,0 0 1,-1 0-1,1-1 0,0 1 1,-1 0-1,1-1 1,0 1-1,-1 0 1,1-1-1,-1 1 1,1-1-1,0 1 1,-1-1-1,1 1 1,-1-1-1,1 1 1,-1-1-1,0 0 1,1 1-1,-1-1 1,0 0-1,1-1 1,0-22 415,-2 11-302,20 19-253,28 38 159,-38-34-175,1 0 1,0-1 0,0 0 0,1 0 0,0-1 0,15 7 0,-9-8-1406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3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38 2617,'0'0'985,"0"0"-486,0 0-294,0 0-66,0 0 5,0 0-15,-4-4-30,0 0-39,0 1 0,0 0 0,0 0 0,0 0 0,0 0 0,-1 1 0,1 0 0,-1 0-1,0 0 1,0 0 0,0 1 0,1 0 0,-1 0 0,0 0 0,-1 1 0,1-1 0,-7 1 0,1 0-60,-1 1 1,1-1-1,0 2 1,0-1-1,0 2 1,0 0-1,0 0 0,0 0 1,-12 7-1,19-7-17,-1 0 0,1-1 0,0 1 0,0 1 0,0-1 0,1 1 0,-1-1 0,1 1 0,-1 0 0,1 0 0,1 1 0,-1-1 0,1 1 0,-1-1 0,1 1 0,0 0 0,1 0 0,-1 0 0,1 0 0,0 0 0,0 0 0,1 10 0,-1-11-28,1 0-1,0 0 0,1 1 1,-1-1-1,1 0 0,0 0 1,0 0-1,0 0 1,1 0-1,-1 0 0,1 0 1,0 0-1,0 0 1,0-1-1,1 1 0,-1-1 1,1 0-1,0 1 0,4 3 1,5 2-183,-1-1 0,1-1 0,1 0 0,20 9 0,-24-12 76,37 16-1129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5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279 456 408,'0'0'1328,"0"0"-705,0 0-436,0 0-130,0 0-29,11 20 20,61 105 19,-69-121-51,-1 1 1,0-1-1,0 1 0,-1 0 1,1-1-1,-1 1 0,0 0 0,0 0 1,0 0-1,-1 0 0,0 0 1,0 0-1,0 0 0,-2 8 1,1-9 40,0-1-1,-1 0 1,1 1 0,-1-1 0,0 0 0,0 0 0,0 0-1,0 0 1,-1 0 0,1-1 0,-1 1 0,1-1 0,-1 1 0,0-1-1,0 0 1,0 0 0,0 0 0,-1 0 0,-5 2 0,-14 2 170,0 0 1,0-1-1,0-1 1,0-1-1,-1-2 1,1 0-1,-47-5 1,66 4-176,1 0-1,-1 0 1,0-1 0,0 0 0,0 0-1,0 0 1,1 0 0,-1-1-1,0 1 1,1-1 0,0 0 0,-1 0-1,1 0 1,0-1 0,0 1 0,0-1-1,0 1 1,0-1 0,1 0-1,-1 0 1,1 0 0,0-1 0,0 1-1,0 0 1,0-1 0,1 0 0,-1 1-1,1-1 1,-1-6 0,0 3-41,2 1-1,-1-1 1,1 1 0,0-1 0,0 0-1,1 1 1,0-1 0,0 0 0,0 1-1,1 0 1,0-1 0,0 1 0,1 0 0,0 0-1,0 0 1,0 0 0,5-6 0,18-17-244,1 1 1,1 2 0,2 0 0,0 2 0,2 1-1,36-20 1,84-64-45,21-14-1091,-66 51-332,-107 70 1757,1 0 0,-1 0 0,1-1 0,-1 1 0,1 0 1,-1 0-1,1-1 0,-1 1 0,1 0 0,-1-1 0,1 1 0,-1 0 0,1-1 0,-1 1 0,0-1 0,1 1 0,-1-1 0,0 1 0,1-1 0,-1 1 0,0-1 0,0 1 0,1-1 0,-1 1 0,0-1 0,0 1 0,0-1 0,0 1 0,0-1 1,0 0-1,0 1 0,0-1 0,0 1 0,0-2 0,-20-2 347,-34 11-495,38-1 101,0 0 0,1 0 1,0 2-1,1 0 0,0 1 0,0 0 0,-16 15 0,26-21-4,0 1 0,-1-1-1,2 1 1,-1 0 0,0 1-1,1-1 1,0 0 0,0 1 0,0 0-1,0 0 1,1 0 0,0 0-1,0 0 1,0 0 0,1 1-1,0-1 1,0 1 0,0-1 0,0 1-1,1-1 1,0 1 0,0-1-1,1 1 1,0-1 0,1 9-1,1-10 7,-1 1 0,1-1 0,0 0 0,-1 0 0,2 0 0,-1 0 0,0-1 0,1 1 0,0-1 0,0 0 0,0 0 0,0 0 0,0-1 0,1 1 0,-1-1 0,1 0 0,-1-1 0,1 1-1,0-1 1,0 1 0,9 0 0,-9-1-31,1 0 0,0 0 0,0-1 0,0 0-1,0 0 1,0 0 0,0-1 0,0 1 0,0-1 0,-1-1-1,1 1 1,0-1 0,-1 0 0,1 0 0,-1-1 0,1 0-1,-1 0 1,5-4 0,-2-2-19,0 0 0,-1-1 0,0 1-1,-1-2 1,0 1 0,-1-1 0,8-20 0,13-25 645,-26 55-594,1 1 0,-1-1 0,1 0 0,0 0 0,-1 0 0,1 1 0,0-1 0,-1 0 0,1 1 0,0-1 0,0 0 0,-1 1 0,1-1 0,0 1 0,0 0 0,0-1 1,0 1-1,0-1 0,0 1 0,0 0 0,0 0 0,0 0 0,0 0 0,0 0 0,0 0 0,0 0 0,0 0 0,0 0 0,0 0 0,0 0 0,-1 0 0,1 1 1,0-1-1,0 0 0,0 1 0,0-1 0,1 1 0,0 0-25,0 1 1,0-1-1,0 0 1,0 1-1,0 0 1,0-1-1,0 1 0,-1 0 1,1 0-1,-1 0 1,1 0-1,-1 0 1,2 4-1,7 23-122,-10-24 119,2-1 1,-1 1-1,0 0 1,1 0-1,0-1 1,0 1-1,1-1 1,-1 1-1,1-1 1,0 0-1,0 0 1,0 0-1,1-1 1,-1 1-1,1-1 1,0 0 0,0 0-1,0 0 1,6 3-1,-3-2 41,0-1 0,0 0 0,1-1 0,-1 1 0,1-1 0,-1-1-1,1 0 1,-1 0 0,1 0 0,0-1 0,0 0 0,-1 0 0,1-1 0,0 0 0,11-4 0,-14 4 35,0-1 0,-1 0 0,1 0 0,-1 0 0,1-1 0,-1 1 0,0-1 0,0 0 0,0-1 1,-1 1-1,1 0 0,-1-1 0,0 0 0,0 0 0,0 0 0,0 0 0,-1-1 0,1 1 1,-1-1-1,0 1 0,-1-1 0,1 0 0,-1 1 0,0-1 0,1-6 0,-1-3 26,0 0 0,0-1-1,-1 1 1,-1-1 0,-1 1-1,0 0 1,0 0 0,-2 0-1,0 0 1,-9-23 0,12 37-122,1 0 0,0-1 0,-1 1 0,1-1 0,0 1 1,0-1-1,-1 1 0,1-1 0,0 1 0,0-1 0,0 1 0,0-1 1,0 1-1,0-1 0,0 1 0,-1-1 0,2 1 0,-1-1 0,0 1 0,0-1 1,0 1-1,0-1 0,0 1 0,0-1 0,0 1 0,1-1 0,-1 1 1,0-1-1,0 1 0,1-1 0,-1 1 0,0-1 0,1 1 0,-1 0 0,0-1 1,1 1-1,-1 0 0,1-1 0,-1 1 0,1-1 0,26 5-442,37 25 568,-59-27-129,8 4 28,-7-3 19,0 0 0,-1 0-1,1 1 1,0-1 0,8 9 0,-12-10-29,0 0 0,-1 0 0,1 1 0,-1-1 0,1 1 0,-1-1 0,0 1 0,0 0 0,0-1 0,0 1 0,-1 0 0,1 0 0,-1 0 0,1-1 0,-1 1 0,0 5 0,-1 0 28,2 0 0,-1 0 1,1 0-1,0 0 0,1 0 0,0 0 1,0 0-1,1-1 0,0 1 1,0-1-1,0 1 0,1-1 1,1 0-1,-1 0 0,1-1 1,0 0-1,0 1 0,1-2 0,0 1 1,0-1-1,7 5 0,-1-1 1,0 0-1,1-1 0,0-1 0,0 0 1,0-1-1,1 0 0,0-1 0,0-1 1,1 0-1,-1-1 0,1 0 0,0-1 1,0-1-1,-1 0 0,19-2 0,-33 1 86,0 0 134,-7 0 117,-30 0-1016,16 0-929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17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92 368,'0'0'731,"0"0"241,0 0 56,0 0-127,0 0-97,0 0-31,40 2 1977,-11 1-2814,1 1-1,-1 1 0,0 1 1,0 2-1,35 14 1,16 3-101,-50-16-32,111 25-324,-122-31 595,0-1 0,1-1 0,-1 0 0,1-2 0,30-4 1,255-25 146,-139 19-197,-147 7 173,-1 0-1,1-1 1,-1 0-1,0-2 1,0 0-1,19-11 1,-13 6-49,1 2 1,32-10 0,-15 9-232,0 2 0,1 2 1,0 2-1,0 2 0,1 2 1,43 4-1,-63 1-72,0 1 0,0 1 0,30 11 0,-32-8-50,1-2 1,0-1-1,41 6 0,1-10 87,0-3 0,101-14 1,-111 8 113,200-3 74,-180 10-167,-1-2 0,0-4 0,82-18 0,-98 10 218,1 2 0,1 2-1,84-2 1,-13 12-72,-76 0-2836,-55 0-1266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20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273 13 912,'0'0'1104,"0"0"-391,0 0-119,0 0 19,0 0-97,0 0-147,26-6 539,-5-1-542,-11 13 153,-9-3-454,-1 0 0,0 0 0,1 1 0,-1-1 0,0 0 0,-1 0 0,1 0 0,-1 0 0,0 4 0,-1 9-190,-8 53 308,-9 86 149,-11 144-110,23-245-243,-3 0 0,-29 89 1,2-6 40,21-56-41,4 1 0,3 0 0,4 1 0,3 0 0,11 93 0,1-10-157,-12 191-1,-2-319 121,-3-1 0,0 0 0,-3 0 1,-1-1-1,-21 46 0,-19 64 53,42-97-55,1 1 0,3-1 0,2 2 1,5 85-1,0-32 79,-3-51 9,3 1 1,2 0 0,15 74-1,95 341 303,-102-399-178,-2 1-1,0 135 0,-8-126 181,-2-74-291,2 60 307,2 0 0,25 126 0,-26-137-1668,-1-55 236,-2 0-133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22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361 45 1880,'0'0'1309,"0"0"-777,0 0-414,0 0-94,1 0-16,0-2 16,0 2 129,-1 0 173,0 0 6,0 0-86,-3 40 749,-3-27-816,5-8 1792,13-4-1391,-12-1-536,0 0-20,0 0 10,0 0-6,0 0 23,-42 3-598,41-2 563,1-1 0,-1 0-1,0 0 1,0 0 0,0 0 0,0 0-1,0 0 1,0-1 0,0 1 0,0 0 0,0 0-1,0-1 1,0 1 0,0 0 0,1-1-1,-1 1 1,0-1 0,0 1 0,0-1-1,1 0 1,-1 1 0,0-1 0,1 0 0,-1 1-1,0-1 1,1 0 0,-1 0 0,1 1-1,-1-1 1,1 0 0,0 0 0,-1 0-1,1 0 1,0 0 0,-1-1 0,1-1 6,-1 0 0,1 0 1,0-1-1,0 1 1,0 0-1,1 0 0,-1 0 1,1 0-1,-1 0 0,3-6 1,-1 7-28,0-1 0,0 0 1,0 0-1,0 1 1,1-1-1,-1 1 1,1 0-1,-1 0 1,1 0-1,0 0 0,0 0 1,0 1-1,0-1 1,0 1-1,0 0 1,1 0-1,-1 0 0,0 0 1,6 0-1,67-8-401,-68 9 320,0-1-1,0 1 0,-1 1 1,1-1-1,0 2 1,9 1-1,-13-1 64,0 0-1,0 0 1,0 0 0,-1 0-1,1 1 1,0-1 0,-1 1-1,0 0 1,0 0 0,0 1-1,0-1 1,3 5 0,3 3 45,-1 0 0,-1 1 1,0-1-1,-1 1 0,0 1 1,0-1-1,-1 1 0,-1 0 1,-1 0-1,1 0 0,-2 1 1,0-1-1,-1 1 0,0 0 1,-1 14-1,-1-23-14,-1-1 1,1 0-1,-1 0 1,0 0-1,0 0 0,0 0 1,-1 0-1,1 0 1,-1-1-1,0 0 0,0 1 1,0-1-1,-1 0 1,1 0-1,-1-1 0,-5 4 1,-67 37 442,70-41-415,-42 20 101,0-2 1,-70 18 0,92-31-105,-1-1 0,0-2 0,0-1 0,-1-1 0,1-1 0,-39-4 0,63 3-38,1-1 0,-1 0 1,0 1-1,1-1 0,-1 0 1,1 0-1,-1-1 0,1 1 1,0 0-1,-1-1 0,1 0 1,0 1-1,0-1 0,0 0 1,0 0-1,-2-3 1,3 4-21,1-1 0,-1 1 1,0 0-1,1 0 0,-1 0 1,1 0-1,0 0 1,-1-1-1,1 1 0,0 0 1,-1 0-1,1-1 0,0 1 1,0 0-1,0 0 1,0-1-1,1 1 0,-1 0 1,0 0-1,0 0 0,1-1 1,-1 1-1,1 0 1,-1 0-1,1 0 0,-1 0 1,1 0-1,0 0 0,-1 0 1,1 0-1,0 0 1,0 0-1,0 0 0,0 0 1,0 0-1,0 1 0,2-2 1,14-9-91,0 1 0,1 1 1,0 0-1,1 2 0,-1 0 1,1 1-1,1 1 0,-1 0 1,1 2-1,0 0 0,27 1 0,-44 2 115,-1 0 0,1 1 0,0-1 0,0 1 0,-1 0 0,1 0 0,-1 0 0,1 0 0,-1 0 0,1 0 0,-1 1 0,1-1 0,-1 1 0,0 0 0,0 0 0,0 0 0,3 3 0,30 46 140,-4-7 33,-23-37-152,0 0 0,0 0 0,1 0 1,0-1-1,1 0 0,-1-1 1,1 0-1,0-1 0,0 0 1,1 0-1,19 3 0,1-1 66,0-3 0,59 1 0,-89-4-71,-1 0 37,0 0-24,0 0-231,0-11-1768,0 7 59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22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3137,'0'0'1928,"0"0"-744,0 0-608,0 0-111,0 0 47,0 0-256,0 0-224,7-4-32,7 4-344,0-2-665,0 0-1255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8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157 141 992,'0'0'1338,"0"0"-689,0 0-130,0 0 5,0 0-60,0 0-114,0-1-331,0 1-1,0-1 1,-1 1 0,1 0 0,0-1 0,0 1 0,0-1 0,-1 1 0,1 0 0,0-1 0,0 1-1,-1 0 1,1-1 0,0 1 0,-1 0 0,1-1 0,0 1 0,-1 0 0,1 0 0,-1-1-1,1 1 1,0 0 0,-1 0 0,1 0 0,-1 0 0,1 0 0,-1 0 0,1-1 0,-1 1-1,-4 6-8,1-1-1,-1 1 1,1 0-1,0 0 1,1 1-1,0-1 0,0 1 1,0-1-1,1 1 1,-3 11-1,1-1 18,1-1-1,1 1 0,-1 25 1,3-34-25,1-1 0,-1 0 1,1 0-1,0 0 0,1 0 0,0 0 0,0 0 1,1 0-1,-1-1 0,1 1 0,1-1 1,-1 1-1,1-1 0,0-1 0,8 9 1,-4-6 4,0-1-1,0 0 1,1 0 0,0-1 0,1 0 0,-1 0 0,1-1 0,0-1 0,16 6 0,-12-6-75,-1 0 1,1-1-1,0-1 0,0 0 0,0-1 0,0 0 0,0-1 0,0-1 1,0 0-1,0-1 0,0-1 0,21-6 0,-29 7 50,1 0 0,-1-1 1,0 0-1,0 0 0,0 0 0,0-1 0,0 0 0,-1 0 1,0 0-1,0-1 0,0 0 0,0 0 0,-1 0 0,0-1 1,0 1-1,0-1 0,-1 0 0,0 0 0,0 0 0,0 0 0,-1-1 1,0 1-1,0-1 0,-1 0 0,1 1 0,-2-1 0,1-9 1,-1 6 63,-1-1-1,-1 1 1,0-1 0,0 1 0,-1 0 0,-1 0 0,1 0 0,-2 0 0,1 1 0,-1-1 0,-1 1-1,0 0 1,0 1 0,-11-13 0,-9-7 102,-1 1 0,-51-39 0,69 59-167,0 0 0,-1 1 1,0 0-1,0 0 0,-1 1 1,1 1-1,-1 0 0,-16-4 1,21 6-35,0 1-1,-1 1 1,1-1 0,-1 1 0,1 0 0,-1 0-1,1 1 1,0 0 0,-1 0 0,1 0 0,0 1 0,0 0-1,0 0 1,0 0 0,0 1 0,-8 5 0,-5 5-5,0 0 1,1 1 0,-29 29 0,44-40-2,-1 0 1,1 1 0,0-1 0,0 1 0,0 0-1,1 0 1,-1 0 0,1 0 0,0 0-1,0 1 1,1-1 0,-1 1 0,1-1-1,0 1 1,0 0 0,1-1 0,-1 1-1,1 0 1,0-1 0,0 1 0,0 0 0,1 0-1,0-1 1,0 1 0,2 5 0,14 14-1139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23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202 116 288,'0'0'2125,"0"0"-404,0 0-422,0 0-404,0 0-270,0 0-80,-6-1-176,2 0-357,0 0 0,0 0 0,0 0 0,0 0 0,0 1 0,0 0 0,0 0 0,0 0 0,0 0 0,0 1 0,0-1-1,0 1 1,0 0 0,1 0 0,-1 0 0,0 1 0,0 0 0,1-1 0,-1 1 0,1 0 0,0 1 0,-1-1 0,1 1 0,0-1 0,0 1 0,1 0 0,-5 5 0,0 5-25,0 0 0,1 0 0,1 1 0,0 0 0,1 0 0,0 0 0,2 0 0,-1 0-1,2 1 1,0-1 0,0 1 0,3 23 0,-1-32 36,0 0 1,0 1-1,1-1 0,0 0 0,0 0 0,0 0 0,1 0 0,-1-1 0,2 1 0,-1-1 0,1 0 0,-1 1 0,1-1 1,1-1-1,-1 1 0,1-1 0,0 0 0,0 0 0,0 0 0,0 0 0,9 3 0,-1 0-29,1 0 0,-1-2 0,1 1 0,0-2 0,0 0 0,0-1 0,1 0 0,20 1 0,-21-3-72,0-1 0,0 0 0,0-2 0,0 1 1,0-2-1,-1 0 0,1 0 0,-1-1 0,0-1 0,0 0 1,0-1-1,-1 0 0,1-1 0,-2 0 0,1-1 0,-1-1 1,0 0-1,-1 0 0,0-1 0,0 0 0,12-17 0,-19 21 110,0 1 0,1 0 0,-2-1 0,1 0 0,-1 1 0,0-1 0,0 0 0,0 0 0,-1 0 0,0 0 0,0-1 0,0 1 0,-1 0 0,0 0 0,-1-1 0,1 1 0,-3-10 0,1 8 7,-1 0 0,-1 1 0,1-1 0,-1 1 0,-1-1-1,1 1 1,-1 0 0,-1 1 0,1-1 0,-1 1 0,-10-9 0,-4 0 7,0 1 1,-1 1 0,0 0 0,-1 2-1,0 0 1,-1 1 0,-45-11 0,55 17-57,0 1 0,0 0 0,-1 1 0,1 1 0,-1 0 0,1 1 0,-20 2 0,24 0-48,1 0 0,-1 0 1,1 1-1,0 0 0,0 1 1,0-1-1,0 2 1,1-1-1,0 1 0,-1 0 1,2 0-1,-9 9 0,6-6-13,0 1-1,1 0 1,0 0-1,-10 17 1,16-23 56,0 1 0,0 0 0,0 0 0,1 0 1,-1 0-1,1 1 0,0-1 0,0 0 0,1 0 1,-1 1-1,1-1 0,0 0 0,0 1 0,0-1 0,1 0 1,1 6-1,-1-7 30,1 0 1,-1 0-1,1 0 1,0 0-1,0-1 1,0 1-1,0-1 0,1 1 1,-1-1-1,1 0 1,-1 0-1,1 0 1,0 0-1,0 0 1,0-1-1,0 1 1,0-1-1,3 1 1,61 18 42,-66-20-58,61 10-337,0-2 0,0-3 0,120-7 0,-165 1 326,-1 0 1,1-1-1,0-1 1,-1-1 0,0 0-1,0-1 1,0-1-1,22-11 1,-29 12 77,0-1-1,0 0 1,0 0 0,-1-1-1,0 0 1,0 0 0,-1-1 0,0 0-1,0 0 1,-1-1 0,0 0-1,0 0 1,-1 0 0,5-12-1,-2 7 888,-5 28-759,2 10-291,-1-9 106,1 0 1,0-1 0,1 0 0,1 0 0,0-1-1,1 0 1,10 13 0,-13-20-9,0 0-1,1 0 1,0-1-1,0 0 1,0 0 0,1-1-1,-1 1 1,1-1-1,0-1 1,0 1 0,1-1-1,-1-1 1,1 1-1,-1-1 1,13 1 0,14 2-11,1-1-1,0-3 1,38-2 0,-62 1 0,0-1 0,0 0-1,1-1 1,-1-1 0,0 1-1,-1-2 1,1 0 0,0 0-1,-1-1 1,0 0 0,0 0 0,-1-1-1,13-11 1,-19 14 15,0 0 0,0 0 0,-1 0 0,0 0 0,0-1 1,0 1-1,0-1 0,0 1 0,-1-1 0,1 0 0,-1 0 0,0 0 0,0 0 0,-1 0 0,1 0 1,-1 0-1,0 0 0,0 0 0,0 0 0,-1 0 0,1 0 0,-1 0 0,0 0 0,0 0 0,0 1 1,-3-6-1,0-2-46,-1 1 0,-1 0-1,0 1 1,0-1 0,-1 1 0,0 0 0,0 0 0,-10-7 0,2 3 14,0 0 0,-1 2 0,-1 0 0,1 1 0,-2 0 0,0 2 0,0 0 0,-37-11 1,28 12-39,-1 2 0,1 0 1,-1 2-1,0 1 1,-49 4-1,71-2 8,1 1 1,-1 0-1,1 1 1,-1-1-1,1 1 0,0 0 1,0 1-1,0-1 0,0 1 1,0 0-1,1 0 0,-1 1 1,1-1-1,0 1 0,0 0 1,0 0-1,0 0 0,1 1 1,-1-1-1,1 1 1,0 0-1,1 0 0,-4 10 1,1-5 67,2 1 0,0-1 0,0 1 0,1 0 0,0 0 0,0 0 0,2 0 0,-1 0 0,1 0 0,1 0 0,2 14 0,-2-21-12,0 1 0,1-1 0,-1 0 0,1 0 0,-1 0 0,1 0 0,1 0 0,-1-1 0,0 1 0,1-1 0,0 1 0,0-1 0,0 0 0,0 0 0,5 4 0,-1-3-12,0 1-1,0-2 1,1 1 0,-1-1 0,1 0 0,0 0-1,13 2 1,9-1-141,1-1 0,-1-1-1,44-4 1,-64 2 77,17-3-258,1-1-1,-1-2 1,0-1-1,0-1 1,-1-1-1,50-24 0,-62 27 95,40-18-1192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2:24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65 213 1384,'0'0'1877,"0"0"-548,0 0-243,0 0-213,0 0-250,0 0-196,2-11-72,2-1-257,2-30 406,-6 42-238,0 0-158,0 0-165,0 0-87,0 0-42,0 25 110,0-16 77,0 0-1,1 1 1,0-1 0,1 0-1,0 0 1,0-1-1,1 1 1,0 0-1,0-1 1,1 1 0,0-1-1,1 0 1,0-1-1,0 1 1,0-1 0,1 0-1,0 0 1,1 0-1,0-1 1,-1 0 0,2-1-1,-1 1 1,1-1-1,0-1 1,0 1 0,0-2-1,1 1 1,-1-1-1,1 0 1,9 2-1,2-1-7,0 0 0,0-1 0,1-1 0,-1-1 0,1-1 0,-1 0-1,1-2 1,-1 0 0,0-2 0,0 0 0,0-1 0,30-12-1,-30 9-4,-1-1 0,0-1 0,32-23 0,-47 31 13,0 0 0,-1-1 0,1 0 0,-1 0-1,0 0 1,0 0 0,0-1 0,0 1 0,0-1 0,-1 1-1,0-1 1,1 0 0,-1 0 0,-1 0 0,1 0 0,-1-1-1,0 1 1,0 0 0,0-1 0,0 1 0,-1 0-1,1-1 1,-1 1 0,0-1 0,-2-7 0,0 7-7,0 1 1,0-1 0,0 1-1,-1 0 1,1 0-1,-1 0 1,0 0-1,-1 0 1,1 1 0,-1-1-1,1 1 1,-1 0-1,-8-5 1,-64-33 156,59 32-122,-4-1-67,-12-7 103,-1 1-1,-63-20 1,88 33-110,1 1-1,-1 0 1,0 0-1,1 1 0,-1 0 1,0 1-1,0 0 1,0 0-1,1 1 0,-1 0 1,0 1-1,1-1 1,-1 2-1,1-1 0,-1 1 1,1 1-1,-12 6 1,-1 5-373,0 2 1,1 1 0,1 1 0,0 0-1,2 1 1,0 1 0,-19 32 0,4-2-1306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9-14T18:31:20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9925 10215 51 0,'0'0'37'0,"0"0"2"15,0 0-14-15,0 0 14 16,0 0 2-16,0 0 17 15,0 0-20-15,0 0 1 16,0 0 33-16,0 0-17 16,0 0-5-16,0 0-25 15,0 0 8-15,0 0-13 16,0 0 6-16,0 0-10 16,0 0 14-16,0 0 5 15,0 0-8-15,0 0 5 0,0-3-16 16,0 1 10-1,0 2-26-15,0-3 24 0,0 2-16 16,0 1 5-16,0 0-13 16,0 0 0-16,0 0 0 15,0 0-5-15,0 0 4 16,0 0-9-16,0 0 9 16,0 0-12-16,0 0 12 15,0 6-9-15,0 4 10 16,0 7 0-16,0 2 0 15,0 4 0-15,4 3 1 16,2 0-2-16,-1 4 5 16,2 3-5-16,-3-1 2 15,-1 4-2-15,0-2 1 16,0 3 0-16,-3-2-1 0,2 1 2 16,-2-4-2-16,0-1 2 15,0-1-2-15,0-5 8 16,0-2-7-16,0-1 0 15,0-3 0-15,3-7 0 16,-3-2 0-16,0-6-1 16,0-1 2-16,3-3-8 15,-3 0 16-15,0 0-7 16,0 0-1-16,0 0 4 16,0 0-5-16,0 0 0 15,0 0-9-15,0 0-15 16,0 0-14-16,-3 0-44 0,-5-1-88 15,-1-3-142-15</inkml:trace>
  <inkml:trace contextRef="#ctx0" brushRef="#br0" timeOffset="2283.69">9705 10311 136 0,'0'0'86'16,"0"0"-47"-16,0 0-17 15,0 0 10-15,0 0 11 16,0 0-6-16,0 0 1 15,0-9-28-15,0 9 22 16,0 0-2-16,0 0 21 16,0 0-23-16,0 0 3 0,0 0-26 15,0 0-3-15,0 0-4 16,0 0 4-16,0 0-5 16,0 0 12-16,0 0-19 15,0 0 11-15,0 0-2 16,0 0 2-16,0 0 5 15,0 0-5-15,0 0 8 16,0 0 7-16,0 0-15 16,0 0 22-16,0 0-22 15,0 0 17-15,0 0-18 16,0 0 13-16,0 0-6 0,0 0-1 16,0 0 0-16,0 0-5 15,0 0-2-15,0 0 2 16,0 0-2-16,0 0 8 15,0 0-7-15,0 0 0 16,0 0 1-16,0 0 0 16,0 0 1-16,0 0 7 15,0 0-7-15,0 0-4 16,0 0 11-16,0 0-7 16,0 0-1-16,0 0 5 15,0 0-6-15,0-1-1 16,2-3-1-16,2-2 2 15,1 0-1-15,-1-1 2 16,2 0-2-16,0 1 11 0,-3 1-11 16,3 1 2-16,-3-1 0 15,2-2-1-15,-1 2 0 16,3-1 0-16,1 0 1 16,1 1-2-16,2-1 2 15,5 0-9-15,1-1 16 16,3-1-16-16,4-1 8 15,4 2 0-15,4-1 0 16,-1 1 0-16,0 0 0 16,-4 1 1-16,1 2-8 15,-5 0 14-15,-5 1-15 16,-2 2 5-16,-2 1 3 16,-4 0 0-16,2 0-2 15,-5 0-6-15,1 1-7 0,4 6 15 16,-5 3-14-1,1 1 13-15,-2 4-11 0,-2 3 11 16,-4 2-5-16,0-1 6 16,0 2 0-16,-10 3 2 15,-4-1 7-15,-5 4-8 16,-6 1 12-16,-5 2-12 16,-3-1 11-16,2-2-12 15,-1-3 7-15,4-4-7 16,3-6 6-16,5-2 3 15,4-6-9-15,4 0 20 16,0-3-14-16,3-3 19 0,6 0-11 16,-2 0 22-16,4 0-18 15,-1 0-2-15,2 0-16 16,0-2 0-16,0-1 0 16,0 0 6-16,0-1-15 15,0 1 18-15,0 1-11 16,-1 0 4-16,1 1-2 15,0 1 0-15,0 0 0 16,0 0 0-16,0 0 0 16,0 0 0-16,0 0 2 15,0 0-4-15,0 0 1 16,0-2 1-16,0 2-15 16,0 0 15-16,0-1-9 0,0 0 6 15,0 1 3 1,0-2 0-16,0 1 6 0,1 1-5 15,-1 0-1-15,2 0 7 16,-2 0-6-16,0 0 0 16,0 0 3-16,0 0-4 15,0 0-7-15,0 0 7 16,0 0 0-16,0 0-7 16,0-2 16-16,0 2-12 15,0 0 9-15,0 0-4 16,0 0-2-16,0 0 0 15,0 0 1-15,0 0 0 16,0 0-2-16,0 0 8 16,0 0-14-16,0 0 8 15,0 0-2-15,0 0-4 0,0 0 5 16,0 0 0-16,0 0 0 16,0 0 1-16,0 0 0 15,0 0 3-15,0 0 3 16,0 0-14-16,0 0 10 15,0 0-4-15,0 0 1 16,0 0 0-16,0 0-2 16,0 0-6-16,0 0 8 15,0 0 0-15,0 0-8 16,0 0 18-16,0 0-17 16,0 0 9-16,0 0-2 15,0 0 0-15,0 0 0 16,0 0 0-16,0 0 1 15,0 0-2-15,0 0 5 0,0 0-11 16,0 0 7-16,1 0 0 16,4 0 0-16,-2 0 0 15,6 0 0-15,0 0 1 16,0 0-2-16,0 0 2 16,4 0-7-16,-1 0 5 15,3 3-1-15,0 6-7 16,6 3 8-16,-1 2-4 15,3 4 5-15,1 0-2 16,0 0 4-16,-1-1-2 16,0-2 1-16,-1-1-2 0,1 0 7 15,-3-3-6-15,0 2 0 16,-1-1 0-16,-2 1 1 16,2-1-1-16,-1 2 0 15,-3 0 1-15,1-3-7 16,-4-4 12-16,-1 3-12 15,-2-5 1-15,-5-2 4 16,-1 0 0-16,-1-2 1 16,-1 1-1-16,-1-2 1 15,0 1-1-15,0-1 0 16,0 0-8-16,0 0 16 16,0 0-8-16,0 0 2 15,0 0 4-15,0 0-4 16,0 0-1-16,0 0 6 15,0 0-5-15,0 0-2 0,0 0 3 16,0 0-4-16,0 0 8 16,0 0-6-16,0 0 0 15,0 0 1-15,0 0 0 16,0 0 9-16,0 0 3 16,0 0-11-16,0 0 16 15,0 0-18-15,0 0 8 16,0 0-1-16,0 0-9 15,0 0 2-15,0 0-13 16,2 0-34-16,10 5-64 16,1 1-14-16,1-1-195 0</inkml:trace>
  <inkml:trace contextRef="#ctx0" brushRef="#br0" timeOffset="5133.79">25958 9503 13 0,'0'0'98'0,"0"0"-46"15,0 0-7-15,0 0-15 16,0 0-7-16,0 0-22 16,0 0 19-16,1-2 1 15,1 2 10-15,-2 0 23 16,1 0-25-16,-1-2 7 16,0 2 10-16,0 0 9 15,0 0-19-15,0 0 0 16,0 0-23-16,0 0-6 15,0 0-4-15,0 0-3 0,0 0 0 16,0 0 7-16,0 0-8 16,0 0 2-16,0 0 4 15,0 0-5-15,0 0-3 16,0 0 2-16,0 2-6 16,0 8 7-16,0 2 0 15,0 5-6-15,0 4 15 16,0-1-5-16,0 4-3 15,0 2 14-15,0-1-6 16,0 4-2-16,-4-2 6 16,-1 1-12-16,-1 1 11 15,1-1-11-15,-2 0 5 16,3-1-4-16,-1-1 4 16,1-2-4-16,1-4-2 0,1-1 1 15,1-4 0-15,1-1 7 16,0-2-8-16,0-2 6 15,0-3-4-15,0-2-2 16,0 0 2-16,0-3-2 16,0 1 0-16,-2-3 7 15,2 0 0-15,0 0-7 16,-1 2 2-16,1-2 8 16,0 1-20-16,0 1 18 15,0 0-9-15,0 0 2 16,0-1-1-16,0 1 0 15,0-2 0-15,0 0-1 0,0 2 2 16,0-2-2-16,0 0 9 16,0 0-13-16,0 0 13 15,0 0-3-15,0 0-5 16,0 0 1-16,0 0 0 16,0 0 0-16,0 0-1 15,0 0 7-15,0 0-14 16,0 3 8-16,0-1-7 15,0 2 8-15,0 2-2 16,0-1 0-16,0 1 0 16,0-3 0-16,0 4 0 15,-2-2-1-15,2 1 9 16,0 1-16-16,-1 0 14 0,1 0-12 16,0 3 7-1,0-3-1-15,0 2 1 0,0-2-1 16,0-1 0-16,0 2 1 15,0-2-6-15,0-1 13 16,0 2-14-16,0 0 12 16,0 1-7-16,0-3 1 15,0 0 0-15,0-1 0 16,0-1 0-16,0-3-1 16,0 0 8-16,0 0-3 15,0 0-2-15,0 0 7 16,0 0-8-16,0 0 7 15,0 0-6-15,0 0 0 16,0 0 6-16,0 0-7 16,0 0 2-16,0 0 3 0,0 0-3 15,0 0-2-15,0 0-2 16,0 0 2-16,0 0-1 16,0 0 0-16,0 0-5 15,0 0 4-15,0 0-35 16,1 0 2-16,16 0-55 15,1-10-50-15,-5 0-257 0</inkml:trace>
  <inkml:trace contextRef="#ctx0" brushRef="#br0" timeOffset="6850.45">25793 9551 20 0,'0'0'152'0,"0"0"-53"16,0 0-18-16,0 0-29 0,0 0-19 15,0 0 2-15,0 0-34 16,8-7 16-16,-7 7-15 16,-1-2 28-16,0 2-3 15,0 0 22-15,0 0-14 16,0-2-2-16,0 2-5 16,2-1-10-16,0-1 5 15,-1 0-21-15,2-1-2 16,-1 0 6-16,1 2-1 15,-2-2-5-15,-1 1 20 16,3-1 5-16,0 1-9 16,0-1-5-16,0-1-9 15,1-1-4-15,1-2 9 0,-1 2-9 16,1-3 4 0,2 3 1-16,-1-2-3 0,2-2-1 15,1 2 0-15,2-3-4 16,2 2 3-16,1-1 4 15,0 3-7-15,0-1 11 16,0 0-7-16,-2 4 1 16,-2-2 0-16,-2 1 0 15,-2 2 0-15,0-1 0 16,1-1 1-16,-1 2-2 16,2-1 6-16,1 0-12 15,4-1 13-15,-1 1-9 0,3-2 3 16,-3 3 0-1,1-1 0-15,-1 2-1 0,0 0 0 16,0 1 2-16,-3-2-2 16,2 2 2-16,0 0-7 15,3 0 8-15,1 0-2 16,0 0 0-16,3 0-1 16,-2 0 1-16,2 0-1 15,0 3 1-15,-3 2-5 16,1 3-1-16,-2 0-2 15,-2 1 7-15,-1 2 1 16,0 0-1-16,-2 4-5 16,1-2-1-16,-2 4 7 15,-1 1-1-15,2-2-5 16,-5 0 6-16,1-2-7 0,-2-4 3 16,-1 2 3-16,-2-3 1 15,0-1 0-15,0-1 0 16,0 0 2-16,0-1-9 15,0 0 15-15,0 1-12 16,0 0 10-16,0-1-7 16,0 2 2-16,-2-2 0 15,1 1-1-15,-3-2 0 16,1 2 0-16,0 1 1 16,-2 1-11-16,-1-1 17 15,0 1-14-15,-2 1 4 16,1-1 2-16,-5-1 2 15,1 0 5-15,-2 1 1 16,0-1-6-16,-2-1 2 16,0 2 3-16,-1-2-5 0,-1 1 6 15,-2 1-3-15,-4-1-3 16,4 1-1-16,-2 1 2 16,0 0-2-16,6-3 0 15,-1-1 7-15,4 0-14 16,1 1 10-16,1-3-9 15,1 1 11-15,0-2-6 16,0 0 1-16,5-1 0 16,-1 0 1-16,1-2-1 15,1 0 17-15,0 0-17 0,-2 0 9 16,2 0-8-16,-3 0 10 16,3-2-10-1,-1 0 0-15,2 2-1 0,-1-3 2 16,2 3 13-16,-4 0-14 15,1 0-2-15,-2 0 2 16,0 0-8-16,1 0 9 16,1 0-8-16,1 0 6 15,1 0 0-15,2 0 0 16,0 0 1-16,0 0-2 16,0 0 2-16,0 0 6 15,0 0-7-15,0 0 20 16,0 0-8-16,0 0 12 15,0 0-12-15,0 0-5 16,0 0 1-16,0 0-7 0,0 0-2 16,0 0-9-16,0 0 10 15,0 0-42-15,0 0-4 16,0 0-23-16,0 0 11 16,0 0 0-16,0 0-21 15,5 3-44-15,1 2-8 16,0 1-26-16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2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1 637 968,'0'0'1525,"0"0"-559,0 0-252,0 0-65,0 0-145,0 0-309,0 0-155,0 0 2,0 0-14,0 0 20,0 0 37,0 0 50,0 0 27,0 0 40,0 0-22,0 0 6,0 0-46,0 0 74,0 0 10,3-26 511,44-115-820,-33 104 273,-1 0-1,-1 0 1,-3-1-1,0-1 1,-3 0-1,2-47 1,-7 72-168,1 0-1,0-1 1,1 1-1,1 0 1,0 1 0,1-1-1,1 1 1,7-14-1,-5 8 1,-14 50-136,2 0 1,-1 61-1,7 358 130,12-296-2068,-14-141 404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3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 6241,'0'0'1489,"0"0"-849,0 0 200,0 0 40,0 0-320,0 0-304,0 0-72,0-21-184,0 21 0,0 0-104,0 0-208,0 0-352,0 0-224,0 0-800,0 0-1353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3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0 417 3201,'0'0'1293,"0"0"-262,0 0-196,0 0-179,0 0-240,0 0-156,4-12-174,3-5-111,0-2 207,0-1 0,-1 1 0,-1-1 0,-1 0 1,3-30-1,-7 19 41,1 17-187,0-1 0,-1 1 0,0-1 0,-2 1-1,1 0 1,-2-1 0,0 1 0,-1 0 0,0 0 0,-1 1 0,-7-16-1,6 14 138,3 7-645,2 17 13,24 247 210,-18-216 284,7 27 1,2-1 1,26 68-1,-7-23-325,-30-135-2073,-3 9 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4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 5641,'0'0'1481,"0"0"-1097,0 0-272,0 0 224,0 0-208,0 0-120,0 0 8,11 0 88,-6 0-56,0-2-48,-3 0-48,0 0-64,3-7-360,2 3-825,0-2-1207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5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0 418 3569,'0'0'1205,"0"0"-778,0 0-520,0 0-463,0 0-214,0 3 3832,0-6-969,19-234-1695,-18 186-391,1 22-9,-2 1 0,-4-29 1,0 41-702,2 35 488,4 34 223,71 619 351,-72-650-387,-1-7-55,1 0 1,1 0 0,0 0-1,7 22 1,-9-36-5,1-1 0,-1 0 0,0 1 0,1-1 0,-1 1 0,0-1 0,1 1 0,-1-1 0,0 0 0,1 1 0,-1-1 1,0 0-1,1 0 0,-1 1 0,1-1 0,-1 0 0,1 0 0,-1 1 0,1-1 0,-1 0 0,1 0 0,-1 0 0,1 0 0,-1 0 0,1 0 0,-1 0 1,1 0-1,-1 0 0,1 0 0,-1 0 0,2 0 0,-2-4-1844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6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582 123 4345,'0'0'1311,"0"0"-446,0 0-98,0 0-116,0 0-246,0 0-111,-4-7-94,-20-55 384,23 60-587,0 1 0,-1 0 0,1-1-1,0 1 1,0 0 0,-1 0 0,1 0 0,-1 0 0,1 0 0,-1 0-1,1 0 1,-1 1 0,0-1 0,1 0 0,-4 0 0,-37-10-120,25 7 123,-9-2 2,-1 0 1,0 2-1,-1 1 1,1 2-1,0 0 1,-33 4-1,53-2-8,1 1 0,-1-1 1,1 1-1,0 1 0,0-1 0,0 1 1,0 0-1,0 0 0,1 1 0,-1 0 0,1 0 1,0 0-1,-5 6 0,-11 11-29,-28 38 1,34-40 55,5-7-38,2 1 1,-1-1-1,2 1 1,0 0-1,0 1 1,1 0-1,1 0 1,-5 19-1,9-27 7,-1 0-1,1 0 0,0 1 1,1-1-1,0 0 0,0 1 1,0-1-1,1 0 0,0 1 1,0-1-1,0 0 0,1 0 1,0 0-1,0 0 0,1 0 1,-1 0-1,1-1 0,0 1 1,1-1-1,0 0 1,8 9-1,0-3 20,2 0 0,-1-2 1,1 1-1,1-2 0,0 0 1,0-1-1,0 0 0,1-1 1,0-1-1,0 0 0,1-2 1,19 3-1,27 1-48,119-2-1,-137-5-73,-7 1-110,-27 1 42,0-1 1,0-1 0,0 0 0,0-1 0,0 0-1,0 0 1,0-1 0,0-1 0,17-5-1,-27 7 98,1 0 0,-1 1 0,0-1-1,0 0 1,0 0 0,0 0 0,0 1-1,0-1 1,-1 0 0,1 0 0,0 0-1,0-1 1,-1 1 0,1 0 0,0 0-1,-1 0 1,0 0 0,1-1 0,-1 1-1,1-2 1,-1-4-1425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7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415 187 3265,'0'0'1401,"0"0"-498,0 0 7,0 0-91,0 0-305,0 0-308,-10-11-112,-29-34-76,35 42-55,1 0 0,-1 0 0,0 1 0,0 0-1,0 0 1,-1 0 0,1 0 0,-1 0 0,1 1 0,-1 0 0,1 0 0,-1 0 0,0 1 0,1 0 0,-1 0 0,0 0 0,1 0 0,-1 0 0,1 1 0,-1 0 0,-6 2-1,8-2 56,-11 2-25,0 1-1,1 1 0,0 0 0,0 1 1,0 0-1,-14 10 0,-69 52 116,91-64-91,0 0 1,0 1 0,1-1 0,-1 1 0,1 0 0,0 0 0,0 1-1,1-1 1,-1 1 0,1 0 0,1 0 0,-5 10 0,7-13-2,-1-1 0,1 1 0,0 0 0,0-1 0,0 1 0,0 0 0,0-1 0,0 1 0,1 0 1,-1-1-1,1 1 0,0-1 0,0 1 0,0-1 0,0 1 0,0-1 0,1 1 0,-1-1 0,1 0 0,-1 0 0,1 0 1,0 0-1,0 0 0,0 0 0,0 0 0,0-1 0,0 1 0,0-1 0,1 1 0,-1-1 0,0 0 0,5 2 0,8 2 19,-1 0-1,1 0 0,0-1 1,0-1-1,1-1 0,-1 0 1,0-1-1,1 0 0,-1-1 1,23-4-1,-25 3-47,0-1 1,1-1-1,-1 0 0,-1-1 0,1-1 1,0 0-1,-1 0 0,0-1 0,0-1 1,-1 0-1,0 0 0,13-12 0,-20 15 48,-1 0-1,0 0 0,0-1 1,-1 1-1,1-1 0,-1 1 1,0-1-1,0 0 0,0 0 0,-1 0 1,0 0-1,0 0 0,0 0 1,-1 0-1,1-1 0,-1 1 1,-1-10-1,1 14-46,14 10-476,7 37 150,-18-38 319,0 0 1,1-1 0,0 1 0,7 11 0,-9-17 18,0 1-1,1-1 1,-1 0 0,0 0-1,1 0 1,-1 0 0,1 0-1,0 0 1,0-1-1,-1 1 1,1-1 0,0 0-1,0 0 1,0 0 0,0 0-1,6 0 1,8 0-2,0 0 0,1-1 1,-1-1-1,0-1 0,0 0 0,0-1 0,0-1 0,0-1 1,16-6-1,-7 1-134,-1-1 1,-1-2-1,0 0 1,-1-1 0,23-19-1,-40 27 161,1-1 0,-2 1 0,1-1 0,-1-1 1,0 1-1,0-1 0,-1 0 0,0 0 0,0 0 0,-1 0 0,0-1 0,-1 1 0,0-1 0,0 0 0,-1 0 0,0 0 0,0 1 0,-1-1 0,0 0 0,-1 0 0,0 0 1,0 0-1,-5-15 0,2 13 79,-1-2 35,6 13-144,-1-1 1,0 1 0,0 0-1,0-1 1,0 1-1,0 0 1,0 0-1,0-1 1,0 1 0,1 0-1,-1 0 1,0-1-1,0 1 1,0 0 0,0 0-1,1 0 1,-1-1-1,0 1 1,0 0 0,1 0-1,-1 0 1,0-1-1,0 1 1,1 0 0,-1 0-1,0 0 1,0 0-1,1 0 1,-1 0-1,0 0 1,1 0 0,-1 0-1,0 0 1,0 0-1,1 0 1,-1 0 0,0 0-1,1 0 1,-1 0-1,3 38-248,-9 42 847,4-57-518,0 0 0,1 0 0,4 29-1,-2-48-71,0 1-1,1-1 0,0 1 0,0-1 1,0 0-1,0 0 0,1 0 0,-1 0 1,1 0-1,0 0 0,0-1 0,1 1 1,-1-1-1,1 0 0,0 0 0,-1-1 1,1 1-1,1-1 0,-1 1 0,0-1 0,0 0 1,1-1-1,-1 1 0,7 0 0,11 4 6,0-1 0,1-1 0,37 2 0,53-4-1023,-100-5-6,-10-4-746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18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3081,'0'0'2784,"0"0"-1896,0 0-680,0 0-208,0 0-208,0 0-176,0 0-240,7 0 248,4 4 160,1 0 208,0 5-424,-5-1-600,0-2-961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7.9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4065,'0'0'768,"0"0"-768,0 0 0,0 0 0,0 0 8,0 0 88,0 0-88,103 0-8,-89 0 0,-3 5 0,-1-1 80,-1 2-80,5 2-272,0 1-712,0-1-1513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8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3473,'0'0'919,"0"0"-505,0 0-146,0 0 191,0 0 52,0 0-188,17 26 472,39 23-674,2-2 0,78 49 1,-22-17-408,-88-61-917,42 22-1,-52-30-844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8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5 3641,'0'0'968,"0"0"-297,0 0-42,0 0-231,0 0-248,0 0-87,0 0-65,0 0 0,-1-1 0,1 1 0,0 0 0,0 0 0,0-1 0,-1 1 0,1 0 0,0 0 0,0-1 1,-1 1-1,1 0 0,0 0 0,-1 0 0,1-1 0,0 1 0,0 0 0,-1 0 0,1 0 0,0 0 0,-1 0 0,1 0 0,0 0 0,-1 0 0,1 0 0,0 0 0,-1 0 0,1 0 0,-1 0 0,1 0 0,-1 0 0,-4 7 99,1 1 0,-1 0-1,1 0 1,1 0-1,0 0 1,-4 13-1,-4 10 149,-42 77 124,30-65-39,-19 49 0,37-79-391,1 1 0,0 0 0,1 0 0,0 0 0,1 0 1,1 1-1,0-1 0,1 16 0,1-28-51,-1 0-1,1 0 1,0 0-1,0 0 1,0-1-1,0 1 1,0 0-1,0 0 1,1-1-1,-1 1 1,1-1 0,-1 1-1,1-1 1,-1 1-1,1-1 1,0 0-1,0 0 1,0 0-1,-1 0 1,1 0-1,0 0 1,4 0 0,-1 2-417,12 4-1646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09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52 4945,'0'0'1383,"0"0"-735,0 0-53,0 0-52,0 0-179,0 0-169,0-5-7,-1 2-146,1 1 1,-1 0-1,0-1 1,1 1 0,-1 0-1,0 0 1,0 0-1,-1 0 1,1 0 0,0 0-1,-1 0 1,1 0-1,-1 0 1,0 0 0,1 1-1,-1-1 1,0 1-1,0-1 1,0 1 0,0 0-1,0 0 1,0 0-1,-1 0 1,1 0 0,0 0-1,-1 1 1,1-1-1,0 1 1,-1 0 0,1-1-1,0 1 1,-1 0-1,1 0 1,-1 1 0,-1-1-1,-6 1-52,1-1 0,-1 1 0,1 1 0,-1 0-1,1 0 1,0 0 0,0 2 0,0-1 0,0 1 0,1 0-1,0 1 1,-1 0 0,2 0 0,-1 1 0,0-1 0,1 2 0,0-1-1,1 1 1,0 0 0,0 1 0,0-1 0,1 1 0,0 1-1,0-1 1,1 0 0,0 1 0,1 0 0,0 0 0,0 0-1,1 0 1,0 1 0,1-1 0,-1 12 0,2-19 20,-1 7-59,1 0-1,0-1 1,0 1-1,1-1 0,0 1 1,3 12-1,-3-19 11,0 0 0,0 1 0,1-1 0,-1 0-1,1 0 1,-1 0 0,1 0 0,0 0 0,-1 0 0,1 0-1,0 0 1,0-1 0,1 1 0,-1-1 0,0 0 0,0 1-1,1-1 1,-1 0 0,1 0 0,-1-1 0,1 1 0,-1 0-1,1-1 1,-1 0 0,4 1 0,10 1-77,0-1-1,0 0 1,0-1 0,29-4-1,-44 3 119,0 1 1,1-1-1,-1 0 0,0 0 0,1 0 0,-1 0 0,0 0 0,0 0 0,0-1 0,0 1 0,0 0 0,0 0 0,0-1 0,0 1 1,-1-1-1,1 1 0,-1-1 0,2-1 0,14-22-198,-12 22 189,0 1 0,1-1 0,-1 1 0,1 1 0,-1-1 0,1 0 1,0 1-1,0 0 0,-1 0 0,1 1 0,0-1 0,0 1 0,0 0 0,0 0 0,0 1 0,0 0 0,-1-1 0,1 2 0,0-1 0,-1 0 0,1 1 0,0 0 0,-1 0 0,0 0 0,1 1 0,-1-1 0,0 1 0,-1 0 0,6 5 0,-2-2-42,1 0 0,0-1 0,0 1 0,0-2 0,1 1 0,0-1 0,0-1 0,12 4 0,-17-5-2016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2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18 368,'0'0'667,"0"0"-431,0 0-164,0-15 466,0 12 4352,1 6-4898,-1 0 0,1 0 0,-1-1 1,1 1-1,0 0 0,0-1 0,0 1 1,0-1-1,1 1 0,-1-1 0,1 0 1,-1 1-1,1-1 0,0 0 0,0 0 0,0 0 1,0 0-1,0 0 0,0-1 0,1 1 1,-1-1-1,0 1 0,1-1 0,0 0 1,-1 0-1,1 0 0,-1 0 0,1-1 1,0 1-1,0-1 0,4 1 0,14 2 109,0-1 0,0-1 0,26-2 0,-24 1-94,74-3 96,124-19-1,-169 18-283,-52 4 63,0 0-49,0 0-48,0 0 74,0 0 28,0 0 106,0 0 58,0 0-33,0 0-2,0 0 24,0 0-12,0 0 35,0 0-16,-18 25 326,7 13-321,3 0 1,1 0-1,-2 56 0,-1 3 46,-11 29-56,6-42-8,-7 156 1,22-238-33,0 1 1,0 0 0,0-1-1,0 1 1,0-1 0,-1 1-1,1-1 1,-1 1 0,0-1-1,0 1 1,0-1 0,0 0-1,0 1 1,-1-1 0,1 0-1,0 0 1,-1 0 0,-3 3-1,4-4-134,31 5-3263,-20-4 1446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3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32 127 4625,'0'0'919,"0"0"-404,0 0-161,0 0-20,0 0 15,0 0-49,-6-7 4,-18-21-80,24 27-210,0 1 0,0 0-1,0 0 1,0-1 0,-1 1-1,1 0 1,0-1 0,0 1-1,0 0 1,0-1 0,0 1-1,0 0 1,0-1 0,0 1-1,0 0 1,0-1 0,0 1-1,0 0 1,0-1 0,0 1-1,0 0 1,0-1 0,0 1-1,0 0 1,1-1 0,-1 1-1,0 0 1,0-1 0,0 1-1,1 0 1,-1 0 0,0-1-1,0 1 1,1 0 0,-1 0-1,0-1 1,0 1 0,1 0-1,-1 0 1,0 0 0,1 0-1,-1-1 1,0 1 0,1 0-1,-1 0 1,0 0 0,1 0-1,-1 0 1,0 0-1,1 0 1,-1 0 0,0 0-1,1 0 1,-1 0 0,1 0-1,23-3-112,-21 3 139,297-7-1464,-189 8 819,-106-2 649,-1-1-1,0 0 1,1 0-1,-1-1 0,0 1 1,0-1-1,-1 1 1,1-1-1,-1-1 0,1 1 1,-1 0-1,3-5 1,19-15-195,-24 23 189,15-8-558,-15 8 446,-1 0 0,1 1 0,-1-1-1,0 1 1,1-1 0,-1 1 0,0-1 0,1 1-1,-1-1 1,0 1 0,0-1 0,1 1-1,-1-1 1,0 1 0,0 0 0,0-1 0,0 1-1,0-1 1,0 1 0,0-1 0,0 1 0,0 0-1,0-1 1,0 1 0,-1 0 0,1 12-1593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3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13 3745,'0'0'860,"0"0"-299,0 0-174,0 0-29,0 0-25,0 0-80,-9-12 109,7 12-354,1 1 0,0-1 1,-1 0-1,1 1 0,0 0 0,-1-1 1,1 1-1,0 0 0,0 0 0,0 0 1,0 0-1,0 0 0,0 0 0,0 0 1,0 0-1,0 0 0,0 0 0,1 0 1,-2 2-1,-15 31 130,9-19-62,-16 22-46,17-29-21,0 1 0,1 0-1,0 1 1,1-1 0,0 1 0,1 0 0,-5 15 0,9-24-19,0 0 0,0-1 0,0 1 0,1 0 1,-1-1-1,0 1 0,0 0 0,1-1 0,-1 1 0,0-1 1,1 1-1,-1 0 0,0-1 0,1 1 0,-1-1 0,1 1 0,-1-1 1,1 1-1,0-1 0,-1 1 0,1-1 0,-1 0 0,1 1 0,0-1 1,-1 0-1,1 0 0,0 1 0,-1-1 0,1 0 0,0 0 0,-1 0 1,2 0-1,33 5 209,-20-3-132,19 3-94,0 2-1,0 1 0,-1 2 1,38 16-1,-59-21-53,-1 1 1,0 0-1,-1 0 0,0 2 1,0-1-1,15 15 0,-20-16 53,-1-1-1,1 1 0,-1 0 0,0 0 0,0 0 0,-1 0 0,0 1 0,0 0 0,0-1 0,-1 1 0,0 0 0,1 11 0,-2-12 19,0-1 0,-1 1 0,0 0 0,0 0 0,0 0 0,-1-1 0,0 1 0,0 0 0,0-1 0,-1 1-1,0 0 1,0-1 0,0 0 0,-1 1 0,0-1 0,0 0 0,-4 5 0,1-3 84,-1 0 0,0-1 1,0 0-1,0 0 0,-1-1 0,1 0 1,-1 0-1,-1-1 0,-16 7 1,-2-2 158,-1-2 0,0 0 0,-1-2 0,1-1 1,-58 0-1,72-4-201,0-1 1,-1 0 0,1-1-1,0 0 1,0-1-1,-19-7 1,29 9-48,-1-1 0,1 0 0,-1 0 0,1-1 0,0 1 0,0-1 0,0 0 0,0 0 0,0-1 0,1 1 0,0-1 0,-1 1 0,1-1 0,0 0 0,1 0 0,-1 0 0,1-1-1,0 1 1,0-1 0,0 1 0,1-1 0,-2-6 0,2 10-42,1 0 0,0 0 0,-1 0 0,1-1-1,0 1 1,0 0 0,0 0 0,0 0 0,0 0 0,0-1-1,0 1 1,0 0 0,0 0 0,0 0 0,1 0 0,-1-1-1,0 1 1,1 0 0,-1 0 0,1 0 0,-1 0-1,1 0 1,0 0 0,-1 0 0,1 0 0,0 0 0,0 1-1,0-1 1,0 0 0,1-1 0,2 1-194,-1 0 0,1 0 0,0 1 0,-1-1-1,1 1 1,0 0 0,-1 0 0,6 1 0,7 0-23,7-1-619,-4 2-32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4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18 151 328,'0'0'2833,"0"0"-1316,0 0-737,0 0-273,0 0-157,0 0-190,-3-10-92,-10-30-7,13 39 56,0 0-1,-1 0 1,1 0-1,0 0 1,0 0-1,0 0 1,0 0-1,0 0 1,0 0-1,0 0 1,0 0-1,0 0 1,0 0-1,1 0 1,-1 0-1,0 0 1,1 1-1,-1-1 1,0 0-1,1 0 1,-1 0-1,1 0 1,0 0-1,-1 1 1,1-1-1,0 0 1,-1 0-1,1 1 1,0-1-1,0 0 1,1 0-1,33-13-605,-22 10 727,18-7-457,1 0 0,-1 2-1,1 2 1,1 1 0,-1 1 0,1 2 0,0 1 0,58 5-1,-90-4 158,0 1 0,0 0 0,0 1 0,0-1 0,0 0-1,0 0 1,0 0 0,0 1 0,1-1 0,-1 0-1,0 1 1,0-1 0,0 1 0,-1 0 0,1-1 0,0 1-1,0-1 1,0 1 0,0 0 0,0 0 0,-1 0 0,1 0-1,0-1 1,-1 1 0,1 0 0,-1 0 0,1 0 0,0 2-1,-1-2-530,-26 28-2442,17-21 518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5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56 166 1360,'0'0'1549,"0"0"-837,0 0-429,0 0-154,0 0-29,0 43 188,-1-21-35,-2 1 0,0 0 0,-2-1 0,-10 33 0,8-33-16,0 1 0,2-1 0,1 1 0,-2 36 0,6-52-216,0 0-1,0 0 1,1 0 0,0 0-1,0-1 1,0 1 0,1 0 0,0 0-1,3 6 1,-2-9 10,-1 0-1,1-1 1,0 1-1,0-1 1,0 0-1,0 0 1,1 0 0,-1 0-1,1-1 1,0 1-1,0-1 1,0 0-1,0 0 1,0 0-1,5 1 1,8 2-6,-1 0 0,1-2 0,0 0 0,0 0 0,-1-2 0,2 0 0,-1-1 1,0-1-1,25-4 0,-37 4-20,0 0 1,0-1-1,-1 0 1,1 0-1,-1 0 1,1 0-1,-1-1 1,0 0-1,0 1 1,0-2-1,0 1 1,-1 0-1,1-1 1,-1 1-1,5-8 1,-4 3-5,1 1 0,-1-1 0,-1 0 0,0-1 0,0 1 0,0 0 0,-1-1 0,1-11 0,-1 2-26,-1 0 1,0 0-1,-2 0 0,0 0 1,-1 1-1,-1-1 1,0 0-1,-7-18 1,-34-73 72,27 69-570,1 0 0,-19-78 0,34 116 401,0 1 0,0 0 0,0-1 0,0 1 0,0 0 0,0 0 0,0 0 0,-1-1 0,1 1 0,0 1 0,-1-1 0,1 0 0,-1 0 0,1 0 0,-1 1 0,0-1 0,1 1 0,-1-1 0,1 1 0,-1 0 0,0 0 0,1-1 0,-1 1 0,0 0 0,0 0 0,1 1 0,-1-1 0,0 0 0,1 1 0,-3 0 0,-61 12 11,9 5-19,1 1-385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5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4489,'0'0'1456,"0"0"-920,0 0-112,0 0 169,0 0-73,0 0-176,0 0-8,0 0-96,0 0 160,0 0-208,0 0-192,0 0-8,0 0-536,0 6-928,0-2-897,0 1-704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28:39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168 17 1176,'0'0'720,"0"0"-159,0 0 37,0 0-155,0 0-164,-8-16-90,5 19-186,0 1-1,0-1 1,0 1-1,1-1 1,-1 1-1,1 0 1,0 0 0,0 0-1,0 1 1,1-1-1,-1 0 1,-1 9-1,0-4 21,-28 89-10,3 0-1,5 2 0,-16 152 1,37-201-1358,0-46 410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20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227 211 1592,'0'0'783,"0"0"-121,0 0 124,0 0-63,0 0-343,-4-3-289,2 2-84,0-1 1,0 1-1,0 0 1,0 0-1,-1 0 0,1 0 1,0 1-1,0-1 1,-1 1-1,1-1 0,-1 1 1,1 0-1,-1 0 0,1 0 1,0 0-1,-1 0 1,1 0-1,-1 1 0,1-1 1,0 1-1,-1 0 1,1 0-1,-3 1 0,1 1 13,-1 0 0,1 0 0,-1 0-1,1 1 1,1 0 0,-1 0 0,0 0 0,1 0-1,0 1 1,-4 5 0,-1 5 29,1 1 0,0-1 0,0 1 0,2 0 0,0 1 0,-3 21 0,6-27-33,1 1 0,0-1 0,0 1 0,1 0 0,4 22 0,-3-29-14,0-1 0,0 1 0,1-1 0,0 1 0,0-1 0,0 0 0,1 0 0,-1 0 0,1 0 0,0 0 0,0 0 0,0-1 0,1 1 0,-1-1 0,1 0 0,7 4 0,3 1-26,0-1 0,0-1-1,1-1 1,-1 0 0,1 0 0,1-2-1,-1 0 1,0-1 0,1 0-1,0-1 1,-1-1 0,1 0-1,15-3 1,-26 2 29,-1 1 0,1-1 0,-1 0 0,0 0 0,1-1 0,-1 1 0,0-1 0,0 0 0,0 0 0,0 0 0,0-1 0,-1 1 0,1-1 0,-1 0 0,1 0 0,2-4 0,-1 1 15,-1 0 0,0 0 0,0-1 0,-1 1 0,1-1 0,-1 0 0,-1 0 0,4-14 0,-2 0 14,-1-1 0,-1 0 0,-1 1 0,-1-1-1,-5-37 1,2 39-120,-1 1 0,-1 0 0,-1 0 0,-1 0-1,-17-34 1,19 43 70,0 1-1,0 1 1,-1-1-1,0 1 1,0 0-1,-1 0 1,0 1-1,0-1 1,-1 2-1,0-1 1,0 1-1,0 0 1,-13-6-1,13 9 13,0 1-1,0 0 0,-1 0 1,1 0-1,0 1 1,-1 0-1,1 1 0,0 0 1,-1 0-1,1 1 1,-1 0-1,1 1 0,0 0 1,0 0-1,0 0 1,0 1-1,0 0 0,0 1 1,1 0-1,0 0 1,0 0-1,0 1 1,0 0-1,-8 9 0,6-5 11,0-1 0,1 2 0,0 0-1,0 0 1,1 0 0,1 1 0,0-1-1,0 2 1,1-1 0,0 1 0,1-1-1,1 1 1,-1 1 0,2-1 0,-2 22-1,3-26-8,1 0 0,0 0 0,0-1 0,0 1 0,1 0 0,1 0 0,-1-1 0,1 1 0,0-1 0,1 1 0,0-1 0,0 0 0,1 0 0,0 0 0,0-1 0,0 1 0,1-1 0,0 0 0,0 0 0,0-1 0,1 1 0,0-1 0,0 0 0,1-1 0,-1 0 0,1 0 0,14 6 0,2-2-37,0 0 0,1-2-1,0-1 1,1-1-1,-1-1 1,1-2-1,-1 0 1,1-1-1,-1-2 1,1 0-1,34-8 1,-40 5 146,-1 0-1,0-1 1,0-1 0,-1-1 0,0-1-1,0 0 1,-1-1 0,19-15 0,-27 19-51,-1 0 1,-1 0 0,1-1 0,-1 0-1,0 0 1,-1 0 0,0-1 0,0 0-1,0 0 1,-1 0 0,0-1 0,-1 1-1,0-1 1,0 0 0,-1 0 0,0 0 0,-1 0-1,1-15 1,-1 23-81,-1 1-1,0-1 0,0 0 1,0 1-1,1-1 1,-1 1-1,0-1 1,0 0-1,0 1 1,0-1-1,0 1 0,0-1 1,0 0-1,-1 1 1,1-1-1,0 0 1,0 1-1,0-1 1,0 1-1,-1-1 0,1 1 1,0-1-1,-1 1 1,1-1-1,0 1 1,-1-1-1,1 1 1,-1-1-1,0 0 0,-9 17-91,-8 37 208,15-39-82,0 0 1,1 0 0,0 1-1,2-1 1,-1 1 0,2-1-1,0 0 1,5 26 0,-5-34-14,1 0 0,0-1 0,1 1 0,-1-1 0,1 1 0,0-1-1,0 0 1,1 0 0,-1 0 0,1-1 0,0 1 0,1-1 0,-1 0 0,1 0 0,-1-1 0,1 1 0,0-1 0,1 0 0,-1 0 0,0-1 0,1 1 0,0-1 0,7 2 0,1-1-9,-1 0 0,0-1 0,1 0 0,-1-1 0,1 0 0,0-2-1,-1 1 1,1-2 0,0 1 0,-1-2 0,24-7 0,-31 8 20,0 0 0,0-1 0,0 0 0,0-1 0,0 1 0,-1-1 0,0 0 0,0 0 0,0 0 0,0-1 0,0 0 0,-1 0 0,0 0 0,0-1 0,-1 1 0,1-1 0,-1 0 0,0 0 0,-1 0 0,1 0 0,-1 0 0,0-1 0,-1 1 0,0-1 0,0 1 0,0-8 0,0 2 1,-1 1-1,0 0 0,-1 0 0,-1-1 1,1 1-1,-2 0 0,1 0 0,-2 1 1,-8-21-1,4 15 4,-2 0 0,0 1 0,0 0 0,-2 1 0,-18-18 0,18 19 61,0 2 0,0-1 0,-27-16 0,33 24-102,-1 0 0,0 1 0,0 0 0,0 0 0,0 1 0,0 0 0,-1 0 0,1 0-1,0 1 1,-15 0 0,7 1-11,1 1 0,0 1-1,1 0 1,-1 1 0,0 0 0,1 1-1,-1 0 1,1 1 0,0 1 0,1 0-1,-1 1 1,1 0 0,1 1 0,-1 0-1,1 1 1,1 1 0,-18 19-1,24-24 28,1 0 0,0 0-1,0 0 1,1 0-1,0 1 1,0 0 0,0-1-1,0 1 1,1 0-1,0 0 1,0 0-1,1-1 1,0 1 0,0 0-1,0 0 1,1 0-1,-1 0 1,2 0 0,-1 0-1,0-1 1,4 8-1,-1-4-39,0-1-1,0 0 0,1 0 1,0 0-1,1 0 0,-1-1 0,1 0 1,1 0-1,0-1 0,0 0 1,0 0-1,15 9 0,-6-6-91,0-1 0,0-1 0,1-1 1,0 0-1,0-1 0,1-1 0,26 3 0,8-3-327,67-2 1,-106-2 487,0-1 0,0 0 0,0-1-1,0-1 1,0 0 0,0 0 0,0-1 0,-1-1 0,0 0 0,0-1 0,17-11 0,-22 13 164,-1-1 1,-1 0 0,1-1-1,-1 1 1,1-1 0,-2 0-1,1 0 1,-1-1 0,0 1-1,0-1 1,0 0-1,-1 0 1,0 0 0,-1 0-1,0-1 1,0 1 0,0-1-1,-1 1 1,0-1 0,0-14-1,-1-38 623,14 108-1420,-12-33 681,1 0-1,1-1 0,0 0 0,1 0 0,12 26 0,-14-36-68,0 0-1,0 1 0,0-1 1,0 0-1,1-1 0,0 1 0,0 0 1,0-1-1,0 0 0,0 0 1,0 0-1,1-1 0,-1 1 0,1-1 1,0 0-1,0 0 0,0-1 1,0 0-1,0 0 0,9 1 0,-6-1 3,-1 0 0,1-1-1,0 0 1,0 0-1,0-1 1,0 0-1,0-1 1,-1 1-1,1-1 1,-1-1 0,1 0-1,-1 0 1,10-5-1,-6 0 40,0-1 1,0 0-1,-1 0 0,0-1 0,-1 0 0,15-21 0,-16 20 9,0 1 0,-2-2 0,1 1 0,-1-1 0,-1 1 0,0-2 0,-1 1 0,0 0 0,-1-1 0,0 0 0,-1 0 0,-1 0-1,1-17 1,-3 23 13,1 1-1,-1-1 0,0 1 0,-1-1 1,1 1-1,-1-1 0,-1 1 0,1 0 1,-1 0-1,0 0 0,-1 0 0,1 1 1,-1-1-1,0 1 0,0 0 0,-1 0 1,0 0-1,0 1 0,0 0 0,0 0 1,0 0-1,-1 0 0,0 1 0,0 0 0,0 0 1,0 1-1,-10-4 0,4 3-83,1 0-1,-1 1 0,0 0 0,1 1 1,-1 1-1,0-1 0,0 2 0,0 0 1,1 0-1,-1 1 0,0 0 1,1 1-1,0 1 0,0 0 0,0 0 1,0 1-1,0 0 0,1 1 1,-14 10-1,4-1-182,1 0 0,0 1 1,1 2-1,1 0 0,1 0 1,1 1-1,0 1 0,-13 25 0,-2 13-1422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17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206 159 4505,'0'0'721,"0"0"-392,0 0-248,0 0 60,0 0 30,-2-8-34,-6-26-175,8 34 36,0-1 1,0 1 0,0-1 0,-1 1 0,1-1 0,0 1 0,0 0 0,0-1-1,-1 1 1,1-1 0,0 1 0,0-1 0,-1 1 0,1 0 0,0-1 0,-1 1-1,1 0 1,0-1 0,-1 1 0,1 0 0,0 0 0,-1-1 0,1 1 0,-1 0-1,1 0 1,-1 0 0,1 0 0,0-1 0,-1 1 0,1 0 0,-1 0-1,1 0 1,-1 0 0,1 0 0,-1 0 0,1 0 0,-1 0 0,1 0 0,-1 0-1,1 1 1,-1-1 0,1 0 0,0 0 0,-1 0 0,1 1 0,-1-1 0,1 0-1,-1 1 1,-13 11 43,4 3-63,1 1-1,0-1 0,1 1 1,1 1-1,1-1 0,0 1 1,1 0-1,1 1 0,0-1 1,1 1-1,1 0 0,1-1 1,1 1-1,0 0 0,5 27 1,-4-37 8,0-1 0,1 1 0,0-1 1,1 0-1,0 0 0,0 0 1,0-1-1,1 1 0,0-1 1,0 1-1,0-1 0,1-1 0,6 7 1,-2-4 29,0-1 1,0 0 0,1 0-1,0-1 1,0 0-1,1-1 1,18 7 0,-1-3 19,0-1 0,1-2 0,1-1 0,-1-1 0,54-1 0,-77-3-53,-1 0 0,1 0 0,-1-1 1,1 0-1,-1 0 0,1 0 0,-1-1 0,0 0 1,1 0-1,-1 0 0,0-1 0,-1 0 0,1 0 0,0 0 1,-1 0-1,1-1 0,3-4 0,-3 2 53,1-1-1,-1 0 1,-1 0 0,1 0-1,-1 0 1,-1-1-1,1 0 1,-1 0 0,-1 0-1,3-13 1,-2 7 34,-1-1 0,0 1 0,-1-1 0,-1 0 0,0 0 0,-1 1 0,-1-1 0,0 0 0,-1 1 0,-1 0 0,0 0 0,-12-26 0,4 17-43,-1 0-1,-2 1 0,0 1 0,-1 0 0,-1 1 0,-30-28 0,37 40-30,-1-1 1,0 2 0,0-1-1,-1 2 1,0-1-1,0 1 1,0 1 0,-1 1-1,0-1 1,0 2-1,0 0 1,0 0 0,0 1-1,-21 0 1,18 2-111,0 1-1,0 0 1,0 1 0,0 1-1,0 0 1,-28 11 0,37-12 56,1 1 0,0 0-1,0 1 1,0-1 0,0 1 0,1 0 0,-1 1 0,1 0 0,0-1 0,1 2 0,-1-1 0,1 0 0,0 1 0,0 0-1,1 0 1,-1 0 0,1 0 0,-3 12 0,2-7 48,1 1-1,1 0 1,0 0-1,1 0 1,0 0-1,0 0 1,2 0-1,-1 0 1,2 0-1,-1 0 1,2 0-1,-1-1 1,2 1-1,-1 0 1,2-1-1,0 0 1,0 0-1,0-1 1,2 1-1,-1-1 1,1 0-1,1-1 1,16 17-1,-12-18 17,0 0 0,1-1 0,0 0 0,0-1 0,1 0 0,-1-1 0,1-1 0,0 0 0,1-1 0,-1 0 0,0-1 0,1-1 0,0 0 0,-1-1 0,28-4 0,-12 1-84,0-2 0,0-2 0,0 0-1,-1-2 1,0-1 0,43-22 0,-52 21-22,0-1 0,-1 0 0,0-2 1,23-21-1,-34 27 264,0 0 0,-1 0 0,0 0 0,0-1 0,-1 0 0,0 0 0,-1-1 0,0 0 0,0 0 0,-1 0 0,4-14 0,-11 54-90,2-1 0,3 46 1,0-3 55,-2-62-134,0 0 1,1 0-1,0 0 0,1 0 1,0 0-1,1 0 0,0 0 1,0-1-1,1 1 0,0-1 1,0 0-1,1 0 0,1 0 1,-1-1-1,1 0 0,1 0 1,0 0-1,0-1 0,0 0 1,1 0-1,0-1 0,0 0 1,1 0-1,-1-1 0,1 0 1,0-1-1,1 0 0,-1 0 1,1-1-1,0 0 0,0-1 1,0 0-1,0-1 0,17 1 1,-7 0-194,1-1 1,-1-1-1,1-1 0,0-1 1,-1-1-1,32-8 1,-47 9 183,1 0 1,-1 0 0,1 0 0,-1-1 0,0 0 0,0 0-1,0 0 1,0-1 0,-1 0 0,1 0 0,-1 0 0,0 0-1,0-1 1,-1 1 0,1-1 0,-1 0 0,0 0 0,-1 0-1,1-1 1,-1 1 0,0-1 0,0 1 0,0-1 0,-1 0-1,0 1 1,0-1 0,0-10 0,-1 2 133,-1-1 0,-1 1 0,0-1 0,0 1-1,-1 0 1,-1 0 0,-1 0 0,0 1 0,0-1 0,-2 1 0,1 0 0,-10-12 0,-13-18-125,-70-77 1,91 111-29,-12-13 83,0 0 0,-30-23 0,44 39-69,-1 2 0,1-1 0,-1 1 0,0 0 0,-1 0 0,1 1 0,-1 0 0,1 0 0,-1 1 0,0 0 0,0 0 0,0 1 0,-11-1 0,5 3-45,-1 1 0,1 1-1,0 0 1,0 1 0,0 0 0,0 1 0,0 0 0,1 2 0,0-1-1,0 2 1,1-1 0,-20 18 0,10-7 94,1 0 1,1 2-1,0 1 1,2 0-1,-28 42 1,44-60-38,-1 1 1,1 0-1,0-1 1,0 1-1,0 0 1,1 0-1,0 0 1,-1 0 0,1 0-1,1 0 1,-1 1-1,1-1 1,-1 0-1,1 0 1,0 0-1,1 1 1,-1-1 0,2 8-1,0-8-10,1 1 1,-1-1-1,1 1 0,-1-1 0,1 0 1,0 0-1,1 0 0,-1-1 0,1 1 1,-1-1-1,1 1 0,0-1 1,7 4-1,10 4-36,1-1 0,0-1-1,0-1 1,1-1 0,32 6 0,29 1-284,2-4 1,165-1-1,-241-9 266,0 0 0,0-1 0,0 0 1,0 0-1,0-1 0,14-4 0,-21 5 115,-1 0 0,1-1 0,-1 1 0,0-1 0,1 1-1,-1-1 1,0 0 0,0 1 0,0-1 0,0 0 0,-1-1 0,1 1 0,0 0-1,-1 0 1,0-1 0,1 1 0,-1-1 0,0 1 0,0-1 0,0 1 0,-1-1-1,1 0 1,-1 1 0,1-1 0,-1 0 0,0 0 0,0-4 0,-19-147 2372,35 165-2592,29 77 230,-37-67-12,2-2-1,21 35 1,-26-46-36,1-1 0,0 0 0,1-1 1,-1 0-1,1 0 0,0 0 0,1 0 1,-1-1-1,1-1 0,12 6 1,2-1-34,0-1 1,1-1 0,0-1 0,0-2 0,0 0 0,1-1-1,-1-1 1,31-2 0,-40 0-5,0-1-1,0 0 1,-1-1-1,1-1 1,0 0 0,-1-1-1,0 0 1,0-1-1,0-1 1,0 0 0,-1-1-1,0 0 1,0 0-1,-1-2 1,12-10-1,-18 13 69,0 1 0,0-1 0,-1 0-1,0-1 1,0 1 0,-1-1-1,0 1 1,0-1 0,-1 0-1,1 0 1,-1 0 0,-1-1 0,0 1-1,0 0 1,0-1 0,-1 1-1,0-1 1,0 1 0,-1 0-1,0-1 1,0 1 0,-1 0 0,1-1-1,-2 1 1,-4-11 0,-1 1 21,0 1 1,-1 0 0,-1 1 0,0 0-1,-1 0 1,-1 1 0,0 0 0,-1 1-1,-20-16 1,15 15-50,-2 0 0,1 2 1,-2 0-1,0 1 0,0 1 0,-1 1 0,0 0 1,0 2-1,-1 1 0,0 1 0,0 1 0,0 0 1,-1 2-1,-42 2 0,60 0-79,0 2 0,0-1-1,0 1 1,0 0 0,0 0 0,0 0-1,0 1 1,0 0 0,1 0 0,0 0-1,-1 1 1,1 0 0,0 0 0,1 0-1,-1 1 1,1-1 0,0 1 0,0 0-1,0 1 1,-2 5 0,-6 9-264,2 0 0,0 1 0,-13 44 1,1 13-334,3-4-276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48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228 94 24,'0'0'1358,"0"0"-449,0 0-315,0 0-96,0 0-118,-9-42 457,-7-7 474,16 48-1079,0 1-67,0-2-130,0 2-55,0 0-43,0 0 67,0 0 45,0 0 27,0 0 82,0 0 18,-16 7-334,5 14 218,1 1-1,1-1 1,-11 42 0,-1 2 37,4-19-58,-3 10 88,-44 89 0,62-142-117,0-1 14,1 0 0,-1 1 0,1-1 0,0 0 0,0 0 0,0 1 0,0-1 0,0 1 0,1-1 1,-1 1-1,1-1 0,-1 1 0,1 0 0,0-1 0,0 1 0,0-1 0,0 1 0,1-1 0,-1 1 1,2 3-1,49-3-238,-13-2 312,-19-1-106,0 1 0,0 1 0,0 0 0,0 2 1,0 0-1,18 7 0,13-3-1,-43-8-8,-1 1-1,1-1 1,-1 1-1,1 1 1,11 3 0,-20-1-15,0-1-1114,12-2 192,-8-1 834,0-1 0,0 1 0,1-1 0,-1 0 0,0 0 0,0 0 0,0 0 0,0 0 0,0 0 0,0-1 0,-1 1 0,1 0 0,0-1 0,-1 0 0,1 1 0,-1-1 0,1 0 0,-1 0 0,0 0 0,0 0 0,0 0 0,0 0 0,0 0 0,0 0 0,0-5 0,17-66 1059,-16 58 464,-1 10-1280,2-23 1516,-3 27-1614,0 1 0,0-1 0,0 0 0,0 1 0,0-1 0,0 1 0,-1-1 0,1 0 0,0 1 0,0-1 0,0 1 0,-1-1 0,1 1 0,0-1 0,-1 1 0,1-1 0,-1 1 0,1-1-1,0 1 1,-1-1 0,1 1 0,-1 0 0,1-1 0,-1 1 0,1 0 0,-1-1 0,0 1 0,1 0 0,-1 0 0,1 0 0,-1-1 0,0 1 0,1 0 0,-1 0 0,1 0 0,-2 0 0,2 0-59,0 0 20,-15 1-147,12 0 162,0 1-1,1 0 0,-1 0 1,1 0-1,-1 0 0,1 0 1,0 1-1,0-1 0,0 1 1,0-1-1,0 1 0,1 0 0,-1 0 1,1-1-1,-2 5 0,-14 48 70,15-40-54,0 0-1,1-1 0,1 1 1,1 0-1,0 0 0,0 0 1,2-1-1,0 1 1,1-1-1,0 1 0,1-1 1,0-1-1,1 1 1,15 23-1,-8-14 148,-1 0 1,-1 0-1,-1 1 1,8 32-1,-16-48-3051,-2-1 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48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 4785,'0'0'1168,"0"0"-480,0 0 225,0 0-265,0 0-128,0 0-400,0 0-120,-26 0 0,26 0-56,0 8-360,7 13-1353,0 0-591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49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1 365 2777,'0'0'770,"0"0"-439,0 0-456,0 0 3,0 8 120,0-9 2749,15-181-2042,0-7-311,-15 188-374,0 1 41,0 0-43,0 0-29,0 32-66,1 45 75,14 100 1,-1-32-83,-4 181 0,-10-325 70,0-1 1,0 1 0,0-1-1,-1 1 1,1-1-1,0 1 1,0-1 0,0 0-1,0 1 1,0-1-1,-1 1 1,1-1 0,0 1-1,0-1 1,-1 0-1,1 1 1,0-1 0,-1 0-1,1 1 1,0-1-1,-1 0 1,1 0-1,0 1 1,-1-1 0,1 0-1,-1 0 1,1 1-1,-1-1 1,1 0 0,0 0-1,-1 0 1,1 0-1,-1 0 1,1 0 0,-1 0-1,1 0 1,-1 0-1,1 0 1,-1 0 0,1 0-1,-1 0 1,0 0-1,-19-8-2198,10-2-498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0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33 361 2721,'0'0'844,"0"0"-511,0 0-105,0 0 324,0 0 162,0 0-127,-6 0-119,5 0-431,0 0 1,-1 0 0,1 0-1,0 0 1,-1 0 0,1 0-1,0 0 1,0 0 0,-1 0-1,1-1 1,0 1 0,-1-1-1,1 1 1,0-1 0,0 1-1,0-1 1,0 0 0,0 1-1,-1-1 1,0-1 0,23-25-305,-10 10 313,17-30 21,22-51 0,-43 81-12,-1 0 0,0 1 0,-1-2 0,-1 1-1,-1-1 1,0 1 0,0-26 0,-3 43-53,0 0-15,0 0 7,0 0-1,1 0 1,-1 0 0,0 0 0,1 0-1,-1 0 1,0 0 0,1 0-1,-1 0 1,0 0 0,1 0 0,-1 0-1,0 0 1,0 0 0,1 0 0,-1 1-1,0-1 1,1 0 0,-1 0-1,0 0 1,0 1 0,1-1 0,-1 0-1,0 0 1,0 0 0,0 1 0,1-1-1,-1 0 1,0 1 0,0-1-1,0 0 1,0 0 0,0 1 0,0-1-1,0 0 1,1 1 0,-1-1 0,0 0-1,0 1 1,0-1 0,0 1-1,7 14-69,0 11 33,-1 0 1,-1 0-1,-1 1 0,-1 32 1,-2-31 77,2 0 0,0 0 1,14 48-1,-12-55 30,-4-15-62,1 1 1,-1-1-1,1 0 0,0-1 0,0 1 0,1 0 0,-1 0 0,2-1 1,-1 0-1,4 6 0,-6-11 4,-1 0-2,0 0-36,44 19-3884,-35-17 2566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1.3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 2969,'0'0'1200,"0"0"-528,0 0 8,0 0-56,0 0-104,0 0-312,0 0 1,-3 0-81,3 0-8,0 0-120,0 0-64,5 0-393,2 0-447,2-5-680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1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3017,'0'0'0,"0"0"-208,0 0-1281,0 0 713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3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17 270 2497,'0'0'833,"0"0"-317,0 0-100,0 0 11,0 0 181,-2-6-104,0-1-365,-10-40 1824,12 47-1847,0 0 31,0 0-29,0 0-98,0 0-58,0 0-29,2 10-93,46 116 34,11 29 105,-45-92-45,10 93-1,-24-154 69,0 0 0,1 0 1,-1 0-1,0 0 0,1 0 0,-1 0 0,1 0 1,-1 0-1,1 0 0,0 0 0,0 0 0,0 0 1,2 2-1,-3-4 7,1 0 0,-1 0 0,1 0 0,-1 0 1,1 0-1,-1 0 0,1-1 0,-1 1 0,1 0 0,-1 0 0,1 0 1,-1-1-1,1 1 0,-1 0 0,0 0 0,1-1 0,-1 1 1,1 0-1,-1-1 0,0 1 0,1-1 0,-1 1 0,0 0 0,0-1 1,1 1-1,-1-1 0,0 1 0,0-1 0,0 1 0,1-1 0,-1 1 1,0-1-1,22-63 416,-20 56-500,67-176 147,-3 8-67,-58 149-50,-1-1-1,-1 1 1,-2-1 0,1-50-1,-6 44-9,0 24-125,0-1 1,1 0-1,0 1 0,1-1 1,2-11-1,2 12-683,-2 19-573,-2 22-593,-1-30 2045,0 16-1295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4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1 272 472,'0'0'1495,"0"0"-135,0 0-339,0 0-343,0 0-224,0 0-211,17-14 185,85-41-366,-70 40-54,0-2 0,-1-1 0,-1-2-1,-1-1 1,27-24 0,-54 43 0,1 0-1,-1-1 1,0 1 0,0 0-1,0-1 1,-1 0-1,1 1 1,-1-1 0,1 0-1,-1 0 1,0 1 0,0-1-1,0 0 1,0-4 0,-1 6-9,0 0 0,0 0 1,-1 0-1,1 0 1,-1 0-1,1 0 1,0 0-1,-1-1 1,0 1-1,1 0 1,-1 1-1,0-1 1,1 0-1,-1 0 1,0 0-1,0 0 1,0 1-1,0-1 1,0 0-1,0 1 1,0-1-1,0 0 1,0 1-1,0 0 0,0-1 1,0 1-1,0 0 1,0-1-1,-1 1 1,1 0-1,0 0 1,0 0-1,0 0 1,0 0-1,-1 0 1,1 0-1,-2 1 1,-18-2 42,-1 1 1,0 1 0,1 2-1,-1 0 1,-35 9 0,48-9-43,0 0-1,0 1 1,1 0 0,-1 0 0,1 1 0,0 0 0,0 0-1,0 1 1,1 0 0,0 0 0,0 1 0,1 0 0,-1 0-1,2 0 1,-10 15 0,13-18-31,0 0-1,0 1 1,0-1 0,1 1 0,-1 0-1,1-1 1,0 1 0,1 0-1,-1 0 1,1 0 0,0-1-1,0 1 1,0 0 0,1 0 0,-1 0-1,1-1 1,1 1 0,-1 0-1,1-1 1,-1 1 0,1-1-1,1 1 1,-1-1 0,0 0-1,1 0 1,0 0 0,0 0 0,7 6-1,8 7 92,0-1 0,1 0-1,1-2 1,31 18 0,-32-20-63,-8-5-5,1 0 1,1-1-1,-1 0 1,1-1-1,0-1 0,0 0 1,0 0-1,1-1 1,20 1-1,-25-3-122,0-1 0,-1 0 1,1-1-1,-1 0 0,1-1 0,-1 0 1,1 0-1,-1 0 0,0-1 0,0 0 0,0-1 1,0 0-1,-1 0 0,1-1 0,11-10 0,2-4-1641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4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18 2513,'0'0'2041,"0"0"-880,0 0-563,0 0-162,0 0-121,0-1-326,-1 1-1,1 0 1,0 0-1,-1-1 1,1 1-1,0 0 1,0-1-1,0 1 1,-1 0-1,1-1 0,0 1 1,0 0-1,0-1 1,0 1-1,0-1 1,0 1-1,-1 0 1,1-1-1,0 1 1,0-1-1,0 1 1,0 0-1,0-1 1,1 1-1,-1-1 1,0 1-1,0 0 1,0-1-1,0 1 1,0 0-1,0-1 1,1 0-1,5 0-37,-1 0 1,1 0-1,0 0 0,0 1 0,-1 0 0,1 0 1,0 0-1,6 1 0,6 0 57,-14-1-11,1 0-1,-1 0 0,1 0 0,-1 0 1,1 1-1,-1 0 0,1 0 0,-1 0 1,0 0-1,0 1 0,0 0 0,1-1 1,-1 2-1,6 3 0,-7-3-33,-1 0 1,0 0-1,0 0 0,0 0 0,0 1 1,-1-1-1,0 0 0,1 1 0,-1-1 0,0 1 1,0-1-1,-1 1 0,1 0 0,-1-1 1,0 1-1,0 0 0,0-1 0,-1 7 1,0-4 78,0-1 1,-1 0 0,1 0 0,-1 1 0,0-1 0,-1-1 0,1 1 0,-1 0-1,0-1 1,0 1 0,-5 5 0,4-5-27,0-1 0,1 1 0,0 0 1,0 0-1,0 1 0,0-1 0,1 0 0,0 1 0,0 0 0,0-1 1,-1 10-1,3-14-47,0 1 0,0-1 0,0 1 1,0 0-1,0-1 0,0 1 1,0 0-1,1-1 0,-1 1 0,1-1 1,-1 1-1,1-1 0,-1 1 0,1-1 1,0 1-1,0-1 0,0 0 0,0 1 1,0-1-1,0 0 0,0 0 1,0 1-1,0-1 0,1 0 0,-1 0 1,2 0-1,-1 0 22,0 0 1,0 0-1,1-1 0,-1 0 0,0 1 1,0-1-1,1 0 0,-1 0 1,0 0-1,0 0 0,1-1 1,-1 1-1,0-1 0,0 1 1,1-1-1,-1 0 0,0 0 1,0 1-1,0-2 0,3-1 0,2-1 23,-1-1 0,0 0 0,0-1 0,0 1 0,0-1 0,-1-1-1,0 1 1,0-1 0,-1 1 0,0-1 0,0-1 0,0 1-1,2-9 1,-1 2 173,0 0-1,-2 0 1,1-1-1,-2 0 1,0 1-1,0-22 0,-1 37-215,0 1 0,-1-1 0,1 1 0,0-1 0,0 0 0,0 1 0,0-1 0,0 0 0,0 0 0,0 0 0,1 0-1,-1 0 1,3 2 0,2 2-4,11 17-43,-1 1-1,-1 0 0,23 47 0,-21-36-184,-16-32 207,0-1 0,0 1 0,0 0-1,0-1 1,0 1 0,1-1 0,-1 1 0,1-1 0,-1 1-1,1-1 1,-1 0 0,1 0 0,0 0 0,0 0 0,-1 0-1,1 0 1,0 0 0,0-1 0,0 1 0,0-1-1,0 1 1,0-1 0,0 0 0,0 0 0,0 1 0,0-2-1,3 1 1,0-1-79,0 0 0,1 0 1,-1-1-1,0 0 0,0 0 0,0 0 0,0 0 0,8-6 1,14-11-1721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4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0 566 128,'0'0'505,"0"0"-299,0 0-147,0 0-43,0 0 37,2 0 7249,7-5-7192,14-128 399,6-21-495,-23 132-26,1-1-1,1 1 1,1 1 0,22-40 0,-9 30-20,-15 22 36,-1 0-1,1-1 0,-2 1 0,1-1 1,-1 0-1,-1-1 0,5-14 0,-27 57-991,-10 33 1095,10-15-173,3 0 1,1 1-1,3 0 1,3 1-1,1 0 0,1 70 1,6-121 18,0-1-1,0 1 1,0-1 0,0 1-1,0-1 1,0 1 0,0-1-1,1 1 1,-1-1 0,0 1-1,0-1 1,0 1-1,0-1 1,1 1 0,-1-1-1,0 0 1,1 1 0,-1-1-1,0 0 1,1 1 0,-1-1-1,0 0 1,1 1 0,-1-1-1,1 0 1,-1 1 0,1-1-1,-1 0 1,0 0 0,1 0-1,-1 0 1,1 1 0,-1-1-1,1 0 1,-1 0 0,1 0-1,-1 0 1,1 0 0,-1 0-1,1 0 1,-1 0 0,1 0-1,-1-1 1,1 1-1,-1 0 1,1 0 0,-1 0-1,1 0 1,-1-1 0,0 1-1,1 0 1,-1-1 0,1 1-1,-1 0 1,0 0 0,1-1-1,-1 1 1,0-1 0,1 1-1,-1 0 1,0-1 0,0 1-1,1-1 1,-1 1 0,0-1-1,0 1 1,0-1 0,0 1-1,1-1 1,4-14-1517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5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198 448 4065,'0'0'1104,"0"0"-500,0 0-302,0 0-12,0 0-135,-1 0-203,-4 0-39,4 0 159,1 0 104,-19-17 774,7 6-876,3 4-106,1 0 0,-1 0 0,0 0 1,-16-7-1,24 13 0,-1 0-1,1 1 1,-1-1-1,1 0 1,-1 1-1,1-1 1,-1 1 0,0 0-1,1 0 1,-1-1-1,1 1 1,-1 0-1,0 0 1,1 0 0,-1 1-1,1-1 1,-1 0-1,1 1 1,-1-1-1,0 1 1,1-1 0,-1 1-1,1 0 1,0-1-1,-1 1 1,1 0-1,0 0 1,-1 0 0,1 0-1,0 0 1,0 0-1,0 1 1,0-1-1,0 0 1,0 1 0,0-1-1,0 0 1,0 3-1,-5 8-51,0-1 46,0 0 0,1 1-1,0-1 1,1 1 0,0 0 0,1 1 0,0-1-1,-1 19 1,5-29 30,-1-1-1,1 1 0,0 0 1,-1-1-1,1 1 1,0-1-1,0 0 0,0 1 1,0-1-1,0 0 1,0 1-1,0-1 0,1 0 1,-1 0-1,0 0 1,1 0-1,-1 0 0,1 0 1,-1-1-1,1 1 0,-1 0 1,1-1-1,-1 1 1,1-1-1,0 1 0,-1-1 1,1 0-1,0 0 1,-1 0-1,1 0 0,2 0 1,1 0 49,1 1 0,-1-1 0,1 0 0,-1-1 0,1 0 0,-1 1 0,0-1 0,0-1 0,6-1 0,-4-2 13,-1 1 0,1-1-1,-1 0 1,-1 0 0,1-1 0,-1 1-1,0-1 1,0-1 0,0 1 0,6-13 0,33-80 608,-23 48-512,63-102-76,-17 34-41,-65 116-58,0 0 1,-1 0-1,1 0 0,-1 0 1,0-1-1,0 1 0,0 0 1,0-1-1,-1 1 0,1 0 1,-1-1-1,0 1 0,0 0 1,0-1-1,-1-3 0,-2 6 22,1 1 1,-1-1-1,0 1 0,1-1 0,-1 1 1,0 0-1,1 0 0,-1 0 1,0 0-1,0 0 0,1 1 0,-1-1 1,0 1-1,1 0 0,-1 0 0,1 0 1,-1 0-1,-2 2 0,1 1-6,1 0 0,0 1 1,0-1-1,0 1 0,1 0 0,-1 0 0,1 0 0,0 0 0,1 0 0,-1 0 1,1 1-1,0-1 0,-1 8 0,2 81-147,2-52 200,-3 1-11,-1-21-26,2 0 0,0 0 0,1 0 0,2 0 0,0 0 0,1-1 0,11 35 0,-13-53-19,0 0-1,-1 0 0,1 0 0,1 0 0,-1-1 0,0 1 0,0-1 0,1 1 1,0-1-1,-1 0 0,1 0 0,0 0 0,0 0 0,0-1 0,0 1 0,1-1 1,-1 0-1,0 1 0,0-2 0,1 1 0,-1 0 0,1-1 0,-1 1 0,1-1 1,-1 0-1,1 0 0,-1-1 0,1 1 0,-1-1 0,0 1 0,1-1 0,5-2 1,7-2 46,0-1 0,0-1 0,-1 0 0,0-1 0,18-12 0,-15 8 5,121-86 68,-138 98-105,0-1 0,0 1 0,-1-1 0,1 1 0,0-1 0,0 1 0,-1-1-1,1 1 1,0-1 0,-1 0 0,1 1 0,-1-1 0,1 0 0,-1 0 0,1 1 0,-1-1 0,0 0 0,1 0 0,-1 0 0,0 0 0,1 1 0,-1-1 0,0 0 0,0 0 0,0 0 0,0 0 0,0 0 0,0 0 0,0 0 0,0 1 0,0-1 0,-1 0 0,1 0 0,-1-1-1,0 0 19,-1 1-1,0-1 1,0 1-1,0-1 1,1 1-1,-2 0 1,1 0 0,0 0-1,0 0 1,0 0-1,0 0 1,-5 0-1,-7-2 89,-1 0 0,0 1-1,-16 0 1,26 3-111,1 0 0,-1 0 0,1 0 0,0 1 0,-1 0 0,1 0 0,0 0 0,0 0 0,0 0 0,1 1 0,-1 0 0,0 0 0,1 0 0,0 0 0,0 1 0,0-1 0,0 1-1,0 0 1,1-1 0,-1 1 0,1 0 0,0 1 0,1-1 0,-1 0 0,-2 10 0,2-8-25,0 0 0,0 0 0,1 0 0,0 0 0,0 1-1,0-1 1,0 1 0,1-1 0,1 1 0,-1-1 0,1 0 0,0 1 0,0-1-1,0 0 1,1 0 0,0 1 0,1-1 0,4 8 0,-1-7-5,1-1 1,0 1 0,1-1-1,-1-1 1,1 1 0,1-1-1,-1-1 1,1 0-1,-1 0 1,1 0 0,0-1-1,0-1 1,1 1 0,-1-1-1,1-1 1,-1 0 0,1 0-1,-1-1 1,1 0-1,-1-1 1,16-3 0,-23 4 48,1-1 1,-1 0-1,1 0 1,-1 0 0,0 0-1,0 0 1,1-1-1,-1 1 1,0-1 0,0 0-1,-1 1 1,1-1-1,0 0 1,0 0 0,-1 0-1,1 0 1,1-4-1,-3 6 92,0 0 2,32 0-220,-25 2 76,-2-1 0,1 1 0,0-1 0,0 2-1,0-1 1,-1 1 0,1 0 0,-1 0-1,0 0 1,0 1 0,0-1 0,0 1 0,-1 0-1,5 6 1,2 0-158,-9-9-871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7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419 527 728,'0'0'1719,"0"0"-736,0 0-539,0 0-134,0 0 42,-8-9 6,-4-4-353,-73-75 1720,73 77-1590,-1 0 1,0 0-1,0 1 0,-1 1 1,-26-13-1,34 20-151,-1 0-1,1 0 1,-1 1-1,0 0 0,1 0 1,-1 1-1,0 0 1,0 0-1,0 0 1,1 1-1,-1 0 1,0 0-1,1 1 0,-1 0 1,1 0-1,-1 1 1,1-1-1,0 1 1,0 1-1,0-1 1,1 1-1,-1 0 0,1 0 1,0 1-1,0-1 1,0 1-1,1 0 1,-1 1-1,1-1 1,0 1-1,1 0 0,0 0 1,0 0-1,0 0 1,0 0-1,1 1 1,0-1-1,1 1 1,-1 0-1,0 13 0,3-18-3,-1 0-1,0 0 0,1 0 1,0 0-1,-1 0 0,1 0 0,0 0 1,0 0-1,0 0 0,0-1 1,0 1-1,1 0 0,-1-1 0,1 1 1,-1-1-1,1 1 0,-1-1 1,1 0-1,0 1 0,0-1 1,-1 0-1,1 0 0,0 0 0,0-1 1,0 1-1,0 0 0,0-1 1,0 1-1,0-1 0,3 1 0,10 1 17,1 0-1,-1 0 0,16-1 0,-24-1 5,24 0 48,-1-2 1,1-1-1,-1-1 1,0-1 0,44-14-1,-53 11-18,0 0 0,0 0-1,-1-2 1,0-1 0,-1 0 0,0-2-1,-1 0 1,22-21 0,-34 28 29,0 0 1,0-1 0,-1 0 0,0 0-1,0-1 1,-1 0 0,0 1 0,0-1-1,-1-1 1,0 1 0,-1 0 0,1-1-1,-2 1 1,1-1 0,-1 0 0,0 0-1,-1 1 1,0-1 0,-3-17 0,0 3-60,-2 1 0,-1 0 1,-1 0-1,-1 0 1,-1 1-1,-15-28 0,13 26-167,13 19-494,0 7 614,0 1-1,0-1 1,0 0-1,0 1 0,-1-1 1,0 1-1,1-1 1,0 8-1,1 10-2,-1 0-1,0 0 1,-2 1-1,-1-1 1,0 0-1,-2 0 1,0 0-1,-10 33 1,-6 43 341,17-86-303,1 0 0,0 0-1,0-1 1,1 1 0,1 0-1,0 0 1,0 0 0,1 0-1,4 10 1,-5-17 12,1 0-1,1 1 1,-1-1-1,0-1 1,1 1 0,0 0-1,0-1 1,0 1-1,0-1 1,1 0-1,-1 0 1,1 0 0,0 0-1,0-1 1,0 0-1,0 0 1,0 0 0,0 0-1,1 0 1,-1-1-1,0 0 1,1 0-1,7 1 1,8 1 12,1-1 0,0-1 0,1-1 1,-1-1-1,0 0 0,0-2 0,26-6 0,-35 6-3,0-1 0,0 0 0,0 0-1,-1-1 1,0 0 0,0-1 0,0 0-1,-1-1 1,0 0 0,0-1 0,-1 0 0,0-1-1,14-16 1,-20 22 10,-1 0 0,0 0 0,0 0 1,-1 0-1,1-1 0,-1 1 0,1 0 0,-1-1 0,0 0 1,0 1-1,-1-1 0,1 1 0,-1-1 0,1 0 0,-1 1 0,-1-1 1,1 0-1,0 1 0,-1-1 0,0 0 0,1 1 0,-2-1 0,1 1 1,0 0-1,-1-1 0,1 1 0,-1 0 0,0 0 0,0 0 0,0 0 1,-1 0-1,1 0 0,-1 0 0,-4-3 0,1 1-4,-1-1-1,0 1 0,0 1 1,0-1-1,-1 1 1,1 0-1,-1 1 1,0 0-1,0 0 1,0 1-1,-1 0 1,1 1-1,0-1 0,-10 1 1,18 1-23,-1 1 0,1-1 0,-1 0 0,1 1 1,0-1-1,-1 1 0,1-1 0,-1 1 0,1-1 0,0 1 0,-1-1 1,1 1-1,0-1 0,0 1 0,-1 0 0,1-1 0,0 1 0,0-1 1,0 1-1,0 0 0,0-1 0,0 1 0,0-1 0,0 1 0,0 0 1,0-1-1,0 1 0,0 0 0,2 21-370,1-12 336,0-1-1,0-1 0,1 1 0,0 0 0,0-1 0,1 0 0,0 0 0,8 9 0,55 61 45,-51-61-51,54 56-2550,-65-66 862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3:59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40 163 1008,'0'0'1470,"0"0"-481,0 0-342,0 0-111,0 0 74,0 0-157,2-4-217,-2 4-241,0-1 0,0 1-1,0-1 1,0 1 0,0-1 0,1 1-1,-1-1 1,0 1 0,0 0 0,0-1-1,1 1 1,-1-1 0,0 1-1,1 0 1,-1-1 0,0 1 0,1 0-1,-1-1 1,0 1 0,1 0 0,-1 0-1,1-1 1,-1 1 0,0 0 0,1 0-1,-1-1 1,1 1 0,-1 0-1,1 0 1,0 0 0,3 15-222,-5 47-114,0-36 381,-18 419 806,19-445-726,0-5 596,-1-25-461,-10-50 0,0 0-337,0-321 277,11 394-185,0 1 0,0-1 0,1 0 0,0 1 0,1-1 0,-1 1 0,1-1 0,1 1 0,-1 0 0,1 0-1,0 0 1,0 0 0,1 1 0,5-8 0,-1 37-435,-2 5 417,1-1 0,1 0 0,2-1 1,1 0-1,0 0 0,25 38 0,-30-56 9,0 0 0,1 0 0,1-1 1,-1 0-1,1 0 0,1-1 0,-1 0 0,19 11 0,-20-14-1,0-1 1,0 0-1,0-1 1,0 1-1,1-1 1,-1-1-1,1 1 1,0-1-1,-1-1 1,1 1 0,0-1-1,0-1 1,-1 1-1,9-3 1,-12 3 3,1-1 0,-1 0 1,0-1-1,0 1 1,0-1-1,0 0 1,0 0-1,0 0 0,0 0 1,-1-1-1,1 0 1,-1 1-1,0-1 0,1 0 1,-1-1-1,4-5 1,-4 3 11,1 0 1,-1-1 0,0 0 0,0 1-1,-1-1 1,0 0 0,0-1-1,0 1 1,0-9 0,-1-8 26,-1 1 1,0-1-1,-2 0 1,-1 0-1,-6-23 0,8 42-86,-4-18 155,3 18-280,1 11-421,2 23 557,1 0-1,2-1 1,0 1 0,12 36-1,45 108 24,-38-110 52,-17-45-332,0 1-1,-2 0 1,0 0 0,-1 1-1,-1-1 1,-1 0-1,-1 1 1,-1-1 0,0 1-1,-1-1 1,-1 0-1,-1 0 1,-1 0 0,-8 22-1,-4 4-1481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0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1 177 4785,'0'0'613,"0"0"-244,0 0-72,0 0 75,0 0-139,5-5-133,-4 4-101,0-1-1,0 0 0,1 1 0,-1-1 0,1 1 0,-1 0 0,1-1 0,-1 1 0,1 0 0,0 0 0,0 0 1,0 0-1,0 0 0,0 0 0,0 1 0,0-1 0,0 1 0,0-1 0,0 1 0,0 0 0,0 0 0,0 0 1,0 0-1,0 0 0,0 0 0,0 0 0,0 1 0,0-1 0,0 1 0,0 0 0,0-1 0,0 1 0,0 0 1,0 0-1,-1 0 0,1 0 0,0 1 0,-1-1 0,1 0 0,-1 1 0,1-1 0,-1 1 0,2 1 0,23 30 4,-23-28 2,0 0 1,0 0-1,1 0 0,0 0 0,0-1 1,0 0-1,0 1 0,1-2 0,0 1 1,0 0-1,0-1 0,0 0 0,0 0 1,0-1-1,1 1 0,0-1 0,-1 0 1,1-1-1,9 2 0,-11-2 5,1-1-1,0 1 1,-1-1 0,1 0-1,0-1 1,-1 1 0,1-1-1,-1 0 1,1 0 0,-1 0-1,1 0 1,-1-1 0,0 0-1,0 0 1,1 0 0,5-5-1,-5 1 6,1 1 0,-2-1-1,1 0 1,-1-1-1,0 1 1,0-1-1,0 0 1,-1 0-1,3-11 1,4-4-68,-2-1 1,-1 0-1,-1 0 1,-1 0-1,4-39 0,-13 61-44,1 0-1,-1 0 0,0 1 1,0-1-1,0 1 0,1 0 1,-1 0-1,0 0 0,0 1 1,-4 0-1,-9 4 117,1 0 0,0 1 0,0 0 1,1 2-1,0 0 0,0 0 0,0 2 0,1 0 0,1 0 0,0 1 1,0 1-1,-17 21 0,26-28-34,1-1 1,0 1-1,0 0 1,1 0-1,-1 0 1,1 0-1,1 1 1,-1-1-1,1 1 0,-1-1 1,2 1-1,-1-1 1,1 1-1,-1 0 1,1-1-1,2 9 1,-1-6 13,1-1 0,1 1 0,-1-1 0,1 0 0,1 0 0,-1 0 0,1 0 1,0-1-1,1 1 0,8 9 0,2-1-14,1-1 1,-1 0-1,2-1 1,0-1-1,1-1 1,0 0-1,36 15 1,-48-23 15,0-1 1,0 1 0,0-1-1,0-1 1,1 1 0,-1-1 0,0 0-1,1 0 1,-1-1 0,0 0 0,1 0-1,-1 0 1,1-1 0,-1 0-1,0 0 1,0-1 0,1 0 0,-1 0-1,0 0 1,0-1 0,-1 0 0,1 0-1,-1 0 1,1-1 0,-1 0 0,0 0-1,0 0 1,-1 0 0,1-1-1,4-7 1,2-1 27,-2 0 0,0-1 1,0 0-1,-1-1 0,-1 0 0,10-31 0,-5 3 250,8-54 1,-6 23 251,-14 69-499,0 3-6,1 0 0,-1 0 0,0 0 0,1 1 0,-1-1 0,1 0 0,0 0 0,-1 0-1,1 0 1,0 1 0,0-1 0,2-3 0,-2 5-127,-1 0-229,0 28-656,0-23 996,0 0-1,0 1 1,0-1 0,1 1 0,0-1-1,0 0 1,1 0 0,0 1 0,0-1-1,0 0 1,0 0 0,1-1 0,-1 1-1,1-1 1,0 1 0,1-1 0,5 6-1,-7-4 0,0-1 0,-1 1 0,0 0 0,0-1 0,0 1 0,-1 0 0,1 0 0,-2-1 0,1 1 0,-2 11 0,1 3-25,1-17 27,0-1 0,0 0 1,0 0-1,1 0 0,-1 0 0,1 0 1,0 0-1,-1 0 0,1 0 0,0-1 0,0 1 1,0 0-1,0 0 0,1-1 0,-1 1 1,0 0-1,1-1 0,-1 0 0,1 1 1,1 1-1,2 0 14,0 0 1,1 0-1,-1-1 1,0 0-1,1 1 1,-1-2-1,8 3 1,10 0-306,1-1 1,38 1-1,-58-4 153,36 0-1880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0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28 784,'0'0'3450,"0"0"-2386,0 0-803,0 0-89,0 0-87,0 0 11,-4 0 12,-4-1-28,1 0 0,-1 0 0,0-1 0,0 0 0,-10-5 0,11 4-20,0 1 0,0 0 0,0 0-1,0 0 1,-1 1 0,-12-1 0,17 3-70,0-1-1,1 0 1,-1 1-1,0 0 0,0 0 1,1 0-1,-1 0 1,1 0-1,-1 0 1,1 1-1,-1-1 0,1 1 1,0 0-1,0 0 1,0 0-1,0 0 1,0 0-1,0 0 0,0 0 1,1 1-1,-1-1 1,-1 5-1,-1-1-11,1 1 1,0-1-1,1 1 0,0 0 1,0 0-1,0 0 0,1 0 1,0 0-1,0 0 0,0 0 0,1 0 1,0 0-1,1 1 0,0-1 1,0 0-1,0 0 0,1 0 1,0-1-1,0 1 0,1 0 1,0-1-1,0 1 0,1-1 0,-1 0 1,1 0-1,7 7 0,-4-4-53,1-1 0,0 0-1,0 0 1,1-1 0,0 0 0,0-1-1,1 0 1,-1-1 0,1 1-1,1-2 1,-1 0 0,1 0 0,-1-1-1,1 0 1,0 0 0,14 0-1,-12-2-200,1 0 0,-1-1 0,0-1 0,1 0 0,-1-1 0,0-1 0,0 0 0,21-7 0,9-11-1178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1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302 58 3873,'0'0'976,"0"0"-286,0 0-98,0 0-155,0 0-196,0 0-130,-7-7 76,1 2-164,0 0 1,0 0 0,0 1-1,-1-1 1,0 1 0,0 1-1,0-1 1,0 1-1,0 1 1,-1-1 0,1 1-1,-1 1 1,-15-3 0,8 4-45,-1 0 0,1 1 0,0 0 0,0 1 0,0 1 0,-20 6 0,31-8-1,1 0 0,0 0 0,0 0 0,1 0 0,-1 1 0,0-1 0,0 1 0,1 0 0,-1 0-1,1 0 1,-1 0 0,1 0 0,0 0 0,0 1 0,0-1 0,0 1 0,0 0 0,1-1 0,-1 1 0,1 0 0,0 0 0,-1 0 0,1 0 0,1 0 0,-1 0 0,0 0 0,1 0 0,0 0 0,-1 1 0,1-1 0,0 0 0,1 0 0,-1 0 0,1 0 0,-1 1-1,1-1 1,2 6 0,0-4-4,-1-1 0,1 1-1,0 0 1,0-1 0,1 1-1,-1-1 1,1 0 0,0 0-1,0-1 1,0 1-1,1-1 1,-1 0 0,1 0-1,0 0 1,0 0 0,0-1-1,9 3 1,1 0-207,0 0-1,1-1 1,0 0-1,30 2 1,37-6-1289,-76-6 2679,-7 6-1133,0-1 0,0 1 0,0 0 0,0-1 0,1 1-1,-1-1 1,0 1 0,0 0 0,0-1 0,1 1 0,-1-1 0,0 1-1,0 0 1,1 0 0,-1-1 0,0 1 0,1 0 0,-1-1 0,0 1 0,1 0-1,-1 0 1,1 0 0,-1-1 0,0 1 0,1 0 0,-1 0 0,1 0-1,-1 0 1,1 0 0,-1 0 0,0 0 0,1 0 0,-1 0 0,2 0-1,5 0-14,1 0-1,-1 0 0,1 1 0,0 0 0,-1 0 0,0 1 0,1 0 1,-1 0-1,0 1 0,0 0 0,0 0 0,0 1 0,-1-1 0,1 2 0,-1-1 1,0 1-1,0 0 0,-1 0 0,10 10 0,-12-11-86,1-1 0,0 1 1,0-1-1,1 0 0,-1-1 0,0 1 0,1-1 0,0 0 0,8 3 0,3-4-1971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2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340 360 2529,'0'0'2020,"0"0"-1078,0 0-530,0 0-64,0 0-86,0 0-128,-7-6 3,-45-57 271,42 48-369,-1 1 0,0 0 0,0 1 0,-2 0-1,0 1 1,0 1 0,-1 0 0,0 0-1,-24-12 1,35 21-55,0 1 0,0-1 0,0 1-1,0 0 1,0 0 0,-1 0 0,1 1-1,0-1 1,0 1 0,-1-1 0,1 1 0,0 0-1,-1 1 1,1-1 0,0 0 0,-1 1-1,1 0 1,0 0 0,0 0 0,0 0-1,0 0 1,0 1 0,0-1 0,0 1 0,0 0-1,1 0 1,-1 0 0,0 0 0,1 0-1,0 1 1,-1-1 0,1 1 0,0-1 0,0 1-1,1 0 1,-1 0 0,1 0 0,-1 0-1,-1 5 1,-2 7-33,1-1 0,0 1 0,1 0 1,1 0-1,0 0 0,1 1 0,1 18 0,1-27 9,0-1 0,0 0-1,0 1 1,1-1 0,0 0-1,0 0 1,1 0 0,0 0 0,0 0-1,0-1 1,1 1 0,-1-1-1,1 0 1,0 0 0,1 0 0,0-1-1,-1 1 1,1-1 0,1 0 0,-1-1-1,0 1 1,1-1 0,0 0-1,0-1 1,0 1 0,6 1 0,4 1-27,-1 0 1,0-1 0,1-1 0,0-1-1,0 0 1,0-1 0,0 0 0,0-2 0,27-3-1,-35 2 84,0 0 0,0 0 0,0-1 0,0 0-1,-1-1 1,1 0 0,-1 0 0,0 0 0,0-1 0,0 0-1,-1 0 1,1-1 0,-1 0 0,-1 0 0,1-1 0,-1 1-1,0-1 1,-1 0 0,1 0 0,-2-1 0,1 0-1,-1 1 1,4-14 0,-1 2 137,-1-1 0,-1-1 0,-1 1 0,-1-1 0,0 1 0,-2-1 0,0 0 0,-6-31 0,4 40-88,-2 0 0,1 0-1,-2 0 1,1 1 0,-9-15 0,-8-21 451,28 70-745,0 0 0,-2 1 0,0 0 0,-2 0 0,0 0 0,-2 26 0,-12 282 561,11-331-357,0 1-1,0-1 0,0 1 0,0 0 1,1-1-1,-1 1 0,1-1 0,-1 1 1,1-1-1,-1 1 0,1-1 0,0 1 0,0-1 1,0 0-1,0 1 0,0-1 0,0 0 1,0 0-1,0 0 0,0 0 0,1 0 1,-1 0-1,0 0 0,1 0 0,1 1 1,2 0 4,0-1-1,0 1 1,0-1 0,0 0 0,0 0 0,0-1 0,0 1 0,8-1 0,-1-1 73,0 0 1,0-1 0,0 0-1,0 0 1,0-1-1,19-9 1,-23 8 58,-1 0 1,1 0-1,-1-1 0,0 0 0,0 0 1,-1-1-1,11-11 0,-14 13-23,0-1 0,0 1-1,-1-1 1,1 0-1,-1 0 1,0 0 0,0 0-1,-1-1 1,0 1 0,0 0-1,0-1 1,0 1-1,-1-11 1,0 16-309,1 25-285,1-19 487,0-1-1,0 1 1,0-1 0,1 0 0,-1 0 0,1 0 0,1-1 0,-1 1 0,1-1 0,-1 1 0,1-1 0,0 0 0,1-1 0,-1 1 0,1-1 0,0 0 0,-1 0 0,1 0 0,7 2 0,0 0 9,0-1 0,0 0 0,0-1 0,1 0 0,-1-1 0,1-1 0,19 1 0,-31-2 18,1 0-1,0-1 1,-1 1-1,1 0 0,-1 0 1,1-1-1,-1 1 0,1-1 1,-1 0-1,1 1 0,-1-1 1,0 0-1,1 0 0,-1 0 1,0 0-1,0 0 1,1 0-1,-1 0 0,0 0 1,0 0-1,0-1 0,0 1 1,0-2-1,2-1 14,-1-1 1,0 0-1,-1 0 1,1 0-1,-1 0 0,0 0 1,1-7-1,-1-7 24,-1-1 1,-4-37-1,2 46-59,-1 0 0,0 0 0,0 0-1,-2 0 1,1 1 0,-1-1 0,-1 1-1,0 0 1,0 1 0,-1-1 0,0 1 0,-1 1-1,0 0 1,-14-13 0,16 16 5,-1-1 0,0 1 1,0 0-1,0 1 0,-1-1 0,0 2 1,1-1-1,-1 1 0,-1 0 0,1 0 0,0 1 1,-1 1-1,1-1 0,-1 1 0,1 0 1,-1 1-1,0 0 0,1 1 0,-1 0 1,-9 2-1,14-1-22,0 0 1,0 0 0,1 0 0,-1 1-1,1-1 1,-1 1 0,1 0-1,0 0 1,0 0 0,0 1-1,1-1 1,-1 1 0,1-1-1,0 1 1,0 0 0,0 0-1,0 0 1,1 0 0,-1 0-1,1 0 1,0 1 0,1-1-1,-1 0 1,1 5 0,-2 1 18,1 1 0,1-1 1,0 1-1,0-1 0,1 0 0,0 1 1,1-1-1,0 0 0,4 11 1,-2-13 16,0 0 1,0 0 0,1 0 0,0-1 0,0 0-1,1 0 1,0 0 0,1-1 0,-1 1 0,1-2 0,0 1-1,0-1 1,1 0 0,0 0 0,0-1 0,0 0-1,0-1 1,0 0 0,1 0 0,12 2 0,8 1-1,1-2 0,-1-1 1,1-2-1,55-3 0,-61 0 3,1-2 1,-1 0-1,0-1 0,-1-2 0,1 0 0,21-11 0,-32 12-9,0 0 1,0-1-1,-1 0 0,0-1 1,-1 0-1,1-1 1,-2 0-1,1 0 0,-1-2 1,-1 1-1,15-21 0,-21 24 34,0 0-1,-1 0 1,1 0-1,-1 0 0,-1 0 1,1 0-1,-1 0 1,0-1-1,-1 1 0,0 0 1,0-1-1,-1 1 1,0 0-1,0 0 0,0-1 1,-1 1-1,0 0 1,-1 0-1,1 1 0,-1-1 1,-1 0-1,-7-10 1,13 27-1356,-1 3 1292,1 0-1,0-1 1,1 1-1,6 17 1,-4-20 31,-1 0 0,0 1 0,0 0 1,-1 0-1,-1 0 0,0 0 0,0 0 0,0 16 1,-2-22 17,1-1 1,-1 1-1,1-1 1,0 0-1,1 1 1,-1-1 0,1 0-1,0 0 1,0 0-1,0 0 1,0 0 0,0-1-1,1 1 1,0 0-1,0-1 1,0 0-1,0 0 1,1 0 0,-1 0-1,1-1 1,-1 1-1,1-1 1,0 0 0,8 4-1,-1-3 52,1 1 0,-1-2 0,1 1 0,0-2 0,0 1 0,0-2 0,24-1 0,-33 1-62,1-1 0,-1 0 0,0 0 0,1 0 0,-1 0 0,0-1 0,0 1 0,0-1 0,0 0 0,0 0 0,0 0 0,-1 0 0,1 0 0,-1-1 0,1 1-1,-1-1 1,0 0 0,0 0 0,0 0 0,-1 0 0,1 0 0,1-3 0,5-12-78,-1 0 0,9-33 0,-11 31 11,1-8-5,-5 22 53,0 0-1,0-1 1,1 1-1,-1 0 1,1 0-1,0 0 1,1 0-1,0 1 1,0-1-1,5-6 1,-5 48-60,-4-7 153,0-14-40,1 1 1,0 0-1,2 0 1,-1 0-1,6 19 1,-6-31-47,0 0 1,1-1-1,0 1 1,-1 0-1,1-1 1,1 1-1,-1-1 1,0 1-1,1-1 1,-1 0-1,1 0 1,0 0-1,0-1 1,1 1-1,-1-1 1,0 1-1,1-1 1,-1 0-1,1-1 1,0 1 0,0 0-1,-1-1 1,1 0-1,0 0 1,7 1-1,0 0-176,1-1 0,0 0 0,-1 0 0,1-2 0,0 1 0,-1-1 0,1-1 0,-1 0-1,1 0 1,16-7 0,6-8-2395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3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35 1824,'0'0'1035,"0"0"-649,0 0-246,0 0-19,0 0 162,0 0 212,-14-7 2540,11 4-3034,-1 1 0,1-1-1,0 0 1,-1 1 0,0 0 0,0 0 0,0 0 0,0 0-1,0 1 1,0-1 0,0 1 0,0 0 0,-1 0 0,1 1-1,0-1 1,-1 1 0,1 0 0,0 0 0,-1 1 0,1-1-1,-8 3 1,9-2-19,0 0 0,0 1-1,-1-1 1,1 1-1,0 0 1,1 0 0,-1 0-1,0 0 1,0 1 0,1-1-1,0 1 1,-1-1 0,1 1-1,0 0 1,0 0-1,0 0 1,1 0 0,-1 0-1,1 1 1,0-1 0,0 0-1,0 1 1,0-1 0,0 1-1,1-1 1,-1 7-1,1-3-30,-1 0-1,1 0 0,1 0 1,-1 0-1,1 0 0,0 0 0,1-1 1,0 1-1,5 12 0,-6-16-3,1 0 1,0-1-1,0 1 0,0-1 0,0 0 1,0 0-1,0 0 0,1 0 0,-1 0 1,1 0-1,-1 0 0,1-1 0,0 1 0,-1-1 1,1 0-1,0 0 0,0 0 0,0 0 1,0-1-1,0 1 0,0-1 0,0 1 1,0-1-1,6-1 0,-9 1 72,1 0 1,0 0-1,0 0 0,0-1 1,0 1-1,0 0 0,0 0 0,-1-1 1,1 1-1,0-1 0,0 1 1,-1-1-1,1 1 0,0-1 1,0 1-1,-1-1 0,1 0 0,-1 1 1,1-1-1,0 0 0,-1 0 1,0 1-1,1-1 0,-1 0 1,1 0-1,-1 0 0,0 0 0,0 0 1,1 1-1,-1-1 0,0 0 1,0 0-1,0 0 0,0 0 1,0 0-1,0 0 0,0-1 0,1-3 887,9 21-718,-7-13-188,0 1 0,1 0 0,-1-1 0,1 0 1,0 0-1,0 0 0,0 0 0,0-1 0,0 1 0,0-1 0,1 0 0,-1-1 0,1 1 0,0-1 0,-1 1 1,1-2-1,0 1 0,0 0 0,0-1 0,7 0 0,9 0 0,0 0-1,0-2 1,29-5-1,-30 1-121,1 0 0,-1-1 0,0-1 0,0-1 0,34-22 0,-19 12-594,-26 14 635,0 1 1,1 0 0,-1 0-1,1 1 1,0 1 0,0 0-1,0 0 1,1 1-1,-1 0 1,0 1 0,1 0-1,14 2 1,-20-2 105,-1 1 1,0 0 0,0 0-1,0 0 1,0 1-1,0-1 1,0 1-1,0 0 1,0 0 0,-1 0-1,1 0 1,-1 1-1,1 0 1,-1-1-1,0 1 1,0 0 0,0 1-1,-1-1 1,1 0-1,-1 1 1,1 0-1,-1-1 1,-1 1 0,1 0-1,0 0 1,-1 0-1,0 0 1,0 0-1,0 1 1,0-1 0,0 7-1,-1-5 36,1 0 65,0-1 0,-1 1 0,0-1 1,0 0-1,0 1 0,-1-1 0,1 1 0,-1-1 0,0 0 0,-1 1 0,1-1 0,-1 0 0,0 0 0,-1 0 0,-4 8 0,4-3-1884,3-10-474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6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49 680,'0'0'678,"0"0"-286,0 0-158,0 0-58,0 0 103,-5-3 111,-17-7-14,21 10-376,1 0 1,0 0 0,-1 0 0,1 0 0,-1 0-1,1-1 1,0 1 0,-1 0 0,1 0-1,0-1 1,-1 1 0,1 0 0,0 0-1,-1-1 1,1 1 0,0 0 0,0-1 0,-1 1-1,1 0 1,0-1 0,0 1 0,0-1-1,0 1 1,-1 0 0,1-1 0,0 1-1,0-1 1,0 1 0,0 0 0,0-1 0,0 1-1,0-1 1,0 1 0,0-1 0,0 1-1,0 0 1,0-1 0,1 1 0,-1-1-1,0 1 1,0-1 0,0 1 44,1 0 0,-1 0 0,0-1-1,0 1 1,0 0 0,0 0 0,0 0 0,0-1 0,0 1 0,0 0 0,0 0-1,0-1 1,0 1 0,0 0 0,0 0 0,0 0 0,0-1 0,0 1 0,0 0-1,0 0 1,0-1 0,0 1 0,0 0 0,0 0 0,0 0 0,-1-1 0,1 1-1,0 0 1,0 0 0,0 0 0,0 0 0,0-1 0,-1 1 0,1 0 0,0 0-1,0 0 1,0 0 0,-1 0 0,1-1 0,0 1 0,0 0 0,0 0 0,-1 0-1,1 0 1,0 0 0,0 0 0,-1 0 0,1 0 0,0 0 0,0 0-1,0 0 1,-1 0 0,1 0 0,0 0 0,0 0 0,-1 0 0,1 0 0,0 0-1,0 1 1,0-1 0,-1 0 0,1 0 0,-1 0-5,1 0-16,0 0 43,0 0-27,0 0 52,1-1-14,0 0 0,0-1 0,0 1 0,0 0 0,1 0 1,-1 0-1,0 0 0,1 1 0,-1-1 0,0 0 0,1 0 0,-1 1 1,1-1-1,-1 1 0,1-1 0,-1 1 0,1 0 0,-1 0 1,3-1-1,49 1-2316,-28 0-525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09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1 231 536,'0'0'824,"0"0"-304,0 0-150,0 0-39,0 0 134,0 0 54,0 0-26,0 0-75,0 0-77,0 0-68,0 0-90,0 0 21,0 0 42,0 0-53,0 0-34,0 0-2,0 0 11,0 0 63,0 0 30,0 0-3,14 7 1685,74 1-1759,1-3 0,96-7 0,-37-1-43,236-3-70,-316 3 28,68-13 0,27-1 40,222-19 45,-87 5-48,-4-1-79,77-5-50,-108 22 14,198-8-2,-230 9 0,55-1-23,281 37 15,-221-7 35,-27-2-62,171-9-183,-235-10 197,51 3 28,390 10 61,-675-6-86,58 5 35,133-9-1,161-8-154,-255 12-793,-135 4-2194,-7 3 250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5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1 208,'0'0'916,"0"0"-261,0 0 85,0 0 7,0 0-28,0 0-132,-4 16-1462,4-9-389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2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255 20 640,'0'0'859,"0"0"-420,0 0-22,0 0 117,0 0 67,0 0-174,-7-3-100,-26-13 185,33 16-450,2 7 131,-1 0-1,1 1 0,0-1 1,0 0-1,1 0 1,0 0-1,6 10 0,14 40-18,-15-6 96,-2 1 1,-1 98 0,-3-67-62,-1 325-30,-2-213-163,-13 18-2,0 3-13,12-179-22,-1 0 1,-3 1-1,0-1 1,-3-1-1,-1 0 1,-1 0 0,-3-1-1,-24 49 1,20-41 54,1 1 0,2 1 1,3 0-1,-12 72 1,-3 187 50,20-184-22,-10 46-30,8-96-64,3 0 1,2 1-1,10 101 0,9-30 95,14 106-29,0 19-114,-20-179 121,-3 96-1,-41-184-2365,10 0 602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6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286 69 1136,'0'0'772,"0"0"-193,0 0 3,0 0-2,0 0-25,0 0-66,-1-8 67,1 8-529,-4-32 532,4 30-511,0 1 0,0 0 0,0-1 0,0 1 0,-1 0 0,1 0 0,0-1 0,-1 1 0,1 0 0,-1 0 0,1 0 0,-1-1 0,0 1 0,0 0 0,1 0 0,-1 0 0,0 0 0,0 0 0,0 1 0,0-1 0,0 0 0,0 0 0,0 0 0,0 1 0,-2-2 0,-11 51-468,6-30 462,0-1 0,-1 0 1,-1 0-1,-1-1 0,-1 0 1,0-1-1,-21 21 0,-3-2 172,-73 54 1,109-88-205,0 0-1,0 0 1,0 0 0,0-1 0,0 1 0,1 0 0,-1 0 0,0 0 0,1 0 0,-1-1 0,1 1 0,-1 0 0,1 0 0,-1-1 0,1 1 0,-1 0 0,1-1 0,0 1 0,-1-1 0,1 1 0,0-1 0,-1 1-1,1-1 1,0 1 0,0-1 0,0 1 0,0-1 0,-1 0 0,2 1 0,2 1 0,-1 0 0,1 0 0,-1-1 0,1 1 0,0-1 0,-1 0 0,1 0 0,4 1 0,62-4 46,-35 0-110,0 2 0,0 1 0,47 8 0,-79-9 24,-1 1 0,1-1 0,0 1 0,0 0 0,0 0 1,-1 0-1,1 0 0,0 0 0,-1 0 0,1 1 0,-1-1 1,1 1-1,-1 0 0,0 0 0,4 4 0,-6-6 1,0 0 4,0 0-17,0 0 105,0 0 42,0 0-54,0 0 44,-3 29-4251,-3-20 1946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6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 3633,'0'0'1125,"0"0"-282,0 0-165,0 0-205,0 0-252,0 0-132,0-4-53,-1 32-21,-1 54 84,10 117 1,0-174-156,4 15 480,-12-39-589,0 0 1,1 0-1,-1 0 1,0 0 0,0 1-1,0-1 1,0 0-1,0 0 1,0 0-1,0 0 1,0 1-1,-1-1 1,1 0 0,0 0-1,-1 0 1,1 0-1,0 0 1,-1 0-1,0 0 1,1 0 0,-1 0-1,0 0 1,1 0-1,-2 1 1,-9 4-2573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6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4121,'0'0'1333,"0"0"-502,0 0-313,0 0-202,0 0-400,3-2 1192,7 0-1723,0-2-832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7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27 327 4305,'0'0'1224,"0"0"-429,0 0-150,0 0 0,0 0-116,0 0-212,14-24 180,-9 10-465,0 0 1,-1-1 0,-1 1-1,0-1 1,-1 1-1,-1-1 1,0 0 0,-2-20-1,-1 14-65,0 1-1,-1 0 1,-1 0-1,-1 0 0,-11-30 1,16 50 16,0 0 1,0 0-1,0 0 0,0 0 1,0 1-1,-1-1 1,1 0-1,0 0 1,0 0-1,0 0 1,0 0-1,0 0 1,0 0-1,0 1 1,0-1-1,0 0 0,0 0 1,0 0-1,-1 0 1,1 0-1,0 0 1,0 0-1,0 0 1,0 0-1,0 0 1,0 1-1,0-1 1,-1 0-1,1 0 0,0 0 1,0 0-1,0 0 1,0 0-1,0 0 1,-1 0-1,1 0 1,0 0-1,0 0 1,0 0-1,0 0 1,0 0-1,0 0 0,-1 0 1,1-1-1,0 1 1,0 0-1,0 0 1,0 0-1,0 0 1,-1 0-1,-1 27-140,1 36 175,1-63-20,-13 163-175,7-116 163,2 1 1,5 85 0,-1-126-175,1-1-1,0 1 1,1 0 0,-1-1 0,1 1-1,1-1 1,-1 1 0,1-1-1,0 0 1,1 0 0,-1 0 0,1-1-1,0 1 1,1-1 0,6 7-1,-1-6-2100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8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4257,'0'0'280,"0"0"-280,0 0-992,0 0 456,0 0 248,0 0-129,0 0-111,98-17 160,-96 15 368,-2 2 272,0 0 376,0 0 25,0 0-177,0 0-120,-7 0-64,2-2-312,3-2-432,0-3-1289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18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0 340 3689,'0'0'1173,"0"0"-314,0 0-387,0 0-110,0 0-36,0 0-152,4-2-123,1-4 5,0 0 0,0 0 1,0-1-1,-1 0 1,0 1-1,0-1 0,0-1 1,-1 1-1,0-1 1,-1 1-1,2-9 0,20-96-62,-23 105 22,4-24 69,-1 0-1,-1-34 1,-2 65-83,0 0 1,0 0-1,0 0 0,0 0 1,0 0-1,0 0 1,0 0-1,0 0 1,0 0-1,0 1 1,0-1-1,0 0 1,0 1-1,0-1 0,0 1 1,0-1-1,1 1 1,-1 16-45,1 0-1,1 0 1,0-1 0,2 0 0,9 25 0,6 26 156,-8-18-13,-3-12-41,-1 0-1,-1 0 0,2 62 1,-10-80 1,0-13-38,1 0 0,0 0 0,0 0 0,0 0 0,1 0 0,2 10 0,-1-14-15,2-1-171,0 0 0,0-1-1,-1 1 1,1-1-1,0 0 1,0 0 0,-1-1-1,1 1 1,0-1-1,0 1 1,-1-1 0,1-1-1,0 1 1,-1 0-1,1-1 1,3-2 0,17-8-2475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2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48 784,'0'0'862,"0"0"-298,0 0-153,0 0 109,0 0-6,14-28 4023,-14 27-4506,-1 0-1,1 0 0,0 1 1,0-1-1,0 0 0,0 0 1,0 0-1,0 0 0,0 0 1,1 0-1,-1 1 0,0-1 1,0 0-1,1 0 0,-1 0 1,0 0-1,1 1 0,-1-1 1,1 0-1,-1 1 0,2-2 0,13 7-136,6 3 110,10-1 27,1-1 1,1-2-1,-1-1 1,0-1 0,1-2-1,44-6 1,-25-8 81,-52 14-101,0 0 15,0 0-43,0 0-69,0 0-1,0 0 33,0 0 37,0 0-19,0 0-98,-2 11 72,0 0-1,-1 0 1,0-1 0,0 1-1,-1-1 1,-1 1 0,0-2 0,-9 15-1,-3 9 95,-5 12 54,3 1 0,1 1-1,-15 65 1,29-89-77,0-1-1,1 0 0,2 1 1,0 0-1,1-1 1,1 1-1,1-1 1,2 1-1,10 39 1,-5-24-43,-2 0-1,-1 1 1,0 76 0,-6-153-2590,0 17-1810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3.2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49 264,'0'0'2433,"0"0"-638,0 0-547,0 0-283,0 0-208,0 0-135,0-1-551,0-1-1,0 1 0,0-1 1,1 1-1,-1 0 0,0-1 0,1 1 1,-1-1-1,1 1 0,-1 0 1,1 0-1,0-1 0,1-1 1,66 4-236,-1-3 1,1-3 0,75-16-1,-140 21 172,-3 0-3,0 0-24,0 0-27,0 0 6,0 0-89,0 0-3,0 0 72,25 0-3011,-13 0 819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4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46 3929,'0'0'652,"0"0"-333,0 0-171,0 0 76,0 0 93,0 0 50,6-7-43,19-24-68,-19 23-176,-6 8 63,0 1-120,-1-1-1,0 1 1,0 0 0,0-1 0,0 1 0,1 0 0,-1-1-1,0 1 1,0 0 0,1 0 0,-1 0 0,1 0-1,-1 0 1,1 0 0,-1 0 0,1 0 0,-1 0 0,1 0-1,0 0 1,0 0 0,0 0 0,-1 0 0,1 0-1,0 0 1,0 0 0,0 0 0,1 0 0,-1 1 0,0 45-458,1-32 540,-6 16-50,1 7-367,4-37 307,0 0 0,1 0 0,-1 0 0,1 0 0,-1 0-1,1 0 1,-1 0 0,1 0 0,0 0 0,0 0 0,-1 0 0,1 0-1,0 0 1,0-1 0,0 1 0,0 0 0,0-1 0,0 1 0,0-1-1,0 1 1,0-1 0,0 1 0,0-1 0,0 0 0,1 1 0,-1-1 0,0 0-1,0 0 1,2 0 0,6 1-12,0 1 1,0 0-1,-1 1 1,1-1-1,-1 2 0,0-1 1,0 1-1,0 0 0,0 1 1,-1 0-1,1 0 1,-1 1-1,-1 0 0,1 0 1,-1 0-1,0 1 0,0 0 1,-1 0-1,0 1 1,0-1-1,-1 1 0,0 0 1,0 0-1,-1 1 0,0-1 1,-1 1-1,0-1 0,0 1 1,0 0-1,-1 0 1,-1 15-1,1-6 38,0-7-79,0 0 1,-2 0-1,1 1 0,-1-1 0,-3 11 0,4-20 114,-1 0-1,1 0 1,-1 0-1,0 0 0,0 0 1,0 0-1,0 0 1,0 0-1,0 0 1,0 0-1,-1-1 1,1 1-1,-1 0 0,1-1 1,-1 1-1,0-1 1,0 0-1,1 0 1,-1 1-1,0-1 0,0 0 1,0-1-1,0 1 1,0 0-1,-1-1 1,1 1-1,0-1 1,0 1-1,0-1 0,0 0 1,-4 0-1,0-1 74,0 1 0,-1-1 0,1-1 0,0 1 0,0-1 0,0 0 1,0-1-1,0 1 0,0-1 0,0 0 0,1-1 0,0 1 0,-10-9 0,-6-8 107,-37-42 0,2 1-45,56 61-240,0-1 1,-1 1-1,1 0 0,0 0 1,0 0-1,0 0 0,0-1 1,0 1-1,0 0 0,0 0 1,0 0-1,0 0 0,0-1 1,0 1-1,0 0 0,0 0 1,0 0-1,0-1 0,0 1 1,0 0-1,0 0 0,0 0 0,0 0 1,0-1-1,0 1 0,0 0 1,0 0-1,1 0 0,-1 0 1,0-1-1,0 1 0,0 0 1,0 0-1,0 0 0,0 0 1,1 0-1,-1 0 0,0 0 1,0-1-1,0 1 0,0 0 1,1 0-1,-1 0 0,0 0 0,0 0 1,0 0-1,0 0 0,1 0 1,-1 0-1,0 0 0,0 0 1,0 0-1,1 0 0,-1 0 1,0 0-1,0 0 0,0 0 1,0 0-1,1 0 0,-1 0 1,0 0-1,0 0 0,0 1 1,0-1-1,1 0 0,17-1-2149,-16 1 1373,9 0-1645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5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0 1 1632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5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0 116 1856,'0'0'1030,"0"0"-593,0 0-269,0 0 10,0 0-94,0 0-26,2-14 35,0-3 39,2-9-60,-3-3 3626,52 9-3401,-35 16-284,-1 2 0,1 0 0,0 0 0,0 2 0,23 2 0,-2-1-651,-3 12 1662,-35-13-1021,14-1-28,-1 1 0,1 1 0,-1 1-1,0 0 1,25 6 0,-38-7 0,-1-1-1,1 1 1,0 0 0,-1-1-1,1 1 1,-1-1-1,1 1 1,-1 0 0,1-1-1,-1 1 1,0 0-1,1 0 1,-1-1 0,0 1-1,0 0 1,1 0-1,-1 0 1,0-1 0,0 1-1,0 0 1,0 0-1,0 0 1,0 0 0,0-1-1,0 1 1,-1 0 0,1 0-1,0 0 1,0-1-1,-1 1 1,1 0 0,0 0-1,-1-1 1,0 2-1,-18 35 132,14-27-64,-2 10-10,0-1 0,2 1 0,0 0 0,2 0 1,0 0-1,1 1 0,1-1 0,3 35 0,-2-17-29,1-33-9,-1-1 1,1 0 0,0 0-1,0 0 1,0 0-1,1-1 1,-1 1 0,1 0-1,0 0 1,0-1 0,0 1-1,1-1 1,-1 0-1,1 0 1,0 0 0,0 0-1,0 0 1,0 0 0,0-1-1,0 0 1,1 1-1,-1-1 1,1 0 0,6 2-1,0 0 29,1 0 0,0 0-1,0-1 1,0 0-1,1-1 1,-1 0 0,19 0-1,-27-2-11,0 0 0,0 0 0,0 0 0,-1-1 1,1 1-1,0-1 0,0 1 0,0-1 0,-1 0 0,1 0 0,0-1 0,-1 1 0,1 0 0,-1-1 0,0 1 0,1-1 0,-1 0 0,0 0 0,0 0 0,0 0 0,0 0 0,-1 0 0,1-1 0,0 1 0,-1-1 0,2-3 0,1-5 46,0-1 1,-1 1-1,-1-1 0,0 0 0,1-15 1,-2 14-56,1 1 1,0-1 0,6-19 0,13-9-105,8-24 45,-27 61 31,-1 1 0,0-1 1,0 0-1,0 0 0,-1 0 0,0 0 0,1 1 1,-1-1-1,-1 0 0,1 0 0,0 0 0,-1 0 1,0 0-1,-2-5 0,1 5 14,0 1 1,-1 0-1,1 0 0,-1 0 1,0 0-1,0 0 0,0 1 1,0-1-1,0 1 0,-1 0 1,1 0-1,-1 0 0,0 0 1,-3-1-1,-60-20 167,57 21-179,-13-5-176,1 1 1,-1 1-1,0 1 1,0 1-1,-42 1 0,63 2 67,0 0-1,0 0 1,0 1-1,0-1 0,0 1 1,0-1-1,0 1 1,0 0-1,0 0 0,0 0 1,0 0-1,0 0 1,0 0-1,1 0 0,-4 3 1,-5 9-1562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6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4121,'0'0'1096,"0"0"-472,0 0-240,0 0 64,0 0-15,0 0-249,0 0-184,0 0-104,0 0 104,-2 0 128,-3 0 8,0 0-24,5 0-112,0 0-56,0 0-569,14 0-2063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6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57 201 232,'0'0'998,"0"0"-294,0 0 63,0 0 446,0 0-25,0 0-285,-4 0-327,3 0-566,0 0 0,1 0 0,-1 0-1,0 0 1,0 0 0,0 1-1,0-1 1,0 0 0,0 0 0,0 1-1,0-1 1,0 0 0,1 1-1,-1-1 1,0 1 0,0-1 0,1 1-1,-1 0 1,0-1 0,0 1-1,1 0 1,-1-1 0,1 1 0,-1 0-1,1 0 1,-1-1 0,1 1-1,-1 0 1,1 0 0,-1 1 0,1 1-37,-1 1 1,1-1-1,0 0 1,0 0-1,0 0 1,1 0 0,-1 0-1,1 1 1,0-1-1,0 0 1,1 4-1,12 26 208,27 48-1,-6-15-126,-33-62-53,1-1-1,-1 0 0,1 0 1,0 0-1,0 0 0,1-1 1,-1 1-1,0-1 0,1 0 1,0 1-1,-1-2 1,1 1-1,0 0 0,0-1 1,0 0-1,0 0 0,0 0 1,0 0-1,0-1 1,0 1-1,6-1 0,12 0-37,0 0 0,35-5-1,-48 3 24,0 0-1,0-1 0,0 0 1,0 0-1,-1-1 0,0 0 1,1 0-1,-1-1 1,0-1-1,-1 1 0,0-1 1,0 0-1,0-1 1,7-8-1,-11 12 30,0 0-1,0-1 1,-1 0 0,1 1 0,-1-1 0,0 0-1,0 0 1,0 0 0,0 0 0,-1-1-1,1 1 1,-1 0 0,0-1 0,-1 1-1,1-1 1,-1 1 0,0-1 0,0 1 0,0-1-1,-1 1 1,1-1 0,-1 1 0,0 0-1,-1-1 1,1 1 0,-1 0 0,0 0-1,0 0 1,0 0 0,0 0 0,-4-5 0,-13-13 73,-2 1 1,-30-25-1,37 35-120,0-1 0,1 0 0,1-1 0,-1 0-1,2-1 1,0 0 0,1-1 0,0 0 0,-9-21 0,18 35 0,0-1 0,0 1 0,0 0 0,0-1 0,0 1 0,0 0 0,0 0 0,-1 0 0,1 0 0,-1 0 0,1 0 0,0 0 0,-1 1 0,0-1 0,1 0 0,-1 1 0,1-1 0,-1 1 0,0 0 0,1-1 0,-1 1 0,0 0 0,1 0 0,-1 0 0,0 0 0,1 0 0,-1 1 0,0-1 0,1 0 0,-1 1 0,0-1 0,-1 2 0,-6 1 1,0 0-1,0 0 1,0 1 0,-10 6-1,6-3 38,1 1 0,0 1 0,0 0 0,-20 20 0,28-24-34,0 0 0,0 0 0,0 0 0,1 0 0,0 1 0,0 0 0,0-1 0,1 1 1,0 0-1,0 0 0,0 0 0,1 1 0,0-1 0,0 8 0,0-8-21,1 0 0,0 0 1,0 0-1,1 0 0,-1 0 0,1 0 1,1 0-1,-1 0 0,1 0 0,0-1 1,0 1-1,6 9 0,-4-10 38,1 0 1,-1 0-1,1-1 0,0 0 0,0 0 0,0 0 0,0 0 0,1-1 0,-1 0 1,1 0-1,0 0 0,9 2 0,18 5-314,0-1 0,1-2 0,0-1 0,0-2 0,0-1 0,38-2 0,-36-1-1321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27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93 155 1296,'0'0'1008,"0"0"-41,0 0-92,0 0-215,0 0-144,0 0-106,0-4-37,0-10-197,0 13-86,5 59 99,-3-47-225,1 0 1,1 0-1,0 0 1,0-1-1,1 1 0,0-1 1,1 0-1,0 0 0,0-1 1,1 0-1,1 0 1,-1 0-1,2-1 0,-1 0 1,1-1-1,0 0 1,0 0-1,1-1 0,0 0 1,0-1-1,0 0 0,1-1 1,0 0-1,0 0 1,0-1-1,0-1 0,0 0 1,1 0-1,-1-1 0,21-1 1,-31 0 39,1 0 0,0 0 1,0 0-1,0 0 0,0-1 1,0 1-1,0-1 0,0 1 1,-1-1-1,1 0 0,0 0 1,-1 0-1,1 0 0,0 0 1,-1 0-1,1 0 0,-1-1 0,1 1 1,-1 0-1,0-1 0,2-2 1,-1 1 19,-1 0 0,0-1 0,0 1 0,0 0 0,0 0 0,0-1 0,-1 1 0,0 0 0,1-1 0,-1 1-1,-1-6 1,0-1-36,-1-1-1,0 0 0,-1 1 0,0 0 1,0 0-1,-10-19 0,2 10-28,-12-25-283,-3 1 1,-61-78-1,84 118 318,0 1-1,0 0 1,0-1 0,0 2 0,0-1-1,-1 0 1,1 1 0,-1-1 0,1 1-1,-1 0 1,0 0 0,1 1 0,-1-1-1,0 1 1,0 0 0,1-1 0,-1 2-1,0-1 1,0 0 0,1 1 0,-1 0-1,0 0 1,1 0 0,-1 0 0,1 0-1,-1 1 1,-2 2 0,-4 0 18,1 0-1,1 1 1,-1 0 0,1 1 0,0 0-1,0 0 1,0 0 0,1 1 0,-8 9 0,9-7-9,0 1 0,1-1 1,0 1-1,1 0 0,0 0 0,0 0 1,1 1-1,0-1 0,-1 12 1,0 10 55,1 57 1,4-86-44,0 0 0,-1 0 1,1 0-1,0 0 0,1 0 1,-1 0-1,1 0 0,-1 0 1,1 0-1,0 0 0,0-1 0,0 1 1,0-1-1,1 0 0,-1 1 1,1-1-1,-1 0 0,1-1 1,0 1-1,-1 0 0,1-1 1,0 1-1,0-1 0,0 0 1,0 0-1,1 0 0,3 0 0,11 4 30,1-1 0,0 0 0,23 0 0,-14-1-85,0-2 1,0-1 0,0-1-1,0-2 1,44-9-1,-65 11 100,0-1 0,0 0 0,0 0 0,0-1 0,-1 1 0,1-2 1,-1 1-1,1-1 0,-1 0 0,0 0 0,0-1 0,-1 0 0,0 0 0,0 0 0,0 0 0,0-1 0,-1 0 0,0 0 0,0 0 0,0-1 0,-1 1 0,0-1 0,0 0 0,-1 0 0,0 0 0,3-14 0,-5-31 1124,2 64-1297,1 0 0,0 0 0,0-1 0,1 1 0,10 19 0,-9-22 122,1 0 0,0-1 1,0 0-1,1 0 0,0-1 1,0 1-1,1-2 0,0 1 0,0-1 1,1 0-1,0-1 0,0 0 1,0 0-1,0-1 0,19 6 1,-11-4-32,0-1 1,0-1-1,0-1 1,1 0 0,-1-1-1,1-1 1,-1-1-1,28-2 1,-41 1 54,-1 0-1,0-1 1,1 1 0,-1-1 0,0 1-1,0-1 1,0 0 0,0 0 0,0 0-1,-1-1 1,1 1 0,-1-1 0,1 1-1,-1-1 1,0 0 0,0 0 0,0 0-1,0 0 1,-1 0 0,1 0 0,-1-1-1,0 1 1,0 0 0,0-1 0,0 1-1,0-6 1,2-13 105,0 1 0,-1 0 0,-2-25 0,0 33-166,0 2-29,-1 0 1,0 0-1,0 0 0,-1 0 0,0 0 0,-1 1 0,0-1 1,-9-19-1,9 26 33,1-1 1,-1 1-1,0 0 0,0 0 1,0 1-1,0-1 1,-1 1-1,1-1 1,-1 1-1,0 0 1,0 0-1,0 1 0,-1-1 1,1 1-1,0 0 1,-1 0-1,0 0 1,1 1-1,-1 0 0,0 0 1,0 0-1,-8 0 1,-9 1-218,-1 1 1,1 1 0,-1 2-1,1 0 1,0 1-1,1 1 1,-1 1 0,1 1-1,1 1 1,0 1-1,0 1 1,0 0 0,2 2-1,-1 0 1,-21 21 0,17-14-1501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37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82 776,'0'0'1024,"0"0"-433,0 0-297,0 0-58,-28-11 3370,23 2-3091,4 18-540,6 19-191,25 101 455,-23-89-278,24 74 1,-26-101 12,1 0 0,0 0 0,1 0-1,1-1 1,0 0 0,0 0 0,1-1 0,0 0 0,14 11-1,-23-21 48,0-1 0,0 0 0,1 1 0,-1-1 0,0 0 0,0 0 0,1 1 0,-1-1 0,0 0 0,0 0 0,1 0 0,-1 1 0,0-1 0,1 0 0,-1 0 0,0 0 0,1 0 0,-1 0 0,0 0 0,1 0 0,-1 1 0,0-1 0,1 0 0,-1 0 0,0 0 0,1-1 0,-1 1 0,1 0 0,-1 0 0,0 0 0,1 0 0,-1 0 0,0 0 0,1 0 0,-1-1 0,0 1 0,0 0 0,1 0 0,-1 0 0,0-1 0,1 1 0,-1 0 0,0-1 0,6-21 290,-5-48-389,-2 50 188,-1-180 380,-1-3-4304,9 210 1541,2 3 1078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37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0 164 1064,'0'0'1106,"0"0"-294,0 0-151,0 0-196,0 0-183,0 0-7,99-2 647,-86 1-901,1 1 0,0-2-1,-1 0 1,1 0 0,18-7 0,-29 8-7,1 0-1,-1 0 1,0 0-1,0-1 0,0 1 1,0-1-1,0 1 0,0-1 1,0 0-1,0 0 0,-1-1 1,1 1-1,-1 0 1,1-1-1,-1 1 0,0-1 1,0 0-1,-1 0 0,1 0 1,0 0-1,-1 0 0,0 0 1,1 0-1,-1-1 1,-1 1-1,1 0 0,0-5 1,-1 5-6,-1 1 0,0 0 0,0-1 1,0 1-1,0 0 0,0-1 0,0 1 0,-1 0 1,1 0-1,-1 0 0,0 0 0,1 0 1,-1 1-1,0-1 0,0 0 0,0 1 1,0-1-1,0 1 0,-1 0 0,1 0 0,0 0 1,-1 0-1,1 0 0,-4-1 0,-68-18 270,64 18-225,-8-1-5,0 0 0,1 2 0,-21-1 0,38 39-598,7-13 568,0-1 0,1 0 0,2 0 1,0-1-1,1 0 0,18 25 0,-4-4 15,-23-40-66,0 0 0,0 0 0,0 1 0,1-2 0,0 1-1,0 0 1,0 0 0,0-1 0,0 0 0,0 1 0,0-1 0,1 0-1,-1-1 1,1 1 0,0-1 0,-1 1 0,1-1 0,7 1 0,-2-1-106,0 0 0,1 0 0,-1-1 0,0-1 0,0 0 1,0 0-1,9-3 0,13-6-1409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38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 3689,'0'0'805,"0"0"-413,0 0-328,0 0-180,20 0 306,12-4-83,-25 3-96,0 0-1,0 0 1,0 0-1,0 1 1,12 1-1,-17-1-16,-1 0 0,0 1-1,1-1 1,-1 1-1,1-1 1,-1 1 0,0-1-1,1 1 1,-1 0 0,0 0-1,0 0 1,0 0 0,0 0-1,0 0 1,0 0-1,0 0 1,0 0 0,0 0-1,0 0 1,0 1 0,-1-1-1,1 0 1,0 1-1,-1-1 1,1 0 0,-1 1-1,0-1 1,1 1 0,-1-1-1,0 1 1,0 2-1,0 9 74,0 0 0,-1 0 0,0 0 0,-1 0 0,-1-1 0,0 1 0,0-1 0,-7 14 0,10-24-66,-1-1 0,0 1 0,0-1 0,1 1 0,-1 0-1,1-1 1,-1 1 0,1-1 0,-1 1 0,1 0 0,0-1 0,0 1 0,0 0 0,0-1-1,0 1 1,1 0 0,-1-1 0,0 1 0,1 0 0,-1-1 0,1 1 0,-1-1-1,2 3 1,-1-4 6,1 1 0,-1-1 0,0 1-1,1-1 1,-1 0 0,1 0 0,-1 0 0,0 0-1,1 0 1,-1 0 0,0 0 0,1 0-1,-1 0 1,1-1 0,-1 1 0,0 0 0,1-1-1,-1 1 1,0-1 0,3-1 0,8-5 48,0 0 1,0 0 0,-1-1 0,12-11 0,-11 8-19,-1-1 1,1 0-1,-2-1 1,10-15 0,-16 21-28,0 0 0,-1 0 1,1 0-1,-2 0 1,1 0-1,-1 0 1,0-1-1,-1 1 1,1-1-1,-1-14 1,-1 23 1,0-1 1,0 1 0,0 0-1,0-1 1,0 1 0,0-1-1,0 1 1,-1 0 0,1-1-1,0 1 1,0-1 0,-1 1 0,1-1-1,0 1 1,-1-1 0,1 1-1,-1-1 1,1 1 0,-1-1-1,1 0 1,-1 1 0,1-1-1,-1 1 1,1-1 0,-1 0-1,1 0 1,-1 1 0,1-1-1,-1 0 1,0 0 0,1 0-1,-1 0 1,1 1 0,-1-1-1,0 0 1,1 0 0,-1 0 0,1 0-1,-1-1 1,0 1 0,1 0-1,-1 0 1,1 0 0,-1 0-1,0-1 1,1 1 0,-1 0-1,1 0 1,-1-1 0,1 1-1,-1 0 1,1-1 0,-1 1-1,1-1 1,-1 1 0,1-1-1,0 1 1,-1-1 0,1 1-1,0-1 1,-1 1 0,1-1 0,0 1-1,-1-2 1,2 9-53,0 0 1,0-1-1,1 1 1,0 0-1,0-1 0,0 1 1,1-1-1,0 0 1,0 0-1,1 0 0,0 0 1,0-1-1,0 0 1,6 7-1,9 7-529,1 0 0,25 18 0,-28-23-1052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39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131 439 4281,'0'0'1080,"0"0"-320,0 0-306,0 0-500,0 0-231,4-9 122,-4 7 141,17-40 39,-15 40-12,-2 0 0,1-1 0,0 1 0,0 0 0,-1-1 0,1 1 0,-1-1-1,0 1 1,0-1 0,0 1 0,0-1 0,0 1 0,-1-1 0,1 1 0,-1-1 0,1 1 0,-1-1-1,-2-3 1,0 4 37,-1-1-1,0 0 0,0 1 1,0-1-1,0 1 0,0 1 1,0-1-1,-1 0 0,1 1 1,0 0-1,-1 0 1,-8-1-1,5 1-25,0 0 1,0 1 0,-1 0-1,1 0 1,0 1-1,-12 2 1,18-2-48,1-1 1,0 1-1,0-1 0,0 1 0,-1 0 1,1 0-1,0-1 0,0 1 1,0 0-1,0 0 0,1 0 1,-1 0-1,0 0 0,0 0 1,0 1-1,1-1 0,-1 0 1,1 0-1,-1 0 0,1 1 1,-1-1-1,1 0 0,0 1 0,0-1 1,-1 0-1,1 0 0,0 1 1,0-1-1,0 0 0,1 1 1,-1-1-1,0 0 0,1 2 1,-1 0-37,1 1 0,0-1 0,0 0 0,0 0 0,0 0-1,0-1 1,0 1 0,1 0 0,-1 0 0,1-1 0,0 1 0,0-1 0,2 3 0,3 0 69,0 0 1,1 0-1,-1-1 0,1 0 1,0-1-1,0 0 0,0 0 0,0 0 1,0-1-1,1-1 0,-1 1 1,1-1-1,-1-1 0,1 0 0,-1 0 1,13-2-1,-18 1 24,1 0 0,-1 0 0,0 0 0,1-1 0,-1 0 0,0 1 1,0-1-1,0 0 0,0-1 0,0 1 0,0-1 0,-1 1 0,1-1 0,-1 0 0,0 0 0,0 0 0,0 0 1,3-6-1,28-66 616,-32 70-578,5-17 19,-1 0 0,-1 0 0,-1-1 0,-1 1 1,-1-1-1,-1 1 0,-1-1 0,-1 0 1,-1 1-1,-1 0 0,-11-37 0,12 141-1748,3-46 1696,0 10 34,5 50 1,-3-81-67,1 0 0,0-1 1,1 1-1,0-1 0,1 0 0,1 0 1,11 20-1,-15-31-91,1 0 1,-1 0-1,1 0 0,0-1 1,0 1-1,0-1 1,0 1-1,0-1 1,0 0-1,1 0 0,-1-1 1,1 1-1,-1-1 1,1 0-1,-1 0 1,1 0-1,0 0 0,7 0 1,7 1-61,1-2-1,30-2 1,-22 1-370,13-1-889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39.6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15 360,'0'0'2490,"0"0"-1035,0 0-444,0 0-131,0 0-303,0 0-298,-12-2-183,-38-8-113,38 7-145,12 3-78,0 0-8,-3 2 259,0-1-1,0 0 1,0 1-1,0 0 1,1 0-1,-1 0 1,0 0-1,1 0 1,0 0-1,-1 1 1,1-1-1,0 1 1,0-1-1,0 1 1,-2 5-1,1-3-41,0-1 0,1 1-1,-1 1 1,1-1-1,0 0 1,0 0-1,1 1 1,-2 9 0,3-14 5,0 0 0,0 1 0,1-1 0,-1 1 0,0-1 0,0 0 0,1 1-1,-1-1 1,1 0 0,0 0 0,-1 1 0,1-1 0,0 0 0,-1 0 0,1 0 0,0 0 0,0 0 0,0 0 0,0 0 0,0 0 0,2 1 0,1 0 18,-1 0-1,1 0 1,0-1-1,0 1 1,0-1 0,-1 0-1,9 1 1,9 0 105,0-2 1,30-1-1,-24-1-207,37 2 156,-63 0 155,-1 0 120,0 0-46,0 0-123,0 0-95,0 0-133,16 23-1245,-11-18-154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1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269 275 1344,'0'0'1573,"0"0"-649,0 0-253,0 0-41,0 0-113,0 0-307,0-5-107,0-1 8,1-1 35,-1 0 0,-1 1 0,1-1-1,-1 0 1,0 0 0,-3-9 0,2 13-153,1 0 1,-1 0-1,0 0 0,0 0 1,0 0-1,0 0 1,-1 1-1,1-1 1,-1 1-1,0 0 1,0-1-1,1 1 0,-1 0 1,-1 1-1,1-1 1,-3-1-1,-9-3 45,1 1 0,-1 0 0,1 1-1,-1 1 1,-1 0 0,1 1 0,0 1 0,-1 0 0,1 1-1,-30 4 1,44-4-52,0 1 0,-1 0 0,1-1 0,0 1 0,0 0 0,-1 0-1,1 0 1,0 0 0,0 0 0,0 0 0,0 0 0,0 0 0,1 0 0,-1 1-1,0-1 1,0 0 0,1 1 0,-1-1 0,1 0 0,-1 1 0,1-1 0,0 1 0,-1-1-1,1 0 1,0 1 0,0 2 0,-1 46-389,2-38 422,-2-4-3,1-1 1,0 0-1,0 1 0,0-1 1,1 0-1,1 1 0,-1-1 1,1 0-1,0 0 0,1 0 1,0 0-1,0 0 1,0-1-1,1 1 0,0-1 1,0 0-1,6 6 0,-9-11 3,0-1 0,0 1 0,0-1-1,0 1 1,-1-1 0,1 0-1,0 1 1,0-1 0,0 0 0,0 0-1,0 0 1,1 1 0,-1-1-1,0 0 1,0-1 0,0 1-1,0 0 1,0 0 0,0 0 0,0 0-1,0-1 1,0 1 0,0-1-1,-1 1 1,1-1 0,0 1-1,0-1 1,0 1 0,0-1 0,0 0-1,-1 1 1,1-1 0,0 0-1,0-1 1,28-33 264,-23 26-303,-4 7 23,101-139-194,-91 123 105,-1-1-1,-1-1 1,0 0 0,-1 0 0,10-39 0,-19 58 79,0 1 0,1 0 0,-1-1 0,0 1 0,0-1 0,0 1 0,0 0 0,0-1 0,0 1 0,0-1 0,0 1 0,0-1 0,0 1 0,0 0 0,0-1 0,0 1 0,-1-1 0,1 1 0,0 0 0,0-1 0,0 1 0,0-1 0,-1 1 0,1 0 0,0-1 0,-1 1 0,1 0 0,0-1 0,0 1 0,-1 0 0,1 0 0,0-1 0,-1 1 0,1 0 0,-1 0 0,1 0 0,0-1 0,-1 1 0,1 0 0,-1 0 1,1 0-1,0 0 0,-1 0 0,1 0 0,-1 0 0,1 0 0,-1 0 0,1 0 0,0 0 0,-1 0 0,1 0 0,-1 0 0,1 0 0,-1 0 0,1 1 0,0-1 0,-1 0 0,0 1 0,-23 12 202,21-9-208,0 1 0,0-1-1,0 1 1,0 0-1,1 0 1,0 0-1,0 0 1,0 0-1,1 1 1,-1-1-1,1 1 1,1-1-1,-1 1 1,1-1-1,0 1 1,0-1-1,1 1 1,-1-1-1,1 0 1,0 1 0,1-1-1,-1 0 1,5 10-1,5 8 70,0-1 0,1 0 0,30 39 0,-30-43-9,-9-14-46,-1 0 0,1 0 0,0 0-1,0 0 1,0 0 0,0-1-1,1 1 1,-1-1 0,1 0 0,0 0-1,0 0 1,0 0 0,0-1-1,0 0 1,1 0 0,-1 0 0,1 0-1,0-1 1,-1 0 0,1 0-1,0 0 1,0 0 0,0-1-1,-1 0 1,1 0 0,0 0 0,0 0-1,0-1 1,0 0 0,-1 0-1,7-2 1,-6 2 11,0-1 0,0 1-1,0-1 1,0 0 0,-1 0-1,1-1 1,-1 0 0,1 1 0,-1-2-1,0 1 1,0 0 0,0-1-1,-1 1 1,1-1 0,-1 0-1,0-1 1,0 1 0,0 0 0,4-10-1,-3 2 42,-1 1-1,0-1 1,0-1 0,-1 1-1,-1 0 1,0-1-1,-1-15 1,0 27-71,-1-1-1,1 1 1,-1 0 0,0-1-1,0 1 1,0 0 0,1-1-1,-1 1 1,0 0 0,0 0-1,-1 0 1,1 0-1,0 0 1,0 0 0,0 0-1,-1 0 1,1 1 0,0-1-1,-1 0 1,1 1 0,-1-1-1,1 1 1,-1-1 0,1 1-1,-1 0 1,1 0 0,-1-1-1,1 1 1,-1 0 0,0 1-1,-2-1 1,-3 0 31,0 0 0,0 0 0,0 1 1,0 0-1,1 0 0,-12 4 0,13-3-33,1 1 0,-1-1 0,1 1 0,0 0 0,0 1 0,0-1 0,0 1 0,1 0 0,-1 0 0,1 0 0,0 0 0,0 1 0,1-1 0,-1 1 0,1 0 0,0-1 0,0 1 0,0 0 0,1 0 0,0 0 0,0 1 0,0-1 0,0 8 0,1-8-1,0 0 1,-1 0 0,2 1 0,-1-1-1,1 0 1,0-1 0,0 1 0,0 0-1,0 0 1,1 0 0,0 0 0,0-1-1,1 1 1,-1-1 0,1 0 0,0 0-1,0 0 1,0 0 0,0 0 0,1 0-1,0-1 1,-1 0 0,1 0 0,7 4-1,0-2 24,0-1 1,0-1-1,0 0 0,1-1 0,-1 0 0,1 0 0,16-1 1,82-5 53,-103 3-26,-6 0-59,-1 1-51,-19 0-337,10 0-1563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6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0 321 1632,'109'75'1606,"-108"-74"-1512,0 0 0,0 0 1,0 0-1,0-1 0,0 1 0,0 0 0,0 0 0,0 0 1,1-1-1,-1 1 0,0-1 0,1 1 0,-1-1 0,0 1 1,1-1-1,-1 0 0,0 0 0,1 0 0,-1 1 1,1-1-1,-1-1 0,0 1 0,1 0 0,-1 0 0,0 0 1,1-1-1,-1 1 0,0-1 0,3 0 0,-3-1-62,0 1 0,0-1 1,0 1-1,0-1 0,-1 1 0,1-1 0,0 0 0,-1 1 0,1-1 0,-1 0 0,0 1 1,1-4-1,0 0 366,11-36-90,-2-1 0,9-71 0,-16 91-221,0-48-1,-3 52-35,1 0 1,5-33-1,0 107-355,-6-37 329,10 265 155,-10-282-196,1 9 30,0 0 1,1-1-1,0 1 1,6 15-1,-7-23-79,0 0-1,1-1 0,-1 1 0,0-1 0,1 0 1,0 0-1,-1 1 0,1-1 0,0 0 1,0 0-1,0-1 0,1 1 0,-1 0 1,0-1-1,1 1 0,-1-1 0,1 0 1,-1 0-1,1 0 0,0 0 0,-1 0 1,5 0-1,29 6-3727,-35-7 2339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2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1 141 2697,'0'0'982,"0"0"-323,0 0-288,0 0 48,0 0 18,0 0-53,4-9-141,11-24-84,-11 25-309,-9 23 176,0 1 0,1 0 0,1 0-1,1 1 1,0-1 0,1 0 0,0 1-1,4 29 1,-1 1 20,12 229 151,-19-800 597,30 527-1599,-21 0 801,0 0 0,-1 0-1,0 1 1,0 0-1,0-1 1,0 1 0,0 0-1,-1 0 1,0 0-1,0 1 1,2 5-1,18 57 41,-17-49-4,0-3-4,1 9-2,2 0 1,1-1 0,0 0 0,14 22 0,-20-39-46,0-1 1,1 1 0,0-1 0,0 0-1,1 0 1,-1-1 0,1 1 0,0-1-1,0 0 1,1 0 0,-1-1 0,1 0 0,0 0-1,0 0 1,0 0 0,0-1 0,0 0-1,1-1 1,-1 1 0,9 0 0,-8-1 15,-1 0 1,0-1-1,0 0 1,1 0-1,-1-1 1,0 1-1,1-1 1,-1-1-1,0 1 1,0-1-1,0 0 1,0-1-1,0 1 1,-1-1-1,1 0 1,-1-1-1,0 1 1,0-1-1,0 0 1,0 0-1,0-1 1,-1 1-1,0-1 1,0 0-1,0 0 1,-1 0-1,0-1 1,0 1-1,0-1 1,-1 0-1,1 0 1,1-7-1,0-1-9,-1 1 0,0-1 1,-1 0-1,0 0 0,-1 0 0,-1 0 0,0 0 0,-1 0 1,-1 0-1,-3-14 0,0 8 129,-1 0 0,-1 1 0,-1-1-1,-1 2 1,0-1 0,-13-17 0,19 29-1138,8 9 655,8 14 353,1 21 160,-2 1 0,-1 1 0,7 53 0,15 57 222,-30-141-480,8 26 197,9 51 1,-16-34-2653,-4-48 417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3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31 200 3105,'0'0'1473,"0"0"-368,0 0-316,0 0-183,0 0-310,33 0-755,-3 1 562,-22 0-91,0 0 0,0-1-1,0 0 1,0-1 0,1 1-1,10-4 1,-17 3-9,0 1 0,1-1 0,-1 0 0,0-1 0,0 1 0,0 0 0,-1-1 0,1 1 1,0-1-1,0 1 0,-1-1 0,1 0 0,-1 0 0,0 1 0,1-1 0,-1 0 0,0 0 0,0-1 0,0 1 0,0 0 0,-1 0 0,1 0 0,0-1 0,-1 1 0,0 0 0,1-1 0,-1-3 1,0-98 492,-26 108-2097,6 10 1633,1 1 0,0 1 0,2 0 0,0 2 0,0 0 0,2 1 0,-16 24 0,29-41-37,0 1-1,0 0 0,0 0 0,1 0 0,-1 0 0,1 0 1,0 0-1,0 1 0,0-1 0,0 0 0,0 1 0,1-1 1,0 0-1,-1 1 0,1-1 0,1 1 0,-1-1 1,0 1-1,1-1 0,0 0 0,-1 1 0,3 4 0,0-4 24,0 0 0,0 0-1,1 0 1,-1 0-1,1-1 1,0 1-1,0-1 1,0 0-1,0 0 1,1-1 0,-1 1-1,1-1 1,-1 0-1,8 2 1,3 2-11,1-1 0,-1-1 0,1 0 0,0-1 0,1 0 0,-1-1 0,0-1 0,1-1 0,26-2 0,-40 1-10,1 0 0,-1-1 0,0 1-1,0 0 1,0-1 0,1 0-1,-1 0 1,-1 0 0,1 0-1,0 0 1,0 0 0,-1-1 0,0 0-1,1 1 1,-1-1 0,0 0-1,0 0 1,0 0 0,-1 0-1,1 0 1,-1-1 0,0 1 0,0 0-1,0-1 1,0 1 0,0-5-1,2-11 87,0 0 0,-2-1-1,-1-29 1,0 29-47,0-9 24,-1 7-91,1 1 0,0-1-1,2 1 1,5-23 0,-12 56 5,0 0 0,1 0 1,1 1-1,0 0 0,0-1 1,1 1-1,0 17 0,3-29 18,-1 0-1,1 1 0,0-1 0,-1 0 1,1 0-1,0 0 0,0 0 0,0 1 1,0-1-1,0 0 0,0-1 0,0 1 1,0 0-1,0 0 0,0 0 0,0-1 1,0 1-1,1 0 0,-1-1 0,0 1 1,1-1-1,-1 0 0,0 1 0,1-1 1,-1 0-1,0 0 0,1 0 0,-1 0 1,2 0-1,51 2 12,-46-2 38,41-2 278,-34 0-303,0 2 0,1-1 0,-1 2 0,0 0 1,0 0-1,16 5 0,-30-6-27,0 1-1,0-1 1,0 0 0,0 1 0,-1-1 0,1 1 0,0 0-1,0-1 1,-1 1 0,1-1 0,0 1 0,-1 0-1,1 0 1,0-1 0,-1 1 0,1 0 0,-1 0 0,0 0-1,1 0 1,-1 0 0,0-1 0,1 1 0,-1 0 0,0 0-1,0 0 1,0 0 0,0 0 0,0 0 0,0 0-1,0 0 1,0 0 0,0 0 0,0 0 0,0 0 0,-1 0-1,1-1 1,0 1 0,-1 0 0,1 0 0,-1 0-1,0 1 1,-26 41 253,19-32-72,6-7-192,-1 0-1,1-1 0,0 1 1,0 0-1,0 0 0,1 0 0,-1 1 1,1-1-1,0 0 0,0 0 1,0 1-1,1-1 0,0 1 1,0-1-1,0 0 0,0 1 0,0-1 1,1 1-1,0-1 0,0 0 1,0 1-1,1-1 0,-1 0 1,1 0-1,0 0 0,0 0 0,1-1 1,-1 1-1,1 0 0,0-1 1,-1 0-1,2 1 0,-1-1 0,0 0 1,1-1-1,-1 1 0,1-1 1,0 1-1,-1-1 0,7 2 1,15 4-1196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3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45 1064,'0'0'1186,"0"0"-163,0 0 33,0 0-60,0 0-134,0 0-238,-30-27 269,6 10-876,23 17-22,0 0-1,0-1 1,1 1-1,-1 0 0,0 0 1,0 0-1,1 0 0,-1 0 1,0 0-1,1 1 1,-1-1-1,0 0 0,0 0 1,1 0-1,-1 1 0,0-1 1,1 0-1,-1 1 1,0-1-1,1 1 0,-1-1 1,0 1-1,-2 4-28,0-1 1,0 1-1,1-1 1,-1 1-1,1 0 0,0 0 1,-1 9-1,2-12 33,-4 14-49,1 1 1,1 0-1,0 0 1,1 0-1,1 0 1,1 0-1,2 25 0,-2-40 28,1 1 0,0 0-1,0 0 1,0-1-1,0 1 1,0-1-1,1 1 1,-1-1-1,1 1 1,-1-1-1,1 0 1,0 0-1,0 0 1,0 0-1,0 0 1,0 0-1,1 0 1,-1-1-1,0 1 1,1-1 0,-1 0-1,1 0 1,-1 0-1,1 0 1,0 0-1,0 0 1,4 0-1,4 1-216,1-1-1,-1 1 1,0-2 0,0 0-1,19-2 1,-6-3-924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4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72 3145,'0'0'1079,"0"0"-339,0 0 76,0 0-116,0 0-276,0 0-246,-9-31 114,6 28-288,0 0-2,0-1 1,0 1-1,-1 0 1,1 0-1,-1 0 1,1 0-1,-1 0 0,0 1 1,0 0-1,-1 0 1,1 0-1,-8-2 1,11 6-16,-1 0 1,1 1 0,0-1 0,0 1-1,0-1 1,0 1 0,0-1 0,0 1-1,1-1 1,-1 1 0,1 0-1,0-1 1,0 1 0,0 3 0,0-1 4,-1 1 1,0-1 0,0 1 0,1 0 1,0 0-1,0-1 0,1 1 0,-1 0 1,1-1-1,1 1 0,-1-1 0,1 1 1,0-1-1,0 0 0,0 0 0,1 1 0,5 6 1,-4-8-48,0 0-1,0 0 1,1-1 0,0 1 0,0-1 0,-1 0-1,2-1 1,-1 1 0,0-1 0,1 0 0,-1 0-1,1-1 1,-1 0 0,1 0 0,0 0 0,10 0-1,-15-1 39,1 1 0,-1-1 0,1 0 0,-1 0-1,1 1 1,0-1 0,-1 0 0,1 0 0,-1-1-1,1 1 1,-1 0 0,1-1 0,-1 1 0,1-1-1,-1 1 1,1-1 0,-1 1 0,1-1 0,-1 0-1,0 0 1,1 0 0,-1 0 0,0 0 0,0 0-1,0 0 1,0 0 0,0-1 0,0 1 0,0 0-1,0 0 1,0-1 0,0 1 0,-1-1 0,1 1-1,-1-1 1,1 1 0,-1-1 0,0 1 0,1-1-1,-1-3 1,0 5 554,0 0-246,1 0-288,0 0 0,1 1 0,-1-1 0,0 1 0,0-1 0,0 1 0,0-1 0,0 1 0,0 0 1,0-1-1,0 1 0,0 0 0,0 0 0,0 0 0,0 0 0,0 0 0,-1 0 0,1 0 0,0 1 0,0-1 9,24 25-465,40 33-1,-50-47-682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6.3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224 407 1672,'0'0'1254,"0"0"-685,0 0-44,0 0 84,0 0-9,0 0-274,-4-17-88,-16-54 145,19 68-344,-1 0-1,1 0 1,-1 0 0,1 0-1,-1 0 1,0 1 0,0-1-1,0 1 1,0-1-1,-1 1 1,1-1 0,-1 1-1,0 0 1,1 0 0,-1 1-1,0-1 1,0 0 0,0 1-1,0 0 1,-4-2 0,-2 1-15,0 1 0,0 0 0,0 0 0,0 0 0,-11 2 0,8-1-32,10 0-12,-1 0-1,1 0 1,0 1-1,0-1 1,0 0-1,0 1 1,-1 0-1,1-1 1,0 1-1,0 0 1,0 0-1,1 0 1,-1 1-1,0-1 0,0 0 1,1 1-1,-1-1 1,0 1-1,-1 2 1,0 0-4,0 1 0,0-1 0,1 1 0,0 0-1,0 0 1,0 0 0,0 0 0,0 5 0,-2 13 26,2-1-1,0 1 1,2 22 0,0-33 34,0-10-39,0 1 0,1-1 1,-1 1-1,1-1 0,0 1 0,0-1 0,0 1 1,0-1-1,0 1 0,0-1 0,1 0 0,-1 0 1,1 0-1,-1 0 0,1 0 0,0 0 0,0 0 1,0 0-1,0-1 0,0 1 0,0-1 0,0 0 1,1 1-1,-1-1 0,1 0 0,-1 0 0,0-1 1,1 1-1,0 0 0,-1-1 0,1 1 0,3-1 0,2 1-6,0 0-1,-1-1 0,1 0 0,0 0 0,-1-1 0,1 0 0,0 0 0,-1-1 0,1 0 1,10-4-1,-5-2-61,0 0 0,0 0 0,-1-1 0,0-1 1,0 0-1,-1-1 0,-1 0 0,0-1 0,0 0 1,-1 0-1,-1-1 0,0 0 0,-1-1 0,0 0 1,-1 0-1,-1 0 0,0-1 0,-1 1 0,0-1 1,-1 0-1,1-19 0,-5 16 73,-1 0-1,0 0 1,-2 1-1,0-1 1,-1 1 0,-11-27-1,9 23 207,-3-24 210,10 45-358,2 22-1,-1 20-24,-1 0-1,-2 0 1,-12 61-1,8-63 84,3-14-97,0 0-1,1-1 0,3 32 1,-1-52-37,0-1 1,0 1-1,1 0 1,-1 0-1,1-1 1,1 1-1,-1-1 1,0 1-1,1-1 1,0 1-1,0-1 1,0 0-1,1 0 1,0 0-1,-1 0 1,1 0-1,1 0 1,-1-1-1,0 0 1,1 0-1,0 0 1,0 0-1,0 0 1,0-1-1,4 3 1,0-3 27,0-1 1,0 0-1,1 0 1,-1-1-1,0 0 1,0 0-1,0-1 1,1 0-1,-1 0 1,0-1-1,0 0 1,0 0-1,-1-1 1,1 0-1,-1 0 1,1-1-1,-1 0 1,0-1-1,0 1 1,-1-1-1,12-11 1,-11 35 210,0 0 1,1-1 0,2 0 0,10 17-1,-18-32-212,0-1-1,0 1 0,0-1 0,1 0 1,-1 0-1,0 0 0,1 0 0,-1-1 1,1 1-1,0-1 0,0 1 0,-1-1 1,1 0-1,0 0 0,0 0 0,0 0 1,0-1-1,0 1 0,0-1 0,0 0 1,1 0-1,-1 0 0,0 0 0,0-1 1,0 1-1,0-1 0,0 1 0,4-3 1,-4 1 3,1 0 0,-1 0 0,0 0 0,0 0 0,-1-1 0,1 0 0,0 1 1,-1-1-1,0 0 0,0 0 0,1 0 0,-2 0 0,1-1 0,0 1 0,-1 0 1,1-1-1,-1 0 0,0 1 0,0-1 0,-1 1 0,1-1 0,-1 0 0,1-4 1,-1-13-9,0-1 0,-1 1 0,-1-1 0,-1 1 0,-1 0 0,0 0 0,-2 0 0,-1 0 0,-15-33 0,20 52-22,1-1 1,-1 1-1,0 0 0,0 0 1,1 0-1,-2 0 1,1 0-1,0 1 1,0-1-1,0 0 1,-1 1-1,1 0 0,-1-1 1,1 1-1,-1 0 1,1 1-1,-1-1 1,0 0-1,0 1 1,1-1-1,-1 1 0,0 0 1,0 0-1,1 0 1,-1 0-1,0 0 1,0 1-1,1-1 1,-1 1-1,0 0 0,1 0 1,-5 2-1,-1-1 7,1 1 0,0 1-1,-1-1 1,1 1 0,0 1-1,1-1 1,-1 1 0,1 0-1,0 1 1,-6 6-1,8-7-34,0 1-1,0 1 1,1-1-1,0 0 1,0 1-1,0-1 1,1 1-1,0 0 1,0 0-1,1 0 1,0 0-1,0 0 1,1 0-1,0 0 1,0 9-1,1-11 49,-1 0 0,1-1 0,0 1 0,0 0 0,1 0-1,-1-1 1,1 1 0,0-1 0,0 0 0,1 1 0,-1-1-1,1 0 1,0 0 0,0 0 0,1-1 0,-1 1-1,1-1 1,-1 0 0,1 0 0,0 0 0,0 0 0,8 3-1,4 0-128,0-1 0,1 0 0,0-1 0,0-1 0,0-1 0,0 0 0,0-1 0,1-1 0,-1 0 0,0-2 0,0 0 0,1-1 0,-2 0 0,1-2 0,0 0 0,-1 0 0,0-2 0,0 0 0,-1-1 0,0 0 0,24-19 0,-31 21-67,-1 0 0,1-1 0,-2 0-1,1 0 1,-1-1 0,0 0-1,0 0 1,-1-1 0,8-15-1,-8 10 662,-1-1 0,0 1-1,-1-1 1,0 1-1,1-26 1,-4 36-339,0 1-1,1-1 1,-1 1 0,1-1 0,0 1 0,0-1 0,1 1 0,-1 0 0,1-1 0,-1 1 0,5-5 0,-4 7-40,-2 1-87,0 0-86,0 0-119,0 5 151,0 0 0,0 0 0,0-1 1,1 1-1,-1 0 0,1 0 0,0-1 0,1 1 1,-1-1-1,1 1 0,2 4 0,-2-7 23,0 0 0,0 0 0,0 0 0,0 0 0,0 0 0,0-1 0,1 1 0,-1-1 0,1 1 0,-1-1-1,1 0 1,-1 0 0,1 0 0,-1 0 0,1-1 0,0 1 0,0-1 0,-1 1 0,1-1 0,4 0 0,17-1-681,-19 0 643,-1 0-1,1 1 1,0 0-1,-1 0 1,1 0-1,0 1 1,7 1-1,-11-1 87,-1-1 0,0 1 0,1-1 0,-1 1 0,0-1 0,0 1 0,1-1 0,-1 1 0,0 0 0,0-1 0,0 1 0,0-1 0,0 1 0,0-1 0,0 1 0,0 0 0,0-1 0,0 1 0,0-1 0,0 1 0,0-1 0,-1 1 0,1-1 0,0 1 0,0-1 0,-1 1 0,1-1 0,0 1 0,0-1 0,-1 1 0,1-1 0,-1 1 0,1-1 0,0 0 0,-2 1 0,-14 19 529,15-19-452,-5 6-11,1 0 0,-1 1 1,1 0-1,0-1 0,1 2 0,0-1 0,0 0 0,1 1 1,-3 12-1,2-2-83,1-1 1,1 1 0,1 29-1,1-47 14,0 1 0,1-1 0,-1 0 0,0 1 0,1-1 0,-1 0 0,1 0 0,-1 1 0,1-1 0,-1 0 0,1 0 0,0 0 0,0 0 0,0 0 0,0 0 0,-1 0 0,1 0 0,1 0 0,-1 0 0,0-1 0,0 1 0,0 0 0,0-1 0,0 1 0,1-1 0,-1 1 0,0-1 0,0 1 0,1-1 0,-1 0 0,0 0 0,1 0 0,-1 0 0,0 0 0,1 0 0,-1 0 0,3 0 0,-1-1 0,0 1-1,1 0 1,-1-1-1,0 1 1,1-1-1,-1 0 1,0 0-1,0 0 1,0 0-1,0-1 1,0 0-1,0 1 1,-1-1-1,6-4 1,-3 0-4,-1-1 0,1 0 0,-1 0 0,0 0 1,-1-1-1,0 0 0,0 1 0,0-1 0,1-10 0,7-75 75,-10 72 85,0 1 0,2-1 0,8-30 0,-11 51-170,0-1 0,0 1 0,0 0 0,0-1 0,0 1 0,0 0 0,1-1 0,-1 1 0,0 0 0,0-1 1,0 1-1,1 0 0,-1-1 0,0 1 0,0 0 0,1 0 0,-1-1 0,0 1 0,1 0 0,-1 0 0,0-1 1,1 1-1,-1 0 0,0 0 0,1 0 0,-1 0 0,0 0 0,1 0 0,-1 0 0,1-1 0,-1 1 0,0 0 1,1 0-1,-1 0 0,0 1 0,1-1 0,-1 0 0,1 0 0,-1 0 0,0 0 0,1 0 0,-1 0 0,0 0 1,1 1-1,-1-1 0,0 0 0,1 0 0,-1 0 0,0 1 0,0-1 0,1 0 0,-1 1 0,0-1 0,0 0 1,1 0-1,-1 1 0,0-1 0,0 0 0,0 1 0,1-1 0,-1 0 0,0 1 0,0 0 0,13 22-127,-6-2 45,-1 1 1,-1 1-1,3 31 1,-6-36-243,0 0 1,1-1-1,1 1 1,1-1-1,1 0 1,11 26-1,-3-21-1499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47.2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46 1712,'0'0'1199,"0"0"-483,0 0-35,0 0-180,0 0-196,0 0-146,-7-7-108,2-1-35,3 5-11,0 1 0,0-1 0,0 0 0,0 1 0,0 0 0,0-1 0,-1 1 0,1 0 0,-1 0 0,1 0 0,-6-3 0,7 5 3,0 0 1,0 1-1,1-1 1,-1 0-1,0 0 1,0 0-1,0 1 1,1-1-1,-1 0 0,0 0 1,0 1-1,1-1 1,-1 1-1,0-1 1,1 1-1,-1-1 1,1 1-1,-1-1 1,1 1-1,-1 0 1,1-1-1,-1 1 1,1 0-1,-1-1 0,1 1 1,0 0-1,-1-1 1,1 1-1,0 1 1,-13 29-74,11-26 64,-2 8-101,0 0 0,1 1 0,0 0 0,1 0 0,1 0 0,-1 22 0,3-35 79,0-1 0,-1 1-1,1-1 1,-1 1 0,1-1-1,0 1 1,-1-1 0,1 1-1,0-1 1,0 0 0,-1 1-1,1-1 1,0 0 0,0 0-1,-1 1 1,1-1 0,0 0-1,0 0 1,0 0 0,-1 0-1,1 0 1,0 0 0,0 0-1,0 0 1,0-1 0,-1 1-1,1 0 1,1-1 0,24-6 111,-11-11 229,-14 17-230,-1 0-1,1 0 1,0-1-1,-1 2 1,1-1-1,0 0 1,0 0-1,0 0 1,0 0-1,0 0 1,0 1-1,0-1 1,0 0-1,0 1 1,0-1-1,0 1 1,0-1-1,0 1 1,0 0-1,1-1 1,-1 1-1,0 0 1,0 0-1,0 0 0,1 0 1,-1 0-1,0 0 1,0 0-1,1 0 1,-1 1-1,2-1 1,103 4-154,-104-4-21,0-1 0,0 1 0,0-1 0,0 0 0,0 1-1,0-1 1,0 0 0,0 0 0,0-1 0,-1 1 0,1 0-1,0 0 1,-1-1 0,1 1 0,1-4 0,26-32-1125,-12 14 861,-11 16 449,1 1 0,0 0 0,0 0-1,0 1 1,14-9 0,-17 12 10,-1 1 1,1-1-1,-1 0 0,1 1 1,0 0-1,0 0 0,0 0 0,-1 1 1,1-1-1,0 1 0,0 0 1,0 0-1,0 0 0,0 0 0,7 2 1,-9 0-80,1-1 1,-1 0 0,0 1 0,0-1-1,0 1 1,0 0 0,0 0-1,0 0 1,-1 0 0,1 0 0,-1 0-1,1 0 1,-1 0 0,0 1-1,2 3 1,14 42 81,-14-41-104,1 8-19,0 1 1,-1-1-1,-1 1 1,0 0-1,-1 23 1,-27-41 1256,12-4-1584,0 0-1234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55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30 936,'0'0'699,"0"0"-426,0 0-158,0 0 77,0 0 59,9-29 5174,13 28-5410,0 1 1,0 2-1,0 0 0,0 1 1,29 8-1,-24-6 14,0 0 0,0-2 1,1-1-1,0-2 0,35-3 0,8 1 56,4 0-76,-45 0-23,-1 1 0,1 1 0,0 2 1,44 8-1,-6 11 46,-52-14-13,1-1 0,0-1 1,0-1-1,0 0 1,20 1-1,330-5 74,-360 0-131,15 1-23,-21 0-54,-1-1 0,1 1 0,-1 0 0,1-1 0,0 1 0,-1 0 1,1-1-1,-1 1 0,0 0 0,1 0 0,-1 0 0,0-1 0,1 1 0,-1 0 0,0 0 0,0 0 0,0 0 0,0-1 0,1 1 0,-1 0 0,0 0 0,-1 0 0,1 1 1,0 12-2012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4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0 457 864,'0'0'2326,"0"0"-842,0 0-474,0 0-223,0 0-263,0 0-319,21-11 2284,-19 5-2476,0 0-1,1 0 1,-1 0 0,1 0 0,0 1 0,1-1 0,-1 1-1,1 0 1,0 0 0,9-7 0,2-8-9,0 1 13,-1-2 0,-1 0-1,-1 0 1,-1-1 0,-1 0 0,-1-1-1,-1 0 1,-1-1 0,-1 0 0,-1 0 0,-1 0-1,-1-1 1,-1-39 0,-2 64-127,0 0-127,1 6 156,0-1-1,0 1 1,-1 0-1,0 0 0,0 0 1,-1 0-1,0 0 1,0 0-1,0 0 1,-3 7-1,2-5 4,-16 70 116,-18 86 13,32-139-54,2 1 1,0-1 0,1 1 0,4 35 0,5-33-426,0 7-2070,-8-26 672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4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9 408,'0'0'1899,"0"0"-460,0 0-407,0 0 29,0 0-15,0 0 52,-14-8 1292,19 9-7930,-14 0 3854,-1-1-493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5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41 237 432,'0'0'2941,"0"0"-1600,0 0-787,0 0 6,0 0 49,0 0-85,-4 0-102,2-1-385,0 1-1,0-1 1,0 0 0,0 0-1,1 0 1,-1 0 0,0 0-1,0 0 1,1-1 0,-1 1-1,1-1 1,-1 1 0,1-1-1,0 1 1,0-1 0,0 0-1,-1 1 1,2-1 0,-1 0-1,0 0 1,0 0 0,0 0-1,1 0 1,-1 0 0,1 0-1,0 0 1,0 0 0,-1 0-1,2-4 1,-3-16 24,2 1 0,1-25 0,1 13-503,-2 31 429,0 0-1,1-1 0,-1 1 1,1 0-1,-1 0 0,1-1 1,0 1-1,0 0 0,0 0 1,0 0-1,0 0 0,1 0 1,-1 0-1,0 0 0,1 0 1,2-2-1,12-20 118,-15 22-118,-1 2-122,0 0 81,0 0 99,0 0 25,0 0-50,-19 63-79,12-8 133,3 1 1,4 97-1,2-60-197,2-57-2803,-4-30 1332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6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4609,'0'0'1272,"0"0"-952,0 0-112,0 0-200,0 0 40,0 0-48,0 0-8,0 0-40,4-2 48,-4 2 48,0 0-48,0 0 40,0 0-24,0 0-32,9 0-496,3 0-544,0 0-584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5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1480,'0'0'760,"0"0"-423,0 0-25,0 0 336,0 0 56,0 0-120,0 0 16,28-31-584,-28 31 456,0 0-80,0 0 80,0 0-111,0 0-129,0 0-176,0 0-56,0 0-449,0 0-783,0 0-1288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6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1 229 1664,'0'0'853,"0"0"-303,0 0-179,0 0-3,0 0 76,0 0 244,0 0 249,0 0 141,11-33 1230,-2 10-2387,-1 1 1,-2-1 0,0 0-1,-1-1 1,-1 1 0,0-33 0,-4 55 26,0 1-51,0 0-137,0 0-60,0 0 54,1 0 257,-1 1 0,1-1 0,-1 1-1,1-1 1,0 1 0,-1-1-1,1 1 1,-1 0 0,0-1 0,1 1-1,-1 0 1,0-1 0,1 1-1,-1 0 1,0-1 0,0 1 0,1 0-1,-1 0 1,0-1 0,0 1 0,0 0-1,0 0 1,0-1 0,0 1-1,0 0 1,0 0 0,-1 32 9,1-22 17,-4 251 427,6-248-418,0 1-1,1-1 1,1 0 0,0 0-1,1 0 1,1-1-1,0 0 1,0 0-1,9 12 1,24 54 93,-39-86 901,0 5-1152,0 0 0,-1 0-1,1 0 1,0 1 0,0-1-1,0 0 1,0 0 0,1 1-1,-1-1 1,0 0-1,1 0 1,-1 1 0,1-1-1,0 0 1,-1 0 0,2-1-1,1 3-1866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8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469 99 1584,'0'0'1629,"0"0"-532,0 0-390,0 0-101,0 0-66,0 0-211,7-13 1760,-7-4-1927,1 12-172,-1 0 0,0 1 0,0-1 0,0 0 1,-1 1-1,0-1 0,-2-8 0,2 11 0,0 1 1,0-1 0,0 1-1,0-1 1,-1 1-1,1 0 1,0-1-1,-1 1 1,1 0-1,-1 0 1,1 0-1,-1 0 1,1 0-1,-1 1 1,0-1-1,1 0 1,-1 1-1,0-1 1,0 1-1,0-1 1,1 1 0,-1 0-1,0 0 1,-3 0-1,-5 0-8,-1 0 0,0 1-1,0 0 1,1 0 0,-1 1-1,0 1 1,1 0 0,-10 4-1,-79 41 90,43-18-78,17-13 22,26-12-12,0 0-1,0 1 1,0 0 0,1 2-1,0-1 1,0 1-1,-18 17 1,28-22 2,0 0 0,1 0 0,-1 1 0,1-1 0,0 1 0,0-1 0,0 1 0,0 0 0,0 0 0,1-1 0,0 1 0,0 7 0,8 47 181,-1-39-122,0 0 0,1 0 1,2 0-1,0-1 0,1 0 1,13 16-1,5 3 102,52 52-1,-74-82-176,1 0 1,0 0-1,0-1 1,0-1-1,1 1 1,0-1-1,0-1 1,1 1-1,-1-2 1,18 6-1,-12-6-6,0-1 1,0-1-1,0 0 1,1-1-1,-1 0 1,24-4-1,-17-2-425,-1 0 0,0-1 0,0-1 0,0-1 0,29-18 0,-1 2-1162,-16 9-2558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9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389 193 3953,'0'0'1237,"0"0"-392,0 0-107,0 0-59,0 0-139,0 0-320,0-11-124,1 7-110,0-4 95,0 0-1,0-1 1,-1 1-1,0 0 1,0 0 0,-1-1-1,0 1 1,-4-11-1,2 14-89,-1 1 0,0 0 0,0 0-1,-1 1 1,1-1 0,-1 1 0,0 0 0,0 0-1,0 0 1,0 1 0,0 0 0,-1 0-1,1 0 1,-1 1 0,1-1 0,-8 1 0,-12-3-53,0 2 0,-31 1 0,45 1 59,4 0-13,-1 1 0,1 0 1,0 1-1,-1-1 0,1 2 0,0-1 1,0 1-1,0 0 0,0 0 0,1 0 0,0 1 1,-1 0-1,1 1 0,0-1 0,1 1 1,-1 0-1,-7 10 0,7-8-13,1 0-1,-1 0 0,1 1 1,1 0-1,0 0 1,0 0-1,0 1 1,1-1-1,0 1 1,1 0-1,0 0 0,0 0 1,-1 18-1,3-25 15,1 1 0,-1 0 0,0-1 0,1 1 0,-1 0 0,1 0 0,0-1 1,0 1-1,0-1 0,0 1 0,0-1 0,1 1 0,-1-1 0,1 0 0,-1 0 0,1 0 0,0 0 0,3 3 0,-1-2 31,1 1 1,0-1-1,0 0 0,0-1 1,0 1-1,0-1 1,1 0-1,7 1 1,8 2 85,0-2-1,1-1 1,34 0 0,-42-2-82,9 0 6,1 0 0,-1-2 1,24-4-1,-42 5-10,1-1-1,-1 1 1,1-1 0,-1 0 0,0 0 0,1 0-1,-1-1 1,0 0 0,-1 0 0,1 0 0,0-1 0,-1 1-1,0-1 1,0 0 0,0-1 0,0 1 0,5-9 0,-7 10 10,-1 0 0,0 0 0,0 0 0,-1-1 0,1 1 1,0 0-1,-1 0 0,0 0 0,0-1 0,0 1 1,-1-5-1,4-27 313,-3 35-353,1-1 0,-1 1 0,1-1 0,0 1-1,-1 0 1,1-1 0,0 1 0,-1 0 0,1-1 0,0 1 0,-1 0 0,1 0 0,0-1 0,0 1-1,-1 0 1,1 0 0,0 0 0,0 0 0,-1 0 0,1 0 0,0 0 0,0 0 0,-1 0 0,1 1-1,0-1 1,-1 0 0,1 0 0,0 1 0,-1-1 0,1 0 0,0 1 0,-1-1 0,1 1 0,0 0-1,24 14-138,1 9-59,-21-19 186,0 1 1,0-1-1,1 0 0,0-1 0,-1 1 0,2-1 1,-1 0-1,0-1 0,1 1 0,0-1 1,0-1-1,-1 1 0,2-1 0,11 2 0,1-3 25,0-1 0,0-1 0,0-1 0,0-1 0,-1-1-1,30-9 1,-39 10 6,0-1 0,0-1-1,-1 0 1,0 0 0,1 0 0,-2-1-1,1-1 1,-1 1 0,0-2-1,0 1 1,-1-1 0,0 0 0,0 0-1,6-10 1,-11 13 21,1 0 1,-1-1-1,0 1 0,0-1 1,-1 1-1,0-1 1,0 0-1,0 1 0,0-1 1,-1 0-1,0 0 0,0 0 1,-1 1-1,1-1 0,-1 0 1,-1 1-1,1-1 0,-1 0 1,0 1-1,0 0 0,-1-1 1,1 1-1,-1 0 1,-6-8-1,12 35-149,2-1 0,11 32-1,8 20 173,-15-41-34,1-1 1,2 0 0,29 54-1,-38-81-47,0 1-1,0-1 1,1 0 0,0 0-1,-1 0 1,1-1-1,1 1 1,-1-1 0,0 0-1,1 0 1,-1 0-1,1-1 1,0 1 0,6 1-1,-1-2 24,0 1 0,0-2-1,0 1 1,0-1 0,0-1 0,15-1-1,-23 1-13,0 0-1,-1 0 1,1-1-1,0 1 1,0-1-1,0 1 1,-1-1-1,1 0 1,0 0 0,-1 0-1,1 0 1,0 0-1,-1 0 1,1 0-1,-1 0 1,0-1-1,1 1 1,-1 0-1,0-1 1,0 1-1,0-1 1,0 0-1,0 1 1,0-1-1,-1 0 1,1 1-1,1-4 1,-2 3-153,0 0 0,1 0 0,-1 0-1,0 0 1,0 0 0,0 0 0,0 0 0,-1 0 0,1 0 0,-1 0 0,1 0 0,-1 0-1,1 1 1,-1-1 0,0 0 0,0 0 0,-2-2 0,-7-7-1052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0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4993,'0'0'1144,"0"0"-310,0 0-211,0 0-237,0 0-158,0-12-1548,1 12 1322,0 1 1,0-1-1,0 1 0,1-1 0,-1 1 1,0-1-1,0 1 0,0 0 0,-1 0 1,1-1-1,0 1 0,0 0 0,0 0 1,0 0-1,-1 0 0,1 0 0,0 0 1,-1 0-1,1 0 0,-1 0 0,0 1 1,1 1-1,11 35 163,-9-26-92,3 6 7,1-1 0,1 0 0,0-1 0,1 0 1,1 0-1,0 0 0,1-2 0,1 1 0,0-2 1,21 19-1,-16-17-926,1-1 0,1-2 0,0 0 0,38 18 0,-52-29-976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0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384 7 1328,'0'0'1271,"0"0"-681,0 0-330,0 0-108,0 0 82,0 0 31,-7-1-153,2 0-103,3 0 19,-1 0 1,1 0-1,0 1 0,-1-1 1,1 1-1,0-1 0,-1 1 1,1 0-1,0 0 0,-1 0 1,1 1-1,-1-1 0,1 0 1,0 1-1,-1 0 0,1-1 1,0 1-1,0 0 0,0 0 0,0 0 1,-1 1-1,1-1 0,1 0 1,-4 3-1,-208 298 2462,206-292-2468,-51 78 191,52-78-271,1 0 0,0 0 1,1 1-1,0 0 0,1-1 1,0 1-1,-1 13 0,4-23 23,-1 1 1,1-1-1,0 1 0,1-1 0,-1 1 0,0-1 0,0 1 0,1-1 1,-1 1-1,1-1 0,-1 0 0,1 1 0,-1-1 0,1 1 1,0-1-1,0 0 0,0 0 0,0 0 0,0 1 0,0-1 1,0 0-1,0 0 0,0 0 0,0-1 0,1 1 0,-1 0 1,0 0-1,1-1 0,-1 1 0,1 0 0,-1-1 0,2 1 1,7 1-158,-1 0 1,1 0 0,-1-1 0,12 0 0,-12-1 28,46 2-1152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1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0 512,'0'0'2979,"0"0"-1500,0 0-913,0 0-274,0 0-63,0 0-54,-1 0-76,0 0-17,0 0-23,-21 11-6,12-5 24,1 0 0,-1 0 0,1 1 0,0 0 0,1 1 0,0-1 0,0 2-1,0-1 1,-10 17 0,14-20-80,1 1-1,0 0 1,0 0-1,1 0 1,-1 0-1,1 0 1,0 0-1,1 0 1,0 1-1,0-1 1,0 1 0,1-1-1,0 1 1,0-1-1,0 1 1,1-1-1,0 1 1,3 9-1,-2-11 10,1-1 0,-1 0 1,1 0-1,-1 0 0,1-1 0,0 1 0,1-1 0,-1 1 0,1-1 1,-1 0-1,1 0 0,0-1 0,0 1 0,0-1 0,0 0 0,1 0 1,-1 0-1,1-1 0,8 3 0,7 1 48,-1-1 0,1-1 0,27 0 0,-27-1 6,-8-1-63,0 0-1,0-1 1,0-1-1,0 1 1,21-6 0,-30 6 1,-1-1 1,1 0 0,-1 0-1,1-1 1,-1 1 0,1 0-1,-1-1 1,0 1 0,0-1-1,0 0 1,0 0 0,0 0-1,0 0 1,0 0 0,-1 0-1,1 0 1,-1-1 0,0 1-1,1 0 1,-1-1 0,0 1 0,0-1-1,-1 0 1,1 1 0,0-1-1,-1 0 1,0 1 0,0-1-1,0 0 1,0-4 0,0-51 1617,0 57-1463,0 1-218,11 2-395,28 16 304,-12-4 124,1-2 1,1-1 0,45 11-1,105 1 291,12 3-149,-189-24-21,-2 0-54,0-2 75,0 0 126,0 0 50,0 0-21,0 0-165,0 0-191,4 0-1369,-1 0-382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4:59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 2657,'0'0'1090,"0"0"-223,0 0 0,0 0-123,0 0-248,40 0 1632,85-15-1799,40 25-314,122-22 118,-7 14-93,221-2-27,-381-4 19,-18-1-41,0 5 1,103 13-1,295 44 105,-413-52-166,0-3 1,159-18 0,-184 10-23,183-4 13,16-1 11,455-12 229,-699 23-162,14 2 0,0 1 1,58 14-1,11 2 75,15-8-126,227-9 0,-186-16 15,70-3-49,-136 18-265,1-4 0,118-20 0,-89 7 623,201-2 1,-168 13-325,175-18 268,-134 18-31,-153 5-111,-41 0-49,0 0 71,0 0 34,0 0 40,0 0 9,0 0-4,0 0-110,-16 0-3407,7 0 227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01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0 144,'0'0'1274,"0"0"-680,0 0-200,0 0 87,0 0 181,0 0-58,3 2 2377,15 9-3040,-14-3 51,-1 0 1,1 1-1,-1-1 1,-1 1-1,1 0 0,-1-1 1,-1 1-1,1 10 1,0 77-63,-3-64 62,0 132 85,3 173 179,2-261-210,-1-32-31,-1 0 1,-2 0-1,-3 0 1,-10 66 0,0-31 0,3 0 1,5 1-1,4 100 1,1-102-30,2-46-5,2-1 0,0 0 0,18 59 0,-14-59 18,0 0 0,-2 0 0,3 61 0,-9-73-31,-2 0 1,0 0-1,-1-1 1,0 1-1,-2-1 1,0 0-1,-1 0 1,-9 18-1,7-12 47,1 1-1,1 0 0,2 0 1,0 1-1,2-1 1,0 1-1,4 32 0,-2-18-14,-1-1 0,-7 40 0,-7 43 95,5 0 1,7 127-1,3-200-131,2-14-13,2 0 0,1-1 0,13 47 0,4 21 50,-17-60-167,-2 1 1,-3 57 0,-1-36-294,1-64 430,0 1 1,0-1-1,1 0 0,-1 0 1,0 1-1,0-1 1,0 0-1,1 1 1,-1-1-1,0 0 1,0 0-1,1 0 1,-1 1-1,0-1 0,1 0 1,-1 0-1,0 0 1,0 1-1,1-1 1,-1 0-1,0 0 1,1 0-1,-1 0 1,0 0-1,1 0 0,-1 0 1,1 0-1,-1 0 1,0 0-1,1 0 1,-1 0-1,0 0 1,1 0-1,-1 0 1,0 0-1,1-1 0,-1 1 1,0 0-1,1 0 1,-1 0-1,0 0 1,0-1-1,1 1 1,-1 0-1,0 0 1,0-1-1,1 1 0,-1 0 1,0 0-1,0-1 1,0 1-1,1 0 1,-1-1-1,0 1 1,0 0-1,0-1 1,0 1-1,0 0 0,0-1 1,0 0-1,1-33-2563,-1 17 532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5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26 1584,'0'0'742,"0"0"-33,0 0 65,0 0 87,0 0-158,-2-4-23,1 3-637,1 1-1,0 0 1,-1-1-1,1 1 1,0-1-1,-1 1 1,1-1-1,0 1 1,-1 0-1,1-1 1,0 1-1,0-1 1,0 0-1,0 1 1,-1-1-1,1 1 1,0-1-1,0 1 1,0-1-1,0 1 0,0-1 1,0 1-1,0-1 1,0 1-1,1-1 1,-1 1-1,0-1 1,0 1-1,0-1 1,1 1-1,-1-1 1,0 1-1,0-1 1,1 1-1,-1-1 1,0 1-1,1-1 1,-1 1-1,1 0 1,-1-1-1,0 1 1,1 0-1,0-1 1,33 0 1307,-21 2-1673,344 9 275,-356-10-44,-1 0-52,0 0 34,0 0 72,0 0-10,0 0 64,0 0 12,0 0 18,0 0-31,0 2-64,0 1 0,-1-1 0,1 1 0,-1-1 0,1 1 1,-1-1-1,0 0 0,0 1 0,-2 3 0,-21 50 191,3 0 0,2 2 0,2 0 0,-11 79 0,-25 85 200,51-216-342,-6 22-6,-2-1 0,-21 46 1,26-71-1702,5-8 38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7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1296,'0'0'1814,"0"0"-863,0 0-544,0 0-203,0 0-272,-11 0 201,14 1-114,-1-1-1,1 2 1,-1-1 0,1 0-1,-1 0 1,1 1 0,-1-1 0,0 1-1,0 0 1,0 0 0,0-1-1,2 4 1,26 18-83,-20-20 42,0 0 0,1-1 1,-1 0-1,17 0 0,-18-2 17,0 1 0,0 0 1,0 1-1,0 0 0,0 0 0,13 6 0,-21-8 6,1 1 0,-1 0 0,1-1 1,-1 1-1,0 0 0,1 0 0,-1 0 0,0 0 0,0 0 0,0 0 1,0 1-1,0-1 0,0 0 0,0 0 0,0 1 0,0-1 1,-1 1-1,1-1 0,0 1 0,-1-1 0,1 1 0,-1-1 0,0 1 1,1-1-1,-1 1 0,0 0 0,0-1 0,0 1 0,0-1 0,-1 1 1,1 0-1,0-1 0,0 1 0,-1-1 0,1 1 0,-1-1 0,0 1 1,1-1-1,-1 0 0,0 1 0,0-1 0,0 0 0,-2 3 0,-1 1 86,0 1 0,-1-1 0,0 0 0,0 0 0,0 0 0,0-1-1,-1 0 1,-10 7 0,-99 34 1137,112-44-1216,3-1-124,0 0-121,29 0-384,7-1 735,-15 0-97,-1 1-1,0 1 1,0 0 0,30 7 0,-45-7-34,1 1 1,-1 0-1,0 0 1,1 0 0,-1 1-1,0 0 1,0 0-1,0 0 1,-1 0-1,1 1 1,-1 0 0,0 0-1,0 0 1,0 0-1,-1 1 1,1-1 0,-1 1-1,0 0 1,-1 0-1,5 9 1,-5-9 18,0 0 0,-1 1 0,1-1 1,-1 0-1,0 0 0,-1 1 0,1-1 0,-1 0 1,0 1-1,0-1 0,-1 0 0,1 1 0,-1-1 1,-1 0-1,1 0 0,-1 0 0,1 0 0,-2 0 1,1 0-1,0 0 0,-1 0 0,0-1 0,0 1 1,0-1-1,-1 0 0,1 0 0,-1 0 0,0-1 1,0 1-1,-1-1 0,-5 4 0,-8 4 326,1-1-1,-2-1 1,0-1-1,0 0 0,0-1 1,-1-1-1,-21 3 1,-19-1 355,60-8-674,0-1-5,0 0 1,0 0-1,-1 0 0,1 1 1,0-1-1,0 0 0,-1 0 0,1 0 1,0 1-1,-1-1 0,1 0 1,0 0-1,-1 1 0,0-1 0,1 0 1,-1 1-1,1-1 0,-1 1 1,0-1-1,1 1 0,-1-1 1,0 1-1,1-1 0,-1 1 0,0-1 1,-1 1-1,-6 0-1016,6 0-3268,2 0 1294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5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78 1880,'0'0'1469,"0"0"-832,0 0-461,0 0 84,0 0 36,0 0 60,0-4 178,1 0-393,-1 2 70,0 0 0,1 1-1,-1-1 1,0 0 0,0 0 0,-1 0-1,1 0 1,0 0 0,0 0-1,-1 1 1,1-1 0,-1 0 0,0 0-1,1 1 1,-1-1 0,-2-3-1,2 5-171,8-11-92,16 4 44,1 2 0,1 0 0,-1 2 0,30-2 0,103 6-1442,-82 0-1598,-75-1-1123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6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0 672,'0'0'2571,"0"0"-1153,0 0-857,0 0-370,0 0-259,-27 13 424,15-6-119,-1 1 0,1 1 1,0 0-1,-18 19 0,26-24-248,1 0 1,0 0-1,0 0 1,0 0-1,0 1 1,1 0-1,-1-1 1,1 1-1,1 0 1,-1 0-1,1 0 1,0 0-1,0 0 1,0 0-1,0 1 0,1-1 1,1 7-1,-1-10 11,1 1-1,0-1 0,1 1 0,-1-1 1,0 0-1,1 1 0,-1-1 0,1 0 1,0 0-1,0 0 0,0 0 0,0 0 1,0 0-1,0-1 0,0 1 0,0-1 1,6 3-1,49 24 180,-44-22-117,-4-2-30,-1 1 0,0 0 0,-1 0 1,0 1-1,1 0 0,-2 0 0,1 1 0,-1 0 0,0 0 0,0 1 0,-1-1 0,0 1 0,0 0 0,-1 1 0,0-1 0,-1 1 0,0 0 0,0-1 0,-1 2 0,0-1 0,0 0 0,-1 0 0,0 0 0,-1 15 0,-1-22-17,1-1 0,-1 0 1,1 0-1,-1 1 1,0-1-1,0 0 1,1 0-1,-1 0 0,0 0 1,0 0-1,0 0 1,0 0-1,0 0 0,0 0 1,0 0-1,0-1 1,-1 1-1,1 0 0,0-1 1,0 1-1,-1-1 1,1 1-1,0-1 1,-1 0-1,1 0 0,0 1 1,-3-1-1,-45 5 536,44-5-497,-15 1 28,1 1 12,-1-1-1,1 0 0,-1-2 1,1 0-1,-26-6 0,41 6-89,0 0-1,0 0 1,1-1-1,-1 1 1,0-1 0,1 0-1,-1 0 1,1 0-1,-1-1 1,1 1-1,0-1 1,0 0-1,0 1 1,0-1 0,1-1-1,-1 1 1,1 0-1,-1-1 1,1 1-1,1-1 1,-1 0-1,0 1 1,1-1 0,0 0-1,0 0 1,0 0-1,0 0 1,1 0-1,-1 0 1,1 0-1,0-6 1,0 8-25,0 0-1,0 1 1,1-1-1,-1 0 1,0 1 0,0-1-1,1 0 1,-1 1-1,1-1 1,0 0 0,-1 1-1,1-1 1,0 1 0,0-1-1,0 1 1,0 0-1,0-1 1,0 1 0,1 0-1,-1 0 1,0 0-1,0-1 1,1 2 0,-1-1-1,1 0 1,-1 0-1,1 0 1,0 1 0,-1-1-1,3 0 1,2 0-286,0 0 0,0 0 0,0 1 0,0-1 1,-1 1-1,1 1 0,0-1 0,6 2 0,7 10-2359,-14-5 1047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7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17 1008,'0'0'2542,"0"0"-1120,0 0-746,0 0-248,0 0-155,0 0-90,-42-17 971,107 19-518,-33 8-892,-22-6 24,0-1 0,1 0 0,-1 0 1,1-1-1,17 0 0,-19 9-529,-8-10 648,-1 1-1,1-1 1,0 0-1,-1 0 1,1 1-1,0-1 1,0 0-1,0 0 0,0 0 1,0 0-1,0 0 1,0 0-1,0 0 1,1 0-1,-1-1 1,0 1-1,0 0 1,1-1-1,-1 1 1,2 0-1,0 9-47,-3-6-607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8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14 3977,'0'0'1039,"0"0"-238,0 0-199,0 0-5,0 0-50,0 0-244,2-2-173,-3 2-131,1 0 1,0 0-1,0 0 0,0 0 0,-1 0 0,1 0 0,0 0 0,0 0 0,0 0 0,0 0 1,-1 0-1,1 0 0,0 0 0,0 0 0,0 0 0,-1-1 0,1 1 0,0 0 0,0 0 1,0 0-1,0 0 0,0 0 0,-1 0 0,1 0 0,0-1 0,0 1 0,0 0 0,0 0 1,0 0-1,0 0 0,0-1 0,0 1 0,0 0 0,-1 0 0,1 0 0,0 0 0,0-1 0,0 1 1,0 0-1,0 0 0,0 0 0,0 0 0,0-1 0,0 1 0,0 0 0,0 0 0,0 0 1,0-1-1,1 1 0,-15 9-12,4 0 36,-1 1-1,1 0 1,1 0-1,0 1 1,0 1 0,2-1-1,-1 1 1,1 1-1,1-1 1,0 1 0,1 1-1,0-1 1,1 1-1,0-1 1,2 1 0,-1 0-1,2 0 1,0 0 0,0 15-1,1-11 2,1 0 1,0 0-1,1-1 0,1 1 0,1-1 1,7 20-1,-10-31-28,2-1 0,-1 1 1,0-1-1,1 0 0,0 0 1,0 0-1,1-1 0,0 1 1,-1-1-1,1 0 0,1 0 1,-1 0-1,0 0 0,1-1 1,0 0-1,0 0 0,0 0 1,0 0-1,1-1 0,-1 0 1,0 0-1,1 0 0,6 0 0,-4-1 1,-1-1-1,1 0 0,0 0 0,0-1 0,-1 0 0,1 0 0,-1-1 0,1 0 0,-1 0 0,0-1 0,1 0 0,-1 0 0,-1 0 0,1-1 0,0 0 0,6-7 0,2 0-7,0-2 0,-1 0-1,-1-1 1,0 0 0,15-23 0,-24 33-56,-1-1 0,0 0 0,0 0 0,-1 0 0,1 0 0,-1 0 0,0 0-1,-1-1 1,1 1 0,-1-1 0,0 1 0,-1-1 0,1 0 0,-1 1 0,0-1 0,0 0 0,-2-7 0,0 5 11,-1 1-1,0-1 1,0 1-1,0-1 1,-1 1-1,0 0 1,-1 1-1,1-1 1,-1 1-1,-11-12 1,-11-4 5,0 0 0,0 2 0,-2 1 1,-46-23-1,63 35 52,-54-34-77,66 40-15,-1 1 0,1-1 0,-1 1 0,1 0 0,-1-1 0,1 1 0,-1 0 0,1 0 0,-1 0 0,1-1 0,-1 1 0,0 0 0,1 0 0,-1 0 0,1 0 0,-1 0 0,0 0 0,1 0 0,-1 0-1,1 0 1,-1 0 0,0 0 0,1 0 0,-1 1 0,1-1 0,-1 0 0,1 0 0,-1 1 0,0-1 0,-6 11-1191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8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4761,'0'0'1984,"0"0"-1127,0 0-393,0 0-112,0 0-96,0 0-256,0 0-72,-2 0-232,4 0 304,-2 0-16,0 0-240,0 4-704,0 5-489,0-1-231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19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56 744,'0'0'842,"0"0"-256,0 0-192,0 0-19,0 0 2,0 0 42,0 0-60,-12 4 110,1 6-357,1 0 1,0 1-1,0 0 1,1 0-1,0 1 1,1 0-1,1 1 1,0 0-1,0 0 1,2 1-1,-1-1 1,2 1-1,0 0 1,0 1-1,2-1 1,-1 1-1,2-1 1,0 1-1,1 15 1,1-23-109,0-1 0,1 1 0,0-1-1,0 0 1,0 1 0,1-1 0,-1 0 0,2 0 0,-1-1 0,1 1 0,-1 0 0,2-1 0,-1 0 0,0 0-1,1-1 1,0 1 0,0-1 0,1 0 0,-1 0 0,1 0 0,5 2 0,-2-1-7,0 0 0,0-1 0,0 0-1,1-1 1,-1 0 0,1 0 0,0-1 0,0-1 0,0 1 0,0-1 0,0-1 0,0 0 0,15-2-1,-16-1 45,-1 0 0,1 0 0,-1-1 0,1 0-1,-1-1 1,-1 1 0,1-2 0,-1 1 0,0-1 0,0 0-1,12-14 1,-8 8 60,-1-1-1,0-1 0,0 0 1,-1 0-1,11-26 1,-17 32-96,0-1 1,-1 0 0,0 0-1,-1 0 1,0 0-1,0 0 1,0 0 0,-1-1-1,-1 1 1,0 0-1,0 0 1,-1 0 0,0 0-1,0 0 1,-1 0-1,-6-14 1,4 14-12,0-1 0,-1 0 0,0 1 0,0 0 0,-1 0 0,0 1 0,0 0 0,-1 0 0,0 1 0,0 0-1,-1 0 1,0 1 0,-18-10 0,16 12-33,1 1 0,-1 0 0,0 0 0,0 1 0,-1 1 0,1-1 0,-15 2 0,-80 6-78,97-6 119,0 1 1,0 1-1,0 0 0,0 0 1,0 1-1,1 0 1,-1 1-1,1 0 0,0 0 1,0 0-1,0 1 1,1 0-1,-8 7 0,10-7-32,1 0 0,-1 0 0,1 1 1,0 0-1,0-1 0,0 1 0,1 1 0,0-1 0,0 0 0,1 1 0,0 0 0,0-1 0,0 1 0,1 0 0,0 0 0,0 0 0,1 9 0,0-10 21,0 0-1,0 0 0,1 0 0,0 0 0,0 0 0,0 0 1,1-1-1,0 1 0,0 0 0,0-1 0,1 0 0,-1 1 0,1-1 1,1 0-1,-1 0 0,1-1 0,0 1 0,0-1 0,0 0 1,0 0-1,1 0 0,0 0 0,0-1 0,0 0 0,8 4 0,3 2-51,0-1-1,1-1 0,-1 0 0,1-1 0,1-1 0,-1-1 1,19 3-1,14-2-926,59 0 1,-42-5-568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5:20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60 260 2024,'0'0'1149,"0"0"-338,0 0-9,0 0-136,0 0-105,0 0-99,-2-10-180,-4-29-107,4 29-90,2 10-11,0 0-86,0 0-43,0 0-48,0 24-119,-2 25 449,0-34-208,2 1 1,-1 0-1,2 0 0,0-1 0,6 31 1,-5-42-27,0 1 1,0-1 0,1 1 0,-1-1 0,1 0-1,0 0 1,0-1 0,1 1 0,-1 0 0,1-1-1,0 0 1,0 0 0,0 0 0,0 0 0,0-1 0,1 0-1,-1 0 1,1 0 0,-1 0 0,1-1 0,6 2-1,8 1 6,1-1-1,-1 0 0,40-1 1,-49-3 7,1 0-1,0-1 1,-1 0 0,1 0 0,-1-1 0,0-1-1,0 0 1,0 0 0,0-1 0,-1 0 0,12-8-1,-7 3 16,0-1-1,-1 0 0,-1 0 1,1-2-1,-2 1 0,14-20 1,-22 28-14,0-1 1,0 1-1,-1 0 1,1-1-1,-1 0 1,0 0-1,-1 0 0,1 0 1,-1 0-1,0 0 1,0 0-1,0 0 1,-1 0-1,0-1 1,0 1-1,0 0 0,-2-6 1,1 4-2,-2 1 1,1-1-1,-1 0 0,0 1 1,0 0-1,-1 0 1,1 0-1,-1 0 0,-1 0 1,1 1-1,-7-6 1,-10-7 17,0 0 0,-1 2 1,-1 1-1,-1 1 1,-31-15-1,52 28-22,-85-37 28,81 35-32,0 1 0,0 0 0,0 1 0,0 0 0,0 0 0,0 0 0,-1 1 0,1 0 0,0 0 0,0 1 0,-11 2 0,13-1-3,1 0 0,-1 1 0,0 0 0,1 0 0,-1 1 0,1-1 0,0 1 0,0 0-1,0 0 1,1 0 0,-1 1 0,-4 7 0,-1 3-60,1-1-1,-13 31 1,17-29 3,0 0 0,0 0 1,2 0-1,0 0 0,1 0 1,1 27-1,0-25-7,0-14 31,1 0 0,-1 1-1,0-1 1,1 0 0,0 1-1,0-1 1,0 0 0,1 0-1,-1 0 1,1 0-1,0 0 1,0 0 0,1 0-1,-1 0 1,1-1 0,0 0-1,-1 1 1,2-1 0,-1 0-1,0 0 1,0-1 0,1 1-1,0-1 1,0 1-1,-1-1 1,1 0 0,0-1-1,0 1 1,1-1 0,-1 0-1,0 0 1,0 0 0,9 1-1,3-1 1,0 0 1,0-1-1,0 0 0,0-1 0,0-1 0,0-1 1,-1 0-1,18-6 0,-13 3 12,122-46-128,-125 45 140,-1-1 1,1-1 0,-1 0 0,-1-1-1,29-25 1,-41 32 198,0-1 0,0 0 0,-1-1 0,1 1 0,-1 0 0,0-1 0,0 1 0,0-1 0,-1 0 0,2-7 0,-2 11 789,-2 29-1098,1-14 108,0-1 1,0 1 0,1 0 0,6 26-1,-6-35-1,1 0-1,0-1 1,0 1-1,1 0 1,-1-1 0,1 0-1,0 1 1,0-1-1,1 0 1,-1 0-1,1-1 1,0 1-1,0-1 1,0 0-1,0 0 1,9 5-1,-3-4 3,0 0 0,-1 0 0,1-1 0,1 0 0,-1-1 0,0 0-1,0-1 1,1 0 0,-1 0 0,1-1 0,-1-1 0,1 0 0,-1 0 0,11-3 0,1-2 35,0 0 1,-1-1 0,1-1-1,-2-1 1,29-17 0,-39 21 0,0-2 0,-1 0 0,1 0 0,-1 0 1,-1-1-1,16-18 0,-22 24-19,-1 0 0,0 0-1,1 1 1,-1-1 0,0 0-1,0 0 1,0 0 0,0 0-1,0-1 1,-1 1 0,1 0-1,-1 0 1,1 0 0,-1-1 0,0 1-1,0 0 1,0 0 0,0-1-1,0 1 1,-1 0 0,1 0-1,-1-1 1,1 1 0,-1 0-1,0 0 1,0 0 0,0 0 0,0 0-1,0 0 1,0 0 0,0 0-1,-1 0 1,1 1 0,-1-1-1,1 0 1,-1 1 0,0 0-1,0-1 1,1 1 0,-1 0 0,0 0-1,-4-2 1,-41-21-88,-2 2 0,0 2 1,-2 2-1,0 3 0,-59-10 0,100 22-176,0 1 1,0 1-1,-1 0 0,-17 0 1,24 2 141,0-1 1,-1 1-1,1 0 1,0 0 0,0 0-1,0 1 1,0-1-1,0 1 1,0 0-1,1 0 1,-1 1-1,0-1 1,-4 5 0,-13 14-1280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5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10 160,'0'0'428,"0"0"78,0 0-1,0 0-46,0 0-67,-2-5 312,3 2 2919,56 2-3616,-10 0-259,51 5 0,-55 12 112,-15-4 113,-25-11-9,-3-1 51,35 0 206,-34 0-204,1 0 0,-1 0-1,1 0 1,-1 0-1,1 0 1,-1 0 0,1 0-1,-1 0 1,1 1-1,-1-1 1,1 0 0,-1 1-1,1 0 1,-1-1 0,0 1-1,1 0 1,1 1-1,-3 0 8,1 0-1,0 0 0,-1 0 0,1 0 0,-1 0 0,0 0 0,0 0 0,0 0 1,0 0-1,0 1 0,-1 2 0,1-1-101,-3 11 91,0-1 0,-1 0 0,-1 0 0,0 0 0,-1 0 0,0-1 0,-11 16 0,-4 10-1,-1 9 70,-20 58 1,35-85-13,2 1 0,0 0 0,1 1 0,1-1 0,1 30 1,2-46-141,0 2 208,0-3-2816,0-4 303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5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2457,'0'0'478,"0"0"-310,0 0-132,0 0 42,0 0 66,0 0-22,7 0-31,40 7 4614,-23 0-5392,-1-1 550,-1-1 0,1-1 0,0 0 0,0-2-1,0-1 1,33-3 0,-13 2-204,-42 0 505,-1 0 188,0 0 69,0 0-101,0 0-149,0 0-84,0 0-49,0 0 20,0 0-60,0 0-98,0 0-52,0 0-153,0 0-373,0 0-918,0 0-1313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7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1 536,'0'0'668,"0"0"-336,0 0-197,0 0-8,0 0-14,0 0-25,0 2 4434,-6 18-4499,-11 7 114,-2-1 0,-28 33-1,31-42-102,1 1 0,1 0 0,1 1-1,0 1 1,2 0 0,-14 31 0,25-49-46,-1 0-1,0 0 1,1 0 0,-1 0 0,1 0 0,0 0-1,-1 0 1,1 0 0,0 0 0,0 1 0,1 2-1,-1-5 20,0 1-1,1 0 1,-1-1-1,0 1 1,1-1-1,-1 1 1,0 0-1,1-1 0,-1 1 1,1-1-1,-1 1 1,1-1-1,-1 1 1,1-1-1,-1 0 1,1 1-1,-1-1 1,1 0-1,0 1 0,-1-1 1,1 0-1,-1 0 1,2 1-1,4-1 69,-1 0-1,1 0 0,-1 0 0,1-1 1,-1 1-1,1-2 0,5-1 1,25-3 19,46 11-387,-82-5 309,0 0 40,0 0 16,14-54 87,-11 25-370,-2 0 0,-1-32 1,-24 129 290,-3-1 1,-63 112 0,82-166-61,6-11-21,1-1 0,0 1 1,-1 0-1,1 0 0,0 0 0,0-1 1,0 1-1,1 1 0,-1-1 0,0 0 0,1 0 1,-1 0-1,1 0 0,0 3 0,0-5-120,0 0-70,0 0-88,0 0-289,7 2-1429,4 0 598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49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28 2577,'0'0'568,"0"0"-250,0 0-148,0 0 18,0 0 40,0 0-65,1-4-83,2-15-82,-2 15-90,-1 4-100,-5 30-20,-31 61 1012,-22 67 70,51-134-817,1 0 1,1 1-1,1 0 0,-1 43 1,6-55-37,0-12 15,-1-1-1,0 1 1,1 0 0,-1 0-1,0-1 1,0 1 0,1 0-1,-1 0 1,0 0 0,0 0-1,0-1 1,0 1 0,0 0-1,0 0 1,0 0-1,-1-1 1,1 1 0,0 0-1,0 0 1,-1 0 0,1-1-1,0 1 1,-1 0 0,1 0-1,-1-1 1,1 1 0,-1 0-1,1-1 1,-1 1 0,1-1-1,-1 1 1,0-1-1,0 2 1,-1-2-5,2 0 6,0 0 42,0 0-150,0 0-156,0 0-37,-23 30 60,16-19 201,1 0-1,0 1 1,1 0-1,0 0 1,1 0-1,1 1 0,0-1 1,0 1-1,1 0 1,1 0-1,0 15 1,1-28 6,0 1 0,0-1 0,0 1 0,0-1 0,1 1 0,-1-1 0,0 1 0,0-1 0,1 0 0,-1 1 0,0-1 0,1 0 0,-1 1 0,0-1 0,1 0 0,-1 1 0,1-1 0,-1 0 0,0 1 0,1-1 0,-1 0 0,1 0 0,-1 0 0,1 0 0,-1 1 0,1-1 0,-1 0 0,1 0 0,-1 0 0,1 0 0,-1 0 0,1 0 0,-1 0 0,2-1 0,5 4-3928,-7-3 2182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7.9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245 38 1664,'0'0'1175,"0"0"-532,0 0-192,0 0-54,0 0-126,0 0-152,-32 2 1245,20 6-1248,-1 0 0,1 1-1,1 1 1,0 0 0,0 0 0,1 1-1,1 1 1,-14 19 0,8-12 8,0 1-51,0 1 1,-13 24 0,24-37-73,0 0 0,0 0-1,1 1 1,0 0-1,0 0 1,1 0 0,0 0-1,1 0 1,-1 10 0,3-18-4,0 0 0,0 0 0,0 0 1,0-1-1,0 1 0,0 0 0,0-1 1,0 1-1,0-1 0,0 1 0,0-1 1,0 0-1,1 1 0,-1-1 0,0 0 1,0 0-1,0 0 0,1 0 1,-1 0-1,0 0 0,0 0 0,0 0 1,2-1-1,32-1 58,-19-1-47,-1-1 1,0 0-1,0-1 0,0-1 1,-1 0-1,27-17 0,-13 6-123,-2-1-1,35-31 1,-49 38 90,0 0 0,-1-1 0,-1 0 1,13-20-1,-20 27 54,0 0 0,0 0 0,0 0 1,-1-1-1,0 0 0,0 1 0,0-1 0,-1 0 0,0 1 1,0-1-1,0 0 0,-1 0 0,0 0 0,0 0 0,-1-8 1,0 11-30,0 1 0,0 0 0,0-1 0,0 1 1,0 0-1,-1 0 0,1-1 0,-1 1 0,0 0 1,1 1-1,-1-1 0,0 0 0,0 0 0,0 1 1,0-1-1,-1 1 0,1 0 0,0-1 0,0 1 1,-1 0-1,1 0 0,-1 1 0,-4-2 0,2 1-98,0 0-1,0 0 1,0 1-1,0-1 1,0 1-1,0 0 1,0 1-1,0-1 1,0 1-1,0 0 1,-8 3-1,-14 6-359,1 2 0,0 1-1,1 1 1,-33 24 0,46-27-906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8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42 2497,'0'0'1423,"0"0"-370,0 0-258,0 0-98,0 0-191,0 0-71,-1-3-122,-2-11-105,2 10-145,1 4-26,0 0-22,0 0-7,0 0-15,0 0-76,15-8-1713,3 2-44,1-1-2340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6:59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59 1008,'0'0'750,"0"0"-369,0 0-10,0 0-38,0 0 2,0 0-74,-40 86 2203,15-32-2152,17-39-285,0 0 0,2 0 0,-1 1 0,2 0 0,0 0 0,1 0 1,1 1-1,-2 18 0,5-35-33,0 1 0,0-1 0,0 0 0,1 1 0,-1-1 1,0 1-1,0-1 0,1 1 0,-1-1 0,0 0 0,1 1 0,-1-1 0,0 1 1,1-1-1,-1 0 0,0 0 0,1 1 0,-1-1 0,1 0 0,-1 0 1,1 1-1,-1-1 0,0 0 0,1 0 0,-1 0 0,1 0 0,-1 0 1,1 1-1,-1-1 0,1 0 0,0 0 0,21 0-72,-15 0 53,3 0-84,1-1 1,0 0-1,-1 0 0,1-1 0,0-1 1,-1 1-1,0-2 0,0 1 0,0-2 1,0 1-1,16-11 0,-20 11 83,-1 0 0,0 0-1,-1-1 1,1 0 0,-1 1-1,0-1 1,0-1 0,0 1-1,0-1 1,-1 1 0,0-1-1,-1 0 1,1 0 0,-1 0-1,0 0 1,0-1 0,-1 1-1,0 0 1,0-1 0,0-11-1,-2 10 145,0 0 0,0 1 0,-1-1 0,1 0 0,-2 1 1,1-1-1,-1 1 0,0 0 0,-1-1 0,-7-10 0,-6-7 615,-29-33-1,29 39-636,12 18-116,-1-1 0,1 1 1,-1 1-1,0-1 1,1 1-1,-1 0 1,0 1-1,1-1 1,-1 1-1,-8 2 1,10-2 16,1-1 0,-1 1 0,0 1 0,1-1-1,-1 0 1,1 1 0,-1 0 0,1 0 0,0 0 0,0 0 0,-1 0 0,2 1 0,-1-1 0,0 1 0,0 0 0,1 0 0,-3 3 0,3 0-30,0 0 0,0-1 0,0 1 0,1 0 0,-1 0-1,2 1 1,-1-1 0,1 0 0,0 10 0,0-10-90,0 0 0,1 0 0,-1 0 0,1-1 0,1 1 0,-1 0 0,1-1 0,0 1 0,0-1 0,0 1 0,1-1 0,0 0 0,0 0 0,0 0 0,1 0 0,0-1 0,0 0 0,0 1 0,0-1 0,1-1 0,-1 1 0,1-1 0,0 0 0,0 0 0,0 0 0,1 0 0,-1-1 0,1 0 0,-1 0 0,1-1 0,0 1 0,-1-1 0,1-1 0,10 1 0,3-1-1957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0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77 1504,'0'0'1285,"0"0"-569,0 0-277,0 0-25,0 0-167,0 0-112,-7 1-99,3-1-11,1 0 1,-1 1 0,1 0-1,-1 0 1,1 0-1,-1 0 1,1 0 0,0 0-1,0 1 1,-1 0 0,1-1-1,0 1 1,1 0-1,-1 1 1,0-1 0,1 0-1,-1 1 1,1 0 0,0-1-1,-1 1 1,1 0 0,-2 6-1,-6 5 115,1 1-1,0 1 1,1-1-1,1 1 1,0 1-1,2-1 0,-1 1 1,2 0-1,1 0 1,0 1-1,-1 21 1,4-38-142,1 0 0,-1 1 0,0-1 0,1 0-1,-1 1 1,1-1 0,-1 0 0,1 0 0,-1 0 0,1 0 0,0 1 0,0-1 0,-1 0 0,1 0 0,0 0 0,0 0 0,0-1-1,0 1 1,0 0 0,0 0 0,1 0 0,-1-1 0,0 1 0,0-1 0,0 1 0,1-1 0,-1 1 0,0-1 0,1 0 0,-1 0-1,3 1 1,50 1-180,-40-3 127,-3 1 5,0-1 0,0-1 1,0 0-1,0 0 0,0-1 1,-1-1-1,1 1 0,-1-2 0,0 0 1,0 0-1,0 0 0,11-10 1,-15 11 51,0-1 0,-1 1 1,1-2-1,-1 1 1,0 0-1,0-1 1,-1 0-1,1 0 0,-1-1 1,-1 1-1,1-1 1,-1 1-1,-1-1 1,1 0-1,-1 0 1,0-1-1,0 1 0,-1 0 1,0-11-1,0 13 31,-1-1-1,0 1 1,0 0 0,-1 0-1,0 0 1,0-1-1,0 1 1,-1 0-1,1 0 1,-1 0-1,0 1 1,-1-1-1,1 0 1,-1 1 0,0-1-1,0 1 1,0 0-1,-1 0 1,1 0-1,-1 1 1,0-1-1,0 1 1,0 0 0,-1 0-1,1 0 1,-9-3-1,-9-9-16,13 8 54,-2 0 0,1 1 0,-1 0 0,0 0 0,0 1 0,-13-4 0,18 8-84,0 1 0,-1 0 0,1 0 0,0 0 0,-1 1 0,1 0 0,0 0 0,0 0 0,0 1 0,0 0 0,0 0 0,0 1 0,0 0 0,1 0 0,-1 0 0,1 0 0,0 1 0,0 0 0,-7 7 0,7-6-4,0 0-1,0 1 1,0-1 0,1 1 0,-1 1 0,2-1 0,-1 0 0,1 1 0,0 0 0,0 0 0,1 0 0,-1 0 0,2 0 0,-1 0 0,1 1 0,0 7 0,1-10 3,0 0 0,0-1 0,1 1 0,0-1 0,0 1 0,0-1 0,0 0 0,1 1 0,0-1 0,0 0 0,0 0 0,0 0 0,0 0 0,1-1 0,0 1 0,0 0 0,0-1 1,0 0-1,1 0 0,-1 0 0,1 0 0,-1-1 0,1 1 0,0-1 0,0 0 0,0 0 0,1 0 0,-1-1 0,0 1 0,1-1 0,7 1 0,4 2-32,1-1 0,0-1 0,0 0 0,0-1 0,-1-1-1,1-1 1,0 0 0,0-2 0,29-6 0,-37 6 104,1 0-1,-2 0 1,1-1-1,0 0 1,-1 0-1,1-1 1,-1 0-1,0-1 1,-1 0-1,0 0 1,1 0-1,-2-1 1,1 0-1,-1-1 1,0 1-1,-1-1 1,0 0-1,8-17 1,-6 6 568,-5 15-662,-2 8-138,-2 24 171,2-15 27,0-2-12,0 0-1,0 0 1,1-1 0,0 1 0,5 15-1,-5-23-15,0 0 0,0 0 0,1 0 0,-1 0 0,1 0 0,0-1 0,0 1 0,0-1 0,0 1 0,0-1 0,1 0 0,-1 0 0,0 0 0,1 0 0,0 0 0,-1 0 0,1-1 0,0 0 0,0 1 0,0-1 0,0 0 0,0 0 0,4 0 0,10 2-1,1-2 1,-1 0-1,1-1 1,-1-1-1,0 0 1,0-1-1,1-1 1,-1-1-1,-1-1 1,1 0-1,-1-1 1,0 0-1,0-2 1,0 0-1,-1 0 1,-1-2-1,1 0 0,-1 0 1,-1-1-1,15-16 1,-26 25 33,0 0 0,0 0-1,-1 1 1,1-1 0,-1 0 0,1 0 0,-1-1 0,0 1 0,0 0-1,0 0 1,0 0 0,0-1 0,0 1 0,-1-1 0,1 1 0,-1 0-1,0-1 1,1 1 0,-1-1 0,0 1 0,-1-1 0,1 1 0,0-1-1,-1 1 1,1-1 0,-2-2 0,0 2 1,0-1-1,0 1 1,-1 0-1,0 0 1,1 0-1,-1 0 1,0 0-1,0 0 1,0 1-1,-1-1 1,1 1 0,-1 0-1,1 0 1,-8-2-1,-18-7-156,0 2-1,0 2 1,0 0-1,-1 2 1,0 1-1,0 2 0,-48 1 1,72 1 49,0 1 0,0 0 0,0 0 1,0 1-1,1 0 0,-1 0 0,0 0 0,1 1 0,-1-1 1,1 1-1,-9 7 0,-48 46-1012,58-52 973,-25 28-1245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3.3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7 928,'0'0'1737,"0"0"-855,0 0-387,0 0-8,0 0-231,-2-7 1646,20 18-2051,-15-9 232,0 0-1,-1-1 1,1 1 0,0-1 0,0 1 0,0-1 0,0 0 0,0 0 0,0 0 0,0-1 0,0 1 0,1-1 0,-1 0 0,5 0 0,54-1 23,103-14 0,-107 8-32,-58 7 121,-4 27-37,-2 0 0,-11 31 0,-13 54 91,19-40-232,9-51-8,-1 0 0,0-1 0,-2 0 0,0 0 0,-2 0 0,-11 26 0,13-39-5022,5-7 2664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3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4785,'0'0'1142,"0"0"-378,0 0-272,0 0-101,0 0-227,6-2-216,5-2 82,1 1 0,-1 0 1,1 1-1,-1 0 0,1 1 1,0 0-1,-1 1 0,1 0 1,0 1-1,-1 1 0,20 4 1,1 2-232,0-1 1,0-2 0,1-1-1,35-1 1,-31-1-1093,-21-1-389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4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0 1736,'0'0'1998,"0"0"-607,0 0-481,0 0-177,0 0-202,0 0-283,0 0-197,0 0-99,0 0 12,0 0-36,-8 2 61,-15 16 115,0 1 0,2 1-1,0 0 1,-27 37 0,41-49-92,-4 5 23,-27 36 48,36-45-94,0-1 0,0 0 0,1 1 0,-1 0 0,1-1 0,0 1 0,0 0 0,0 0 0,1-1 0,-1 1 0,1 0 0,0 0 0,0 6 0,1-9 0,0 1 1,-1-1-1,1 0 1,0 0-1,0 0 1,0 1-1,0-1 0,1 0 1,-1 0-1,0 0 1,0-1-1,1 1 1,-1 0-1,0 0 1,1-1-1,-1 1 1,1-1-1,-1 1 1,1-1-1,-1 0 1,1 1-1,-1-1 1,1 0-1,-1 0 0,2 0 1,47 2-23,-44-2 26,16 0 46,-1-1 0,0-1 0,37-8 0,19-1-1195,-78 5-819,1 0 195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4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193 25 1488,'0'0'1827,"0"0"-806,0 0-269,0 0-45,0 0-126,0 0-192,-2-5-206,1 2-73,-4-12-400,2 14 105,2 9 151,-3 11 133,0 0 0,-1-1 0,-1 0 0,-1 0 0,-1 0 0,-17 29 0,-11 28 11,-48 130-83,84-205-77,0 0 0,0 1 0,-1-1 0,1 0 1,0 1-1,0-1 0,0 0 0,0 1 0,0-1 0,0 1 0,0-1 0,0 0 1,0 1-1,0-1 0,0 1 0,0-1 0,0 0 0,0 1 0,0-1 0,0 0 0,1 1 1,-1-1-1,0 0 0,0 1 0,0-1 0,0 0 0,1 1 0,-1-1 0,0 0 1,0 0-1,1 1 0,-1-1 0,0 0 0,1 0 0,-1 1 0,0-1 0,1 0 1,-1 0-1,0 0 0,1 0 0,-1 1 0,0-1 0,1 0 0,-1 0 0,0 0 1,1 0-1,-1 0 0,1 0 0,-1 0 0,0 0 0,1 0 0,0 0-29,-1 0 0,0 0 0,1 0 0,-1 0 0,0 0 0,1 0 0,-1 0 0,0 0 0,1 0 0,-1 0 0,0 0 0,1 0 0,-1 1 0,0-1 0,1 0 0,-1 0 0,0 0 0,1 1 0,-1-1 0,0 0 0,0 0 0,1 1 0,-1-1 0,0 0 0,0 0 0,0 1 0,1-1 0,-1 0 0,0 1 0,0-1 0,0 1-1,0 1-1216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5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136 155 3041,'0'0'955,"0"0"-437,0 0 1,0 0-80,0 0-224,0 0-90,-4 10 26,1-4-68,1-1 0,0 1 0,0 0 0,0 0 0,0 0 0,1 0 0,0 0 0,1 0 0,-1 0 0,1 0 0,0 0 0,1 0 0,0 0 0,-1 1 0,2-1 0,-1-1 0,1 1 0,0 0 0,0 0 0,1 0 0,-1-1 0,5 6 0,-5-8-73,1 1 1,-1-1-1,1 1 0,0-1 0,0 0 0,0 0 0,1-1 0,-1 1 1,1 0-1,0-1 0,-1 0 0,1 0 0,0 0 0,0-1 0,1 1 1,-1-1-1,0 0 0,0 0 0,1 0 0,-1-1 0,0 0 0,1 1 1,-1-1-1,0-1 0,1 1 0,-1-1 0,0 0 0,1 0 0,-1 0 1,5-2-1,-3 0 1,-1 1 0,0-1 1,0 0-1,0-1 0,0 1 1,-1-1-1,1 0 0,-1 0 1,0 0-1,0-1 0,0 1 1,-1-1-1,0 0 0,0 0 1,0 0-1,0-1 0,-1 1 1,0-1-1,0 1 0,0-1 0,-1 0 1,1-6-1,1-10 0,-2 1 0,0-1 0,-2 0 0,0 0 0,-1 1 0,-2-1 0,0 1 0,-9-27 0,12 47-50,1 0 0,-1 0-1,0 0 1,0 0 0,0 0 0,0 0 0,0 0 0,0 0 0,0 1 0,0-1-1,0 0 1,0 1 0,0-1 0,-1 1 0,1-1 0,0 1 0,0 0 0,0-1-1,-1 1 1,1 0 0,0 0 0,-3 0 0,-36 0-566,26 1 464,-3 0 142,1 0 0,1 2 0,-1-1 0,0 2 0,0 0 0,-20 9 0,27-9-202,1-1 0,0 1 0,0 0 1,0 1-1,0 0 0,1 0 0,0 0 0,0 1 0,0 1 0,1-1 0,0 1 0,-9 12 1,9-6-2208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6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81 1560,'0'0'1243,"0"0"-515,0 0-73,0 0-67,0 0-146,0 0-126,-22-1 1364,17 5-1658,0-1 0,0 1 0,0 0 0,0 0-1,1 0 1,0 1 0,0 0 0,0 0 0,0 0-1,1 0 1,0 0 0,0 1 0,0 0 0,1-1 0,0 1-1,-3 10 1,2-6 12,1-1-1,0 1 1,0-1-1,1 1 1,0-1 0,1 1-1,0 0 1,1 0-1,0-1 1,2 13-1,-1-19-32,0 1 0,0-1-1,0 1 1,1-1-1,-1 0 1,1 0 0,-1 0-1,1 0 1,0-1-1,0 1 1,0-1 0,1 0-1,-1 1 1,0-1-1,1-1 1,0 1 0,-1-1-1,1 1 1,0-1-1,0 0 1,0 0 0,6 0-1,12 2-43,-1 0 0,37-1-1,-56-2 36,5 0-17,1 0 0,0-1-1,0 0 1,-1 0-1,1 0 1,-1-1 0,1-1-1,-1 1 1,0-1-1,9-5 1,-12 6 13,0-1 0,0 0-1,0 0 1,0 0 0,-1-1 0,0 0 0,0 1-1,0-1 1,0 0 0,0 0 0,-1-1 0,0 1 0,0 0-1,0-1 1,0 1 0,-1-1 0,2-8 0,-1 6 14,-1 0 0,-1-1 0,1 1 1,-1 0-1,0-1 0,-1 1 0,1 0 0,-2-1 1,1 1-1,-1 0 0,0 0 0,0 0 1,-1 0-1,0 1 0,-7-13 0,-3 0 16,-2 1-1,1 0 1,-31-27-1,42 42-14,0 0-11,-1 1 1,1-1-1,0 1 1,-1 0-1,1 0 0,-1 1 1,0-1-1,1 1 1,-1 0-1,0 0 1,0 0-1,0 0 1,0 1-1,0-1 1,0 1-1,0 0 1,0 0-1,0 1 1,0-1-1,0 1 1,1 0-1,-1 0 1,0 0-1,0 1 1,0-1-1,1 1 1,-1 0-1,1 0 1,-5 3-1,-8 5 1,0 1 0,1 1 0,0 0 0,-21 23 1,25-23 11,1-1 0,0 1 0,-15 25 0,22-31-33,0 0 0,1 0 0,0-1 0,-1 1 0,2 1 0,-1-1 0,1 0 0,0 0 0,0 0 0,1 1 0,-1-1 0,2 9-1,0-14 12,-1 0 0,1 0-1,0 0 1,0 1-1,0-1 1,-1 0 0,1 0-1,0 0 1,0 0-1,1-1 1,-1 1 0,0 0-1,0 0 1,0 0-1,0-1 1,1 1-1,-1-1 1,0 1 0,1-1-1,-1 0 1,0 1-1,1-1 1,-1 0 0,1 0-1,-1 0 1,3 0-1,49 1-193,-40-2 146,31 2-99,8-1-832,86-9-1,-85 1-276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0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57 304,'0'0'141,"0"0"-82,0 0 60,0 0-11,0 0 12,0 0 52,7-3 63,-1 0-123,-4 1-43,0 1 1,-1 0 0,2 0 0,-1 0 0,0 0 0,0 0 0,0 0 0,0 1 0,1-1 0,-1 1 0,4-1-1,-6 1 624,0 0-168,0 0-176,0 0-188,0 0-44,10 7-14,0 1-1,-1 0 1,0 0 0,0 1-1,-1 0 1,0 1 0,-1-1-1,0 1 1,0 1 0,-1 0-1,-1-1 1,0 2 0,0-1 0,4 17-1,-8-25-125,1 0-1,-1 0 1,1 0 0,0 0-1,0 0 1,1 0 0,-1-1-1,0 1 1,1-1 0,0 0-1,-1 1 1,1-1-1,0 0 1,0-1 0,0 1-1,1 0 1,-1-1 0,0 0-1,0 0 1,1 0 0,-1 0-1,1 0 1,-1-1-1,1 1 1,-1-1 0,7 0-1,-9-38 537,-2 2-536,0 22 22,0 0 0,2-1 1,0 1-1,0 0 0,6-23 1,-6 33-6,1 0 1,0 0 0,-1 0 0,1 0 0,1 1-1,-1-1 1,0 1 0,1-1 0,0 1 0,0 0-1,0 0 1,0 0 0,0 0 0,1 1-1,-1-1 1,1 1 0,0 0 0,0 0 0,-1 1-1,1-1 1,0 1 0,0-1 0,8 0-1,-11 2 2,0 1-1,-1-1 1,1 0-1,0 1 0,0-1 1,0 1-1,0-1 1,-1 1-1,1 0 0,0-1 1,0 1-1,-1 0 0,1-1 1,0 1-1,-1 0 1,1 0-1,-1 0 0,1-1 1,-1 1-1,0 0 0,1 0 1,-1 0-1,0 0 1,1 0-1,-1 0 0,0 0 1,0 0-1,0 0 0,0 0 1,0 0-1,0 1 1,4 45 295,-3-37-266,57 463-166,-50-416-591,3 90 0,-13-130-172,-3-5-710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7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54 225 1792,'0'0'1466,"0"0"-734,0 0-234,0 0-173,0 0-49,0 0-5,0-10-136,1-29-71,0 29 34,-1 10 149,0 0 200,0 0-10,0 0-85,0 0-88,0 0-2,0 0-102,0 0-111,0 0-108,0 0-33,0 0-4,0 0 72,0 24 154,0-15-116,0-1 1,0 1 0,1-1 0,0 1 0,1-1-1,0 1 1,0-1 0,4 9 0,-4-13-12,0 0 0,1-1 0,-1 1 0,1-1 0,0 1 0,0-1 0,0 0 0,0 0 0,1 0 0,-1 0 0,1-1 0,0 0-1,0 1 1,-1-1 0,1-1 0,1 1 0,6 2 0,7 0-77,-1 0 0,1-1 0,0 0 0,1-2 0,-1 0 0,0-1 0,0-1 0,23-4 0,-37 4 67,0 0 0,0 0 1,-1-1-1,1 1 1,0-1-1,-1 0 1,1-1-1,-1 1 1,0 0-1,1-1 1,-1 0-1,0 0 1,-1 0-1,1 0 1,-1 0-1,1 0 1,-1-1-1,0 1 1,0-1-1,0 0 1,-1 1-1,1-1 0,-1 0 1,0 0-1,1-6 1,-1 3 40,0 0 0,0 0 0,-1 1 0,0-1 0,0 0 0,-1 0 0,1 1 0,-2-1 1,1 0-1,-1 1 0,0-1 0,0 1 0,-1-1 0,-5-9 0,7 14-31,-8-15 26,-2 1 1,0 0-1,0 1 0,-2 0 0,0 0 1,0 2-1,-23-18 0,33 29-50,0 1 1,0 0-1,-1 0 0,1 0 0,0 0 0,-1 0 0,1 1 0,-1-1 0,1 1 0,-1 0 0,1 0 0,-1 0 0,0 1 0,1-1 1,0 1-1,-6 1 0,1 1 20,-1 0 1,1 0-1,0 1 1,0 0-1,-9 7 1,2-1 12,0 0 0,1 1 1,0 1-1,1 1 1,-12 14-1,20-21-13,1 0 0,0 0-1,0 0 1,1 1 0,-1-1 0,2 1-1,-1 0 1,1 0 0,0 0 0,0 0-1,0 0 1,1 1 0,1-1 0,-1 1 0,1 7-1,1-12-9,0 0 0,0 0-1,0 0 1,1 0-1,-1 0 1,1-1 0,-1 1-1,1-1 1,0 1 0,0-1-1,0 1 1,0-1-1,0 0 1,1 0 0,-1 0-1,1 0 1,-1-1 0,1 1-1,0-1 1,-1 1-1,1-1 1,0 0 0,0 0-1,0 0 1,4 0 0,11 4-225,0-1 0,37 4 0,65-5-2555,-73-3 201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07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187 204 2769,'0'0'1245,"0"0"-267,0 0-194,0 0-95,0 0-274,0 0-252,-2-7-64,-7-19-89,6 19-62,3 7-31,-7 65-93,7-62 165,1 0-1,-1-1 0,1 1 1,-1 0-1,1 0 1,0-1-1,0 1 0,0-1 1,0 1-1,1-1 0,-1 1 1,0-1-1,1 0 0,0 0 1,0 1-1,0-1 0,0 0 1,0-1-1,0 1 0,0 0 1,0-1-1,1 1 0,-1-1 1,1 0-1,-1 1 0,1-1 1,-1 0-1,1-1 0,0 1 1,-1 0-1,6-1 0,6 3-65,0-2 0,0 0 0,1 0 0,-1-1-1,15-3 1,-26 3 92,-1 0-1,0-1 1,0 1-1,1-1 1,-1 1-1,0-1 1,0 0-1,0 0 1,0 0-1,0 0 1,0 0-1,0-1 1,0 1-1,-1 0 1,1-1-1,0 1 1,-1-1-1,1 0 1,-1 0-1,0 1 1,1-1-1,-1 0 1,0 0-1,0 0 1,0 0-1,-1 0 1,1-1-1,0 1 1,-1 0-1,1 0 1,-1 0-1,0-1 1,0 1-1,0 0 1,0 0-1,0-1 1,0 1-1,-1-3 1,0-3 119,-1-1 1,0 1-1,0-1 1,0 1-1,-1 0 1,-1 0 0,1 0-1,-9-12 1,11 17-126,-11-13 16,1-1 0,0 0 1,2 0-1,0-1 1,-10-32-1,18 50-47,1-1 1,-1 1-1,0-1 0,1 1 0,-1 0 1,1-1-1,-1 1 0,0 0 1,1-1-1,-1 1 0,0 0 0,0 0 1,1 0-1,-1-1 0,0 1 1,1 0-1,-1 0 0,0 0 1,0 0-1,1 0 0,-1 0 0,0 1 1,0-1-1,1 0 0,-1 0 1,0 0-1,1 1 0,-1-1 0,0 0 1,1 1-1,-1-1 0,0 1 1,-24 11-250,25-12 270,-187 110-1454,152-89-164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1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20 4417,'0'0'701,"0"0"-415,0 0-73,0 0-22,0 0-31,2-3-69,4-10-18,-5 10-8,-1 3 55,0 0 74,0 0 50,0 0-59,0 0-82,0 0-67,0 34 29,14 493 2476,-11-471-2530,0-17-3,-1-1 0,-2 0-1,-10 75 1,8-106-233,0 0 0,0-1 0,-1 1-1,1-1 1,-1 1 0,-1-1 0,1 0-1,-1 0 1,0 0 0,-6 6 0,-7 5-1984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2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5209,'0'0'982,"0"0"-538,0 0-92,0 0-85,0 0-101,0-1-172,-1 0 0,1 0 0,0 0 0,0 0 0,0 0 0,0 0 0,0-1 0,1 1 0,-1 0 0,0 0 0,0 0 0,1 0 0,-1 0 0,1 0 0,-1 0 0,1 0 0,-1 0 0,2-1 0,18-2 9,1 1 0,0 1 0,0 1 1,0 0-1,30 4 0,6-1 2,-37-2 6,-1 2 0,1 0 0,-1 1 1,1 1-1,-1 0 0,0 2 0,-1 0 1,1 1-1,-1 1 0,0 1 0,-1 0 1,0 2-1,16 12 0,-22-14 2,0 1 0,0 0 1,0 1-1,-2 0 0,1 0 0,-1 1 0,-1 0 0,0 1 0,-1 0 0,0 0 0,-1 1 0,-1 0 1,0 0-1,0 0 0,-2 0 0,0 1 0,2 28 0,-2-10 59,-2-1 0,-1 1 0,-2-1 0,-1 0 0,-1 0 0,-2 0 0,-1 0 0,-2-1 0,-19 47 0,16-52-26,0-1 0,-2 0 0,-1 0 0,-32 39-1,41-57-36,-1 0-1,1-1 1,-2 1-1,1-1 1,-1-1-1,1 0 1,-2 0-1,1 0 1,0-1-1,-1 0 1,0 0-1,0-1 1,0-1-1,0 1 1,-1-2-1,1 1 1,-1-1-1,-9 0 1,14-1-12,0 0 0,0 0 0,0 0-1,-1 0 1,1-1 0,0 0 0,0 0 0,0 0 0,0-1 0,0 0 0,-9-4 0,12 3-50,-1 1 1,1-1 0,0 1 0,0-1-1,0 0 1,1 0 0,-1 0-1,1 0 1,-1 0 0,1 0 0,0 0-1,0-1 1,0 1 0,1 0 0,-1-1-1,1 1 1,0 0 0,0-1 0,0 1-1,1-4 1,24-10 38,-19 15 3,90-48-2883,-65 33-1742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3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0 255 1568,'0'0'1547,"0"0"-477,0 0-290,0 0-144,0 0-146,0 0-161,31-10 635,23 10-883,198-8 180,-220 5-479,0-2 1,0-1-1,0-2 1,-1-1 0,51-21-1,-80 29 197,1 0-1,-1-1 1,1 1-1,-1 0 1,1-1-1,-1 0 1,0 1-1,0-1 0,0 0 1,0 0-1,0 0 1,0 0-1,-1-1 1,1 1-1,-1 0 1,1-1-1,-1 1 0,0-1 1,0 1-1,1-3 1,-2 2 51,0 1 1,0 0-1,0 0 1,-1-1-1,1 1 1,0 0 0,-1 0-1,0 0 1,1 0-1,-1 0 1,0-1-1,0 1 1,0 1-1,0-1 1,-1 0-1,1 0 1,0 0-1,-1 1 1,1-1-1,-1 0 1,0 1 0,1 0-1,-1-1 1,-3-1-1,-17-11 173,0 0 0,-44-19 0,57 29-163,0 1 1,0-1-1,0 2 0,0-1 1,-1 1-1,1 1 1,-1 0-1,1 0 0,-1 1 1,1 0-1,-11 2 1,18-2-42,1 1 0,0 0 1,-1 0-1,1 0 0,-1 0 1,1 0-1,0 0 0,0 1 1,0-1-1,0 0 0,0 1 1,0-1-1,0 0 0,0 1 1,0-1-1,1 1 0,-1 0 1,1-1-1,-1 3 0,-10 39-25,8-32 18,-6 24 163,1 1 0,1 0 0,-2 59 0,9-93-154,0 0 0,0 0 1,1 0-1,-1 0 0,1 0 1,-1 0-1,1-1 0,-1 1 1,1 0-1,0 0 0,0-1 1,0 1-1,0 0 0,0-1 0,0 1 1,1-1-1,-1 0 0,0 1 1,3 1-1,0 0-8,0-1 0,1 1 0,-1-1 0,1 0-1,-1 0 1,1 0 0,7 1 0,6 1-50,0-1-1,1-1 1,19-1 0,-37-1 51,35 1-302,0-1 0,0-2 0,41-7 0,-31-1-1175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3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4561,'0'0'996,"0"0"-458,0 0-118,0 0-128,0 0-230,1 0-72,0-1 0,0 1 0,0-1 0,0 1 0,0 0 0,0 0 0,0 0 0,1 0 0,-1 0 0,0 0 0,0 0 0,0 0 0,0 0 0,0 0 0,1 0 0,0 1 0,1 1 14,-1 1 1,1 0 0,-1-1-1,1 1 1,-1 0 0,0 0-1,0 0 1,-1 0 0,1 1-1,-1-1 1,1 0-1,-1 1 1,1 4 0,9 54 108,-6-30-61,3 10-152,2 0-1,2-1 0,1-1 0,2 0 0,2-1 0,28 47 0,-8-34-1361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5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4793,'0'0'979,"0"0"-560,0 0-314,0 0-329,0 0-56,7-1 212,3 0 66,-8 0 8,0 1-1,0-1 1,1 0-1,-1 1 1,0 0 0,0-1-1,1 1 1,-1 0-1,1 0 1,-1 1-1,0-1 1,1 0-1,-1 1 1,0-1-1,0 1 1,1 0-1,-1 0 1,0 0 0,0 0-1,0 0 1,0 0-1,0 0 1,0 1-1,0-1 1,-1 1-1,1-1 1,0 1-1,-1 0 1,1 0-1,-1 0 1,0 0 0,0 0-1,2 3 1,5 22 145,-2 1 0,-1 1 0,-1-1 0,-1 1 0,-2-1 0,-3 51 0,0-36-62,9 85 0,31 78-191,-38-206 99,0 1 0,0-1 0,0 0 0,0 1-1,0-1 1,0 1 0,0-1 0,0 1 0,0-1 0,0 1-1,0-1 1,0 0 0,0 1 0,1-1 0,-1 1 0,0-1-1,0 0 1,1 1 0,-1-1 0,0 1 0,0-1 0,1 0-1,-1 0 1,0 1 0,1-1 0,-1 0 0,0 1 0,1-1-1,-1 0 1,1 0 0,-1 0 0,0 1 0,1-1 0,-1 0-1,1 0 1,-1 0 0,1 0 0,-1 0 0,1 0 0,12-16 12,3-29 13,-14 38-22,-1 0-41,1 1 0,0-1 0,1 1 0,-1-1 0,1 1 0,5-8 0,-6 11 19,0 1-1,1 0 1,-1-1 0,1 1-1,-1 0 1,1 1 0,0-1-1,0 0 1,0 1 0,0 0 0,0-1-1,0 1 1,0 0 0,0 1-1,0-1 1,6 0 0,9-2 3,0 1 0,0 1 1,1 1-1,-1 0 0,26 5 1,-37-4 16,-1 0 0,1 1 0,0-1 0,-1 1 0,1 1 1,-1-1-1,0 1 0,0 1 0,0-1 0,0 1 0,-1 0 0,1 0 1,-1 0-1,0 1 0,0 0 0,-1 0 0,7 9 0,-9-11 30,0 0 0,0 1 0,-1-1 0,0 0 1,0 1-1,0-1 0,0 1 0,0-1 0,-1 1 0,1-1 0,-1 1 0,0-1 0,0 1 0,0-1 0,-1 1 0,1 0 0,-1-1 0,0 1 0,0-1 0,0 0 0,0 1 0,-1-1 0,1 0 0,-1 0 0,0 0 0,0 0 0,0 0 0,0 0 0,-1 0 0,1-1 0,-1 1 1,1-1-1,-1 0 0,-5 4 0,-9 6 192,-1-1 0,0 0 0,0-1 0,-29 10 0,47-19-220,-19 7 140,-1 0 0,1-1 0,-1-1 0,-1-1-1,1-1 1,-1 0 0,-30 0 0,42-5-152,10-2-432,18-1-31,44 5 355,-10 0 101,84-8-1,-123 5 30,1 0-1,-1-1 1,1-1 0,-1 0-1,-1-1 1,1 0-1,0-1 1,-1-1 0,-1 0-1,20-15 1,-28 19-4,1-1 0,-1 0 0,-1 0 0,1 0 1,-1 0-1,1-1 0,-1 0 0,-1 1 0,1-1 0,0 0 0,-1-1 1,0 1-1,-1 0 0,1 0 0,-1-1 0,0 1 0,0-1 0,-1 1 1,1-1-1,-2-8 0,0 3-31,-1-1 0,0 1 0,-1 0 0,0 0 0,-1 0 0,0 1 0,0-1 0,-12-18 0,15 28 15,1 1 1,-1-1-1,1 0 0,-1 0 1,1 1-1,-1-1 0,1 0 1,0 0-1,0 0 1,-1 1-1,1-1 0,0 0 1,0 0-1,0 0 1,0 0-1,0 0 0,0 1 1,0-1-1,0 0 1,0-1-1,13-2-459,-10 4 439,0 1-1,0-1 1,0 1 0,0 0-1,0 0 1,0 1 0,0-1 0,0 1-1,0-1 1,3 4 0,-3-1 40,1 0 1,0 0-1,-1 1 1,0 0 0,0 0-1,-1 0 1,1 0 0,-1 0-1,0 0 1,0 1 0,-1-1-1,0 1 1,0-1 0,0 1-1,0-1 1,-1 1 0,0 0-1,-1 5 1,1-3 37,1 0 0,-1 0 0,1 0-1,0 0 1,1 0 0,0 0 0,4 11 0,-4-17-68,-1-1 0,0 1 0,0 0-1,1 0 1,-1 0 0,1-1 0,-1 1 0,1-1 0,0 1 0,-1-1-1,1 0 1,0 0 0,0 0 0,0 0 0,0 0 0,0 0 0,0 0-1,1 0 1,-1-1 0,3 1 0,1 0-222,-1-1 1,1 1-1,0-1 0,0-1 0,0 1 1,6-2-1,9-5-3338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5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4201,'0'0'496,"0"0"-496,0 0-192,0 0 184,0 0-48,0 0-16,0 0-624,56 40-304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5.7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3137,'0'0'436,"0"0"-360,8 20-51,5 11 85,-2 1 0,0 1 0,10 65 0,-15 118 1930,-8-160-1748,2-1-1,3 0 1,13 69-1,11-49-595,-12-37-737,-65-73-1184,31 22 1220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6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1360,'0'0'1249,"0"0"-636,0 0-274,0 0-121,0 0-127,0 0-12,1 4 22,2-1 9,-1 0-1,1 1 0,0-1 1,0 0-1,0-1 1,0 1-1,0 0 1,1-1-1,-1 0 0,1 0 1,0 0-1,0 0 1,-1 0-1,1-1 1,5 1-1,75 21 660,-57-17-628,21 4-11,-32-8-161,0 1 1,0 0-1,-1 2 1,1 0-1,-1 0 0,27 15 1,-14-2 71,-16-12-26,-1 1 0,1 0 0,-1 1 0,11 9 0,27 19 2,-43-33-20,0 0 0,1 0-1,-1 0 1,1-1 0,0 0-1,0-1 1,0 1 0,0-1 0,-1-1-1,2 1 1,-1-1 0,0-1-1,9 0 1,-13 0-2,0 1 1,0-1-1,0 1 1,-1-1-1,1 0 0,0 0 1,0 0-1,-1 0 0,1-1 1,0 1-1,-1-1 1,0 0-1,1 1 0,-1-1 1,0 0-1,0-1 0,0 1 1,0 0-1,0 0 1,0-1-1,-1 1 0,1-1 1,-1 0-1,0 1 0,0-1 1,0 0-1,0 0 1,0 1-1,-1-1 0,1 0 1,-1 0-1,1-5 0,-1 2 10,-1 1 0,1-1 0,-1 1 0,0 0 0,0-1 0,-1 1 0,1 0 0,-1 0 0,0 0 0,-1 0-1,1 0 1,-1 0 0,0 1 0,0 0 0,0-1 0,-5-4 0,1 3-9,-1 0 0,1 0 1,-1 0-1,0 1 0,0 0 1,-1 1-1,1 0 0,-17-5 0,4 3-5,0 0 0,0 2 0,-1 1 0,1 0 0,-1 2 0,0 0 0,-35 4 0,46 0-60,0 0 1,0 0 0,1 1 0,-1 0-1,1 1 1,0 0 0,0 1-1,0 0 1,1 0 0,0 1 0,0 1-1,0-1 1,1 1 0,-8 11 0,-9 9-1406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9:32:51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7 141 1584,'0'0'1398,"0"0"-834,0 0-421,0 0-103,3 27 1247,1-24-1293,-1-1 0,1 1 0,0-1 0,1 0 1,-1 0-1,0-1 0,1 1 0,-1-1 0,1 0 0,5 0 1,50 6-270,-55-6 191,-1-1 0,1 1 0,0-1 0,-1-1 0,1 1 0,0-1 0,-1 1 0,1-1 0,7-3 0,-11 3 116,1 0 1,-1 0 0,0 0 0,0-1-1,0 1 1,0 0 0,0-1 0,0 1-1,0-1 1,0 1 0,0-1 0,-1 1-1,1-1 1,-1 1 0,1-1 0,-1 0-1,1 1 1,-1-1 0,0 1-1,0-1 1,0 0 0,0 0 0,0 1-1,0-1 1,-1 0 0,1 1 0,0-1-1,-1 1 1,1-1 0,-2-2 0,0 0 62,0 0-1,0 1 1,0-1 0,0 0 0,-1 1 0,1-1 0,-1 1-1,0 0 1,0 0 0,0 0 0,-1 0 0,1 1 0,-7-5-1,-52-26 500,61 33-622,0 0-1,0-1 1,0 1-1,0 0 1,0 0-1,0 0 0,0 0 1,0 1-1,0-1 1,0 0-1,0 0 1,0 1-1,0-1 0,0 0 1,0 1-1,0-1 1,0 1-1,1-1 0,-1 1 1,0 0-1,0-1 1,0 1-1,1 0 1,-1-1-1,0 1 0,1 0 1,-1 0-1,1 0 1,-1 0-1,1 0 1,-1-1-1,1 1 0,-1 2 1,-14 34 277,14-33-309,-8 22 58,1 0 0,2 1 0,1 0 1,1 0-1,1 0 0,1 34 1,2-59-10,1-1 1,-1 1-1,1-1 1,-1 1 0,1-1-1,0 1 1,-1-1-1,1 0 1,0 1 0,0-1-1,0 0 1,0 0-1,0 0 1,1 0-1,-1 0 1,0 0 0,0 0-1,1 0 1,-1 0-1,0 0 1,1-1 0,-1 1-1,1-1 1,-1 1-1,1-1 1,-1 1 0,1-1-1,1 0 1,51 5-80,-48-5 88,14 1-20,0-1 0,0-1 0,0-1 0,0-1 0,0-1 0,-1 0 0,1-2 0,24-10 0,-35 12 27,0-1 0,0 0 0,0 0 0,-1-1 0,0 0 0,0-1 0,0 0 0,-1 0 0,0-1 0,-1 1 0,1-2-1,-1 1 1,-1-1 0,0 1 0,0-1 0,-1-1 0,0 1 0,3-13 0,-3 7 1,-1 0 0,-1-1 0,-1 1 0,0-17 0,0 15-8,0 0-1,5-31 1,-2 38-128,-3 15-234,-6 18 212,-4-8 275,-9 24 86,18-38-211,0 1 0,-1-1 1,1 0-1,0 0 0,1 0 1,-1 0-1,0 0 0,0 0 0,0 0 1,1 0-1,-1 0 0,0 0 0,1 0 1,-1 0-1,1 0 0,-1 0 0,1 0 1,0 0-1,-1 0 0,1 0 0,0-1 1,0 1-1,-1 0 0,1 0 0,0-1 1,0 1-1,0 0 0,0-1 1,0 1-1,0-1 0,0 0 0,0 1 1,0-1-1,2 1 0,14 4 7,-10-3 7,0 0 0,0 1 0,0 0 0,0 0 0,10 7 1,-15-8-10,0 0 0,0-1 1,0 1-1,0 0 1,-1 0-1,1 1 1,-1-1-1,1 0 0,-1 0 1,0 1-1,0-1 1,0 1-1,0-1 1,0 1-1,-1-1 0,1 1 1,-1 0-1,1-1 1,-1 1-1,0 3 0,-1 2 6,1 0 0,1 0 0,-1 0 0,1 0 0,1 0 0,-1 0 0,2 0 0,-1 0 0,4 8 0,-3-11-149,0-1 0,0 0 0,0 0 0,0-1 0,1 1 1,0-1-1,-1 1 0,1-1 0,1 0 0,-1-1 0,0 1 0,0-1 1,1 0-1,0 0 0,9 3 0,14 2-1614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7.0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5153,'0'0'1400,"0"0"-847,0 0-81,0 0 144,0 0-64,0 0-296,0 0-152,0-6-96,0 6-8,0 0 0,0 0 0,0 0-232,0 12-616,5 7-425,-3 0-703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7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4673,'0'0'1168,"0"0"-792,0 0 32,0 0 33,0 0-185,0 0-96,0 0-32,0 0 240,0 0 104,0 0 16,0 0-208,0 0-72,0 0-96,0 2-112,0 15-432,-3 0-632,-8-1-673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18.6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3225,'0'0'1372,"0"0"-527,0 0-132,0 0-53,0 0-161,0 0-233,1 0-258,0 0 0,-1 0 0,1 1 0,-1-1 0,1 0-1,0 0 1,-1 0 0,1 1 0,0-1 0,-1 0 0,1 1-1,-1-1 1,1 0 0,-1 1 0,1-1 0,-1 1 0,1-1 0,-1 1-1,1-1 1,-1 1 0,0-1 0,1 1 0,-1 0 0,0-1-1,1 2 1,11 69 505,-2 2 0,-1 127 0,-5-66-402,1 9-1826,-5-142 1637,0 0 0,0-1 0,0 1 0,0 0 0,-1 0 0,1 0 0,0-1 0,0 1 0,-1 0-1,1 0 1,0-1 0,-1 1 0,1 0 0,-1 0 0,1-1 0,-1 1 0,1 0 0,-1-1 0,1 1 0,-1-1 0,1 1 0,-1-1 0,0 1 0,0-1 0,1 1 0,-1-1 0,0 0 0,0 1 0,1-1 0,-1 0-1,0 0 1,0 0 0,1 1 0,-1-1 0,0 0 0,0 0 0,0 0 0,0 0 0,1 0 0,-1-1 0,-1 1 0,-11 0-2059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28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1 904,'0'0'1184,"0"0"-831,0 0-353,0 0-433,0 0-1215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29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30 4729,'0'0'1475,"0"0"-553,0 0-82,0 0 23,0 0-205,0 0-316,-12-23-1933,3 17-742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1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17 308 1064,'0'0'1757,"0"0"-704,0 0-479,0 0-122,0 0-62,0 0-143,-1 0-171,1 0 0,-1 0-1,1 0 1,0 0 0,-1-1 0,1 1-1,-1 0 1,1 0 0,0 0 0,-1 0-1,1-1 1,-1 1 0,1 0 0,0-1-1,-1 1 1,1 0 0,0 0 0,0-1-1,-1 1 1,1 0 0,0-1 0,0 1-1,-1-1 1,1 1 0,0 0 0,0-1-1,0 1 1,0-1 0,-1 0 0,3-55-119,-1 27 102,0 0 0,-5-30 0,0 46 189,2 17-134,2-2-112,-1-1 0,1 0 0,0 1 0,0-1 0,0 1 0,0-1 0,1 0 0,-1 1 0,0-1 0,1 1-1,-1-1 1,0 0 0,1 1 0,1 1 0,2-57 97,-3 34-98,-1 14-9,0 0 1,0 1-1,0-1 1,1 1-1,0-1 1,0 1 0,1-1-1,-1 1 1,4-7-1,-5 11 7,1 0-4,-1 1-1,1 0 1,-1 0-1,1-1 1,-1 1 0,1 0-1,-1 0 1,1 0-1,-1 0 1,1 0-1,-1 0 1,1 0 0,-1 0-1,1 0 1,-1 0-1,1 0 1,-1 0 0,1 0-1,-1 0 1,0 0-1,1 1 1,-1-1-1,1 0 1,-1 0 0,1 1-1,-1-1 1,1 0-1,-1 0 1,0 1-1,1-1 1,-1 0 0,0 1-1,1 0 1,16 10-2,-13-6 2,0-1 0,-1 1 0,1 0 0,-1 0 0,-1 0 0,1 1-1,-1-1 1,1 1 0,-1-1 0,-1 1 0,2 8 0,5 71 66,-6-42 30,1 93 32,2 15 220,6-85-347,-11-65-10,0-1 4,0 0-10,0 0-42,0 0-79,0 0-71,0-13-2150,0 7 615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1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3041,'0'0'1456,"0"0"-1032,0 0-424,0 0-136,0 0-912,0 0-617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1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1560,'0'0'1314,"0"0"-338,0 0-309,0 0-172,0 0-183,0 0-124,0 0-139,0 0-2,0 0 72,0 0 317,0 0 258,0 0 125,0 0-35,0 0-62,0 0-125,0 0-70,0 0-109,0 0-189,0 0-134,0 0-150,0 0-174,0 0-294,0 0-412,0 0-420,0 0-755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3.3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99 464,'0'0'940,"0"0"-348,0 0-113,0 0 44,0 0-62,0 0-66,4-6 3438,-3 3-3843,2-1-1,-1 1 1,0 0 0,1 0-1,-1 0 1,1 0 0,5-3-1,7-4-33,1 2 0,0 0 0,0 1 0,0 0 0,1 1 0,0 1 0,0 1 0,1 1 0,-1 0 0,1 1 0,0 1 0,0 0 0,18 3 0,-35-2 19,1 0 0,-1 1 0,0-1 0,1 1 0,-1-1 0,1 1 0,-1 0-1,0 0 1,0-1 0,0 1 0,1 0 0,-1 0 0,0 0 0,0 0 0,0 0 0,0 1 0,0-1 0,-1 0-1,1 0 1,0 1 0,-1-1 0,2 2 0,-1 1 4,0 1 0,0 0-1,0-1 1,0 1 0,0 0 0,-1-1-1,0 6 1,-1 4 40,0 0-1,-1-1 0,-1 1 1,-4 15-1,-11 12 77,-1 0 0,-1-1-1,-3-1 1,-1-1 0,-2-1-1,-57 62 1,76-90-6,-1 0 1,-1-1-1,0 0 0,0 0 0,-1-1 0,1 0 1,-1-1-1,-1 0 0,1-1 0,-1 0 0,0 0 1,-1-1-1,1-1 0,-1 0 0,1 0 0,-17 0 0,28-3-91,-1 0 0,1-1 0,0 1 0,-1 0 0,1-1 0,0 1 0,-1 0 0,1-1 0,0 1 0,0-1 0,-1 1 0,1-1 0,0 1 0,0-1 0,0 1 0,-1-1 0,1 1 0,0-1 0,0 1 0,0-1 0,0 1 0,0-1 0,0 1 0,0-1 0,0 1 0,0-1 0,1 1 0,-1-1 0,0 1 0,0-1 0,0 1 0,0-1 0,1 1 0,-1-1 0,0 1 0,1-1 0,-1 1 0,0 0 0,1-1 0,-1 1 0,1-1 0,14-21-127,-5 17 87,0 1-1,0 0 1,1 0-1,-1 2 1,1-1-1,-1 1 1,1 1-1,0 0 1,0 0-1,-1 1 1,1 0-1,0 1 1,0 0-1,-1 1 1,1 1-1,-1-1 1,1 1-1,-1 1 1,0 0-1,19 11 1,-9-2-29,-12-7 3,0-1 1,1 1-1,0-1 0,0-1 0,0 1 1,0-1-1,0-1 0,1 0 1,0 0-1,0-1 0,-1-1 1,16 2-1,-3-2 61,-16 0-16,0 0 0,0-1 0,0 0 0,0 0 0,0 0 0,1-1 0,6-2 0,-14 2 126,-1-1 0,0 0 0,1 1 0,-1-1 0,0 1 0,0 0 0,0-1 0,0 1 0,0 0 0,0 0 0,0 0 0,-4-1 0,-5-3-746,11 2-1477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1T00:57:33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4481,'0'0'1654,"0"0"-870,0 0-477,0 0-218,6 12-30,-5-8-54,12 24 26,-1 0-1,-1 1 1,-2 0-1,-1 0 0,7 51 1,-14-67 7,0-1 0,-1 1 1,-1-1-1,0 1 1,0-1-1,-1 1 0,-1-1 1,0 0-1,0 0 1,-2 0-1,1-1 1,-1 1-1,-1-1 0,-13 20 1,18-29-104,-2 0-96,1 1 1,0 0 0,0 0-1,1 0 1,-1 0 0,0 0-1,1 0 1,0 0-1,0 0 1,0 1 0,0-1-1,0 4 1,1-4-2499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A0944-373F-4D18-B285-EAF18990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E0D57A-9C25-4B6E-9EC1-3A357B900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78DFA-8A6C-4769-89F3-A15FCF04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C1CF6F-25AB-4689-B1DF-F3383174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051A5-4B0B-4E80-97CE-841BB691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58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F9860-B41D-4612-8B1C-AE16E939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AB467A-EB17-4973-AEF0-3F2A4D61C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C9499-E0BB-46C9-BD73-FEA9B958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277D1B-7E36-47D5-A519-DEA4D8C2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940902-2DD6-4824-B709-A35D8421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6993A5-A536-445D-B053-41DFBC86D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91426E-4E8E-49C9-ACD7-0446B4629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5E683F-AE01-4FC2-930F-71B8AFB3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38359-02C1-4112-971D-3D53F2D0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FE9CB9-4F46-428C-A275-2B5325A5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72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D1933-F5DD-4D8E-8204-76D7110F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95FFA-48AF-4A94-B4CE-A95F34CE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3EC643-F9B6-406E-9A96-BBAF51CC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D88F6-581E-48AA-AE62-3DE2544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2104F8-F035-46D3-9CC0-7AD6D3C9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9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411A8-24EE-4488-99BB-8484A25F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0F0A97-0F3E-44B0-8B1A-7F5E0D71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9676DC-0445-46EE-B107-C9B58FB9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C4B458-3D35-4E96-A365-F3BE410D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833775-2178-448C-9C11-05C5E0BA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39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72667-E958-424D-8404-2BF917E7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CE8178-27F9-42D3-AD39-154D2A660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38D9DB-436A-4657-86D0-70FD6CDE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125F4D-7F00-4F7A-936E-5FA49C3E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3D905-9FB5-458C-A73F-FB8AE8D0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18B886-B9B9-4A7A-9970-AFFB54E0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FA810-B30D-46A8-AB97-FB950CB3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CCD7DC-C880-4923-A0E0-219ED36B2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CC9A39-D3A5-4B3B-91B1-52F7F8C6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613F56-2104-4872-8110-60836CF67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06BE30-634B-42D1-A145-9839FB6ED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0592C5-7168-4549-AC4C-353B58C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0FB163-CA2D-44A1-9E2E-1321F18E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FF8170-3308-4058-8ADD-3705EDD4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FFCE3-EB99-4E33-98BE-DED8C437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21FE6A-D6CC-4157-93E2-0AC1E84C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5E0F5B-5893-4EBE-A2B9-5D4288B6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663CAB-C0AE-4FE4-A2B4-ED621268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40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64682A-84A2-4D35-9362-FCFC979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539B90-6AB5-4421-9653-7D1BF143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96760F-7871-459F-B2CE-F2AD013C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FE3E7-D65D-48EF-A732-D4E6A79F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8FF62C-9173-4DF4-8246-A5D57565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DF9E6B-7713-4BBA-8784-EFC6E687D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87EA53-67F9-4FEF-8CA4-2AE795D6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7B4EB-66AD-4C03-8E17-43187893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A8DFAA-3EF6-4AAF-883F-E7C81FFE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2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D04AA-00D4-4023-9B6A-A12A5D5E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FC6581-337F-4138-81E1-5797E05A4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3DB896-83AF-4924-AA6F-627B16C76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87D214-3009-40A4-B527-1F9BEEB4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FF7A9D-1A02-449D-A327-CC901A7B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AE4F46-AC0D-4E83-AF49-7773F3E6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2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6CF8F5-BF7F-49E1-9FF9-217DDE74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06A6FA-561C-484C-8BD7-45D9FC8BF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40D6B5-C8CE-4ABE-9EF5-1E4B1FF5A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EAD1-2AB7-48CA-9DEC-D2AC1A5E4048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51301E-6B47-4112-980B-0B9F770A9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0A6E78-DB24-4A43-ADB3-E22479B4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96D5-7A4D-421E-9819-A564CBAC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55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4.xml"/><Relationship Id="rId21" Type="http://schemas.openxmlformats.org/officeDocument/2006/relationships/image" Target="../media/image811.png"/><Relationship Id="rId42" Type="http://schemas.openxmlformats.org/officeDocument/2006/relationships/customXml" Target="../ink/ink837.xml"/><Relationship Id="rId63" Type="http://schemas.openxmlformats.org/officeDocument/2006/relationships/image" Target="../media/image832.png"/><Relationship Id="rId84" Type="http://schemas.openxmlformats.org/officeDocument/2006/relationships/image" Target="../media/image843.png"/><Relationship Id="rId16" Type="http://schemas.openxmlformats.org/officeDocument/2006/relationships/customXml" Target="../ink/ink824.xml"/><Relationship Id="rId107" Type="http://schemas.openxmlformats.org/officeDocument/2006/relationships/customXml" Target="../ink/ink869.xml"/><Relationship Id="rId11" Type="http://schemas.openxmlformats.org/officeDocument/2006/relationships/image" Target="../media/image806.png"/><Relationship Id="rId32" Type="http://schemas.openxmlformats.org/officeDocument/2006/relationships/customXml" Target="../ink/ink832.xml"/><Relationship Id="rId37" Type="http://schemas.openxmlformats.org/officeDocument/2006/relationships/image" Target="../media/image819.png"/><Relationship Id="rId53" Type="http://schemas.openxmlformats.org/officeDocument/2006/relationships/image" Target="../media/image827.png"/><Relationship Id="rId58" Type="http://schemas.openxmlformats.org/officeDocument/2006/relationships/customXml" Target="../ink/ink845.xml"/><Relationship Id="rId74" Type="http://schemas.openxmlformats.org/officeDocument/2006/relationships/image" Target="../media/image838.png"/><Relationship Id="rId79" Type="http://schemas.openxmlformats.org/officeDocument/2006/relationships/customXml" Target="../ink/ink855.xml"/><Relationship Id="rId102" Type="http://schemas.openxmlformats.org/officeDocument/2006/relationships/image" Target="../media/image852.png"/><Relationship Id="rId123" Type="http://schemas.openxmlformats.org/officeDocument/2006/relationships/customXml" Target="../ink/ink877.xml"/><Relationship Id="rId128" Type="http://schemas.openxmlformats.org/officeDocument/2006/relationships/image" Target="../media/image865.png"/><Relationship Id="rId5" Type="http://schemas.openxmlformats.org/officeDocument/2006/relationships/image" Target="../media/image803.png"/><Relationship Id="rId90" Type="http://schemas.openxmlformats.org/officeDocument/2006/relationships/image" Target="../media/image846.png"/><Relationship Id="rId95" Type="http://schemas.openxmlformats.org/officeDocument/2006/relationships/customXml" Target="../ink/ink863.xml"/><Relationship Id="rId22" Type="http://schemas.openxmlformats.org/officeDocument/2006/relationships/customXml" Target="../ink/ink827.xml"/><Relationship Id="rId27" Type="http://schemas.openxmlformats.org/officeDocument/2006/relationships/image" Target="../media/image814.png"/><Relationship Id="rId43" Type="http://schemas.openxmlformats.org/officeDocument/2006/relationships/image" Target="../media/image822.png"/><Relationship Id="rId48" Type="http://schemas.openxmlformats.org/officeDocument/2006/relationships/customXml" Target="../ink/ink840.xml"/><Relationship Id="rId64" Type="http://schemas.openxmlformats.org/officeDocument/2006/relationships/customXml" Target="../ink/ink848.xml"/><Relationship Id="rId69" Type="http://schemas.openxmlformats.org/officeDocument/2006/relationships/image" Target="../media/image835.png"/><Relationship Id="rId113" Type="http://schemas.openxmlformats.org/officeDocument/2006/relationships/customXml" Target="../ink/ink872.xml"/><Relationship Id="rId118" Type="http://schemas.openxmlformats.org/officeDocument/2006/relationships/image" Target="../media/image860.png"/><Relationship Id="rId134" Type="http://schemas.openxmlformats.org/officeDocument/2006/relationships/image" Target="../media/image837.emf"/><Relationship Id="rId80" Type="http://schemas.openxmlformats.org/officeDocument/2006/relationships/image" Target="../media/image841.png"/><Relationship Id="rId85" Type="http://schemas.openxmlformats.org/officeDocument/2006/relationships/customXml" Target="../ink/ink858.xml"/><Relationship Id="rId12" Type="http://schemas.openxmlformats.org/officeDocument/2006/relationships/customXml" Target="../ink/ink822.xml"/><Relationship Id="rId17" Type="http://schemas.openxmlformats.org/officeDocument/2006/relationships/image" Target="../media/image809.png"/><Relationship Id="rId33" Type="http://schemas.openxmlformats.org/officeDocument/2006/relationships/image" Target="../media/image817.png"/><Relationship Id="rId38" Type="http://schemas.openxmlformats.org/officeDocument/2006/relationships/customXml" Target="../ink/ink835.xml"/><Relationship Id="rId59" Type="http://schemas.openxmlformats.org/officeDocument/2006/relationships/image" Target="../media/image830.png"/><Relationship Id="rId103" Type="http://schemas.openxmlformats.org/officeDocument/2006/relationships/customXml" Target="../ink/ink867.xml"/><Relationship Id="rId108" Type="http://schemas.openxmlformats.org/officeDocument/2006/relationships/image" Target="../media/image855.png"/><Relationship Id="rId124" Type="http://schemas.openxmlformats.org/officeDocument/2006/relationships/image" Target="../media/image863.png"/><Relationship Id="rId129" Type="http://schemas.openxmlformats.org/officeDocument/2006/relationships/customXml" Target="../ink/ink880.xml"/><Relationship Id="rId54" Type="http://schemas.openxmlformats.org/officeDocument/2006/relationships/customXml" Target="../ink/ink843.xml"/><Relationship Id="rId70" Type="http://schemas.openxmlformats.org/officeDocument/2006/relationships/image" Target="../media/image836.png"/><Relationship Id="rId75" Type="http://schemas.openxmlformats.org/officeDocument/2006/relationships/customXml" Target="../ink/ink853.xml"/><Relationship Id="rId91" Type="http://schemas.openxmlformats.org/officeDocument/2006/relationships/customXml" Target="../ink/ink861.xml"/><Relationship Id="rId96" Type="http://schemas.openxmlformats.org/officeDocument/2006/relationships/image" Target="../media/image84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19.xml"/><Relationship Id="rId23" Type="http://schemas.openxmlformats.org/officeDocument/2006/relationships/image" Target="../media/image812.png"/><Relationship Id="rId28" Type="http://schemas.openxmlformats.org/officeDocument/2006/relationships/customXml" Target="../ink/ink830.xml"/><Relationship Id="rId49" Type="http://schemas.openxmlformats.org/officeDocument/2006/relationships/image" Target="../media/image825.png"/><Relationship Id="rId114" Type="http://schemas.openxmlformats.org/officeDocument/2006/relationships/image" Target="../media/image858.png"/><Relationship Id="rId119" Type="http://schemas.openxmlformats.org/officeDocument/2006/relationships/customXml" Target="../ink/ink875.xml"/><Relationship Id="rId44" Type="http://schemas.openxmlformats.org/officeDocument/2006/relationships/customXml" Target="../ink/ink838.xml"/><Relationship Id="rId60" Type="http://schemas.openxmlformats.org/officeDocument/2006/relationships/customXml" Target="../ink/ink846.xml"/><Relationship Id="rId65" Type="http://schemas.openxmlformats.org/officeDocument/2006/relationships/image" Target="../media/image833.png"/><Relationship Id="rId81" Type="http://schemas.openxmlformats.org/officeDocument/2006/relationships/customXml" Target="../ink/ink856.xml"/><Relationship Id="rId86" Type="http://schemas.openxmlformats.org/officeDocument/2006/relationships/image" Target="../media/image844.png"/><Relationship Id="rId130" Type="http://schemas.openxmlformats.org/officeDocument/2006/relationships/image" Target="../media/image866.png"/><Relationship Id="rId13" Type="http://schemas.openxmlformats.org/officeDocument/2006/relationships/image" Target="../media/image807.png"/><Relationship Id="rId18" Type="http://schemas.openxmlformats.org/officeDocument/2006/relationships/customXml" Target="../ink/ink825.xml"/><Relationship Id="rId39" Type="http://schemas.openxmlformats.org/officeDocument/2006/relationships/image" Target="../media/image820.png"/><Relationship Id="rId109" Type="http://schemas.openxmlformats.org/officeDocument/2006/relationships/customXml" Target="../ink/ink870.xml"/><Relationship Id="rId34" Type="http://schemas.openxmlformats.org/officeDocument/2006/relationships/customXml" Target="../ink/ink833.xml"/><Relationship Id="rId50" Type="http://schemas.openxmlformats.org/officeDocument/2006/relationships/customXml" Target="../ink/ink841.xml"/><Relationship Id="rId55" Type="http://schemas.openxmlformats.org/officeDocument/2006/relationships/image" Target="../media/image828.png"/><Relationship Id="rId76" Type="http://schemas.openxmlformats.org/officeDocument/2006/relationships/image" Target="../media/image839.png"/><Relationship Id="rId97" Type="http://schemas.openxmlformats.org/officeDocument/2006/relationships/customXml" Target="../ink/ink864.xml"/><Relationship Id="rId104" Type="http://schemas.openxmlformats.org/officeDocument/2006/relationships/image" Target="../media/image853.png"/><Relationship Id="rId120" Type="http://schemas.openxmlformats.org/officeDocument/2006/relationships/image" Target="../media/image861.png"/><Relationship Id="rId125" Type="http://schemas.openxmlformats.org/officeDocument/2006/relationships/customXml" Target="../ink/ink878.xml"/><Relationship Id="rId7" Type="http://schemas.openxmlformats.org/officeDocument/2006/relationships/image" Target="../media/image804.png"/><Relationship Id="rId71" Type="http://schemas.openxmlformats.org/officeDocument/2006/relationships/customXml" Target="../ink/ink851.xml"/><Relationship Id="rId92" Type="http://schemas.openxmlformats.org/officeDocument/2006/relationships/image" Target="../media/image847.png"/><Relationship Id="rId2" Type="http://schemas.openxmlformats.org/officeDocument/2006/relationships/customXml" Target="../ink/ink817.xml"/><Relationship Id="rId29" Type="http://schemas.openxmlformats.org/officeDocument/2006/relationships/image" Target="../media/image815.png"/><Relationship Id="rId24" Type="http://schemas.openxmlformats.org/officeDocument/2006/relationships/customXml" Target="../ink/ink828.xml"/><Relationship Id="rId40" Type="http://schemas.openxmlformats.org/officeDocument/2006/relationships/customXml" Target="../ink/ink836.xml"/><Relationship Id="rId45" Type="http://schemas.openxmlformats.org/officeDocument/2006/relationships/image" Target="../media/image823.png"/><Relationship Id="rId66" Type="http://schemas.openxmlformats.org/officeDocument/2006/relationships/customXml" Target="../ink/ink849.xml"/><Relationship Id="rId87" Type="http://schemas.openxmlformats.org/officeDocument/2006/relationships/customXml" Target="../ink/ink859.xml"/><Relationship Id="rId110" Type="http://schemas.openxmlformats.org/officeDocument/2006/relationships/image" Target="../media/image856.png"/><Relationship Id="rId115" Type="http://schemas.openxmlformats.org/officeDocument/2006/relationships/customXml" Target="../ink/ink873.xml"/><Relationship Id="rId131" Type="http://schemas.openxmlformats.org/officeDocument/2006/relationships/customXml" Target="../ink/ink881.xml"/><Relationship Id="rId61" Type="http://schemas.openxmlformats.org/officeDocument/2006/relationships/image" Target="../media/image831.png"/><Relationship Id="rId82" Type="http://schemas.openxmlformats.org/officeDocument/2006/relationships/image" Target="../media/image842.png"/><Relationship Id="rId19" Type="http://schemas.openxmlformats.org/officeDocument/2006/relationships/image" Target="../media/image810.png"/><Relationship Id="rId14" Type="http://schemas.openxmlformats.org/officeDocument/2006/relationships/customXml" Target="../ink/ink823.xml"/><Relationship Id="rId30" Type="http://schemas.openxmlformats.org/officeDocument/2006/relationships/customXml" Target="../ink/ink831.xml"/><Relationship Id="rId35" Type="http://schemas.openxmlformats.org/officeDocument/2006/relationships/image" Target="../media/image818.png"/><Relationship Id="rId56" Type="http://schemas.openxmlformats.org/officeDocument/2006/relationships/customXml" Target="../ink/ink844.xml"/><Relationship Id="rId77" Type="http://schemas.openxmlformats.org/officeDocument/2006/relationships/customXml" Target="../ink/ink854.xml"/><Relationship Id="rId100" Type="http://schemas.openxmlformats.org/officeDocument/2006/relationships/image" Target="../media/image851.png"/><Relationship Id="rId105" Type="http://schemas.openxmlformats.org/officeDocument/2006/relationships/customXml" Target="../ink/ink868.xml"/><Relationship Id="rId126" Type="http://schemas.openxmlformats.org/officeDocument/2006/relationships/image" Target="../media/image864.png"/><Relationship Id="rId8" Type="http://schemas.openxmlformats.org/officeDocument/2006/relationships/customXml" Target="../ink/ink820.xml"/><Relationship Id="rId51" Type="http://schemas.openxmlformats.org/officeDocument/2006/relationships/image" Target="../media/image826.png"/><Relationship Id="rId72" Type="http://schemas.openxmlformats.org/officeDocument/2006/relationships/image" Target="../media/image837.png"/><Relationship Id="rId93" Type="http://schemas.openxmlformats.org/officeDocument/2006/relationships/customXml" Target="../ink/ink862.xml"/><Relationship Id="rId98" Type="http://schemas.openxmlformats.org/officeDocument/2006/relationships/image" Target="../media/image850.png"/><Relationship Id="rId121" Type="http://schemas.openxmlformats.org/officeDocument/2006/relationships/customXml" Target="../ink/ink876.xml"/><Relationship Id="rId3" Type="http://schemas.openxmlformats.org/officeDocument/2006/relationships/image" Target="../media/image802.png"/><Relationship Id="rId25" Type="http://schemas.openxmlformats.org/officeDocument/2006/relationships/image" Target="../media/image813.png"/><Relationship Id="rId46" Type="http://schemas.openxmlformats.org/officeDocument/2006/relationships/customXml" Target="../ink/ink839.xml"/><Relationship Id="rId67" Type="http://schemas.openxmlformats.org/officeDocument/2006/relationships/image" Target="../media/image834.png"/><Relationship Id="rId116" Type="http://schemas.openxmlformats.org/officeDocument/2006/relationships/image" Target="../media/image859.png"/><Relationship Id="rId20" Type="http://schemas.openxmlformats.org/officeDocument/2006/relationships/customXml" Target="../ink/ink826.xml"/><Relationship Id="rId41" Type="http://schemas.openxmlformats.org/officeDocument/2006/relationships/image" Target="../media/image821.png"/><Relationship Id="rId62" Type="http://schemas.openxmlformats.org/officeDocument/2006/relationships/customXml" Target="../ink/ink847.xml"/><Relationship Id="rId83" Type="http://schemas.openxmlformats.org/officeDocument/2006/relationships/customXml" Target="../ink/ink857.xml"/><Relationship Id="rId88" Type="http://schemas.openxmlformats.org/officeDocument/2006/relationships/image" Target="../media/image845.png"/><Relationship Id="rId111" Type="http://schemas.openxmlformats.org/officeDocument/2006/relationships/customXml" Target="../ink/ink871.xml"/><Relationship Id="rId132" Type="http://schemas.openxmlformats.org/officeDocument/2006/relationships/image" Target="../media/image867.png"/><Relationship Id="rId15" Type="http://schemas.openxmlformats.org/officeDocument/2006/relationships/image" Target="../media/image808.png"/><Relationship Id="rId36" Type="http://schemas.openxmlformats.org/officeDocument/2006/relationships/customXml" Target="../ink/ink834.xml"/><Relationship Id="rId57" Type="http://schemas.openxmlformats.org/officeDocument/2006/relationships/image" Target="../media/image829.png"/><Relationship Id="rId106" Type="http://schemas.openxmlformats.org/officeDocument/2006/relationships/image" Target="../media/image854.png"/><Relationship Id="rId127" Type="http://schemas.openxmlformats.org/officeDocument/2006/relationships/customXml" Target="../ink/ink879.xml"/><Relationship Id="rId10" Type="http://schemas.openxmlformats.org/officeDocument/2006/relationships/customXml" Target="../ink/ink821.xml"/><Relationship Id="rId31" Type="http://schemas.openxmlformats.org/officeDocument/2006/relationships/image" Target="../media/image816.png"/><Relationship Id="rId52" Type="http://schemas.openxmlformats.org/officeDocument/2006/relationships/customXml" Target="../ink/ink842.xml"/><Relationship Id="rId73" Type="http://schemas.openxmlformats.org/officeDocument/2006/relationships/customXml" Target="../ink/ink852.xml"/><Relationship Id="rId78" Type="http://schemas.openxmlformats.org/officeDocument/2006/relationships/image" Target="../media/image840.png"/><Relationship Id="rId94" Type="http://schemas.openxmlformats.org/officeDocument/2006/relationships/image" Target="../media/image848.png"/><Relationship Id="rId99" Type="http://schemas.openxmlformats.org/officeDocument/2006/relationships/customXml" Target="../ink/ink865.xml"/><Relationship Id="rId101" Type="http://schemas.openxmlformats.org/officeDocument/2006/relationships/customXml" Target="../ink/ink866.xml"/><Relationship Id="rId122" Type="http://schemas.openxmlformats.org/officeDocument/2006/relationships/image" Target="../media/image862.png"/><Relationship Id="rId4" Type="http://schemas.openxmlformats.org/officeDocument/2006/relationships/customXml" Target="../ink/ink818.xml"/><Relationship Id="rId9" Type="http://schemas.openxmlformats.org/officeDocument/2006/relationships/image" Target="../media/image805.png"/><Relationship Id="rId26" Type="http://schemas.openxmlformats.org/officeDocument/2006/relationships/customXml" Target="../ink/ink829.xml"/><Relationship Id="rId47" Type="http://schemas.openxmlformats.org/officeDocument/2006/relationships/image" Target="../media/image824.png"/><Relationship Id="rId68" Type="http://schemas.openxmlformats.org/officeDocument/2006/relationships/customXml" Target="../ink/ink850.xml"/><Relationship Id="rId89" Type="http://schemas.openxmlformats.org/officeDocument/2006/relationships/customXml" Target="../ink/ink860.xml"/><Relationship Id="rId112" Type="http://schemas.openxmlformats.org/officeDocument/2006/relationships/image" Target="../media/image857.png"/><Relationship Id="rId133" Type="http://schemas.openxmlformats.org/officeDocument/2006/relationships/customXml" Target="../ink/ink88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3.png"/><Relationship Id="rId21" Type="http://schemas.openxmlformats.org/officeDocument/2006/relationships/image" Target="../media/image877.png"/><Relationship Id="rId63" Type="http://schemas.openxmlformats.org/officeDocument/2006/relationships/image" Target="../media/image896.png"/><Relationship Id="rId159" Type="http://schemas.openxmlformats.org/officeDocument/2006/relationships/image" Target="../media/image944.png"/><Relationship Id="rId170" Type="http://schemas.openxmlformats.org/officeDocument/2006/relationships/image" Target="../media/image950.png"/><Relationship Id="rId226" Type="http://schemas.openxmlformats.org/officeDocument/2006/relationships/customXml" Target="../ink/ink995.xml"/><Relationship Id="rId268" Type="http://schemas.openxmlformats.org/officeDocument/2006/relationships/customXml" Target="../ink/ink1017.xml"/><Relationship Id="rId32" Type="http://schemas.openxmlformats.org/officeDocument/2006/relationships/customXml" Target="../ink/ink898.xml"/><Relationship Id="rId74" Type="http://schemas.openxmlformats.org/officeDocument/2006/relationships/customXml" Target="../ink/ink919.xml"/><Relationship Id="rId128" Type="http://schemas.openxmlformats.org/officeDocument/2006/relationships/customXml" Target="../ink/ink946.xml"/><Relationship Id="rId5" Type="http://schemas.openxmlformats.org/officeDocument/2006/relationships/image" Target="../media/image869.png"/><Relationship Id="rId181" Type="http://schemas.openxmlformats.org/officeDocument/2006/relationships/customXml" Target="../ink/ink972.xml"/><Relationship Id="rId237" Type="http://schemas.openxmlformats.org/officeDocument/2006/relationships/image" Target="../media/image982.png"/><Relationship Id="rId279" Type="http://schemas.openxmlformats.org/officeDocument/2006/relationships/image" Target="../media/image1003.png"/><Relationship Id="rId43" Type="http://schemas.openxmlformats.org/officeDocument/2006/relationships/image" Target="../media/image887.png"/><Relationship Id="rId139" Type="http://schemas.openxmlformats.org/officeDocument/2006/relationships/image" Target="../media/image934.png"/><Relationship Id="rId290" Type="http://schemas.openxmlformats.org/officeDocument/2006/relationships/customXml" Target="../ink/ink1028.xml"/><Relationship Id="rId85" Type="http://schemas.openxmlformats.org/officeDocument/2006/relationships/image" Target="../media/image907.png"/><Relationship Id="rId150" Type="http://schemas.openxmlformats.org/officeDocument/2006/relationships/customXml" Target="../ink/ink957.xml"/><Relationship Id="rId192" Type="http://schemas.openxmlformats.org/officeDocument/2006/relationships/image" Target="../media/image961.png"/><Relationship Id="rId206" Type="http://schemas.openxmlformats.org/officeDocument/2006/relationships/image" Target="../media/image968.png"/><Relationship Id="rId248" Type="http://schemas.openxmlformats.org/officeDocument/2006/relationships/customXml" Target="../ink/ink1007.xml"/><Relationship Id="rId12" Type="http://schemas.openxmlformats.org/officeDocument/2006/relationships/customXml" Target="../ink/ink888.xml"/><Relationship Id="rId108" Type="http://schemas.openxmlformats.org/officeDocument/2006/relationships/customXml" Target="../ink/ink936.xml"/><Relationship Id="rId54" Type="http://schemas.openxmlformats.org/officeDocument/2006/relationships/customXml" Target="../ink/ink909.xml"/><Relationship Id="rId75" Type="http://schemas.openxmlformats.org/officeDocument/2006/relationships/image" Target="../media/image902.png"/><Relationship Id="rId96" Type="http://schemas.openxmlformats.org/officeDocument/2006/relationships/customXml" Target="../ink/ink930.xml"/><Relationship Id="rId140" Type="http://schemas.openxmlformats.org/officeDocument/2006/relationships/customXml" Target="../ink/ink952.xml"/><Relationship Id="rId161" Type="http://schemas.openxmlformats.org/officeDocument/2006/relationships/image" Target="../media/image945.png"/><Relationship Id="rId182" Type="http://schemas.openxmlformats.org/officeDocument/2006/relationships/image" Target="../media/image956.png"/><Relationship Id="rId217" Type="http://schemas.openxmlformats.org/officeDocument/2006/relationships/customXml" Target="../ink/ink990.xml"/><Relationship Id="rId6" Type="http://schemas.openxmlformats.org/officeDocument/2006/relationships/customXml" Target="../ink/ink885.xml"/><Relationship Id="rId238" Type="http://schemas.openxmlformats.org/officeDocument/2006/relationships/customXml" Target="../ink/ink1002.xml"/><Relationship Id="rId259" Type="http://schemas.openxmlformats.org/officeDocument/2006/relationships/image" Target="../media/image993.png"/><Relationship Id="rId23" Type="http://schemas.openxmlformats.org/officeDocument/2006/relationships/image" Target="../media/image878.png"/><Relationship Id="rId119" Type="http://schemas.openxmlformats.org/officeDocument/2006/relationships/image" Target="../media/image924.png"/><Relationship Id="rId270" Type="http://schemas.openxmlformats.org/officeDocument/2006/relationships/customXml" Target="../ink/ink1018.xml"/><Relationship Id="rId291" Type="http://schemas.openxmlformats.org/officeDocument/2006/relationships/image" Target="../media/image1009.png"/><Relationship Id="rId44" Type="http://schemas.openxmlformats.org/officeDocument/2006/relationships/customXml" Target="../ink/ink904.xml"/><Relationship Id="rId65" Type="http://schemas.openxmlformats.org/officeDocument/2006/relationships/image" Target="../media/image897.png"/><Relationship Id="rId86" Type="http://schemas.openxmlformats.org/officeDocument/2006/relationships/customXml" Target="../ink/ink925.xml"/><Relationship Id="rId130" Type="http://schemas.openxmlformats.org/officeDocument/2006/relationships/customXml" Target="../ink/ink947.xml"/><Relationship Id="rId151" Type="http://schemas.openxmlformats.org/officeDocument/2006/relationships/image" Target="../media/image940.png"/><Relationship Id="rId172" Type="http://schemas.openxmlformats.org/officeDocument/2006/relationships/image" Target="../media/image951.png"/><Relationship Id="rId193" Type="http://schemas.openxmlformats.org/officeDocument/2006/relationships/customXml" Target="../ink/ink978.xml"/><Relationship Id="rId207" Type="http://schemas.openxmlformats.org/officeDocument/2006/relationships/customXml" Target="../ink/ink985.xml"/><Relationship Id="rId228" Type="http://schemas.openxmlformats.org/officeDocument/2006/relationships/customXml" Target="../ink/ink996.xml"/><Relationship Id="rId249" Type="http://schemas.openxmlformats.org/officeDocument/2006/relationships/image" Target="../media/image988.png"/><Relationship Id="rId13" Type="http://schemas.openxmlformats.org/officeDocument/2006/relationships/image" Target="../media/image873.png"/><Relationship Id="rId109" Type="http://schemas.openxmlformats.org/officeDocument/2006/relationships/image" Target="../media/image919.png"/><Relationship Id="rId260" Type="http://schemas.openxmlformats.org/officeDocument/2006/relationships/customXml" Target="../ink/ink1013.xml"/><Relationship Id="rId281" Type="http://schemas.openxmlformats.org/officeDocument/2006/relationships/image" Target="../media/image1004.png"/><Relationship Id="rId34" Type="http://schemas.openxmlformats.org/officeDocument/2006/relationships/customXml" Target="../ink/ink899.xml"/><Relationship Id="rId55" Type="http://schemas.openxmlformats.org/officeDocument/2006/relationships/image" Target="../media/image892.png"/><Relationship Id="rId76" Type="http://schemas.openxmlformats.org/officeDocument/2006/relationships/customXml" Target="../ink/ink920.xml"/><Relationship Id="rId97" Type="http://schemas.openxmlformats.org/officeDocument/2006/relationships/image" Target="../media/image913.png"/><Relationship Id="rId120" Type="http://schemas.openxmlformats.org/officeDocument/2006/relationships/customXml" Target="../ink/ink942.xml"/><Relationship Id="rId141" Type="http://schemas.openxmlformats.org/officeDocument/2006/relationships/image" Target="../media/image935.png"/><Relationship Id="rId7" Type="http://schemas.openxmlformats.org/officeDocument/2006/relationships/image" Target="../media/image870.png"/><Relationship Id="rId162" Type="http://schemas.openxmlformats.org/officeDocument/2006/relationships/customXml" Target="../ink/ink963.xml"/><Relationship Id="rId183" Type="http://schemas.openxmlformats.org/officeDocument/2006/relationships/customXml" Target="../ink/ink973.xml"/><Relationship Id="rId218" Type="http://schemas.openxmlformats.org/officeDocument/2006/relationships/image" Target="../media/image974.png"/><Relationship Id="rId239" Type="http://schemas.openxmlformats.org/officeDocument/2006/relationships/image" Target="../media/image983.png"/><Relationship Id="rId250" Type="http://schemas.openxmlformats.org/officeDocument/2006/relationships/customXml" Target="../ink/ink1008.xml"/><Relationship Id="rId271" Type="http://schemas.openxmlformats.org/officeDocument/2006/relationships/image" Target="../media/image999.png"/><Relationship Id="rId292" Type="http://schemas.openxmlformats.org/officeDocument/2006/relationships/customXml" Target="../ink/ink1029.xml"/><Relationship Id="rId24" Type="http://schemas.openxmlformats.org/officeDocument/2006/relationships/customXml" Target="../ink/ink894.xml"/><Relationship Id="rId45" Type="http://schemas.openxmlformats.org/officeDocument/2006/relationships/image" Target="../media/image888.png"/><Relationship Id="rId66" Type="http://schemas.openxmlformats.org/officeDocument/2006/relationships/customXml" Target="../ink/ink915.xml"/><Relationship Id="rId87" Type="http://schemas.openxmlformats.org/officeDocument/2006/relationships/image" Target="../media/image908.png"/><Relationship Id="rId110" Type="http://schemas.openxmlformats.org/officeDocument/2006/relationships/customXml" Target="../ink/ink937.xml"/><Relationship Id="rId131" Type="http://schemas.openxmlformats.org/officeDocument/2006/relationships/image" Target="../media/image930.png"/><Relationship Id="rId152" Type="http://schemas.openxmlformats.org/officeDocument/2006/relationships/customXml" Target="../ink/ink958.xml"/><Relationship Id="rId173" Type="http://schemas.openxmlformats.org/officeDocument/2006/relationships/customXml" Target="../ink/ink968.xml"/><Relationship Id="rId194" Type="http://schemas.openxmlformats.org/officeDocument/2006/relationships/image" Target="../media/image962.png"/><Relationship Id="rId208" Type="http://schemas.openxmlformats.org/officeDocument/2006/relationships/image" Target="../media/image969.png"/><Relationship Id="rId229" Type="http://schemas.openxmlformats.org/officeDocument/2006/relationships/customXml" Target="../ink/ink997.xml"/><Relationship Id="rId240" Type="http://schemas.openxmlformats.org/officeDocument/2006/relationships/customXml" Target="../ink/ink1003.xml"/><Relationship Id="rId261" Type="http://schemas.openxmlformats.org/officeDocument/2006/relationships/image" Target="../media/image994.png"/><Relationship Id="rId14" Type="http://schemas.openxmlformats.org/officeDocument/2006/relationships/customXml" Target="../ink/ink889.xml"/><Relationship Id="rId35" Type="http://schemas.openxmlformats.org/officeDocument/2006/relationships/image" Target="../media/image763.png"/><Relationship Id="rId56" Type="http://schemas.openxmlformats.org/officeDocument/2006/relationships/customXml" Target="../ink/ink910.xml"/><Relationship Id="rId77" Type="http://schemas.openxmlformats.org/officeDocument/2006/relationships/image" Target="../media/image903.png"/><Relationship Id="rId100" Type="http://schemas.openxmlformats.org/officeDocument/2006/relationships/customXml" Target="../ink/ink932.xml"/><Relationship Id="rId282" Type="http://schemas.openxmlformats.org/officeDocument/2006/relationships/customXml" Target="../ink/ink1024.xml"/><Relationship Id="rId8" Type="http://schemas.openxmlformats.org/officeDocument/2006/relationships/customXml" Target="../ink/ink886.xml"/><Relationship Id="rId98" Type="http://schemas.openxmlformats.org/officeDocument/2006/relationships/customXml" Target="../ink/ink931.xml"/><Relationship Id="rId121" Type="http://schemas.openxmlformats.org/officeDocument/2006/relationships/image" Target="../media/image925.png"/><Relationship Id="rId142" Type="http://schemas.openxmlformats.org/officeDocument/2006/relationships/customXml" Target="../ink/ink953.xml"/><Relationship Id="rId163" Type="http://schemas.openxmlformats.org/officeDocument/2006/relationships/image" Target="../media/image946.png"/><Relationship Id="rId184" Type="http://schemas.openxmlformats.org/officeDocument/2006/relationships/image" Target="../media/image957.png"/><Relationship Id="rId219" Type="http://schemas.openxmlformats.org/officeDocument/2006/relationships/customXml" Target="../ink/ink991.xml"/><Relationship Id="rId230" Type="http://schemas.openxmlformats.org/officeDocument/2006/relationships/customXml" Target="../ink/ink998.xml"/><Relationship Id="rId251" Type="http://schemas.openxmlformats.org/officeDocument/2006/relationships/image" Target="../media/image989.png"/><Relationship Id="rId25" Type="http://schemas.openxmlformats.org/officeDocument/2006/relationships/image" Target="../media/image879.png"/><Relationship Id="rId46" Type="http://schemas.openxmlformats.org/officeDocument/2006/relationships/customXml" Target="../ink/ink905.xml"/><Relationship Id="rId67" Type="http://schemas.openxmlformats.org/officeDocument/2006/relationships/image" Target="../media/image898.png"/><Relationship Id="rId272" Type="http://schemas.openxmlformats.org/officeDocument/2006/relationships/customXml" Target="../ink/ink1019.xml"/><Relationship Id="rId293" Type="http://schemas.openxmlformats.org/officeDocument/2006/relationships/image" Target="../media/image1010.png"/><Relationship Id="rId88" Type="http://schemas.openxmlformats.org/officeDocument/2006/relationships/customXml" Target="../ink/ink926.xml"/><Relationship Id="rId111" Type="http://schemas.openxmlformats.org/officeDocument/2006/relationships/image" Target="../media/image920.png"/><Relationship Id="rId132" Type="http://schemas.openxmlformats.org/officeDocument/2006/relationships/customXml" Target="../ink/ink948.xml"/><Relationship Id="rId153" Type="http://schemas.openxmlformats.org/officeDocument/2006/relationships/image" Target="../media/image941.png"/><Relationship Id="rId174" Type="http://schemas.openxmlformats.org/officeDocument/2006/relationships/image" Target="../media/image952.png"/><Relationship Id="rId195" Type="http://schemas.openxmlformats.org/officeDocument/2006/relationships/customXml" Target="../ink/ink979.xml"/><Relationship Id="rId209" Type="http://schemas.openxmlformats.org/officeDocument/2006/relationships/customXml" Target="../ink/ink986.xml"/><Relationship Id="rId220" Type="http://schemas.openxmlformats.org/officeDocument/2006/relationships/image" Target="../media/image975.png"/><Relationship Id="rId241" Type="http://schemas.openxmlformats.org/officeDocument/2006/relationships/image" Target="../media/image984.png"/><Relationship Id="rId15" Type="http://schemas.openxmlformats.org/officeDocument/2006/relationships/image" Target="../media/image874.png"/><Relationship Id="rId36" Type="http://schemas.openxmlformats.org/officeDocument/2006/relationships/customXml" Target="../ink/ink900.xml"/><Relationship Id="rId57" Type="http://schemas.openxmlformats.org/officeDocument/2006/relationships/image" Target="../media/image893.png"/><Relationship Id="rId262" Type="http://schemas.openxmlformats.org/officeDocument/2006/relationships/customXml" Target="../ink/ink1014.xml"/><Relationship Id="rId283" Type="http://schemas.openxmlformats.org/officeDocument/2006/relationships/image" Target="../media/image1005.png"/><Relationship Id="rId78" Type="http://schemas.openxmlformats.org/officeDocument/2006/relationships/customXml" Target="../ink/ink921.xml"/><Relationship Id="rId99" Type="http://schemas.openxmlformats.org/officeDocument/2006/relationships/image" Target="../media/image914.png"/><Relationship Id="rId101" Type="http://schemas.openxmlformats.org/officeDocument/2006/relationships/image" Target="../media/image915.png"/><Relationship Id="rId122" Type="http://schemas.openxmlformats.org/officeDocument/2006/relationships/customXml" Target="../ink/ink943.xml"/><Relationship Id="rId143" Type="http://schemas.openxmlformats.org/officeDocument/2006/relationships/image" Target="../media/image936.png"/><Relationship Id="rId164" Type="http://schemas.openxmlformats.org/officeDocument/2006/relationships/customXml" Target="../ink/ink964.xml"/><Relationship Id="rId185" Type="http://schemas.openxmlformats.org/officeDocument/2006/relationships/customXml" Target="../ink/ink974.xml"/><Relationship Id="rId9" Type="http://schemas.openxmlformats.org/officeDocument/2006/relationships/image" Target="../media/image871.png"/><Relationship Id="rId210" Type="http://schemas.openxmlformats.org/officeDocument/2006/relationships/image" Target="../media/image970.png"/><Relationship Id="rId26" Type="http://schemas.openxmlformats.org/officeDocument/2006/relationships/customXml" Target="../ink/ink895.xml"/><Relationship Id="rId231" Type="http://schemas.openxmlformats.org/officeDocument/2006/relationships/image" Target="../media/image979.png"/><Relationship Id="rId252" Type="http://schemas.openxmlformats.org/officeDocument/2006/relationships/customXml" Target="../ink/ink1009.xml"/><Relationship Id="rId273" Type="http://schemas.openxmlformats.org/officeDocument/2006/relationships/image" Target="../media/image1000.png"/><Relationship Id="rId294" Type="http://schemas.openxmlformats.org/officeDocument/2006/relationships/customXml" Target="../ink/ink1030.xml"/><Relationship Id="rId47" Type="http://schemas.openxmlformats.org/officeDocument/2006/relationships/image" Target="../media/image889.png"/><Relationship Id="rId68" Type="http://schemas.openxmlformats.org/officeDocument/2006/relationships/customXml" Target="../ink/ink916.xml"/><Relationship Id="rId89" Type="http://schemas.openxmlformats.org/officeDocument/2006/relationships/image" Target="../media/image909.png"/><Relationship Id="rId112" Type="http://schemas.openxmlformats.org/officeDocument/2006/relationships/customXml" Target="../ink/ink938.xml"/><Relationship Id="rId133" Type="http://schemas.openxmlformats.org/officeDocument/2006/relationships/image" Target="../media/image931.png"/><Relationship Id="rId154" Type="http://schemas.openxmlformats.org/officeDocument/2006/relationships/customXml" Target="../ink/ink959.xml"/><Relationship Id="rId175" Type="http://schemas.openxmlformats.org/officeDocument/2006/relationships/customXml" Target="../ink/ink969.xml"/><Relationship Id="rId196" Type="http://schemas.openxmlformats.org/officeDocument/2006/relationships/image" Target="../media/image963.png"/><Relationship Id="rId200" Type="http://schemas.openxmlformats.org/officeDocument/2006/relationships/image" Target="../media/image965.png"/><Relationship Id="rId16" Type="http://schemas.openxmlformats.org/officeDocument/2006/relationships/customXml" Target="../ink/ink890.xml"/><Relationship Id="rId221" Type="http://schemas.openxmlformats.org/officeDocument/2006/relationships/customXml" Target="../ink/ink992.xml"/><Relationship Id="rId242" Type="http://schemas.openxmlformats.org/officeDocument/2006/relationships/customXml" Target="../ink/ink1004.xml"/><Relationship Id="rId263" Type="http://schemas.openxmlformats.org/officeDocument/2006/relationships/image" Target="../media/image995.png"/><Relationship Id="rId284" Type="http://schemas.openxmlformats.org/officeDocument/2006/relationships/customXml" Target="../ink/ink1025.xml"/><Relationship Id="rId37" Type="http://schemas.openxmlformats.org/officeDocument/2006/relationships/image" Target="../media/image884.png"/><Relationship Id="rId58" Type="http://schemas.openxmlformats.org/officeDocument/2006/relationships/customXml" Target="../ink/ink911.xml"/><Relationship Id="rId79" Type="http://schemas.openxmlformats.org/officeDocument/2006/relationships/image" Target="../media/image904.png"/><Relationship Id="rId102" Type="http://schemas.openxmlformats.org/officeDocument/2006/relationships/customXml" Target="../ink/ink933.xml"/><Relationship Id="rId123" Type="http://schemas.openxmlformats.org/officeDocument/2006/relationships/image" Target="../media/image926.png"/><Relationship Id="rId144" Type="http://schemas.openxmlformats.org/officeDocument/2006/relationships/customXml" Target="../ink/ink954.xml"/><Relationship Id="rId90" Type="http://schemas.openxmlformats.org/officeDocument/2006/relationships/customXml" Target="../ink/ink927.xml"/><Relationship Id="rId165" Type="http://schemas.openxmlformats.org/officeDocument/2006/relationships/image" Target="../media/image947.png"/><Relationship Id="rId186" Type="http://schemas.openxmlformats.org/officeDocument/2006/relationships/image" Target="../media/image958.png"/><Relationship Id="rId211" Type="http://schemas.openxmlformats.org/officeDocument/2006/relationships/customXml" Target="../ink/ink987.xml"/><Relationship Id="rId232" Type="http://schemas.openxmlformats.org/officeDocument/2006/relationships/customXml" Target="../ink/ink999.xml"/><Relationship Id="rId253" Type="http://schemas.openxmlformats.org/officeDocument/2006/relationships/image" Target="../media/image990.png"/><Relationship Id="rId274" Type="http://schemas.openxmlformats.org/officeDocument/2006/relationships/customXml" Target="../ink/ink1020.xml"/><Relationship Id="rId295" Type="http://schemas.openxmlformats.org/officeDocument/2006/relationships/image" Target="../media/image1011.png"/><Relationship Id="rId27" Type="http://schemas.openxmlformats.org/officeDocument/2006/relationships/image" Target="../media/image880.png"/><Relationship Id="rId48" Type="http://schemas.openxmlformats.org/officeDocument/2006/relationships/customXml" Target="../ink/ink906.xml"/><Relationship Id="rId69" Type="http://schemas.openxmlformats.org/officeDocument/2006/relationships/image" Target="../media/image899.png"/><Relationship Id="rId113" Type="http://schemas.openxmlformats.org/officeDocument/2006/relationships/image" Target="../media/image921.png"/><Relationship Id="rId134" Type="http://schemas.openxmlformats.org/officeDocument/2006/relationships/customXml" Target="../ink/ink949.xml"/><Relationship Id="rId80" Type="http://schemas.openxmlformats.org/officeDocument/2006/relationships/customXml" Target="../ink/ink922.xml"/><Relationship Id="rId155" Type="http://schemas.openxmlformats.org/officeDocument/2006/relationships/image" Target="../media/image942.png"/><Relationship Id="rId176" Type="http://schemas.openxmlformats.org/officeDocument/2006/relationships/image" Target="../media/image953.png"/><Relationship Id="rId197" Type="http://schemas.openxmlformats.org/officeDocument/2006/relationships/customXml" Target="../ink/ink980.xml"/><Relationship Id="rId201" Type="http://schemas.openxmlformats.org/officeDocument/2006/relationships/customXml" Target="../ink/ink982.xml"/><Relationship Id="rId222" Type="http://schemas.openxmlformats.org/officeDocument/2006/relationships/image" Target="../media/image976.png"/><Relationship Id="rId243" Type="http://schemas.openxmlformats.org/officeDocument/2006/relationships/image" Target="../media/image985.png"/><Relationship Id="rId264" Type="http://schemas.openxmlformats.org/officeDocument/2006/relationships/customXml" Target="../ink/ink1015.xml"/><Relationship Id="rId285" Type="http://schemas.openxmlformats.org/officeDocument/2006/relationships/image" Target="../media/image1006.png"/><Relationship Id="rId17" Type="http://schemas.openxmlformats.org/officeDocument/2006/relationships/image" Target="../media/image875.png"/><Relationship Id="rId38" Type="http://schemas.openxmlformats.org/officeDocument/2006/relationships/customXml" Target="../ink/ink901.xml"/><Relationship Id="rId59" Type="http://schemas.openxmlformats.org/officeDocument/2006/relationships/image" Target="../media/image894.png"/><Relationship Id="rId103" Type="http://schemas.openxmlformats.org/officeDocument/2006/relationships/image" Target="../media/image916.png"/><Relationship Id="rId124" Type="http://schemas.openxmlformats.org/officeDocument/2006/relationships/customXml" Target="../ink/ink944.xml"/><Relationship Id="rId70" Type="http://schemas.openxmlformats.org/officeDocument/2006/relationships/customXml" Target="../ink/ink917.xml"/><Relationship Id="rId91" Type="http://schemas.openxmlformats.org/officeDocument/2006/relationships/image" Target="../media/image910.png"/><Relationship Id="rId145" Type="http://schemas.openxmlformats.org/officeDocument/2006/relationships/image" Target="../media/image937.png"/><Relationship Id="rId166" Type="http://schemas.openxmlformats.org/officeDocument/2006/relationships/customXml" Target="../ink/ink965.xml"/><Relationship Id="rId187" Type="http://schemas.openxmlformats.org/officeDocument/2006/relationships/customXml" Target="../ink/ink975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971.png"/><Relationship Id="rId233" Type="http://schemas.openxmlformats.org/officeDocument/2006/relationships/image" Target="../media/image980.png"/><Relationship Id="rId254" Type="http://schemas.openxmlformats.org/officeDocument/2006/relationships/customXml" Target="../ink/ink1010.xml"/><Relationship Id="rId28" Type="http://schemas.openxmlformats.org/officeDocument/2006/relationships/customXml" Target="../ink/ink896.xml"/><Relationship Id="rId49" Type="http://schemas.openxmlformats.org/officeDocument/2006/relationships/image" Target="../media/image749.png"/><Relationship Id="rId114" Type="http://schemas.openxmlformats.org/officeDocument/2006/relationships/customXml" Target="../ink/ink939.xml"/><Relationship Id="rId275" Type="http://schemas.openxmlformats.org/officeDocument/2006/relationships/image" Target="../media/image1001.png"/><Relationship Id="rId296" Type="http://schemas.openxmlformats.org/officeDocument/2006/relationships/customXml" Target="../ink/ink1031.xml"/><Relationship Id="rId60" Type="http://schemas.openxmlformats.org/officeDocument/2006/relationships/customXml" Target="../ink/ink912.xml"/><Relationship Id="rId81" Type="http://schemas.openxmlformats.org/officeDocument/2006/relationships/image" Target="../media/image905.png"/><Relationship Id="rId135" Type="http://schemas.openxmlformats.org/officeDocument/2006/relationships/image" Target="../media/image932.png"/><Relationship Id="rId156" Type="http://schemas.openxmlformats.org/officeDocument/2006/relationships/customXml" Target="../ink/ink960.xml"/><Relationship Id="rId177" Type="http://schemas.openxmlformats.org/officeDocument/2006/relationships/customXml" Target="../ink/ink970.xml"/><Relationship Id="rId198" Type="http://schemas.openxmlformats.org/officeDocument/2006/relationships/image" Target="../media/image964.png"/><Relationship Id="rId202" Type="http://schemas.openxmlformats.org/officeDocument/2006/relationships/image" Target="../media/image966.png"/><Relationship Id="rId223" Type="http://schemas.openxmlformats.org/officeDocument/2006/relationships/customXml" Target="../ink/ink993.xml"/><Relationship Id="rId244" Type="http://schemas.openxmlformats.org/officeDocument/2006/relationships/customXml" Target="../ink/ink1005.xml"/><Relationship Id="rId18" Type="http://schemas.openxmlformats.org/officeDocument/2006/relationships/customXml" Target="../ink/ink891.xml"/><Relationship Id="rId39" Type="http://schemas.openxmlformats.org/officeDocument/2006/relationships/image" Target="../media/image885.png"/><Relationship Id="rId265" Type="http://schemas.openxmlformats.org/officeDocument/2006/relationships/image" Target="../media/image996.png"/><Relationship Id="rId286" Type="http://schemas.openxmlformats.org/officeDocument/2006/relationships/customXml" Target="../ink/ink1026.xml"/><Relationship Id="rId50" Type="http://schemas.openxmlformats.org/officeDocument/2006/relationships/customXml" Target="../ink/ink907.xml"/><Relationship Id="rId104" Type="http://schemas.openxmlformats.org/officeDocument/2006/relationships/customXml" Target="../ink/ink934.xml"/><Relationship Id="rId125" Type="http://schemas.openxmlformats.org/officeDocument/2006/relationships/image" Target="../media/image927.png"/><Relationship Id="rId146" Type="http://schemas.openxmlformats.org/officeDocument/2006/relationships/customXml" Target="../ink/ink955.xml"/><Relationship Id="rId167" Type="http://schemas.openxmlformats.org/officeDocument/2006/relationships/image" Target="../media/image948.png"/><Relationship Id="rId188" Type="http://schemas.openxmlformats.org/officeDocument/2006/relationships/image" Target="../media/image959.png"/><Relationship Id="rId71" Type="http://schemas.openxmlformats.org/officeDocument/2006/relationships/image" Target="../media/image900.png"/><Relationship Id="rId92" Type="http://schemas.openxmlformats.org/officeDocument/2006/relationships/customXml" Target="../ink/ink928.xml"/><Relationship Id="rId213" Type="http://schemas.openxmlformats.org/officeDocument/2006/relationships/customXml" Target="../ink/ink988.xml"/><Relationship Id="rId234" Type="http://schemas.openxmlformats.org/officeDocument/2006/relationships/customXml" Target="../ink/ink1000.xml"/><Relationship Id="rId2" Type="http://schemas.openxmlformats.org/officeDocument/2006/relationships/customXml" Target="../ink/ink883.xml"/><Relationship Id="rId29" Type="http://schemas.openxmlformats.org/officeDocument/2006/relationships/image" Target="../media/image881.png"/><Relationship Id="rId255" Type="http://schemas.openxmlformats.org/officeDocument/2006/relationships/image" Target="../media/image991.png"/><Relationship Id="rId276" Type="http://schemas.openxmlformats.org/officeDocument/2006/relationships/customXml" Target="../ink/ink1021.xml"/><Relationship Id="rId297" Type="http://schemas.openxmlformats.org/officeDocument/2006/relationships/image" Target="../media/image951.emf"/><Relationship Id="rId40" Type="http://schemas.openxmlformats.org/officeDocument/2006/relationships/customXml" Target="../ink/ink902.xml"/><Relationship Id="rId115" Type="http://schemas.openxmlformats.org/officeDocument/2006/relationships/image" Target="../media/image922.png"/><Relationship Id="rId136" Type="http://schemas.openxmlformats.org/officeDocument/2006/relationships/customXml" Target="../ink/ink950.xml"/><Relationship Id="rId157" Type="http://schemas.openxmlformats.org/officeDocument/2006/relationships/image" Target="../media/image943.png"/><Relationship Id="rId178" Type="http://schemas.openxmlformats.org/officeDocument/2006/relationships/image" Target="../media/image954.png"/><Relationship Id="rId61" Type="http://schemas.openxmlformats.org/officeDocument/2006/relationships/image" Target="../media/image895.png"/><Relationship Id="rId82" Type="http://schemas.openxmlformats.org/officeDocument/2006/relationships/customXml" Target="../ink/ink923.xml"/><Relationship Id="rId199" Type="http://schemas.openxmlformats.org/officeDocument/2006/relationships/customXml" Target="../ink/ink981.xml"/><Relationship Id="rId203" Type="http://schemas.openxmlformats.org/officeDocument/2006/relationships/customXml" Target="../ink/ink983.xml"/><Relationship Id="rId19" Type="http://schemas.openxmlformats.org/officeDocument/2006/relationships/image" Target="../media/image876.png"/><Relationship Id="rId224" Type="http://schemas.openxmlformats.org/officeDocument/2006/relationships/customXml" Target="../ink/ink994.xml"/><Relationship Id="rId245" Type="http://schemas.openxmlformats.org/officeDocument/2006/relationships/image" Target="../media/image986.png"/><Relationship Id="rId266" Type="http://schemas.openxmlformats.org/officeDocument/2006/relationships/customXml" Target="../ink/ink1016.xml"/><Relationship Id="rId287" Type="http://schemas.openxmlformats.org/officeDocument/2006/relationships/image" Target="../media/image1007.png"/><Relationship Id="rId30" Type="http://schemas.openxmlformats.org/officeDocument/2006/relationships/customXml" Target="../ink/ink897.xml"/><Relationship Id="rId105" Type="http://schemas.openxmlformats.org/officeDocument/2006/relationships/image" Target="../media/image917.png"/><Relationship Id="rId126" Type="http://schemas.openxmlformats.org/officeDocument/2006/relationships/customXml" Target="../ink/ink945.xml"/><Relationship Id="rId147" Type="http://schemas.openxmlformats.org/officeDocument/2006/relationships/image" Target="../media/image938.png"/><Relationship Id="rId168" Type="http://schemas.openxmlformats.org/officeDocument/2006/relationships/customXml" Target="../ink/ink966.xml"/><Relationship Id="rId51" Type="http://schemas.openxmlformats.org/officeDocument/2006/relationships/image" Target="../media/image890.png"/><Relationship Id="rId72" Type="http://schemas.openxmlformats.org/officeDocument/2006/relationships/customXml" Target="../ink/ink918.xml"/><Relationship Id="rId93" Type="http://schemas.openxmlformats.org/officeDocument/2006/relationships/image" Target="../media/image911.png"/><Relationship Id="rId189" Type="http://schemas.openxmlformats.org/officeDocument/2006/relationships/customXml" Target="../ink/ink976.xml"/><Relationship Id="rId3" Type="http://schemas.openxmlformats.org/officeDocument/2006/relationships/image" Target="../media/image868.png"/><Relationship Id="rId214" Type="http://schemas.openxmlformats.org/officeDocument/2006/relationships/image" Target="../media/image972.png"/><Relationship Id="rId235" Type="http://schemas.openxmlformats.org/officeDocument/2006/relationships/image" Target="../media/image981.png"/><Relationship Id="rId256" Type="http://schemas.openxmlformats.org/officeDocument/2006/relationships/customXml" Target="../ink/ink1011.xml"/><Relationship Id="rId277" Type="http://schemas.openxmlformats.org/officeDocument/2006/relationships/image" Target="../media/image1002.png"/><Relationship Id="rId116" Type="http://schemas.openxmlformats.org/officeDocument/2006/relationships/customXml" Target="../ink/ink940.xml"/><Relationship Id="rId137" Type="http://schemas.openxmlformats.org/officeDocument/2006/relationships/image" Target="../media/image933.png"/><Relationship Id="rId158" Type="http://schemas.openxmlformats.org/officeDocument/2006/relationships/customXml" Target="../ink/ink961.xml"/><Relationship Id="rId20" Type="http://schemas.openxmlformats.org/officeDocument/2006/relationships/customXml" Target="../ink/ink892.xml"/><Relationship Id="rId41" Type="http://schemas.openxmlformats.org/officeDocument/2006/relationships/image" Target="../media/image886.png"/><Relationship Id="rId62" Type="http://schemas.openxmlformats.org/officeDocument/2006/relationships/customXml" Target="../ink/ink913.xml"/><Relationship Id="rId83" Type="http://schemas.openxmlformats.org/officeDocument/2006/relationships/image" Target="../media/image906.png"/><Relationship Id="rId179" Type="http://schemas.openxmlformats.org/officeDocument/2006/relationships/customXml" Target="../ink/ink971.xml"/><Relationship Id="rId190" Type="http://schemas.openxmlformats.org/officeDocument/2006/relationships/image" Target="../media/image960.png"/><Relationship Id="rId204" Type="http://schemas.openxmlformats.org/officeDocument/2006/relationships/image" Target="../media/image967.png"/><Relationship Id="rId225" Type="http://schemas.openxmlformats.org/officeDocument/2006/relationships/image" Target="../media/image977.png"/><Relationship Id="rId246" Type="http://schemas.openxmlformats.org/officeDocument/2006/relationships/customXml" Target="../ink/ink1006.xml"/><Relationship Id="rId267" Type="http://schemas.openxmlformats.org/officeDocument/2006/relationships/image" Target="../media/image997.png"/><Relationship Id="rId288" Type="http://schemas.openxmlformats.org/officeDocument/2006/relationships/customXml" Target="../ink/ink1027.xml"/><Relationship Id="rId106" Type="http://schemas.openxmlformats.org/officeDocument/2006/relationships/customXml" Target="../ink/ink935.xml"/><Relationship Id="rId127" Type="http://schemas.openxmlformats.org/officeDocument/2006/relationships/image" Target="../media/image928.png"/><Relationship Id="rId10" Type="http://schemas.openxmlformats.org/officeDocument/2006/relationships/customXml" Target="../ink/ink887.xml"/><Relationship Id="rId31" Type="http://schemas.openxmlformats.org/officeDocument/2006/relationships/image" Target="../media/image882.png"/><Relationship Id="rId52" Type="http://schemas.openxmlformats.org/officeDocument/2006/relationships/customXml" Target="../ink/ink908.xml"/><Relationship Id="rId73" Type="http://schemas.openxmlformats.org/officeDocument/2006/relationships/image" Target="../media/image901.png"/><Relationship Id="rId94" Type="http://schemas.openxmlformats.org/officeDocument/2006/relationships/customXml" Target="../ink/ink929.xml"/><Relationship Id="rId148" Type="http://schemas.openxmlformats.org/officeDocument/2006/relationships/customXml" Target="../ink/ink956.xml"/><Relationship Id="rId169" Type="http://schemas.openxmlformats.org/officeDocument/2006/relationships/image" Target="../media/image949.png"/><Relationship Id="rId4" Type="http://schemas.openxmlformats.org/officeDocument/2006/relationships/customXml" Target="../ink/ink884.xml"/><Relationship Id="rId180" Type="http://schemas.openxmlformats.org/officeDocument/2006/relationships/image" Target="../media/image955.png"/><Relationship Id="rId215" Type="http://schemas.openxmlformats.org/officeDocument/2006/relationships/customXml" Target="../ink/ink989.xml"/><Relationship Id="rId236" Type="http://schemas.openxmlformats.org/officeDocument/2006/relationships/customXml" Target="../ink/ink1001.xml"/><Relationship Id="rId257" Type="http://schemas.openxmlformats.org/officeDocument/2006/relationships/image" Target="../media/image992.png"/><Relationship Id="rId278" Type="http://schemas.openxmlformats.org/officeDocument/2006/relationships/customXml" Target="../ink/ink1022.xml"/><Relationship Id="rId42" Type="http://schemas.openxmlformats.org/officeDocument/2006/relationships/customXml" Target="../ink/ink903.xml"/><Relationship Id="rId84" Type="http://schemas.openxmlformats.org/officeDocument/2006/relationships/customXml" Target="../ink/ink924.xml"/><Relationship Id="rId138" Type="http://schemas.openxmlformats.org/officeDocument/2006/relationships/customXml" Target="../ink/ink951.xml"/><Relationship Id="rId191" Type="http://schemas.openxmlformats.org/officeDocument/2006/relationships/customXml" Target="../ink/ink977.xml"/><Relationship Id="rId205" Type="http://schemas.openxmlformats.org/officeDocument/2006/relationships/customXml" Target="../ink/ink984.xml"/><Relationship Id="rId247" Type="http://schemas.openxmlformats.org/officeDocument/2006/relationships/image" Target="../media/image987.png"/><Relationship Id="rId107" Type="http://schemas.openxmlformats.org/officeDocument/2006/relationships/image" Target="../media/image918.png"/><Relationship Id="rId289" Type="http://schemas.openxmlformats.org/officeDocument/2006/relationships/image" Target="../media/image1008.png"/><Relationship Id="rId11" Type="http://schemas.openxmlformats.org/officeDocument/2006/relationships/image" Target="../media/image872.png"/><Relationship Id="rId53" Type="http://schemas.openxmlformats.org/officeDocument/2006/relationships/image" Target="../media/image891.png"/><Relationship Id="rId149" Type="http://schemas.openxmlformats.org/officeDocument/2006/relationships/image" Target="../media/image939.png"/><Relationship Id="rId95" Type="http://schemas.openxmlformats.org/officeDocument/2006/relationships/image" Target="../media/image912.png"/><Relationship Id="rId160" Type="http://schemas.openxmlformats.org/officeDocument/2006/relationships/customXml" Target="../ink/ink962.xml"/><Relationship Id="rId216" Type="http://schemas.openxmlformats.org/officeDocument/2006/relationships/image" Target="../media/image973.png"/><Relationship Id="rId258" Type="http://schemas.openxmlformats.org/officeDocument/2006/relationships/customXml" Target="../ink/ink1012.xml"/><Relationship Id="rId22" Type="http://schemas.openxmlformats.org/officeDocument/2006/relationships/customXml" Target="../ink/ink893.xml"/><Relationship Id="rId64" Type="http://schemas.openxmlformats.org/officeDocument/2006/relationships/customXml" Target="../ink/ink914.xml"/><Relationship Id="rId118" Type="http://schemas.openxmlformats.org/officeDocument/2006/relationships/customXml" Target="../ink/ink941.xml"/><Relationship Id="rId171" Type="http://schemas.openxmlformats.org/officeDocument/2006/relationships/customXml" Target="../ink/ink967.xml"/><Relationship Id="rId227" Type="http://schemas.openxmlformats.org/officeDocument/2006/relationships/image" Target="../media/image978.png"/><Relationship Id="rId269" Type="http://schemas.openxmlformats.org/officeDocument/2006/relationships/image" Target="../media/image998.png"/><Relationship Id="rId33" Type="http://schemas.openxmlformats.org/officeDocument/2006/relationships/image" Target="../media/image883.png"/><Relationship Id="rId129" Type="http://schemas.openxmlformats.org/officeDocument/2006/relationships/image" Target="../media/image929.png"/><Relationship Id="rId280" Type="http://schemas.openxmlformats.org/officeDocument/2006/relationships/customXml" Target="../ink/ink102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8.png"/><Relationship Id="rId21" Type="http://schemas.openxmlformats.org/officeDocument/2006/relationships/customXml" Target="../ink/ink1041.xml"/><Relationship Id="rId63" Type="http://schemas.openxmlformats.org/officeDocument/2006/relationships/image" Target="../media/image1041.png"/><Relationship Id="rId159" Type="http://schemas.openxmlformats.org/officeDocument/2006/relationships/image" Target="../media/image1089.png"/><Relationship Id="rId170" Type="http://schemas.openxmlformats.org/officeDocument/2006/relationships/customXml" Target="../ink/ink1116.xml"/><Relationship Id="rId226" Type="http://schemas.openxmlformats.org/officeDocument/2006/relationships/customXml" Target="../ink/ink1144.xml"/><Relationship Id="rId268" Type="http://schemas.openxmlformats.org/officeDocument/2006/relationships/customXml" Target="../ink/ink1165.xml"/><Relationship Id="rId32" Type="http://schemas.openxmlformats.org/officeDocument/2006/relationships/image" Target="../media/image1026.png"/><Relationship Id="rId74" Type="http://schemas.openxmlformats.org/officeDocument/2006/relationships/customXml" Target="../ink/ink1068.xml"/><Relationship Id="rId128" Type="http://schemas.openxmlformats.org/officeDocument/2006/relationships/customXml" Target="../ink/ink1095.xml"/><Relationship Id="rId5" Type="http://schemas.openxmlformats.org/officeDocument/2006/relationships/customXml" Target="../ink/ink1033.xml"/><Relationship Id="rId181" Type="http://schemas.openxmlformats.org/officeDocument/2006/relationships/image" Target="../media/image1100.png"/><Relationship Id="rId237" Type="http://schemas.openxmlformats.org/officeDocument/2006/relationships/image" Target="../media/image1128.png"/><Relationship Id="rId279" Type="http://schemas.openxmlformats.org/officeDocument/2006/relationships/image" Target="../media/image1149.png"/><Relationship Id="rId43" Type="http://schemas.openxmlformats.org/officeDocument/2006/relationships/customXml" Target="../ink/ink1052.xml"/><Relationship Id="rId139" Type="http://schemas.openxmlformats.org/officeDocument/2006/relationships/image" Target="../media/image1079.png"/><Relationship Id="rId290" Type="http://schemas.openxmlformats.org/officeDocument/2006/relationships/customXml" Target="../ink/ink1176.xml"/><Relationship Id="rId85" Type="http://schemas.openxmlformats.org/officeDocument/2006/relationships/image" Target="../media/image1052.png"/><Relationship Id="rId150" Type="http://schemas.openxmlformats.org/officeDocument/2006/relationships/customXml" Target="../ink/ink1106.xml"/><Relationship Id="rId192" Type="http://schemas.openxmlformats.org/officeDocument/2006/relationships/customXml" Target="../ink/ink1127.xml"/><Relationship Id="rId206" Type="http://schemas.openxmlformats.org/officeDocument/2006/relationships/customXml" Target="../ink/ink1134.xml"/><Relationship Id="rId248" Type="http://schemas.openxmlformats.org/officeDocument/2006/relationships/customXml" Target="../ink/ink1155.xml"/><Relationship Id="rId12" Type="http://schemas.openxmlformats.org/officeDocument/2006/relationships/image" Target="../media/image1016.png"/><Relationship Id="rId108" Type="http://schemas.openxmlformats.org/officeDocument/2006/relationships/customXml" Target="../ink/ink1085.xml"/><Relationship Id="rId54" Type="http://schemas.openxmlformats.org/officeDocument/2006/relationships/customXml" Target="../ink/ink1058.xml"/><Relationship Id="rId75" Type="http://schemas.openxmlformats.org/officeDocument/2006/relationships/image" Target="../media/image1047.png"/><Relationship Id="rId96" Type="http://schemas.openxmlformats.org/officeDocument/2006/relationships/customXml" Target="../ink/ink1079.xml"/><Relationship Id="rId140" Type="http://schemas.openxmlformats.org/officeDocument/2006/relationships/customXml" Target="../ink/ink1101.xml"/><Relationship Id="rId161" Type="http://schemas.openxmlformats.org/officeDocument/2006/relationships/image" Target="../media/image1090.png"/><Relationship Id="rId182" Type="http://schemas.openxmlformats.org/officeDocument/2006/relationships/customXml" Target="../ink/ink1122.xml"/><Relationship Id="rId217" Type="http://schemas.openxmlformats.org/officeDocument/2006/relationships/image" Target="../media/image1118.png"/><Relationship Id="rId6" Type="http://schemas.openxmlformats.org/officeDocument/2006/relationships/image" Target="../media/image1013.png"/><Relationship Id="rId238" Type="http://schemas.openxmlformats.org/officeDocument/2006/relationships/customXml" Target="../ink/ink1150.xml"/><Relationship Id="rId259" Type="http://schemas.openxmlformats.org/officeDocument/2006/relationships/image" Target="../media/image1139.png"/><Relationship Id="rId23" Type="http://schemas.openxmlformats.org/officeDocument/2006/relationships/customXml" Target="../ink/ink1042.xml"/><Relationship Id="rId119" Type="http://schemas.openxmlformats.org/officeDocument/2006/relationships/image" Target="../media/image1069.png"/><Relationship Id="rId270" Type="http://schemas.openxmlformats.org/officeDocument/2006/relationships/customXml" Target="../ink/ink1166.xml"/><Relationship Id="rId291" Type="http://schemas.openxmlformats.org/officeDocument/2006/relationships/image" Target="../media/image1155.png"/><Relationship Id="rId44" Type="http://schemas.openxmlformats.org/officeDocument/2006/relationships/customXml" Target="../ink/ink1053.xml"/><Relationship Id="rId65" Type="http://schemas.openxmlformats.org/officeDocument/2006/relationships/image" Target="../media/image1042.png"/><Relationship Id="rId86" Type="http://schemas.openxmlformats.org/officeDocument/2006/relationships/customXml" Target="../ink/ink1074.xml"/><Relationship Id="rId130" Type="http://schemas.openxmlformats.org/officeDocument/2006/relationships/customXml" Target="../ink/ink1096.xml"/><Relationship Id="rId151" Type="http://schemas.openxmlformats.org/officeDocument/2006/relationships/image" Target="../media/image1085.png"/><Relationship Id="rId172" Type="http://schemas.openxmlformats.org/officeDocument/2006/relationships/customXml" Target="../ink/ink1117.xml"/><Relationship Id="rId193" Type="http://schemas.openxmlformats.org/officeDocument/2006/relationships/image" Target="../media/image1106.png"/><Relationship Id="rId207" Type="http://schemas.openxmlformats.org/officeDocument/2006/relationships/image" Target="../media/image1113.png"/><Relationship Id="rId228" Type="http://schemas.openxmlformats.org/officeDocument/2006/relationships/customXml" Target="../ink/ink1145.xml"/><Relationship Id="rId249" Type="http://schemas.openxmlformats.org/officeDocument/2006/relationships/image" Target="../media/image1134.png"/><Relationship Id="rId13" Type="http://schemas.openxmlformats.org/officeDocument/2006/relationships/customXml" Target="../ink/ink1037.xml"/><Relationship Id="rId109" Type="http://schemas.openxmlformats.org/officeDocument/2006/relationships/image" Target="../media/image1064.png"/><Relationship Id="rId260" Type="http://schemas.openxmlformats.org/officeDocument/2006/relationships/customXml" Target="../ink/ink1161.xml"/><Relationship Id="rId281" Type="http://schemas.openxmlformats.org/officeDocument/2006/relationships/image" Target="../media/image1150.png"/><Relationship Id="rId34" Type="http://schemas.openxmlformats.org/officeDocument/2006/relationships/image" Target="../media/image1027.png"/><Relationship Id="rId55" Type="http://schemas.openxmlformats.org/officeDocument/2006/relationships/image" Target="../media/image1037.png"/><Relationship Id="rId76" Type="http://schemas.openxmlformats.org/officeDocument/2006/relationships/customXml" Target="../ink/ink1069.xml"/><Relationship Id="rId97" Type="http://schemas.openxmlformats.org/officeDocument/2006/relationships/image" Target="../media/image1058.png"/><Relationship Id="rId120" Type="http://schemas.openxmlformats.org/officeDocument/2006/relationships/customXml" Target="../ink/ink1091.xml"/><Relationship Id="rId141" Type="http://schemas.openxmlformats.org/officeDocument/2006/relationships/image" Target="../media/image1080.png"/><Relationship Id="rId7" Type="http://schemas.openxmlformats.org/officeDocument/2006/relationships/customXml" Target="../ink/ink1034.xml"/><Relationship Id="rId162" Type="http://schemas.openxmlformats.org/officeDocument/2006/relationships/customXml" Target="../ink/ink1112.xml"/><Relationship Id="rId183" Type="http://schemas.openxmlformats.org/officeDocument/2006/relationships/image" Target="../media/image1101.png"/><Relationship Id="rId218" Type="http://schemas.openxmlformats.org/officeDocument/2006/relationships/customXml" Target="../ink/ink1140.xml"/><Relationship Id="rId239" Type="http://schemas.openxmlformats.org/officeDocument/2006/relationships/image" Target="../media/image1129.png"/><Relationship Id="rId250" Type="http://schemas.openxmlformats.org/officeDocument/2006/relationships/customXml" Target="../ink/ink1156.xml"/><Relationship Id="rId271" Type="http://schemas.openxmlformats.org/officeDocument/2006/relationships/image" Target="../media/image1145.png"/><Relationship Id="rId292" Type="http://schemas.openxmlformats.org/officeDocument/2006/relationships/customXml" Target="../ink/ink1177.xml"/><Relationship Id="rId24" Type="http://schemas.openxmlformats.org/officeDocument/2006/relationships/image" Target="../media/image1022.png"/><Relationship Id="rId45" Type="http://schemas.openxmlformats.org/officeDocument/2006/relationships/image" Target="../media/image1032.png"/><Relationship Id="rId66" Type="http://schemas.openxmlformats.org/officeDocument/2006/relationships/customXml" Target="../ink/ink1064.xml"/><Relationship Id="rId87" Type="http://schemas.openxmlformats.org/officeDocument/2006/relationships/image" Target="../media/image1053.png"/><Relationship Id="rId110" Type="http://schemas.openxmlformats.org/officeDocument/2006/relationships/customXml" Target="../ink/ink1086.xml"/><Relationship Id="rId131" Type="http://schemas.openxmlformats.org/officeDocument/2006/relationships/image" Target="../media/image1075.png"/><Relationship Id="rId152" Type="http://schemas.openxmlformats.org/officeDocument/2006/relationships/customXml" Target="../ink/ink1107.xml"/><Relationship Id="rId173" Type="http://schemas.openxmlformats.org/officeDocument/2006/relationships/image" Target="../media/image1096.png"/><Relationship Id="rId194" Type="http://schemas.openxmlformats.org/officeDocument/2006/relationships/customXml" Target="../ink/ink1128.xml"/><Relationship Id="rId208" Type="http://schemas.openxmlformats.org/officeDocument/2006/relationships/customXml" Target="../ink/ink1135.xml"/><Relationship Id="rId229" Type="http://schemas.openxmlformats.org/officeDocument/2006/relationships/image" Target="../media/image1124.png"/><Relationship Id="rId240" Type="http://schemas.openxmlformats.org/officeDocument/2006/relationships/customXml" Target="../ink/ink1151.xml"/><Relationship Id="rId261" Type="http://schemas.openxmlformats.org/officeDocument/2006/relationships/image" Target="../media/image1140.png"/><Relationship Id="rId14" Type="http://schemas.openxmlformats.org/officeDocument/2006/relationships/image" Target="../media/image1017.png"/><Relationship Id="rId35" Type="http://schemas.openxmlformats.org/officeDocument/2006/relationships/customXml" Target="../ink/ink1048.xml"/><Relationship Id="rId56" Type="http://schemas.openxmlformats.org/officeDocument/2006/relationships/customXml" Target="../ink/ink1059.xml"/><Relationship Id="rId77" Type="http://schemas.openxmlformats.org/officeDocument/2006/relationships/image" Target="../media/image1048.png"/><Relationship Id="rId100" Type="http://schemas.openxmlformats.org/officeDocument/2006/relationships/customXml" Target="../ink/ink1081.xml"/><Relationship Id="rId282" Type="http://schemas.openxmlformats.org/officeDocument/2006/relationships/customXml" Target="../ink/ink1172.xml"/><Relationship Id="rId8" Type="http://schemas.openxmlformats.org/officeDocument/2006/relationships/image" Target="../media/image1014.png"/><Relationship Id="rId98" Type="http://schemas.openxmlformats.org/officeDocument/2006/relationships/customXml" Target="../ink/ink1080.xml"/><Relationship Id="rId121" Type="http://schemas.openxmlformats.org/officeDocument/2006/relationships/image" Target="../media/image1070.png"/><Relationship Id="rId142" Type="http://schemas.openxmlformats.org/officeDocument/2006/relationships/customXml" Target="../ink/ink1102.xml"/><Relationship Id="rId163" Type="http://schemas.openxmlformats.org/officeDocument/2006/relationships/image" Target="../media/image1091.png"/><Relationship Id="rId184" Type="http://schemas.openxmlformats.org/officeDocument/2006/relationships/customXml" Target="../ink/ink1123.xml"/><Relationship Id="rId219" Type="http://schemas.openxmlformats.org/officeDocument/2006/relationships/image" Target="../media/image1119.png"/><Relationship Id="rId230" Type="http://schemas.openxmlformats.org/officeDocument/2006/relationships/customXml" Target="../ink/ink1146.xml"/><Relationship Id="rId251" Type="http://schemas.openxmlformats.org/officeDocument/2006/relationships/image" Target="../media/image1135.png"/><Relationship Id="rId25" Type="http://schemas.openxmlformats.org/officeDocument/2006/relationships/customXml" Target="../ink/ink1043.xml"/><Relationship Id="rId46" Type="http://schemas.openxmlformats.org/officeDocument/2006/relationships/customXml" Target="../ink/ink1054.xml"/><Relationship Id="rId67" Type="http://schemas.openxmlformats.org/officeDocument/2006/relationships/image" Target="../media/image1043.png"/><Relationship Id="rId272" Type="http://schemas.openxmlformats.org/officeDocument/2006/relationships/customXml" Target="../ink/ink1167.xml"/><Relationship Id="rId293" Type="http://schemas.openxmlformats.org/officeDocument/2006/relationships/image" Target="../media/image1156.png"/><Relationship Id="rId88" Type="http://schemas.openxmlformats.org/officeDocument/2006/relationships/customXml" Target="../ink/ink1075.xml"/><Relationship Id="rId111" Type="http://schemas.openxmlformats.org/officeDocument/2006/relationships/image" Target="../media/image1065.png"/><Relationship Id="rId132" Type="http://schemas.openxmlformats.org/officeDocument/2006/relationships/customXml" Target="../ink/ink1097.xml"/><Relationship Id="rId153" Type="http://schemas.openxmlformats.org/officeDocument/2006/relationships/image" Target="../media/image1086.png"/><Relationship Id="rId174" Type="http://schemas.openxmlformats.org/officeDocument/2006/relationships/customXml" Target="../ink/ink1118.xml"/><Relationship Id="rId195" Type="http://schemas.openxmlformats.org/officeDocument/2006/relationships/image" Target="../media/image1107.png"/><Relationship Id="rId209" Type="http://schemas.openxmlformats.org/officeDocument/2006/relationships/image" Target="../media/image1114.png"/><Relationship Id="rId220" Type="http://schemas.openxmlformats.org/officeDocument/2006/relationships/customXml" Target="../ink/ink1141.xml"/><Relationship Id="rId241" Type="http://schemas.openxmlformats.org/officeDocument/2006/relationships/image" Target="../media/image1130.png"/><Relationship Id="rId15" Type="http://schemas.openxmlformats.org/officeDocument/2006/relationships/customXml" Target="../ink/ink1038.xml"/><Relationship Id="rId36" Type="http://schemas.openxmlformats.org/officeDocument/2006/relationships/image" Target="../media/image1028.png"/><Relationship Id="rId57" Type="http://schemas.openxmlformats.org/officeDocument/2006/relationships/image" Target="../media/image1038.png"/><Relationship Id="rId262" Type="http://schemas.openxmlformats.org/officeDocument/2006/relationships/customXml" Target="../ink/ink1162.xml"/><Relationship Id="rId283" Type="http://schemas.openxmlformats.org/officeDocument/2006/relationships/image" Target="../media/image1151.png"/><Relationship Id="rId78" Type="http://schemas.openxmlformats.org/officeDocument/2006/relationships/customXml" Target="../ink/ink1070.xml"/><Relationship Id="rId99" Type="http://schemas.openxmlformats.org/officeDocument/2006/relationships/image" Target="../media/image1059.png"/><Relationship Id="rId101" Type="http://schemas.openxmlformats.org/officeDocument/2006/relationships/image" Target="../media/image1060.png"/><Relationship Id="rId122" Type="http://schemas.openxmlformats.org/officeDocument/2006/relationships/customXml" Target="../ink/ink1092.xml"/><Relationship Id="rId143" Type="http://schemas.openxmlformats.org/officeDocument/2006/relationships/image" Target="../media/image1081.png"/><Relationship Id="rId164" Type="http://schemas.openxmlformats.org/officeDocument/2006/relationships/customXml" Target="../ink/ink1113.xml"/><Relationship Id="rId185" Type="http://schemas.openxmlformats.org/officeDocument/2006/relationships/image" Target="../media/image1102.png"/><Relationship Id="rId9" Type="http://schemas.openxmlformats.org/officeDocument/2006/relationships/customXml" Target="../ink/ink1035.xml"/><Relationship Id="rId210" Type="http://schemas.openxmlformats.org/officeDocument/2006/relationships/customXml" Target="../ink/ink1136.xml"/><Relationship Id="rId26" Type="http://schemas.openxmlformats.org/officeDocument/2006/relationships/image" Target="../media/image1023.png"/><Relationship Id="rId231" Type="http://schemas.openxmlformats.org/officeDocument/2006/relationships/image" Target="../media/image1125.png"/><Relationship Id="rId252" Type="http://schemas.openxmlformats.org/officeDocument/2006/relationships/customXml" Target="../ink/ink1157.xml"/><Relationship Id="rId273" Type="http://schemas.openxmlformats.org/officeDocument/2006/relationships/image" Target="../media/image1146.png"/><Relationship Id="rId294" Type="http://schemas.openxmlformats.org/officeDocument/2006/relationships/customXml" Target="../ink/ink1178.xml"/><Relationship Id="rId47" Type="http://schemas.openxmlformats.org/officeDocument/2006/relationships/image" Target="../media/image1033.png"/><Relationship Id="rId68" Type="http://schemas.openxmlformats.org/officeDocument/2006/relationships/customXml" Target="../ink/ink1065.xml"/><Relationship Id="rId89" Type="http://schemas.openxmlformats.org/officeDocument/2006/relationships/image" Target="../media/image1054.png"/><Relationship Id="rId112" Type="http://schemas.openxmlformats.org/officeDocument/2006/relationships/customXml" Target="../ink/ink1087.xml"/><Relationship Id="rId133" Type="http://schemas.openxmlformats.org/officeDocument/2006/relationships/image" Target="../media/image1076.png"/><Relationship Id="rId154" Type="http://schemas.openxmlformats.org/officeDocument/2006/relationships/customXml" Target="../ink/ink1108.xml"/><Relationship Id="rId175" Type="http://schemas.openxmlformats.org/officeDocument/2006/relationships/image" Target="../media/image1097.png"/><Relationship Id="rId196" Type="http://schemas.openxmlformats.org/officeDocument/2006/relationships/customXml" Target="../ink/ink1129.xml"/><Relationship Id="rId200" Type="http://schemas.openxmlformats.org/officeDocument/2006/relationships/customXml" Target="../ink/ink1131.xml"/><Relationship Id="rId16" Type="http://schemas.openxmlformats.org/officeDocument/2006/relationships/image" Target="../media/image1018.png"/><Relationship Id="rId221" Type="http://schemas.openxmlformats.org/officeDocument/2006/relationships/image" Target="../media/image1120.png"/><Relationship Id="rId242" Type="http://schemas.openxmlformats.org/officeDocument/2006/relationships/customXml" Target="../ink/ink1152.xml"/><Relationship Id="rId263" Type="http://schemas.openxmlformats.org/officeDocument/2006/relationships/image" Target="../media/image1141.png"/><Relationship Id="rId284" Type="http://schemas.openxmlformats.org/officeDocument/2006/relationships/customXml" Target="../ink/ink1173.xml"/><Relationship Id="rId37" Type="http://schemas.openxmlformats.org/officeDocument/2006/relationships/customXml" Target="../ink/ink1049.xml"/><Relationship Id="rId58" Type="http://schemas.openxmlformats.org/officeDocument/2006/relationships/customXml" Target="../ink/ink1060.xml"/><Relationship Id="rId79" Type="http://schemas.openxmlformats.org/officeDocument/2006/relationships/image" Target="../media/image1049.png"/><Relationship Id="rId102" Type="http://schemas.openxmlformats.org/officeDocument/2006/relationships/customXml" Target="../ink/ink1082.xml"/><Relationship Id="rId123" Type="http://schemas.openxmlformats.org/officeDocument/2006/relationships/image" Target="../media/image1071.png"/><Relationship Id="rId144" Type="http://schemas.openxmlformats.org/officeDocument/2006/relationships/customXml" Target="../ink/ink1103.xml"/><Relationship Id="rId90" Type="http://schemas.openxmlformats.org/officeDocument/2006/relationships/customXml" Target="../ink/ink1076.xml"/><Relationship Id="rId165" Type="http://schemas.openxmlformats.org/officeDocument/2006/relationships/image" Target="../media/image1092.png"/><Relationship Id="rId186" Type="http://schemas.openxmlformats.org/officeDocument/2006/relationships/customXml" Target="../ink/ink1124.xml"/><Relationship Id="rId211" Type="http://schemas.openxmlformats.org/officeDocument/2006/relationships/image" Target="../media/image1115.png"/><Relationship Id="rId232" Type="http://schemas.openxmlformats.org/officeDocument/2006/relationships/customXml" Target="../ink/ink1147.xml"/><Relationship Id="rId253" Type="http://schemas.openxmlformats.org/officeDocument/2006/relationships/image" Target="../media/image1136.png"/><Relationship Id="rId274" Type="http://schemas.openxmlformats.org/officeDocument/2006/relationships/customXml" Target="../ink/ink1168.xml"/><Relationship Id="rId295" Type="http://schemas.openxmlformats.org/officeDocument/2006/relationships/image" Target="../media/image1157.png"/><Relationship Id="rId27" Type="http://schemas.openxmlformats.org/officeDocument/2006/relationships/customXml" Target="../ink/ink1044.xml"/><Relationship Id="rId48" Type="http://schemas.openxmlformats.org/officeDocument/2006/relationships/customXml" Target="../ink/ink1055.xml"/><Relationship Id="rId69" Type="http://schemas.openxmlformats.org/officeDocument/2006/relationships/image" Target="../media/image1044.png"/><Relationship Id="rId113" Type="http://schemas.openxmlformats.org/officeDocument/2006/relationships/image" Target="../media/image1066.png"/><Relationship Id="rId134" Type="http://schemas.openxmlformats.org/officeDocument/2006/relationships/customXml" Target="../ink/ink1098.xml"/><Relationship Id="rId80" Type="http://schemas.openxmlformats.org/officeDocument/2006/relationships/customXml" Target="../ink/ink1071.xml"/><Relationship Id="rId155" Type="http://schemas.openxmlformats.org/officeDocument/2006/relationships/image" Target="../media/image1087.png"/><Relationship Id="rId176" Type="http://schemas.openxmlformats.org/officeDocument/2006/relationships/customXml" Target="../ink/ink1119.xml"/><Relationship Id="rId197" Type="http://schemas.openxmlformats.org/officeDocument/2006/relationships/image" Target="../media/image1108.png"/><Relationship Id="rId201" Type="http://schemas.openxmlformats.org/officeDocument/2006/relationships/image" Target="../media/image1110.png"/><Relationship Id="rId222" Type="http://schemas.openxmlformats.org/officeDocument/2006/relationships/customXml" Target="../ink/ink1142.xml"/><Relationship Id="rId243" Type="http://schemas.openxmlformats.org/officeDocument/2006/relationships/image" Target="../media/image1131.png"/><Relationship Id="rId264" Type="http://schemas.openxmlformats.org/officeDocument/2006/relationships/customXml" Target="../ink/ink1163.xml"/><Relationship Id="rId285" Type="http://schemas.openxmlformats.org/officeDocument/2006/relationships/image" Target="../media/image1152.png"/><Relationship Id="rId17" Type="http://schemas.openxmlformats.org/officeDocument/2006/relationships/customXml" Target="../ink/ink1039.xml"/><Relationship Id="rId38" Type="http://schemas.openxmlformats.org/officeDocument/2006/relationships/image" Target="../media/image1029.png"/><Relationship Id="rId59" Type="http://schemas.openxmlformats.org/officeDocument/2006/relationships/image" Target="../media/image1039.png"/><Relationship Id="rId103" Type="http://schemas.openxmlformats.org/officeDocument/2006/relationships/image" Target="../media/image1061.png"/><Relationship Id="rId124" Type="http://schemas.openxmlformats.org/officeDocument/2006/relationships/customXml" Target="../ink/ink1093.xml"/><Relationship Id="rId70" Type="http://schemas.openxmlformats.org/officeDocument/2006/relationships/customXml" Target="../ink/ink1066.xml"/><Relationship Id="rId91" Type="http://schemas.openxmlformats.org/officeDocument/2006/relationships/image" Target="../media/image1055.png"/><Relationship Id="rId145" Type="http://schemas.openxmlformats.org/officeDocument/2006/relationships/image" Target="../media/image1082.png"/><Relationship Id="rId166" Type="http://schemas.openxmlformats.org/officeDocument/2006/relationships/customXml" Target="../ink/ink1114.xml"/><Relationship Id="rId187" Type="http://schemas.openxmlformats.org/officeDocument/2006/relationships/image" Target="../media/image1103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137.xml"/><Relationship Id="rId233" Type="http://schemas.openxmlformats.org/officeDocument/2006/relationships/image" Target="../media/image1126.png"/><Relationship Id="rId254" Type="http://schemas.openxmlformats.org/officeDocument/2006/relationships/customXml" Target="../ink/ink1158.xml"/><Relationship Id="rId28" Type="http://schemas.openxmlformats.org/officeDocument/2006/relationships/image" Target="../media/image1024.png"/><Relationship Id="rId49" Type="http://schemas.openxmlformats.org/officeDocument/2006/relationships/image" Target="../media/image1034.png"/><Relationship Id="rId114" Type="http://schemas.openxmlformats.org/officeDocument/2006/relationships/customXml" Target="../ink/ink1088.xml"/><Relationship Id="rId275" Type="http://schemas.openxmlformats.org/officeDocument/2006/relationships/image" Target="../media/image1147.png"/><Relationship Id="rId296" Type="http://schemas.openxmlformats.org/officeDocument/2006/relationships/customXml" Target="../ink/ink1179.xml"/><Relationship Id="rId60" Type="http://schemas.openxmlformats.org/officeDocument/2006/relationships/customXml" Target="../ink/ink1061.xml"/><Relationship Id="rId81" Type="http://schemas.openxmlformats.org/officeDocument/2006/relationships/image" Target="../media/image1050.png"/><Relationship Id="rId135" Type="http://schemas.openxmlformats.org/officeDocument/2006/relationships/image" Target="../media/image1077.png"/><Relationship Id="rId156" Type="http://schemas.openxmlformats.org/officeDocument/2006/relationships/customXml" Target="../ink/ink1109.xml"/><Relationship Id="rId177" Type="http://schemas.openxmlformats.org/officeDocument/2006/relationships/image" Target="../media/image1098.png"/><Relationship Id="rId198" Type="http://schemas.openxmlformats.org/officeDocument/2006/relationships/customXml" Target="../ink/ink1130.xml"/><Relationship Id="rId202" Type="http://schemas.openxmlformats.org/officeDocument/2006/relationships/customXml" Target="../ink/ink1132.xml"/><Relationship Id="rId223" Type="http://schemas.openxmlformats.org/officeDocument/2006/relationships/image" Target="../media/image1121.png"/><Relationship Id="rId244" Type="http://schemas.openxmlformats.org/officeDocument/2006/relationships/customXml" Target="../ink/ink1153.xml"/><Relationship Id="rId18" Type="http://schemas.openxmlformats.org/officeDocument/2006/relationships/image" Target="../media/image1019.png"/><Relationship Id="rId39" Type="http://schemas.openxmlformats.org/officeDocument/2006/relationships/customXml" Target="../ink/ink1050.xml"/><Relationship Id="rId265" Type="http://schemas.openxmlformats.org/officeDocument/2006/relationships/image" Target="../media/image1142.png"/><Relationship Id="rId286" Type="http://schemas.openxmlformats.org/officeDocument/2006/relationships/customXml" Target="../ink/ink1174.xml"/><Relationship Id="rId50" Type="http://schemas.openxmlformats.org/officeDocument/2006/relationships/customXml" Target="../ink/ink1056.xml"/><Relationship Id="rId104" Type="http://schemas.openxmlformats.org/officeDocument/2006/relationships/customXml" Target="../ink/ink1083.xml"/><Relationship Id="rId125" Type="http://schemas.openxmlformats.org/officeDocument/2006/relationships/image" Target="../media/image1072.png"/><Relationship Id="rId146" Type="http://schemas.openxmlformats.org/officeDocument/2006/relationships/customXml" Target="../ink/ink1104.xml"/><Relationship Id="rId167" Type="http://schemas.openxmlformats.org/officeDocument/2006/relationships/image" Target="../media/image1093.png"/><Relationship Id="rId188" Type="http://schemas.openxmlformats.org/officeDocument/2006/relationships/customXml" Target="../ink/ink1125.xml"/><Relationship Id="rId71" Type="http://schemas.openxmlformats.org/officeDocument/2006/relationships/image" Target="../media/image1045.png"/><Relationship Id="rId92" Type="http://schemas.openxmlformats.org/officeDocument/2006/relationships/customXml" Target="../ink/ink1077.xml"/><Relationship Id="rId213" Type="http://schemas.openxmlformats.org/officeDocument/2006/relationships/image" Target="../media/image1116.png"/><Relationship Id="rId234" Type="http://schemas.openxmlformats.org/officeDocument/2006/relationships/customXml" Target="../ink/ink1148.xml"/><Relationship Id="rId2" Type="http://schemas.openxmlformats.org/officeDocument/2006/relationships/image" Target="../media/image1012.png"/><Relationship Id="rId29" Type="http://schemas.openxmlformats.org/officeDocument/2006/relationships/customXml" Target="../ink/ink1045.xml"/><Relationship Id="rId255" Type="http://schemas.openxmlformats.org/officeDocument/2006/relationships/image" Target="../media/image1137.png"/><Relationship Id="rId276" Type="http://schemas.openxmlformats.org/officeDocument/2006/relationships/customXml" Target="../ink/ink1169.xml"/><Relationship Id="rId297" Type="http://schemas.openxmlformats.org/officeDocument/2006/relationships/image" Target="../media/image1013.emf"/><Relationship Id="rId40" Type="http://schemas.openxmlformats.org/officeDocument/2006/relationships/image" Target="../media/image1030.png"/><Relationship Id="rId115" Type="http://schemas.openxmlformats.org/officeDocument/2006/relationships/image" Target="../media/image1067.png"/><Relationship Id="rId136" Type="http://schemas.openxmlformats.org/officeDocument/2006/relationships/customXml" Target="../ink/ink1099.xml"/><Relationship Id="rId157" Type="http://schemas.openxmlformats.org/officeDocument/2006/relationships/image" Target="../media/image1088.png"/><Relationship Id="rId178" Type="http://schemas.openxmlformats.org/officeDocument/2006/relationships/customXml" Target="../ink/ink1120.xml"/><Relationship Id="rId61" Type="http://schemas.openxmlformats.org/officeDocument/2006/relationships/image" Target="../media/image1040.png"/><Relationship Id="rId82" Type="http://schemas.openxmlformats.org/officeDocument/2006/relationships/customXml" Target="../ink/ink1072.xml"/><Relationship Id="rId199" Type="http://schemas.openxmlformats.org/officeDocument/2006/relationships/image" Target="../media/image1109.png"/><Relationship Id="rId203" Type="http://schemas.openxmlformats.org/officeDocument/2006/relationships/image" Target="../media/image1111.png"/><Relationship Id="rId19" Type="http://schemas.openxmlformats.org/officeDocument/2006/relationships/customXml" Target="../ink/ink1040.xml"/><Relationship Id="rId224" Type="http://schemas.openxmlformats.org/officeDocument/2006/relationships/customXml" Target="../ink/ink1143.xml"/><Relationship Id="rId245" Type="http://schemas.openxmlformats.org/officeDocument/2006/relationships/image" Target="../media/image1132.png"/><Relationship Id="rId266" Type="http://schemas.openxmlformats.org/officeDocument/2006/relationships/customXml" Target="../ink/ink1164.xml"/><Relationship Id="rId287" Type="http://schemas.openxmlformats.org/officeDocument/2006/relationships/image" Target="../media/image1153.png"/><Relationship Id="rId30" Type="http://schemas.openxmlformats.org/officeDocument/2006/relationships/image" Target="../media/image1025.png"/><Relationship Id="rId105" Type="http://schemas.openxmlformats.org/officeDocument/2006/relationships/image" Target="../media/image1062.png"/><Relationship Id="rId126" Type="http://schemas.openxmlformats.org/officeDocument/2006/relationships/customXml" Target="../ink/ink1094.xml"/><Relationship Id="rId147" Type="http://schemas.openxmlformats.org/officeDocument/2006/relationships/image" Target="../media/image1083.png"/><Relationship Id="rId168" Type="http://schemas.openxmlformats.org/officeDocument/2006/relationships/customXml" Target="../ink/ink1115.xml"/><Relationship Id="rId51" Type="http://schemas.openxmlformats.org/officeDocument/2006/relationships/image" Target="../media/image1035.png"/><Relationship Id="rId72" Type="http://schemas.openxmlformats.org/officeDocument/2006/relationships/customXml" Target="../ink/ink1067.xml"/><Relationship Id="rId93" Type="http://schemas.openxmlformats.org/officeDocument/2006/relationships/image" Target="../media/image1056.png"/><Relationship Id="rId189" Type="http://schemas.openxmlformats.org/officeDocument/2006/relationships/image" Target="../media/image1104.png"/><Relationship Id="rId3" Type="http://schemas.openxmlformats.org/officeDocument/2006/relationships/customXml" Target="../ink/ink1032.xml"/><Relationship Id="rId214" Type="http://schemas.openxmlformats.org/officeDocument/2006/relationships/customXml" Target="../ink/ink1138.xml"/><Relationship Id="rId235" Type="http://schemas.openxmlformats.org/officeDocument/2006/relationships/image" Target="../media/image1127.png"/><Relationship Id="rId256" Type="http://schemas.openxmlformats.org/officeDocument/2006/relationships/customXml" Target="../ink/ink1159.xml"/><Relationship Id="rId277" Type="http://schemas.openxmlformats.org/officeDocument/2006/relationships/image" Target="../media/image1148.png"/><Relationship Id="rId116" Type="http://schemas.openxmlformats.org/officeDocument/2006/relationships/customXml" Target="../ink/ink1089.xml"/><Relationship Id="rId137" Type="http://schemas.openxmlformats.org/officeDocument/2006/relationships/image" Target="../media/image1078.png"/><Relationship Id="rId158" Type="http://schemas.openxmlformats.org/officeDocument/2006/relationships/customXml" Target="../ink/ink1110.xml"/><Relationship Id="rId20" Type="http://schemas.openxmlformats.org/officeDocument/2006/relationships/image" Target="../media/image1020.png"/><Relationship Id="rId41" Type="http://schemas.openxmlformats.org/officeDocument/2006/relationships/customXml" Target="../ink/ink1051.xml"/><Relationship Id="rId62" Type="http://schemas.openxmlformats.org/officeDocument/2006/relationships/customXml" Target="../ink/ink1062.xml"/><Relationship Id="rId83" Type="http://schemas.openxmlformats.org/officeDocument/2006/relationships/image" Target="../media/image1051.png"/><Relationship Id="rId179" Type="http://schemas.openxmlformats.org/officeDocument/2006/relationships/image" Target="../media/image1099.png"/><Relationship Id="rId190" Type="http://schemas.openxmlformats.org/officeDocument/2006/relationships/customXml" Target="../ink/ink1126.xml"/><Relationship Id="rId204" Type="http://schemas.openxmlformats.org/officeDocument/2006/relationships/customXml" Target="../ink/ink1133.xml"/><Relationship Id="rId225" Type="http://schemas.openxmlformats.org/officeDocument/2006/relationships/image" Target="../media/image1122.png"/><Relationship Id="rId246" Type="http://schemas.openxmlformats.org/officeDocument/2006/relationships/customXml" Target="../ink/ink1154.xml"/><Relationship Id="rId267" Type="http://schemas.openxmlformats.org/officeDocument/2006/relationships/image" Target="../media/image1143.png"/><Relationship Id="rId288" Type="http://schemas.openxmlformats.org/officeDocument/2006/relationships/customXml" Target="../ink/ink1175.xml"/><Relationship Id="rId106" Type="http://schemas.openxmlformats.org/officeDocument/2006/relationships/customXml" Target="../ink/ink1084.xml"/><Relationship Id="rId127" Type="http://schemas.openxmlformats.org/officeDocument/2006/relationships/image" Target="../media/image1073.png"/><Relationship Id="rId10" Type="http://schemas.openxmlformats.org/officeDocument/2006/relationships/image" Target="../media/image1015.png"/><Relationship Id="rId31" Type="http://schemas.openxmlformats.org/officeDocument/2006/relationships/customXml" Target="../ink/ink1046.xml"/><Relationship Id="rId52" Type="http://schemas.openxmlformats.org/officeDocument/2006/relationships/customXml" Target="../ink/ink1057.xml"/><Relationship Id="rId73" Type="http://schemas.openxmlformats.org/officeDocument/2006/relationships/image" Target="../media/image1046.png"/><Relationship Id="rId94" Type="http://schemas.openxmlformats.org/officeDocument/2006/relationships/customXml" Target="../ink/ink1078.xml"/><Relationship Id="rId148" Type="http://schemas.openxmlformats.org/officeDocument/2006/relationships/customXml" Target="../ink/ink1105.xml"/><Relationship Id="rId169" Type="http://schemas.openxmlformats.org/officeDocument/2006/relationships/image" Target="../media/image1094.png"/><Relationship Id="rId4" Type="http://schemas.openxmlformats.org/officeDocument/2006/relationships/image" Target="../media/image749.png"/><Relationship Id="rId180" Type="http://schemas.openxmlformats.org/officeDocument/2006/relationships/customXml" Target="../ink/ink1121.xml"/><Relationship Id="rId215" Type="http://schemas.openxmlformats.org/officeDocument/2006/relationships/image" Target="../media/image1117.png"/><Relationship Id="rId236" Type="http://schemas.openxmlformats.org/officeDocument/2006/relationships/customXml" Target="../ink/ink1149.xml"/><Relationship Id="rId257" Type="http://schemas.openxmlformats.org/officeDocument/2006/relationships/image" Target="../media/image1138.png"/><Relationship Id="rId278" Type="http://schemas.openxmlformats.org/officeDocument/2006/relationships/customXml" Target="../ink/ink1170.xml"/><Relationship Id="rId42" Type="http://schemas.openxmlformats.org/officeDocument/2006/relationships/image" Target="../media/image1031.png"/><Relationship Id="rId84" Type="http://schemas.openxmlformats.org/officeDocument/2006/relationships/customXml" Target="../ink/ink1073.xml"/><Relationship Id="rId138" Type="http://schemas.openxmlformats.org/officeDocument/2006/relationships/customXml" Target="../ink/ink1100.xml"/><Relationship Id="rId191" Type="http://schemas.openxmlformats.org/officeDocument/2006/relationships/image" Target="../media/image1105.png"/><Relationship Id="rId205" Type="http://schemas.openxmlformats.org/officeDocument/2006/relationships/image" Target="../media/image1112.png"/><Relationship Id="rId247" Type="http://schemas.openxmlformats.org/officeDocument/2006/relationships/image" Target="../media/image1133.png"/><Relationship Id="rId107" Type="http://schemas.openxmlformats.org/officeDocument/2006/relationships/image" Target="../media/image1063.png"/><Relationship Id="rId289" Type="http://schemas.openxmlformats.org/officeDocument/2006/relationships/image" Target="../media/image1154.png"/><Relationship Id="rId11" Type="http://schemas.openxmlformats.org/officeDocument/2006/relationships/customXml" Target="../ink/ink1036.xml"/><Relationship Id="rId53" Type="http://schemas.openxmlformats.org/officeDocument/2006/relationships/image" Target="../media/image1036.png"/><Relationship Id="rId149" Type="http://schemas.openxmlformats.org/officeDocument/2006/relationships/image" Target="../media/image1084.png"/><Relationship Id="rId95" Type="http://schemas.openxmlformats.org/officeDocument/2006/relationships/image" Target="../media/image1057.png"/><Relationship Id="rId160" Type="http://schemas.openxmlformats.org/officeDocument/2006/relationships/customXml" Target="../ink/ink1111.xml"/><Relationship Id="rId216" Type="http://schemas.openxmlformats.org/officeDocument/2006/relationships/customXml" Target="../ink/ink1139.xml"/><Relationship Id="rId258" Type="http://schemas.openxmlformats.org/officeDocument/2006/relationships/customXml" Target="../ink/ink1160.xml"/><Relationship Id="rId22" Type="http://schemas.openxmlformats.org/officeDocument/2006/relationships/image" Target="../media/image1021.png"/><Relationship Id="rId64" Type="http://schemas.openxmlformats.org/officeDocument/2006/relationships/customXml" Target="../ink/ink1063.xml"/><Relationship Id="rId118" Type="http://schemas.openxmlformats.org/officeDocument/2006/relationships/customXml" Target="../ink/ink1090.xml"/><Relationship Id="rId171" Type="http://schemas.openxmlformats.org/officeDocument/2006/relationships/image" Target="../media/image1095.png"/><Relationship Id="rId227" Type="http://schemas.openxmlformats.org/officeDocument/2006/relationships/image" Target="../media/image1123.png"/><Relationship Id="rId269" Type="http://schemas.openxmlformats.org/officeDocument/2006/relationships/image" Target="../media/image1144.png"/><Relationship Id="rId33" Type="http://schemas.openxmlformats.org/officeDocument/2006/relationships/customXml" Target="../ink/ink1047.xml"/><Relationship Id="rId129" Type="http://schemas.openxmlformats.org/officeDocument/2006/relationships/image" Target="../media/image1074.png"/><Relationship Id="rId280" Type="http://schemas.openxmlformats.org/officeDocument/2006/relationships/customXml" Target="../ink/ink117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7.xml"/><Relationship Id="rId21" Type="http://schemas.openxmlformats.org/officeDocument/2006/relationships/customXml" Target="../ink/ink1189.xml"/><Relationship Id="rId42" Type="http://schemas.openxmlformats.org/officeDocument/2006/relationships/image" Target="../media/image1178.png"/><Relationship Id="rId63" Type="http://schemas.openxmlformats.org/officeDocument/2006/relationships/customXml" Target="../ink/ink1210.xml"/><Relationship Id="rId84" Type="http://schemas.openxmlformats.org/officeDocument/2006/relationships/image" Target="../media/image1198.png"/><Relationship Id="rId138" Type="http://schemas.openxmlformats.org/officeDocument/2006/relationships/image" Target="../media/image1225.png"/><Relationship Id="rId159" Type="http://schemas.openxmlformats.org/officeDocument/2006/relationships/customXml" Target="../ink/ink1258.xml"/><Relationship Id="rId107" Type="http://schemas.openxmlformats.org/officeDocument/2006/relationships/customXml" Target="../ink/ink1232.xml"/><Relationship Id="rId11" Type="http://schemas.openxmlformats.org/officeDocument/2006/relationships/customXml" Target="../ink/ink1184.xml"/><Relationship Id="rId32" Type="http://schemas.openxmlformats.org/officeDocument/2006/relationships/image" Target="../media/image1173.png"/><Relationship Id="rId53" Type="http://schemas.openxmlformats.org/officeDocument/2006/relationships/customXml" Target="../ink/ink1205.xml"/><Relationship Id="rId74" Type="http://schemas.openxmlformats.org/officeDocument/2006/relationships/image" Target="../media/image1193.png"/><Relationship Id="rId128" Type="http://schemas.openxmlformats.org/officeDocument/2006/relationships/image" Target="../media/image1220.png"/><Relationship Id="rId149" Type="http://schemas.openxmlformats.org/officeDocument/2006/relationships/customXml" Target="../ink/ink1253.xml"/><Relationship Id="rId5" Type="http://schemas.openxmlformats.org/officeDocument/2006/relationships/customXml" Target="../ink/ink1181.xml"/><Relationship Id="rId95" Type="http://schemas.openxmlformats.org/officeDocument/2006/relationships/customXml" Target="../ink/ink1226.xml"/><Relationship Id="rId160" Type="http://schemas.openxmlformats.org/officeDocument/2006/relationships/image" Target="../media/image1236.png"/><Relationship Id="rId22" Type="http://schemas.openxmlformats.org/officeDocument/2006/relationships/image" Target="../media/image1168.png"/><Relationship Id="rId43" Type="http://schemas.openxmlformats.org/officeDocument/2006/relationships/customXml" Target="../ink/ink1200.xml"/><Relationship Id="rId64" Type="http://schemas.openxmlformats.org/officeDocument/2006/relationships/image" Target="../media/image1188.png"/><Relationship Id="rId118" Type="http://schemas.openxmlformats.org/officeDocument/2006/relationships/image" Target="../media/image1215.png"/><Relationship Id="rId139" Type="http://schemas.openxmlformats.org/officeDocument/2006/relationships/customXml" Target="../ink/ink1248.xml"/><Relationship Id="rId85" Type="http://schemas.openxmlformats.org/officeDocument/2006/relationships/customXml" Target="../ink/ink1221.xml"/><Relationship Id="rId150" Type="http://schemas.openxmlformats.org/officeDocument/2006/relationships/image" Target="../media/image1231.png"/><Relationship Id="rId12" Type="http://schemas.openxmlformats.org/officeDocument/2006/relationships/image" Target="../media/image1163.png"/><Relationship Id="rId17" Type="http://schemas.openxmlformats.org/officeDocument/2006/relationships/customXml" Target="../ink/ink1187.xml"/><Relationship Id="rId33" Type="http://schemas.openxmlformats.org/officeDocument/2006/relationships/customXml" Target="../ink/ink1195.xml"/><Relationship Id="rId38" Type="http://schemas.openxmlformats.org/officeDocument/2006/relationships/image" Target="../media/image1176.png"/><Relationship Id="rId59" Type="http://schemas.openxmlformats.org/officeDocument/2006/relationships/customXml" Target="../ink/ink1208.xml"/><Relationship Id="rId103" Type="http://schemas.openxmlformats.org/officeDocument/2006/relationships/customXml" Target="../ink/ink1230.xml"/><Relationship Id="rId108" Type="http://schemas.openxmlformats.org/officeDocument/2006/relationships/image" Target="../media/image1210.png"/><Relationship Id="rId124" Type="http://schemas.openxmlformats.org/officeDocument/2006/relationships/image" Target="../media/image1218.png"/><Relationship Id="rId129" Type="http://schemas.openxmlformats.org/officeDocument/2006/relationships/customXml" Target="../ink/ink1243.xml"/><Relationship Id="rId54" Type="http://schemas.openxmlformats.org/officeDocument/2006/relationships/image" Target="../media/image1183.png"/><Relationship Id="rId70" Type="http://schemas.openxmlformats.org/officeDocument/2006/relationships/image" Target="../media/image1191.png"/><Relationship Id="rId75" Type="http://schemas.openxmlformats.org/officeDocument/2006/relationships/customXml" Target="../ink/ink1216.xml"/><Relationship Id="rId91" Type="http://schemas.openxmlformats.org/officeDocument/2006/relationships/customXml" Target="../ink/ink1224.xml"/><Relationship Id="rId96" Type="http://schemas.openxmlformats.org/officeDocument/2006/relationships/image" Target="../media/image1204.png"/><Relationship Id="rId140" Type="http://schemas.openxmlformats.org/officeDocument/2006/relationships/image" Target="../media/image1226.png"/><Relationship Id="rId145" Type="http://schemas.openxmlformats.org/officeDocument/2006/relationships/customXml" Target="../ink/ink1251.xml"/><Relationship Id="rId161" Type="http://schemas.openxmlformats.org/officeDocument/2006/relationships/customXml" Target="../ink/ink12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0.png"/><Relationship Id="rId23" Type="http://schemas.openxmlformats.org/officeDocument/2006/relationships/customXml" Target="../ink/ink1190.xml"/><Relationship Id="rId28" Type="http://schemas.openxmlformats.org/officeDocument/2006/relationships/image" Target="../media/image1171.png"/><Relationship Id="rId49" Type="http://schemas.openxmlformats.org/officeDocument/2006/relationships/customXml" Target="../ink/ink1203.xml"/><Relationship Id="rId114" Type="http://schemas.openxmlformats.org/officeDocument/2006/relationships/image" Target="../media/image1213.png"/><Relationship Id="rId119" Type="http://schemas.openxmlformats.org/officeDocument/2006/relationships/customXml" Target="../ink/ink1238.xml"/><Relationship Id="rId44" Type="http://schemas.openxmlformats.org/officeDocument/2006/relationships/image" Target="../media/image1179.png"/><Relationship Id="rId60" Type="http://schemas.openxmlformats.org/officeDocument/2006/relationships/image" Target="../media/image1186.png"/><Relationship Id="rId65" Type="http://schemas.openxmlformats.org/officeDocument/2006/relationships/customXml" Target="../ink/ink1211.xml"/><Relationship Id="rId81" Type="http://schemas.openxmlformats.org/officeDocument/2006/relationships/customXml" Target="../ink/ink1219.xml"/><Relationship Id="rId86" Type="http://schemas.openxmlformats.org/officeDocument/2006/relationships/image" Target="../media/image1199.png"/><Relationship Id="rId130" Type="http://schemas.openxmlformats.org/officeDocument/2006/relationships/image" Target="../media/image1221.png"/><Relationship Id="rId135" Type="http://schemas.openxmlformats.org/officeDocument/2006/relationships/customXml" Target="../ink/ink1246.xml"/><Relationship Id="rId151" Type="http://schemas.openxmlformats.org/officeDocument/2006/relationships/customXml" Target="../ink/ink1254.xml"/><Relationship Id="rId156" Type="http://schemas.openxmlformats.org/officeDocument/2006/relationships/image" Target="../media/image1234.png"/><Relationship Id="rId13" Type="http://schemas.openxmlformats.org/officeDocument/2006/relationships/customXml" Target="../ink/ink1185.xml"/><Relationship Id="rId18" Type="http://schemas.openxmlformats.org/officeDocument/2006/relationships/image" Target="../media/image1166.png"/><Relationship Id="rId39" Type="http://schemas.openxmlformats.org/officeDocument/2006/relationships/customXml" Target="../ink/ink1198.xml"/><Relationship Id="rId109" Type="http://schemas.openxmlformats.org/officeDocument/2006/relationships/customXml" Target="../ink/ink1233.xml"/><Relationship Id="rId34" Type="http://schemas.openxmlformats.org/officeDocument/2006/relationships/image" Target="../media/image1174.png"/><Relationship Id="rId50" Type="http://schemas.openxmlformats.org/officeDocument/2006/relationships/image" Target="../media/image1181.png"/><Relationship Id="rId55" Type="http://schemas.openxmlformats.org/officeDocument/2006/relationships/customXml" Target="../ink/ink1206.xml"/><Relationship Id="rId76" Type="http://schemas.openxmlformats.org/officeDocument/2006/relationships/image" Target="../media/image1194.png"/><Relationship Id="rId97" Type="http://schemas.openxmlformats.org/officeDocument/2006/relationships/customXml" Target="../ink/ink1227.xml"/><Relationship Id="rId104" Type="http://schemas.openxmlformats.org/officeDocument/2006/relationships/image" Target="../media/image1208.png"/><Relationship Id="rId120" Type="http://schemas.openxmlformats.org/officeDocument/2006/relationships/image" Target="../media/image1216.png"/><Relationship Id="rId125" Type="http://schemas.openxmlformats.org/officeDocument/2006/relationships/customXml" Target="../ink/ink1241.xml"/><Relationship Id="rId141" Type="http://schemas.openxmlformats.org/officeDocument/2006/relationships/customXml" Target="../ink/ink1249.xml"/><Relationship Id="rId146" Type="http://schemas.openxmlformats.org/officeDocument/2006/relationships/image" Target="../media/image1229.png"/><Relationship Id="rId7" Type="http://schemas.openxmlformats.org/officeDocument/2006/relationships/customXml" Target="../ink/ink1182.xml"/><Relationship Id="rId71" Type="http://schemas.openxmlformats.org/officeDocument/2006/relationships/customXml" Target="../ink/ink1214.xml"/><Relationship Id="rId92" Type="http://schemas.openxmlformats.org/officeDocument/2006/relationships/image" Target="../media/image1202.png"/><Relationship Id="rId162" Type="http://schemas.openxmlformats.org/officeDocument/2006/relationships/image" Target="../media/image1159.emf"/><Relationship Id="rId2" Type="http://schemas.openxmlformats.org/officeDocument/2006/relationships/image" Target="../media/image1158.png"/><Relationship Id="rId29" Type="http://schemas.openxmlformats.org/officeDocument/2006/relationships/customXml" Target="../ink/ink1193.xml"/><Relationship Id="rId24" Type="http://schemas.openxmlformats.org/officeDocument/2006/relationships/image" Target="../media/image1169.png"/><Relationship Id="rId40" Type="http://schemas.openxmlformats.org/officeDocument/2006/relationships/image" Target="../media/image1177.png"/><Relationship Id="rId45" Type="http://schemas.openxmlformats.org/officeDocument/2006/relationships/customXml" Target="../ink/ink1201.xml"/><Relationship Id="rId66" Type="http://schemas.openxmlformats.org/officeDocument/2006/relationships/image" Target="../media/image1189.png"/><Relationship Id="rId87" Type="http://schemas.openxmlformats.org/officeDocument/2006/relationships/customXml" Target="../ink/ink1222.xml"/><Relationship Id="rId110" Type="http://schemas.openxmlformats.org/officeDocument/2006/relationships/image" Target="../media/image1211.png"/><Relationship Id="rId115" Type="http://schemas.openxmlformats.org/officeDocument/2006/relationships/customXml" Target="../ink/ink1236.xml"/><Relationship Id="rId131" Type="http://schemas.openxmlformats.org/officeDocument/2006/relationships/customXml" Target="../ink/ink1244.xml"/><Relationship Id="rId136" Type="http://schemas.openxmlformats.org/officeDocument/2006/relationships/image" Target="../media/image1224.png"/><Relationship Id="rId157" Type="http://schemas.openxmlformats.org/officeDocument/2006/relationships/customXml" Target="../ink/ink1257.xml"/><Relationship Id="rId61" Type="http://schemas.openxmlformats.org/officeDocument/2006/relationships/customXml" Target="../ink/ink1209.xml"/><Relationship Id="rId82" Type="http://schemas.openxmlformats.org/officeDocument/2006/relationships/image" Target="../media/image1197.png"/><Relationship Id="rId152" Type="http://schemas.openxmlformats.org/officeDocument/2006/relationships/image" Target="../media/image1232.png"/><Relationship Id="rId19" Type="http://schemas.openxmlformats.org/officeDocument/2006/relationships/customXml" Target="../ink/ink1188.xml"/><Relationship Id="rId14" Type="http://schemas.openxmlformats.org/officeDocument/2006/relationships/image" Target="../media/image1164.png"/><Relationship Id="rId30" Type="http://schemas.openxmlformats.org/officeDocument/2006/relationships/image" Target="../media/image1172.png"/><Relationship Id="rId35" Type="http://schemas.openxmlformats.org/officeDocument/2006/relationships/customXml" Target="../ink/ink1196.xml"/><Relationship Id="rId56" Type="http://schemas.openxmlformats.org/officeDocument/2006/relationships/image" Target="../media/image1184.png"/><Relationship Id="rId77" Type="http://schemas.openxmlformats.org/officeDocument/2006/relationships/customXml" Target="../ink/ink1217.xml"/><Relationship Id="rId100" Type="http://schemas.openxmlformats.org/officeDocument/2006/relationships/image" Target="../media/image1206.png"/><Relationship Id="rId105" Type="http://schemas.openxmlformats.org/officeDocument/2006/relationships/customXml" Target="../ink/ink1231.xml"/><Relationship Id="rId126" Type="http://schemas.openxmlformats.org/officeDocument/2006/relationships/image" Target="../media/image1219.png"/><Relationship Id="rId147" Type="http://schemas.openxmlformats.org/officeDocument/2006/relationships/customXml" Target="../ink/ink1252.xml"/><Relationship Id="rId8" Type="http://schemas.openxmlformats.org/officeDocument/2006/relationships/image" Target="../media/image1161.png"/><Relationship Id="rId51" Type="http://schemas.openxmlformats.org/officeDocument/2006/relationships/customXml" Target="../ink/ink1204.xml"/><Relationship Id="rId72" Type="http://schemas.openxmlformats.org/officeDocument/2006/relationships/image" Target="../media/image1192.png"/><Relationship Id="rId93" Type="http://schemas.openxmlformats.org/officeDocument/2006/relationships/customXml" Target="../ink/ink1225.xml"/><Relationship Id="rId98" Type="http://schemas.openxmlformats.org/officeDocument/2006/relationships/image" Target="../media/image1205.png"/><Relationship Id="rId121" Type="http://schemas.openxmlformats.org/officeDocument/2006/relationships/customXml" Target="../ink/ink1239.xml"/><Relationship Id="rId142" Type="http://schemas.openxmlformats.org/officeDocument/2006/relationships/image" Target="../media/image1227.png"/><Relationship Id="rId3" Type="http://schemas.openxmlformats.org/officeDocument/2006/relationships/customXml" Target="../ink/ink1180.xml"/><Relationship Id="rId25" Type="http://schemas.openxmlformats.org/officeDocument/2006/relationships/customXml" Target="../ink/ink1191.xml"/><Relationship Id="rId46" Type="http://schemas.openxmlformats.org/officeDocument/2006/relationships/image" Target="../media/image845.png"/><Relationship Id="rId67" Type="http://schemas.openxmlformats.org/officeDocument/2006/relationships/customXml" Target="../ink/ink1212.xml"/><Relationship Id="rId116" Type="http://schemas.openxmlformats.org/officeDocument/2006/relationships/image" Target="../media/image1214.png"/><Relationship Id="rId137" Type="http://schemas.openxmlformats.org/officeDocument/2006/relationships/customXml" Target="../ink/ink1247.xml"/><Relationship Id="rId158" Type="http://schemas.openxmlformats.org/officeDocument/2006/relationships/image" Target="../media/image1235.png"/><Relationship Id="rId20" Type="http://schemas.openxmlformats.org/officeDocument/2006/relationships/image" Target="../media/image1167.png"/><Relationship Id="rId41" Type="http://schemas.openxmlformats.org/officeDocument/2006/relationships/customXml" Target="../ink/ink1199.xml"/><Relationship Id="rId62" Type="http://schemas.openxmlformats.org/officeDocument/2006/relationships/image" Target="../media/image1187.png"/><Relationship Id="rId83" Type="http://schemas.openxmlformats.org/officeDocument/2006/relationships/customXml" Target="../ink/ink1220.xml"/><Relationship Id="rId88" Type="http://schemas.openxmlformats.org/officeDocument/2006/relationships/image" Target="../media/image1200.png"/><Relationship Id="rId111" Type="http://schemas.openxmlformats.org/officeDocument/2006/relationships/customXml" Target="../ink/ink1234.xml"/><Relationship Id="rId132" Type="http://schemas.openxmlformats.org/officeDocument/2006/relationships/image" Target="../media/image1222.png"/><Relationship Id="rId153" Type="http://schemas.openxmlformats.org/officeDocument/2006/relationships/customXml" Target="../ink/ink1255.xml"/><Relationship Id="rId15" Type="http://schemas.openxmlformats.org/officeDocument/2006/relationships/customXml" Target="../ink/ink1186.xml"/><Relationship Id="rId36" Type="http://schemas.openxmlformats.org/officeDocument/2006/relationships/image" Target="../media/image1175.png"/><Relationship Id="rId57" Type="http://schemas.openxmlformats.org/officeDocument/2006/relationships/customXml" Target="../ink/ink1207.xml"/><Relationship Id="rId106" Type="http://schemas.openxmlformats.org/officeDocument/2006/relationships/image" Target="../media/image1209.png"/><Relationship Id="rId127" Type="http://schemas.openxmlformats.org/officeDocument/2006/relationships/customXml" Target="../ink/ink1242.xml"/><Relationship Id="rId10" Type="http://schemas.openxmlformats.org/officeDocument/2006/relationships/image" Target="../media/image1162.png"/><Relationship Id="rId31" Type="http://schemas.openxmlformats.org/officeDocument/2006/relationships/customXml" Target="../ink/ink1194.xml"/><Relationship Id="rId52" Type="http://schemas.openxmlformats.org/officeDocument/2006/relationships/image" Target="../media/image1182.png"/><Relationship Id="rId73" Type="http://schemas.openxmlformats.org/officeDocument/2006/relationships/customXml" Target="../ink/ink1215.xml"/><Relationship Id="rId78" Type="http://schemas.openxmlformats.org/officeDocument/2006/relationships/image" Target="../media/image1195.png"/><Relationship Id="rId94" Type="http://schemas.openxmlformats.org/officeDocument/2006/relationships/image" Target="../media/image1203.png"/><Relationship Id="rId99" Type="http://schemas.openxmlformats.org/officeDocument/2006/relationships/customXml" Target="../ink/ink1228.xml"/><Relationship Id="rId101" Type="http://schemas.openxmlformats.org/officeDocument/2006/relationships/customXml" Target="../ink/ink1229.xml"/><Relationship Id="rId122" Type="http://schemas.openxmlformats.org/officeDocument/2006/relationships/image" Target="../media/image1217.png"/><Relationship Id="rId143" Type="http://schemas.openxmlformats.org/officeDocument/2006/relationships/customXml" Target="../ink/ink1250.xml"/><Relationship Id="rId148" Type="http://schemas.openxmlformats.org/officeDocument/2006/relationships/image" Target="../media/image1230.png"/><Relationship Id="rId4" Type="http://schemas.openxmlformats.org/officeDocument/2006/relationships/image" Target="../media/image1159.png"/><Relationship Id="rId9" Type="http://schemas.openxmlformats.org/officeDocument/2006/relationships/customXml" Target="../ink/ink1183.xml"/><Relationship Id="rId26" Type="http://schemas.openxmlformats.org/officeDocument/2006/relationships/image" Target="../media/image1170.png"/><Relationship Id="rId47" Type="http://schemas.openxmlformats.org/officeDocument/2006/relationships/customXml" Target="../ink/ink1202.xml"/><Relationship Id="rId68" Type="http://schemas.openxmlformats.org/officeDocument/2006/relationships/image" Target="../media/image1190.png"/><Relationship Id="rId89" Type="http://schemas.openxmlformats.org/officeDocument/2006/relationships/customXml" Target="../ink/ink1223.xml"/><Relationship Id="rId112" Type="http://schemas.openxmlformats.org/officeDocument/2006/relationships/image" Target="../media/image1212.png"/><Relationship Id="rId133" Type="http://schemas.openxmlformats.org/officeDocument/2006/relationships/customXml" Target="../ink/ink1245.xml"/><Relationship Id="rId154" Type="http://schemas.openxmlformats.org/officeDocument/2006/relationships/image" Target="../media/image1233.png"/><Relationship Id="rId16" Type="http://schemas.openxmlformats.org/officeDocument/2006/relationships/image" Target="../media/image1165.png"/><Relationship Id="rId37" Type="http://schemas.openxmlformats.org/officeDocument/2006/relationships/customXml" Target="../ink/ink1197.xml"/><Relationship Id="rId58" Type="http://schemas.openxmlformats.org/officeDocument/2006/relationships/image" Target="../media/image1185.png"/><Relationship Id="rId79" Type="http://schemas.openxmlformats.org/officeDocument/2006/relationships/customXml" Target="../ink/ink1218.xml"/><Relationship Id="rId102" Type="http://schemas.openxmlformats.org/officeDocument/2006/relationships/image" Target="../media/image1207.png"/><Relationship Id="rId123" Type="http://schemas.openxmlformats.org/officeDocument/2006/relationships/customXml" Target="../ink/ink1240.xml"/><Relationship Id="rId144" Type="http://schemas.openxmlformats.org/officeDocument/2006/relationships/image" Target="../media/image1228.png"/><Relationship Id="rId90" Type="http://schemas.openxmlformats.org/officeDocument/2006/relationships/image" Target="../media/image1201.png"/><Relationship Id="rId27" Type="http://schemas.openxmlformats.org/officeDocument/2006/relationships/customXml" Target="../ink/ink1192.xml"/><Relationship Id="rId48" Type="http://schemas.openxmlformats.org/officeDocument/2006/relationships/image" Target="../media/image1180.png"/><Relationship Id="rId69" Type="http://schemas.openxmlformats.org/officeDocument/2006/relationships/customXml" Target="../ink/ink1213.xml"/><Relationship Id="rId113" Type="http://schemas.openxmlformats.org/officeDocument/2006/relationships/customXml" Target="../ink/ink1235.xml"/><Relationship Id="rId134" Type="http://schemas.openxmlformats.org/officeDocument/2006/relationships/image" Target="../media/image1223.png"/><Relationship Id="rId80" Type="http://schemas.openxmlformats.org/officeDocument/2006/relationships/image" Target="../media/image1196.png"/><Relationship Id="rId155" Type="http://schemas.openxmlformats.org/officeDocument/2006/relationships/customXml" Target="../ink/ink125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7.xml"/><Relationship Id="rId21" Type="http://schemas.openxmlformats.org/officeDocument/2006/relationships/customXml" Target="../ink/ink1269.xml"/><Relationship Id="rId42" Type="http://schemas.openxmlformats.org/officeDocument/2006/relationships/image" Target="../media/image1257.png"/><Relationship Id="rId63" Type="http://schemas.openxmlformats.org/officeDocument/2006/relationships/customXml" Target="../ink/ink1290.xml"/><Relationship Id="rId84" Type="http://schemas.openxmlformats.org/officeDocument/2006/relationships/image" Target="../media/image1278.png"/><Relationship Id="rId138" Type="http://schemas.openxmlformats.org/officeDocument/2006/relationships/image" Target="../media/image1238.emf"/><Relationship Id="rId16" Type="http://schemas.openxmlformats.org/officeDocument/2006/relationships/image" Target="../media/image1244.png"/><Relationship Id="rId107" Type="http://schemas.openxmlformats.org/officeDocument/2006/relationships/customXml" Target="../ink/ink1312.xml"/><Relationship Id="rId11" Type="http://schemas.openxmlformats.org/officeDocument/2006/relationships/customXml" Target="../ink/ink1264.xml"/><Relationship Id="rId32" Type="http://schemas.openxmlformats.org/officeDocument/2006/relationships/image" Target="../media/image1252.png"/><Relationship Id="rId37" Type="http://schemas.openxmlformats.org/officeDocument/2006/relationships/customXml" Target="../ink/ink1277.xml"/><Relationship Id="rId53" Type="http://schemas.openxmlformats.org/officeDocument/2006/relationships/customXml" Target="../ink/ink1285.xml"/><Relationship Id="rId58" Type="http://schemas.openxmlformats.org/officeDocument/2006/relationships/image" Target="../media/image1265.png"/><Relationship Id="rId74" Type="http://schemas.openxmlformats.org/officeDocument/2006/relationships/image" Target="../media/image1273.png"/><Relationship Id="rId79" Type="http://schemas.openxmlformats.org/officeDocument/2006/relationships/customXml" Target="../ink/ink1298.xml"/><Relationship Id="rId102" Type="http://schemas.openxmlformats.org/officeDocument/2006/relationships/image" Target="../media/image1287.png"/><Relationship Id="rId123" Type="http://schemas.openxmlformats.org/officeDocument/2006/relationships/customXml" Target="../ink/ink1320.xml"/><Relationship Id="rId128" Type="http://schemas.openxmlformats.org/officeDocument/2006/relationships/image" Target="../media/image1300.png"/><Relationship Id="rId5" Type="http://schemas.openxmlformats.org/officeDocument/2006/relationships/customXml" Target="../ink/ink1261.xml"/><Relationship Id="rId90" Type="http://schemas.openxmlformats.org/officeDocument/2006/relationships/image" Target="../media/image1281.png"/><Relationship Id="rId95" Type="http://schemas.openxmlformats.org/officeDocument/2006/relationships/customXml" Target="../ink/ink1306.xml"/><Relationship Id="rId22" Type="http://schemas.openxmlformats.org/officeDocument/2006/relationships/image" Target="../media/image1247.png"/><Relationship Id="rId27" Type="http://schemas.openxmlformats.org/officeDocument/2006/relationships/customXml" Target="../ink/ink1272.xml"/><Relationship Id="rId43" Type="http://schemas.openxmlformats.org/officeDocument/2006/relationships/customXml" Target="../ink/ink1280.xml"/><Relationship Id="rId48" Type="http://schemas.openxmlformats.org/officeDocument/2006/relationships/image" Target="../media/image1260.png"/><Relationship Id="rId64" Type="http://schemas.openxmlformats.org/officeDocument/2006/relationships/image" Target="../media/image1268.png"/><Relationship Id="rId69" Type="http://schemas.openxmlformats.org/officeDocument/2006/relationships/customXml" Target="../ink/ink1293.xml"/><Relationship Id="rId113" Type="http://schemas.openxmlformats.org/officeDocument/2006/relationships/customXml" Target="../ink/ink1315.xml"/><Relationship Id="rId118" Type="http://schemas.openxmlformats.org/officeDocument/2006/relationships/image" Target="../media/image1295.png"/><Relationship Id="rId134" Type="http://schemas.openxmlformats.org/officeDocument/2006/relationships/image" Target="../media/image1303.png"/><Relationship Id="rId80" Type="http://schemas.openxmlformats.org/officeDocument/2006/relationships/image" Target="../media/image1276.png"/><Relationship Id="rId85" Type="http://schemas.openxmlformats.org/officeDocument/2006/relationships/customXml" Target="../ink/ink1301.xml"/><Relationship Id="rId12" Type="http://schemas.openxmlformats.org/officeDocument/2006/relationships/image" Target="../media/image1242.png"/><Relationship Id="rId17" Type="http://schemas.openxmlformats.org/officeDocument/2006/relationships/customXml" Target="../ink/ink1267.xml"/><Relationship Id="rId33" Type="http://schemas.openxmlformats.org/officeDocument/2006/relationships/customXml" Target="../ink/ink1275.xml"/><Relationship Id="rId38" Type="http://schemas.openxmlformats.org/officeDocument/2006/relationships/image" Target="../media/image1255.png"/><Relationship Id="rId59" Type="http://schemas.openxmlformats.org/officeDocument/2006/relationships/customXml" Target="../ink/ink1288.xml"/><Relationship Id="rId103" Type="http://schemas.openxmlformats.org/officeDocument/2006/relationships/customXml" Target="../ink/ink1310.xml"/><Relationship Id="rId108" Type="http://schemas.openxmlformats.org/officeDocument/2006/relationships/image" Target="../media/image1290.png"/><Relationship Id="rId124" Type="http://schemas.openxmlformats.org/officeDocument/2006/relationships/image" Target="../media/image1298.png"/><Relationship Id="rId129" Type="http://schemas.openxmlformats.org/officeDocument/2006/relationships/customXml" Target="../ink/ink1323.xml"/><Relationship Id="rId54" Type="http://schemas.openxmlformats.org/officeDocument/2006/relationships/image" Target="../media/image1263.png"/><Relationship Id="rId70" Type="http://schemas.openxmlformats.org/officeDocument/2006/relationships/image" Target="../media/image1271.png"/><Relationship Id="rId75" Type="http://schemas.openxmlformats.org/officeDocument/2006/relationships/customXml" Target="../ink/ink1296.xml"/><Relationship Id="rId91" Type="http://schemas.openxmlformats.org/officeDocument/2006/relationships/customXml" Target="../ink/ink1304.xml"/><Relationship Id="rId96" Type="http://schemas.openxmlformats.org/officeDocument/2006/relationships/image" Target="../media/image12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9.png"/><Relationship Id="rId23" Type="http://schemas.openxmlformats.org/officeDocument/2006/relationships/customXml" Target="../ink/ink1270.xml"/><Relationship Id="rId28" Type="http://schemas.openxmlformats.org/officeDocument/2006/relationships/image" Target="../media/image1250.png"/><Relationship Id="rId49" Type="http://schemas.openxmlformats.org/officeDocument/2006/relationships/customXml" Target="../ink/ink1283.xml"/><Relationship Id="rId114" Type="http://schemas.openxmlformats.org/officeDocument/2006/relationships/image" Target="../media/image1293.png"/><Relationship Id="rId119" Type="http://schemas.openxmlformats.org/officeDocument/2006/relationships/customXml" Target="../ink/ink1318.xml"/><Relationship Id="rId44" Type="http://schemas.openxmlformats.org/officeDocument/2006/relationships/image" Target="../media/image1258.png"/><Relationship Id="rId60" Type="http://schemas.openxmlformats.org/officeDocument/2006/relationships/image" Target="../media/image1266.png"/><Relationship Id="rId65" Type="http://schemas.openxmlformats.org/officeDocument/2006/relationships/customXml" Target="../ink/ink1291.xml"/><Relationship Id="rId81" Type="http://schemas.openxmlformats.org/officeDocument/2006/relationships/customXml" Target="../ink/ink1299.xml"/><Relationship Id="rId86" Type="http://schemas.openxmlformats.org/officeDocument/2006/relationships/image" Target="../media/image1279.png"/><Relationship Id="rId130" Type="http://schemas.openxmlformats.org/officeDocument/2006/relationships/image" Target="../media/image1301.png"/><Relationship Id="rId135" Type="http://schemas.openxmlformats.org/officeDocument/2006/relationships/customXml" Target="../ink/ink1326.xml"/><Relationship Id="rId13" Type="http://schemas.openxmlformats.org/officeDocument/2006/relationships/customXml" Target="../ink/ink1265.xml"/><Relationship Id="rId18" Type="http://schemas.openxmlformats.org/officeDocument/2006/relationships/image" Target="../media/image1245.png"/><Relationship Id="rId39" Type="http://schemas.openxmlformats.org/officeDocument/2006/relationships/customXml" Target="../ink/ink1278.xml"/><Relationship Id="rId109" Type="http://schemas.openxmlformats.org/officeDocument/2006/relationships/customXml" Target="../ink/ink1313.xml"/><Relationship Id="rId34" Type="http://schemas.openxmlformats.org/officeDocument/2006/relationships/image" Target="../media/image1253.png"/><Relationship Id="rId50" Type="http://schemas.openxmlformats.org/officeDocument/2006/relationships/image" Target="../media/image1261.png"/><Relationship Id="rId55" Type="http://schemas.openxmlformats.org/officeDocument/2006/relationships/customXml" Target="../ink/ink1286.xml"/><Relationship Id="rId76" Type="http://schemas.openxmlformats.org/officeDocument/2006/relationships/image" Target="../media/image1274.png"/><Relationship Id="rId97" Type="http://schemas.openxmlformats.org/officeDocument/2006/relationships/customXml" Target="../ink/ink1307.xml"/><Relationship Id="rId104" Type="http://schemas.openxmlformats.org/officeDocument/2006/relationships/image" Target="../media/image1288.png"/><Relationship Id="rId120" Type="http://schemas.openxmlformats.org/officeDocument/2006/relationships/image" Target="../media/image1296.png"/><Relationship Id="rId125" Type="http://schemas.openxmlformats.org/officeDocument/2006/relationships/customXml" Target="../ink/ink1321.xml"/><Relationship Id="rId7" Type="http://schemas.openxmlformats.org/officeDocument/2006/relationships/customXml" Target="../ink/ink1262.xml"/><Relationship Id="rId71" Type="http://schemas.openxmlformats.org/officeDocument/2006/relationships/customXml" Target="../ink/ink1294.xml"/><Relationship Id="rId92" Type="http://schemas.openxmlformats.org/officeDocument/2006/relationships/image" Target="../media/image1282.png"/><Relationship Id="rId2" Type="http://schemas.openxmlformats.org/officeDocument/2006/relationships/image" Target="../media/image1237.png"/><Relationship Id="rId29" Type="http://schemas.openxmlformats.org/officeDocument/2006/relationships/customXml" Target="../ink/ink1273.xml"/><Relationship Id="rId24" Type="http://schemas.openxmlformats.org/officeDocument/2006/relationships/image" Target="../media/image1248.png"/><Relationship Id="rId40" Type="http://schemas.openxmlformats.org/officeDocument/2006/relationships/image" Target="../media/image1256.png"/><Relationship Id="rId45" Type="http://schemas.openxmlformats.org/officeDocument/2006/relationships/customXml" Target="../ink/ink1281.xml"/><Relationship Id="rId66" Type="http://schemas.openxmlformats.org/officeDocument/2006/relationships/image" Target="../media/image1269.png"/><Relationship Id="rId87" Type="http://schemas.openxmlformats.org/officeDocument/2006/relationships/customXml" Target="../ink/ink1302.xml"/><Relationship Id="rId110" Type="http://schemas.openxmlformats.org/officeDocument/2006/relationships/image" Target="../media/image1291.png"/><Relationship Id="rId115" Type="http://schemas.openxmlformats.org/officeDocument/2006/relationships/customXml" Target="../ink/ink1316.xml"/><Relationship Id="rId131" Type="http://schemas.openxmlformats.org/officeDocument/2006/relationships/customXml" Target="../ink/ink1324.xml"/><Relationship Id="rId136" Type="http://schemas.openxmlformats.org/officeDocument/2006/relationships/image" Target="../media/image1304.png"/><Relationship Id="rId61" Type="http://schemas.openxmlformats.org/officeDocument/2006/relationships/customXml" Target="../ink/ink1289.xml"/><Relationship Id="rId82" Type="http://schemas.openxmlformats.org/officeDocument/2006/relationships/image" Target="../media/image1277.png"/><Relationship Id="rId19" Type="http://schemas.openxmlformats.org/officeDocument/2006/relationships/customXml" Target="../ink/ink1268.xml"/><Relationship Id="rId14" Type="http://schemas.openxmlformats.org/officeDocument/2006/relationships/image" Target="../media/image1243.png"/><Relationship Id="rId30" Type="http://schemas.openxmlformats.org/officeDocument/2006/relationships/image" Target="../media/image1251.png"/><Relationship Id="rId35" Type="http://schemas.openxmlformats.org/officeDocument/2006/relationships/customXml" Target="../ink/ink1276.xml"/><Relationship Id="rId56" Type="http://schemas.openxmlformats.org/officeDocument/2006/relationships/image" Target="../media/image1264.png"/><Relationship Id="rId77" Type="http://schemas.openxmlformats.org/officeDocument/2006/relationships/customXml" Target="../ink/ink1297.xml"/><Relationship Id="rId100" Type="http://schemas.openxmlformats.org/officeDocument/2006/relationships/image" Target="../media/image1286.png"/><Relationship Id="rId105" Type="http://schemas.openxmlformats.org/officeDocument/2006/relationships/customXml" Target="../ink/ink1311.xml"/><Relationship Id="rId126" Type="http://schemas.openxmlformats.org/officeDocument/2006/relationships/image" Target="../media/image1299.png"/><Relationship Id="rId8" Type="http://schemas.openxmlformats.org/officeDocument/2006/relationships/image" Target="../media/image1240.png"/><Relationship Id="rId51" Type="http://schemas.openxmlformats.org/officeDocument/2006/relationships/customXml" Target="../ink/ink1284.xml"/><Relationship Id="rId72" Type="http://schemas.openxmlformats.org/officeDocument/2006/relationships/image" Target="../media/image1272.png"/><Relationship Id="rId93" Type="http://schemas.openxmlformats.org/officeDocument/2006/relationships/customXml" Target="../ink/ink1305.xml"/><Relationship Id="rId98" Type="http://schemas.openxmlformats.org/officeDocument/2006/relationships/image" Target="../media/image1285.png"/><Relationship Id="rId121" Type="http://schemas.openxmlformats.org/officeDocument/2006/relationships/customXml" Target="../ink/ink1319.xml"/><Relationship Id="rId3" Type="http://schemas.openxmlformats.org/officeDocument/2006/relationships/customXml" Target="../ink/ink1260.xml"/><Relationship Id="rId25" Type="http://schemas.openxmlformats.org/officeDocument/2006/relationships/customXml" Target="../ink/ink1271.xml"/><Relationship Id="rId46" Type="http://schemas.openxmlformats.org/officeDocument/2006/relationships/image" Target="../media/image1259.png"/><Relationship Id="rId67" Type="http://schemas.openxmlformats.org/officeDocument/2006/relationships/customXml" Target="../ink/ink1292.xml"/><Relationship Id="rId116" Type="http://schemas.openxmlformats.org/officeDocument/2006/relationships/image" Target="../media/image1294.png"/><Relationship Id="rId137" Type="http://schemas.openxmlformats.org/officeDocument/2006/relationships/customXml" Target="../ink/ink1327.xml"/><Relationship Id="rId20" Type="http://schemas.openxmlformats.org/officeDocument/2006/relationships/image" Target="../media/image1246.png"/><Relationship Id="rId41" Type="http://schemas.openxmlformats.org/officeDocument/2006/relationships/customXml" Target="../ink/ink1279.xml"/><Relationship Id="rId62" Type="http://schemas.openxmlformats.org/officeDocument/2006/relationships/image" Target="../media/image1267.png"/><Relationship Id="rId83" Type="http://schemas.openxmlformats.org/officeDocument/2006/relationships/customXml" Target="../ink/ink1300.xml"/><Relationship Id="rId88" Type="http://schemas.openxmlformats.org/officeDocument/2006/relationships/image" Target="../media/image1280.png"/><Relationship Id="rId111" Type="http://schemas.openxmlformats.org/officeDocument/2006/relationships/customXml" Target="../ink/ink1314.xml"/><Relationship Id="rId132" Type="http://schemas.openxmlformats.org/officeDocument/2006/relationships/image" Target="../media/image1302.png"/><Relationship Id="rId15" Type="http://schemas.openxmlformats.org/officeDocument/2006/relationships/customXml" Target="../ink/ink1266.xml"/><Relationship Id="rId36" Type="http://schemas.openxmlformats.org/officeDocument/2006/relationships/image" Target="../media/image1254.png"/><Relationship Id="rId57" Type="http://schemas.openxmlformats.org/officeDocument/2006/relationships/customXml" Target="../ink/ink1287.xml"/><Relationship Id="rId106" Type="http://schemas.openxmlformats.org/officeDocument/2006/relationships/image" Target="../media/image1289.png"/><Relationship Id="rId127" Type="http://schemas.openxmlformats.org/officeDocument/2006/relationships/customXml" Target="../ink/ink1322.xml"/><Relationship Id="rId10" Type="http://schemas.openxmlformats.org/officeDocument/2006/relationships/image" Target="../media/image1241.png"/><Relationship Id="rId31" Type="http://schemas.openxmlformats.org/officeDocument/2006/relationships/customXml" Target="../ink/ink1274.xml"/><Relationship Id="rId52" Type="http://schemas.openxmlformats.org/officeDocument/2006/relationships/image" Target="../media/image1262.png"/><Relationship Id="rId73" Type="http://schemas.openxmlformats.org/officeDocument/2006/relationships/customXml" Target="../ink/ink1295.xml"/><Relationship Id="rId78" Type="http://schemas.openxmlformats.org/officeDocument/2006/relationships/image" Target="../media/image1275.png"/><Relationship Id="rId94" Type="http://schemas.openxmlformats.org/officeDocument/2006/relationships/image" Target="../media/image1283.png"/><Relationship Id="rId99" Type="http://schemas.openxmlformats.org/officeDocument/2006/relationships/customXml" Target="../ink/ink1308.xml"/><Relationship Id="rId101" Type="http://schemas.openxmlformats.org/officeDocument/2006/relationships/customXml" Target="../ink/ink1309.xml"/><Relationship Id="rId122" Type="http://schemas.openxmlformats.org/officeDocument/2006/relationships/image" Target="../media/image1297.png"/><Relationship Id="rId4" Type="http://schemas.openxmlformats.org/officeDocument/2006/relationships/image" Target="../media/image1238.png"/><Relationship Id="rId9" Type="http://schemas.openxmlformats.org/officeDocument/2006/relationships/customXml" Target="../ink/ink1263.xml"/><Relationship Id="rId26" Type="http://schemas.openxmlformats.org/officeDocument/2006/relationships/image" Target="../media/image1249.png"/><Relationship Id="rId47" Type="http://schemas.openxmlformats.org/officeDocument/2006/relationships/customXml" Target="../ink/ink1282.xml"/><Relationship Id="rId68" Type="http://schemas.openxmlformats.org/officeDocument/2006/relationships/image" Target="../media/image1270.png"/><Relationship Id="rId89" Type="http://schemas.openxmlformats.org/officeDocument/2006/relationships/customXml" Target="../ink/ink1303.xml"/><Relationship Id="rId112" Type="http://schemas.openxmlformats.org/officeDocument/2006/relationships/image" Target="../media/image1292.png"/><Relationship Id="rId133" Type="http://schemas.openxmlformats.org/officeDocument/2006/relationships/customXml" Target="../ink/ink132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1.png"/><Relationship Id="rId21" Type="http://schemas.openxmlformats.org/officeDocument/2006/relationships/image" Target="../media/image1314.png"/><Relationship Id="rId42" Type="http://schemas.openxmlformats.org/officeDocument/2006/relationships/customXml" Target="../ink/ink1348.xml"/><Relationship Id="rId63" Type="http://schemas.openxmlformats.org/officeDocument/2006/relationships/image" Target="../media/image1335.png"/><Relationship Id="rId84" Type="http://schemas.openxmlformats.org/officeDocument/2006/relationships/customXml" Target="../ink/ink1369.xml"/><Relationship Id="rId138" Type="http://schemas.openxmlformats.org/officeDocument/2006/relationships/customXml" Target="../ink/ink1396.xml"/><Relationship Id="rId159" Type="http://schemas.openxmlformats.org/officeDocument/2006/relationships/customXml" Target="../ink/ink1407.xml"/><Relationship Id="rId170" Type="http://schemas.openxmlformats.org/officeDocument/2006/relationships/image" Target="../media/image1387.png"/><Relationship Id="rId191" Type="http://schemas.openxmlformats.org/officeDocument/2006/relationships/customXml" Target="../ink/ink1423.xml"/><Relationship Id="rId205" Type="http://schemas.openxmlformats.org/officeDocument/2006/relationships/customXml" Target="../ink/ink1430.xml"/><Relationship Id="rId226" Type="http://schemas.openxmlformats.org/officeDocument/2006/relationships/image" Target="../media/image1415.png"/><Relationship Id="rId107" Type="http://schemas.openxmlformats.org/officeDocument/2006/relationships/image" Target="../media/image1356.png"/><Relationship Id="rId11" Type="http://schemas.openxmlformats.org/officeDocument/2006/relationships/image" Target="../media/image1309.png"/><Relationship Id="rId32" Type="http://schemas.openxmlformats.org/officeDocument/2006/relationships/customXml" Target="../ink/ink1343.xml"/><Relationship Id="rId53" Type="http://schemas.openxmlformats.org/officeDocument/2006/relationships/image" Target="../media/image1330.png"/><Relationship Id="rId74" Type="http://schemas.openxmlformats.org/officeDocument/2006/relationships/customXml" Target="../ink/ink1364.xml"/><Relationship Id="rId128" Type="http://schemas.openxmlformats.org/officeDocument/2006/relationships/customXml" Target="../ink/ink1391.xml"/><Relationship Id="rId149" Type="http://schemas.openxmlformats.org/officeDocument/2006/relationships/customXml" Target="../ink/ink1402.xml"/><Relationship Id="rId5" Type="http://schemas.openxmlformats.org/officeDocument/2006/relationships/image" Target="../media/image1306.png"/><Relationship Id="rId95" Type="http://schemas.openxmlformats.org/officeDocument/2006/relationships/image" Target="../media/image1350.png"/><Relationship Id="rId160" Type="http://schemas.openxmlformats.org/officeDocument/2006/relationships/image" Target="../media/image1382.png"/><Relationship Id="rId181" Type="http://schemas.openxmlformats.org/officeDocument/2006/relationships/customXml" Target="../ink/ink1418.xml"/><Relationship Id="rId216" Type="http://schemas.openxmlformats.org/officeDocument/2006/relationships/image" Target="../media/image1410.png"/><Relationship Id="rId237" Type="http://schemas.openxmlformats.org/officeDocument/2006/relationships/customXml" Target="../ink/ink1446.xml"/><Relationship Id="rId22" Type="http://schemas.openxmlformats.org/officeDocument/2006/relationships/customXml" Target="../ink/ink1338.xml"/><Relationship Id="rId43" Type="http://schemas.openxmlformats.org/officeDocument/2006/relationships/image" Target="../media/image1325.png"/><Relationship Id="rId64" Type="http://schemas.openxmlformats.org/officeDocument/2006/relationships/customXml" Target="../ink/ink1359.xml"/><Relationship Id="rId118" Type="http://schemas.openxmlformats.org/officeDocument/2006/relationships/customXml" Target="../ink/ink1386.xml"/><Relationship Id="rId139" Type="http://schemas.openxmlformats.org/officeDocument/2006/relationships/customXml" Target="../ink/ink1397.xml"/><Relationship Id="rId85" Type="http://schemas.openxmlformats.org/officeDocument/2006/relationships/image" Target="../media/image1345.png"/><Relationship Id="rId150" Type="http://schemas.openxmlformats.org/officeDocument/2006/relationships/image" Target="../media/image1377.png"/><Relationship Id="rId171" Type="http://schemas.openxmlformats.org/officeDocument/2006/relationships/customXml" Target="../ink/ink1413.xml"/><Relationship Id="rId192" Type="http://schemas.openxmlformats.org/officeDocument/2006/relationships/image" Target="../media/image1398.png"/><Relationship Id="rId206" Type="http://schemas.openxmlformats.org/officeDocument/2006/relationships/image" Target="../media/image1405.png"/><Relationship Id="rId227" Type="http://schemas.openxmlformats.org/officeDocument/2006/relationships/customXml" Target="../ink/ink1441.xml"/><Relationship Id="rId12" Type="http://schemas.openxmlformats.org/officeDocument/2006/relationships/customXml" Target="../ink/ink1333.xml"/><Relationship Id="rId33" Type="http://schemas.openxmlformats.org/officeDocument/2006/relationships/image" Target="../media/image1320.png"/><Relationship Id="rId108" Type="http://schemas.openxmlformats.org/officeDocument/2006/relationships/customXml" Target="../ink/ink1381.xml"/><Relationship Id="rId129" Type="http://schemas.openxmlformats.org/officeDocument/2006/relationships/image" Target="../media/image1367.png"/><Relationship Id="rId54" Type="http://schemas.openxmlformats.org/officeDocument/2006/relationships/customXml" Target="../ink/ink1354.xml"/><Relationship Id="rId75" Type="http://schemas.openxmlformats.org/officeDocument/2006/relationships/image" Target="../media/image1340.png"/><Relationship Id="rId96" Type="http://schemas.openxmlformats.org/officeDocument/2006/relationships/customXml" Target="../ink/ink1375.xml"/><Relationship Id="rId140" Type="http://schemas.openxmlformats.org/officeDocument/2006/relationships/image" Target="../media/image1372.png"/><Relationship Id="rId161" Type="http://schemas.openxmlformats.org/officeDocument/2006/relationships/customXml" Target="../ink/ink1408.xml"/><Relationship Id="rId182" Type="http://schemas.openxmlformats.org/officeDocument/2006/relationships/image" Target="../media/image1393.png"/><Relationship Id="rId217" Type="http://schemas.openxmlformats.org/officeDocument/2006/relationships/customXml" Target="../ink/ink1436.xml"/><Relationship Id="rId6" Type="http://schemas.openxmlformats.org/officeDocument/2006/relationships/customXml" Target="../ink/ink1330.xml"/><Relationship Id="rId238" Type="http://schemas.openxmlformats.org/officeDocument/2006/relationships/image" Target="../media/image1421.png"/><Relationship Id="rId23" Type="http://schemas.openxmlformats.org/officeDocument/2006/relationships/image" Target="../media/image1315.png"/><Relationship Id="rId119" Type="http://schemas.openxmlformats.org/officeDocument/2006/relationships/image" Target="../media/image1362.png"/><Relationship Id="rId44" Type="http://schemas.openxmlformats.org/officeDocument/2006/relationships/customXml" Target="../ink/ink1349.xml"/><Relationship Id="rId65" Type="http://schemas.openxmlformats.org/officeDocument/2006/relationships/image" Target="../media/image749.png"/><Relationship Id="rId86" Type="http://schemas.openxmlformats.org/officeDocument/2006/relationships/customXml" Target="../ink/ink1370.xml"/><Relationship Id="rId130" Type="http://schemas.openxmlformats.org/officeDocument/2006/relationships/customXml" Target="../ink/ink1392.xml"/><Relationship Id="rId151" Type="http://schemas.openxmlformats.org/officeDocument/2006/relationships/customXml" Target="../ink/ink1403.xml"/><Relationship Id="rId172" Type="http://schemas.openxmlformats.org/officeDocument/2006/relationships/image" Target="../media/image1388.png"/><Relationship Id="rId193" Type="http://schemas.openxmlformats.org/officeDocument/2006/relationships/customXml" Target="../ink/ink1424.xml"/><Relationship Id="rId207" Type="http://schemas.openxmlformats.org/officeDocument/2006/relationships/customXml" Target="../ink/ink1431.xml"/><Relationship Id="rId228" Type="http://schemas.openxmlformats.org/officeDocument/2006/relationships/image" Target="../media/image1416.png"/><Relationship Id="rId13" Type="http://schemas.openxmlformats.org/officeDocument/2006/relationships/image" Target="../media/image1310.png"/><Relationship Id="rId109" Type="http://schemas.openxmlformats.org/officeDocument/2006/relationships/image" Target="../media/image1357.png"/><Relationship Id="rId34" Type="http://schemas.openxmlformats.org/officeDocument/2006/relationships/customXml" Target="../ink/ink1344.xml"/><Relationship Id="rId55" Type="http://schemas.openxmlformats.org/officeDocument/2006/relationships/image" Target="../media/image1331.png"/><Relationship Id="rId76" Type="http://schemas.openxmlformats.org/officeDocument/2006/relationships/customXml" Target="../ink/ink1365.xml"/><Relationship Id="rId97" Type="http://schemas.openxmlformats.org/officeDocument/2006/relationships/image" Target="../media/image1351.png"/><Relationship Id="rId120" Type="http://schemas.openxmlformats.org/officeDocument/2006/relationships/customXml" Target="../ink/ink1387.xml"/><Relationship Id="rId141" Type="http://schemas.openxmlformats.org/officeDocument/2006/relationships/customXml" Target="../ink/ink1398.xml"/><Relationship Id="rId7" Type="http://schemas.openxmlformats.org/officeDocument/2006/relationships/image" Target="../media/image1307.png"/><Relationship Id="rId162" Type="http://schemas.openxmlformats.org/officeDocument/2006/relationships/image" Target="../media/image1383.png"/><Relationship Id="rId183" Type="http://schemas.openxmlformats.org/officeDocument/2006/relationships/customXml" Target="../ink/ink1419.xml"/><Relationship Id="rId218" Type="http://schemas.openxmlformats.org/officeDocument/2006/relationships/image" Target="../media/image1411.png"/><Relationship Id="rId239" Type="http://schemas.openxmlformats.org/officeDocument/2006/relationships/customXml" Target="../ink/ink1447.xml"/><Relationship Id="rId24" Type="http://schemas.openxmlformats.org/officeDocument/2006/relationships/customXml" Target="../ink/ink1339.xml"/><Relationship Id="rId45" Type="http://schemas.openxmlformats.org/officeDocument/2006/relationships/image" Target="../media/image1326.png"/><Relationship Id="rId66" Type="http://schemas.openxmlformats.org/officeDocument/2006/relationships/customXml" Target="../ink/ink1360.xml"/><Relationship Id="rId87" Type="http://schemas.openxmlformats.org/officeDocument/2006/relationships/image" Target="../media/image1346.png"/><Relationship Id="rId110" Type="http://schemas.openxmlformats.org/officeDocument/2006/relationships/customXml" Target="../ink/ink1382.xml"/><Relationship Id="rId131" Type="http://schemas.openxmlformats.org/officeDocument/2006/relationships/image" Target="../media/image1368.png"/><Relationship Id="rId152" Type="http://schemas.openxmlformats.org/officeDocument/2006/relationships/image" Target="../media/image1378.png"/><Relationship Id="rId173" Type="http://schemas.openxmlformats.org/officeDocument/2006/relationships/customXml" Target="../ink/ink1414.xml"/><Relationship Id="rId194" Type="http://schemas.openxmlformats.org/officeDocument/2006/relationships/image" Target="../media/image1399.png"/><Relationship Id="rId208" Type="http://schemas.openxmlformats.org/officeDocument/2006/relationships/image" Target="../media/image1406.png"/><Relationship Id="rId229" Type="http://schemas.openxmlformats.org/officeDocument/2006/relationships/customXml" Target="../ink/ink1442.xml"/><Relationship Id="rId240" Type="http://schemas.openxmlformats.org/officeDocument/2006/relationships/image" Target="../media/image1239.emf"/><Relationship Id="rId14" Type="http://schemas.openxmlformats.org/officeDocument/2006/relationships/customXml" Target="../ink/ink1334.xml"/><Relationship Id="rId35" Type="http://schemas.openxmlformats.org/officeDocument/2006/relationships/image" Target="../media/image1321.png"/><Relationship Id="rId56" Type="http://schemas.openxmlformats.org/officeDocument/2006/relationships/customXml" Target="../ink/ink1355.xml"/><Relationship Id="rId77" Type="http://schemas.openxmlformats.org/officeDocument/2006/relationships/image" Target="../media/image1341.png"/><Relationship Id="rId100" Type="http://schemas.openxmlformats.org/officeDocument/2006/relationships/customXml" Target="../ink/ink1377.xml"/><Relationship Id="rId8" Type="http://schemas.openxmlformats.org/officeDocument/2006/relationships/customXml" Target="../ink/ink1331.xml"/><Relationship Id="rId98" Type="http://schemas.openxmlformats.org/officeDocument/2006/relationships/customXml" Target="../ink/ink1376.xml"/><Relationship Id="rId121" Type="http://schemas.openxmlformats.org/officeDocument/2006/relationships/image" Target="../media/image1363.png"/><Relationship Id="rId142" Type="http://schemas.openxmlformats.org/officeDocument/2006/relationships/image" Target="../media/image1373.png"/><Relationship Id="rId163" Type="http://schemas.openxmlformats.org/officeDocument/2006/relationships/customXml" Target="../ink/ink1409.xml"/><Relationship Id="rId184" Type="http://schemas.openxmlformats.org/officeDocument/2006/relationships/image" Target="../media/image1394.png"/><Relationship Id="rId219" Type="http://schemas.openxmlformats.org/officeDocument/2006/relationships/customXml" Target="../ink/ink1437.xml"/><Relationship Id="rId230" Type="http://schemas.openxmlformats.org/officeDocument/2006/relationships/image" Target="../media/image1417.png"/><Relationship Id="rId25" Type="http://schemas.openxmlformats.org/officeDocument/2006/relationships/image" Target="../media/image1316.png"/><Relationship Id="rId46" Type="http://schemas.openxmlformats.org/officeDocument/2006/relationships/customXml" Target="../ink/ink1350.xml"/><Relationship Id="rId67" Type="http://schemas.openxmlformats.org/officeDocument/2006/relationships/image" Target="../media/image1336.png"/><Relationship Id="rId88" Type="http://schemas.openxmlformats.org/officeDocument/2006/relationships/customXml" Target="../ink/ink1371.xml"/><Relationship Id="rId111" Type="http://schemas.openxmlformats.org/officeDocument/2006/relationships/image" Target="../media/image1358.png"/><Relationship Id="rId132" Type="http://schemas.openxmlformats.org/officeDocument/2006/relationships/customXml" Target="../ink/ink1393.xml"/><Relationship Id="rId153" Type="http://schemas.openxmlformats.org/officeDocument/2006/relationships/customXml" Target="../ink/ink1404.xml"/><Relationship Id="rId174" Type="http://schemas.openxmlformats.org/officeDocument/2006/relationships/image" Target="../media/image1389.png"/><Relationship Id="rId195" Type="http://schemas.openxmlformats.org/officeDocument/2006/relationships/customXml" Target="../ink/ink1425.xml"/><Relationship Id="rId209" Type="http://schemas.openxmlformats.org/officeDocument/2006/relationships/customXml" Target="../ink/ink1432.xml"/><Relationship Id="rId190" Type="http://schemas.openxmlformats.org/officeDocument/2006/relationships/image" Target="../media/image1397.png"/><Relationship Id="rId204" Type="http://schemas.openxmlformats.org/officeDocument/2006/relationships/image" Target="../media/image1404.png"/><Relationship Id="rId220" Type="http://schemas.openxmlformats.org/officeDocument/2006/relationships/image" Target="../media/image1412.png"/><Relationship Id="rId225" Type="http://schemas.openxmlformats.org/officeDocument/2006/relationships/customXml" Target="../ink/ink1440.xml"/><Relationship Id="rId15" Type="http://schemas.openxmlformats.org/officeDocument/2006/relationships/image" Target="../media/image1311.png"/><Relationship Id="rId36" Type="http://schemas.openxmlformats.org/officeDocument/2006/relationships/customXml" Target="../ink/ink1345.xml"/><Relationship Id="rId57" Type="http://schemas.openxmlformats.org/officeDocument/2006/relationships/image" Target="../media/image1332.png"/><Relationship Id="rId106" Type="http://schemas.openxmlformats.org/officeDocument/2006/relationships/customXml" Target="../ink/ink1380.xml"/><Relationship Id="rId127" Type="http://schemas.openxmlformats.org/officeDocument/2006/relationships/image" Target="../media/image1366.png"/><Relationship Id="rId10" Type="http://schemas.openxmlformats.org/officeDocument/2006/relationships/customXml" Target="../ink/ink1332.xml"/><Relationship Id="rId31" Type="http://schemas.openxmlformats.org/officeDocument/2006/relationships/image" Target="../media/image1319.png"/><Relationship Id="rId52" Type="http://schemas.openxmlformats.org/officeDocument/2006/relationships/customXml" Target="../ink/ink1353.xml"/><Relationship Id="rId73" Type="http://schemas.openxmlformats.org/officeDocument/2006/relationships/image" Target="../media/image1339.png"/><Relationship Id="rId78" Type="http://schemas.openxmlformats.org/officeDocument/2006/relationships/customXml" Target="../ink/ink1366.xml"/><Relationship Id="rId94" Type="http://schemas.openxmlformats.org/officeDocument/2006/relationships/customXml" Target="../ink/ink1374.xml"/><Relationship Id="rId99" Type="http://schemas.openxmlformats.org/officeDocument/2006/relationships/image" Target="../media/image1352.png"/><Relationship Id="rId101" Type="http://schemas.openxmlformats.org/officeDocument/2006/relationships/image" Target="../media/image1353.png"/><Relationship Id="rId122" Type="http://schemas.openxmlformats.org/officeDocument/2006/relationships/customXml" Target="../ink/ink1388.xml"/><Relationship Id="rId143" Type="http://schemas.openxmlformats.org/officeDocument/2006/relationships/customXml" Target="../ink/ink1399.xml"/><Relationship Id="rId148" Type="http://schemas.openxmlformats.org/officeDocument/2006/relationships/image" Target="../media/image1376.png"/><Relationship Id="rId164" Type="http://schemas.openxmlformats.org/officeDocument/2006/relationships/image" Target="../media/image1384.png"/><Relationship Id="rId169" Type="http://schemas.openxmlformats.org/officeDocument/2006/relationships/customXml" Target="../ink/ink1412.xml"/><Relationship Id="rId185" Type="http://schemas.openxmlformats.org/officeDocument/2006/relationships/customXml" Target="../ink/ink1420.xml"/><Relationship Id="rId4" Type="http://schemas.openxmlformats.org/officeDocument/2006/relationships/customXml" Target="../ink/ink1329.xml"/><Relationship Id="rId9" Type="http://schemas.openxmlformats.org/officeDocument/2006/relationships/image" Target="../media/image1308.png"/><Relationship Id="rId180" Type="http://schemas.openxmlformats.org/officeDocument/2006/relationships/image" Target="../media/image1392.png"/><Relationship Id="rId210" Type="http://schemas.openxmlformats.org/officeDocument/2006/relationships/image" Target="../media/image1407.png"/><Relationship Id="rId215" Type="http://schemas.openxmlformats.org/officeDocument/2006/relationships/customXml" Target="../ink/ink1435.xml"/><Relationship Id="rId236" Type="http://schemas.openxmlformats.org/officeDocument/2006/relationships/image" Target="../media/image1420.png"/><Relationship Id="rId26" Type="http://schemas.openxmlformats.org/officeDocument/2006/relationships/customXml" Target="../ink/ink1340.xml"/><Relationship Id="rId231" Type="http://schemas.openxmlformats.org/officeDocument/2006/relationships/customXml" Target="../ink/ink1443.xml"/><Relationship Id="rId47" Type="http://schemas.openxmlformats.org/officeDocument/2006/relationships/image" Target="../media/image1327.png"/><Relationship Id="rId68" Type="http://schemas.openxmlformats.org/officeDocument/2006/relationships/customXml" Target="../ink/ink1361.xml"/><Relationship Id="rId89" Type="http://schemas.openxmlformats.org/officeDocument/2006/relationships/image" Target="../media/image1347.png"/><Relationship Id="rId112" Type="http://schemas.openxmlformats.org/officeDocument/2006/relationships/customXml" Target="../ink/ink1383.xml"/><Relationship Id="rId133" Type="http://schemas.openxmlformats.org/officeDocument/2006/relationships/image" Target="../media/image1369.png"/><Relationship Id="rId154" Type="http://schemas.openxmlformats.org/officeDocument/2006/relationships/image" Target="../media/image1379.png"/><Relationship Id="rId175" Type="http://schemas.openxmlformats.org/officeDocument/2006/relationships/customXml" Target="../ink/ink1415.xml"/><Relationship Id="rId196" Type="http://schemas.openxmlformats.org/officeDocument/2006/relationships/image" Target="../media/image1400.png"/><Relationship Id="rId200" Type="http://schemas.openxmlformats.org/officeDocument/2006/relationships/image" Target="../media/image1402.png"/><Relationship Id="rId16" Type="http://schemas.openxmlformats.org/officeDocument/2006/relationships/customXml" Target="../ink/ink1335.xml"/><Relationship Id="rId221" Type="http://schemas.openxmlformats.org/officeDocument/2006/relationships/customXml" Target="../ink/ink1438.xml"/><Relationship Id="rId37" Type="http://schemas.openxmlformats.org/officeDocument/2006/relationships/image" Target="../media/image1322.png"/><Relationship Id="rId58" Type="http://schemas.openxmlformats.org/officeDocument/2006/relationships/customXml" Target="../ink/ink1356.xml"/><Relationship Id="rId79" Type="http://schemas.openxmlformats.org/officeDocument/2006/relationships/image" Target="../media/image1342.png"/><Relationship Id="rId102" Type="http://schemas.openxmlformats.org/officeDocument/2006/relationships/customXml" Target="../ink/ink1378.xml"/><Relationship Id="rId123" Type="http://schemas.openxmlformats.org/officeDocument/2006/relationships/image" Target="../media/image1364.png"/><Relationship Id="rId144" Type="http://schemas.openxmlformats.org/officeDocument/2006/relationships/image" Target="../media/image1374.png"/><Relationship Id="rId90" Type="http://schemas.openxmlformats.org/officeDocument/2006/relationships/customXml" Target="../ink/ink1372.xml"/><Relationship Id="rId165" Type="http://schemas.openxmlformats.org/officeDocument/2006/relationships/customXml" Target="../ink/ink1410.xml"/><Relationship Id="rId186" Type="http://schemas.openxmlformats.org/officeDocument/2006/relationships/image" Target="../media/image1395.png"/><Relationship Id="rId211" Type="http://schemas.openxmlformats.org/officeDocument/2006/relationships/customXml" Target="../ink/ink1433.xml"/><Relationship Id="rId232" Type="http://schemas.openxmlformats.org/officeDocument/2006/relationships/image" Target="../media/image1418.png"/><Relationship Id="rId27" Type="http://schemas.openxmlformats.org/officeDocument/2006/relationships/image" Target="../media/image1317.png"/><Relationship Id="rId48" Type="http://schemas.openxmlformats.org/officeDocument/2006/relationships/customXml" Target="../ink/ink1351.xml"/><Relationship Id="rId69" Type="http://schemas.openxmlformats.org/officeDocument/2006/relationships/image" Target="../media/image1337.png"/><Relationship Id="rId113" Type="http://schemas.openxmlformats.org/officeDocument/2006/relationships/image" Target="../media/image1359.png"/><Relationship Id="rId134" Type="http://schemas.openxmlformats.org/officeDocument/2006/relationships/customXml" Target="../ink/ink1394.xml"/><Relationship Id="rId80" Type="http://schemas.openxmlformats.org/officeDocument/2006/relationships/customXml" Target="../ink/ink1367.xml"/><Relationship Id="rId155" Type="http://schemas.openxmlformats.org/officeDocument/2006/relationships/customXml" Target="../ink/ink1405.xml"/><Relationship Id="rId176" Type="http://schemas.openxmlformats.org/officeDocument/2006/relationships/image" Target="../media/image1390.png"/><Relationship Id="rId197" Type="http://schemas.openxmlformats.org/officeDocument/2006/relationships/customXml" Target="../ink/ink1426.xml"/><Relationship Id="rId201" Type="http://schemas.openxmlformats.org/officeDocument/2006/relationships/customXml" Target="../ink/ink1428.xml"/><Relationship Id="rId222" Type="http://schemas.openxmlformats.org/officeDocument/2006/relationships/image" Target="../media/image1413.png"/><Relationship Id="rId17" Type="http://schemas.openxmlformats.org/officeDocument/2006/relationships/image" Target="../media/image1312.png"/><Relationship Id="rId38" Type="http://schemas.openxmlformats.org/officeDocument/2006/relationships/customXml" Target="../ink/ink1346.xml"/><Relationship Id="rId59" Type="http://schemas.openxmlformats.org/officeDocument/2006/relationships/image" Target="../media/image1333.png"/><Relationship Id="rId103" Type="http://schemas.openxmlformats.org/officeDocument/2006/relationships/image" Target="../media/image1354.png"/><Relationship Id="rId124" Type="http://schemas.openxmlformats.org/officeDocument/2006/relationships/customXml" Target="../ink/ink1389.xml"/><Relationship Id="rId70" Type="http://schemas.openxmlformats.org/officeDocument/2006/relationships/customXml" Target="../ink/ink1362.xml"/><Relationship Id="rId91" Type="http://schemas.openxmlformats.org/officeDocument/2006/relationships/image" Target="../media/image1348.png"/><Relationship Id="rId145" Type="http://schemas.openxmlformats.org/officeDocument/2006/relationships/customXml" Target="../ink/ink1400.xml"/><Relationship Id="rId166" Type="http://schemas.openxmlformats.org/officeDocument/2006/relationships/image" Target="../media/image1385.png"/><Relationship Id="rId187" Type="http://schemas.openxmlformats.org/officeDocument/2006/relationships/customXml" Target="../ink/ink1421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408.png"/><Relationship Id="rId233" Type="http://schemas.openxmlformats.org/officeDocument/2006/relationships/customXml" Target="../ink/ink1444.xml"/><Relationship Id="rId28" Type="http://schemas.openxmlformats.org/officeDocument/2006/relationships/customXml" Target="../ink/ink1341.xml"/><Relationship Id="rId49" Type="http://schemas.openxmlformats.org/officeDocument/2006/relationships/image" Target="../media/image1328.png"/><Relationship Id="rId114" Type="http://schemas.openxmlformats.org/officeDocument/2006/relationships/customXml" Target="../ink/ink1384.xml"/><Relationship Id="rId60" Type="http://schemas.openxmlformats.org/officeDocument/2006/relationships/customXml" Target="../ink/ink1357.xml"/><Relationship Id="rId81" Type="http://schemas.openxmlformats.org/officeDocument/2006/relationships/image" Target="../media/image1343.png"/><Relationship Id="rId135" Type="http://schemas.openxmlformats.org/officeDocument/2006/relationships/image" Target="../media/image1370.png"/><Relationship Id="rId156" Type="http://schemas.openxmlformats.org/officeDocument/2006/relationships/image" Target="../media/image1380.png"/><Relationship Id="rId177" Type="http://schemas.openxmlformats.org/officeDocument/2006/relationships/customXml" Target="../ink/ink1416.xml"/><Relationship Id="rId198" Type="http://schemas.openxmlformats.org/officeDocument/2006/relationships/image" Target="../media/image1401.png"/><Relationship Id="rId202" Type="http://schemas.openxmlformats.org/officeDocument/2006/relationships/image" Target="../media/image1403.png"/><Relationship Id="rId223" Type="http://schemas.openxmlformats.org/officeDocument/2006/relationships/customXml" Target="../ink/ink1439.xml"/><Relationship Id="rId18" Type="http://schemas.openxmlformats.org/officeDocument/2006/relationships/customXml" Target="../ink/ink1336.xml"/><Relationship Id="rId39" Type="http://schemas.openxmlformats.org/officeDocument/2006/relationships/image" Target="../media/image1323.png"/><Relationship Id="rId50" Type="http://schemas.openxmlformats.org/officeDocument/2006/relationships/customXml" Target="../ink/ink1352.xml"/><Relationship Id="rId104" Type="http://schemas.openxmlformats.org/officeDocument/2006/relationships/customXml" Target="../ink/ink1379.xml"/><Relationship Id="rId125" Type="http://schemas.openxmlformats.org/officeDocument/2006/relationships/image" Target="../media/image1365.png"/><Relationship Id="rId146" Type="http://schemas.openxmlformats.org/officeDocument/2006/relationships/image" Target="../media/image1375.png"/><Relationship Id="rId167" Type="http://schemas.openxmlformats.org/officeDocument/2006/relationships/customXml" Target="../ink/ink1411.xml"/><Relationship Id="rId188" Type="http://schemas.openxmlformats.org/officeDocument/2006/relationships/image" Target="../media/image1396.png"/><Relationship Id="rId71" Type="http://schemas.openxmlformats.org/officeDocument/2006/relationships/image" Target="../media/image1338.png"/><Relationship Id="rId92" Type="http://schemas.openxmlformats.org/officeDocument/2006/relationships/customXml" Target="../ink/ink1373.xml"/><Relationship Id="rId213" Type="http://schemas.openxmlformats.org/officeDocument/2006/relationships/customXml" Target="../ink/ink1434.xml"/><Relationship Id="rId234" Type="http://schemas.openxmlformats.org/officeDocument/2006/relationships/image" Target="../media/image1419.png"/><Relationship Id="rId2" Type="http://schemas.openxmlformats.org/officeDocument/2006/relationships/customXml" Target="../ink/ink1328.xml"/><Relationship Id="rId29" Type="http://schemas.openxmlformats.org/officeDocument/2006/relationships/image" Target="../media/image1318.png"/><Relationship Id="rId40" Type="http://schemas.openxmlformats.org/officeDocument/2006/relationships/customXml" Target="../ink/ink1347.xml"/><Relationship Id="rId115" Type="http://schemas.openxmlformats.org/officeDocument/2006/relationships/image" Target="../media/image1360.png"/><Relationship Id="rId136" Type="http://schemas.openxmlformats.org/officeDocument/2006/relationships/customXml" Target="../ink/ink1395.xml"/><Relationship Id="rId157" Type="http://schemas.openxmlformats.org/officeDocument/2006/relationships/customXml" Target="../ink/ink1406.xml"/><Relationship Id="rId178" Type="http://schemas.openxmlformats.org/officeDocument/2006/relationships/image" Target="../media/image1391.png"/><Relationship Id="rId61" Type="http://schemas.openxmlformats.org/officeDocument/2006/relationships/image" Target="../media/image1334.png"/><Relationship Id="rId82" Type="http://schemas.openxmlformats.org/officeDocument/2006/relationships/customXml" Target="../ink/ink1368.xml"/><Relationship Id="rId199" Type="http://schemas.openxmlformats.org/officeDocument/2006/relationships/customXml" Target="../ink/ink1427.xml"/><Relationship Id="rId203" Type="http://schemas.openxmlformats.org/officeDocument/2006/relationships/customXml" Target="../ink/ink1429.xml"/><Relationship Id="rId19" Type="http://schemas.openxmlformats.org/officeDocument/2006/relationships/image" Target="../media/image1313.png"/><Relationship Id="rId224" Type="http://schemas.openxmlformats.org/officeDocument/2006/relationships/image" Target="../media/image1414.png"/><Relationship Id="rId30" Type="http://schemas.openxmlformats.org/officeDocument/2006/relationships/customXml" Target="../ink/ink1342.xml"/><Relationship Id="rId105" Type="http://schemas.openxmlformats.org/officeDocument/2006/relationships/image" Target="../media/image1355.png"/><Relationship Id="rId126" Type="http://schemas.openxmlformats.org/officeDocument/2006/relationships/customXml" Target="../ink/ink1390.xml"/><Relationship Id="rId147" Type="http://schemas.openxmlformats.org/officeDocument/2006/relationships/customXml" Target="../ink/ink1401.xml"/><Relationship Id="rId168" Type="http://schemas.openxmlformats.org/officeDocument/2006/relationships/image" Target="../media/image1386.png"/><Relationship Id="rId51" Type="http://schemas.openxmlformats.org/officeDocument/2006/relationships/image" Target="../media/image1329.png"/><Relationship Id="rId72" Type="http://schemas.openxmlformats.org/officeDocument/2006/relationships/customXml" Target="../ink/ink1363.xml"/><Relationship Id="rId93" Type="http://schemas.openxmlformats.org/officeDocument/2006/relationships/image" Target="../media/image1349.png"/><Relationship Id="rId189" Type="http://schemas.openxmlformats.org/officeDocument/2006/relationships/customXml" Target="../ink/ink1422.xml"/><Relationship Id="rId3" Type="http://schemas.openxmlformats.org/officeDocument/2006/relationships/image" Target="../media/image1305.png"/><Relationship Id="rId214" Type="http://schemas.openxmlformats.org/officeDocument/2006/relationships/image" Target="../media/image1409.png"/><Relationship Id="rId235" Type="http://schemas.openxmlformats.org/officeDocument/2006/relationships/customXml" Target="../ink/ink1445.xml"/><Relationship Id="rId116" Type="http://schemas.openxmlformats.org/officeDocument/2006/relationships/customXml" Target="../ink/ink1385.xml"/><Relationship Id="rId137" Type="http://schemas.openxmlformats.org/officeDocument/2006/relationships/image" Target="../media/image1371.png"/><Relationship Id="rId158" Type="http://schemas.openxmlformats.org/officeDocument/2006/relationships/image" Target="../media/image1381.png"/><Relationship Id="rId20" Type="http://schemas.openxmlformats.org/officeDocument/2006/relationships/customXml" Target="../ink/ink1337.xml"/><Relationship Id="rId41" Type="http://schemas.openxmlformats.org/officeDocument/2006/relationships/image" Target="../media/image1324.png"/><Relationship Id="rId62" Type="http://schemas.openxmlformats.org/officeDocument/2006/relationships/customXml" Target="../ink/ink1358.xml"/><Relationship Id="rId83" Type="http://schemas.openxmlformats.org/officeDocument/2006/relationships/image" Target="../media/image1344.png"/><Relationship Id="rId179" Type="http://schemas.openxmlformats.org/officeDocument/2006/relationships/customXml" Target="../ink/ink141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3.png"/><Relationship Id="rId117" Type="http://schemas.openxmlformats.org/officeDocument/2006/relationships/customXml" Target="../ink/ink1505.xml"/><Relationship Id="rId21" Type="http://schemas.openxmlformats.org/officeDocument/2006/relationships/customXml" Target="../ink/ink1457.xml"/><Relationship Id="rId42" Type="http://schemas.openxmlformats.org/officeDocument/2006/relationships/image" Target="../media/image1440.png"/><Relationship Id="rId47" Type="http://schemas.openxmlformats.org/officeDocument/2006/relationships/customXml" Target="../ink/ink1470.xml"/><Relationship Id="rId63" Type="http://schemas.openxmlformats.org/officeDocument/2006/relationships/customXml" Target="../ink/ink1478.xml"/><Relationship Id="rId68" Type="http://schemas.openxmlformats.org/officeDocument/2006/relationships/image" Target="../media/image1453.png"/><Relationship Id="rId84" Type="http://schemas.openxmlformats.org/officeDocument/2006/relationships/image" Target="../media/image1461.png"/><Relationship Id="rId89" Type="http://schemas.openxmlformats.org/officeDocument/2006/relationships/customXml" Target="../ink/ink1491.xml"/><Relationship Id="rId112" Type="http://schemas.openxmlformats.org/officeDocument/2006/relationships/image" Target="../media/image1475.png"/><Relationship Id="rId16" Type="http://schemas.openxmlformats.org/officeDocument/2006/relationships/image" Target="../media/image1428.png"/><Relationship Id="rId107" Type="http://schemas.openxmlformats.org/officeDocument/2006/relationships/customXml" Target="../ink/ink1500.xml"/><Relationship Id="rId11" Type="http://schemas.openxmlformats.org/officeDocument/2006/relationships/customXml" Target="../ink/ink1452.xml"/><Relationship Id="rId32" Type="http://schemas.openxmlformats.org/officeDocument/2006/relationships/image" Target="../media/image1435.png"/><Relationship Id="rId37" Type="http://schemas.openxmlformats.org/officeDocument/2006/relationships/customXml" Target="../ink/ink1465.xml"/><Relationship Id="rId53" Type="http://schemas.openxmlformats.org/officeDocument/2006/relationships/customXml" Target="../ink/ink1473.xml"/><Relationship Id="rId58" Type="http://schemas.openxmlformats.org/officeDocument/2006/relationships/image" Target="../media/image1448.png"/><Relationship Id="rId74" Type="http://schemas.openxmlformats.org/officeDocument/2006/relationships/image" Target="../media/image1456.png"/><Relationship Id="rId79" Type="http://schemas.openxmlformats.org/officeDocument/2006/relationships/customXml" Target="../ink/ink1486.xml"/><Relationship Id="rId102" Type="http://schemas.openxmlformats.org/officeDocument/2006/relationships/image" Target="../media/image1470.png"/><Relationship Id="rId123" Type="http://schemas.openxmlformats.org/officeDocument/2006/relationships/customXml" Target="../ink/ink1508.xml"/><Relationship Id="rId5" Type="http://schemas.openxmlformats.org/officeDocument/2006/relationships/customXml" Target="../ink/ink1449.xml"/><Relationship Id="rId90" Type="http://schemas.openxmlformats.org/officeDocument/2006/relationships/image" Target="../media/image1464.png"/><Relationship Id="rId95" Type="http://schemas.openxmlformats.org/officeDocument/2006/relationships/customXml" Target="../ink/ink1494.xml"/><Relationship Id="rId22" Type="http://schemas.openxmlformats.org/officeDocument/2006/relationships/image" Target="../media/image1431.png"/><Relationship Id="rId27" Type="http://schemas.openxmlformats.org/officeDocument/2006/relationships/customXml" Target="../ink/ink1460.xml"/><Relationship Id="rId43" Type="http://schemas.openxmlformats.org/officeDocument/2006/relationships/customXml" Target="../ink/ink1468.xml"/><Relationship Id="rId48" Type="http://schemas.openxmlformats.org/officeDocument/2006/relationships/image" Target="../media/image1443.png"/><Relationship Id="rId64" Type="http://schemas.openxmlformats.org/officeDocument/2006/relationships/image" Target="../media/image1451.png"/><Relationship Id="rId69" Type="http://schemas.openxmlformats.org/officeDocument/2006/relationships/customXml" Target="../ink/ink1481.xml"/><Relationship Id="rId113" Type="http://schemas.openxmlformats.org/officeDocument/2006/relationships/customXml" Target="../ink/ink1503.xml"/><Relationship Id="rId118" Type="http://schemas.openxmlformats.org/officeDocument/2006/relationships/image" Target="../media/image1478.png"/><Relationship Id="rId80" Type="http://schemas.openxmlformats.org/officeDocument/2006/relationships/image" Target="../media/image1459.png"/><Relationship Id="rId85" Type="http://schemas.openxmlformats.org/officeDocument/2006/relationships/customXml" Target="../ink/ink1489.xml"/><Relationship Id="rId12" Type="http://schemas.openxmlformats.org/officeDocument/2006/relationships/image" Target="../media/image1426.png"/><Relationship Id="rId17" Type="http://schemas.openxmlformats.org/officeDocument/2006/relationships/customXml" Target="../ink/ink1455.xml"/><Relationship Id="rId33" Type="http://schemas.openxmlformats.org/officeDocument/2006/relationships/customXml" Target="../ink/ink1463.xml"/><Relationship Id="rId38" Type="http://schemas.openxmlformats.org/officeDocument/2006/relationships/image" Target="../media/image1438.png"/><Relationship Id="rId59" Type="http://schemas.openxmlformats.org/officeDocument/2006/relationships/customXml" Target="../ink/ink1476.xml"/><Relationship Id="rId103" Type="http://schemas.openxmlformats.org/officeDocument/2006/relationships/customXml" Target="../ink/ink1498.xml"/><Relationship Id="rId108" Type="http://schemas.openxmlformats.org/officeDocument/2006/relationships/image" Target="../media/image1473.png"/><Relationship Id="rId124" Type="http://schemas.openxmlformats.org/officeDocument/2006/relationships/image" Target="../media/image1423.emf"/><Relationship Id="rId54" Type="http://schemas.openxmlformats.org/officeDocument/2006/relationships/image" Target="../media/image1446.png"/><Relationship Id="rId70" Type="http://schemas.openxmlformats.org/officeDocument/2006/relationships/image" Target="../media/image1454.png"/><Relationship Id="rId75" Type="http://schemas.openxmlformats.org/officeDocument/2006/relationships/customXml" Target="../ink/ink1484.xml"/><Relationship Id="rId91" Type="http://schemas.openxmlformats.org/officeDocument/2006/relationships/customXml" Target="../ink/ink1492.xml"/><Relationship Id="rId96" Type="http://schemas.openxmlformats.org/officeDocument/2006/relationships/image" Target="../media/image14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3.png"/><Relationship Id="rId23" Type="http://schemas.openxmlformats.org/officeDocument/2006/relationships/customXml" Target="../ink/ink1458.xml"/><Relationship Id="rId28" Type="http://schemas.openxmlformats.org/officeDocument/2006/relationships/image" Target="../media/image1035.png"/><Relationship Id="rId49" Type="http://schemas.openxmlformats.org/officeDocument/2006/relationships/customXml" Target="../ink/ink1471.xml"/><Relationship Id="rId114" Type="http://schemas.openxmlformats.org/officeDocument/2006/relationships/image" Target="../media/image1476.png"/><Relationship Id="rId119" Type="http://schemas.openxmlformats.org/officeDocument/2006/relationships/customXml" Target="../ink/ink1506.xml"/><Relationship Id="rId44" Type="http://schemas.openxmlformats.org/officeDocument/2006/relationships/image" Target="../media/image1441.png"/><Relationship Id="rId60" Type="http://schemas.openxmlformats.org/officeDocument/2006/relationships/image" Target="../media/image1449.png"/><Relationship Id="rId65" Type="http://schemas.openxmlformats.org/officeDocument/2006/relationships/customXml" Target="../ink/ink1479.xml"/><Relationship Id="rId81" Type="http://schemas.openxmlformats.org/officeDocument/2006/relationships/customXml" Target="../ink/ink1487.xml"/><Relationship Id="rId86" Type="http://schemas.openxmlformats.org/officeDocument/2006/relationships/image" Target="../media/image1462.png"/><Relationship Id="rId4" Type="http://schemas.openxmlformats.org/officeDocument/2006/relationships/image" Target="../media/image749.png"/><Relationship Id="rId9" Type="http://schemas.openxmlformats.org/officeDocument/2006/relationships/customXml" Target="../ink/ink1451.xml"/><Relationship Id="rId13" Type="http://schemas.openxmlformats.org/officeDocument/2006/relationships/customXml" Target="../ink/ink1453.xml"/><Relationship Id="rId18" Type="http://schemas.openxmlformats.org/officeDocument/2006/relationships/image" Target="../media/image1429.png"/><Relationship Id="rId39" Type="http://schemas.openxmlformats.org/officeDocument/2006/relationships/customXml" Target="../ink/ink1466.xml"/><Relationship Id="rId109" Type="http://schemas.openxmlformats.org/officeDocument/2006/relationships/customXml" Target="../ink/ink1501.xml"/><Relationship Id="rId34" Type="http://schemas.openxmlformats.org/officeDocument/2006/relationships/image" Target="../media/image1436.png"/><Relationship Id="rId50" Type="http://schemas.openxmlformats.org/officeDocument/2006/relationships/image" Target="../media/image1444.png"/><Relationship Id="rId55" Type="http://schemas.openxmlformats.org/officeDocument/2006/relationships/customXml" Target="../ink/ink1474.xml"/><Relationship Id="rId76" Type="http://schemas.openxmlformats.org/officeDocument/2006/relationships/image" Target="../media/image1457.png"/><Relationship Id="rId97" Type="http://schemas.openxmlformats.org/officeDocument/2006/relationships/customXml" Target="../ink/ink1495.xml"/><Relationship Id="rId104" Type="http://schemas.openxmlformats.org/officeDocument/2006/relationships/image" Target="../media/image1471.png"/><Relationship Id="rId120" Type="http://schemas.openxmlformats.org/officeDocument/2006/relationships/image" Target="../media/image1479.png"/><Relationship Id="rId7" Type="http://schemas.openxmlformats.org/officeDocument/2006/relationships/customXml" Target="../ink/ink1450.xml"/><Relationship Id="rId71" Type="http://schemas.openxmlformats.org/officeDocument/2006/relationships/customXml" Target="../ink/ink1482.xml"/><Relationship Id="rId92" Type="http://schemas.openxmlformats.org/officeDocument/2006/relationships/image" Target="../media/image1465.png"/><Relationship Id="rId2" Type="http://schemas.openxmlformats.org/officeDocument/2006/relationships/image" Target="../media/image1422.png"/><Relationship Id="rId29" Type="http://schemas.openxmlformats.org/officeDocument/2006/relationships/customXml" Target="../ink/ink1461.xml"/><Relationship Id="rId24" Type="http://schemas.openxmlformats.org/officeDocument/2006/relationships/image" Target="../media/image1432.png"/><Relationship Id="rId40" Type="http://schemas.openxmlformats.org/officeDocument/2006/relationships/image" Target="../media/image1439.png"/><Relationship Id="rId45" Type="http://schemas.openxmlformats.org/officeDocument/2006/relationships/customXml" Target="../ink/ink1469.xml"/><Relationship Id="rId66" Type="http://schemas.openxmlformats.org/officeDocument/2006/relationships/image" Target="../media/image1452.png"/><Relationship Id="rId87" Type="http://schemas.openxmlformats.org/officeDocument/2006/relationships/customXml" Target="../ink/ink1490.xml"/><Relationship Id="rId110" Type="http://schemas.openxmlformats.org/officeDocument/2006/relationships/image" Target="../media/image1474.png"/><Relationship Id="rId115" Type="http://schemas.openxmlformats.org/officeDocument/2006/relationships/customXml" Target="../ink/ink1504.xml"/><Relationship Id="rId61" Type="http://schemas.openxmlformats.org/officeDocument/2006/relationships/customXml" Target="../ink/ink1477.xml"/><Relationship Id="rId82" Type="http://schemas.openxmlformats.org/officeDocument/2006/relationships/image" Target="../media/image1460.png"/><Relationship Id="rId19" Type="http://schemas.openxmlformats.org/officeDocument/2006/relationships/customXml" Target="../ink/ink1456.xml"/><Relationship Id="rId14" Type="http://schemas.openxmlformats.org/officeDocument/2006/relationships/image" Target="../media/image1427.png"/><Relationship Id="rId30" Type="http://schemas.openxmlformats.org/officeDocument/2006/relationships/image" Target="../media/image1434.png"/><Relationship Id="rId35" Type="http://schemas.openxmlformats.org/officeDocument/2006/relationships/customXml" Target="../ink/ink1464.xml"/><Relationship Id="rId56" Type="http://schemas.openxmlformats.org/officeDocument/2006/relationships/image" Target="../media/image1447.png"/><Relationship Id="rId77" Type="http://schemas.openxmlformats.org/officeDocument/2006/relationships/customXml" Target="../ink/ink1485.xml"/><Relationship Id="rId100" Type="http://schemas.openxmlformats.org/officeDocument/2006/relationships/image" Target="../media/image1469.png"/><Relationship Id="rId105" Type="http://schemas.openxmlformats.org/officeDocument/2006/relationships/customXml" Target="../ink/ink1499.xml"/><Relationship Id="rId8" Type="http://schemas.openxmlformats.org/officeDocument/2006/relationships/image" Target="../media/image1424.png"/><Relationship Id="rId51" Type="http://schemas.openxmlformats.org/officeDocument/2006/relationships/customXml" Target="../ink/ink1472.xml"/><Relationship Id="rId72" Type="http://schemas.openxmlformats.org/officeDocument/2006/relationships/image" Target="../media/image1455.png"/><Relationship Id="rId93" Type="http://schemas.openxmlformats.org/officeDocument/2006/relationships/customXml" Target="../ink/ink1493.xml"/><Relationship Id="rId98" Type="http://schemas.openxmlformats.org/officeDocument/2006/relationships/image" Target="../media/image1468.png"/><Relationship Id="rId121" Type="http://schemas.openxmlformats.org/officeDocument/2006/relationships/customXml" Target="../ink/ink1507.xml"/><Relationship Id="rId3" Type="http://schemas.openxmlformats.org/officeDocument/2006/relationships/customXml" Target="../ink/ink1448.xml"/><Relationship Id="rId25" Type="http://schemas.openxmlformats.org/officeDocument/2006/relationships/customXml" Target="../ink/ink1459.xml"/><Relationship Id="rId46" Type="http://schemas.openxmlformats.org/officeDocument/2006/relationships/image" Target="../media/image1442.png"/><Relationship Id="rId67" Type="http://schemas.openxmlformats.org/officeDocument/2006/relationships/customXml" Target="../ink/ink1480.xml"/><Relationship Id="rId116" Type="http://schemas.openxmlformats.org/officeDocument/2006/relationships/image" Target="../media/image1477.png"/><Relationship Id="rId20" Type="http://schemas.openxmlformats.org/officeDocument/2006/relationships/image" Target="../media/image1430.png"/><Relationship Id="rId41" Type="http://schemas.openxmlformats.org/officeDocument/2006/relationships/customXml" Target="../ink/ink1467.xml"/><Relationship Id="rId62" Type="http://schemas.openxmlformats.org/officeDocument/2006/relationships/image" Target="../media/image1450.png"/><Relationship Id="rId83" Type="http://schemas.openxmlformats.org/officeDocument/2006/relationships/customXml" Target="../ink/ink1488.xml"/><Relationship Id="rId88" Type="http://schemas.openxmlformats.org/officeDocument/2006/relationships/image" Target="../media/image1463.png"/><Relationship Id="rId111" Type="http://schemas.openxmlformats.org/officeDocument/2006/relationships/customXml" Target="../ink/ink1502.xml"/><Relationship Id="rId15" Type="http://schemas.openxmlformats.org/officeDocument/2006/relationships/customXml" Target="../ink/ink1454.xml"/><Relationship Id="rId36" Type="http://schemas.openxmlformats.org/officeDocument/2006/relationships/image" Target="../media/image1437.png"/><Relationship Id="rId57" Type="http://schemas.openxmlformats.org/officeDocument/2006/relationships/customXml" Target="../ink/ink1475.xml"/><Relationship Id="rId106" Type="http://schemas.openxmlformats.org/officeDocument/2006/relationships/image" Target="../media/image1472.png"/><Relationship Id="rId10" Type="http://schemas.openxmlformats.org/officeDocument/2006/relationships/image" Target="../media/image1425.png"/><Relationship Id="rId31" Type="http://schemas.openxmlformats.org/officeDocument/2006/relationships/customXml" Target="../ink/ink1462.xml"/><Relationship Id="rId52" Type="http://schemas.openxmlformats.org/officeDocument/2006/relationships/image" Target="../media/image1445.png"/><Relationship Id="rId73" Type="http://schemas.openxmlformats.org/officeDocument/2006/relationships/customXml" Target="../ink/ink1483.xml"/><Relationship Id="rId78" Type="http://schemas.openxmlformats.org/officeDocument/2006/relationships/image" Target="../media/image1458.png"/><Relationship Id="rId94" Type="http://schemas.openxmlformats.org/officeDocument/2006/relationships/image" Target="../media/image1466.png"/><Relationship Id="rId99" Type="http://schemas.openxmlformats.org/officeDocument/2006/relationships/customXml" Target="../ink/ink1496.xml"/><Relationship Id="rId101" Type="http://schemas.openxmlformats.org/officeDocument/2006/relationships/customXml" Target="../ink/ink1497.xml"/><Relationship Id="rId122" Type="http://schemas.openxmlformats.org/officeDocument/2006/relationships/image" Target="../media/image148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66.xml"/><Relationship Id="rId21" Type="http://schemas.openxmlformats.org/officeDocument/2006/relationships/customXml" Target="../ink/ink1518.xml"/><Relationship Id="rId42" Type="http://schemas.openxmlformats.org/officeDocument/2006/relationships/image" Target="../media/image1501.png"/><Relationship Id="rId63" Type="http://schemas.openxmlformats.org/officeDocument/2006/relationships/customXml" Target="../ink/ink1539.xml"/><Relationship Id="rId84" Type="http://schemas.openxmlformats.org/officeDocument/2006/relationships/image" Target="../media/image1522.png"/><Relationship Id="rId16" Type="http://schemas.openxmlformats.org/officeDocument/2006/relationships/image" Target="../media/image1488.png"/><Relationship Id="rId107" Type="http://schemas.openxmlformats.org/officeDocument/2006/relationships/customXml" Target="../ink/ink1561.xml"/><Relationship Id="rId11" Type="http://schemas.openxmlformats.org/officeDocument/2006/relationships/customXml" Target="../ink/ink1513.xml"/><Relationship Id="rId32" Type="http://schemas.openxmlformats.org/officeDocument/2006/relationships/image" Target="../media/image1496.png"/><Relationship Id="rId37" Type="http://schemas.openxmlformats.org/officeDocument/2006/relationships/customXml" Target="../ink/ink1526.xml"/><Relationship Id="rId53" Type="http://schemas.openxmlformats.org/officeDocument/2006/relationships/customXml" Target="../ink/ink1534.xml"/><Relationship Id="rId58" Type="http://schemas.openxmlformats.org/officeDocument/2006/relationships/image" Target="../media/image1509.png"/><Relationship Id="rId74" Type="http://schemas.openxmlformats.org/officeDocument/2006/relationships/image" Target="../media/image1517.png"/><Relationship Id="rId79" Type="http://schemas.openxmlformats.org/officeDocument/2006/relationships/customXml" Target="../ink/ink1547.xml"/><Relationship Id="rId102" Type="http://schemas.openxmlformats.org/officeDocument/2006/relationships/image" Target="../media/image1531.png"/><Relationship Id="rId123" Type="http://schemas.openxmlformats.org/officeDocument/2006/relationships/customXml" Target="../ink/ink1569.xml"/><Relationship Id="rId128" Type="http://schemas.openxmlformats.org/officeDocument/2006/relationships/image" Target="../media/image1544.png"/><Relationship Id="rId5" Type="http://schemas.openxmlformats.org/officeDocument/2006/relationships/customXml" Target="../ink/ink1510.xml"/><Relationship Id="rId90" Type="http://schemas.openxmlformats.org/officeDocument/2006/relationships/image" Target="../media/image1525.png"/><Relationship Id="rId95" Type="http://schemas.openxmlformats.org/officeDocument/2006/relationships/customXml" Target="../ink/ink1555.xml"/><Relationship Id="rId22" Type="http://schemas.openxmlformats.org/officeDocument/2006/relationships/image" Target="../media/image1491.png"/><Relationship Id="rId27" Type="http://schemas.openxmlformats.org/officeDocument/2006/relationships/customXml" Target="../ink/ink1521.xml"/><Relationship Id="rId43" Type="http://schemas.openxmlformats.org/officeDocument/2006/relationships/customXml" Target="../ink/ink1529.xml"/><Relationship Id="rId48" Type="http://schemas.openxmlformats.org/officeDocument/2006/relationships/image" Target="../media/image1504.png"/><Relationship Id="rId64" Type="http://schemas.openxmlformats.org/officeDocument/2006/relationships/image" Target="../media/image1512.png"/><Relationship Id="rId69" Type="http://schemas.openxmlformats.org/officeDocument/2006/relationships/customXml" Target="../ink/ink1542.xml"/><Relationship Id="rId113" Type="http://schemas.openxmlformats.org/officeDocument/2006/relationships/customXml" Target="../ink/ink1564.xml"/><Relationship Id="rId118" Type="http://schemas.openxmlformats.org/officeDocument/2006/relationships/image" Target="../media/image1539.png"/><Relationship Id="rId134" Type="http://schemas.openxmlformats.org/officeDocument/2006/relationships/image" Target="../media/image1546.png"/><Relationship Id="rId80" Type="http://schemas.openxmlformats.org/officeDocument/2006/relationships/image" Target="../media/image1520.png"/><Relationship Id="rId85" Type="http://schemas.openxmlformats.org/officeDocument/2006/relationships/customXml" Target="../ink/ink1550.xml"/><Relationship Id="rId12" Type="http://schemas.openxmlformats.org/officeDocument/2006/relationships/image" Target="../media/image1486.png"/><Relationship Id="rId17" Type="http://schemas.openxmlformats.org/officeDocument/2006/relationships/customXml" Target="../ink/ink1516.xml"/><Relationship Id="rId33" Type="http://schemas.openxmlformats.org/officeDocument/2006/relationships/customXml" Target="../ink/ink1524.xml"/><Relationship Id="rId38" Type="http://schemas.openxmlformats.org/officeDocument/2006/relationships/image" Target="../media/image1499.png"/><Relationship Id="rId59" Type="http://schemas.openxmlformats.org/officeDocument/2006/relationships/customXml" Target="../ink/ink1537.xml"/><Relationship Id="rId103" Type="http://schemas.openxmlformats.org/officeDocument/2006/relationships/customXml" Target="../ink/ink1559.xml"/><Relationship Id="rId108" Type="http://schemas.openxmlformats.org/officeDocument/2006/relationships/image" Target="../media/image1534.png"/><Relationship Id="rId124" Type="http://schemas.openxmlformats.org/officeDocument/2006/relationships/image" Target="../media/image1542.png"/><Relationship Id="rId129" Type="http://schemas.openxmlformats.org/officeDocument/2006/relationships/customXml" Target="../ink/ink1572.xml"/><Relationship Id="rId54" Type="http://schemas.openxmlformats.org/officeDocument/2006/relationships/image" Target="../media/image1507.png"/><Relationship Id="rId70" Type="http://schemas.openxmlformats.org/officeDocument/2006/relationships/image" Target="../media/image1515.png"/><Relationship Id="rId75" Type="http://schemas.openxmlformats.org/officeDocument/2006/relationships/customXml" Target="../ink/ink1545.xml"/><Relationship Id="rId91" Type="http://schemas.openxmlformats.org/officeDocument/2006/relationships/customXml" Target="../ink/ink1553.xml"/><Relationship Id="rId96" Type="http://schemas.openxmlformats.org/officeDocument/2006/relationships/image" Target="../media/image15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3.png"/><Relationship Id="rId23" Type="http://schemas.openxmlformats.org/officeDocument/2006/relationships/customXml" Target="../ink/ink1519.xml"/><Relationship Id="rId28" Type="http://schemas.openxmlformats.org/officeDocument/2006/relationships/image" Target="../media/image1494.png"/><Relationship Id="rId49" Type="http://schemas.openxmlformats.org/officeDocument/2006/relationships/customXml" Target="../ink/ink1532.xml"/><Relationship Id="rId114" Type="http://schemas.openxmlformats.org/officeDocument/2006/relationships/image" Target="../media/image1537.png"/><Relationship Id="rId119" Type="http://schemas.openxmlformats.org/officeDocument/2006/relationships/customXml" Target="../ink/ink1567.xml"/><Relationship Id="rId44" Type="http://schemas.openxmlformats.org/officeDocument/2006/relationships/image" Target="../media/image1502.png"/><Relationship Id="rId60" Type="http://schemas.openxmlformats.org/officeDocument/2006/relationships/image" Target="../media/image1510.png"/><Relationship Id="rId65" Type="http://schemas.openxmlformats.org/officeDocument/2006/relationships/customXml" Target="../ink/ink1540.xml"/><Relationship Id="rId81" Type="http://schemas.openxmlformats.org/officeDocument/2006/relationships/customXml" Target="../ink/ink1548.xml"/><Relationship Id="rId86" Type="http://schemas.openxmlformats.org/officeDocument/2006/relationships/image" Target="../media/image1523.png"/><Relationship Id="rId130" Type="http://schemas.openxmlformats.org/officeDocument/2006/relationships/image" Target="../media/image749.png"/><Relationship Id="rId135" Type="http://schemas.openxmlformats.org/officeDocument/2006/relationships/customXml" Target="../ink/ink1575.xml"/><Relationship Id="rId13" Type="http://schemas.openxmlformats.org/officeDocument/2006/relationships/customXml" Target="../ink/ink1514.xml"/><Relationship Id="rId18" Type="http://schemas.openxmlformats.org/officeDocument/2006/relationships/image" Target="../media/image1489.png"/><Relationship Id="rId39" Type="http://schemas.openxmlformats.org/officeDocument/2006/relationships/customXml" Target="../ink/ink1527.xml"/><Relationship Id="rId109" Type="http://schemas.openxmlformats.org/officeDocument/2006/relationships/customXml" Target="../ink/ink1562.xml"/><Relationship Id="rId34" Type="http://schemas.openxmlformats.org/officeDocument/2006/relationships/image" Target="../media/image1497.png"/><Relationship Id="rId50" Type="http://schemas.openxmlformats.org/officeDocument/2006/relationships/image" Target="../media/image1505.png"/><Relationship Id="rId55" Type="http://schemas.openxmlformats.org/officeDocument/2006/relationships/customXml" Target="../ink/ink1535.xml"/><Relationship Id="rId76" Type="http://schemas.openxmlformats.org/officeDocument/2006/relationships/image" Target="../media/image1518.png"/><Relationship Id="rId97" Type="http://schemas.openxmlformats.org/officeDocument/2006/relationships/customXml" Target="../ink/ink1556.xml"/><Relationship Id="rId104" Type="http://schemas.openxmlformats.org/officeDocument/2006/relationships/image" Target="../media/image1532.png"/><Relationship Id="rId120" Type="http://schemas.openxmlformats.org/officeDocument/2006/relationships/image" Target="../media/image1540.png"/><Relationship Id="rId125" Type="http://schemas.openxmlformats.org/officeDocument/2006/relationships/customXml" Target="../ink/ink1570.xml"/><Relationship Id="rId7" Type="http://schemas.openxmlformats.org/officeDocument/2006/relationships/customXml" Target="../ink/ink1511.xml"/><Relationship Id="rId71" Type="http://schemas.openxmlformats.org/officeDocument/2006/relationships/customXml" Target="../ink/ink1543.xml"/><Relationship Id="rId92" Type="http://schemas.openxmlformats.org/officeDocument/2006/relationships/image" Target="../media/image1526.png"/><Relationship Id="rId2" Type="http://schemas.openxmlformats.org/officeDocument/2006/relationships/image" Target="../media/image1481.png"/><Relationship Id="rId29" Type="http://schemas.openxmlformats.org/officeDocument/2006/relationships/customXml" Target="../ink/ink1522.xml"/><Relationship Id="rId24" Type="http://schemas.openxmlformats.org/officeDocument/2006/relationships/image" Target="../media/image1492.png"/><Relationship Id="rId40" Type="http://schemas.openxmlformats.org/officeDocument/2006/relationships/image" Target="../media/image1500.png"/><Relationship Id="rId45" Type="http://schemas.openxmlformats.org/officeDocument/2006/relationships/customXml" Target="../ink/ink1530.xml"/><Relationship Id="rId66" Type="http://schemas.openxmlformats.org/officeDocument/2006/relationships/image" Target="../media/image1513.png"/><Relationship Id="rId87" Type="http://schemas.openxmlformats.org/officeDocument/2006/relationships/customXml" Target="../ink/ink1551.xml"/><Relationship Id="rId110" Type="http://schemas.openxmlformats.org/officeDocument/2006/relationships/image" Target="../media/image1535.png"/><Relationship Id="rId115" Type="http://schemas.openxmlformats.org/officeDocument/2006/relationships/customXml" Target="../ink/ink1565.xml"/><Relationship Id="rId131" Type="http://schemas.openxmlformats.org/officeDocument/2006/relationships/customXml" Target="../ink/ink1573.xml"/><Relationship Id="rId136" Type="http://schemas.openxmlformats.org/officeDocument/2006/relationships/image" Target="../media/image1482.emf"/><Relationship Id="rId61" Type="http://schemas.openxmlformats.org/officeDocument/2006/relationships/customXml" Target="../ink/ink1538.xml"/><Relationship Id="rId82" Type="http://schemas.openxmlformats.org/officeDocument/2006/relationships/image" Target="../media/image1521.png"/><Relationship Id="rId19" Type="http://schemas.openxmlformats.org/officeDocument/2006/relationships/customXml" Target="../ink/ink1517.xml"/><Relationship Id="rId14" Type="http://schemas.openxmlformats.org/officeDocument/2006/relationships/image" Target="../media/image1487.png"/><Relationship Id="rId30" Type="http://schemas.openxmlformats.org/officeDocument/2006/relationships/image" Target="../media/image1495.png"/><Relationship Id="rId35" Type="http://schemas.openxmlformats.org/officeDocument/2006/relationships/customXml" Target="../ink/ink1525.xml"/><Relationship Id="rId56" Type="http://schemas.openxmlformats.org/officeDocument/2006/relationships/image" Target="../media/image1508.png"/><Relationship Id="rId77" Type="http://schemas.openxmlformats.org/officeDocument/2006/relationships/customXml" Target="../ink/ink1546.xml"/><Relationship Id="rId100" Type="http://schemas.openxmlformats.org/officeDocument/2006/relationships/image" Target="../media/image1530.png"/><Relationship Id="rId105" Type="http://schemas.openxmlformats.org/officeDocument/2006/relationships/customXml" Target="../ink/ink1560.xml"/><Relationship Id="rId126" Type="http://schemas.openxmlformats.org/officeDocument/2006/relationships/image" Target="../media/image1543.png"/><Relationship Id="rId8" Type="http://schemas.openxmlformats.org/officeDocument/2006/relationships/image" Target="../media/image1484.png"/><Relationship Id="rId51" Type="http://schemas.openxmlformats.org/officeDocument/2006/relationships/customXml" Target="../ink/ink1533.xml"/><Relationship Id="rId72" Type="http://schemas.openxmlformats.org/officeDocument/2006/relationships/image" Target="../media/image1516.png"/><Relationship Id="rId93" Type="http://schemas.openxmlformats.org/officeDocument/2006/relationships/customXml" Target="../ink/ink1554.xml"/><Relationship Id="rId98" Type="http://schemas.openxmlformats.org/officeDocument/2006/relationships/image" Target="../media/image1529.png"/><Relationship Id="rId121" Type="http://schemas.openxmlformats.org/officeDocument/2006/relationships/customXml" Target="../ink/ink1568.xml"/><Relationship Id="rId3" Type="http://schemas.openxmlformats.org/officeDocument/2006/relationships/customXml" Target="../ink/ink1509.xml"/><Relationship Id="rId25" Type="http://schemas.openxmlformats.org/officeDocument/2006/relationships/customXml" Target="../ink/ink1520.xml"/><Relationship Id="rId46" Type="http://schemas.openxmlformats.org/officeDocument/2006/relationships/image" Target="../media/image1503.png"/><Relationship Id="rId67" Type="http://schemas.openxmlformats.org/officeDocument/2006/relationships/customXml" Target="../ink/ink1541.xml"/><Relationship Id="rId116" Type="http://schemas.openxmlformats.org/officeDocument/2006/relationships/image" Target="../media/image1538.png"/><Relationship Id="rId20" Type="http://schemas.openxmlformats.org/officeDocument/2006/relationships/image" Target="../media/image1490.png"/><Relationship Id="rId41" Type="http://schemas.openxmlformats.org/officeDocument/2006/relationships/customXml" Target="../ink/ink1528.xml"/><Relationship Id="rId62" Type="http://schemas.openxmlformats.org/officeDocument/2006/relationships/image" Target="../media/image1511.png"/><Relationship Id="rId83" Type="http://schemas.openxmlformats.org/officeDocument/2006/relationships/customXml" Target="../ink/ink1549.xml"/><Relationship Id="rId88" Type="http://schemas.openxmlformats.org/officeDocument/2006/relationships/image" Target="../media/image1524.png"/><Relationship Id="rId111" Type="http://schemas.openxmlformats.org/officeDocument/2006/relationships/customXml" Target="../ink/ink1563.xml"/><Relationship Id="rId132" Type="http://schemas.openxmlformats.org/officeDocument/2006/relationships/image" Target="../media/image1545.png"/><Relationship Id="rId15" Type="http://schemas.openxmlformats.org/officeDocument/2006/relationships/customXml" Target="../ink/ink1515.xml"/><Relationship Id="rId36" Type="http://schemas.openxmlformats.org/officeDocument/2006/relationships/image" Target="../media/image1498.png"/><Relationship Id="rId57" Type="http://schemas.openxmlformats.org/officeDocument/2006/relationships/customXml" Target="../ink/ink1536.xml"/><Relationship Id="rId106" Type="http://schemas.openxmlformats.org/officeDocument/2006/relationships/image" Target="../media/image1533.png"/><Relationship Id="rId127" Type="http://schemas.openxmlformats.org/officeDocument/2006/relationships/customXml" Target="../ink/ink1571.xml"/><Relationship Id="rId10" Type="http://schemas.openxmlformats.org/officeDocument/2006/relationships/image" Target="../media/image1485.png"/><Relationship Id="rId31" Type="http://schemas.openxmlformats.org/officeDocument/2006/relationships/customXml" Target="../ink/ink1523.xml"/><Relationship Id="rId52" Type="http://schemas.openxmlformats.org/officeDocument/2006/relationships/image" Target="../media/image1506.png"/><Relationship Id="rId73" Type="http://schemas.openxmlformats.org/officeDocument/2006/relationships/customXml" Target="../ink/ink1544.xml"/><Relationship Id="rId78" Type="http://schemas.openxmlformats.org/officeDocument/2006/relationships/image" Target="../media/image1519.png"/><Relationship Id="rId94" Type="http://schemas.openxmlformats.org/officeDocument/2006/relationships/image" Target="../media/image1527.png"/><Relationship Id="rId99" Type="http://schemas.openxmlformats.org/officeDocument/2006/relationships/customXml" Target="../ink/ink1557.xml"/><Relationship Id="rId101" Type="http://schemas.openxmlformats.org/officeDocument/2006/relationships/customXml" Target="../ink/ink1558.xml"/><Relationship Id="rId122" Type="http://schemas.openxmlformats.org/officeDocument/2006/relationships/image" Target="../media/image1541.png"/><Relationship Id="rId4" Type="http://schemas.openxmlformats.org/officeDocument/2006/relationships/image" Target="../media/image1482.png"/><Relationship Id="rId9" Type="http://schemas.openxmlformats.org/officeDocument/2006/relationships/customXml" Target="../ink/ink1512.xml"/><Relationship Id="rId26" Type="http://schemas.openxmlformats.org/officeDocument/2006/relationships/image" Target="../media/image1493.png"/><Relationship Id="rId47" Type="http://schemas.openxmlformats.org/officeDocument/2006/relationships/customXml" Target="../ink/ink1531.xml"/><Relationship Id="rId68" Type="http://schemas.openxmlformats.org/officeDocument/2006/relationships/image" Target="../media/image1514.png"/><Relationship Id="rId89" Type="http://schemas.openxmlformats.org/officeDocument/2006/relationships/customXml" Target="../ink/ink1552.xml"/><Relationship Id="rId112" Type="http://schemas.openxmlformats.org/officeDocument/2006/relationships/image" Target="../media/image1536.png"/><Relationship Id="rId133" Type="http://schemas.openxmlformats.org/officeDocument/2006/relationships/customXml" Target="../ink/ink157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0.xml"/><Relationship Id="rId299" Type="http://schemas.openxmlformats.org/officeDocument/2006/relationships/customXml" Target="../ink/ink1721.xml"/><Relationship Id="rId21" Type="http://schemas.openxmlformats.org/officeDocument/2006/relationships/image" Target="../media/image1555.png"/><Relationship Id="rId63" Type="http://schemas.openxmlformats.org/officeDocument/2006/relationships/image" Target="../media/image1576.png"/><Relationship Id="rId159" Type="http://schemas.openxmlformats.org/officeDocument/2006/relationships/customXml" Target="../ink/ink1651.xml"/><Relationship Id="rId324" Type="http://schemas.openxmlformats.org/officeDocument/2006/relationships/image" Target="../media/image1710.png"/><Relationship Id="rId366" Type="http://schemas.openxmlformats.org/officeDocument/2006/relationships/image" Target="../media/image1731.png"/><Relationship Id="rId170" Type="http://schemas.openxmlformats.org/officeDocument/2006/relationships/image" Target="../media/image1633.png"/><Relationship Id="rId226" Type="http://schemas.openxmlformats.org/officeDocument/2006/relationships/image" Target="../media/image1661.png"/><Relationship Id="rId433" Type="http://schemas.openxmlformats.org/officeDocument/2006/relationships/image" Target="../media/image1764.png"/><Relationship Id="rId268" Type="http://schemas.openxmlformats.org/officeDocument/2006/relationships/image" Target="../media/image1682.png"/><Relationship Id="rId475" Type="http://schemas.openxmlformats.org/officeDocument/2006/relationships/customXml" Target="../ink/ink1810.xml"/><Relationship Id="rId32" Type="http://schemas.openxmlformats.org/officeDocument/2006/relationships/customXml" Target="../ink/ink1591.xml"/><Relationship Id="rId74" Type="http://schemas.openxmlformats.org/officeDocument/2006/relationships/image" Target="../media/image1581.png"/><Relationship Id="rId128" Type="http://schemas.openxmlformats.org/officeDocument/2006/relationships/image" Target="../media/image1612.png"/><Relationship Id="rId335" Type="http://schemas.openxmlformats.org/officeDocument/2006/relationships/customXml" Target="../ink/ink1739.xml"/><Relationship Id="rId377" Type="http://schemas.openxmlformats.org/officeDocument/2006/relationships/customXml" Target="../ink/ink1760.xml"/><Relationship Id="rId5" Type="http://schemas.openxmlformats.org/officeDocument/2006/relationships/image" Target="../media/image1547.png"/><Relationship Id="rId181" Type="http://schemas.openxmlformats.org/officeDocument/2006/relationships/customXml" Target="../ink/ink1662.xml"/><Relationship Id="rId237" Type="http://schemas.openxmlformats.org/officeDocument/2006/relationships/customXml" Target="../ink/ink1690.xml"/><Relationship Id="rId402" Type="http://schemas.openxmlformats.org/officeDocument/2006/relationships/customXml" Target="../ink/ink1773.xml"/><Relationship Id="rId279" Type="http://schemas.openxmlformats.org/officeDocument/2006/relationships/customXml" Target="../ink/ink1711.xml"/><Relationship Id="rId444" Type="http://schemas.openxmlformats.org/officeDocument/2006/relationships/customXml" Target="../ink/ink1794.xml"/><Relationship Id="rId486" Type="http://schemas.openxmlformats.org/officeDocument/2006/relationships/image" Target="../media/image1790.png"/><Relationship Id="rId43" Type="http://schemas.openxmlformats.org/officeDocument/2006/relationships/image" Target="../media/image1566.png"/><Relationship Id="rId139" Type="http://schemas.openxmlformats.org/officeDocument/2006/relationships/customXml" Target="../ink/ink1641.xml"/><Relationship Id="rId290" Type="http://schemas.openxmlformats.org/officeDocument/2006/relationships/image" Target="../media/image1693.png"/><Relationship Id="rId304" Type="http://schemas.openxmlformats.org/officeDocument/2006/relationships/image" Target="../media/image1700.png"/><Relationship Id="rId346" Type="http://schemas.openxmlformats.org/officeDocument/2006/relationships/image" Target="../media/image1721.png"/><Relationship Id="rId388" Type="http://schemas.openxmlformats.org/officeDocument/2006/relationships/image" Target="../media/image1742.png"/><Relationship Id="rId85" Type="http://schemas.openxmlformats.org/officeDocument/2006/relationships/customXml" Target="../ink/ink1618.xml"/><Relationship Id="rId150" Type="http://schemas.openxmlformats.org/officeDocument/2006/relationships/image" Target="../media/image1623.png"/><Relationship Id="rId192" Type="http://schemas.openxmlformats.org/officeDocument/2006/relationships/image" Target="../media/image1644.png"/><Relationship Id="rId206" Type="http://schemas.openxmlformats.org/officeDocument/2006/relationships/image" Target="../media/image1651.png"/><Relationship Id="rId413" Type="http://schemas.openxmlformats.org/officeDocument/2006/relationships/image" Target="../media/image1754.png"/><Relationship Id="rId248" Type="http://schemas.openxmlformats.org/officeDocument/2006/relationships/image" Target="../media/image1672.png"/><Relationship Id="rId455" Type="http://schemas.openxmlformats.org/officeDocument/2006/relationships/customXml" Target="../ink/ink1800.xml"/><Relationship Id="rId12" Type="http://schemas.openxmlformats.org/officeDocument/2006/relationships/customXml" Target="../ink/ink1581.xml"/><Relationship Id="rId108" Type="http://schemas.openxmlformats.org/officeDocument/2006/relationships/customXml" Target="../ink/ink1625.xml"/><Relationship Id="rId315" Type="http://schemas.openxmlformats.org/officeDocument/2006/relationships/customXml" Target="../ink/ink1729.xml"/><Relationship Id="rId357" Type="http://schemas.openxmlformats.org/officeDocument/2006/relationships/customXml" Target="../ink/ink1750.xml"/><Relationship Id="rId54" Type="http://schemas.openxmlformats.org/officeDocument/2006/relationships/customXml" Target="../ink/ink1602.xml"/><Relationship Id="rId96" Type="http://schemas.openxmlformats.org/officeDocument/2006/relationships/image" Target="../media/image1593.png"/><Relationship Id="rId161" Type="http://schemas.openxmlformats.org/officeDocument/2006/relationships/customXml" Target="../ink/ink1652.xml"/><Relationship Id="rId217" Type="http://schemas.openxmlformats.org/officeDocument/2006/relationships/customXml" Target="../ink/ink1680.xml"/><Relationship Id="rId399" Type="http://schemas.openxmlformats.org/officeDocument/2006/relationships/image" Target="../media/image1747.png"/><Relationship Id="rId259" Type="http://schemas.openxmlformats.org/officeDocument/2006/relationships/customXml" Target="../ink/ink1701.xml"/><Relationship Id="rId424" Type="http://schemas.openxmlformats.org/officeDocument/2006/relationships/customXml" Target="../ink/ink1784.xml"/><Relationship Id="rId466" Type="http://schemas.openxmlformats.org/officeDocument/2006/relationships/image" Target="../media/image1780.png"/><Relationship Id="rId23" Type="http://schemas.openxmlformats.org/officeDocument/2006/relationships/image" Target="../media/image1556.png"/><Relationship Id="rId119" Type="http://schemas.openxmlformats.org/officeDocument/2006/relationships/customXml" Target="../ink/ink1631.xml"/><Relationship Id="rId270" Type="http://schemas.openxmlformats.org/officeDocument/2006/relationships/image" Target="../media/image1683.png"/><Relationship Id="rId326" Type="http://schemas.openxmlformats.org/officeDocument/2006/relationships/image" Target="../media/image1711.png"/><Relationship Id="rId65" Type="http://schemas.openxmlformats.org/officeDocument/2006/relationships/image" Target="../media/image1577.png"/><Relationship Id="rId130" Type="http://schemas.openxmlformats.org/officeDocument/2006/relationships/image" Target="../media/image1613.png"/><Relationship Id="rId368" Type="http://schemas.openxmlformats.org/officeDocument/2006/relationships/image" Target="../media/image1732.png"/><Relationship Id="rId172" Type="http://schemas.openxmlformats.org/officeDocument/2006/relationships/image" Target="../media/image1634.png"/><Relationship Id="rId228" Type="http://schemas.openxmlformats.org/officeDocument/2006/relationships/image" Target="../media/image1662.png"/><Relationship Id="rId435" Type="http://schemas.openxmlformats.org/officeDocument/2006/relationships/image" Target="../media/image1765.png"/><Relationship Id="rId477" Type="http://schemas.openxmlformats.org/officeDocument/2006/relationships/customXml" Target="../ink/ink1811.xml"/><Relationship Id="rId281" Type="http://schemas.openxmlformats.org/officeDocument/2006/relationships/customXml" Target="../ink/ink1712.xml"/><Relationship Id="rId337" Type="http://schemas.openxmlformats.org/officeDocument/2006/relationships/customXml" Target="../ink/ink1740.xml"/><Relationship Id="rId34" Type="http://schemas.openxmlformats.org/officeDocument/2006/relationships/customXml" Target="../ink/ink1592.xml"/><Relationship Id="rId76" Type="http://schemas.openxmlformats.org/officeDocument/2006/relationships/image" Target="../media/image1582.png"/><Relationship Id="rId141" Type="http://schemas.openxmlformats.org/officeDocument/2006/relationships/customXml" Target="../ink/ink1642.xml"/><Relationship Id="rId379" Type="http://schemas.openxmlformats.org/officeDocument/2006/relationships/customXml" Target="../ink/ink1761.xml"/><Relationship Id="rId7" Type="http://schemas.openxmlformats.org/officeDocument/2006/relationships/image" Target="../media/image1548.png"/><Relationship Id="rId183" Type="http://schemas.openxmlformats.org/officeDocument/2006/relationships/customXml" Target="../ink/ink1663.xml"/><Relationship Id="rId239" Type="http://schemas.openxmlformats.org/officeDocument/2006/relationships/customXml" Target="../ink/ink1691.xml"/><Relationship Id="rId390" Type="http://schemas.openxmlformats.org/officeDocument/2006/relationships/image" Target="../media/image1743.png"/><Relationship Id="rId404" Type="http://schemas.openxmlformats.org/officeDocument/2006/relationships/customXml" Target="../ink/ink1774.xml"/><Relationship Id="rId446" Type="http://schemas.openxmlformats.org/officeDocument/2006/relationships/customXml" Target="../ink/ink1795.xml"/><Relationship Id="rId250" Type="http://schemas.openxmlformats.org/officeDocument/2006/relationships/image" Target="../media/image1673.png"/><Relationship Id="rId292" Type="http://schemas.openxmlformats.org/officeDocument/2006/relationships/image" Target="../media/image1694.png"/><Relationship Id="rId306" Type="http://schemas.openxmlformats.org/officeDocument/2006/relationships/image" Target="../media/image1701.png"/><Relationship Id="rId45" Type="http://schemas.openxmlformats.org/officeDocument/2006/relationships/image" Target="../media/image1567.png"/><Relationship Id="rId87" Type="http://schemas.openxmlformats.org/officeDocument/2006/relationships/customXml" Target="../ink/ink1619.xml"/><Relationship Id="rId110" Type="http://schemas.openxmlformats.org/officeDocument/2006/relationships/image" Target="../media/image1603.png"/><Relationship Id="rId348" Type="http://schemas.openxmlformats.org/officeDocument/2006/relationships/image" Target="../media/image1722.png"/><Relationship Id="rId152" Type="http://schemas.openxmlformats.org/officeDocument/2006/relationships/image" Target="../media/image1624.png"/><Relationship Id="rId194" Type="http://schemas.openxmlformats.org/officeDocument/2006/relationships/image" Target="../media/image1645.png"/><Relationship Id="rId208" Type="http://schemas.openxmlformats.org/officeDocument/2006/relationships/image" Target="../media/image1652.png"/><Relationship Id="rId415" Type="http://schemas.openxmlformats.org/officeDocument/2006/relationships/image" Target="../media/image1755.png"/><Relationship Id="rId457" Type="http://schemas.openxmlformats.org/officeDocument/2006/relationships/customXml" Target="../ink/ink1801.xml"/><Relationship Id="rId261" Type="http://schemas.openxmlformats.org/officeDocument/2006/relationships/customXml" Target="../ink/ink1702.xml"/><Relationship Id="rId14" Type="http://schemas.openxmlformats.org/officeDocument/2006/relationships/customXml" Target="../ink/ink1582.xml"/><Relationship Id="rId56" Type="http://schemas.openxmlformats.org/officeDocument/2006/relationships/customXml" Target="../ink/ink1603.xml"/><Relationship Id="rId317" Type="http://schemas.openxmlformats.org/officeDocument/2006/relationships/customXml" Target="../ink/ink1730.xml"/><Relationship Id="rId359" Type="http://schemas.openxmlformats.org/officeDocument/2006/relationships/customXml" Target="../ink/ink1751.xml"/><Relationship Id="rId98" Type="http://schemas.openxmlformats.org/officeDocument/2006/relationships/image" Target="../media/image1595.png"/><Relationship Id="rId121" Type="http://schemas.openxmlformats.org/officeDocument/2006/relationships/customXml" Target="../ink/ink1632.xml"/><Relationship Id="rId163" Type="http://schemas.openxmlformats.org/officeDocument/2006/relationships/customXml" Target="../ink/ink1653.xml"/><Relationship Id="rId219" Type="http://schemas.openxmlformats.org/officeDocument/2006/relationships/customXml" Target="../ink/ink1681.xml"/><Relationship Id="rId370" Type="http://schemas.openxmlformats.org/officeDocument/2006/relationships/image" Target="../media/image1733.png"/><Relationship Id="rId426" Type="http://schemas.openxmlformats.org/officeDocument/2006/relationships/customXml" Target="../ink/ink1785.xml"/><Relationship Id="rId230" Type="http://schemas.openxmlformats.org/officeDocument/2006/relationships/image" Target="../media/image1663.png"/><Relationship Id="rId468" Type="http://schemas.openxmlformats.org/officeDocument/2006/relationships/image" Target="../media/image1781.png"/><Relationship Id="rId25" Type="http://schemas.openxmlformats.org/officeDocument/2006/relationships/image" Target="../media/image1557.png"/><Relationship Id="rId67" Type="http://schemas.openxmlformats.org/officeDocument/2006/relationships/customXml" Target="../ink/ink1609.xml"/><Relationship Id="rId272" Type="http://schemas.openxmlformats.org/officeDocument/2006/relationships/image" Target="../media/image1684.png"/><Relationship Id="rId328" Type="http://schemas.openxmlformats.org/officeDocument/2006/relationships/image" Target="../media/image1712.png"/><Relationship Id="rId132" Type="http://schemas.openxmlformats.org/officeDocument/2006/relationships/image" Target="../media/image1614.png"/><Relationship Id="rId174" Type="http://schemas.openxmlformats.org/officeDocument/2006/relationships/image" Target="../media/image1635.png"/><Relationship Id="rId381" Type="http://schemas.openxmlformats.org/officeDocument/2006/relationships/customXml" Target="../ink/ink1762.xml"/><Relationship Id="rId241" Type="http://schemas.openxmlformats.org/officeDocument/2006/relationships/customXml" Target="../ink/ink1692.xml"/><Relationship Id="rId437" Type="http://schemas.openxmlformats.org/officeDocument/2006/relationships/image" Target="../media/image1766.png"/><Relationship Id="rId479" Type="http://schemas.openxmlformats.org/officeDocument/2006/relationships/customXml" Target="../ink/ink1812.xml"/><Relationship Id="rId36" Type="http://schemas.openxmlformats.org/officeDocument/2006/relationships/customXml" Target="../ink/ink1593.xml"/><Relationship Id="rId283" Type="http://schemas.openxmlformats.org/officeDocument/2006/relationships/customXml" Target="../ink/ink1713.xml"/><Relationship Id="rId339" Type="http://schemas.openxmlformats.org/officeDocument/2006/relationships/customXml" Target="../ink/ink1741.xml"/><Relationship Id="rId78" Type="http://schemas.openxmlformats.org/officeDocument/2006/relationships/image" Target="../media/image1583.png"/><Relationship Id="rId101" Type="http://schemas.openxmlformats.org/officeDocument/2006/relationships/image" Target="../media/image1598.png"/><Relationship Id="rId143" Type="http://schemas.openxmlformats.org/officeDocument/2006/relationships/customXml" Target="../ink/ink1643.xml"/><Relationship Id="rId185" Type="http://schemas.openxmlformats.org/officeDocument/2006/relationships/customXml" Target="../ink/ink1664.xml"/><Relationship Id="rId350" Type="http://schemas.openxmlformats.org/officeDocument/2006/relationships/image" Target="../media/image1723.png"/><Relationship Id="rId406" Type="http://schemas.openxmlformats.org/officeDocument/2006/relationships/customXml" Target="../ink/ink1775.xml"/><Relationship Id="rId9" Type="http://schemas.openxmlformats.org/officeDocument/2006/relationships/image" Target="../media/image1549.png"/><Relationship Id="rId210" Type="http://schemas.openxmlformats.org/officeDocument/2006/relationships/image" Target="../media/image1653.png"/><Relationship Id="rId392" Type="http://schemas.openxmlformats.org/officeDocument/2006/relationships/image" Target="../media/image1744.png"/><Relationship Id="rId448" Type="http://schemas.openxmlformats.org/officeDocument/2006/relationships/customXml" Target="../ink/ink1796.xml"/><Relationship Id="rId252" Type="http://schemas.openxmlformats.org/officeDocument/2006/relationships/image" Target="../media/image1674.png"/><Relationship Id="rId294" Type="http://schemas.openxmlformats.org/officeDocument/2006/relationships/image" Target="../media/image1695.png"/><Relationship Id="rId308" Type="http://schemas.openxmlformats.org/officeDocument/2006/relationships/image" Target="../media/image1702.png"/><Relationship Id="rId47" Type="http://schemas.openxmlformats.org/officeDocument/2006/relationships/image" Target="../media/image1568.png"/><Relationship Id="rId89" Type="http://schemas.openxmlformats.org/officeDocument/2006/relationships/customXml" Target="../ink/ink1620.xml"/><Relationship Id="rId112" Type="http://schemas.openxmlformats.org/officeDocument/2006/relationships/image" Target="../media/image1604.png"/><Relationship Id="rId154" Type="http://schemas.openxmlformats.org/officeDocument/2006/relationships/image" Target="../media/image1625.png"/><Relationship Id="rId361" Type="http://schemas.openxmlformats.org/officeDocument/2006/relationships/customXml" Target="../ink/ink1752.xml"/><Relationship Id="rId196" Type="http://schemas.openxmlformats.org/officeDocument/2006/relationships/image" Target="../media/image1646.png"/><Relationship Id="rId417" Type="http://schemas.openxmlformats.org/officeDocument/2006/relationships/image" Target="../media/image1756.png"/><Relationship Id="rId459" Type="http://schemas.openxmlformats.org/officeDocument/2006/relationships/customXml" Target="../ink/ink1802.xml"/><Relationship Id="rId16" Type="http://schemas.openxmlformats.org/officeDocument/2006/relationships/customXml" Target="../ink/ink1583.xml"/><Relationship Id="rId221" Type="http://schemas.openxmlformats.org/officeDocument/2006/relationships/customXml" Target="../ink/ink1682.xml"/><Relationship Id="rId263" Type="http://schemas.openxmlformats.org/officeDocument/2006/relationships/customXml" Target="../ink/ink1703.xml"/><Relationship Id="rId319" Type="http://schemas.openxmlformats.org/officeDocument/2006/relationships/customXml" Target="../ink/ink1731.xml"/><Relationship Id="rId470" Type="http://schemas.openxmlformats.org/officeDocument/2006/relationships/image" Target="../media/image1782.png"/><Relationship Id="rId58" Type="http://schemas.openxmlformats.org/officeDocument/2006/relationships/customXml" Target="../ink/ink1604.xml"/><Relationship Id="rId123" Type="http://schemas.openxmlformats.org/officeDocument/2006/relationships/customXml" Target="../ink/ink1633.xml"/><Relationship Id="rId330" Type="http://schemas.openxmlformats.org/officeDocument/2006/relationships/image" Target="../media/image1713.png"/><Relationship Id="rId165" Type="http://schemas.openxmlformats.org/officeDocument/2006/relationships/customXml" Target="../ink/ink1654.xml"/><Relationship Id="rId372" Type="http://schemas.openxmlformats.org/officeDocument/2006/relationships/image" Target="../media/image1734.png"/><Relationship Id="rId428" Type="http://schemas.openxmlformats.org/officeDocument/2006/relationships/customXml" Target="../ink/ink1786.xml"/><Relationship Id="rId232" Type="http://schemas.openxmlformats.org/officeDocument/2006/relationships/image" Target="../media/image1664.png"/><Relationship Id="rId274" Type="http://schemas.openxmlformats.org/officeDocument/2006/relationships/image" Target="../media/image1685.png"/><Relationship Id="rId481" Type="http://schemas.openxmlformats.org/officeDocument/2006/relationships/customXml" Target="../ink/ink1813.xml"/><Relationship Id="rId27" Type="http://schemas.openxmlformats.org/officeDocument/2006/relationships/image" Target="../media/image1558.png"/><Relationship Id="rId69" Type="http://schemas.openxmlformats.org/officeDocument/2006/relationships/customXml" Target="../ink/ink1610.xml"/><Relationship Id="rId134" Type="http://schemas.openxmlformats.org/officeDocument/2006/relationships/image" Target="../media/image1615.png"/><Relationship Id="rId80" Type="http://schemas.openxmlformats.org/officeDocument/2006/relationships/image" Target="../media/image1584.png"/><Relationship Id="rId176" Type="http://schemas.openxmlformats.org/officeDocument/2006/relationships/image" Target="../media/image1636.png"/><Relationship Id="rId341" Type="http://schemas.openxmlformats.org/officeDocument/2006/relationships/customXml" Target="../ink/ink1742.xml"/><Relationship Id="rId383" Type="http://schemas.openxmlformats.org/officeDocument/2006/relationships/customXml" Target="../ink/ink1763.xml"/><Relationship Id="rId439" Type="http://schemas.openxmlformats.org/officeDocument/2006/relationships/image" Target="../media/image1767.png"/><Relationship Id="rId201" Type="http://schemas.openxmlformats.org/officeDocument/2006/relationships/customXml" Target="../ink/ink1672.xml"/><Relationship Id="rId243" Type="http://schemas.openxmlformats.org/officeDocument/2006/relationships/customXml" Target="../ink/ink1693.xml"/><Relationship Id="rId285" Type="http://schemas.openxmlformats.org/officeDocument/2006/relationships/customXml" Target="../ink/ink1714.xml"/><Relationship Id="rId450" Type="http://schemas.openxmlformats.org/officeDocument/2006/relationships/customXml" Target="../ink/ink1797.xml"/><Relationship Id="rId38" Type="http://schemas.openxmlformats.org/officeDocument/2006/relationships/customXml" Target="../ink/ink1594.xml"/><Relationship Id="rId103" Type="http://schemas.openxmlformats.org/officeDocument/2006/relationships/image" Target="../media/image1600.png"/><Relationship Id="rId310" Type="http://schemas.openxmlformats.org/officeDocument/2006/relationships/image" Target="../media/image1703.png"/><Relationship Id="rId91" Type="http://schemas.openxmlformats.org/officeDocument/2006/relationships/customXml" Target="../ink/ink1621.xml"/><Relationship Id="rId145" Type="http://schemas.openxmlformats.org/officeDocument/2006/relationships/customXml" Target="../ink/ink1644.xml"/><Relationship Id="rId187" Type="http://schemas.openxmlformats.org/officeDocument/2006/relationships/customXml" Target="../ink/ink1665.xml"/><Relationship Id="rId352" Type="http://schemas.openxmlformats.org/officeDocument/2006/relationships/image" Target="../media/image1724.png"/><Relationship Id="rId394" Type="http://schemas.openxmlformats.org/officeDocument/2006/relationships/image" Target="../media/image1745.png"/><Relationship Id="rId408" Type="http://schemas.openxmlformats.org/officeDocument/2006/relationships/customXml" Target="../ink/ink1776.xml"/><Relationship Id="rId212" Type="http://schemas.openxmlformats.org/officeDocument/2006/relationships/image" Target="../media/image1654.png"/><Relationship Id="rId254" Type="http://schemas.openxmlformats.org/officeDocument/2006/relationships/image" Target="../media/image1675.png"/><Relationship Id="rId49" Type="http://schemas.openxmlformats.org/officeDocument/2006/relationships/image" Target="../media/image1569.png"/><Relationship Id="rId114" Type="http://schemas.openxmlformats.org/officeDocument/2006/relationships/image" Target="../media/image1605.png"/><Relationship Id="rId296" Type="http://schemas.openxmlformats.org/officeDocument/2006/relationships/image" Target="../media/image1696.png"/><Relationship Id="rId461" Type="http://schemas.openxmlformats.org/officeDocument/2006/relationships/customXml" Target="../ink/ink1803.xml"/><Relationship Id="rId60" Type="http://schemas.openxmlformats.org/officeDocument/2006/relationships/customXml" Target="../ink/ink1605.xml"/><Relationship Id="rId156" Type="http://schemas.openxmlformats.org/officeDocument/2006/relationships/image" Target="../media/image1626.png"/><Relationship Id="rId198" Type="http://schemas.openxmlformats.org/officeDocument/2006/relationships/image" Target="../media/image1647.png"/><Relationship Id="rId321" Type="http://schemas.openxmlformats.org/officeDocument/2006/relationships/customXml" Target="../ink/ink1732.xml"/><Relationship Id="rId363" Type="http://schemas.openxmlformats.org/officeDocument/2006/relationships/customXml" Target="../ink/ink1753.xml"/><Relationship Id="rId419" Type="http://schemas.openxmlformats.org/officeDocument/2006/relationships/image" Target="../media/image1757.png"/><Relationship Id="rId223" Type="http://schemas.openxmlformats.org/officeDocument/2006/relationships/customXml" Target="../ink/ink1683.xml"/><Relationship Id="rId430" Type="http://schemas.openxmlformats.org/officeDocument/2006/relationships/customXml" Target="../ink/ink1787.xml"/><Relationship Id="rId18" Type="http://schemas.openxmlformats.org/officeDocument/2006/relationships/customXml" Target="../ink/ink1584.xml"/><Relationship Id="rId265" Type="http://schemas.openxmlformats.org/officeDocument/2006/relationships/customXml" Target="../ink/ink1704.xml"/><Relationship Id="rId472" Type="http://schemas.openxmlformats.org/officeDocument/2006/relationships/image" Target="../media/image1783.png"/><Relationship Id="rId125" Type="http://schemas.openxmlformats.org/officeDocument/2006/relationships/customXml" Target="../ink/ink1634.xml"/><Relationship Id="rId167" Type="http://schemas.openxmlformats.org/officeDocument/2006/relationships/customXml" Target="../ink/ink1655.xml"/><Relationship Id="rId332" Type="http://schemas.openxmlformats.org/officeDocument/2006/relationships/image" Target="../media/image1714.png"/><Relationship Id="rId374" Type="http://schemas.openxmlformats.org/officeDocument/2006/relationships/image" Target="../media/image1735.png"/><Relationship Id="rId71" Type="http://schemas.openxmlformats.org/officeDocument/2006/relationships/customXml" Target="../ink/ink1611.xml"/><Relationship Id="rId234" Type="http://schemas.openxmlformats.org/officeDocument/2006/relationships/image" Target="../media/image1665.png"/><Relationship Id="rId2" Type="http://schemas.openxmlformats.org/officeDocument/2006/relationships/customXml" Target="../ink/ink1576.xml"/><Relationship Id="rId29" Type="http://schemas.openxmlformats.org/officeDocument/2006/relationships/image" Target="../media/image1559.png"/><Relationship Id="rId276" Type="http://schemas.openxmlformats.org/officeDocument/2006/relationships/image" Target="../media/image1686.png"/><Relationship Id="rId441" Type="http://schemas.openxmlformats.org/officeDocument/2006/relationships/image" Target="../media/image1768.png"/><Relationship Id="rId483" Type="http://schemas.openxmlformats.org/officeDocument/2006/relationships/customXml" Target="../ink/ink1814.xml"/><Relationship Id="rId40" Type="http://schemas.openxmlformats.org/officeDocument/2006/relationships/customXml" Target="../ink/ink1595.xml"/><Relationship Id="rId136" Type="http://schemas.openxmlformats.org/officeDocument/2006/relationships/image" Target="../media/image1616.png"/><Relationship Id="rId178" Type="http://schemas.openxmlformats.org/officeDocument/2006/relationships/image" Target="../media/image1637.png"/><Relationship Id="rId301" Type="http://schemas.openxmlformats.org/officeDocument/2006/relationships/customXml" Target="../ink/ink1722.xml"/><Relationship Id="rId343" Type="http://schemas.openxmlformats.org/officeDocument/2006/relationships/customXml" Target="../ink/ink1743.xml"/><Relationship Id="rId82" Type="http://schemas.openxmlformats.org/officeDocument/2006/relationships/image" Target="../media/image1585.png"/><Relationship Id="rId203" Type="http://schemas.openxmlformats.org/officeDocument/2006/relationships/customXml" Target="../ink/ink1673.xml"/><Relationship Id="rId385" Type="http://schemas.openxmlformats.org/officeDocument/2006/relationships/customXml" Target="../ink/ink1764.xml"/><Relationship Id="rId245" Type="http://schemas.openxmlformats.org/officeDocument/2006/relationships/customXml" Target="../ink/ink1694.xml"/><Relationship Id="rId287" Type="http://schemas.openxmlformats.org/officeDocument/2006/relationships/customXml" Target="../ink/ink1715.xml"/><Relationship Id="rId410" Type="http://schemas.openxmlformats.org/officeDocument/2006/relationships/customXml" Target="../ink/ink1777.xml"/><Relationship Id="rId452" Type="http://schemas.openxmlformats.org/officeDocument/2006/relationships/image" Target="../media/image1773.png"/><Relationship Id="rId105" Type="http://schemas.openxmlformats.org/officeDocument/2006/relationships/customXml" Target="../ink/ink1623.xml"/><Relationship Id="rId147" Type="http://schemas.openxmlformats.org/officeDocument/2006/relationships/customXml" Target="../ink/ink1645.xml"/><Relationship Id="rId312" Type="http://schemas.openxmlformats.org/officeDocument/2006/relationships/image" Target="../media/image1704.png"/><Relationship Id="rId354" Type="http://schemas.openxmlformats.org/officeDocument/2006/relationships/image" Target="../media/image1725.png"/><Relationship Id="rId51" Type="http://schemas.openxmlformats.org/officeDocument/2006/relationships/image" Target="../media/image1570.png"/><Relationship Id="rId93" Type="http://schemas.openxmlformats.org/officeDocument/2006/relationships/customXml" Target="../ink/ink1622.xml"/><Relationship Id="rId189" Type="http://schemas.openxmlformats.org/officeDocument/2006/relationships/customXml" Target="../ink/ink1666.xml"/><Relationship Id="rId396" Type="http://schemas.openxmlformats.org/officeDocument/2006/relationships/customXml" Target="../ink/ink1770.xml"/><Relationship Id="rId214" Type="http://schemas.openxmlformats.org/officeDocument/2006/relationships/image" Target="../media/image1655.png"/><Relationship Id="rId256" Type="http://schemas.openxmlformats.org/officeDocument/2006/relationships/image" Target="../media/image1676.png"/><Relationship Id="rId298" Type="http://schemas.openxmlformats.org/officeDocument/2006/relationships/image" Target="../media/image1697.png"/><Relationship Id="rId421" Type="http://schemas.openxmlformats.org/officeDocument/2006/relationships/image" Target="../media/image1758.png"/><Relationship Id="rId463" Type="http://schemas.openxmlformats.org/officeDocument/2006/relationships/customXml" Target="../ink/ink1804.xml"/><Relationship Id="rId116" Type="http://schemas.openxmlformats.org/officeDocument/2006/relationships/image" Target="../media/image1606.png"/><Relationship Id="rId137" Type="http://schemas.openxmlformats.org/officeDocument/2006/relationships/customXml" Target="../ink/ink1640.xml"/><Relationship Id="rId158" Type="http://schemas.openxmlformats.org/officeDocument/2006/relationships/image" Target="../media/image1627.png"/><Relationship Id="rId302" Type="http://schemas.openxmlformats.org/officeDocument/2006/relationships/image" Target="../media/image1699.png"/><Relationship Id="rId323" Type="http://schemas.openxmlformats.org/officeDocument/2006/relationships/customXml" Target="../ink/ink1733.xml"/><Relationship Id="rId344" Type="http://schemas.openxmlformats.org/officeDocument/2006/relationships/image" Target="../media/image1720.png"/><Relationship Id="rId20" Type="http://schemas.openxmlformats.org/officeDocument/2006/relationships/customXml" Target="../ink/ink1585.xml"/><Relationship Id="rId41" Type="http://schemas.openxmlformats.org/officeDocument/2006/relationships/image" Target="../media/image1565.png"/><Relationship Id="rId62" Type="http://schemas.openxmlformats.org/officeDocument/2006/relationships/customXml" Target="../ink/ink1606.xml"/><Relationship Id="rId83" Type="http://schemas.openxmlformats.org/officeDocument/2006/relationships/customXml" Target="../ink/ink1617.xml"/><Relationship Id="rId179" Type="http://schemas.openxmlformats.org/officeDocument/2006/relationships/customXml" Target="../ink/ink1661.xml"/><Relationship Id="rId365" Type="http://schemas.openxmlformats.org/officeDocument/2006/relationships/customXml" Target="../ink/ink1754.xml"/><Relationship Id="rId386" Type="http://schemas.openxmlformats.org/officeDocument/2006/relationships/image" Target="../media/image1741.png"/><Relationship Id="rId190" Type="http://schemas.openxmlformats.org/officeDocument/2006/relationships/image" Target="../media/image1643.png"/><Relationship Id="rId204" Type="http://schemas.openxmlformats.org/officeDocument/2006/relationships/image" Target="../media/image1650.png"/><Relationship Id="rId225" Type="http://schemas.openxmlformats.org/officeDocument/2006/relationships/customXml" Target="../ink/ink1684.xml"/><Relationship Id="rId246" Type="http://schemas.openxmlformats.org/officeDocument/2006/relationships/image" Target="../media/image1671.png"/><Relationship Id="rId267" Type="http://schemas.openxmlformats.org/officeDocument/2006/relationships/customXml" Target="../ink/ink1705.xml"/><Relationship Id="rId288" Type="http://schemas.openxmlformats.org/officeDocument/2006/relationships/image" Target="../media/image1692.png"/><Relationship Id="rId411" Type="http://schemas.openxmlformats.org/officeDocument/2006/relationships/image" Target="../media/image1753.png"/><Relationship Id="rId432" Type="http://schemas.openxmlformats.org/officeDocument/2006/relationships/customXml" Target="../ink/ink1788.xml"/><Relationship Id="rId453" Type="http://schemas.openxmlformats.org/officeDocument/2006/relationships/customXml" Target="../ink/ink1799.xml"/><Relationship Id="rId474" Type="http://schemas.openxmlformats.org/officeDocument/2006/relationships/image" Target="../media/image1784.png"/><Relationship Id="rId106" Type="http://schemas.openxmlformats.org/officeDocument/2006/relationships/image" Target="../media/image1602.png"/><Relationship Id="rId127" Type="http://schemas.openxmlformats.org/officeDocument/2006/relationships/customXml" Target="../ink/ink1635.xml"/><Relationship Id="rId313" Type="http://schemas.openxmlformats.org/officeDocument/2006/relationships/customXml" Target="../ink/ink1728.xml"/><Relationship Id="rId10" Type="http://schemas.openxmlformats.org/officeDocument/2006/relationships/customXml" Target="../ink/ink1580.xml"/><Relationship Id="rId31" Type="http://schemas.openxmlformats.org/officeDocument/2006/relationships/image" Target="../media/image1560.png"/><Relationship Id="rId52" Type="http://schemas.openxmlformats.org/officeDocument/2006/relationships/customXml" Target="../ink/ink1601.xml"/><Relationship Id="rId73" Type="http://schemas.openxmlformats.org/officeDocument/2006/relationships/customXml" Target="../ink/ink1612.xml"/><Relationship Id="rId94" Type="http://schemas.openxmlformats.org/officeDocument/2006/relationships/image" Target="../media/image1591.png"/><Relationship Id="rId148" Type="http://schemas.openxmlformats.org/officeDocument/2006/relationships/image" Target="../media/image1622.png"/><Relationship Id="rId169" Type="http://schemas.openxmlformats.org/officeDocument/2006/relationships/customXml" Target="../ink/ink1656.xml"/><Relationship Id="rId334" Type="http://schemas.openxmlformats.org/officeDocument/2006/relationships/image" Target="../media/image1715.png"/><Relationship Id="rId355" Type="http://schemas.openxmlformats.org/officeDocument/2006/relationships/customXml" Target="../ink/ink1749.xml"/><Relationship Id="rId376" Type="http://schemas.openxmlformats.org/officeDocument/2006/relationships/image" Target="../media/image1736.png"/><Relationship Id="rId397" Type="http://schemas.openxmlformats.org/officeDocument/2006/relationships/image" Target="../media/image1746.png"/><Relationship Id="rId4" Type="http://schemas.openxmlformats.org/officeDocument/2006/relationships/customXml" Target="../ink/ink1577.xml"/><Relationship Id="rId180" Type="http://schemas.openxmlformats.org/officeDocument/2006/relationships/image" Target="../media/image1638.png"/><Relationship Id="rId215" Type="http://schemas.openxmlformats.org/officeDocument/2006/relationships/customXml" Target="../ink/ink1679.xml"/><Relationship Id="rId236" Type="http://schemas.openxmlformats.org/officeDocument/2006/relationships/image" Target="../media/image1666.png"/><Relationship Id="rId257" Type="http://schemas.openxmlformats.org/officeDocument/2006/relationships/customXml" Target="../ink/ink1700.xml"/><Relationship Id="rId278" Type="http://schemas.openxmlformats.org/officeDocument/2006/relationships/image" Target="../media/image1687.png"/><Relationship Id="rId401" Type="http://schemas.openxmlformats.org/officeDocument/2006/relationships/image" Target="../media/image1748.png"/><Relationship Id="rId422" Type="http://schemas.openxmlformats.org/officeDocument/2006/relationships/customXml" Target="../ink/ink1783.xml"/><Relationship Id="rId443" Type="http://schemas.openxmlformats.org/officeDocument/2006/relationships/image" Target="../media/image1769.png"/><Relationship Id="rId464" Type="http://schemas.openxmlformats.org/officeDocument/2006/relationships/image" Target="../media/image1779.png"/><Relationship Id="rId303" Type="http://schemas.openxmlformats.org/officeDocument/2006/relationships/customXml" Target="../ink/ink1723.xml"/><Relationship Id="rId485" Type="http://schemas.openxmlformats.org/officeDocument/2006/relationships/customXml" Target="../ink/ink1815.xml"/><Relationship Id="rId42" Type="http://schemas.openxmlformats.org/officeDocument/2006/relationships/customXml" Target="../ink/ink1596.xml"/><Relationship Id="rId84" Type="http://schemas.openxmlformats.org/officeDocument/2006/relationships/image" Target="../media/image1586.png"/><Relationship Id="rId138" Type="http://schemas.openxmlformats.org/officeDocument/2006/relationships/image" Target="../media/image1617.png"/><Relationship Id="rId345" Type="http://schemas.openxmlformats.org/officeDocument/2006/relationships/customXml" Target="../ink/ink1744.xml"/><Relationship Id="rId387" Type="http://schemas.openxmlformats.org/officeDocument/2006/relationships/customXml" Target="../ink/ink1765.xml"/><Relationship Id="rId191" Type="http://schemas.openxmlformats.org/officeDocument/2006/relationships/customXml" Target="../ink/ink1667.xml"/><Relationship Id="rId205" Type="http://schemas.openxmlformats.org/officeDocument/2006/relationships/customXml" Target="../ink/ink1674.xml"/><Relationship Id="rId247" Type="http://schemas.openxmlformats.org/officeDocument/2006/relationships/customXml" Target="../ink/ink1695.xml"/><Relationship Id="rId412" Type="http://schemas.openxmlformats.org/officeDocument/2006/relationships/customXml" Target="../ink/ink1778.xml"/><Relationship Id="rId107" Type="http://schemas.openxmlformats.org/officeDocument/2006/relationships/customXml" Target="../ink/ink1624.xml"/><Relationship Id="rId289" Type="http://schemas.openxmlformats.org/officeDocument/2006/relationships/customXml" Target="../ink/ink1716.xml"/><Relationship Id="rId454" Type="http://schemas.openxmlformats.org/officeDocument/2006/relationships/image" Target="../media/image1774.png"/><Relationship Id="rId11" Type="http://schemas.openxmlformats.org/officeDocument/2006/relationships/image" Target="../media/image1550.png"/><Relationship Id="rId53" Type="http://schemas.openxmlformats.org/officeDocument/2006/relationships/image" Target="../media/image1571.png"/><Relationship Id="rId149" Type="http://schemas.openxmlformats.org/officeDocument/2006/relationships/customXml" Target="../ink/ink1646.xml"/><Relationship Id="rId314" Type="http://schemas.openxmlformats.org/officeDocument/2006/relationships/image" Target="../media/image1705.png"/><Relationship Id="rId356" Type="http://schemas.openxmlformats.org/officeDocument/2006/relationships/image" Target="../media/image1726.png"/><Relationship Id="rId398" Type="http://schemas.openxmlformats.org/officeDocument/2006/relationships/customXml" Target="../ink/ink1771.xml"/><Relationship Id="rId95" Type="http://schemas.openxmlformats.org/officeDocument/2006/relationships/image" Target="../media/image1592.png"/><Relationship Id="rId160" Type="http://schemas.openxmlformats.org/officeDocument/2006/relationships/image" Target="../media/image1628.png"/><Relationship Id="rId216" Type="http://schemas.openxmlformats.org/officeDocument/2006/relationships/image" Target="../media/image1656.png"/><Relationship Id="rId423" Type="http://schemas.openxmlformats.org/officeDocument/2006/relationships/image" Target="../media/image1759.png"/><Relationship Id="rId258" Type="http://schemas.openxmlformats.org/officeDocument/2006/relationships/image" Target="../media/image1677.png"/><Relationship Id="rId465" Type="http://schemas.openxmlformats.org/officeDocument/2006/relationships/customXml" Target="../ink/ink1805.xml"/><Relationship Id="rId22" Type="http://schemas.openxmlformats.org/officeDocument/2006/relationships/customXml" Target="../ink/ink1586.xml"/><Relationship Id="rId64" Type="http://schemas.openxmlformats.org/officeDocument/2006/relationships/customXml" Target="../ink/ink1607.xml"/><Relationship Id="rId118" Type="http://schemas.openxmlformats.org/officeDocument/2006/relationships/image" Target="../media/image1607.png"/><Relationship Id="rId325" Type="http://schemas.openxmlformats.org/officeDocument/2006/relationships/customXml" Target="../ink/ink1734.xml"/><Relationship Id="rId367" Type="http://schemas.openxmlformats.org/officeDocument/2006/relationships/customXml" Target="../ink/ink1755.xml"/><Relationship Id="rId171" Type="http://schemas.openxmlformats.org/officeDocument/2006/relationships/customXml" Target="../ink/ink1657.xml"/><Relationship Id="rId227" Type="http://schemas.openxmlformats.org/officeDocument/2006/relationships/customXml" Target="../ink/ink1685.xml"/><Relationship Id="rId269" Type="http://schemas.openxmlformats.org/officeDocument/2006/relationships/customXml" Target="../ink/ink1706.xml"/><Relationship Id="rId434" Type="http://schemas.openxmlformats.org/officeDocument/2006/relationships/customXml" Target="../ink/ink1789.xml"/><Relationship Id="rId476" Type="http://schemas.openxmlformats.org/officeDocument/2006/relationships/image" Target="../media/image1785.png"/><Relationship Id="rId33" Type="http://schemas.openxmlformats.org/officeDocument/2006/relationships/image" Target="../media/image1561.png"/><Relationship Id="rId129" Type="http://schemas.openxmlformats.org/officeDocument/2006/relationships/customXml" Target="../ink/ink1636.xml"/><Relationship Id="rId280" Type="http://schemas.openxmlformats.org/officeDocument/2006/relationships/image" Target="../media/image1688.png"/><Relationship Id="rId336" Type="http://schemas.openxmlformats.org/officeDocument/2006/relationships/image" Target="../media/image1716.png"/><Relationship Id="rId75" Type="http://schemas.openxmlformats.org/officeDocument/2006/relationships/customXml" Target="../ink/ink1613.xml"/><Relationship Id="rId140" Type="http://schemas.openxmlformats.org/officeDocument/2006/relationships/image" Target="../media/image1618.png"/><Relationship Id="rId182" Type="http://schemas.openxmlformats.org/officeDocument/2006/relationships/image" Target="../media/image1639.png"/><Relationship Id="rId378" Type="http://schemas.openxmlformats.org/officeDocument/2006/relationships/image" Target="../media/image1737.png"/><Relationship Id="rId403" Type="http://schemas.openxmlformats.org/officeDocument/2006/relationships/image" Target="../media/image1749.png"/><Relationship Id="rId6" Type="http://schemas.openxmlformats.org/officeDocument/2006/relationships/customXml" Target="../ink/ink1578.xml"/><Relationship Id="rId238" Type="http://schemas.openxmlformats.org/officeDocument/2006/relationships/image" Target="../media/image1667.png"/><Relationship Id="rId445" Type="http://schemas.openxmlformats.org/officeDocument/2006/relationships/image" Target="../media/image1770.png"/><Relationship Id="rId291" Type="http://schemas.openxmlformats.org/officeDocument/2006/relationships/customXml" Target="../ink/ink1717.xml"/><Relationship Id="rId305" Type="http://schemas.openxmlformats.org/officeDocument/2006/relationships/customXml" Target="../ink/ink1724.xml"/><Relationship Id="rId347" Type="http://schemas.openxmlformats.org/officeDocument/2006/relationships/customXml" Target="../ink/ink1745.xml"/><Relationship Id="rId44" Type="http://schemas.openxmlformats.org/officeDocument/2006/relationships/customXml" Target="../ink/ink1597.xml"/><Relationship Id="rId86" Type="http://schemas.openxmlformats.org/officeDocument/2006/relationships/image" Target="../media/image1587.png"/><Relationship Id="rId151" Type="http://schemas.openxmlformats.org/officeDocument/2006/relationships/customXml" Target="../ink/ink1647.xml"/><Relationship Id="rId389" Type="http://schemas.openxmlformats.org/officeDocument/2006/relationships/customXml" Target="../ink/ink1766.xml"/><Relationship Id="rId193" Type="http://schemas.openxmlformats.org/officeDocument/2006/relationships/customXml" Target="../ink/ink1668.xml"/><Relationship Id="rId207" Type="http://schemas.openxmlformats.org/officeDocument/2006/relationships/customXml" Target="../ink/ink1675.xml"/><Relationship Id="rId249" Type="http://schemas.openxmlformats.org/officeDocument/2006/relationships/customXml" Target="../ink/ink1696.xml"/><Relationship Id="rId414" Type="http://schemas.openxmlformats.org/officeDocument/2006/relationships/customXml" Target="../ink/ink1779.xml"/><Relationship Id="rId456" Type="http://schemas.openxmlformats.org/officeDocument/2006/relationships/image" Target="../media/image1775.png"/><Relationship Id="rId13" Type="http://schemas.openxmlformats.org/officeDocument/2006/relationships/image" Target="../media/image1551.png"/><Relationship Id="rId109" Type="http://schemas.openxmlformats.org/officeDocument/2006/relationships/customXml" Target="../ink/ink1626.xml"/><Relationship Id="rId260" Type="http://schemas.openxmlformats.org/officeDocument/2006/relationships/image" Target="../media/image1678.png"/><Relationship Id="rId316" Type="http://schemas.openxmlformats.org/officeDocument/2006/relationships/image" Target="../media/image1706.png"/><Relationship Id="rId55" Type="http://schemas.openxmlformats.org/officeDocument/2006/relationships/image" Target="../media/image1572.png"/><Relationship Id="rId97" Type="http://schemas.openxmlformats.org/officeDocument/2006/relationships/image" Target="../media/image1594.png"/><Relationship Id="rId120" Type="http://schemas.openxmlformats.org/officeDocument/2006/relationships/image" Target="../media/image1608.png"/><Relationship Id="rId358" Type="http://schemas.openxmlformats.org/officeDocument/2006/relationships/image" Target="../media/image1727.png"/><Relationship Id="rId162" Type="http://schemas.openxmlformats.org/officeDocument/2006/relationships/image" Target="../media/image1629.png"/><Relationship Id="rId218" Type="http://schemas.openxmlformats.org/officeDocument/2006/relationships/image" Target="../media/image1657.png"/><Relationship Id="rId425" Type="http://schemas.openxmlformats.org/officeDocument/2006/relationships/image" Target="../media/image1760.png"/><Relationship Id="rId467" Type="http://schemas.openxmlformats.org/officeDocument/2006/relationships/customXml" Target="../ink/ink1806.xml"/><Relationship Id="rId271" Type="http://schemas.openxmlformats.org/officeDocument/2006/relationships/customXml" Target="../ink/ink1707.xml"/><Relationship Id="rId24" Type="http://schemas.openxmlformats.org/officeDocument/2006/relationships/customXml" Target="../ink/ink1587.xml"/><Relationship Id="rId66" Type="http://schemas.openxmlformats.org/officeDocument/2006/relationships/customXml" Target="../ink/ink1608.xml"/><Relationship Id="rId131" Type="http://schemas.openxmlformats.org/officeDocument/2006/relationships/customXml" Target="../ink/ink1637.xml"/><Relationship Id="rId327" Type="http://schemas.openxmlformats.org/officeDocument/2006/relationships/customXml" Target="../ink/ink1735.xml"/><Relationship Id="rId369" Type="http://schemas.openxmlformats.org/officeDocument/2006/relationships/customXml" Target="../ink/ink1756.xml"/><Relationship Id="rId173" Type="http://schemas.openxmlformats.org/officeDocument/2006/relationships/customXml" Target="../ink/ink1658.xml"/><Relationship Id="rId229" Type="http://schemas.openxmlformats.org/officeDocument/2006/relationships/customXml" Target="../ink/ink1686.xml"/><Relationship Id="rId380" Type="http://schemas.openxmlformats.org/officeDocument/2006/relationships/image" Target="../media/image1738.png"/><Relationship Id="rId436" Type="http://schemas.openxmlformats.org/officeDocument/2006/relationships/customXml" Target="../ink/ink1790.xml"/><Relationship Id="rId240" Type="http://schemas.openxmlformats.org/officeDocument/2006/relationships/image" Target="../media/image1668.png"/><Relationship Id="rId478" Type="http://schemas.openxmlformats.org/officeDocument/2006/relationships/image" Target="../media/image1786.png"/><Relationship Id="rId35" Type="http://schemas.openxmlformats.org/officeDocument/2006/relationships/image" Target="../media/image1562.png"/><Relationship Id="rId77" Type="http://schemas.openxmlformats.org/officeDocument/2006/relationships/customXml" Target="../ink/ink1614.xml"/><Relationship Id="rId100" Type="http://schemas.openxmlformats.org/officeDocument/2006/relationships/image" Target="../media/image1597.png"/><Relationship Id="rId282" Type="http://schemas.openxmlformats.org/officeDocument/2006/relationships/image" Target="../media/image1689.png"/><Relationship Id="rId338" Type="http://schemas.openxmlformats.org/officeDocument/2006/relationships/image" Target="../media/image1717.png"/><Relationship Id="rId8" Type="http://schemas.openxmlformats.org/officeDocument/2006/relationships/customXml" Target="../ink/ink1579.xml"/><Relationship Id="rId142" Type="http://schemas.openxmlformats.org/officeDocument/2006/relationships/image" Target="../media/image1619.png"/><Relationship Id="rId184" Type="http://schemas.openxmlformats.org/officeDocument/2006/relationships/image" Target="../media/image1640.png"/><Relationship Id="rId391" Type="http://schemas.openxmlformats.org/officeDocument/2006/relationships/customXml" Target="../ink/ink1767.xml"/><Relationship Id="rId405" Type="http://schemas.openxmlformats.org/officeDocument/2006/relationships/image" Target="../media/image1750.png"/><Relationship Id="rId447" Type="http://schemas.openxmlformats.org/officeDocument/2006/relationships/image" Target="../media/image1771.png"/><Relationship Id="rId251" Type="http://schemas.openxmlformats.org/officeDocument/2006/relationships/customXml" Target="../ink/ink1697.xml"/><Relationship Id="rId46" Type="http://schemas.openxmlformats.org/officeDocument/2006/relationships/customXml" Target="../ink/ink1598.xml"/><Relationship Id="rId293" Type="http://schemas.openxmlformats.org/officeDocument/2006/relationships/customXml" Target="../ink/ink1718.xml"/><Relationship Id="rId307" Type="http://schemas.openxmlformats.org/officeDocument/2006/relationships/customXml" Target="../ink/ink1725.xml"/><Relationship Id="rId349" Type="http://schemas.openxmlformats.org/officeDocument/2006/relationships/customXml" Target="../ink/ink1746.xml"/><Relationship Id="rId88" Type="http://schemas.openxmlformats.org/officeDocument/2006/relationships/image" Target="../media/image1588.png"/><Relationship Id="rId111" Type="http://schemas.openxmlformats.org/officeDocument/2006/relationships/customXml" Target="../ink/ink1627.xml"/><Relationship Id="rId153" Type="http://schemas.openxmlformats.org/officeDocument/2006/relationships/customXml" Target="../ink/ink1648.xml"/><Relationship Id="rId195" Type="http://schemas.openxmlformats.org/officeDocument/2006/relationships/customXml" Target="../ink/ink1669.xml"/><Relationship Id="rId209" Type="http://schemas.openxmlformats.org/officeDocument/2006/relationships/customXml" Target="../ink/ink1676.xml"/><Relationship Id="rId360" Type="http://schemas.openxmlformats.org/officeDocument/2006/relationships/image" Target="../media/image1728.png"/><Relationship Id="rId416" Type="http://schemas.openxmlformats.org/officeDocument/2006/relationships/customXml" Target="../ink/ink1780.xml"/><Relationship Id="rId220" Type="http://schemas.openxmlformats.org/officeDocument/2006/relationships/image" Target="../media/image1658.png"/><Relationship Id="rId458" Type="http://schemas.openxmlformats.org/officeDocument/2006/relationships/image" Target="../media/image1776.png"/><Relationship Id="rId15" Type="http://schemas.openxmlformats.org/officeDocument/2006/relationships/image" Target="../media/image1552.png"/><Relationship Id="rId57" Type="http://schemas.openxmlformats.org/officeDocument/2006/relationships/image" Target="../media/image1573.png"/><Relationship Id="rId262" Type="http://schemas.openxmlformats.org/officeDocument/2006/relationships/image" Target="../media/image1679.png"/><Relationship Id="rId318" Type="http://schemas.openxmlformats.org/officeDocument/2006/relationships/image" Target="../media/image1707.png"/><Relationship Id="rId99" Type="http://schemas.openxmlformats.org/officeDocument/2006/relationships/image" Target="../media/image1596.png"/><Relationship Id="rId122" Type="http://schemas.openxmlformats.org/officeDocument/2006/relationships/image" Target="../media/image1609.png"/><Relationship Id="rId164" Type="http://schemas.openxmlformats.org/officeDocument/2006/relationships/image" Target="../media/image1630.png"/><Relationship Id="rId371" Type="http://schemas.openxmlformats.org/officeDocument/2006/relationships/customXml" Target="../ink/ink1757.xml"/><Relationship Id="rId427" Type="http://schemas.openxmlformats.org/officeDocument/2006/relationships/image" Target="../media/image1761.png"/><Relationship Id="rId469" Type="http://schemas.openxmlformats.org/officeDocument/2006/relationships/customXml" Target="../ink/ink1807.xml"/><Relationship Id="rId26" Type="http://schemas.openxmlformats.org/officeDocument/2006/relationships/customXml" Target="../ink/ink1588.xml"/><Relationship Id="rId231" Type="http://schemas.openxmlformats.org/officeDocument/2006/relationships/customXml" Target="../ink/ink1687.xml"/><Relationship Id="rId273" Type="http://schemas.openxmlformats.org/officeDocument/2006/relationships/customXml" Target="../ink/ink1708.xml"/><Relationship Id="rId329" Type="http://schemas.openxmlformats.org/officeDocument/2006/relationships/customXml" Target="../ink/ink1736.xml"/><Relationship Id="rId480" Type="http://schemas.openxmlformats.org/officeDocument/2006/relationships/image" Target="../media/image1787.png"/><Relationship Id="rId68" Type="http://schemas.openxmlformats.org/officeDocument/2006/relationships/image" Target="../media/image1578.png"/><Relationship Id="rId133" Type="http://schemas.openxmlformats.org/officeDocument/2006/relationships/customXml" Target="../ink/ink1638.xml"/><Relationship Id="rId175" Type="http://schemas.openxmlformats.org/officeDocument/2006/relationships/customXml" Target="../ink/ink1659.xml"/><Relationship Id="rId340" Type="http://schemas.openxmlformats.org/officeDocument/2006/relationships/image" Target="../media/image1718.png"/><Relationship Id="rId200" Type="http://schemas.openxmlformats.org/officeDocument/2006/relationships/image" Target="../media/image1648.png"/><Relationship Id="rId382" Type="http://schemas.openxmlformats.org/officeDocument/2006/relationships/image" Target="../media/image1739.png"/><Relationship Id="rId438" Type="http://schemas.openxmlformats.org/officeDocument/2006/relationships/customXml" Target="../ink/ink1791.xml"/><Relationship Id="rId242" Type="http://schemas.openxmlformats.org/officeDocument/2006/relationships/image" Target="../media/image1669.png"/><Relationship Id="rId284" Type="http://schemas.openxmlformats.org/officeDocument/2006/relationships/image" Target="../media/image1690.png"/><Relationship Id="rId37" Type="http://schemas.openxmlformats.org/officeDocument/2006/relationships/image" Target="../media/image1563.png"/><Relationship Id="rId79" Type="http://schemas.openxmlformats.org/officeDocument/2006/relationships/customXml" Target="../ink/ink1615.xml"/><Relationship Id="rId102" Type="http://schemas.openxmlformats.org/officeDocument/2006/relationships/image" Target="../media/image1599.png"/><Relationship Id="rId144" Type="http://schemas.openxmlformats.org/officeDocument/2006/relationships/image" Target="../media/image1620.png"/><Relationship Id="rId90" Type="http://schemas.openxmlformats.org/officeDocument/2006/relationships/image" Target="../media/image1589.png"/><Relationship Id="rId186" Type="http://schemas.openxmlformats.org/officeDocument/2006/relationships/image" Target="../media/image1641.png"/><Relationship Id="rId351" Type="http://schemas.openxmlformats.org/officeDocument/2006/relationships/customXml" Target="../ink/ink1747.xml"/><Relationship Id="rId393" Type="http://schemas.openxmlformats.org/officeDocument/2006/relationships/customXml" Target="../ink/ink1768.xml"/><Relationship Id="rId407" Type="http://schemas.openxmlformats.org/officeDocument/2006/relationships/image" Target="../media/image1751.png"/><Relationship Id="rId449" Type="http://schemas.openxmlformats.org/officeDocument/2006/relationships/image" Target="../media/image1772.png"/><Relationship Id="rId211" Type="http://schemas.openxmlformats.org/officeDocument/2006/relationships/customXml" Target="../ink/ink1677.xml"/><Relationship Id="rId253" Type="http://schemas.openxmlformats.org/officeDocument/2006/relationships/customXml" Target="../ink/ink1698.xml"/><Relationship Id="rId295" Type="http://schemas.openxmlformats.org/officeDocument/2006/relationships/customXml" Target="../ink/ink1719.xml"/><Relationship Id="rId309" Type="http://schemas.openxmlformats.org/officeDocument/2006/relationships/customXml" Target="../ink/ink1726.xml"/><Relationship Id="rId460" Type="http://schemas.openxmlformats.org/officeDocument/2006/relationships/image" Target="../media/image1777.png"/><Relationship Id="rId48" Type="http://schemas.openxmlformats.org/officeDocument/2006/relationships/customXml" Target="../ink/ink1599.xml"/><Relationship Id="rId113" Type="http://schemas.openxmlformats.org/officeDocument/2006/relationships/customXml" Target="../ink/ink1628.xml"/><Relationship Id="rId320" Type="http://schemas.openxmlformats.org/officeDocument/2006/relationships/image" Target="../media/image1708.png"/><Relationship Id="rId155" Type="http://schemas.openxmlformats.org/officeDocument/2006/relationships/customXml" Target="../ink/ink1649.xml"/><Relationship Id="rId197" Type="http://schemas.openxmlformats.org/officeDocument/2006/relationships/customXml" Target="../ink/ink1670.xml"/><Relationship Id="rId362" Type="http://schemas.openxmlformats.org/officeDocument/2006/relationships/image" Target="../media/image1729.png"/><Relationship Id="rId418" Type="http://schemas.openxmlformats.org/officeDocument/2006/relationships/customXml" Target="../ink/ink1781.xml"/><Relationship Id="rId222" Type="http://schemas.openxmlformats.org/officeDocument/2006/relationships/image" Target="../media/image1659.png"/><Relationship Id="rId264" Type="http://schemas.openxmlformats.org/officeDocument/2006/relationships/image" Target="../media/image1680.png"/><Relationship Id="rId471" Type="http://schemas.openxmlformats.org/officeDocument/2006/relationships/customXml" Target="../ink/ink1808.xml"/><Relationship Id="rId17" Type="http://schemas.openxmlformats.org/officeDocument/2006/relationships/image" Target="../media/image1553.png"/><Relationship Id="rId59" Type="http://schemas.openxmlformats.org/officeDocument/2006/relationships/image" Target="../media/image1574.png"/><Relationship Id="rId124" Type="http://schemas.openxmlformats.org/officeDocument/2006/relationships/image" Target="../media/image1610.png"/><Relationship Id="rId70" Type="http://schemas.openxmlformats.org/officeDocument/2006/relationships/image" Target="../media/image1579.png"/><Relationship Id="rId166" Type="http://schemas.openxmlformats.org/officeDocument/2006/relationships/image" Target="../media/image1631.png"/><Relationship Id="rId331" Type="http://schemas.openxmlformats.org/officeDocument/2006/relationships/customXml" Target="../ink/ink1737.xml"/><Relationship Id="rId373" Type="http://schemas.openxmlformats.org/officeDocument/2006/relationships/customXml" Target="../ink/ink1758.xml"/><Relationship Id="rId429" Type="http://schemas.openxmlformats.org/officeDocument/2006/relationships/image" Target="../media/image176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88.xml"/><Relationship Id="rId440" Type="http://schemas.openxmlformats.org/officeDocument/2006/relationships/customXml" Target="../ink/ink1792.xml"/><Relationship Id="rId28" Type="http://schemas.openxmlformats.org/officeDocument/2006/relationships/customXml" Target="../ink/ink1589.xml"/><Relationship Id="rId275" Type="http://schemas.openxmlformats.org/officeDocument/2006/relationships/customXml" Target="../ink/ink1709.xml"/><Relationship Id="rId300" Type="http://schemas.openxmlformats.org/officeDocument/2006/relationships/image" Target="../media/image1698.png"/><Relationship Id="rId482" Type="http://schemas.openxmlformats.org/officeDocument/2006/relationships/image" Target="../media/image1788.png"/><Relationship Id="rId81" Type="http://schemas.openxmlformats.org/officeDocument/2006/relationships/customXml" Target="../ink/ink1616.xml"/><Relationship Id="rId135" Type="http://schemas.openxmlformats.org/officeDocument/2006/relationships/customXml" Target="../ink/ink1639.xml"/><Relationship Id="rId177" Type="http://schemas.openxmlformats.org/officeDocument/2006/relationships/customXml" Target="../ink/ink1660.xml"/><Relationship Id="rId342" Type="http://schemas.openxmlformats.org/officeDocument/2006/relationships/image" Target="../media/image1719.png"/><Relationship Id="rId384" Type="http://schemas.openxmlformats.org/officeDocument/2006/relationships/image" Target="../media/image1740.png"/><Relationship Id="rId202" Type="http://schemas.openxmlformats.org/officeDocument/2006/relationships/image" Target="../media/image1649.png"/><Relationship Id="rId244" Type="http://schemas.openxmlformats.org/officeDocument/2006/relationships/image" Target="../media/image1670.png"/><Relationship Id="rId39" Type="http://schemas.openxmlformats.org/officeDocument/2006/relationships/image" Target="../media/image1564.png"/><Relationship Id="rId286" Type="http://schemas.openxmlformats.org/officeDocument/2006/relationships/image" Target="../media/image1691.png"/><Relationship Id="rId451" Type="http://schemas.openxmlformats.org/officeDocument/2006/relationships/customXml" Target="../ink/ink1798.xml"/><Relationship Id="rId50" Type="http://schemas.openxmlformats.org/officeDocument/2006/relationships/customXml" Target="../ink/ink1600.xml"/><Relationship Id="rId104" Type="http://schemas.openxmlformats.org/officeDocument/2006/relationships/image" Target="../media/image1601.png"/><Relationship Id="rId146" Type="http://schemas.openxmlformats.org/officeDocument/2006/relationships/image" Target="../media/image1621.png"/><Relationship Id="rId188" Type="http://schemas.openxmlformats.org/officeDocument/2006/relationships/image" Target="../media/image1642.png"/><Relationship Id="rId311" Type="http://schemas.openxmlformats.org/officeDocument/2006/relationships/customXml" Target="../ink/ink1727.xml"/><Relationship Id="rId353" Type="http://schemas.openxmlformats.org/officeDocument/2006/relationships/customXml" Target="../ink/ink1748.xml"/><Relationship Id="rId395" Type="http://schemas.openxmlformats.org/officeDocument/2006/relationships/customXml" Target="../ink/ink1769.xml"/><Relationship Id="rId409" Type="http://schemas.openxmlformats.org/officeDocument/2006/relationships/image" Target="../media/image1752.png"/><Relationship Id="rId92" Type="http://schemas.openxmlformats.org/officeDocument/2006/relationships/image" Target="../media/image1590.png"/><Relationship Id="rId213" Type="http://schemas.openxmlformats.org/officeDocument/2006/relationships/customXml" Target="../ink/ink1678.xml"/><Relationship Id="rId420" Type="http://schemas.openxmlformats.org/officeDocument/2006/relationships/customXml" Target="../ink/ink1782.xml"/><Relationship Id="rId255" Type="http://schemas.openxmlformats.org/officeDocument/2006/relationships/customXml" Target="../ink/ink1699.xml"/><Relationship Id="rId297" Type="http://schemas.openxmlformats.org/officeDocument/2006/relationships/customXml" Target="../ink/ink1720.xml"/><Relationship Id="rId462" Type="http://schemas.openxmlformats.org/officeDocument/2006/relationships/image" Target="../media/image1778.png"/><Relationship Id="rId115" Type="http://schemas.openxmlformats.org/officeDocument/2006/relationships/customXml" Target="../ink/ink1629.xml"/><Relationship Id="rId157" Type="http://schemas.openxmlformats.org/officeDocument/2006/relationships/customXml" Target="../ink/ink1650.xml"/><Relationship Id="rId322" Type="http://schemas.openxmlformats.org/officeDocument/2006/relationships/image" Target="../media/image1709.png"/><Relationship Id="rId364" Type="http://schemas.openxmlformats.org/officeDocument/2006/relationships/image" Target="../media/image1730.png"/><Relationship Id="rId61" Type="http://schemas.openxmlformats.org/officeDocument/2006/relationships/image" Target="../media/image1575.png"/><Relationship Id="rId199" Type="http://schemas.openxmlformats.org/officeDocument/2006/relationships/customXml" Target="../ink/ink1671.xml"/><Relationship Id="rId19" Type="http://schemas.openxmlformats.org/officeDocument/2006/relationships/image" Target="../media/image1554.png"/><Relationship Id="rId224" Type="http://schemas.openxmlformats.org/officeDocument/2006/relationships/image" Target="../media/image1660.png"/><Relationship Id="rId266" Type="http://schemas.openxmlformats.org/officeDocument/2006/relationships/image" Target="../media/image1681.png"/><Relationship Id="rId431" Type="http://schemas.openxmlformats.org/officeDocument/2006/relationships/image" Target="../media/image1763.png"/><Relationship Id="rId473" Type="http://schemas.openxmlformats.org/officeDocument/2006/relationships/customXml" Target="../ink/ink1809.xml"/><Relationship Id="rId30" Type="http://schemas.openxmlformats.org/officeDocument/2006/relationships/customXml" Target="../ink/ink1590.xml"/><Relationship Id="rId126" Type="http://schemas.openxmlformats.org/officeDocument/2006/relationships/image" Target="../media/image1611.png"/><Relationship Id="rId168" Type="http://schemas.openxmlformats.org/officeDocument/2006/relationships/image" Target="../media/image1632.png"/><Relationship Id="rId333" Type="http://schemas.openxmlformats.org/officeDocument/2006/relationships/customXml" Target="../ink/ink1738.xml"/><Relationship Id="rId72" Type="http://schemas.openxmlformats.org/officeDocument/2006/relationships/image" Target="../media/image1580.png"/><Relationship Id="rId375" Type="http://schemas.openxmlformats.org/officeDocument/2006/relationships/customXml" Target="../ink/ink1759.xml"/><Relationship Id="rId3" Type="http://schemas.openxmlformats.org/officeDocument/2006/relationships/image" Target="../media/image749.png"/><Relationship Id="rId235" Type="http://schemas.openxmlformats.org/officeDocument/2006/relationships/customXml" Target="../ink/ink1689.xml"/><Relationship Id="rId277" Type="http://schemas.openxmlformats.org/officeDocument/2006/relationships/customXml" Target="../ink/ink1710.xml"/><Relationship Id="rId400" Type="http://schemas.openxmlformats.org/officeDocument/2006/relationships/customXml" Target="../ink/ink1772.xml"/><Relationship Id="rId442" Type="http://schemas.openxmlformats.org/officeDocument/2006/relationships/customXml" Target="../ink/ink1793.xml"/><Relationship Id="rId484" Type="http://schemas.openxmlformats.org/officeDocument/2006/relationships/image" Target="../media/image178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02.png"/><Relationship Id="rId21" Type="http://schemas.openxmlformats.org/officeDocument/2006/relationships/customXml" Target="../ink/ink1825.xml"/><Relationship Id="rId42" Type="http://schemas.openxmlformats.org/officeDocument/2006/relationships/image" Target="../media/image1810.png"/><Relationship Id="rId47" Type="http://schemas.openxmlformats.org/officeDocument/2006/relationships/customXml" Target="../ink/ink1838.xml"/><Relationship Id="rId63" Type="http://schemas.openxmlformats.org/officeDocument/2006/relationships/customXml" Target="../ink/ink1846.xml"/><Relationship Id="rId68" Type="http://schemas.openxmlformats.org/officeDocument/2006/relationships/image" Target="../media/image1823.png"/><Relationship Id="rId84" Type="http://schemas.openxmlformats.org/officeDocument/2006/relationships/image" Target="../media/image1831.png"/><Relationship Id="rId89" Type="http://schemas.openxmlformats.org/officeDocument/2006/relationships/customXml" Target="../ink/ink1859.xml"/><Relationship Id="rId16" Type="http://schemas.openxmlformats.org/officeDocument/2006/relationships/image" Target="../media/image1797.png"/><Relationship Id="rId11" Type="http://schemas.openxmlformats.org/officeDocument/2006/relationships/customXml" Target="../ink/ink1820.xml"/><Relationship Id="rId32" Type="http://schemas.openxmlformats.org/officeDocument/2006/relationships/image" Target="../media/image1805.png"/><Relationship Id="rId37" Type="http://schemas.openxmlformats.org/officeDocument/2006/relationships/customXml" Target="../ink/ink1833.xml"/><Relationship Id="rId53" Type="http://schemas.openxmlformats.org/officeDocument/2006/relationships/customXml" Target="../ink/ink1841.xml"/><Relationship Id="rId58" Type="http://schemas.openxmlformats.org/officeDocument/2006/relationships/image" Target="../media/image1818.png"/><Relationship Id="rId74" Type="http://schemas.openxmlformats.org/officeDocument/2006/relationships/image" Target="../media/image1826.png"/><Relationship Id="rId79" Type="http://schemas.openxmlformats.org/officeDocument/2006/relationships/customXml" Target="../ink/ink1854.xml"/><Relationship Id="rId102" Type="http://schemas.openxmlformats.org/officeDocument/2006/relationships/image" Target="../media/image1840.png"/><Relationship Id="rId5" Type="http://schemas.openxmlformats.org/officeDocument/2006/relationships/customXml" Target="../ink/ink1817.xml"/><Relationship Id="rId90" Type="http://schemas.openxmlformats.org/officeDocument/2006/relationships/image" Target="../media/image1834.png"/><Relationship Id="rId95" Type="http://schemas.openxmlformats.org/officeDocument/2006/relationships/customXml" Target="../ink/ink1862.xml"/><Relationship Id="rId22" Type="http://schemas.openxmlformats.org/officeDocument/2006/relationships/image" Target="../media/image1800.png"/><Relationship Id="rId27" Type="http://schemas.openxmlformats.org/officeDocument/2006/relationships/customXml" Target="../ink/ink1828.xml"/><Relationship Id="rId43" Type="http://schemas.openxmlformats.org/officeDocument/2006/relationships/customXml" Target="../ink/ink1836.xml"/><Relationship Id="rId48" Type="http://schemas.openxmlformats.org/officeDocument/2006/relationships/image" Target="../media/image1813.png"/><Relationship Id="rId64" Type="http://schemas.openxmlformats.org/officeDocument/2006/relationships/image" Target="../media/image1821.png"/><Relationship Id="rId69" Type="http://schemas.openxmlformats.org/officeDocument/2006/relationships/customXml" Target="../ink/ink1849.xml"/><Relationship Id="rId80" Type="http://schemas.openxmlformats.org/officeDocument/2006/relationships/image" Target="../media/image1829.png"/><Relationship Id="rId85" Type="http://schemas.openxmlformats.org/officeDocument/2006/relationships/customXml" Target="../ink/ink1857.xml"/><Relationship Id="rId12" Type="http://schemas.openxmlformats.org/officeDocument/2006/relationships/image" Target="../media/image1795.png"/><Relationship Id="rId17" Type="http://schemas.openxmlformats.org/officeDocument/2006/relationships/customXml" Target="../ink/ink1823.xml"/><Relationship Id="rId25" Type="http://schemas.openxmlformats.org/officeDocument/2006/relationships/customXml" Target="../ink/ink1827.xml"/><Relationship Id="rId33" Type="http://schemas.openxmlformats.org/officeDocument/2006/relationships/customXml" Target="../ink/ink1831.xml"/><Relationship Id="rId38" Type="http://schemas.openxmlformats.org/officeDocument/2006/relationships/image" Target="../media/image1808.png"/><Relationship Id="rId46" Type="http://schemas.openxmlformats.org/officeDocument/2006/relationships/image" Target="../media/image1812.png"/><Relationship Id="rId59" Type="http://schemas.openxmlformats.org/officeDocument/2006/relationships/customXml" Target="../ink/ink1844.xml"/><Relationship Id="rId67" Type="http://schemas.openxmlformats.org/officeDocument/2006/relationships/customXml" Target="../ink/ink1848.xml"/><Relationship Id="rId103" Type="http://schemas.openxmlformats.org/officeDocument/2006/relationships/customXml" Target="../ink/ink1866.xml"/><Relationship Id="rId20" Type="http://schemas.openxmlformats.org/officeDocument/2006/relationships/image" Target="../media/image1799.png"/><Relationship Id="rId41" Type="http://schemas.openxmlformats.org/officeDocument/2006/relationships/customXml" Target="../ink/ink1835.xml"/><Relationship Id="rId54" Type="http://schemas.openxmlformats.org/officeDocument/2006/relationships/image" Target="../media/image1816.png"/><Relationship Id="rId62" Type="http://schemas.openxmlformats.org/officeDocument/2006/relationships/image" Target="../media/image1820.png"/><Relationship Id="rId70" Type="http://schemas.openxmlformats.org/officeDocument/2006/relationships/image" Target="../media/image1824.png"/><Relationship Id="rId75" Type="http://schemas.openxmlformats.org/officeDocument/2006/relationships/customXml" Target="../ink/ink1852.xml"/><Relationship Id="rId83" Type="http://schemas.openxmlformats.org/officeDocument/2006/relationships/customXml" Target="../ink/ink1856.xml"/><Relationship Id="rId88" Type="http://schemas.openxmlformats.org/officeDocument/2006/relationships/image" Target="../media/image1833.png"/><Relationship Id="rId91" Type="http://schemas.openxmlformats.org/officeDocument/2006/relationships/customXml" Target="../ink/ink1860.xml"/><Relationship Id="rId96" Type="http://schemas.openxmlformats.org/officeDocument/2006/relationships/image" Target="../media/image18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3.png"/><Relationship Id="rId15" Type="http://schemas.openxmlformats.org/officeDocument/2006/relationships/customXml" Target="../ink/ink1822.xml"/><Relationship Id="rId23" Type="http://schemas.openxmlformats.org/officeDocument/2006/relationships/customXml" Target="../ink/ink1826.xml"/><Relationship Id="rId28" Type="http://schemas.openxmlformats.org/officeDocument/2006/relationships/image" Target="../media/image1803.png"/><Relationship Id="rId36" Type="http://schemas.openxmlformats.org/officeDocument/2006/relationships/image" Target="../media/image1807.png"/><Relationship Id="rId49" Type="http://schemas.openxmlformats.org/officeDocument/2006/relationships/customXml" Target="../ink/ink1839.xml"/><Relationship Id="rId57" Type="http://schemas.openxmlformats.org/officeDocument/2006/relationships/customXml" Target="../ink/ink1843.xml"/><Relationship Id="rId10" Type="http://schemas.openxmlformats.org/officeDocument/2006/relationships/image" Target="../media/image763.png"/><Relationship Id="rId31" Type="http://schemas.openxmlformats.org/officeDocument/2006/relationships/customXml" Target="../ink/ink1830.xml"/><Relationship Id="rId44" Type="http://schemas.openxmlformats.org/officeDocument/2006/relationships/image" Target="../media/image1811.png"/><Relationship Id="rId52" Type="http://schemas.openxmlformats.org/officeDocument/2006/relationships/image" Target="../media/image1815.png"/><Relationship Id="rId60" Type="http://schemas.openxmlformats.org/officeDocument/2006/relationships/image" Target="../media/image1819.png"/><Relationship Id="rId65" Type="http://schemas.openxmlformats.org/officeDocument/2006/relationships/customXml" Target="../ink/ink1847.xml"/><Relationship Id="rId73" Type="http://schemas.openxmlformats.org/officeDocument/2006/relationships/customXml" Target="../ink/ink1851.xml"/><Relationship Id="rId78" Type="http://schemas.openxmlformats.org/officeDocument/2006/relationships/image" Target="../media/image1828.png"/><Relationship Id="rId81" Type="http://schemas.openxmlformats.org/officeDocument/2006/relationships/customXml" Target="../ink/ink1855.xml"/><Relationship Id="rId86" Type="http://schemas.openxmlformats.org/officeDocument/2006/relationships/image" Target="../media/image1832.png"/><Relationship Id="rId94" Type="http://schemas.openxmlformats.org/officeDocument/2006/relationships/image" Target="../media/image1836.png"/><Relationship Id="rId99" Type="http://schemas.openxmlformats.org/officeDocument/2006/relationships/customXml" Target="../ink/ink1864.xml"/><Relationship Id="rId101" Type="http://schemas.openxmlformats.org/officeDocument/2006/relationships/customXml" Target="../ink/ink1865.xml"/><Relationship Id="rId4" Type="http://schemas.openxmlformats.org/officeDocument/2006/relationships/image" Target="../media/image1792.png"/><Relationship Id="rId9" Type="http://schemas.openxmlformats.org/officeDocument/2006/relationships/customXml" Target="../ink/ink1819.xml"/><Relationship Id="rId13" Type="http://schemas.openxmlformats.org/officeDocument/2006/relationships/customXml" Target="../ink/ink1821.xml"/><Relationship Id="rId18" Type="http://schemas.openxmlformats.org/officeDocument/2006/relationships/image" Target="../media/image1798.png"/><Relationship Id="rId39" Type="http://schemas.openxmlformats.org/officeDocument/2006/relationships/customXml" Target="../ink/ink1834.xml"/><Relationship Id="rId34" Type="http://schemas.openxmlformats.org/officeDocument/2006/relationships/image" Target="../media/image1806.png"/><Relationship Id="rId50" Type="http://schemas.openxmlformats.org/officeDocument/2006/relationships/image" Target="../media/image1814.png"/><Relationship Id="rId55" Type="http://schemas.openxmlformats.org/officeDocument/2006/relationships/customXml" Target="../ink/ink1842.xml"/><Relationship Id="rId76" Type="http://schemas.openxmlformats.org/officeDocument/2006/relationships/image" Target="../media/image1827.png"/><Relationship Id="rId97" Type="http://schemas.openxmlformats.org/officeDocument/2006/relationships/customXml" Target="../ink/ink1863.xml"/><Relationship Id="rId104" Type="http://schemas.openxmlformats.org/officeDocument/2006/relationships/image" Target="../media/image1841.png"/><Relationship Id="rId7" Type="http://schemas.openxmlformats.org/officeDocument/2006/relationships/customXml" Target="../ink/ink1818.xml"/><Relationship Id="rId71" Type="http://schemas.openxmlformats.org/officeDocument/2006/relationships/customXml" Target="../ink/ink1850.xml"/><Relationship Id="rId92" Type="http://schemas.openxmlformats.org/officeDocument/2006/relationships/image" Target="../media/image1835.png"/><Relationship Id="rId2" Type="http://schemas.openxmlformats.org/officeDocument/2006/relationships/image" Target="../media/image1791.png"/><Relationship Id="rId29" Type="http://schemas.openxmlformats.org/officeDocument/2006/relationships/customXml" Target="../ink/ink1829.xml"/><Relationship Id="rId24" Type="http://schemas.openxmlformats.org/officeDocument/2006/relationships/image" Target="../media/image1801.png"/><Relationship Id="rId40" Type="http://schemas.openxmlformats.org/officeDocument/2006/relationships/image" Target="../media/image1809.png"/><Relationship Id="rId45" Type="http://schemas.openxmlformats.org/officeDocument/2006/relationships/customXml" Target="../ink/ink1837.xml"/><Relationship Id="rId66" Type="http://schemas.openxmlformats.org/officeDocument/2006/relationships/image" Target="../media/image1822.png"/><Relationship Id="rId87" Type="http://schemas.openxmlformats.org/officeDocument/2006/relationships/customXml" Target="../ink/ink1858.xml"/><Relationship Id="rId61" Type="http://schemas.openxmlformats.org/officeDocument/2006/relationships/customXml" Target="../ink/ink1845.xml"/><Relationship Id="rId82" Type="http://schemas.openxmlformats.org/officeDocument/2006/relationships/image" Target="../media/image1830.png"/><Relationship Id="rId19" Type="http://schemas.openxmlformats.org/officeDocument/2006/relationships/customXml" Target="../ink/ink1824.xml"/><Relationship Id="rId14" Type="http://schemas.openxmlformats.org/officeDocument/2006/relationships/image" Target="../media/image1796.png"/><Relationship Id="rId30" Type="http://schemas.openxmlformats.org/officeDocument/2006/relationships/image" Target="../media/image1804.png"/><Relationship Id="rId35" Type="http://schemas.openxmlformats.org/officeDocument/2006/relationships/customXml" Target="../ink/ink1832.xml"/><Relationship Id="rId56" Type="http://schemas.openxmlformats.org/officeDocument/2006/relationships/image" Target="../media/image1817.png"/><Relationship Id="rId77" Type="http://schemas.openxmlformats.org/officeDocument/2006/relationships/customXml" Target="../ink/ink1853.xml"/><Relationship Id="rId100" Type="http://schemas.openxmlformats.org/officeDocument/2006/relationships/image" Target="../media/image1839.png"/><Relationship Id="rId8" Type="http://schemas.openxmlformats.org/officeDocument/2006/relationships/image" Target="../media/image1794.png"/><Relationship Id="rId51" Type="http://schemas.openxmlformats.org/officeDocument/2006/relationships/customXml" Target="../ink/ink1840.xml"/><Relationship Id="rId72" Type="http://schemas.openxmlformats.org/officeDocument/2006/relationships/image" Target="../media/image1825.png"/><Relationship Id="rId93" Type="http://schemas.openxmlformats.org/officeDocument/2006/relationships/customXml" Target="../ink/ink1861.xml"/><Relationship Id="rId98" Type="http://schemas.openxmlformats.org/officeDocument/2006/relationships/image" Target="../media/image1838.png"/><Relationship Id="rId3" Type="http://schemas.openxmlformats.org/officeDocument/2006/relationships/customXml" Target="../ink/ink181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1.emf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4.xml"/><Relationship Id="rId21" Type="http://schemas.openxmlformats.org/officeDocument/2006/relationships/image" Target="../media/image1851.png"/><Relationship Id="rId42" Type="http://schemas.openxmlformats.org/officeDocument/2006/relationships/image" Target="../media/image1861.png"/><Relationship Id="rId63" Type="http://schemas.openxmlformats.org/officeDocument/2006/relationships/customXml" Target="../ink/ink1897.xml"/><Relationship Id="rId84" Type="http://schemas.openxmlformats.org/officeDocument/2006/relationships/image" Target="../media/image1882.png"/><Relationship Id="rId138" Type="http://schemas.openxmlformats.org/officeDocument/2006/relationships/image" Target="../media/image1909.png"/><Relationship Id="rId159" Type="http://schemas.openxmlformats.org/officeDocument/2006/relationships/customXml" Target="../ink/ink1945.xml"/><Relationship Id="rId170" Type="http://schemas.openxmlformats.org/officeDocument/2006/relationships/image" Target="../media/image1925.png"/><Relationship Id="rId191" Type="http://schemas.openxmlformats.org/officeDocument/2006/relationships/customXml" Target="../ink/ink1961.xml"/><Relationship Id="rId205" Type="http://schemas.openxmlformats.org/officeDocument/2006/relationships/customXml" Target="../ink/ink1968.xml"/><Relationship Id="rId107" Type="http://schemas.openxmlformats.org/officeDocument/2006/relationships/customXml" Target="../ink/ink1919.xml"/><Relationship Id="rId11" Type="http://schemas.openxmlformats.org/officeDocument/2006/relationships/image" Target="../media/image1846.png"/><Relationship Id="rId32" Type="http://schemas.openxmlformats.org/officeDocument/2006/relationships/image" Target="../media/image1856.png"/><Relationship Id="rId53" Type="http://schemas.openxmlformats.org/officeDocument/2006/relationships/customXml" Target="../ink/ink1892.xml"/><Relationship Id="rId74" Type="http://schemas.openxmlformats.org/officeDocument/2006/relationships/image" Target="../media/image1877.png"/><Relationship Id="rId128" Type="http://schemas.openxmlformats.org/officeDocument/2006/relationships/image" Target="../media/image1904.png"/><Relationship Id="rId149" Type="http://schemas.openxmlformats.org/officeDocument/2006/relationships/customXml" Target="../ink/ink1940.xml"/><Relationship Id="rId5" Type="http://schemas.openxmlformats.org/officeDocument/2006/relationships/image" Target="../media/image1843.png"/><Relationship Id="rId95" Type="http://schemas.openxmlformats.org/officeDocument/2006/relationships/customXml" Target="../ink/ink1913.xml"/><Relationship Id="rId160" Type="http://schemas.openxmlformats.org/officeDocument/2006/relationships/image" Target="../media/image1920.png"/><Relationship Id="rId181" Type="http://schemas.openxmlformats.org/officeDocument/2006/relationships/customXml" Target="../ink/ink1956.xml"/><Relationship Id="rId22" Type="http://schemas.openxmlformats.org/officeDocument/2006/relationships/customXml" Target="../ink/ink1877.xml"/><Relationship Id="rId43" Type="http://schemas.openxmlformats.org/officeDocument/2006/relationships/customXml" Target="../ink/ink1887.xml"/><Relationship Id="rId64" Type="http://schemas.openxmlformats.org/officeDocument/2006/relationships/image" Target="../media/image1872.png"/><Relationship Id="rId118" Type="http://schemas.openxmlformats.org/officeDocument/2006/relationships/image" Target="../media/image1899.png"/><Relationship Id="rId139" Type="http://schemas.openxmlformats.org/officeDocument/2006/relationships/customXml" Target="../ink/ink1935.xml"/><Relationship Id="rId85" Type="http://schemas.openxmlformats.org/officeDocument/2006/relationships/customXml" Target="../ink/ink1908.xml"/><Relationship Id="rId150" Type="http://schemas.openxmlformats.org/officeDocument/2006/relationships/image" Target="../media/image1915.png"/><Relationship Id="rId171" Type="http://schemas.openxmlformats.org/officeDocument/2006/relationships/customXml" Target="../ink/ink1951.xml"/><Relationship Id="rId192" Type="http://schemas.openxmlformats.org/officeDocument/2006/relationships/image" Target="../media/image1936.png"/><Relationship Id="rId206" Type="http://schemas.openxmlformats.org/officeDocument/2006/relationships/image" Target="../media/image1943.png"/><Relationship Id="rId12" Type="http://schemas.openxmlformats.org/officeDocument/2006/relationships/customXml" Target="../ink/ink1872.xml"/><Relationship Id="rId33" Type="http://schemas.openxmlformats.org/officeDocument/2006/relationships/customXml" Target="../ink/ink1882.xml"/><Relationship Id="rId108" Type="http://schemas.openxmlformats.org/officeDocument/2006/relationships/image" Target="../media/image1894.png"/><Relationship Id="rId129" Type="http://schemas.openxmlformats.org/officeDocument/2006/relationships/customXml" Target="../ink/ink1930.xml"/><Relationship Id="rId54" Type="http://schemas.openxmlformats.org/officeDocument/2006/relationships/image" Target="../media/image1867.png"/><Relationship Id="rId75" Type="http://schemas.openxmlformats.org/officeDocument/2006/relationships/customXml" Target="../ink/ink1903.xml"/><Relationship Id="rId96" Type="http://schemas.openxmlformats.org/officeDocument/2006/relationships/image" Target="../media/image1888.png"/><Relationship Id="rId140" Type="http://schemas.openxmlformats.org/officeDocument/2006/relationships/image" Target="../media/image1910.png"/><Relationship Id="rId161" Type="http://schemas.openxmlformats.org/officeDocument/2006/relationships/customXml" Target="../ink/ink1946.xml"/><Relationship Id="rId182" Type="http://schemas.openxmlformats.org/officeDocument/2006/relationships/image" Target="../media/image1931.png"/><Relationship Id="rId6" Type="http://schemas.openxmlformats.org/officeDocument/2006/relationships/customXml" Target="../ink/ink1869.xml"/><Relationship Id="rId23" Type="http://schemas.openxmlformats.org/officeDocument/2006/relationships/image" Target="../media/image1852.png"/><Relationship Id="rId119" Type="http://schemas.openxmlformats.org/officeDocument/2006/relationships/customXml" Target="../ink/ink1925.xml"/><Relationship Id="rId44" Type="http://schemas.openxmlformats.org/officeDocument/2006/relationships/image" Target="../media/image1862.png"/><Relationship Id="rId65" Type="http://schemas.openxmlformats.org/officeDocument/2006/relationships/customXml" Target="../ink/ink1898.xml"/><Relationship Id="rId86" Type="http://schemas.openxmlformats.org/officeDocument/2006/relationships/image" Target="../media/image1883.png"/><Relationship Id="rId130" Type="http://schemas.openxmlformats.org/officeDocument/2006/relationships/image" Target="../media/image1905.png"/><Relationship Id="rId151" Type="http://schemas.openxmlformats.org/officeDocument/2006/relationships/customXml" Target="../ink/ink1941.xml"/><Relationship Id="rId172" Type="http://schemas.openxmlformats.org/officeDocument/2006/relationships/image" Target="../media/image1926.png"/><Relationship Id="rId193" Type="http://schemas.openxmlformats.org/officeDocument/2006/relationships/customXml" Target="../ink/ink1962.xml"/><Relationship Id="rId207" Type="http://schemas.openxmlformats.org/officeDocument/2006/relationships/customXml" Target="../ink/ink1969.xml"/><Relationship Id="rId13" Type="http://schemas.openxmlformats.org/officeDocument/2006/relationships/image" Target="../media/image1847.png"/><Relationship Id="rId109" Type="http://schemas.openxmlformats.org/officeDocument/2006/relationships/customXml" Target="../ink/ink1920.xml"/><Relationship Id="rId34" Type="http://schemas.openxmlformats.org/officeDocument/2006/relationships/image" Target="../media/image1857.png"/><Relationship Id="rId55" Type="http://schemas.openxmlformats.org/officeDocument/2006/relationships/customXml" Target="../ink/ink1893.xml"/><Relationship Id="rId76" Type="http://schemas.openxmlformats.org/officeDocument/2006/relationships/image" Target="../media/image1878.png"/><Relationship Id="rId97" Type="http://schemas.openxmlformats.org/officeDocument/2006/relationships/customXml" Target="../ink/ink1914.xml"/><Relationship Id="rId120" Type="http://schemas.openxmlformats.org/officeDocument/2006/relationships/image" Target="../media/image1900.png"/><Relationship Id="rId141" Type="http://schemas.openxmlformats.org/officeDocument/2006/relationships/customXml" Target="../ink/ink1936.xml"/><Relationship Id="rId7" Type="http://schemas.openxmlformats.org/officeDocument/2006/relationships/image" Target="../media/image1844.png"/><Relationship Id="rId162" Type="http://schemas.openxmlformats.org/officeDocument/2006/relationships/image" Target="../media/image1921.png"/><Relationship Id="rId183" Type="http://schemas.openxmlformats.org/officeDocument/2006/relationships/customXml" Target="../ink/ink1957.xml"/><Relationship Id="rId24" Type="http://schemas.openxmlformats.org/officeDocument/2006/relationships/customXml" Target="../ink/ink1878.xml"/><Relationship Id="rId45" Type="http://schemas.openxmlformats.org/officeDocument/2006/relationships/customXml" Target="../ink/ink1888.xml"/><Relationship Id="rId66" Type="http://schemas.openxmlformats.org/officeDocument/2006/relationships/image" Target="../media/image1873.png"/><Relationship Id="rId87" Type="http://schemas.openxmlformats.org/officeDocument/2006/relationships/customXml" Target="../ink/ink1909.xml"/><Relationship Id="rId110" Type="http://schemas.openxmlformats.org/officeDocument/2006/relationships/image" Target="../media/image1895.png"/><Relationship Id="rId131" Type="http://schemas.openxmlformats.org/officeDocument/2006/relationships/customXml" Target="../ink/ink1931.xml"/><Relationship Id="rId152" Type="http://schemas.openxmlformats.org/officeDocument/2006/relationships/image" Target="../media/image1916.png"/><Relationship Id="rId173" Type="http://schemas.openxmlformats.org/officeDocument/2006/relationships/customXml" Target="../ink/ink1952.xml"/><Relationship Id="rId194" Type="http://schemas.openxmlformats.org/officeDocument/2006/relationships/image" Target="../media/image1937.png"/><Relationship Id="rId208" Type="http://schemas.openxmlformats.org/officeDocument/2006/relationships/image" Target="../media/image1944.png"/><Relationship Id="rId19" Type="http://schemas.openxmlformats.org/officeDocument/2006/relationships/image" Target="../media/image1850.png"/><Relationship Id="rId14" Type="http://schemas.openxmlformats.org/officeDocument/2006/relationships/customXml" Target="../ink/ink1873.xml"/><Relationship Id="rId30" Type="http://schemas.openxmlformats.org/officeDocument/2006/relationships/image" Target="../media/image1855.png"/><Relationship Id="rId35" Type="http://schemas.openxmlformats.org/officeDocument/2006/relationships/customXml" Target="../ink/ink1883.xml"/><Relationship Id="rId56" Type="http://schemas.openxmlformats.org/officeDocument/2006/relationships/image" Target="../media/image1868.png"/><Relationship Id="rId77" Type="http://schemas.openxmlformats.org/officeDocument/2006/relationships/customXml" Target="../ink/ink1904.xml"/><Relationship Id="rId100" Type="http://schemas.openxmlformats.org/officeDocument/2006/relationships/image" Target="../media/image1890.png"/><Relationship Id="rId105" Type="http://schemas.openxmlformats.org/officeDocument/2006/relationships/customXml" Target="../ink/ink1918.xml"/><Relationship Id="rId126" Type="http://schemas.openxmlformats.org/officeDocument/2006/relationships/image" Target="../media/image1903.png"/><Relationship Id="rId147" Type="http://schemas.openxmlformats.org/officeDocument/2006/relationships/customXml" Target="../ink/ink1939.xml"/><Relationship Id="rId168" Type="http://schemas.openxmlformats.org/officeDocument/2006/relationships/image" Target="../media/image1924.png"/><Relationship Id="rId8" Type="http://schemas.openxmlformats.org/officeDocument/2006/relationships/customXml" Target="../ink/ink1870.xml"/><Relationship Id="rId51" Type="http://schemas.openxmlformats.org/officeDocument/2006/relationships/customXml" Target="../ink/ink1891.xml"/><Relationship Id="rId72" Type="http://schemas.openxmlformats.org/officeDocument/2006/relationships/image" Target="../media/image1876.png"/><Relationship Id="rId93" Type="http://schemas.openxmlformats.org/officeDocument/2006/relationships/customXml" Target="../ink/ink1912.xml"/><Relationship Id="rId98" Type="http://schemas.openxmlformats.org/officeDocument/2006/relationships/image" Target="../media/image1889.png"/><Relationship Id="rId121" Type="http://schemas.openxmlformats.org/officeDocument/2006/relationships/customXml" Target="../ink/ink1926.xml"/><Relationship Id="rId142" Type="http://schemas.openxmlformats.org/officeDocument/2006/relationships/image" Target="../media/image1911.png"/><Relationship Id="rId163" Type="http://schemas.openxmlformats.org/officeDocument/2006/relationships/customXml" Target="../ink/ink1947.xml"/><Relationship Id="rId184" Type="http://schemas.openxmlformats.org/officeDocument/2006/relationships/image" Target="../media/image1932.png"/><Relationship Id="rId189" Type="http://schemas.openxmlformats.org/officeDocument/2006/relationships/customXml" Target="../ink/ink1960.xml"/><Relationship Id="rId3" Type="http://schemas.openxmlformats.org/officeDocument/2006/relationships/image" Target="../media/image1842.png"/><Relationship Id="rId214" Type="http://schemas.openxmlformats.org/officeDocument/2006/relationships/image" Target="../media/image1947.png"/><Relationship Id="rId25" Type="http://schemas.openxmlformats.org/officeDocument/2006/relationships/image" Target="../media/image1853.png"/><Relationship Id="rId46" Type="http://schemas.openxmlformats.org/officeDocument/2006/relationships/image" Target="../media/image1863.png"/><Relationship Id="rId67" Type="http://schemas.openxmlformats.org/officeDocument/2006/relationships/customXml" Target="../ink/ink1899.xml"/><Relationship Id="rId116" Type="http://schemas.openxmlformats.org/officeDocument/2006/relationships/image" Target="../media/image1898.png"/><Relationship Id="rId137" Type="http://schemas.openxmlformats.org/officeDocument/2006/relationships/customXml" Target="../ink/ink1934.xml"/><Relationship Id="rId158" Type="http://schemas.openxmlformats.org/officeDocument/2006/relationships/image" Target="../media/image1919.png"/><Relationship Id="rId20" Type="http://schemas.openxmlformats.org/officeDocument/2006/relationships/customXml" Target="../ink/ink1876.xml"/><Relationship Id="rId41" Type="http://schemas.openxmlformats.org/officeDocument/2006/relationships/customXml" Target="../ink/ink1886.xml"/><Relationship Id="rId62" Type="http://schemas.openxmlformats.org/officeDocument/2006/relationships/image" Target="../media/image1871.png"/><Relationship Id="rId83" Type="http://schemas.openxmlformats.org/officeDocument/2006/relationships/customXml" Target="../ink/ink1907.xml"/><Relationship Id="rId88" Type="http://schemas.openxmlformats.org/officeDocument/2006/relationships/image" Target="../media/image1884.png"/><Relationship Id="rId111" Type="http://schemas.openxmlformats.org/officeDocument/2006/relationships/customXml" Target="../ink/ink1921.xml"/><Relationship Id="rId132" Type="http://schemas.openxmlformats.org/officeDocument/2006/relationships/image" Target="../media/image1906.png"/><Relationship Id="rId153" Type="http://schemas.openxmlformats.org/officeDocument/2006/relationships/customXml" Target="../ink/ink1942.xml"/><Relationship Id="rId174" Type="http://schemas.openxmlformats.org/officeDocument/2006/relationships/image" Target="../media/image1927.png"/><Relationship Id="rId179" Type="http://schemas.openxmlformats.org/officeDocument/2006/relationships/customXml" Target="../ink/ink1955.xml"/><Relationship Id="rId195" Type="http://schemas.openxmlformats.org/officeDocument/2006/relationships/customXml" Target="../ink/ink1963.xml"/><Relationship Id="rId209" Type="http://schemas.openxmlformats.org/officeDocument/2006/relationships/customXml" Target="../ink/ink1970.xml"/><Relationship Id="rId190" Type="http://schemas.openxmlformats.org/officeDocument/2006/relationships/image" Target="../media/image1935.png"/><Relationship Id="rId204" Type="http://schemas.openxmlformats.org/officeDocument/2006/relationships/image" Target="../media/image1942.png"/><Relationship Id="rId15" Type="http://schemas.openxmlformats.org/officeDocument/2006/relationships/image" Target="../media/image1848.png"/><Relationship Id="rId36" Type="http://schemas.openxmlformats.org/officeDocument/2006/relationships/image" Target="../media/image1858.png"/><Relationship Id="rId57" Type="http://schemas.openxmlformats.org/officeDocument/2006/relationships/customXml" Target="../ink/ink1894.xml"/><Relationship Id="rId106" Type="http://schemas.openxmlformats.org/officeDocument/2006/relationships/image" Target="../media/image1893.png"/><Relationship Id="rId127" Type="http://schemas.openxmlformats.org/officeDocument/2006/relationships/customXml" Target="../ink/ink1929.xml"/><Relationship Id="rId10" Type="http://schemas.openxmlformats.org/officeDocument/2006/relationships/customXml" Target="../ink/ink1871.xml"/><Relationship Id="rId31" Type="http://schemas.openxmlformats.org/officeDocument/2006/relationships/customXml" Target="../ink/ink1881.xml"/><Relationship Id="rId52" Type="http://schemas.openxmlformats.org/officeDocument/2006/relationships/image" Target="../media/image1866.png"/><Relationship Id="rId73" Type="http://schemas.openxmlformats.org/officeDocument/2006/relationships/customXml" Target="../ink/ink1902.xml"/><Relationship Id="rId78" Type="http://schemas.openxmlformats.org/officeDocument/2006/relationships/image" Target="../media/image1879.png"/><Relationship Id="rId94" Type="http://schemas.openxmlformats.org/officeDocument/2006/relationships/image" Target="../media/image1887.png"/><Relationship Id="rId99" Type="http://schemas.openxmlformats.org/officeDocument/2006/relationships/customXml" Target="../ink/ink1915.xml"/><Relationship Id="rId101" Type="http://schemas.openxmlformats.org/officeDocument/2006/relationships/customXml" Target="../ink/ink1916.xml"/><Relationship Id="rId122" Type="http://schemas.openxmlformats.org/officeDocument/2006/relationships/image" Target="../media/image1901.png"/><Relationship Id="rId143" Type="http://schemas.openxmlformats.org/officeDocument/2006/relationships/customXml" Target="../ink/ink1937.xml"/><Relationship Id="rId148" Type="http://schemas.openxmlformats.org/officeDocument/2006/relationships/image" Target="../media/image1914.png"/><Relationship Id="rId164" Type="http://schemas.openxmlformats.org/officeDocument/2006/relationships/image" Target="../media/image1922.png"/><Relationship Id="rId169" Type="http://schemas.openxmlformats.org/officeDocument/2006/relationships/customXml" Target="../ink/ink1950.xml"/><Relationship Id="rId185" Type="http://schemas.openxmlformats.org/officeDocument/2006/relationships/customXml" Target="../ink/ink1958.xml"/><Relationship Id="rId4" Type="http://schemas.openxmlformats.org/officeDocument/2006/relationships/customXml" Target="../ink/ink1868.xml"/><Relationship Id="rId9" Type="http://schemas.openxmlformats.org/officeDocument/2006/relationships/image" Target="../media/image1845.png"/><Relationship Id="rId180" Type="http://schemas.openxmlformats.org/officeDocument/2006/relationships/image" Target="../media/image1930.png"/><Relationship Id="rId210" Type="http://schemas.openxmlformats.org/officeDocument/2006/relationships/image" Target="../media/image1945.png"/><Relationship Id="rId26" Type="http://schemas.openxmlformats.org/officeDocument/2006/relationships/customXml" Target="../ink/ink1879.xml"/><Relationship Id="rId47" Type="http://schemas.openxmlformats.org/officeDocument/2006/relationships/customXml" Target="../ink/ink1889.xml"/><Relationship Id="rId68" Type="http://schemas.openxmlformats.org/officeDocument/2006/relationships/image" Target="../media/image1874.png"/><Relationship Id="rId89" Type="http://schemas.openxmlformats.org/officeDocument/2006/relationships/customXml" Target="../ink/ink1910.xml"/><Relationship Id="rId112" Type="http://schemas.openxmlformats.org/officeDocument/2006/relationships/image" Target="../media/image1896.png"/><Relationship Id="rId133" Type="http://schemas.openxmlformats.org/officeDocument/2006/relationships/customXml" Target="../ink/ink1932.xml"/><Relationship Id="rId154" Type="http://schemas.openxmlformats.org/officeDocument/2006/relationships/image" Target="../media/image1917.png"/><Relationship Id="rId175" Type="http://schemas.openxmlformats.org/officeDocument/2006/relationships/customXml" Target="../ink/ink1953.xml"/><Relationship Id="rId196" Type="http://schemas.openxmlformats.org/officeDocument/2006/relationships/image" Target="../media/image1938.png"/><Relationship Id="rId200" Type="http://schemas.openxmlformats.org/officeDocument/2006/relationships/image" Target="../media/image1940.png"/><Relationship Id="rId16" Type="http://schemas.openxmlformats.org/officeDocument/2006/relationships/customXml" Target="../ink/ink1874.xml"/><Relationship Id="rId37" Type="http://schemas.openxmlformats.org/officeDocument/2006/relationships/customXml" Target="../ink/ink1884.xml"/><Relationship Id="rId58" Type="http://schemas.openxmlformats.org/officeDocument/2006/relationships/image" Target="../media/image1869.png"/><Relationship Id="rId79" Type="http://schemas.openxmlformats.org/officeDocument/2006/relationships/customXml" Target="../ink/ink1905.xml"/><Relationship Id="rId102" Type="http://schemas.openxmlformats.org/officeDocument/2006/relationships/image" Target="../media/image1891.png"/><Relationship Id="rId123" Type="http://schemas.openxmlformats.org/officeDocument/2006/relationships/customXml" Target="../ink/ink1927.xml"/><Relationship Id="rId144" Type="http://schemas.openxmlformats.org/officeDocument/2006/relationships/image" Target="../media/image1912.png"/><Relationship Id="rId90" Type="http://schemas.openxmlformats.org/officeDocument/2006/relationships/image" Target="../media/image1885.png"/><Relationship Id="rId165" Type="http://schemas.openxmlformats.org/officeDocument/2006/relationships/customXml" Target="../ink/ink1948.xml"/><Relationship Id="rId186" Type="http://schemas.openxmlformats.org/officeDocument/2006/relationships/image" Target="../media/image1933.png"/><Relationship Id="rId211" Type="http://schemas.openxmlformats.org/officeDocument/2006/relationships/customXml" Target="../ink/ink1971.xml"/><Relationship Id="rId27" Type="http://schemas.openxmlformats.org/officeDocument/2006/relationships/image" Target="../media/image1854.png"/><Relationship Id="rId48" Type="http://schemas.openxmlformats.org/officeDocument/2006/relationships/image" Target="../media/image1864.png"/><Relationship Id="rId69" Type="http://schemas.openxmlformats.org/officeDocument/2006/relationships/customXml" Target="../ink/ink1900.xml"/><Relationship Id="rId113" Type="http://schemas.openxmlformats.org/officeDocument/2006/relationships/customXml" Target="../ink/ink1922.xml"/><Relationship Id="rId134" Type="http://schemas.openxmlformats.org/officeDocument/2006/relationships/image" Target="../media/image1907.png"/><Relationship Id="rId80" Type="http://schemas.openxmlformats.org/officeDocument/2006/relationships/image" Target="../media/image1880.png"/><Relationship Id="rId155" Type="http://schemas.openxmlformats.org/officeDocument/2006/relationships/customXml" Target="../ink/ink1943.xml"/><Relationship Id="rId176" Type="http://schemas.openxmlformats.org/officeDocument/2006/relationships/image" Target="../media/image1928.png"/><Relationship Id="rId197" Type="http://schemas.openxmlformats.org/officeDocument/2006/relationships/customXml" Target="../ink/ink1964.xml"/><Relationship Id="rId201" Type="http://schemas.openxmlformats.org/officeDocument/2006/relationships/customXml" Target="../ink/ink1966.xml"/><Relationship Id="rId17" Type="http://schemas.openxmlformats.org/officeDocument/2006/relationships/image" Target="../media/image1849.png"/><Relationship Id="rId38" Type="http://schemas.openxmlformats.org/officeDocument/2006/relationships/image" Target="../media/image1859.png"/><Relationship Id="rId59" Type="http://schemas.openxmlformats.org/officeDocument/2006/relationships/customXml" Target="../ink/ink1895.xml"/><Relationship Id="rId103" Type="http://schemas.openxmlformats.org/officeDocument/2006/relationships/customXml" Target="../ink/ink1917.xml"/><Relationship Id="rId124" Type="http://schemas.openxmlformats.org/officeDocument/2006/relationships/image" Target="../media/image1902.png"/><Relationship Id="rId70" Type="http://schemas.openxmlformats.org/officeDocument/2006/relationships/image" Target="../media/image1875.png"/><Relationship Id="rId91" Type="http://schemas.openxmlformats.org/officeDocument/2006/relationships/customXml" Target="../ink/ink1911.xml"/><Relationship Id="rId145" Type="http://schemas.openxmlformats.org/officeDocument/2006/relationships/customXml" Target="../ink/ink1938.xml"/><Relationship Id="rId166" Type="http://schemas.openxmlformats.org/officeDocument/2006/relationships/image" Target="../media/image1923.png"/><Relationship Id="rId187" Type="http://schemas.openxmlformats.org/officeDocument/2006/relationships/customXml" Target="../ink/ink1959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946.png"/><Relationship Id="rId28" Type="http://schemas.openxmlformats.org/officeDocument/2006/relationships/customXml" Target="../ink/ink1880.xml"/><Relationship Id="rId49" Type="http://schemas.openxmlformats.org/officeDocument/2006/relationships/customXml" Target="../ink/ink1890.xml"/><Relationship Id="rId114" Type="http://schemas.openxmlformats.org/officeDocument/2006/relationships/image" Target="../media/image1897.png"/><Relationship Id="rId60" Type="http://schemas.openxmlformats.org/officeDocument/2006/relationships/image" Target="../media/image1870.png"/><Relationship Id="rId81" Type="http://schemas.openxmlformats.org/officeDocument/2006/relationships/customXml" Target="../ink/ink1906.xml"/><Relationship Id="rId135" Type="http://schemas.openxmlformats.org/officeDocument/2006/relationships/customXml" Target="../ink/ink1933.xml"/><Relationship Id="rId156" Type="http://schemas.openxmlformats.org/officeDocument/2006/relationships/image" Target="../media/image1918.png"/><Relationship Id="rId177" Type="http://schemas.openxmlformats.org/officeDocument/2006/relationships/customXml" Target="../ink/ink1954.xml"/><Relationship Id="rId198" Type="http://schemas.openxmlformats.org/officeDocument/2006/relationships/image" Target="../media/image1939.png"/><Relationship Id="rId202" Type="http://schemas.openxmlformats.org/officeDocument/2006/relationships/image" Target="../media/image1941.png"/><Relationship Id="rId18" Type="http://schemas.openxmlformats.org/officeDocument/2006/relationships/customXml" Target="../ink/ink1875.xml"/><Relationship Id="rId39" Type="http://schemas.openxmlformats.org/officeDocument/2006/relationships/customXml" Target="../ink/ink1885.xml"/><Relationship Id="rId50" Type="http://schemas.openxmlformats.org/officeDocument/2006/relationships/image" Target="../media/image1865.png"/><Relationship Id="rId104" Type="http://schemas.openxmlformats.org/officeDocument/2006/relationships/image" Target="../media/image1892.png"/><Relationship Id="rId125" Type="http://schemas.openxmlformats.org/officeDocument/2006/relationships/customXml" Target="../ink/ink1928.xml"/><Relationship Id="rId146" Type="http://schemas.openxmlformats.org/officeDocument/2006/relationships/image" Target="../media/image1913.png"/><Relationship Id="rId167" Type="http://schemas.openxmlformats.org/officeDocument/2006/relationships/customXml" Target="../ink/ink1949.xml"/><Relationship Id="rId188" Type="http://schemas.openxmlformats.org/officeDocument/2006/relationships/image" Target="../media/image1934.png"/><Relationship Id="rId71" Type="http://schemas.openxmlformats.org/officeDocument/2006/relationships/customXml" Target="../ink/ink1901.xml"/><Relationship Id="rId92" Type="http://schemas.openxmlformats.org/officeDocument/2006/relationships/image" Target="../media/image1886.png"/><Relationship Id="rId213" Type="http://schemas.openxmlformats.org/officeDocument/2006/relationships/customXml" Target="../ink/ink1972.xml"/><Relationship Id="rId2" Type="http://schemas.openxmlformats.org/officeDocument/2006/relationships/customXml" Target="../ink/ink1867.xml"/><Relationship Id="rId29" Type="http://schemas.openxmlformats.org/officeDocument/2006/relationships/image" Target="../media/image1714.png"/><Relationship Id="rId40" Type="http://schemas.openxmlformats.org/officeDocument/2006/relationships/image" Target="../media/image1860.png"/><Relationship Id="rId115" Type="http://schemas.openxmlformats.org/officeDocument/2006/relationships/customXml" Target="../ink/ink1923.xml"/><Relationship Id="rId136" Type="http://schemas.openxmlformats.org/officeDocument/2006/relationships/image" Target="../media/image1908.png"/><Relationship Id="rId157" Type="http://schemas.openxmlformats.org/officeDocument/2006/relationships/customXml" Target="../ink/ink1944.xml"/><Relationship Id="rId178" Type="http://schemas.openxmlformats.org/officeDocument/2006/relationships/image" Target="../media/image1929.png"/><Relationship Id="rId61" Type="http://schemas.openxmlformats.org/officeDocument/2006/relationships/customXml" Target="../ink/ink1896.xml"/><Relationship Id="rId82" Type="http://schemas.openxmlformats.org/officeDocument/2006/relationships/image" Target="../media/image1881.png"/><Relationship Id="rId199" Type="http://schemas.openxmlformats.org/officeDocument/2006/relationships/customXml" Target="../ink/ink1965.xml"/><Relationship Id="rId203" Type="http://schemas.openxmlformats.org/officeDocument/2006/relationships/customXml" Target="../ink/ink196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0.xml"/><Relationship Id="rId299" Type="http://schemas.openxmlformats.org/officeDocument/2006/relationships/image" Target="../media/image2094.png"/><Relationship Id="rId21" Type="http://schemas.openxmlformats.org/officeDocument/2006/relationships/customXml" Target="../ink/ink1982.xml"/><Relationship Id="rId63" Type="http://schemas.openxmlformats.org/officeDocument/2006/relationships/customXml" Target="../ink/ink2003.xml"/><Relationship Id="rId159" Type="http://schemas.openxmlformats.org/officeDocument/2006/relationships/customXml" Target="../ink/ink2051.xml"/><Relationship Id="rId324" Type="http://schemas.openxmlformats.org/officeDocument/2006/relationships/image" Target="../media/image2107.png"/><Relationship Id="rId366" Type="http://schemas.openxmlformats.org/officeDocument/2006/relationships/image" Target="../media/image2128.png"/><Relationship Id="rId170" Type="http://schemas.openxmlformats.org/officeDocument/2006/relationships/image" Target="../media/image2031.png"/><Relationship Id="rId226" Type="http://schemas.openxmlformats.org/officeDocument/2006/relationships/customXml" Target="../ink/ink2085.xml"/><Relationship Id="rId268" Type="http://schemas.openxmlformats.org/officeDocument/2006/relationships/customXml" Target="../ink/ink2107.xml"/><Relationship Id="rId32" Type="http://schemas.openxmlformats.org/officeDocument/2006/relationships/image" Target="../media/image1963.png"/><Relationship Id="rId74" Type="http://schemas.openxmlformats.org/officeDocument/2006/relationships/image" Target="../media/image1984.png"/><Relationship Id="rId128" Type="http://schemas.openxmlformats.org/officeDocument/2006/relationships/image" Target="../media/image2010.png"/><Relationship Id="rId335" Type="http://schemas.openxmlformats.org/officeDocument/2006/relationships/customXml" Target="../ink/ink2140.xml"/><Relationship Id="rId5" Type="http://schemas.openxmlformats.org/officeDocument/2006/relationships/customXml" Target="../ink/ink1974.xml"/><Relationship Id="rId181" Type="http://schemas.openxmlformats.org/officeDocument/2006/relationships/customXml" Target="../ink/ink2062.xml"/><Relationship Id="rId237" Type="http://schemas.openxmlformats.org/officeDocument/2006/relationships/image" Target="../media/image2064.png"/><Relationship Id="rId279" Type="http://schemas.openxmlformats.org/officeDocument/2006/relationships/image" Target="../media/image2084.png"/><Relationship Id="rId43" Type="http://schemas.openxmlformats.org/officeDocument/2006/relationships/customXml" Target="../ink/ink1993.xml"/><Relationship Id="rId139" Type="http://schemas.openxmlformats.org/officeDocument/2006/relationships/customXml" Target="../ink/ink2041.xml"/><Relationship Id="rId290" Type="http://schemas.openxmlformats.org/officeDocument/2006/relationships/customXml" Target="../ink/ink2118.xml"/><Relationship Id="rId304" Type="http://schemas.openxmlformats.org/officeDocument/2006/relationships/customXml" Target="../ink/ink2125.xml"/><Relationship Id="rId346" Type="http://schemas.openxmlformats.org/officeDocument/2006/relationships/image" Target="../media/image2118.png"/><Relationship Id="rId85" Type="http://schemas.openxmlformats.org/officeDocument/2006/relationships/customXml" Target="../ink/ink2014.xml"/><Relationship Id="rId150" Type="http://schemas.openxmlformats.org/officeDocument/2006/relationships/image" Target="../media/image2021.png"/><Relationship Id="rId192" Type="http://schemas.openxmlformats.org/officeDocument/2006/relationships/image" Target="../media/image2042.png"/><Relationship Id="rId206" Type="http://schemas.openxmlformats.org/officeDocument/2006/relationships/image" Target="../media/image2049.png"/><Relationship Id="rId248" Type="http://schemas.openxmlformats.org/officeDocument/2006/relationships/customXml" Target="../ink/ink2097.xml"/><Relationship Id="rId12" Type="http://schemas.openxmlformats.org/officeDocument/2006/relationships/image" Target="../media/image1953.png"/><Relationship Id="rId108" Type="http://schemas.openxmlformats.org/officeDocument/2006/relationships/image" Target="../media/image2001.png"/><Relationship Id="rId315" Type="http://schemas.openxmlformats.org/officeDocument/2006/relationships/customXml" Target="../ink/ink2130.xml"/><Relationship Id="rId357" Type="http://schemas.openxmlformats.org/officeDocument/2006/relationships/customXml" Target="../ink/ink2151.xml"/><Relationship Id="rId54" Type="http://schemas.openxmlformats.org/officeDocument/2006/relationships/image" Target="../media/image1974.png"/><Relationship Id="rId96" Type="http://schemas.openxmlformats.org/officeDocument/2006/relationships/image" Target="../media/image1995.png"/><Relationship Id="rId161" Type="http://schemas.openxmlformats.org/officeDocument/2006/relationships/customXml" Target="../ink/ink2052.xml"/><Relationship Id="rId217" Type="http://schemas.openxmlformats.org/officeDocument/2006/relationships/image" Target="../media/image2054.png"/><Relationship Id="rId259" Type="http://schemas.openxmlformats.org/officeDocument/2006/relationships/image" Target="../media/image2074.png"/><Relationship Id="rId23" Type="http://schemas.openxmlformats.org/officeDocument/2006/relationships/customXml" Target="../ink/ink1983.xml"/><Relationship Id="rId119" Type="http://schemas.openxmlformats.org/officeDocument/2006/relationships/customXml" Target="../ink/ink2031.xml"/><Relationship Id="rId270" Type="http://schemas.openxmlformats.org/officeDocument/2006/relationships/customXml" Target="../ink/ink2108.xml"/><Relationship Id="rId326" Type="http://schemas.openxmlformats.org/officeDocument/2006/relationships/image" Target="../media/image2108.png"/><Relationship Id="rId65" Type="http://schemas.openxmlformats.org/officeDocument/2006/relationships/customXml" Target="../ink/ink2004.xml"/><Relationship Id="rId130" Type="http://schemas.openxmlformats.org/officeDocument/2006/relationships/image" Target="../media/image2011.png"/><Relationship Id="rId368" Type="http://schemas.openxmlformats.org/officeDocument/2006/relationships/image" Target="../media/image2129.png"/><Relationship Id="rId172" Type="http://schemas.openxmlformats.org/officeDocument/2006/relationships/image" Target="../media/image2032.png"/><Relationship Id="rId228" Type="http://schemas.openxmlformats.org/officeDocument/2006/relationships/customXml" Target="../ink/ink2086.xml"/><Relationship Id="rId281" Type="http://schemas.openxmlformats.org/officeDocument/2006/relationships/image" Target="../media/image2085.png"/><Relationship Id="rId337" Type="http://schemas.openxmlformats.org/officeDocument/2006/relationships/customXml" Target="../ink/ink2141.xml"/><Relationship Id="rId34" Type="http://schemas.openxmlformats.org/officeDocument/2006/relationships/image" Target="../media/image1964.png"/><Relationship Id="rId76" Type="http://schemas.openxmlformats.org/officeDocument/2006/relationships/image" Target="../media/image1985.png"/><Relationship Id="rId141" Type="http://schemas.openxmlformats.org/officeDocument/2006/relationships/customXml" Target="../ink/ink2042.xml"/><Relationship Id="rId7" Type="http://schemas.openxmlformats.org/officeDocument/2006/relationships/customXml" Target="../ink/ink1975.xml"/><Relationship Id="rId183" Type="http://schemas.openxmlformats.org/officeDocument/2006/relationships/customXml" Target="../ink/ink2063.xml"/><Relationship Id="rId239" Type="http://schemas.openxmlformats.org/officeDocument/2006/relationships/image" Target="../media/image2065.png"/><Relationship Id="rId250" Type="http://schemas.openxmlformats.org/officeDocument/2006/relationships/customXml" Target="../ink/ink2098.xml"/><Relationship Id="rId292" Type="http://schemas.openxmlformats.org/officeDocument/2006/relationships/customXml" Target="../ink/ink2119.xml"/><Relationship Id="rId306" Type="http://schemas.openxmlformats.org/officeDocument/2006/relationships/image" Target="../media/image2098.png"/><Relationship Id="rId45" Type="http://schemas.openxmlformats.org/officeDocument/2006/relationships/customXml" Target="../ink/ink1994.xml"/><Relationship Id="rId87" Type="http://schemas.openxmlformats.org/officeDocument/2006/relationships/customXml" Target="../ink/ink2015.xml"/><Relationship Id="rId110" Type="http://schemas.openxmlformats.org/officeDocument/2006/relationships/image" Target="../media/image2002.png"/><Relationship Id="rId348" Type="http://schemas.openxmlformats.org/officeDocument/2006/relationships/image" Target="../media/image2119.png"/><Relationship Id="rId152" Type="http://schemas.openxmlformats.org/officeDocument/2006/relationships/image" Target="../media/image2022.png"/><Relationship Id="rId194" Type="http://schemas.openxmlformats.org/officeDocument/2006/relationships/image" Target="../media/image2043.png"/><Relationship Id="rId208" Type="http://schemas.openxmlformats.org/officeDocument/2006/relationships/image" Target="../media/image2050.png"/><Relationship Id="rId261" Type="http://schemas.openxmlformats.org/officeDocument/2006/relationships/image" Target="../media/image2075.png"/><Relationship Id="rId14" Type="http://schemas.openxmlformats.org/officeDocument/2006/relationships/image" Target="../media/image1954.png"/><Relationship Id="rId56" Type="http://schemas.openxmlformats.org/officeDocument/2006/relationships/image" Target="../media/image1975.png"/><Relationship Id="rId317" Type="http://schemas.openxmlformats.org/officeDocument/2006/relationships/customXml" Target="../ink/ink2131.xml"/><Relationship Id="rId359" Type="http://schemas.openxmlformats.org/officeDocument/2006/relationships/customXml" Target="../ink/ink2152.xml"/><Relationship Id="rId98" Type="http://schemas.openxmlformats.org/officeDocument/2006/relationships/image" Target="../media/image1996.png"/><Relationship Id="rId121" Type="http://schemas.openxmlformats.org/officeDocument/2006/relationships/customXml" Target="../ink/ink2032.xml"/><Relationship Id="rId163" Type="http://schemas.openxmlformats.org/officeDocument/2006/relationships/customXml" Target="../ink/ink2053.xml"/><Relationship Id="rId219" Type="http://schemas.openxmlformats.org/officeDocument/2006/relationships/image" Target="../media/image2055.png"/><Relationship Id="rId370" Type="http://schemas.openxmlformats.org/officeDocument/2006/relationships/image" Target="../media/image2130.png"/><Relationship Id="rId230" Type="http://schemas.openxmlformats.org/officeDocument/2006/relationships/customXml" Target="../ink/ink2087.xml"/><Relationship Id="rId25" Type="http://schemas.openxmlformats.org/officeDocument/2006/relationships/customXml" Target="../ink/ink1984.xml"/><Relationship Id="rId67" Type="http://schemas.openxmlformats.org/officeDocument/2006/relationships/customXml" Target="../ink/ink2005.xml"/><Relationship Id="rId272" Type="http://schemas.openxmlformats.org/officeDocument/2006/relationships/customXml" Target="../ink/ink2109.xml"/><Relationship Id="rId328" Type="http://schemas.openxmlformats.org/officeDocument/2006/relationships/image" Target="../media/image2109.png"/><Relationship Id="rId132" Type="http://schemas.openxmlformats.org/officeDocument/2006/relationships/image" Target="../media/image2012.png"/><Relationship Id="rId174" Type="http://schemas.openxmlformats.org/officeDocument/2006/relationships/image" Target="../media/image2033.png"/><Relationship Id="rId241" Type="http://schemas.openxmlformats.org/officeDocument/2006/relationships/customXml" Target="../ink/ink2093.xml"/><Relationship Id="rId15" Type="http://schemas.openxmlformats.org/officeDocument/2006/relationships/customXml" Target="../ink/ink1979.xml"/><Relationship Id="rId36" Type="http://schemas.openxmlformats.org/officeDocument/2006/relationships/image" Target="../media/image1965.png"/><Relationship Id="rId57" Type="http://schemas.openxmlformats.org/officeDocument/2006/relationships/customXml" Target="../ink/ink2000.xml"/><Relationship Id="rId262" Type="http://schemas.openxmlformats.org/officeDocument/2006/relationships/customXml" Target="../ink/ink2104.xml"/><Relationship Id="rId283" Type="http://schemas.openxmlformats.org/officeDocument/2006/relationships/image" Target="../media/image2086.png"/><Relationship Id="rId318" Type="http://schemas.openxmlformats.org/officeDocument/2006/relationships/image" Target="../media/image2104.png"/><Relationship Id="rId339" Type="http://schemas.openxmlformats.org/officeDocument/2006/relationships/customXml" Target="../ink/ink2142.xml"/><Relationship Id="rId78" Type="http://schemas.openxmlformats.org/officeDocument/2006/relationships/image" Target="../media/image1986.png"/><Relationship Id="rId99" Type="http://schemas.openxmlformats.org/officeDocument/2006/relationships/customXml" Target="../ink/ink2021.xml"/><Relationship Id="rId101" Type="http://schemas.openxmlformats.org/officeDocument/2006/relationships/customXml" Target="../ink/ink2022.xml"/><Relationship Id="rId122" Type="http://schemas.openxmlformats.org/officeDocument/2006/relationships/image" Target="../media/image2007.png"/><Relationship Id="rId143" Type="http://schemas.openxmlformats.org/officeDocument/2006/relationships/customXml" Target="../ink/ink2043.xml"/><Relationship Id="rId164" Type="http://schemas.openxmlformats.org/officeDocument/2006/relationships/image" Target="../media/image2028.png"/><Relationship Id="rId185" Type="http://schemas.openxmlformats.org/officeDocument/2006/relationships/customXml" Target="../ink/ink2064.xml"/><Relationship Id="rId350" Type="http://schemas.openxmlformats.org/officeDocument/2006/relationships/image" Target="../media/image2120.png"/><Relationship Id="rId9" Type="http://schemas.openxmlformats.org/officeDocument/2006/relationships/customXml" Target="../ink/ink1976.xml"/><Relationship Id="rId210" Type="http://schemas.openxmlformats.org/officeDocument/2006/relationships/image" Target="../media/image2051.png"/><Relationship Id="rId26" Type="http://schemas.openxmlformats.org/officeDocument/2006/relationships/image" Target="../media/image1960.png"/><Relationship Id="rId231" Type="http://schemas.openxmlformats.org/officeDocument/2006/relationships/image" Target="../media/image2061.png"/><Relationship Id="rId252" Type="http://schemas.openxmlformats.org/officeDocument/2006/relationships/customXml" Target="../ink/ink2099.xml"/><Relationship Id="rId273" Type="http://schemas.openxmlformats.org/officeDocument/2006/relationships/image" Target="../media/image2081.png"/><Relationship Id="rId294" Type="http://schemas.openxmlformats.org/officeDocument/2006/relationships/customXml" Target="../ink/ink2120.xml"/><Relationship Id="rId308" Type="http://schemas.openxmlformats.org/officeDocument/2006/relationships/image" Target="../media/image2099.png"/><Relationship Id="rId329" Type="http://schemas.openxmlformats.org/officeDocument/2006/relationships/customXml" Target="../ink/ink2137.xml"/><Relationship Id="rId47" Type="http://schemas.openxmlformats.org/officeDocument/2006/relationships/customXml" Target="../ink/ink1995.xml"/><Relationship Id="rId68" Type="http://schemas.openxmlformats.org/officeDocument/2006/relationships/image" Target="../media/image1981.png"/><Relationship Id="rId89" Type="http://schemas.openxmlformats.org/officeDocument/2006/relationships/customXml" Target="../ink/ink2016.xml"/><Relationship Id="rId112" Type="http://schemas.openxmlformats.org/officeDocument/2006/relationships/image" Target="../media/image2003.png"/><Relationship Id="rId133" Type="http://schemas.openxmlformats.org/officeDocument/2006/relationships/customXml" Target="../ink/ink2038.xml"/><Relationship Id="rId154" Type="http://schemas.openxmlformats.org/officeDocument/2006/relationships/image" Target="../media/image2023.png"/><Relationship Id="rId175" Type="http://schemas.openxmlformats.org/officeDocument/2006/relationships/customXml" Target="../ink/ink2059.xml"/><Relationship Id="rId340" Type="http://schemas.openxmlformats.org/officeDocument/2006/relationships/image" Target="../media/image2115.png"/><Relationship Id="rId361" Type="http://schemas.openxmlformats.org/officeDocument/2006/relationships/customXml" Target="../ink/ink2153.xml"/><Relationship Id="rId196" Type="http://schemas.openxmlformats.org/officeDocument/2006/relationships/image" Target="../media/image2044.png"/><Relationship Id="rId200" Type="http://schemas.openxmlformats.org/officeDocument/2006/relationships/image" Target="../media/image2046.png"/><Relationship Id="rId16" Type="http://schemas.openxmlformats.org/officeDocument/2006/relationships/image" Target="../media/image1955.png"/><Relationship Id="rId221" Type="http://schemas.openxmlformats.org/officeDocument/2006/relationships/image" Target="../media/image2056.png"/><Relationship Id="rId242" Type="http://schemas.openxmlformats.org/officeDocument/2006/relationships/image" Target="../media/image2066.png"/><Relationship Id="rId263" Type="http://schemas.openxmlformats.org/officeDocument/2006/relationships/image" Target="../media/image2076.png"/><Relationship Id="rId284" Type="http://schemas.openxmlformats.org/officeDocument/2006/relationships/customXml" Target="../ink/ink2115.xml"/><Relationship Id="rId319" Type="http://schemas.openxmlformats.org/officeDocument/2006/relationships/customXml" Target="../ink/ink2132.xml"/><Relationship Id="rId37" Type="http://schemas.openxmlformats.org/officeDocument/2006/relationships/customXml" Target="../ink/ink1990.xml"/><Relationship Id="rId58" Type="http://schemas.openxmlformats.org/officeDocument/2006/relationships/image" Target="../media/image1976.png"/><Relationship Id="rId79" Type="http://schemas.openxmlformats.org/officeDocument/2006/relationships/customXml" Target="../ink/ink2011.xml"/><Relationship Id="rId102" Type="http://schemas.openxmlformats.org/officeDocument/2006/relationships/image" Target="../media/image1998.png"/><Relationship Id="rId123" Type="http://schemas.openxmlformats.org/officeDocument/2006/relationships/customXml" Target="../ink/ink2033.xml"/><Relationship Id="rId144" Type="http://schemas.openxmlformats.org/officeDocument/2006/relationships/image" Target="../media/image2018.png"/><Relationship Id="rId330" Type="http://schemas.openxmlformats.org/officeDocument/2006/relationships/image" Target="../media/image2110.png"/><Relationship Id="rId90" Type="http://schemas.openxmlformats.org/officeDocument/2006/relationships/image" Target="../media/image1992.png"/><Relationship Id="rId165" Type="http://schemas.openxmlformats.org/officeDocument/2006/relationships/customXml" Target="../ink/ink2054.xml"/><Relationship Id="rId186" Type="http://schemas.openxmlformats.org/officeDocument/2006/relationships/image" Target="../media/image2039.png"/><Relationship Id="rId351" Type="http://schemas.openxmlformats.org/officeDocument/2006/relationships/customXml" Target="../ink/ink2148.xml"/><Relationship Id="rId211" Type="http://schemas.openxmlformats.org/officeDocument/2006/relationships/customXml" Target="../ink/ink2077.xml"/><Relationship Id="rId232" Type="http://schemas.openxmlformats.org/officeDocument/2006/relationships/customXml" Target="../ink/ink2088.xml"/><Relationship Id="rId253" Type="http://schemas.openxmlformats.org/officeDocument/2006/relationships/image" Target="../media/image2071.png"/><Relationship Id="rId274" Type="http://schemas.openxmlformats.org/officeDocument/2006/relationships/customXml" Target="../ink/ink2110.xml"/><Relationship Id="rId295" Type="http://schemas.openxmlformats.org/officeDocument/2006/relationships/image" Target="../media/image2092.png"/><Relationship Id="rId309" Type="http://schemas.openxmlformats.org/officeDocument/2006/relationships/customXml" Target="../ink/ink2127.xml"/><Relationship Id="rId27" Type="http://schemas.openxmlformats.org/officeDocument/2006/relationships/customXml" Target="../ink/ink1985.xml"/><Relationship Id="rId48" Type="http://schemas.openxmlformats.org/officeDocument/2006/relationships/image" Target="../media/image1971.png"/><Relationship Id="rId69" Type="http://schemas.openxmlformats.org/officeDocument/2006/relationships/customXml" Target="../ink/ink2006.xml"/><Relationship Id="rId113" Type="http://schemas.openxmlformats.org/officeDocument/2006/relationships/customXml" Target="../ink/ink2028.xml"/><Relationship Id="rId134" Type="http://schemas.openxmlformats.org/officeDocument/2006/relationships/image" Target="../media/image2013.png"/><Relationship Id="rId320" Type="http://schemas.openxmlformats.org/officeDocument/2006/relationships/image" Target="../media/image2105.png"/><Relationship Id="rId80" Type="http://schemas.openxmlformats.org/officeDocument/2006/relationships/image" Target="../media/image1987.png"/><Relationship Id="rId155" Type="http://schemas.openxmlformats.org/officeDocument/2006/relationships/customXml" Target="../ink/ink2049.xml"/><Relationship Id="rId176" Type="http://schemas.openxmlformats.org/officeDocument/2006/relationships/image" Target="../media/image2034.png"/><Relationship Id="rId197" Type="http://schemas.openxmlformats.org/officeDocument/2006/relationships/customXml" Target="../ink/ink2070.xml"/><Relationship Id="rId341" Type="http://schemas.openxmlformats.org/officeDocument/2006/relationships/customXml" Target="../ink/ink2143.xml"/><Relationship Id="rId362" Type="http://schemas.openxmlformats.org/officeDocument/2006/relationships/image" Target="../media/image2126.png"/><Relationship Id="rId201" Type="http://schemas.openxmlformats.org/officeDocument/2006/relationships/customXml" Target="../ink/ink2072.xml"/><Relationship Id="rId222" Type="http://schemas.openxmlformats.org/officeDocument/2006/relationships/customXml" Target="../ink/ink2083.xml"/><Relationship Id="rId243" Type="http://schemas.openxmlformats.org/officeDocument/2006/relationships/customXml" Target="../ink/ink2094.xml"/><Relationship Id="rId264" Type="http://schemas.openxmlformats.org/officeDocument/2006/relationships/customXml" Target="../ink/ink2105.xml"/><Relationship Id="rId285" Type="http://schemas.openxmlformats.org/officeDocument/2006/relationships/image" Target="../media/image2087.png"/><Relationship Id="rId17" Type="http://schemas.openxmlformats.org/officeDocument/2006/relationships/customXml" Target="../ink/ink1980.xml"/><Relationship Id="rId38" Type="http://schemas.openxmlformats.org/officeDocument/2006/relationships/image" Target="../media/image1966.png"/><Relationship Id="rId59" Type="http://schemas.openxmlformats.org/officeDocument/2006/relationships/customXml" Target="../ink/ink2001.xml"/><Relationship Id="rId103" Type="http://schemas.openxmlformats.org/officeDocument/2006/relationships/customXml" Target="../ink/ink2023.xml"/><Relationship Id="rId124" Type="http://schemas.openxmlformats.org/officeDocument/2006/relationships/image" Target="../media/image2008.png"/><Relationship Id="rId310" Type="http://schemas.openxmlformats.org/officeDocument/2006/relationships/image" Target="../media/image2100.png"/><Relationship Id="rId70" Type="http://schemas.openxmlformats.org/officeDocument/2006/relationships/image" Target="../media/image1982.png"/><Relationship Id="rId91" Type="http://schemas.openxmlformats.org/officeDocument/2006/relationships/customXml" Target="../ink/ink2017.xml"/><Relationship Id="rId145" Type="http://schemas.openxmlformats.org/officeDocument/2006/relationships/customXml" Target="../ink/ink2044.xml"/><Relationship Id="rId166" Type="http://schemas.openxmlformats.org/officeDocument/2006/relationships/image" Target="../media/image2029.png"/><Relationship Id="rId187" Type="http://schemas.openxmlformats.org/officeDocument/2006/relationships/customXml" Target="../ink/ink2065.xml"/><Relationship Id="rId331" Type="http://schemas.openxmlformats.org/officeDocument/2006/relationships/customXml" Target="../ink/ink2138.xml"/><Relationship Id="rId352" Type="http://schemas.openxmlformats.org/officeDocument/2006/relationships/image" Target="../media/image2121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052.png"/><Relationship Id="rId233" Type="http://schemas.openxmlformats.org/officeDocument/2006/relationships/image" Target="../media/image2062.png"/><Relationship Id="rId254" Type="http://schemas.openxmlformats.org/officeDocument/2006/relationships/customXml" Target="../ink/ink2100.xml"/><Relationship Id="rId28" Type="http://schemas.openxmlformats.org/officeDocument/2006/relationships/image" Target="../media/image1961.png"/><Relationship Id="rId49" Type="http://schemas.openxmlformats.org/officeDocument/2006/relationships/customXml" Target="../ink/ink1996.xml"/><Relationship Id="rId114" Type="http://schemas.openxmlformats.org/officeDocument/2006/relationships/image" Target="../media/image1820.png"/><Relationship Id="rId275" Type="http://schemas.openxmlformats.org/officeDocument/2006/relationships/image" Target="../media/image2082.png"/><Relationship Id="rId296" Type="http://schemas.openxmlformats.org/officeDocument/2006/relationships/customXml" Target="../ink/ink2121.xml"/><Relationship Id="rId300" Type="http://schemas.openxmlformats.org/officeDocument/2006/relationships/customXml" Target="../ink/ink2123.xml"/><Relationship Id="rId60" Type="http://schemas.openxmlformats.org/officeDocument/2006/relationships/image" Target="../media/image1977.png"/><Relationship Id="rId81" Type="http://schemas.openxmlformats.org/officeDocument/2006/relationships/customXml" Target="../ink/ink2012.xml"/><Relationship Id="rId135" Type="http://schemas.openxmlformats.org/officeDocument/2006/relationships/customXml" Target="../ink/ink2039.xml"/><Relationship Id="rId156" Type="http://schemas.openxmlformats.org/officeDocument/2006/relationships/image" Target="../media/image2024.png"/><Relationship Id="rId177" Type="http://schemas.openxmlformats.org/officeDocument/2006/relationships/customXml" Target="../ink/ink2060.xml"/><Relationship Id="rId198" Type="http://schemas.openxmlformats.org/officeDocument/2006/relationships/image" Target="../media/image2045.png"/><Relationship Id="rId321" Type="http://schemas.openxmlformats.org/officeDocument/2006/relationships/customXml" Target="../ink/ink2133.xml"/><Relationship Id="rId342" Type="http://schemas.openxmlformats.org/officeDocument/2006/relationships/image" Target="../media/image2116.png"/><Relationship Id="rId363" Type="http://schemas.openxmlformats.org/officeDocument/2006/relationships/customXml" Target="../ink/ink2154.xml"/><Relationship Id="rId202" Type="http://schemas.openxmlformats.org/officeDocument/2006/relationships/image" Target="../media/image2047.png"/><Relationship Id="rId223" Type="http://schemas.openxmlformats.org/officeDocument/2006/relationships/image" Target="../media/image2057.png"/><Relationship Id="rId244" Type="http://schemas.openxmlformats.org/officeDocument/2006/relationships/customXml" Target="../ink/ink2095.xml"/><Relationship Id="rId18" Type="http://schemas.openxmlformats.org/officeDocument/2006/relationships/image" Target="../media/image1956.png"/><Relationship Id="rId39" Type="http://schemas.openxmlformats.org/officeDocument/2006/relationships/customXml" Target="../ink/ink1991.xml"/><Relationship Id="rId265" Type="http://schemas.openxmlformats.org/officeDocument/2006/relationships/image" Target="../media/image2077.png"/><Relationship Id="rId286" Type="http://schemas.openxmlformats.org/officeDocument/2006/relationships/customXml" Target="../ink/ink2116.xml"/><Relationship Id="rId50" Type="http://schemas.openxmlformats.org/officeDocument/2006/relationships/image" Target="../media/image1972.png"/><Relationship Id="rId104" Type="http://schemas.openxmlformats.org/officeDocument/2006/relationships/image" Target="../media/image1999.png"/><Relationship Id="rId125" Type="http://schemas.openxmlformats.org/officeDocument/2006/relationships/customXml" Target="../ink/ink2034.xml"/><Relationship Id="rId146" Type="http://schemas.openxmlformats.org/officeDocument/2006/relationships/image" Target="../media/image2019.png"/><Relationship Id="rId167" Type="http://schemas.openxmlformats.org/officeDocument/2006/relationships/customXml" Target="../ink/ink2055.xml"/><Relationship Id="rId188" Type="http://schemas.openxmlformats.org/officeDocument/2006/relationships/image" Target="../media/image2040.png"/><Relationship Id="rId311" Type="http://schemas.openxmlformats.org/officeDocument/2006/relationships/customXml" Target="../ink/ink2128.xml"/><Relationship Id="rId332" Type="http://schemas.openxmlformats.org/officeDocument/2006/relationships/image" Target="../media/image2111.png"/><Relationship Id="rId353" Type="http://schemas.openxmlformats.org/officeDocument/2006/relationships/customXml" Target="../ink/ink2149.xml"/><Relationship Id="rId71" Type="http://schemas.openxmlformats.org/officeDocument/2006/relationships/customXml" Target="../ink/ink2007.xml"/><Relationship Id="rId92" Type="http://schemas.openxmlformats.org/officeDocument/2006/relationships/image" Target="../media/image1993.png"/><Relationship Id="rId213" Type="http://schemas.openxmlformats.org/officeDocument/2006/relationships/customXml" Target="../ink/ink2078.xml"/><Relationship Id="rId234" Type="http://schemas.openxmlformats.org/officeDocument/2006/relationships/customXml" Target="../ink/ink2089.xml"/><Relationship Id="rId2" Type="http://schemas.openxmlformats.org/officeDocument/2006/relationships/image" Target="../media/image1948.png"/><Relationship Id="rId29" Type="http://schemas.openxmlformats.org/officeDocument/2006/relationships/customXml" Target="../ink/ink1986.xml"/><Relationship Id="rId255" Type="http://schemas.openxmlformats.org/officeDocument/2006/relationships/image" Target="../media/image2072.png"/><Relationship Id="rId276" Type="http://schemas.openxmlformats.org/officeDocument/2006/relationships/customXml" Target="../ink/ink2111.xml"/><Relationship Id="rId297" Type="http://schemas.openxmlformats.org/officeDocument/2006/relationships/image" Target="../media/image2093.png"/><Relationship Id="rId40" Type="http://schemas.openxmlformats.org/officeDocument/2006/relationships/image" Target="../media/image1967.png"/><Relationship Id="rId115" Type="http://schemas.openxmlformats.org/officeDocument/2006/relationships/customXml" Target="../ink/ink2029.xml"/><Relationship Id="rId136" Type="http://schemas.openxmlformats.org/officeDocument/2006/relationships/image" Target="../media/image2014.png"/><Relationship Id="rId157" Type="http://schemas.openxmlformats.org/officeDocument/2006/relationships/customXml" Target="../ink/ink2050.xml"/><Relationship Id="rId178" Type="http://schemas.openxmlformats.org/officeDocument/2006/relationships/image" Target="../media/image2035.png"/><Relationship Id="rId301" Type="http://schemas.openxmlformats.org/officeDocument/2006/relationships/image" Target="../media/image2095.png"/><Relationship Id="rId322" Type="http://schemas.openxmlformats.org/officeDocument/2006/relationships/image" Target="../media/image2106.png"/><Relationship Id="rId343" Type="http://schemas.openxmlformats.org/officeDocument/2006/relationships/customXml" Target="../ink/ink2144.xml"/><Relationship Id="rId364" Type="http://schemas.openxmlformats.org/officeDocument/2006/relationships/image" Target="../media/image2127.png"/><Relationship Id="rId61" Type="http://schemas.openxmlformats.org/officeDocument/2006/relationships/customXml" Target="../ink/ink2002.xml"/><Relationship Id="rId82" Type="http://schemas.openxmlformats.org/officeDocument/2006/relationships/image" Target="../media/image1988.png"/><Relationship Id="rId199" Type="http://schemas.openxmlformats.org/officeDocument/2006/relationships/customXml" Target="../ink/ink2071.xml"/><Relationship Id="rId203" Type="http://schemas.openxmlformats.org/officeDocument/2006/relationships/customXml" Target="../ink/ink2073.xml"/><Relationship Id="rId19" Type="http://schemas.openxmlformats.org/officeDocument/2006/relationships/customXml" Target="../ink/ink1981.xml"/><Relationship Id="rId224" Type="http://schemas.openxmlformats.org/officeDocument/2006/relationships/customXml" Target="../ink/ink2084.xml"/><Relationship Id="rId245" Type="http://schemas.openxmlformats.org/officeDocument/2006/relationships/image" Target="../media/image2067.png"/><Relationship Id="rId266" Type="http://schemas.openxmlformats.org/officeDocument/2006/relationships/customXml" Target="../ink/ink2106.xml"/><Relationship Id="rId287" Type="http://schemas.openxmlformats.org/officeDocument/2006/relationships/image" Target="../media/image2088.png"/><Relationship Id="rId30" Type="http://schemas.openxmlformats.org/officeDocument/2006/relationships/image" Target="../media/image1962.png"/><Relationship Id="rId105" Type="http://schemas.openxmlformats.org/officeDocument/2006/relationships/customXml" Target="../ink/ink2024.xml"/><Relationship Id="rId126" Type="http://schemas.openxmlformats.org/officeDocument/2006/relationships/image" Target="../media/image2009.png"/><Relationship Id="rId147" Type="http://schemas.openxmlformats.org/officeDocument/2006/relationships/customXml" Target="../ink/ink2045.xml"/><Relationship Id="rId168" Type="http://schemas.openxmlformats.org/officeDocument/2006/relationships/image" Target="../media/image2030.png"/><Relationship Id="rId312" Type="http://schemas.openxmlformats.org/officeDocument/2006/relationships/image" Target="../media/image2101.png"/><Relationship Id="rId333" Type="http://schemas.openxmlformats.org/officeDocument/2006/relationships/customXml" Target="../ink/ink2139.xml"/><Relationship Id="rId354" Type="http://schemas.openxmlformats.org/officeDocument/2006/relationships/image" Target="../media/image2122.png"/><Relationship Id="rId51" Type="http://schemas.openxmlformats.org/officeDocument/2006/relationships/customXml" Target="../ink/ink1997.xml"/><Relationship Id="rId72" Type="http://schemas.openxmlformats.org/officeDocument/2006/relationships/image" Target="../media/image1983.png"/><Relationship Id="rId93" Type="http://schemas.openxmlformats.org/officeDocument/2006/relationships/customXml" Target="../ink/ink2018.xml"/><Relationship Id="rId189" Type="http://schemas.openxmlformats.org/officeDocument/2006/relationships/customXml" Target="../ink/ink2066.xml"/><Relationship Id="rId3" Type="http://schemas.openxmlformats.org/officeDocument/2006/relationships/customXml" Target="../ink/ink1973.xml"/><Relationship Id="rId214" Type="http://schemas.openxmlformats.org/officeDocument/2006/relationships/customXml" Target="../ink/ink2079.xml"/><Relationship Id="rId235" Type="http://schemas.openxmlformats.org/officeDocument/2006/relationships/image" Target="../media/image2063.png"/><Relationship Id="rId256" Type="http://schemas.openxmlformats.org/officeDocument/2006/relationships/customXml" Target="../ink/ink2101.xml"/><Relationship Id="rId277" Type="http://schemas.openxmlformats.org/officeDocument/2006/relationships/image" Target="../media/image2083.png"/><Relationship Id="rId298" Type="http://schemas.openxmlformats.org/officeDocument/2006/relationships/customXml" Target="../ink/ink2122.xml"/><Relationship Id="rId116" Type="http://schemas.openxmlformats.org/officeDocument/2006/relationships/image" Target="../media/image2004.png"/><Relationship Id="rId137" Type="http://schemas.openxmlformats.org/officeDocument/2006/relationships/customXml" Target="../ink/ink2040.xml"/><Relationship Id="rId158" Type="http://schemas.openxmlformats.org/officeDocument/2006/relationships/image" Target="../media/image2025.png"/><Relationship Id="rId302" Type="http://schemas.openxmlformats.org/officeDocument/2006/relationships/customXml" Target="../ink/ink2124.xml"/><Relationship Id="rId323" Type="http://schemas.openxmlformats.org/officeDocument/2006/relationships/customXml" Target="../ink/ink2134.xml"/><Relationship Id="rId344" Type="http://schemas.openxmlformats.org/officeDocument/2006/relationships/image" Target="../media/image2117.png"/><Relationship Id="rId20" Type="http://schemas.openxmlformats.org/officeDocument/2006/relationships/image" Target="../media/image1957.png"/><Relationship Id="rId41" Type="http://schemas.openxmlformats.org/officeDocument/2006/relationships/customXml" Target="../ink/ink1992.xml"/><Relationship Id="rId62" Type="http://schemas.openxmlformats.org/officeDocument/2006/relationships/image" Target="../media/image1978.png"/><Relationship Id="rId83" Type="http://schemas.openxmlformats.org/officeDocument/2006/relationships/customXml" Target="../ink/ink2013.xml"/><Relationship Id="rId179" Type="http://schemas.openxmlformats.org/officeDocument/2006/relationships/customXml" Target="../ink/ink2061.xml"/><Relationship Id="rId365" Type="http://schemas.openxmlformats.org/officeDocument/2006/relationships/customXml" Target="../ink/ink2155.xml"/><Relationship Id="rId190" Type="http://schemas.openxmlformats.org/officeDocument/2006/relationships/image" Target="../media/image2041.png"/><Relationship Id="rId204" Type="http://schemas.openxmlformats.org/officeDocument/2006/relationships/image" Target="../media/image2048.png"/><Relationship Id="rId225" Type="http://schemas.openxmlformats.org/officeDocument/2006/relationships/image" Target="../media/image2058.png"/><Relationship Id="rId246" Type="http://schemas.openxmlformats.org/officeDocument/2006/relationships/customXml" Target="../ink/ink2096.xml"/><Relationship Id="rId267" Type="http://schemas.openxmlformats.org/officeDocument/2006/relationships/image" Target="../media/image2078.png"/><Relationship Id="rId288" Type="http://schemas.openxmlformats.org/officeDocument/2006/relationships/customXml" Target="../ink/ink2117.xml"/><Relationship Id="rId106" Type="http://schemas.openxmlformats.org/officeDocument/2006/relationships/image" Target="../media/image2000.png"/><Relationship Id="rId127" Type="http://schemas.openxmlformats.org/officeDocument/2006/relationships/customXml" Target="../ink/ink2035.xml"/><Relationship Id="rId313" Type="http://schemas.openxmlformats.org/officeDocument/2006/relationships/customXml" Target="../ink/ink2129.xml"/><Relationship Id="rId10" Type="http://schemas.openxmlformats.org/officeDocument/2006/relationships/image" Target="../media/image1952.png"/><Relationship Id="rId31" Type="http://schemas.openxmlformats.org/officeDocument/2006/relationships/customXml" Target="../ink/ink1987.xml"/><Relationship Id="rId52" Type="http://schemas.openxmlformats.org/officeDocument/2006/relationships/image" Target="../media/image1973.png"/><Relationship Id="rId73" Type="http://schemas.openxmlformats.org/officeDocument/2006/relationships/customXml" Target="../ink/ink2008.xml"/><Relationship Id="rId94" Type="http://schemas.openxmlformats.org/officeDocument/2006/relationships/image" Target="../media/image1994.png"/><Relationship Id="rId148" Type="http://schemas.openxmlformats.org/officeDocument/2006/relationships/image" Target="../media/image2020.png"/><Relationship Id="rId169" Type="http://schemas.openxmlformats.org/officeDocument/2006/relationships/customXml" Target="../ink/ink2056.xml"/><Relationship Id="rId334" Type="http://schemas.openxmlformats.org/officeDocument/2006/relationships/image" Target="../media/image2112.png"/><Relationship Id="rId355" Type="http://schemas.openxmlformats.org/officeDocument/2006/relationships/customXml" Target="../ink/ink2150.xml"/><Relationship Id="rId4" Type="http://schemas.openxmlformats.org/officeDocument/2006/relationships/image" Target="../media/image1949.png"/><Relationship Id="rId180" Type="http://schemas.openxmlformats.org/officeDocument/2006/relationships/image" Target="../media/image2036.png"/><Relationship Id="rId215" Type="http://schemas.openxmlformats.org/officeDocument/2006/relationships/image" Target="../media/image2053.png"/><Relationship Id="rId236" Type="http://schemas.openxmlformats.org/officeDocument/2006/relationships/customXml" Target="../ink/ink2090.xml"/><Relationship Id="rId257" Type="http://schemas.openxmlformats.org/officeDocument/2006/relationships/image" Target="../media/image2073.png"/><Relationship Id="rId278" Type="http://schemas.openxmlformats.org/officeDocument/2006/relationships/customXml" Target="../ink/ink2112.xml"/><Relationship Id="rId303" Type="http://schemas.openxmlformats.org/officeDocument/2006/relationships/image" Target="../media/image2096.png"/><Relationship Id="rId42" Type="http://schemas.openxmlformats.org/officeDocument/2006/relationships/image" Target="../media/image1968.png"/><Relationship Id="rId84" Type="http://schemas.openxmlformats.org/officeDocument/2006/relationships/image" Target="../media/image1989.png"/><Relationship Id="rId138" Type="http://schemas.openxmlformats.org/officeDocument/2006/relationships/image" Target="../media/image2015.png"/><Relationship Id="rId345" Type="http://schemas.openxmlformats.org/officeDocument/2006/relationships/customXml" Target="../ink/ink2145.xml"/><Relationship Id="rId191" Type="http://schemas.openxmlformats.org/officeDocument/2006/relationships/customXml" Target="../ink/ink2067.xml"/><Relationship Id="rId205" Type="http://schemas.openxmlformats.org/officeDocument/2006/relationships/customXml" Target="../ink/ink2074.xml"/><Relationship Id="rId247" Type="http://schemas.openxmlformats.org/officeDocument/2006/relationships/image" Target="../media/image2068.png"/><Relationship Id="rId107" Type="http://schemas.openxmlformats.org/officeDocument/2006/relationships/customXml" Target="../ink/ink2025.xml"/><Relationship Id="rId289" Type="http://schemas.openxmlformats.org/officeDocument/2006/relationships/image" Target="../media/image2089.png"/><Relationship Id="rId11" Type="http://schemas.openxmlformats.org/officeDocument/2006/relationships/customXml" Target="../ink/ink1977.xml"/><Relationship Id="rId53" Type="http://schemas.openxmlformats.org/officeDocument/2006/relationships/customXml" Target="../ink/ink1998.xml"/><Relationship Id="rId149" Type="http://schemas.openxmlformats.org/officeDocument/2006/relationships/customXml" Target="../ink/ink2046.xml"/><Relationship Id="rId314" Type="http://schemas.openxmlformats.org/officeDocument/2006/relationships/image" Target="../media/image2102.png"/><Relationship Id="rId356" Type="http://schemas.openxmlformats.org/officeDocument/2006/relationships/image" Target="../media/image2123.png"/><Relationship Id="rId95" Type="http://schemas.openxmlformats.org/officeDocument/2006/relationships/customXml" Target="../ink/ink2019.xml"/><Relationship Id="rId160" Type="http://schemas.openxmlformats.org/officeDocument/2006/relationships/image" Target="../media/image2026.png"/><Relationship Id="rId216" Type="http://schemas.openxmlformats.org/officeDocument/2006/relationships/customXml" Target="../ink/ink2080.xml"/><Relationship Id="rId258" Type="http://schemas.openxmlformats.org/officeDocument/2006/relationships/customXml" Target="../ink/ink2102.xml"/><Relationship Id="rId22" Type="http://schemas.openxmlformats.org/officeDocument/2006/relationships/image" Target="../media/image1958.png"/><Relationship Id="rId64" Type="http://schemas.openxmlformats.org/officeDocument/2006/relationships/image" Target="../media/image1979.png"/><Relationship Id="rId118" Type="http://schemas.openxmlformats.org/officeDocument/2006/relationships/image" Target="../media/image2005.png"/><Relationship Id="rId325" Type="http://schemas.openxmlformats.org/officeDocument/2006/relationships/customXml" Target="../ink/ink2135.xml"/><Relationship Id="rId367" Type="http://schemas.openxmlformats.org/officeDocument/2006/relationships/customXml" Target="../ink/ink2156.xml"/><Relationship Id="rId171" Type="http://schemas.openxmlformats.org/officeDocument/2006/relationships/customXml" Target="../ink/ink2057.xml"/><Relationship Id="rId227" Type="http://schemas.openxmlformats.org/officeDocument/2006/relationships/image" Target="../media/image2059.png"/><Relationship Id="rId269" Type="http://schemas.openxmlformats.org/officeDocument/2006/relationships/image" Target="../media/image2079.png"/><Relationship Id="rId33" Type="http://schemas.openxmlformats.org/officeDocument/2006/relationships/customXml" Target="../ink/ink1988.xml"/><Relationship Id="rId129" Type="http://schemas.openxmlformats.org/officeDocument/2006/relationships/customXml" Target="../ink/ink2036.xml"/><Relationship Id="rId280" Type="http://schemas.openxmlformats.org/officeDocument/2006/relationships/customXml" Target="../ink/ink2113.xml"/><Relationship Id="rId336" Type="http://schemas.openxmlformats.org/officeDocument/2006/relationships/image" Target="../media/image2113.png"/><Relationship Id="rId75" Type="http://schemas.openxmlformats.org/officeDocument/2006/relationships/customXml" Target="../ink/ink2009.xml"/><Relationship Id="rId140" Type="http://schemas.openxmlformats.org/officeDocument/2006/relationships/image" Target="../media/image2016.png"/><Relationship Id="rId182" Type="http://schemas.openxmlformats.org/officeDocument/2006/relationships/image" Target="../media/image2037.png"/><Relationship Id="rId6" Type="http://schemas.openxmlformats.org/officeDocument/2006/relationships/image" Target="../media/image1950.png"/><Relationship Id="rId238" Type="http://schemas.openxmlformats.org/officeDocument/2006/relationships/customXml" Target="../ink/ink2091.xml"/><Relationship Id="rId291" Type="http://schemas.openxmlformats.org/officeDocument/2006/relationships/image" Target="../media/image2090.png"/><Relationship Id="rId305" Type="http://schemas.openxmlformats.org/officeDocument/2006/relationships/image" Target="../media/image2097.png"/><Relationship Id="rId347" Type="http://schemas.openxmlformats.org/officeDocument/2006/relationships/customXml" Target="../ink/ink2146.xml"/><Relationship Id="rId44" Type="http://schemas.openxmlformats.org/officeDocument/2006/relationships/image" Target="../media/image1969.png"/><Relationship Id="rId86" Type="http://schemas.openxmlformats.org/officeDocument/2006/relationships/image" Target="../media/image1990.png"/><Relationship Id="rId151" Type="http://schemas.openxmlformats.org/officeDocument/2006/relationships/customXml" Target="../ink/ink2047.xml"/><Relationship Id="rId193" Type="http://schemas.openxmlformats.org/officeDocument/2006/relationships/customXml" Target="../ink/ink2068.xml"/><Relationship Id="rId207" Type="http://schemas.openxmlformats.org/officeDocument/2006/relationships/customXml" Target="../ink/ink2075.xml"/><Relationship Id="rId249" Type="http://schemas.openxmlformats.org/officeDocument/2006/relationships/image" Target="../media/image2069.png"/><Relationship Id="rId13" Type="http://schemas.openxmlformats.org/officeDocument/2006/relationships/customXml" Target="../ink/ink1978.xml"/><Relationship Id="rId109" Type="http://schemas.openxmlformats.org/officeDocument/2006/relationships/customXml" Target="../ink/ink2026.xml"/><Relationship Id="rId260" Type="http://schemas.openxmlformats.org/officeDocument/2006/relationships/customXml" Target="../ink/ink2103.xml"/><Relationship Id="rId316" Type="http://schemas.openxmlformats.org/officeDocument/2006/relationships/image" Target="../media/image2103.png"/><Relationship Id="rId55" Type="http://schemas.openxmlformats.org/officeDocument/2006/relationships/customXml" Target="../ink/ink1999.xml"/><Relationship Id="rId97" Type="http://schemas.openxmlformats.org/officeDocument/2006/relationships/customXml" Target="../ink/ink2020.xml"/><Relationship Id="rId120" Type="http://schemas.openxmlformats.org/officeDocument/2006/relationships/image" Target="../media/image2006.png"/><Relationship Id="rId358" Type="http://schemas.openxmlformats.org/officeDocument/2006/relationships/image" Target="../media/image2124.png"/><Relationship Id="rId162" Type="http://schemas.openxmlformats.org/officeDocument/2006/relationships/image" Target="../media/image2027.png"/><Relationship Id="rId218" Type="http://schemas.openxmlformats.org/officeDocument/2006/relationships/customXml" Target="../ink/ink2081.xml"/><Relationship Id="rId271" Type="http://schemas.openxmlformats.org/officeDocument/2006/relationships/image" Target="../media/image2080.png"/><Relationship Id="rId24" Type="http://schemas.openxmlformats.org/officeDocument/2006/relationships/image" Target="../media/image1959.png"/><Relationship Id="rId66" Type="http://schemas.openxmlformats.org/officeDocument/2006/relationships/image" Target="../media/image1980.png"/><Relationship Id="rId131" Type="http://schemas.openxmlformats.org/officeDocument/2006/relationships/customXml" Target="../ink/ink2037.xml"/><Relationship Id="rId327" Type="http://schemas.openxmlformats.org/officeDocument/2006/relationships/customXml" Target="../ink/ink2136.xml"/><Relationship Id="rId369" Type="http://schemas.openxmlformats.org/officeDocument/2006/relationships/customXml" Target="../ink/ink2157.xml"/><Relationship Id="rId173" Type="http://schemas.openxmlformats.org/officeDocument/2006/relationships/customXml" Target="../ink/ink2058.xml"/><Relationship Id="rId229" Type="http://schemas.openxmlformats.org/officeDocument/2006/relationships/image" Target="../media/image2060.png"/><Relationship Id="rId240" Type="http://schemas.openxmlformats.org/officeDocument/2006/relationships/customXml" Target="../ink/ink2092.xml"/><Relationship Id="rId35" Type="http://schemas.openxmlformats.org/officeDocument/2006/relationships/customXml" Target="../ink/ink1989.xml"/><Relationship Id="rId77" Type="http://schemas.openxmlformats.org/officeDocument/2006/relationships/customXml" Target="../ink/ink2010.xml"/><Relationship Id="rId100" Type="http://schemas.openxmlformats.org/officeDocument/2006/relationships/image" Target="../media/image1997.png"/><Relationship Id="rId282" Type="http://schemas.openxmlformats.org/officeDocument/2006/relationships/customXml" Target="../ink/ink2114.xml"/><Relationship Id="rId338" Type="http://schemas.openxmlformats.org/officeDocument/2006/relationships/image" Target="../media/image2114.png"/><Relationship Id="rId8" Type="http://schemas.openxmlformats.org/officeDocument/2006/relationships/image" Target="../media/image1951.png"/><Relationship Id="rId142" Type="http://schemas.openxmlformats.org/officeDocument/2006/relationships/image" Target="../media/image2017.png"/><Relationship Id="rId184" Type="http://schemas.openxmlformats.org/officeDocument/2006/relationships/image" Target="../media/image2038.png"/><Relationship Id="rId251" Type="http://schemas.openxmlformats.org/officeDocument/2006/relationships/image" Target="../media/image2070.png"/><Relationship Id="rId46" Type="http://schemas.openxmlformats.org/officeDocument/2006/relationships/image" Target="../media/image1970.png"/><Relationship Id="rId293" Type="http://schemas.openxmlformats.org/officeDocument/2006/relationships/image" Target="../media/image2091.png"/><Relationship Id="rId307" Type="http://schemas.openxmlformats.org/officeDocument/2006/relationships/customXml" Target="../ink/ink2126.xml"/><Relationship Id="rId349" Type="http://schemas.openxmlformats.org/officeDocument/2006/relationships/customXml" Target="../ink/ink2147.xml"/><Relationship Id="rId88" Type="http://schemas.openxmlformats.org/officeDocument/2006/relationships/image" Target="../media/image1991.png"/><Relationship Id="rId111" Type="http://schemas.openxmlformats.org/officeDocument/2006/relationships/customXml" Target="../ink/ink2027.xml"/><Relationship Id="rId153" Type="http://schemas.openxmlformats.org/officeDocument/2006/relationships/customXml" Target="../ink/ink2048.xml"/><Relationship Id="rId195" Type="http://schemas.openxmlformats.org/officeDocument/2006/relationships/customXml" Target="../ink/ink2069.xml"/><Relationship Id="rId209" Type="http://schemas.openxmlformats.org/officeDocument/2006/relationships/customXml" Target="../ink/ink2076.xml"/><Relationship Id="rId360" Type="http://schemas.openxmlformats.org/officeDocument/2006/relationships/image" Target="../media/image2125.png"/><Relationship Id="rId220" Type="http://schemas.openxmlformats.org/officeDocument/2006/relationships/customXml" Target="../ink/ink20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4.png"/><Relationship Id="rId2" Type="http://schemas.openxmlformats.org/officeDocument/2006/relationships/image" Target="../media/image21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4.png"/><Relationship Id="rId7" Type="http://schemas.openxmlformats.org/officeDocument/2006/relationships/image" Target="../media/image2136.emf"/><Relationship Id="rId2" Type="http://schemas.openxmlformats.org/officeDocument/2006/relationships/image" Target="../media/image21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59.xml"/><Relationship Id="rId5" Type="http://schemas.openxmlformats.org/officeDocument/2006/relationships/image" Target="../media/image2135.emf"/><Relationship Id="rId4" Type="http://schemas.openxmlformats.org/officeDocument/2006/relationships/customXml" Target="../ink/ink215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62.xml"/><Relationship Id="rId3" Type="http://schemas.openxmlformats.org/officeDocument/2006/relationships/image" Target="../media/image2134.png"/><Relationship Id="rId7" Type="http://schemas.openxmlformats.org/officeDocument/2006/relationships/image" Target="../media/image2138.emf"/><Relationship Id="rId2" Type="http://schemas.openxmlformats.org/officeDocument/2006/relationships/image" Target="../media/image21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61.xml"/><Relationship Id="rId5" Type="http://schemas.openxmlformats.org/officeDocument/2006/relationships/image" Target="../media/image2137.emf"/><Relationship Id="rId4" Type="http://schemas.openxmlformats.org/officeDocument/2006/relationships/customXml" Target="../ink/ink2160.xml"/><Relationship Id="rId9" Type="http://schemas.openxmlformats.org/officeDocument/2006/relationships/image" Target="../media/image21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4.png"/><Relationship Id="rId2" Type="http://schemas.openxmlformats.org/officeDocument/2006/relationships/image" Target="../media/image2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40.emf"/><Relationship Id="rId4" Type="http://schemas.openxmlformats.org/officeDocument/2006/relationships/customXml" Target="../ink/ink2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1.emf"/><Relationship Id="rId7" Type="http://schemas.openxmlformats.org/officeDocument/2006/relationships/image" Target="../media/image2143.emf"/><Relationship Id="rId2" Type="http://schemas.openxmlformats.org/officeDocument/2006/relationships/customXml" Target="../ink/ink21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6.xml"/><Relationship Id="rId5" Type="http://schemas.openxmlformats.org/officeDocument/2006/relationships/image" Target="../media/image2142.emf"/><Relationship Id="rId4" Type="http://schemas.openxmlformats.org/officeDocument/2006/relationships/customXml" Target="../ink/ink21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customXml" Target="../ink/ink85.xml"/><Relationship Id="rId42" Type="http://schemas.openxmlformats.org/officeDocument/2006/relationships/image" Target="../media/image94.png"/><Relationship Id="rId47" Type="http://schemas.openxmlformats.org/officeDocument/2006/relationships/customXml" Target="../ink/ink98.xml"/><Relationship Id="rId63" Type="http://schemas.openxmlformats.org/officeDocument/2006/relationships/customXml" Target="../ink/ink106.xml"/><Relationship Id="rId68" Type="http://schemas.openxmlformats.org/officeDocument/2006/relationships/image" Target="../media/image107.png"/><Relationship Id="rId84" Type="http://schemas.openxmlformats.org/officeDocument/2006/relationships/image" Target="../media/image115.png"/><Relationship Id="rId89" Type="http://schemas.openxmlformats.org/officeDocument/2006/relationships/customXml" Target="../ink/ink119.xml"/><Relationship Id="rId16" Type="http://schemas.openxmlformats.org/officeDocument/2006/relationships/image" Target="../media/image82.png"/><Relationship Id="rId107" Type="http://schemas.openxmlformats.org/officeDocument/2006/relationships/customXml" Target="../ink/ink128.xml"/><Relationship Id="rId11" Type="http://schemas.openxmlformats.org/officeDocument/2006/relationships/customXml" Target="../ink/ink80.xml"/><Relationship Id="rId32" Type="http://schemas.openxmlformats.org/officeDocument/2006/relationships/image" Target="../media/image90.png"/><Relationship Id="rId37" Type="http://schemas.openxmlformats.org/officeDocument/2006/relationships/customXml" Target="../ink/ink93.xml"/><Relationship Id="rId53" Type="http://schemas.openxmlformats.org/officeDocument/2006/relationships/customXml" Target="../ink/ink101.xml"/><Relationship Id="rId58" Type="http://schemas.openxmlformats.org/officeDocument/2006/relationships/image" Target="../media/image102.png"/><Relationship Id="rId74" Type="http://schemas.openxmlformats.org/officeDocument/2006/relationships/image" Target="../media/image110.png"/><Relationship Id="rId79" Type="http://schemas.openxmlformats.org/officeDocument/2006/relationships/customXml" Target="../ink/ink114.xml"/><Relationship Id="rId102" Type="http://schemas.openxmlformats.org/officeDocument/2006/relationships/image" Target="../media/image124.png"/><Relationship Id="rId5" Type="http://schemas.openxmlformats.org/officeDocument/2006/relationships/customXml" Target="../ink/ink77.xml"/><Relationship Id="rId90" Type="http://schemas.openxmlformats.org/officeDocument/2006/relationships/image" Target="../media/image118.png"/><Relationship Id="rId95" Type="http://schemas.openxmlformats.org/officeDocument/2006/relationships/customXml" Target="../ink/ink122.xml"/><Relationship Id="rId22" Type="http://schemas.openxmlformats.org/officeDocument/2006/relationships/image" Target="../media/image85.png"/><Relationship Id="rId27" Type="http://schemas.openxmlformats.org/officeDocument/2006/relationships/customXml" Target="../ink/ink88.xml"/><Relationship Id="rId43" Type="http://schemas.openxmlformats.org/officeDocument/2006/relationships/customXml" Target="../ink/ink96.xml"/><Relationship Id="rId48" Type="http://schemas.openxmlformats.org/officeDocument/2006/relationships/image" Target="../media/image97.png"/><Relationship Id="rId64" Type="http://schemas.openxmlformats.org/officeDocument/2006/relationships/image" Target="../media/image105.png"/><Relationship Id="rId69" Type="http://schemas.openxmlformats.org/officeDocument/2006/relationships/customXml" Target="../ink/ink109.xml"/><Relationship Id="rId80" Type="http://schemas.openxmlformats.org/officeDocument/2006/relationships/image" Target="../media/image113.png"/><Relationship Id="rId85" Type="http://schemas.openxmlformats.org/officeDocument/2006/relationships/customXml" Target="../ink/ink117.xml"/><Relationship Id="rId12" Type="http://schemas.openxmlformats.org/officeDocument/2006/relationships/image" Target="../media/image80.png"/><Relationship Id="rId17" Type="http://schemas.openxmlformats.org/officeDocument/2006/relationships/customXml" Target="../ink/ink83.xml"/><Relationship Id="rId33" Type="http://schemas.openxmlformats.org/officeDocument/2006/relationships/customXml" Target="../ink/ink91.xml"/><Relationship Id="rId38" Type="http://schemas.openxmlformats.org/officeDocument/2006/relationships/image" Target="../media/image38.png"/><Relationship Id="rId59" Type="http://schemas.openxmlformats.org/officeDocument/2006/relationships/customXml" Target="../ink/ink104.xml"/><Relationship Id="rId103" Type="http://schemas.openxmlformats.org/officeDocument/2006/relationships/customXml" Target="../ink/ink126.xml"/><Relationship Id="rId108" Type="http://schemas.openxmlformats.org/officeDocument/2006/relationships/image" Target="../media/image127.png"/><Relationship Id="rId54" Type="http://schemas.openxmlformats.org/officeDocument/2006/relationships/image" Target="../media/image100.png"/><Relationship Id="rId70" Type="http://schemas.openxmlformats.org/officeDocument/2006/relationships/image" Target="../media/image108.png"/><Relationship Id="rId75" Type="http://schemas.openxmlformats.org/officeDocument/2006/relationships/customXml" Target="../ink/ink112.xml"/><Relationship Id="rId91" Type="http://schemas.openxmlformats.org/officeDocument/2006/relationships/customXml" Target="../ink/ink120.xml"/><Relationship Id="rId96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88.png"/><Relationship Id="rId36" Type="http://schemas.openxmlformats.org/officeDocument/2006/relationships/image" Target="../media/image92.png"/><Relationship Id="rId49" Type="http://schemas.openxmlformats.org/officeDocument/2006/relationships/customXml" Target="../ink/ink99.xml"/><Relationship Id="rId57" Type="http://schemas.openxmlformats.org/officeDocument/2006/relationships/customXml" Target="../ink/ink103.xml"/><Relationship Id="rId106" Type="http://schemas.openxmlformats.org/officeDocument/2006/relationships/image" Target="../media/image126.png"/><Relationship Id="rId10" Type="http://schemas.openxmlformats.org/officeDocument/2006/relationships/image" Target="../media/image79.png"/><Relationship Id="rId31" Type="http://schemas.openxmlformats.org/officeDocument/2006/relationships/customXml" Target="../ink/ink90.xml"/><Relationship Id="rId44" Type="http://schemas.openxmlformats.org/officeDocument/2006/relationships/image" Target="../media/image95.png"/><Relationship Id="rId52" Type="http://schemas.openxmlformats.org/officeDocument/2006/relationships/image" Target="../media/image99.png"/><Relationship Id="rId60" Type="http://schemas.openxmlformats.org/officeDocument/2006/relationships/image" Target="../media/image103.png"/><Relationship Id="rId65" Type="http://schemas.openxmlformats.org/officeDocument/2006/relationships/customXml" Target="../ink/ink107.xml"/><Relationship Id="rId73" Type="http://schemas.openxmlformats.org/officeDocument/2006/relationships/customXml" Target="../ink/ink111.xml"/><Relationship Id="rId78" Type="http://schemas.openxmlformats.org/officeDocument/2006/relationships/image" Target="../media/image112.png"/><Relationship Id="rId81" Type="http://schemas.openxmlformats.org/officeDocument/2006/relationships/customXml" Target="../ink/ink115.xml"/><Relationship Id="rId86" Type="http://schemas.openxmlformats.org/officeDocument/2006/relationships/image" Target="../media/image116.png"/><Relationship Id="rId94" Type="http://schemas.openxmlformats.org/officeDocument/2006/relationships/image" Target="../media/image120.png"/><Relationship Id="rId99" Type="http://schemas.openxmlformats.org/officeDocument/2006/relationships/customXml" Target="../ink/ink124.xml"/><Relationship Id="rId101" Type="http://schemas.openxmlformats.org/officeDocument/2006/relationships/customXml" Target="../ink/ink125.xml"/><Relationship Id="rId4" Type="http://schemas.openxmlformats.org/officeDocument/2006/relationships/image" Target="../media/image76.png"/><Relationship Id="rId9" Type="http://schemas.openxmlformats.org/officeDocument/2006/relationships/customXml" Target="../ink/ink79.xml"/><Relationship Id="rId13" Type="http://schemas.openxmlformats.org/officeDocument/2006/relationships/customXml" Target="../ink/ink81.xml"/><Relationship Id="rId18" Type="http://schemas.openxmlformats.org/officeDocument/2006/relationships/image" Target="../media/image83.png"/><Relationship Id="rId39" Type="http://schemas.openxmlformats.org/officeDocument/2006/relationships/customXml" Target="../ink/ink94.xml"/><Relationship Id="rId109" Type="http://schemas.openxmlformats.org/officeDocument/2006/relationships/customXml" Target="../ink/ink129.xml"/><Relationship Id="rId34" Type="http://schemas.openxmlformats.org/officeDocument/2006/relationships/image" Target="../media/image91.png"/><Relationship Id="rId50" Type="http://schemas.openxmlformats.org/officeDocument/2006/relationships/image" Target="../media/image98.png"/><Relationship Id="rId55" Type="http://schemas.openxmlformats.org/officeDocument/2006/relationships/customXml" Target="../ink/ink102.xml"/><Relationship Id="rId76" Type="http://schemas.openxmlformats.org/officeDocument/2006/relationships/image" Target="../media/image111.png"/><Relationship Id="rId97" Type="http://schemas.openxmlformats.org/officeDocument/2006/relationships/customXml" Target="../ink/ink123.xml"/><Relationship Id="rId104" Type="http://schemas.openxmlformats.org/officeDocument/2006/relationships/image" Target="../media/image125.png"/><Relationship Id="rId7" Type="http://schemas.openxmlformats.org/officeDocument/2006/relationships/customXml" Target="../ink/ink78.xml"/><Relationship Id="rId71" Type="http://schemas.openxmlformats.org/officeDocument/2006/relationships/customXml" Target="../ink/ink110.xml"/><Relationship Id="rId92" Type="http://schemas.openxmlformats.org/officeDocument/2006/relationships/image" Target="../media/image119.png"/><Relationship Id="rId2" Type="http://schemas.openxmlformats.org/officeDocument/2006/relationships/image" Target="../media/image75.png"/><Relationship Id="rId29" Type="http://schemas.openxmlformats.org/officeDocument/2006/relationships/customXml" Target="../ink/ink89.xml"/><Relationship Id="rId24" Type="http://schemas.openxmlformats.org/officeDocument/2006/relationships/image" Target="../media/image86.png"/><Relationship Id="rId40" Type="http://schemas.openxmlformats.org/officeDocument/2006/relationships/image" Target="../media/image93.png"/><Relationship Id="rId45" Type="http://schemas.openxmlformats.org/officeDocument/2006/relationships/customXml" Target="../ink/ink97.xml"/><Relationship Id="rId66" Type="http://schemas.openxmlformats.org/officeDocument/2006/relationships/image" Target="../media/image106.png"/><Relationship Id="rId87" Type="http://schemas.openxmlformats.org/officeDocument/2006/relationships/customXml" Target="../ink/ink118.xml"/><Relationship Id="rId110" Type="http://schemas.openxmlformats.org/officeDocument/2006/relationships/image" Target="../media/image76.emf"/><Relationship Id="rId61" Type="http://schemas.openxmlformats.org/officeDocument/2006/relationships/customXml" Target="../ink/ink105.xml"/><Relationship Id="rId82" Type="http://schemas.openxmlformats.org/officeDocument/2006/relationships/image" Target="../media/image114.png"/><Relationship Id="rId19" Type="http://schemas.openxmlformats.org/officeDocument/2006/relationships/customXml" Target="../ink/ink84.xml"/><Relationship Id="rId14" Type="http://schemas.openxmlformats.org/officeDocument/2006/relationships/image" Target="../media/image81.png"/><Relationship Id="rId30" Type="http://schemas.openxmlformats.org/officeDocument/2006/relationships/image" Target="../media/image89.png"/><Relationship Id="rId35" Type="http://schemas.openxmlformats.org/officeDocument/2006/relationships/customXml" Target="../ink/ink92.xml"/><Relationship Id="rId56" Type="http://schemas.openxmlformats.org/officeDocument/2006/relationships/image" Target="../media/image101.png"/><Relationship Id="rId77" Type="http://schemas.openxmlformats.org/officeDocument/2006/relationships/customXml" Target="../ink/ink113.xml"/><Relationship Id="rId100" Type="http://schemas.openxmlformats.org/officeDocument/2006/relationships/image" Target="../media/image123.png"/><Relationship Id="rId105" Type="http://schemas.openxmlformats.org/officeDocument/2006/relationships/customXml" Target="../ink/ink127.xml"/><Relationship Id="rId8" Type="http://schemas.openxmlformats.org/officeDocument/2006/relationships/image" Target="../media/image78.png"/><Relationship Id="rId51" Type="http://schemas.openxmlformats.org/officeDocument/2006/relationships/customXml" Target="../ink/ink100.xml"/><Relationship Id="rId72" Type="http://schemas.openxmlformats.org/officeDocument/2006/relationships/image" Target="../media/image109.png"/><Relationship Id="rId93" Type="http://schemas.openxmlformats.org/officeDocument/2006/relationships/customXml" Target="../ink/ink121.xml"/><Relationship Id="rId98" Type="http://schemas.openxmlformats.org/officeDocument/2006/relationships/image" Target="../media/image122.png"/><Relationship Id="rId3" Type="http://schemas.openxmlformats.org/officeDocument/2006/relationships/customXml" Target="../ink/ink76.xml"/><Relationship Id="rId25" Type="http://schemas.openxmlformats.org/officeDocument/2006/relationships/customXml" Target="../ink/ink87.xml"/><Relationship Id="rId46" Type="http://schemas.openxmlformats.org/officeDocument/2006/relationships/image" Target="../media/image96.png"/><Relationship Id="rId67" Type="http://schemas.openxmlformats.org/officeDocument/2006/relationships/customXml" Target="../ink/ink108.xml"/><Relationship Id="rId20" Type="http://schemas.openxmlformats.org/officeDocument/2006/relationships/image" Target="../media/image84.png"/><Relationship Id="rId41" Type="http://schemas.openxmlformats.org/officeDocument/2006/relationships/customXml" Target="../ink/ink95.xml"/><Relationship Id="rId62" Type="http://schemas.openxmlformats.org/officeDocument/2006/relationships/image" Target="../media/image104.png"/><Relationship Id="rId83" Type="http://schemas.openxmlformats.org/officeDocument/2006/relationships/customXml" Target="../ink/ink116.xml"/><Relationship Id="rId88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image" Target="../media/image137.png"/><Relationship Id="rId42" Type="http://schemas.openxmlformats.org/officeDocument/2006/relationships/customXml" Target="../ink/ink150.xml"/><Relationship Id="rId63" Type="http://schemas.openxmlformats.org/officeDocument/2006/relationships/image" Target="../media/image158.png"/><Relationship Id="rId84" Type="http://schemas.openxmlformats.org/officeDocument/2006/relationships/customXml" Target="../ink/ink171.xml"/><Relationship Id="rId138" Type="http://schemas.openxmlformats.org/officeDocument/2006/relationships/customXml" Target="../ink/ink198.xml"/><Relationship Id="rId159" Type="http://schemas.openxmlformats.org/officeDocument/2006/relationships/image" Target="../media/image206.png"/><Relationship Id="rId170" Type="http://schemas.openxmlformats.org/officeDocument/2006/relationships/customXml" Target="../ink/ink214.xml"/><Relationship Id="rId107" Type="http://schemas.openxmlformats.org/officeDocument/2006/relationships/image" Target="../media/image180.png"/><Relationship Id="rId11" Type="http://schemas.openxmlformats.org/officeDocument/2006/relationships/image" Target="../media/image132.png"/><Relationship Id="rId32" Type="http://schemas.openxmlformats.org/officeDocument/2006/relationships/customXml" Target="../ink/ink145.xml"/><Relationship Id="rId53" Type="http://schemas.openxmlformats.org/officeDocument/2006/relationships/image" Target="../media/image153.png"/><Relationship Id="rId74" Type="http://schemas.openxmlformats.org/officeDocument/2006/relationships/customXml" Target="../ink/ink166.xml"/><Relationship Id="rId128" Type="http://schemas.openxmlformats.org/officeDocument/2006/relationships/customXml" Target="../ink/ink193.xml"/><Relationship Id="rId149" Type="http://schemas.openxmlformats.org/officeDocument/2006/relationships/image" Target="../media/image201.png"/><Relationship Id="rId5" Type="http://schemas.openxmlformats.org/officeDocument/2006/relationships/image" Target="../media/image129.png"/><Relationship Id="rId95" Type="http://schemas.openxmlformats.org/officeDocument/2006/relationships/image" Target="../media/image174.png"/><Relationship Id="rId160" Type="http://schemas.openxmlformats.org/officeDocument/2006/relationships/customXml" Target="../ink/ink209.xml"/><Relationship Id="rId181" Type="http://schemas.openxmlformats.org/officeDocument/2006/relationships/image" Target="../media/image77.emf"/><Relationship Id="rId22" Type="http://schemas.openxmlformats.org/officeDocument/2006/relationships/customXml" Target="../ink/ink140.xml"/><Relationship Id="rId43" Type="http://schemas.openxmlformats.org/officeDocument/2006/relationships/image" Target="../media/image148.png"/><Relationship Id="rId64" Type="http://schemas.openxmlformats.org/officeDocument/2006/relationships/customXml" Target="../ink/ink161.xml"/><Relationship Id="rId118" Type="http://schemas.openxmlformats.org/officeDocument/2006/relationships/customXml" Target="../ink/ink188.xml"/><Relationship Id="rId139" Type="http://schemas.openxmlformats.org/officeDocument/2006/relationships/image" Target="../media/image196.png"/><Relationship Id="rId85" Type="http://schemas.openxmlformats.org/officeDocument/2006/relationships/image" Target="../media/image169.png"/><Relationship Id="rId150" Type="http://schemas.openxmlformats.org/officeDocument/2006/relationships/customXml" Target="../ink/ink204.xml"/><Relationship Id="rId171" Type="http://schemas.openxmlformats.org/officeDocument/2006/relationships/image" Target="../media/image212.png"/><Relationship Id="rId12" Type="http://schemas.openxmlformats.org/officeDocument/2006/relationships/customXml" Target="../ink/ink135.xml"/><Relationship Id="rId33" Type="http://schemas.openxmlformats.org/officeDocument/2006/relationships/image" Target="../media/image143.png"/><Relationship Id="rId108" Type="http://schemas.openxmlformats.org/officeDocument/2006/relationships/customXml" Target="../ink/ink183.xml"/><Relationship Id="rId129" Type="http://schemas.openxmlformats.org/officeDocument/2006/relationships/image" Target="../media/image191.png"/><Relationship Id="rId54" Type="http://schemas.openxmlformats.org/officeDocument/2006/relationships/customXml" Target="../ink/ink156.xml"/><Relationship Id="rId75" Type="http://schemas.openxmlformats.org/officeDocument/2006/relationships/image" Target="../media/image164.png"/><Relationship Id="rId96" Type="http://schemas.openxmlformats.org/officeDocument/2006/relationships/customXml" Target="../ink/ink177.xml"/><Relationship Id="rId140" Type="http://schemas.openxmlformats.org/officeDocument/2006/relationships/customXml" Target="../ink/ink199.xml"/><Relationship Id="rId161" Type="http://schemas.openxmlformats.org/officeDocument/2006/relationships/image" Target="../media/image207.png"/><Relationship Id="rId6" Type="http://schemas.openxmlformats.org/officeDocument/2006/relationships/customXml" Target="../ink/ink132.xml"/><Relationship Id="rId23" Type="http://schemas.openxmlformats.org/officeDocument/2006/relationships/image" Target="../media/image138.png"/><Relationship Id="rId119" Type="http://schemas.openxmlformats.org/officeDocument/2006/relationships/image" Target="../media/image186.png"/><Relationship Id="rId44" Type="http://schemas.openxmlformats.org/officeDocument/2006/relationships/customXml" Target="../ink/ink151.xml"/><Relationship Id="rId60" Type="http://schemas.openxmlformats.org/officeDocument/2006/relationships/customXml" Target="../ink/ink159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customXml" Target="../ink/ink172.xml"/><Relationship Id="rId130" Type="http://schemas.openxmlformats.org/officeDocument/2006/relationships/customXml" Target="../ink/ink194.xml"/><Relationship Id="rId135" Type="http://schemas.openxmlformats.org/officeDocument/2006/relationships/image" Target="../media/image194.png"/><Relationship Id="rId151" Type="http://schemas.openxmlformats.org/officeDocument/2006/relationships/image" Target="../media/image202.png"/><Relationship Id="rId156" Type="http://schemas.openxmlformats.org/officeDocument/2006/relationships/customXml" Target="../ink/ink207.xml"/><Relationship Id="rId177" Type="http://schemas.openxmlformats.org/officeDocument/2006/relationships/image" Target="../media/image215.png"/><Relationship Id="rId172" Type="http://schemas.openxmlformats.org/officeDocument/2006/relationships/customXml" Target="../ink/ink215.xml"/><Relationship Id="rId13" Type="http://schemas.openxmlformats.org/officeDocument/2006/relationships/image" Target="../media/image133.png"/><Relationship Id="rId18" Type="http://schemas.openxmlformats.org/officeDocument/2006/relationships/customXml" Target="../ink/ink138.xml"/><Relationship Id="rId39" Type="http://schemas.openxmlformats.org/officeDocument/2006/relationships/image" Target="../media/image146.png"/><Relationship Id="rId109" Type="http://schemas.openxmlformats.org/officeDocument/2006/relationships/image" Target="../media/image181.png"/><Relationship Id="rId34" Type="http://schemas.openxmlformats.org/officeDocument/2006/relationships/customXml" Target="../ink/ink146.xml"/><Relationship Id="rId50" Type="http://schemas.openxmlformats.org/officeDocument/2006/relationships/customXml" Target="../ink/ink154.xml"/><Relationship Id="rId55" Type="http://schemas.openxmlformats.org/officeDocument/2006/relationships/image" Target="../media/image154.png"/><Relationship Id="rId76" Type="http://schemas.openxmlformats.org/officeDocument/2006/relationships/customXml" Target="../ink/ink167.xml"/><Relationship Id="rId97" Type="http://schemas.openxmlformats.org/officeDocument/2006/relationships/image" Target="../media/image175.png"/><Relationship Id="rId104" Type="http://schemas.openxmlformats.org/officeDocument/2006/relationships/customXml" Target="../ink/ink181.xml"/><Relationship Id="rId120" Type="http://schemas.openxmlformats.org/officeDocument/2006/relationships/customXml" Target="../ink/ink189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202.xml"/><Relationship Id="rId167" Type="http://schemas.openxmlformats.org/officeDocument/2006/relationships/image" Target="../media/image210.png"/><Relationship Id="rId7" Type="http://schemas.openxmlformats.org/officeDocument/2006/relationships/image" Target="../media/image130.png"/><Relationship Id="rId71" Type="http://schemas.openxmlformats.org/officeDocument/2006/relationships/image" Target="../media/image162.png"/><Relationship Id="rId92" Type="http://schemas.openxmlformats.org/officeDocument/2006/relationships/customXml" Target="../ink/ink175.xml"/><Relationship Id="rId162" Type="http://schemas.openxmlformats.org/officeDocument/2006/relationships/customXml" Target="../ink/ink210.xml"/><Relationship Id="rId2" Type="http://schemas.openxmlformats.org/officeDocument/2006/relationships/customXml" Target="../ink/ink130.xml"/><Relationship Id="rId29" Type="http://schemas.openxmlformats.org/officeDocument/2006/relationships/image" Target="../media/image141.png"/><Relationship Id="rId24" Type="http://schemas.openxmlformats.org/officeDocument/2006/relationships/customXml" Target="../ink/ink141.xml"/><Relationship Id="rId40" Type="http://schemas.openxmlformats.org/officeDocument/2006/relationships/customXml" Target="../ink/ink149.xml"/><Relationship Id="rId45" Type="http://schemas.openxmlformats.org/officeDocument/2006/relationships/image" Target="../media/image149.png"/><Relationship Id="rId66" Type="http://schemas.openxmlformats.org/officeDocument/2006/relationships/customXml" Target="../ink/ink162.xml"/><Relationship Id="rId87" Type="http://schemas.openxmlformats.org/officeDocument/2006/relationships/image" Target="../media/image170.png"/><Relationship Id="rId110" Type="http://schemas.openxmlformats.org/officeDocument/2006/relationships/customXml" Target="../ink/ink184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97.xml"/><Relationship Id="rId157" Type="http://schemas.openxmlformats.org/officeDocument/2006/relationships/image" Target="../media/image205.png"/><Relationship Id="rId178" Type="http://schemas.openxmlformats.org/officeDocument/2006/relationships/customXml" Target="../ink/ink218.xml"/><Relationship Id="rId61" Type="http://schemas.openxmlformats.org/officeDocument/2006/relationships/image" Target="../media/image157.png"/><Relationship Id="rId82" Type="http://schemas.openxmlformats.org/officeDocument/2006/relationships/customXml" Target="../ink/ink170.xml"/><Relationship Id="rId152" Type="http://schemas.openxmlformats.org/officeDocument/2006/relationships/customXml" Target="../ink/ink205.xml"/><Relationship Id="rId173" Type="http://schemas.openxmlformats.org/officeDocument/2006/relationships/image" Target="../media/image213.png"/><Relationship Id="rId19" Type="http://schemas.openxmlformats.org/officeDocument/2006/relationships/image" Target="../media/image136.png"/><Relationship Id="rId14" Type="http://schemas.openxmlformats.org/officeDocument/2006/relationships/customXml" Target="../ink/ink136.xml"/><Relationship Id="rId30" Type="http://schemas.openxmlformats.org/officeDocument/2006/relationships/customXml" Target="../ink/ink144.xml"/><Relationship Id="rId35" Type="http://schemas.openxmlformats.org/officeDocument/2006/relationships/image" Target="../media/image144.png"/><Relationship Id="rId56" Type="http://schemas.openxmlformats.org/officeDocument/2006/relationships/customXml" Target="../ink/ink157.xml"/><Relationship Id="rId77" Type="http://schemas.openxmlformats.org/officeDocument/2006/relationships/image" Target="../media/image165.png"/><Relationship Id="rId100" Type="http://schemas.openxmlformats.org/officeDocument/2006/relationships/customXml" Target="../ink/ink179.xml"/><Relationship Id="rId105" Type="http://schemas.openxmlformats.org/officeDocument/2006/relationships/image" Target="../media/image179.png"/><Relationship Id="rId126" Type="http://schemas.openxmlformats.org/officeDocument/2006/relationships/customXml" Target="../ink/ink192.xml"/><Relationship Id="rId147" Type="http://schemas.openxmlformats.org/officeDocument/2006/relationships/image" Target="../media/image200.png"/><Relationship Id="rId168" Type="http://schemas.openxmlformats.org/officeDocument/2006/relationships/customXml" Target="../ink/ink213.xml"/><Relationship Id="rId8" Type="http://schemas.openxmlformats.org/officeDocument/2006/relationships/customXml" Target="../ink/ink133.xml"/><Relationship Id="rId51" Type="http://schemas.openxmlformats.org/officeDocument/2006/relationships/image" Target="../media/image152.png"/><Relationship Id="rId72" Type="http://schemas.openxmlformats.org/officeDocument/2006/relationships/customXml" Target="../ink/ink165.xml"/><Relationship Id="rId93" Type="http://schemas.openxmlformats.org/officeDocument/2006/relationships/image" Target="../media/image173.png"/><Relationship Id="rId98" Type="http://schemas.openxmlformats.org/officeDocument/2006/relationships/customXml" Target="../ink/ink178.xml"/><Relationship Id="rId121" Type="http://schemas.openxmlformats.org/officeDocument/2006/relationships/image" Target="../media/image187.png"/><Relationship Id="rId142" Type="http://schemas.openxmlformats.org/officeDocument/2006/relationships/customXml" Target="../ink/ink200.xml"/><Relationship Id="rId163" Type="http://schemas.openxmlformats.org/officeDocument/2006/relationships/image" Target="../media/image208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152.xml"/><Relationship Id="rId67" Type="http://schemas.openxmlformats.org/officeDocument/2006/relationships/image" Target="../media/image160.png"/><Relationship Id="rId116" Type="http://schemas.openxmlformats.org/officeDocument/2006/relationships/customXml" Target="../ink/ink187.xml"/><Relationship Id="rId137" Type="http://schemas.openxmlformats.org/officeDocument/2006/relationships/image" Target="../media/image195.png"/><Relationship Id="rId158" Type="http://schemas.openxmlformats.org/officeDocument/2006/relationships/customXml" Target="../ink/ink208.xml"/><Relationship Id="rId20" Type="http://schemas.openxmlformats.org/officeDocument/2006/relationships/customXml" Target="../ink/ink139.xml"/><Relationship Id="rId41" Type="http://schemas.openxmlformats.org/officeDocument/2006/relationships/image" Target="../media/image147.png"/><Relationship Id="rId62" Type="http://schemas.openxmlformats.org/officeDocument/2006/relationships/customXml" Target="../ink/ink160.xml"/><Relationship Id="rId83" Type="http://schemas.openxmlformats.org/officeDocument/2006/relationships/image" Target="../media/image168.png"/><Relationship Id="rId88" Type="http://schemas.openxmlformats.org/officeDocument/2006/relationships/customXml" Target="../ink/ink173.xml"/><Relationship Id="rId111" Type="http://schemas.openxmlformats.org/officeDocument/2006/relationships/image" Target="../media/image182.png"/><Relationship Id="rId132" Type="http://schemas.openxmlformats.org/officeDocument/2006/relationships/customXml" Target="../ink/ink195.xml"/><Relationship Id="rId153" Type="http://schemas.openxmlformats.org/officeDocument/2006/relationships/image" Target="../media/image203.png"/><Relationship Id="rId174" Type="http://schemas.openxmlformats.org/officeDocument/2006/relationships/customXml" Target="../ink/ink216.xml"/><Relationship Id="rId179" Type="http://schemas.openxmlformats.org/officeDocument/2006/relationships/image" Target="../media/image216.png"/><Relationship Id="rId15" Type="http://schemas.openxmlformats.org/officeDocument/2006/relationships/image" Target="../media/image134.png"/><Relationship Id="rId36" Type="http://schemas.openxmlformats.org/officeDocument/2006/relationships/customXml" Target="../ink/ink147.xml"/><Relationship Id="rId57" Type="http://schemas.openxmlformats.org/officeDocument/2006/relationships/image" Target="../media/image155.png"/><Relationship Id="rId106" Type="http://schemas.openxmlformats.org/officeDocument/2006/relationships/customXml" Target="../ink/ink182.xml"/><Relationship Id="rId127" Type="http://schemas.openxmlformats.org/officeDocument/2006/relationships/image" Target="../media/image190.png"/><Relationship Id="rId10" Type="http://schemas.openxmlformats.org/officeDocument/2006/relationships/customXml" Target="../ink/ink134.xml"/><Relationship Id="rId31" Type="http://schemas.openxmlformats.org/officeDocument/2006/relationships/image" Target="../media/image142.png"/><Relationship Id="rId52" Type="http://schemas.openxmlformats.org/officeDocument/2006/relationships/customXml" Target="../ink/ink155.xml"/><Relationship Id="rId73" Type="http://schemas.openxmlformats.org/officeDocument/2006/relationships/image" Target="../media/image163.png"/><Relationship Id="rId78" Type="http://schemas.openxmlformats.org/officeDocument/2006/relationships/customXml" Target="../ink/ink168.xml"/><Relationship Id="rId94" Type="http://schemas.openxmlformats.org/officeDocument/2006/relationships/customXml" Target="../ink/ink176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90.xml"/><Relationship Id="rId143" Type="http://schemas.openxmlformats.org/officeDocument/2006/relationships/image" Target="../media/image198.png"/><Relationship Id="rId148" Type="http://schemas.openxmlformats.org/officeDocument/2006/relationships/customXml" Target="../ink/ink203.xml"/><Relationship Id="rId164" Type="http://schemas.openxmlformats.org/officeDocument/2006/relationships/customXml" Target="../ink/ink211.xml"/><Relationship Id="rId169" Type="http://schemas.openxmlformats.org/officeDocument/2006/relationships/image" Target="../media/image211.png"/><Relationship Id="rId4" Type="http://schemas.openxmlformats.org/officeDocument/2006/relationships/customXml" Target="../ink/ink131.xml"/><Relationship Id="rId9" Type="http://schemas.openxmlformats.org/officeDocument/2006/relationships/image" Target="../media/image131.png"/><Relationship Id="rId180" Type="http://schemas.openxmlformats.org/officeDocument/2006/relationships/customXml" Target="../ink/ink219.xml"/><Relationship Id="rId26" Type="http://schemas.openxmlformats.org/officeDocument/2006/relationships/customXml" Target="../ink/ink142.xml"/><Relationship Id="rId47" Type="http://schemas.openxmlformats.org/officeDocument/2006/relationships/image" Target="../media/image150.png"/><Relationship Id="rId68" Type="http://schemas.openxmlformats.org/officeDocument/2006/relationships/customXml" Target="../ink/ink163.xml"/><Relationship Id="rId89" Type="http://schemas.openxmlformats.org/officeDocument/2006/relationships/image" Target="../media/image171.png"/><Relationship Id="rId112" Type="http://schemas.openxmlformats.org/officeDocument/2006/relationships/customXml" Target="../ink/ink185.xml"/><Relationship Id="rId133" Type="http://schemas.openxmlformats.org/officeDocument/2006/relationships/image" Target="../media/image193.png"/><Relationship Id="rId154" Type="http://schemas.openxmlformats.org/officeDocument/2006/relationships/customXml" Target="../ink/ink206.xml"/><Relationship Id="rId175" Type="http://schemas.openxmlformats.org/officeDocument/2006/relationships/image" Target="../media/image214.png"/><Relationship Id="rId16" Type="http://schemas.openxmlformats.org/officeDocument/2006/relationships/customXml" Target="../ink/ink137.xml"/><Relationship Id="rId37" Type="http://schemas.openxmlformats.org/officeDocument/2006/relationships/image" Target="../media/image145.png"/><Relationship Id="rId58" Type="http://schemas.openxmlformats.org/officeDocument/2006/relationships/customXml" Target="../ink/ink158.xml"/><Relationship Id="rId79" Type="http://schemas.openxmlformats.org/officeDocument/2006/relationships/image" Target="../media/image166.png"/><Relationship Id="rId102" Type="http://schemas.openxmlformats.org/officeDocument/2006/relationships/customXml" Target="../ink/ink180.xml"/><Relationship Id="rId123" Type="http://schemas.openxmlformats.org/officeDocument/2006/relationships/image" Target="../media/image188.png"/><Relationship Id="rId144" Type="http://schemas.openxmlformats.org/officeDocument/2006/relationships/customXml" Target="../ink/ink201.xml"/><Relationship Id="rId90" Type="http://schemas.openxmlformats.org/officeDocument/2006/relationships/customXml" Target="../ink/ink174.xml"/><Relationship Id="rId165" Type="http://schemas.openxmlformats.org/officeDocument/2006/relationships/image" Target="../media/image209.png"/><Relationship Id="rId27" Type="http://schemas.openxmlformats.org/officeDocument/2006/relationships/image" Target="../media/image140.png"/><Relationship Id="rId48" Type="http://schemas.openxmlformats.org/officeDocument/2006/relationships/customXml" Target="../ink/ink153.xml"/><Relationship Id="rId69" Type="http://schemas.openxmlformats.org/officeDocument/2006/relationships/image" Target="../media/image161.png"/><Relationship Id="rId113" Type="http://schemas.openxmlformats.org/officeDocument/2006/relationships/image" Target="../media/image183.png"/><Relationship Id="rId134" Type="http://schemas.openxmlformats.org/officeDocument/2006/relationships/customXml" Target="../ink/ink196.xml"/><Relationship Id="rId80" Type="http://schemas.openxmlformats.org/officeDocument/2006/relationships/customXml" Target="../ink/ink169.xml"/><Relationship Id="rId155" Type="http://schemas.openxmlformats.org/officeDocument/2006/relationships/image" Target="../media/image204.png"/><Relationship Id="rId176" Type="http://schemas.openxmlformats.org/officeDocument/2006/relationships/customXml" Target="../ink/ink217.xml"/><Relationship Id="rId17" Type="http://schemas.openxmlformats.org/officeDocument/2006/relationships/image" Target="../media/image135.png"/><Relationship Id="rId38" Type="http://schemas.openxmlformats.org/officeDocument/2006/relationships/customXml" Target="../ink/ink148.xml"/><Relationship Id="rId59" Type="http://schemas.openxmlformats.org/officeDocument/2006/relationships/image" Target="../media/image156.png"/><Relationship Id="rId103" Type="http://schemas.openxmlformats.org/officeDocument/2006/relationships/image" Target="../media/image178.png"/><Relationship Id="rId124" Type="http://schemas.openxmlformats.org/officeDocument/2006/relationships/customXml" Target="../ink/ink191.xml"/><Relationship Id="rId70" Type="http://schemas.openxmlformats.org/officeDocument/2006/relationships/customXml" Target="../ink/ink164.xml"/><Relationship Id="rId91" Type="http://schemas.openxmlformats.org/officeDocument/2006/relationships/image" Target="../media/image172.png"/><Relationship Id="rId145" Type="http://schemas.openxmlformats.org/officeDocument/2006/relationships/image" Target="../media/image199.png"/><Relationship Id="rId166" Type="http://schemas.openxmlformats.org/officeDocument/2006/relationships/customXml" Target="../ink/ink212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143.xml"/><Relationship Id="rId49" Type="http://schemas.openxmlformats.org/officeDocument/2006/relationships/image" Target="../media/image151.png"/><Relationship Id="rId114" Type="http://schemas.openxmlformats.org/officeDocument/2006/relationships/customXml" Target="../ink/ink18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.png"/><Relationship Id="rId21" Type="http://schemas.openxmlformats.org/officeDocument/2006/relationships/image" Target="../media/image226.png"/><Relationship Id="rId63" Type="http://schemas.openxmlformats.org/officeDocument/2006/relationships/image" Target="../media/image246.png"/><Relationship Id="rId159" Type="http://schemas.openxmlformats.org/officeDocument/2006/relationships/customXml" Target="../ink/ink298.xml"/><Relationship Id="rId170" Type="http://schemas.openxmlformats.org/officeDocument/2006/relationships/customXml" Target="../ink/ink304.xml"/><Relationship Id="rId226" Type="http://schemas.openxmlformats.org/officeDocument/2006/relationships/image" Target="../media/image327.png"/><Relationship Id="rId268" Type="http://schemas.openxmlformats.org/officeDocument/2006/relationships/image" Target="../media/image348.png"/><Relationship Id="rId32" Type="http://schemas.openxmlformats.org/officeDocument/2006/relationships/customXml" Target="../ink/ink235.xml"/><Relationship Id="rId74" Type="http://schemas.openxmlformats.org/officeDocument/2006/relationships/customXml" Target="../ink/ink256.xml"/><Relationship Id="rId128" Type="http://schemas.openxmlformats.org/officeDocument/2006/relationships/customXml" Target="../ink/ink283.xml"/><Relationship Id="rId5" Type="http://schemas.openxmlformats.org/officeDocument/2006/relationships/image" Target="../media/image218.png"/><Relationship Id="rId181" Type="http://schemas.openxmlformats.org/officeDocument/2006/relationships/image" Target="../media/image305.png"/><Relationship Id="rId237" Type="http://schemas.openxmlformats.org/officeDocument/2006/relationships/customXml" Target="../ink/ink338.xml"/><Relationship Id="rId258" Type="http://schemas.openxmlformats.org/officeDocument/2006/relationships/image" Target="../media/image343.png"/><Relationship Id="rId279" Type="http://schemas.openxmlformats.org/officeDocument/2006/relationships/image" Target="../media/image290.emf"/><Relationship Id="rId22" Type="http://schemas.openxmlformats.org/officeDocument/2006/relationships/customXml" Target="../ink/ink230.xml"/><Relationship Id="rId43" Type="http://schemas.openxmlformats.org/officeDocument/2006/relationships/image" Target="../media/image236.png"/><Relationship Id="rId64" Type="http://schemas.openxmlformats.org/officeDocument/2006/relationships/customXml" Target="../ink/ink251.xml"/><Relationship Id="rId118" Type="http://schemas.openxmlformats.org/officeDocument/2006/relationships/customXml" Target="../ink/ink278.xml"/><Relationship Id="rId139" Type="http://schemas.openxmlformats.org/officeDocument/2006/relationships/image" Target="../media/image284.png"/><Relationship Id="rId85" Type="http://schemas.openxmlformats.org/officeDocument/2006/relationships/image" Target="../media/image257.png"/><Relationship Id="rId150" Type="http://schemas.openxmlformats.org/officeDocument/2006/relationships/image" Target="../media/image290.png"/><Relationship Id="rId171" Type="http://schemas.openxmlformats.org/officeDocument/2006/relationships/image" Target="../media/image300.png"/><Relationship Id="rId192" Type="http://schemas.openxmlformats.org/officeDocument/2006/relationships/customXml" Target="../ink/ink315.xml"/><Relationship Id="rId206" Type="http://schemas.openxmlformats.org/officeDocument/2006/relationships/customXml" Target="../ink/ink322.xml"/><Relationship Id="rId227" Type="http://schemas.openxmlformats.org/officeDocument/2006/relationships/customXml" Target="../ink/ink333.xml"/><Relationship Id="rId248" Type="http://schemas.openxmlformats.org/officeDocument/2006/relationships/image" Target="../media/image338.png"/><Relationship Id="rId269" Type="http://schemas.openxmlformats.org/officeDocument/2006/relationships/customXml" Target="../ink/ink354.xml"/><Relationship Id="rId12" Type="http://schemas.openxmlformats.org/officeDocument/2006/relationships/customXml" Target="../ink/ink225.xml"/><Relationship Id="rId33" Type="http://schemas.openxmlformats.org/officeDocument/2006/relationships/image" Target="../media/image231.png"/><Relationship Id="rId108" Type="http://schemas.openxmlformats.org/officeDocument/2006/relationships/customXml" Target="../ink/ink273.xml"/><Relationship Id="rId129" Type="http://schemas.openxmlformats.org/officeDocument/2006/relationships/image" Target="../media/image279.png"/><Relationship Id="rId54" Type="http://schemas.openxmlformats.org/officeDocument/2006/relationships/customXml" Target="../ink/ink246.xml"/><Relationship Id="rId75" Type="http://schemas.openxmlformats.org/officeDocument/2006/relationships/image" Target="../media/image252.png"/><Relationship Id="rId96" Type="http://schemas.openxmlformats.org/officeDocument/2006/relationships/customXml" Target="../ink/ink267.xml"/><Relationship Id="rId140" Type="http://schemas.openxmlformats.org/officeDocument/2006/relationships/customXml" Target="../ink/ink289.xml"/><Relationship Id="rId161" Type="http://schemas.openxmlformats.org/officeDocument/2006/relationships/customXml" Target="../ink/ink299.xml"/><Relationship Id="rId182" Type="http://schemas.openxmlformats.org/officeDocument/2006/relationships/customXml" Target="../ink/ink310.xml"/><Relationship Id="rId217" Type="http://schemas.openxmlformats.org/officeDocument/2006/relationships/customXml" Target="../ink/ink328.xml"/><Relationship Id="rId6" Type="http://schemas.openxmlformats.org/officeDocument/2006/relationships/customXml" Target="../ink/ink222.xml"/><Relationship Id="rId238" Type="http://schemas.openxmlformats.org/officeDocument/2006/relationships/image" Target="../media/image333.png"/><Relationship Id="rId259" Type="http://schemas.openxmlformats.org/officeDocument/2006/relationships/customXml" Target="../ink/ink349.xml"/><Relationship Id="rId23" Type="http://schemas.openxmlformats.org/officeDocument/2006/relationships/image" Target="../media/image227.png"/><Relationship Id="rId119" Type="http://schemas.openxmlformats.org/officeDocument/2006/relationships/image" Target="../media/image274.png"/><Relationship Id="rId270" Type="http://schemas.openxmlformats.org/officeDocument/2006/relationships/image" Target="../media/image349.png"/><Relationship Id="rId44" Type="http://schemas.openxmlformats.org/officeDocument/2006/relationships/customXml" Target="../ink/ink241.xml"/><Relationship Id="rId65" Type="http://schemas.openxmlformats.org/officeDocument/2006/relationships/image" Target="../media/image247.png"/><Relationship Id="rId86" Type="http://schemas.openxmlformats.org/officeDocument/2006/relationships/customXml" Target="../ink/ink262.xml"/><Relationship Id="rId130" Type="http://schemas.openxmlformats.org/officeDocument/2006/relationships/customXml" Target="../ink/ink284.xml"/><Relationship Id="rId151" Type="http://schemas.openxmlformats.org/officeDocument/2006/relationships/customXml" Target="../ink/ink294.xml"/><Relationship Id="rId172" Type="http://schemas.openxmlformats.org/officeDocument/2006/relationships/customXml" Target="../ink/ink305.xml"/><Relationship Id="rId193" Type="http://schemas.openxmlformats.org/officeDocument/2006/relationships/image" Target="../media/image311.png"/><Relationship Id="rId207" Type="http://schemas.openxmlformats.org/officeDocument/2006/relationships/image" Target="../media/image318.png"/><Relationship Id="rId228" Type="http://schemas.openxmlformats.org/officeDocument/2006/relationships/image" Target="../media/image328.png"/><Relationship Id="rId249" Type="http://schemas.openxmlformats.org/officeDocument/2006/relationships/customXml" Target="../ink/ink344.xml"/><Relationship Id="rId13" Type="http://schemas.openxmlformats.org/officeDocument/2006/relationships/image" Target="../media/image222.png"/><Relationship Id="rId109" Type="http://schemas.openxmlformats.org/officeDocument/2006/relationships/image" Target="../media/image269.png"/><Relationship Id="rId260" Type="http://schemas.openxmlformats.org/officeDocument/2006/relationships/image" Target="../media/image344.png"/><Relationship Id="rId34" Type="http://schemas.openxmlformats.org/officeDocument/2006/relationships/customXml" Target="../ink/ink236.xml"/><Relationship Id="rId55" Type="http://schemas.openxmlformats.org/officeDocument/2006/relationships/image" Target="../media/image242.png"/><Relationship Id="rId76" Type="http://schemas.openxmlformats.org/officeDocument/2006/relationships/customXml" Target="../ink/ink257.xml"/><Relationship Id="rId97" Type="http://schemas.openxmlformats.org/officeDocument/2006/relationships/image" Target="../media/image263.png"/><Relationship Id="rId120" Type="http://schemas.openxmlformats.org/officeDocument/2006/relationships/customXml" Target="../ink/ink279.xml"/><Relationship Id="rId141" Type="http://schemas.openxmlformats.org/officeDocument/2006/relationships/image" Target="../media/image285.png"/><Relationship Id="rId7" Type="http://schemas.openxmlformats.org/officeDocument/2006/relationships/image" Target="../media/image219.png"/><Relationship Id="rId162" Type="http://schemas.openxmlformats.org/officeDocument/2006/relationships/image" Target="../media/image296.png"/><Relationship Id="rId183" Type="http://schemas.openxmlformats.org/officeDocument/2006/relationships/image" Target="../media/image306.png"/><Relationship Id="rId218" Type="http://schemas.openxmlformats.org/officeDocument/2006/relationships/image" Target="../media/image323.png"/><Relationship Id="rId239" Type="http://schemas.openxmlformats.org/officeDocument/2006/relationships/customXml" Target="../ink/ink339.xml"/><Relationship Id="rId250" Type="http://schemas.openxmlformats.org/officeDocument/2006/relationships/image" Target="../media/image339.png"/><Relationship Id="rId271" Type="http://schemas.openxmlformats.org/officeDocument/2006/relationships/customXml" Target="../ink/ink355.xml"/><Relationship Id="rId24" Type="http://schemas.openxmlformats.org/officeDocument/2006/relationships/customXml" Target="../ink/ink231.xml"/><Relationship Id="rId45" Type="http://schemas.openxmlformats.org/officeDocument/2006/relationships/image" Target="../media/image237.png"/><Relationship Id="rId66" Type="http://schemas.openxmlformats.org/officeDocument/2006/relationships/customXml" Target="../ink/ink252.xml"/><Relationship Id="rId87" Type="http://schemas.openxmlformats.org/officeDocument/2006/relationships/image" Target="../media/image258.png"/><Relationship Id="rId110" Type="http://schemas.openxmlformats.org/officeDocument/2006/relationships/customXml" Target="../ink/ink274.xml"/><Relationship Id="rId131" Type="http://schemas.openxmlformats.org/officeDocument/2006/relationships/image" Target="../media/image280.png"/><Relationship Id="rId152" Type="http://schemas.openxmlformats.org/officeDocument/2006/relationships/image" Target="../media/image291.png"/><Relationship Id="rId173" Type="http://schemas.openxmlformats.org/officeDocument/2006/relationships/image" Target="../media/image301.png"/><Relationship Id="rId194" Type="http://schemas.openxmlformats.org/officeDocument/2006/relationships/customXml" Target="../ink/ink316.xml"/><Relationship Id="rId208" Type="http://schemas.openxmlformats.org/officeDocument/2006/relationships/customXml" Target="../ink/ink323.xml"/><Relationship Id="rId229" Type="http://schemas.openxmlformats.org/officeDocument/2006/relationships/customXml" Target="../ink/ink334.xml"/><Relationship Id="rId240" Type="http://schemas.openxmlformats.org/officeDocument/2006/relationships/image" Target="../media/image334.png"/><Relationship Id="rId261" Type="http://schemas.openxmlformats.org/officeDocument/2006/relationships/customXml" Target="../ink/ink350.xml"/><Relationship Id="rId14" Type="http://schemas.openxmlformats.org/officeDocument/2006/relationships/customXml" Target="../ink/ink226.xml"/><Relationship Id="rId35" Type="http://schemas.openxmlformats.org/officeDocument/2006/relationships/image" Target="../media/image232.png"/><Relationship Id="rId56" Type="http://schemas.openxmlformats.org/officeDocument/2006/relationships/customXml" Target="../ink/ink247.xml"/><Relationship Id="rId77" Type="http://schemas.openxmlformats.org/officeDocument/2006/relationships/image" Target="../media/image253.png"/><Relationship Id="rId100" Type="http://schemas.openxmlformats.org/officeDocument/2006/relationships/customXml" Target="../ink/ink269.xml"/><Relationship Id="rId8" Type="http://schemas.openxmlformats.org/officeDocument/2006/relationships/customXml" Target="../ink/ink223.xml"/><Relationship Id="rId98" Type="http://schemas.openxmlformats.org/officeDocument/2006/relationships/customXml" Target="../ink/ink268.xml"/><Relationship Id="rId121" Type="http://schemas.openxmlformats.org/officeDocument/2006/relationships/image" Target="../media/image275.png"/><Relationship Id="rId142" Type="http://schemas.openxmlformats.org/officeDocument/2006/relationships/customXml" Target="../ink/ink290.xml"/><Relationship Id="rId163" Type="http://schemas.openxmlformats.org/officeDocument/2006/relationships/customXml" Target="../ink/ink300.xml"/><Relationship Id="rId184" Type="http://schemas.openxmlformats.org/officeDocument/2006/relationships/customXml" Target="../ink/ink311.xml"/><Relationship Id="rId219" Type="http://schemas.openxmlformats.org/officeDocument/2006/relationships/customXml" Target="../ink/ink329.xml"/><Relationship Id="rId230" Type="http://schemas.openxmlformats.org/officeDocument/2006/relationships/image" Target="../media/image329.png"/><Relationship Id="rId251" Type="http://schemas.openxmlformats.org/officeDocument/2006/relationships/customXml" Target="../ink/ink345.xml"/><Relationship Id="rId25" Type="http://schemas.openxmlformats.org/officeDocument/2006/relationships/image" Target="../media/image228.png"/><Relationship Id="rId46" Type="http://schemas.openxmlformats.org/officeDocument/2006/relationships/customXml" Target="../ink/ink242.xml"/><Relationship Id="rId67" Type="http://schemas.openxmlformats.org/officeDocument/2006/relationships/image" Target="../media/image248.png"/><Relationship Id="rId272" Type="http://schemas.openxmlformats.org/officeDocument/2006/relationships/customXml" Target="../ink/ink356.xml"/><Relationship Id="rId88" Type="http://schemas.openxmlformats.org/officeDocument/2006/relationships/customXml" Target="../ink/ink263.xml"/><Relationship Id="rId111" Type="http://schemas.openxmlformats.org/officeDocument/2006/relationships/image" Target="../media/image270.png"/><Relationship Id="rId132" Type="http://schemas.openxmlformats.org/officeDocument/2006/relationships/customXml" Target="../ink/ink285.xml"/><Relationship Id="rId153" Type="http://schemas.openxmlformats.org/officeDocument/2006/relationships/customXml" Target="../ink/ink295.xml"/><Relationship Id="rId174" Type="http://schemas.openxmlformats.org/officeDocument/2006/relationships/customXml" Target="../ink/ink306.xml"/><Relationship Id="rId195" Type="http://schemas.openxmlformats.org/officeDocument/2006/relationships/image" Target="../media/image312.png"/><Relationship Id="rId209" Type="http://schemas.openxmlformats.org/officeDocument/2006/relationships/image" Target="../media/image319.png"/><Relationship Id="rId220" Type="http://schemas.openxmlformats.org/officeDocument/2006/relationships/image" Target="../media/image324.png"/><Relationship Id="rId241" Type="http://schemas.openxmlformats.org/officeDocument/2006/relationships/customXml" Target="../ink/ink340.xml"/><Relationship Id="rId15" Type="http://schemas.openxmlformats.org/officeDocument/2006/relationships/image" Target="../media/image223.png"/><Relationship Id="rId36" Type="http://schemas.openxmlformats.org/officeDocument/2006/relationships/customXml" Target="../ink/ink237.xml"/><Relationship Id="rId57" Type="http://schemas.openxmlformats.org/officeDocument/2006/relationships/image" Target="../media/image243.png"/><Relationship Id="rId262" Type="http://schemas.openxmlformats.org/officeDocument/2006/relationships/image" Target="../media/image345.png"/><Relationship Id="rId78" Type="http://schemas.openxmlformats.org/officeDocument/2006/relationships/customXml" Target="../ink/ink258.xml"/><Relationship Id="rId99" Type="http://schemas.openxmlformats.org/officeDocument/2006/relationships/image" Target="../media/image264.png"/><Relationship Id="rId101" Type="http://schemas.openxmlformats.org/officeDocument/2006/relationships/image" Target="../media/image265.png"/><Relationship Id="rId122" Type="http://schemas.openxmlformats.org/officeDocument/2006/relationships/customXml" Target="../ink/ink280.xml"/><Relationship Id="rId143" Type="http://schemas.openxmlformats.org/officeDocument/2006/relationships/image" Target="../media/image286.png"/><Relationship Id="rId164" Type="http://schemas.openxmlformats.org/officeDocument/2006/relationships/customXml" Target="../ink/ink301.xml"/><Relationship Id="rId185" Type="http://schemas.openxmlformats.org/officeDocument/2006/relationships/image" Target="../media/image307.png"/><Relationship Id="rId9" Type="http://schemas.openxmlformats.org/officeDocument/2006/relationships/image" Target="../media/image220.png"/><Relationship Id="rId210" Type="http://schemas.openxmlformats.org/officeDocument/2006/relationships/customXml" Target="../ink/ink324.xml"/><Relationship Id="rId26" Type="http://schemas.openxmlformats.org/officeDocument/2006/relationships/customXml" Target="../ink/ink232.xml"/><Relationship Id="rId231" Type="http://schemas.openxmlformats.org/officeDocument/2006/relationships/customXml" Target="../ink/ink335.xml"/><Relationship Id="rId252" Type="http://schemas.openxmlformats.org/officeDocument/2006/relationships/image" Target="../media/image340.png"/><Relationship Id="rId273" Type="http://schemas.openxmlformats.org/officeDocument/2006/relationships/image" Target="../media/image350.png"/><Relationship Id="rId47" Type="http://schemas.openxmlformats.org/officeDocument/2006/relationships/image" Target="../media/image238.png"/><Relationship Id="rId68" Type="http://schemas.openxmlformats.org/officeDocument/2006/relationships/customXml" Target="../ink/ink253.xml"/><Relationship Id="rId89" Type="http://schemas.openxmlformats.org/officeDocument/2006/relationships/image" Target="../media/image259.png"/><Relationship Id="rId112" Type="http://schemas.openxmlformats.org/officeDocument/2006/relationships/customXml" Target="../ink/ink275.xml"/><Relationship Id="rId133" Type="http://schemas.openxmlformats.org/officeDocument/2006/relationships/image" Target="../media/image281.png"/><Relationship Id="rId154" Type="http://schemas.openxmlformats.org/officeDocument/2006/relationships/image" Target="../media/image292.png"/><Relationship Id="rId175" Type="http://schemas.openxmlformats.org/officeDocument/2006/relationships/image" Target="../media/image302.png"/><Relationship Id="rId196" Type="http://schemas.openxmlformats.org/officeDocument/2006/relationships/customXml" Target="../ink/ink317.xml"/><Relationship Id="rId200" Type="http://schemas.openxmlformats.org/officeDocument/2006/relationships/customXml" Target="../ink/ink319.xml"/><Relationship Id="rId16" Type="http://schemas.openxmlformats.org/officeDocument/2006/relationships/customXml" Target="../ink/ink227.xml"/><Relationship Id="rId221" Type="http://schemas.openxmlformats.org/officeDocument/2006/relationships/customXml" Target="../ink/ink330.xml"/><Relationship Id="rId242" Type="http://schemas.openxmlformats.org/officeDocument/2006/relationships/image" Target="../media/image335.png"/><Relationship Id="rId263" Type="http://schemas.openxmlformats.org/officeDocument/2006/relationships/customXml" Target="../ink/ink351.xml"/><Relationship Id="rId37" Type="http://schemas.openxmlformats.org/officeDocument/2006/relationships/image" Target="../media/image233.png"/><Relationship Id="rId58" Type="http://schemas.openxmlformats.org/officeDocument/2006/relationships/customXml" Target="../ink/ink248.xml"/><Relationship Id="rId79" Type="http://schemas.openxmlformats.org/officeDocument/2006/relationships/image" Target="../media/image254.png"/><Relationship Id="rId102" Type="http://schemas.openxmlformats.org/officeDocument/2006/relationships/customXml" Target="../ink/ink270.xml"/><Relationship Id="rId123" Type="http://schemas.openxmlformats.org/officeDocument/2006/relationships/image" Target="../media/image276.png"/><Relationship Id="rId144" Type="http://schemas.openxmlformats.org/officeDocument/2006/relationships/customXml" Target="../ink/ink291.xml"/><Relationship Id="rId90" Type="http://schemas.openxmlformats.org/officeDocument/2006/relationships/customXml" Target="../ink/ink264.xml"/><Relationship Id="rId165" Type="http://schemas.openxmlformats.org/officeDocument/2006/relationships/image" Target="../media/image297.png"/><Relationship Id="rId186" Type="http://schemas.openxmlformats.org/officeDocument/2006/relationships/customXml" Target="../ink/ink312.xml"/><Relationship Id="rId211" Type="http://schemas.openxmlformats.org/officeDocument/2006/relationships/customXml" Target="../ink/ink325.xml"/><Relationship Id="rId232" Type="http://schemas.openxmlformats.org/officeDocument/2006/relationships/image" Target="../media/image330.png"/><Relationship Id="rId253" Type="http://schemas.openxmlformats.org/officeDocument/2006/relationships/customXml" Target="../ink/ink346.xml"/><Relationship Id="rId274" Type="http://schemas.openxmlformats.org/officeDocument/2006/relationships/customXml" Target="../ink/ink357.xml"/><Relationship Id="rId27" Type="http://schemas.openxmlformats.org/officeDocument/2006/relationships/image" Target="../media/image38.png"/><Relationship Id="rId48" Type="http://schemas.openxmlformats.org/officeDocument/2006/relationships/customXml" Target="../ink/ink243.xml"/><Relationship Id="rId69" Type="http://schemas.openxmlformats.org/officeDocument/2006/relationships/image" Target="../media/image249.png"/><Relationship Id="rId113" Type="http://schemas.openxmlformats.org/officeDocument/2006/relationships/image" Target="../media/image271.png"/><Relationship Id="rId134" Type="http://schemas.openxmlformats.org/officeDocument/2006/relationships/customXml" Target="../ink/ink286.xml"/><Relationship Id="rId80" Type="http://schemas.openxmlformats.org/officeDocument/2006/relationships/customXml" Target="../ink/ink259.xml"/><Relationship Id="rId155" Type="http://schemas.openxmlformats.org/officeDocument/2006/relationships/customXml" Target="../ink/ink296.xml"/><Relationship Id="rId176" Type="http://schemas.openxmlformats.org/officeDocument/2006/relationships/customXml" Target="../ink/ink307.xml"/><Relationship Id="rId197" Type="http://schemas.openxmlformats.org/officeDocument/2006/relationships/image" Target="../media/image313.png"/><Relationship Id="rId201" Type="http://schemas.openxmlformats.org/officeDocument/2006/relationships/image" Target="../media/image315.png"/><Relationship Id="rId222" Type="http://schemas.openxmlformats.org/officeDocument/2006/relationships/image" Target="../media/image325.png"/><Relationship Id="rId243" Type="http://schemas.openxmlformats.org/officeDocument/2006/relationships/customXml" Target="../ink/ink341.xml"/><Relationship Id="rId264" Type="http://schemas.openxmlformats.org/officeDocument/2006/relationships/image" Target="../media/image346.png"/><Relationship Id="rId17" Type="http://schemas.openxmlformats.org/officeDocument/2006/relationships/image" Target="../media/image224.png"/><Relationship Id="rId38" Type="http://schemas.openxmlformats.org/officeDocument/2006/relationships/customXml" Target="../ink/ink238.xml"/><Relationship Id="rId59" Type="http://schemas.openxmlformats.org/officeDocument/2006/relationships/image" Target="../media/image244.png"/><Relationship Id="rId103" Type="http://schemas.openxmlformats.org/officeDocument/2006/relationships/image" Target="../media/image266.png"/><Relationship Id="rId124" Type="http://schemas.openxmlformats.org/officeDocument/2006/relationships/customXml" Target="../ink/ink281.xml"/><Relationship Id="rId70" Type="http://schemas.openxmlformats.org/officeDocument/2006/relationships/customXml" Target="../ink/ink254.xml"/><Relationship Id="rId91" Type="http://schemas.openxmlformats.org/officeDocument/2006/relationships/image" Target="../media/image260.png"/><Relationship Id="rId145" Type="http://schemas.openxmlformats.org/officeDocument/2006/relationships/image" Target="../media/image287.png"/><Relationship Id="rId166" Type="http://schemas.openxmlformats.org/officeDocument/2006/relationships/customXml" Target="../ink/ink302.xml"/><Relationship Id="rId187" Type="http://schemas.openxmlformats.org/officeDocument/2006/relationships/image" Target="../media/image308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320.png"/><Relationship Id="rId233" Type="http://schemas.openxmlformats.org/officeDocument/2006/relationships/customXml" Target="../ink/ink336.xml"/><Relationship Id="rId254" Type="http://schemas.openxmlformats.org/officeDocument/2006/relationships/image" Target="../media/image341.png"/><Relationship Id="rId28" Type="http://schemas.openxmlformats.org/officeDocument/2006/relationships/customXml" Target="../ink/ink233.xml"/><Relationship Id="rId49" Type="http://schemas.openxmlformats.org/officeDocument/2006/relationships/image" Target="../media/image239.png"/><Relationship Id="rId114" Type="http://schemas.openxmlformats.org/officeDocument/2006/relationships/customXml" Target="../ink/ink276.xml"/><Relationship Id="rId275" Type="http://schemas.openxmlformats.org/officeDocument/2006/relationships/image" Target="../media/image351.png"/><Relationship Id="rId60" Type="http://schemas.openxmlformats.org/officeDocument/2006/relationships/customXml" Target="../ink/ink249.xml"/><Relationship Id="rId81" Type="http://schemas.openxmlformats.org/officeDocument/2006/relationships/image" Target="../media/image255.png"/><Relationship Id="rId135" Type="http://schemas.openxmlformats.org/officeDocument/2006/relationships/image" Target="../media/image282.png"/><Relationship Id="rId156" Type="http://schemas.openxmlformats.org/officeDocument/2006/relationships/image" Target="../media/image293.png"/><Relationship Id="rId177" Type="http://schemas.openxmlformats.org/officeDocument/2006/relationships/image" Target="../media/image303.png"/><Relationship Id="rId198" Type="http://schemas.openxmlformats.org/officeDocument/2006/relationships/customXml" Target="../ink/ink318.xml"/><Relationship Id="rId202" Type="http://schemas.openxmlformats.org/officeDocument/2006/relationships/customXml" Target="../ink/ink320.xml"/><Relationship Id="rId223" Type="http://schemas.openxmlformats.org/officeDocument/2006/relationships/customXml" Target="../ink/ink331.xml"/><Relationship Id="rId244" Type="http://schemas.openxmlformats.org/officeDocument/2006/relationships/image" Target="../media/image336.png"/><Relationship Id="rId18" Type="http://schemas.openxmlformats.org/officeDocument/2006/relationships/customXml" Target="../ink/ink228.xml"/><Relationship Id="rId39" Type="http://schemas.openxmlformats.org/officeDocument/2006/relationships/image" Target="../media/image234.png"/><Relationship Id="rId265" Type="http://schemas.openxmlformats.org/officeDocument/2006/relationships/customXml" Target="../ink/ink352.xml"/><Relationship Id="rId50" Type="http://schemas.openxmlformats.org/officeDocument/2006/relationships/customXml" Target="../ink/ink244.xml"/><Relationship Id="rId104" Type="http://schemas.openxmlformats.org/officeDocument/2006/relationships/customXml" Target="../ink/ink271.xml"/><Relationship Id="rId125" Type="http://schemas.openxmlformats.org/officeDocument/2006/relationships/image" Target="../media/image277.png"/><Relationship Id="rId146" Type="http://schemas.openxmlformats.org/officeDocument/2006/relationships/customXml" Target="../ink/ink292.xml"/><Relationship Id="rId167" Type="http://schemas.openxmlformats.org/officeDocument/2006/relationships/image" Target="../media/image298.png"/><Relationship Id="rId188" Type="http://schemas.openxmlformats.org/officeDocument/2006/relationships/customXml" Target="../ink/ink313.xml"/><Relationship Id="rId71" Type="http://schemas.openxmlformats.org/officeDocument/2006/relationships/image" Target="../media/image250.png"/><Relationship Id="rId92" Type="http://schemas.openxmlformats.org/officeDocument/2006/relationships/customXml" Target="../ink/ink265.xml"/><Relationship Id="rId213" Type="http://schemas.openxmlformats.org/officeDocument/2006/relationships/customXml" Target="../ink/ink326.xml"/><Relationship Id="rId234" Type="http://schemas.openxmlformats.org/officeDocument/2006/relationships/image" Target="../media/image331.png"/><Relationship Id="rId2" Type="http://schemas.openxmlformats.org/officeDocument/2006/relationships/customXml" Target="../ink/ink220.xml"/><Relationship Id="rId29" Type="http://schemas.openxmlformats.org/officeDocument/2006/relationships/image" Target="../media/image229.png"/><Relationship Id="rId255" Type="http://schemas.openxmlformats.org/officeDocument/2006/relationships/customXml" Target="../ink/ink347.xml"/><Relationship Id="rId276" Type="http://schemas.openxmlformats.org/officeDocument/2006/relationships/customXml" Target="../ink/ink358.xml"/><Relationship Id="rId40" Type="http://schemas.openxmlformats.org/officeDocument/2006/relationships/customXml" Target="../ink/ink239.xml"/><Relationship Id="rId115" Type="http://schemas.openxmlformats.org/officeDocument/2006/relationships/image" Target="../media/image272.png"/><Relationship Id="rId136" Type="http://schemas.openxmlformats.org/officeDocument/2006/relationships/customXml" Target="../ink/ink287.xml"/><Relationship Id="rId157" Type="http://schemas.openxmlformats.org/officeDocument/2006/relationships/customXml" Target="../ink/ink297.xml"/><Relationship Id="rId178" Type="http://schemas.openxmlformats.org/officeDocument/2006/relationships/customXml" Target="../ink/ink308.xml"/><Relationship Id="rId61" Type="http://schemas.openxmlformats.org/officeDocument/2006/relationships/image" Target="../media/image245.png"/><Relationship Id="rId82" Type="http://schemas.openxmlformats.org/officeDocument/2006/relationships/customXml" Target="../ink/ink260.xml"/><Relationship Id="rId199" Type="http://schemas.openxmlformats.org/officeDocument/2006/relationships/image" Target="../media/image314.png"/><Relationship Id="rId203" Type="http://schemas.openxmlformats.org/officeDocument/2006/relationships/image" Target="../media/image316.png"/><Relationship Id="rId19" Type="http://schemas.openxmlformats.org/officeDocument/2006/relationships/image" Target="../media/image225.png"/><Relationship Id="rId224" Type="http://schemas.openxmlformats.org/officeDocument/2006/relationships/image" Target="../media/image326.png"/><Relationship Id="rId245" Type="http://schemas.openxmlformats.org/officeDocument/2006/relationships/customXml" Target="../ink/ink342.xml"/><Relationship Id="rId266" Type="http://schemas.openxmlformats.org/officeDocument/2006/relationships/image" Target="../media/image347.png"/><Relationship Id="rId30" Type="http://schemas.openxmlformats.org/officeDocument/2006/relationships/customXml" Target="../ink/ink234.xml"/><Relationship Id="rId105" Type="http://schemas.openxmlformats.org/officeDocument/2006/relationships/image" Target="../media/image267.png"/><Relationship Id="rId126" Type="http://schemas.openxmlformats.org/officeDocument/2006/relationships/customXml" Target="../ink/ink282.xml"/><Relationship Id="rId147" Type="http://schemas.openxmlformats.org/officeDocument/2006/relationships/image" Target="../media/image288.png"/><Relationship Id="rId168" Type="http://schemas.openxmlformats.org/officeDocument/2006/relationships/customXml" Target="../ink/ink303.xml"/><Relationship Id="rId51" Type="http://schemas.openxmlformats.org/officeDocument/2006/relationships/image" Target="../media/image240.png"/><Relationship Id="rId72" Type="http://schemas.openxmlformats.org/officeDocument/2006/relationships/customXml" Target="../ink/ink255.xml"/><Relationship Id="rId93" Type="http://schemas.openxmlformats.org/officeDocument/2006/relationships/image" Target="../media/image261.png"/><Relationship Id="rId189" Type="http://schemas.openxmlformats.org/officeDocument/2006/relationships/image" Target="../media/image309.png"/><Relationship Id="rId3" Type="http://schemas.openxmlformats.org/officeDocument/2006/relationships/image" Target="../media/image217.png"/><Relationship Id="rId214" Type="http://schemas.openxmlformats.org/officeDocument/2006/relationships/image" Target="../media/image321.png"/><Relationship Id="rId235" Type="http://schemas.openxmlformats.org/officeDocument/2006/relationships/customXml" Target="../ink/ink337.xml"/><Relationship Id="rId256" Type="http://schemas.openxmlformats.org/officeDocument/2006/relationships/image" Target="../media/image342.png"/><Relationship Id="rId277" Type="http://schemas.openxmlformats.org/officeDocument/2006/relationships/image" Target="../media/image352.png"/><Relationship Id="rId116" Type="http://schemas.openxmlformats.org/officeDocument/2006/relationships/customXml" Target="../ink/ink277.xml"/><Relationship Id="rId137" Type="http://schemas.openxmlformats.org/officeDocument/2006/relationships/image" Target="../media/image283.png"/><Relationship Id="rId158" Type="http://schemas.openxmlformats.org/officeDocument/2006/relationships/image" Target="../media/image294.png"/><Relationship Id="rId20" Type="http://schemas.openxmlformats.org/officeDocument/2006/relationships/customXml" Target="../ink/ink229.xml"/><Relationship Id="rId41" Type="http://schemas.openxmlformats.org/officeDocument/2006/relationships/image" Target="../media/image235.png"/><Relationship Id="rId62" Type="http://schemas.openxmlformats.org/officeDocument/2006/relationships/customXml" Target="../ink/ink250.xml"/><Relationship Id="rId83" Type="http://schemas.openxmlformats.org/officeDocument/2006/relationships/image" Target="../media/image256.png"/><Relationship Id="rId179" Type="http://schemas.openxmlformats.org/officeDocument/2006/relationships/image" Target="../media/image304.png"/><Relationship Id="rId190" Type="http://schemas.openxmlformats.org/officeDocument/2006/relationships/customXml" Target="../ink/ink314.xml"/><Relationship Id="rId204" Type="http://schemas.openxmlformats.org/officeDocument/2006/relationships/customXml" Target="../ink/ink321.xml"/><Relationship Id="rId225" Type="http://schemas.openxmlformats.org/officeDocument/2006/relationships/customXml" Target="../ink/ink332.xml"/><Relationship Id="rId246" Type="http://schemas.openxmlformats.org/officeDocument/2006/relationships/image" Target="../media/image337.png"/><Relationship Id="rId267" Type="http://schemas.openxmlformats.org/officeDocument/2006/relationships/customXml" Target="../ink/ink353.xml"/><Relationship Id="rId106" Type="http://schemas.openxmlformats.org/officeDocument/2006/relationships/customXml" Target="../ink/ink272.xml"/><Relationship Id="rId127" Type="http://schemas.openxmlformats.org/officeDocument/2006/relationships/image" Target="../media/image278.png"/><Relationship Id="rId10" Type="http://schemas.openxmlformats.org/officeDocument/2006/relationships/customXml" Target="../ink/ink224.xml"/><Relationship Id="rId31" Type="http://schemas.openxmlformats.org/officeDocument/2006/relationships/image" Target="../media/image230.png"/><Relationship Id="rId52" Type="http://schemas.openxmlformats.org/officeDocument/2006/relationships/customXml" Target="../ink/ink245.xml"/><Relationship Id="rId73" Type="http://schemas.openxmlformats.org/officeDocument/2006/relationships/image" Target="../media/image251.png"/><Relationship Id="rId94" Type="http://schemas.openxmlformats.org/officeDocument/2006/relationships/customXml" Target="../ink/ink266.xml"/><Relationship Id="rId148" Type="http://schemas.openxmlformats.org/officeDocument/2006/relationships/image" Target="../media/image289.png"/><Relationship Id="rId169" Type="http://schemas.openxmlformats.org/officeDocument/2006/relationships/image" Target="../media/image299.png"/><Relationship Id="rId4" Type="http://schemas.openxmlformats.org/officeDocument/2006/relationships/customXml" Target="../ink/ink221.xml"/><Relationship Id="rId180" Type="http://schemas.openxmlformats.org/officeDocument/2006/relationships/customXml" Target="../ink/ink309.xml"/><Relationship Id="rId215" Type="http://schemas.openxmlformats.org/officeDocument/2006/relationships/customXml" Target="../ink/ink327.xml"/><Relationship Id="rId236" Type="http://schemas.openxmlformats.org/officeDocument/2006/relationships/image" Target="../media/image332.png"/><Relationship Id="rId257" Type="http://schemas.openxmlformats.org/officeDocument/2006/relationships/customXml" Target="../ink/ink348.xml"/><Relationship Id="rId278" Type="http://schemas.openxmlformats.org/officeDocument/2006/relationships/customXml" Target="../ink/ink359.xml"/><Relationship Id="rId42" Type="http://schemas.openxmlformats.org/officeDocument/2006/relationships/customXml" Target="../ink/ink240.xml"/><Relationship Id="rId84" Type="http://schemas.openxmlformats.org/officeDocument/2006/relationships/customXml" Target="../ink/ink261.xml"/><Relationship Id="rId138" Type="http://schemas.openxmlformats.org/officeDocument/2006/relationships/customXml" Target="../ink/ink288.xml"/><Relationship Id="rId191" Type="http://schemas.openxmlformats.org/officeDocument/2006/relationships/image" Target="../media/image310.png"/><Relationship Id="rId205" Type="http://schemas.openxmlformats.org/officeDocument/2006/relationships/image" Target="../media/image317.png"/><Relationship Id="rId247" Type="http://schemas.openxmlformats.org/officeDocument/2006/relationships/customXml" Target="../ink/ink343.xml"/><Relationship Id="rId107" Type="http://schemas.openxmlformats.org/officeDocument/2006/relationships/image" Target="../media/image268.png"/><Relationship Id="rId11" Type="http://schemas.openxmlformats.org/officeDocument/2006/relationships/image" Target="../media/image221.png"/><Relationship Id="rId53" Type="http://schemas.openxmlformats.org/officeDocument/2006/relationships/image" Target="../media/image241.png"/><Relationship Id="rId149" Type="http://schemas.openxmlformats.org/officeDocument/2006/relationships/customXml" Target="../ink/ink293.xml"/><Relationship Id="rId95" Type="http://schemas.openxmlformats.org/officeDocument/2006/relationships/image" Target="../media/image262.png"/><Relationship Id="rId160" Type="http://schemas.openxmlformats.org/officeDocument/2006/relationships/image" Target="../media/image295.png"/><Relationship Id="rId216" Type="http://schemas.openxmlformats.org/officeDocument/2006/relationships/image" Target="../media/image32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9.png"/><Relationship Id="rId299" Type="http://schemas.openxmlformats.org/officeDocument/2006/relationships/customXml" Target="../ink/ink510.xml"/><Relationship Id="rId21" Type="http://schemas.openxmlformats.org/officeDocument/2006/relationships/image" Target="../media/image362.png"/><Relationship Id="rId63" Type="http://schemas.openxmlformats.org/officeDocument/2006/relationships/image" Target="../media/image383.png"/><Relationship Id="rId159" Type="http://schemas.openxmlformats.org/officeDocument/2006/relationships/image" Target="../media/image429.png"/><Relationship Id="rId324" Type="http://schemas.openxmlformats.org/officeDocument/2006/relationships/image" Target="../media/image511.png"/><Relationship Id="rId366" Type="http://schemas.openxmlformats.org/officeDocument/2006/relationships/image" Target="../media/image532.png"/><Relationship Id="rId170" Type="http://schemas.openxmlformats.org/officeDocument/2006/relationships/customXml" Target="../ink/ink445.xml"/><Relationship Id="rId226" Type="http://schemas.openxmlformats.org/officeDocument/2006/relationships/customXml" Target="../ink/ink473.xml"/><Relationship Id="rId268" Type="http://schemas.openxmlformats.org/officeDocument/2006/relationships/image" Target="../media/image483.png"/><Relationship Id="rId32" Type="http://schemas.openxmlformats.org/officeDocument/2006/relationships/customXml" Target="../ink/ink375.xml"/><Relationship Id="rId74" Type="http://schemas.openxmlformats.org/officeDocument/2006/relationships/customXml" Target="../ink/ink396.xml"/><Relationship Id="rId128" Type="http://schemas.openxmlformats.org/officeDocument/2006/relationships/image" Target="../media/image414.png"/><Relationship Id="rId335" Type="http://schemas.openxmlformats.org/officeDocument/2006/relationships/customXml" Target="../ink/ink528.xml"/><Relationship Id="rId377" Type="http://schemas.openxmlformats.org/officeDocument/2006/relationships/customXml" Target="../ink/ink549.xml"/><Relationship Id="rId5" Type="http://schemas.openxmlformats.org/officeDocument/2006/relationships/image" Target="../media/image354.png"/><Relationship Id="rId181" Type="http://schemas.openxmlformats.org/officeDocument/2006/relationships/image" Target="../media/image440.png"/><Relationship Id="rId237" Type="http://schemas.openxmlformats.org/officeDocument/2006/relationships/image" Target="../media/image468.png"/><Relationship Id="rId279" Type="http://schemas.openxmlformats.org/officeDocument/2006/relationships/customXml" Target="../ink/ink500.xml"/><Relationship Id="rId43" Type="http://schemas.openxmlformats.org/officeDocument/2006/relationships/image" Target="../media/image373.png"/><Relationship Id="rId139" Type="http://schemas.openxmlformats.org/officeDocument/2006/relationships/image" Target="../media/image419.png"/><Relationship Id="rId290" Type="http://schemas.openxmlformats.org/officeDocument/2006/relationships/image" Target="../media/image494.png"/><Relationship Id="rId304" Type="http://schemas.openxmlformats.org/officeDocument/2006/relationships/image" Target="../media/image501.png"/><Relationship Id="rId346" Type="http://schemas.openxmlformats.org/officeDocument/2006/relationships/image" Target="../media/image522.png"/><Relationship Id="rId85" Type="http://schemas.openxmlformats.org/officeDocument/2006/relationships/image" Target="../media/image393.png"/><Relationship Id="rId150" Type="http://schemas.openxmlformats.org/officeDocument/2006/relationships/customXml" Target="../ink/ink435.xml"/><Relationship Id="rId192" Type="http://schemas.openxmlformats.org/officeDocument/2006/relationships/customXml" Target="../ink/ink456.xml"/><Relationship Id="rId206" Type="http://schemas.openxmlformats.org/officeDocument/2006/relationships/customXml" Target="../ink/ink463.xml"/><Relationship Id="rId248" Type="http://schemas.openxmlformats.org/officeDocument/2006/relationships/customXml" Target="../ink/ink484.xml"/><Relationship Id="rId12" Type="http://schemas.openxmlformats.org/officeDocument/2006/relationships/customXml" Target="../ink/ink365.xml"/><Relationship Id="rId108" Type="http://schemas.openxmlformats.org/officeDocument/2006/relationships/customXml" Target="../ink/ink413.xml"/><Relationship Id="rId315" Type="http://schemas.openxmlformats.org/officeDocument/2006/relationships/customXml" Target="../ink/ink518.xml"/><Relationship Id="rId357" Type="http://schemas.openxmlformats.org/officeDocument/2006/relationships/customXml" Target="../ink/ink539.xml"/><Relationship Id="rId54" Type="http://schemas.openxmlformats.org/officeDocument/2006/relationships/customXml" Target="../ink/ink386.xml"/><Relationship Id="rId96" Type="http://schemas.openxmlformats.org/officeDocument/2006/relationships/customXml" Target="../ink/ink407.xml"/><Relationship Id="rId161" Type="http://schemas.openxmlformats.org/officeDocument/2006/relationships/image" Target="../media/image430.png"/><Relationship Id="rId217" Type="http://schemas.openxmlformats.org/officeDocument/2006/relationships/image" Target="../media/image458.png"/><Relationship Id="rId259" Type="http://schemas.openxmlformats.org/officeDocument/2006/relationships/customXml" Target="../ink/ink490.xml"/><Relationship Id="rId23" Type="http://schemas.openxmlformats.org/officeDocument/2006/relationships/image" Target="../media/image363.png"/><Relationship Id="rId119" Type="http://schemas.openxmlformats.org/officeDocument/2006/relationships/customXml" Target="../ink/ink419.xml"/><Relationship Id="rId270" Type="http://schemas.openxmlformats.org/officeDocument/2006/relationships/image" Target="../media/image484.png"/><Relationship Id="rId326" Type="http://schemas.openxmlformats.org/officeDocument/2006/relationships/image" Target="../media/image512.png"/><Relationship Id="rId65" Type="http://schemas.openxmlformats.org/officeDocument/2006/relationships/image" Target="../media/image38.png"/><Relationship Id="rId130" Type="http://schemas.openxmlformats.org/officeDocument/2006/relationships/image" Target="../media/image415.png"/><Relationship Id="rId368" Type="http://schemas.openxmlformats.org/officeDocument/2006/relationships/image" Target="../media/image533.png"/><Relationship Id="rId172" Type="http://schemas.openxmlformats.org/officeDocument/2006/relationships/customXml" Target="../ink/ink446.xml"/><Relationship Id="rId228" Type="http://schemas.openxmlformats.org/officeDocument/2006/relationships/customXml" Target="../ink/ink474.xml"/><Relationship Id="rId281" Type="http://schemas.openxmlformats.org/officeDocument/2006/relationships/customXml" Target="../ink/ink501.xml"/><Relationship Id="rId337" Type="http://schemas.openxmlformats.org/officeDocument/2006/relationships/customXml" Target="../ink/ink529.xml"/><Relationship Id="rId34" Type="http://schemas.openxmlformats.org/officeDocument/2006/relationships/customXml" Target="../ink/ink376.xml"/><Relationship Id="rId76" Type="http://schemas.openxmlformats.org/officeDocument/2006/relationships/customXml" Target="../ink/ink397.xml"/><Relationship Id="rId141" Type="http://schemas.openxmlformats.org/officeDocument/2006/relationships/image" Target="../media/image420.png"/><Relationship Id="rId7" Type="http://schemas.openxmlformats.org/officeDocument/2006/relationships/image" Target="../media/image355.png"/><Relationship Id="rId183" Type="http://schemas.openxmlformats.org/officeDocument/2006/relationships/image" Target="../media/image441.png"/><Relationship Id="rId239" Type="http://schemas.openxmlformats.org/officeDocument/2006/relationships/image" Target="../media/image469.png"/><Relationship Id="rId250" Type="http://schemas.openxmlformats.org/officeDocument/2006/relationships/customXml" Target="../ink/ink485.xml"/><Relationship Id="rId292" Type="http://schemas.openxmlformats.org/officeDocument/2006/relationships/image" Target="../media/image495.png"/><Relationship Id="rId306" Type="http://schemas.openxmlformats.org/officeDocument/2006/relationships/image" Target="../media/image502.png"/><Relationship Id="rId45" Type="http://schemas.openxmlformats.org/officeDocument/2006/relationships/image" Target="../media/image374.png"/><Relationship Id="rId87" Type="http://schemas.openxmlformats.org/officeDocument/2006/relationships/image" Target="../media/image394.png"/><Relationship Id="rId110" Type="http://schemas.openxmlformats.org/officeDocument/2006/relationships/customXml" Target="../ink/ink414.xml"/><Relationship Id="rId348" Type="http://schemas.openxmlformats.org/officeDocument/2006/relationships/image" Target="../media/image523.png"/><Relationship Id="rId152" Type="http://schemas.openxmlformats.org/officeDocument/2006/relationships/customXml" Target="../ink/ink436.xml"/><Relationship Id="rId194" Type="http://schemas.openxmlformats.org/officeDocument/2006/relationships/customXml" Target="../ink/ink457.xml"/><Relationship Id="rId208" Type="http://schemas.openxmlformats.org/officeDocument/2006/relationships/customXml" Target="../ink/ink464.xml"/><Relationship Id="rId261" Type="http://schemas.openxmlformats.org/officeDocument/2006/relationships/customXml" Target="../ink/ink491.xml"/><Relationship Id="rId14" Type="http://schemas.openxmlformats.org/officeDocument/2006/relationships/customXml" Target="../ink/ink366.xml"/><Relationship Id="rId56" Type="http://schemas.openxmlformats.org/officeDocument/2006/relationships/customXml" Target="../ink/ink387.xml"/><Relationship Id="rId317" Type="http://schemas.openxmlformats.org/officeDocument/2006/relationships/customXml" Target="../ink/ink519.xml"/><Relationship Id="rId359" Type="http://schemas.openxmlformats.org/officeDocument/2006/relationships/customXml" Target="../ink/ink540.xml"/><Relationship Id="rId98" Type="http://schemas.openxmlformats.org/officeDocument/2006/relationships/customXml" Target="../ink/ink408.xml"/><Relationship Id="rId121" Type="http://schemas.openxmlformats.org/officeDocument/2006/relationships/customXml" Target="../ink/ink420.xml"/><Relationship Id="rId163" Type="http://schemas.openxmlformats.org/officeDocument/2006/relationships/image" Target="../media/image431.png"/><Relationship Id="rId219" Type="http://schemas.openxmlformats.org/officeDocument/2006/relationships/image" Target="../media/image459.png"/><Relationship Id="rId370" Type="http://schemas.openxmlformats.org/officeDocument/2006/relationships/image" Target="../media/image534.png"/><Relationship Id="rId230" Type="http://schemas.openxmlformats.org/officeDocument/2006/relationships/customXml" Target="../ink/ink475.xml"/><Relationship Id="rId25" Type="http://schemas.openxmlformats.org/officeDocument/2006/relationships/image" Target="../media/image364.png"/><Relationship Id="rId67" Type="http://schemas.openxmlformats.org/officeDocument/2006/relationships/image" Target="../media/image384.png"/><Relationship Id="rId272" Type="http://schemas.openxmlformats.org/officeDocument/2006/relationships/image" Target="../media/image485.png"/><Relationship Id="rId328" Type="http://schemas.openxmlformats.org/officeDocument/2006/relationships/image" Target="../media/image513.png"/><Relationship Id="rId132" Type="http://schemas.openxmlformats.org/officeDocument/2006/relationships/image" Target="../media/image416.png"/><Relationship Id="rId174" Type="http://schemas.openxmlformats.org/officeDocument/2006/relationships/customXml" Target="../ink/ink447.xml"/><Relationship Id="rId241" Type="http://schemas.openxmlformats.org/officeDocument/2006/relationships/image" Target="../media/image470.png"/><Relationship Id="rId36" Type="http://schemas.openxmlformats.org/officeDocument/2006/relationships/customXml" Target="../ink/ink377.xml"/><Relationship Id="rId283" Type="http://schemas.openxmlformats.org/officeDocument/2006/relationships/customXml" Target="../ink/ink502.xml"/><Relationship Id="rId339" Type="http://schemas.openxmlformats.org/officeDocument/2006/relationships/customXml" Target="../ink/ink530.xml"/><Relationship Id="rId78" Type="http://schemas.openxmlformats.org/officeDocument/2006/relationships/customXml" Target="../ink/ink398.xml"/><Relationship Id="rId101" Type="http://schemas.openxmlformats.org/officeDocument/2006/relationships/image" Target="../media/image401.png"/><Relationship Id="rId143" Type="http://schemas.openxmlformats.org/officeDocument/2006/relationships/image" Target="../media/image421.png"/><Relationship Id="rId185" Type="http://schemas.openxmlformats.org/officeDocument/2006/relationships/image" Target="../media/image442.png"/><Relationship Id="rId350" Type="http://schemas.openxmlformats.org/officeDocument/2006/relationships/image" Target="../media/image524.png"/><Relationship Id="rId9" Type="http://schemas.openxmlformats.org/officeDocument/2006/relationships/image" Target="../media/image356.png"/><Relationship Id="rId210" Type="http://schemas.openxmlformats.org/officeDocument/2006/relationships/customXml" Target="../ink/ink465.xml"/><Relationship Id="rId26" Type="http://schemas.openxmlformats.org/officeDocument/2006/relationships/customXml" Target="../ink/ink372.xml"/><Relationship Id="rId231" Type="http://schemas.openxmlformats.org/officeDocument/2006/relationships/image" Target="../media/image465.png"/><Relationship Id="rId252" Type="http://schemas.openxmlformats.org/officeDocument/2006/relationships/customXml" Target="../ink/ink486.xml"/><Relationship Id="rId273" Type="http://schemas.openxmlformats.org/officeDocument/2006/relationships/customXml" Target="../ink/ink497.xml"/><Relationship Id="rId294" Type="http://schemas.openxmlformats.org/officeDocument/2006/relationships/image" Target="../media/image496.png"/><Relationship Id="rId308" Type="http://schemas.openxmlformats.org/officeDocument/2006/relationships/image" Target="../media/image503.png"/><Relationship Id="rId329" Type="http://schemas.openxmlformats.org/officeDocument/2006/relationships/customXml" Target="../ink/ink525.xml"/><Relationship Id="rId47" Type="http://schemas.openxmlformats.org/officeDocument/2006/relationships/image" Target="../media/image375.png"/><Relationship Id="rId68" Type="http://schemas.openxmlformats.org/officeDocument/2006/relationships/customXml" Target="../ink/ink393.xml"/><Relationship Id="rId89" Type="http://schemas.openxmlformats.org/officeDocument/2006/relationships/image" Target="../media/image395.png"/><Relationship Id="rId112" Type="http://schemas.openxmlformats.org/officeDocument/2006/relationships/customXml" Target="../ink/ink415.xml"/><Relationship Id="rId133" Type="http://schemas.openxmlformats.org/officeDocument/2006/relationships/customXml" Target="../ink/ink426.xml"/><Relationship Id="rId154" Type="http://schemas.openxmlformats.org/officeDocument/2006/relationships/customXml" Target="../ink/ink437.xml"/><Relationship Id="rId175" Type="http://schemas.openxmlformats.org/officeDocument/2006/relationships/image" Target="../media/image437.png"/><Relationship Id="rId340" Type="http://schemas.openxmlformats.org/officeDocument/2006/relationships/image" Target="../media/image519.png"/><Relationship Id="rId361" Type="http://schemas.openxmlformats.org/officeDocument/2006/relationships/customXml" Target="../ink/ink541.xml"/><Relationship Id="rId196" Type="http://schemas.openxmlformats.org/officeDocument/2006/relationships/customXml" Target="../ink/ink458.xml"/><Relationship Id="rId200" Type="http://schemas.openxmlformats.org/officeDocument/2006/relationships/customXml" Target="../ink/ink460.xml"/><Relationship Id="rId16" Type="http://schemas.openxmlformats.org/officeDocument/2006/relationships/customXml" Target="../ink/ink367.xml"/><Relationship Id="rId221" Type="http://schemas.openxmlformats.org/officeDocument/2006/relationships/image" Target="../media/image460.png"/><Relationship Id="rId242" Type="http://schemas.openxmlformats.org/officeDocument/2006/relationships/customXml" Target="../ink/ink481.xml"/><Relationship Id="rId263" Type="http://schemas.openxmlformats.org/officeDocument/2006/relationships/customXml" Target="../ink/ink492.xml"/><Relationship Id="rId284" Type="http://schemas.openxmlformats.org/officeDocument/2006/relationships/image" Target="../media/image491.png"/><Relationship Id="rId319" Type="http://schemas.openxmlformats.org/officeDocument/2006/relationships/customXml" Target="../ink/ink520.xml"/><Relationship Id="rId37" Type="http://schemas.openxmlformats.org/officeDocument/2006/relationships/image" Target="../media/image370.png"/><Relationship Id="rId58" Type="http://schemas.openxmlformats.org/officeDocument/2006/relationships/customXml" Target="../ink/ink388.xml"/><Relationship Id="rId79" Type="http://schemas.openxmlformats.org/officeDocument/2006/relationships/image" Target="../media/image390.png"/><Relationship Id="rId102" Type="http://schemas.openxmlformats.org/officeDocument/2006/relationships/customXml" Target="../ink/ink410.xml"/><Relationship Id="rId123" Type="http://schemas.openxmlformats.org/officeDocument/2006/relationships/customXml" Target="../ink/ink421.xml"/><Relationship Id="rId144" Type="http://schemas.openxmlformats.org/officeDocument/2006/relationships/customXml" Target="../ink/ink432.xml"/><Relationship Id="rId330" Type="http://schemas.openxmlformats.org/officeDocument/2006/relationships/image" Target="../media/image514.png"/><Relationship Id="rId90" Type="http://schemas.openxmlformats.org/officeDocument/2006/relationships/customXml" Target="../ink/ink404.xml"/><Relationship Id="rId165" Type="http://schemas.openxmlformats.org/officeDocument/2006/relationships/image" Target="../media/image432.png"/><Relationship Id="rId186" Type="http://schemas.openxmlformats.org/officeDocument/2006/relationships/customXml" Target="../ink/ink453.xml"/><Relationship Id="rId351" Type="http://schemas.openxmlformats.org/officeDocument/2006/relationships/customXml" Target="../ink/ink536.xml"/><Relationship Id="rId372" Type="http://schemas.openxmlformats.org/officeDocument/2006/relationships/image" Target="../media/image535.png"/><Relationship Id="rId211" Type="http://schemas.openxmlformats.org/officeDocument/2006/relationships/image" Target="../media/image455.png"/><Relationship Id="rId232" Type="http://schemas.openxmlformats.org/officeDocument/2006/relationships/customXml" Target="../ink/ink476.xml"/><Relationship Id="rId253" Type="http://schemas.openxmlformats.org/officeDocument/2006/relationships/image" Target="../media/image476.png"/><Relationship Id="rId274" Type="http://schemas.openxmlformats.org/officeDocument/2006/relationships/image" Target="../media/image486.png"/><Relationship Id="rId295" Type="http://schemas.openxmlformats.org/officeDocument/2006/relationships/customXml" Target="../ink/ink508.xml"/><Relationship Id="rId309" Type="http://schemas.openxmlformats.org/officeDocument/2006/relationships/customXml" Target="../ink/ink515.xml"/><Relationship Id="rId27" Type="http://schemas.openxmlformats.org/officeDocument/2006/relationships/image" Target="../media/image365.png"/><Relationship Id="rId48" Type="http://schemas.openxmlformats.org/officeDocument/2006/relationships/customXml" Target="../ink/ink383.xml"/><Relationship Id="rId69" Type="http://schemas.openxmlformats.org/officeDocument/2006/relationships/image" Target="../media/image385.png"/><Relationship Id="rId113" Type="http://schemas.openxmlformats.org/officeDocument/2006/relationships/image" Target="../media/image407.png"/><Relationship Id="rId134" Type="http://schemas.openxmlformats.org/officeDocument/2006/relationships/customXml" Target="../ink/ink427.xml"/><Relationship Id="rId320" Type="http://schemas.openxmlformats.org/officeDocument/2006/relationships/image" Target="../media/image509.png"/><Relationship Id="rId80" Type="http://schemas.openxmlformats.org/officeDocument/2006/relationships/customXml" Target="../ink/ink399.xml"/><Relationship Id="rId155" Type="http://schemas.openxmlformats.org/officeDocument/2006/relationships/image" Target="../media/image427.png"/><Relationship Id="rId176" Type="http://schemas.openxmlformats.org/officeDocument/2006/relationships/customXml" Target="../ink/ink448.xml"/><Relationship Id="rId197" Type="http://schemas.openxmlformats.org/officeDocument/2006/relationships/image" Target="../media/image448.png"/><Relationship Id="rId341" Type="http://schemas.openxmlformats.org/officeDocument/2006/relationships/customXml" Target="../ink/ink531.xml"/><Relationship Id="rId362" Type="http://schemas.openxmlformats.org/officeDocument/2006/relationships/image" Target="../media/image530.png"/><Relationship Id="rId201" Type="http://schemas.openxmlformats.org/officeDocument/2006/relationships/image" Target="../media/image450.png"/><Relationship Id="rId222" Type="http://schemas.openxmlformats.org/officeDocument/2006/relationships/customXml" Target="../ink/ink471.xml"/><Relationship Id="rId243" Type="http://schemas.openxmlformats.org/officeDocument/2006/relationships/image" Target="../media/image471.png"/><Relationship Id="rId264" Type="http://schemas.openxmlformats.org/officeDocument/2006/relationships/image" Target="../media/image481.png"/><Relationship Id="rId285" Type="http://schemas.openxmlformats.org/officeDocument/2006/relationships/customXml" Target="../ink/ink503.xml"/><Relationship Id="rId17" Type="http://schemas.openxmlformats.org/officeDocument/2006/relationships/image" Target="../media/image360.png"/><Relationship Id="rId38" Type="http://schemas.openxmlformats.org/officeDocument/2006/relationships/customXml" Target="../ink/ink378.xml"/><Relationship Id="rId59" Type="http://schemas.openxmlformats.org/officeDocument/2006/relationships/image" Target="../media/image381.png"/><Relationship Id="rId103" Type="http://schemas.openxmlformats.org/officeDocument/2006/relationships/image" Target="../media/image402.png"/><Relationship Id="rId124" Type="http://schemas.openxmlformats.org/officeDocument/2006/relationships/image" Target="../media/image412.png"/><Relationship Id="rId310" Type="http://schemas.openxmlformats.org/officeDocument/2006/relationships/image" Target="../media/image504.png"/><Relationship Id="rId70" Type="http://schemas.openxmlformats.org/officeDocument/2006/relationships/customXml" Target="../ink/ink394.xml"/><Relationship Id="rId91" Type="http://schemas.openxmlformats.org/officeDocument/2006/relationships/image" Target="../media/image396.png"/><Relationship Id="rId145" Type="http://schemas.openxmlformats.org/officeDocument/2006/relationships/image" Target="../media/image422.png"/><Relationship Id="rId166" Type="http://schemas.openxmlformats.org/officeDocument/2006/relationships/customXml" Target="../ink/ink443.xml"/><Relationship Id="rId187" Type="http://schemas.openxmlformats.org/officeDocument/2006/relationships/image" Target="../media/image443.png"/><Relationship Id="rId331" Type="http://schemas.openxmlformats.org/officeDocument/2006/relationships/customXml" Target="../ink/ink526.xml"/><Relationship Id="rId352" Type="http://schemas.openxmlformats.org/officeDocument/2006/relationships/image" Target="../media/image525.png"/><Relationship Id="rId373" Type="http://schemas.openxmlformats.org/officeDocument/2006/relationships/customXml" Target="../ink/ink547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466.xml"/><Relationship Id="rId233" Type="http://schemas.openxmlformats.org/officeDocument/2006/relationships/image" Target="../media/image466.png"/><Relationship Id="rId254" Type="http://schemas.openxmlformats.org/officeDocument/2006/relationships/customXml" Target="../ink/ink487.xml"/><Relationship Id="rId28" Type="http://schemas.openxmlformats.org/officeDocument/2006/relationships/customXml" Target="../ink/ink373.xml"/><Relationship Id="rId49" Type="http://schemas.openxmlformats.org/officeDocument/2006/relationships/image" Target="../media/image376.png"/><Relationship Id="rId114" Type="http://schemas.openxmlformats.org/officeDocument/2006/relationships/customXml" Target="../ink/ink416.xml"/><Relationship Id="rId275" Type="http://schemas.openxmlformats.org/officeDocument/2006/relationships/customXml" Target="../ink/ink498.xml"/><Relationship Id="rId296" Type="http://schemas.openxmlformats.org/officeDocument/2006/relationships/image" Target="../media/image497.png"/><Relationship Id="rId300" Type="http://schemas.openxmlformats.org/officeDocument/2006/relationships/image" Target="../media/image499.png"/><Relationship Id="rId60" Type="http://schemas.openxmlformats.org/officeDocument/2006/relationships/customXml" Target="../ink/ink389.xml"/><Relationship Id="rId81" Type="http://schemas.openxmlformats.org/officeDocument/2006/relationships/image" Target="../media/image391.png"/><Relationship Id="rId135" Type="http://schemas.openxmlformats.org/officeDocument/2006/relationships/image" Target="../media/image417.png"/><Relationship Id="rId156" Type="http://schemas.openxmlformats.org/officeDocument/2006/relationships/customXml" Target="../ink/ink438.xml"/><Relationship Id="rId177" Type="http://schemas.openxmlformats.org/officeDocument/2006/relationships/image" Target="../media/image438.png"/><Relationship Id="rId198" Type="http://schemas.openxmlformats.org/officeDocument/2006/relationships/customXml" Target="../ink/ink459.xml"/><Relationship Id="rId321" Type="http://schemas.openxmlformats.org/officeDocument/2006/relationships/customXml" Target="../ink/ink521.xml"/><Relationship Id="rId342" Type="http://schemas.openxmlformats.org/officeDocument/2006/relationships/image" Target="../media/image520.png"/><Relationship Id="rId363" Type="http://schemas.openxmlformats.org/officeDocument/2006/relationships/customXml" Target="../ink/ink542.xml"/><Relationship Id="rId202" Type="http://schemas.openxmlformats.org/officeDocument/2006/relationships/customXml" Target="../ink/ink461.xml"/><Relationship Id="rId223" Type="http://schemas.openxmlformats.org/officeDocument/2006/relationships/image" Target="../media/image461.png"/><Relationship Id="rId244" Type="http://schemas.openxmlformats.org/officeDocument/2006/relationships/customXml" Target="../ink/ink482.xml"/><Relationship Id="rId18" Type="http://schemas.openxmlformats.org/officeDocument/2006/relationships/customXml" Target="../ink/ink368.xml"/><Relationship Id="rId39" Type="http://schemas.openxmlformats.org/officeDocument/2006/relationships/image" Target="../media/image371.png"/><Relationship Id="rId265" Type="http://schemas.openxmlformats.org/officeDocument/2006/relationships/customXml" Target="../ink/ink493.xml"/><Relationship Id="rId286" Type="http://schemas.openxmlformats.org/officeDocument/2006/relationships/image" Target="../media/image492.png"/><Relationship Id="rId50" Type="http://schemas.openxmlformats.org/officeDocument/2006/relationships/customXml" Target="../ink/ink384.xml"/><Relationship Id="rId104" Type="http://schemas.openxmlformats.org/officeDocument/2006/relationships/customXml" Target="../ink/ink411.xml"/><Relationship Id="rId125" Type="http://schemas.openxmlformats.org/officeDocument/2006/relationships/customXml" Target="../ink/ink422.xml"/><Relationship Id="rId146" Type="http://schemas.openxmlformats.org/officeDocument/2006/relationships/customXml" Target="../ink/ink433.xml"/><Relationship Id="rId167" Type="http://schemas.openxmlformats.org/officeDocument/2006/relationships/image" Target="../media/image433.png"/><Relationship Id="rId188" Type="http://schemas.openxmlformats.org/officeDocument/2006/relationships/customXml" Target="../ink/ink454.xml"/><Relationship Id="rId311" Type="http://schemas.openxmlformats.org/officeDocument/2006/relationships/customXml" Target="../ink/ink516.xml"/><Relationship Id="rId332" Type="http://schemas.openxmlformats.org/officeDocument/2006/relationships/image" Target="../media/image515.png"/><Relationship Id="rId353" Type="http://schemas.openxmlformats.org/officeDocument/2006/relationships/customXml" Target="../ink/ink537.xml"/><Relationship Id="rId374" Type="http://schemas.openxmlformats.org/officeDocument/2006/relationships/image" Target="../media/image536.png"/><Relationship Id="rId71" Type="http://schemas.openxmlformats.org/officeDocument/2006/relationships/image" Target="../media/image386.png"/><Relationship Id="rId92" Type="http://schemas.openxmlformats.org/officeDocument/2006/relationships/customXml" Target="../ink/ink405.xml"/><Relationship Id="rId213" Type="http://schemas.openxmlformats.org/officeDocument/2006/relationships/image" Target="../media/image456.png"/><Relationship Id="rId234" Type="http://schemas.openxmlformats.org/officeDocument/2006/relationships/customXml" Target="../ink/ink477.xml"/><Relationship Id="rId2" Type="http://schemas.openxmlformats.org/officeDocument/2006/relationships/customXml" Target="../ink/ink360.xml"/><Relationship Id="rId29" Type="http://schemas.openxmlformats.org/officeDocument/2006/relationships/image" Target="../media/image366.png"/><Relationship Id="rId255" Type="http://schemas.openxmlformats.org/officeDocument/2006/relationships/image" Target="../media/image477.png"/><Relationship Id="rId276" Type="http://schemas.openxmlformats.org/officeDocument/2006/relationships/image" Target="../media/image487.png"/><Relationship Id="rId297" Type="http://schemas.openxmlformats.org/officeDocument/2006/relationships/customXml" Target="../ink/ink509.xml"/><Relationship Id="rId40" Type="http://schemas.openxmlformats.org/officeDocument/2006/relationships/customXml" Target="../ink/ink379.xml"/><Relationship Id="rId115" Type="http://schemas.openxmlformats.org/officeDocument/2006/relationships/image" Target="../media/image408.png"/><Relationship Id="rId136" Type="http://schemas.openxmlformats.org/officeDocument/2006/relationships/customXml" Target="../ink/ink428.xml"/><Relationship Id="rId157" Type="http://schemas.openxmlformats.org/officeDocument/2006/relationships/image" Target="../media/image428.png"/><Relationship Id="rId178" Type="http://schemas.openxmlformats.org/officeDocument/2006/relationships/customXml" Target="../ink/ink449.xml"/><Relationship Id="rId301" Type="http://schemas.openxmlformats.org/officeDocument/2006/relationships/customXml" Target="../ink/ink511.xml"/><Relationship Id="rId322" Type="http://schemas.openxmlformats.org/officeDocument/2006/relationships/image" Target="../media/image510.png"/><Relationship Id="rId343" Type="http://schemas.openxmlformats.org/officeDocument/2006/relationships/customXml" Target="../ink/ink532.xml"/><Relationship Id="rId364" Type="http://schemas.openxmlformats.org/officeDocument/2006/relationships/image" Target="../media/image531.png"/><Relationship Id="rId61" Type="http://schemas.openxmlformats.org/officeDocument/2006/relationships/image" Target="../media/image382.png"/><Relationship Id="rId82" Type="http://schemas.openxmlformats.org/officeDocument/2006/relationships/customXml" Target="../ink/ink400.xml"/><Relationship Id="rId199" Type="http://schemas.openxmlformats.org/officeDocument/2006/relationships/image" Target="../media/image449.png"/><Relationship Id="rId203" Type="http://schemas.openxmlformats.org/officeDocument/2006/relationships/image" Target="../media/image451.png"/><Relationship Id="rId19" Type="http://schemas.openxmlformats.org/officeDocument/2006/relationships/image" Target="../media/image361.png"/><Relationship Id="rId224" Type="http://schemas.openxmlformats.org/officeDocument/2006/relationships/customXml" Target="../ink/ink472.xml"/><Relationship Id="rId245" Type="http://schemas.openxmlformats.org/officeDocument/2006/relationships/image" Target="../media/image472.png"/><Relationship Id="rId266" Type="http://schemas.openxmlformats.org/officeDocument/2006/relationships/image" Target="../media/image482.png"/><Relationship Id="rId287" Type="http://schemas.openxmlformats.org/officeDocument/2006/relationships/customXml" Target="../ink/ink504.xml"/><Relationship Id="rId30" Type="http://schemas.openxmlformats.org/officeDocument/2006/relationships/customXml" Target="../ink/ink374.xml"/><Relationship Id="rId105" Type="http://schemas.openxmlformats.org/officeDocument/2006/relationships/image" Target="../media/image403.png"/><Relationship Id="rId126" Type="http://schemas.openxmlformats.org/officeDocument/2006/relationships/image" Target="../media/image413.png"/><Relationship Id="rId147" Type="http://schemas.openxmlformats.org/officeDocument/2006/relationships/image" Target="../media/image423.png"/><Relationship Id="rId168" Type="http://schemas.openxmlformats.org/officeDocument/2006/relationships/customXml" Target="../ink/ink444.xml"/><Relationship Id="rId312" Type="http://schemas.openxmlformats.org/officeDocument/2006/relationships/image" Target="../media/image505.png"/><Relationship Id="rId333" Type="http://schemas.openxmlformats.org/officeDocument/2006/relationships/customXml" Target="../ink/ink527.xml"/><Relationship Id="rId354" Type="http://schemas.openxmlformats.org/officeDocument/2006/relationships/image" Target="../media/image526.png"/><Relationship Id="rId51" Type="http://schemas.openxmlformats.org/officeDocument/2006/relationships/image" Target="../media/image377.png"/><Relationship Id="rId72" Type="http://schemas.openxmlformats.org/officeDocument/2006/relationships/customXml" Target="../ink/ink395.xml"/><Relationship Id="rId93" Type="http://schemas.openxmlformats.org/officeDocument/2006/relationships/image" Target="../media/image397.png"/><Relationship Id="rId189" Type="http://schemas.openxmlformats.org/officeDocument/2006/relationships/image" Target="../media/image444.png"/><Relationship Id="rId375" Type="http://schemas.openxmlformats.org/officeDocument/2006/relationships/customXml" Target="../ink/ink548.xml"/><Relationship Id="rId3" Type="http://schemas.openxmlformats.org/officeDocument/2006/relationships/image" Target="../media/image353.png"/><Relationship Id="rId214" Type="http://schemas.openxmlformats.org/officeDocument/2006/relationships/customXml" Target="../ink/ink467.xml"/><Relationship Id="rId235" Type="http://schemas.openxmlformats.org/officeDocument/2006/relationships/image" Target="../media/image467.png"/><Relationship Id="rId256" Type="http://schemas.openxmlformats.org/officeDocument/2006/relationships/customXml" Target="../ink/ink488.xml"/><Relationship Id="rId277" Type="http://schemas.openxmlformats.org/officeDocument/2006/relationships/customXml" Target="../ink/ink499.xml"/><Relationship Id="rId298" Type="http://schemas.openxmlformats.org/officeDocument/2006/relationships/image" Target="../media/image498.png"/><Relationship Id="rId116" Type="http://schemas.openxmlformats.org/officeDocument/2006/relationships/customXml" Target="../ink/ink417.xml"/><Relationship Id="rId137" Type="http://schemas.openxmlformats.org/officeDocument/2006/relationships/image" Target="../media/image418.png"/><Relationship Id="rId158" Type="http://schemas.openxmlformats.org/officeDocument/2006/relationships/customXml" Target="../ink/ink439.xml"/><Relationship Id="rId302" Type="http://schemas.openxmlformats.org/officeDocument/2006/relationships/image" Target="../media/image500.png"/><Relationship Id="rId323" Type="http://schemas.openxmlformats.org/officeDocument/2006/relationships/customXml" Target="../ink/ink522.xml"/><Relationship Id="rId344" Type="http://schemas.openxmlformats.org/officeDocument/2006/relationships/image" Target="../media/image521.png"/><Relationship Id="rId20" Type="http://schemas.openxmlformats.org/officeDocument/2006/relationships/customXml" Target="../ink/ink369.xml"/><Relationship Id="rId41" Type="http://schemas.openxmlformats.org/officeDocument/2006/relationships/image" Target="../media/image372.png"/><Relationship Id="rId62" Type="http://schemas.openxmlformats.org/officeDocument/2006/relationships/customXml" Target="../ink/ink390.xml"/><Relationship Id="rId83" Type="http://schemas.openxmlformats.org/officeDocument/2006/relationships/image" Target="../media/image392.png"/><Relationship Id="rId179" Type="http://schemas.openxmlformats.org/officeDocument/2006/relationships/image" Target="../media/image439.png"/><Relationship Id="rId365" Type="http://schemas.openxmlformats.org/officeDocument/2006/relationships/customXml" Target="../ink/ink543.xml"/><Relationship Id="rId190" Type="http://schemas.openxmlformats.org/officeDocument/2006/relationships/customXml" Target="../ink/ink455.xml"/><Relationship Id="rId204" Type="http://schemas.openxmlformats.org/officeDocument/2006/relationships/customXml" Target="../ink/ink462.xml"/><Relationship Id="rId225" Type="http://schemas.openxmlformats.org/officeDocument/2006/relationships/image" Target="../media/image462.png"/><Relationship Id="rId246" Type="http://schemas.openxmlformats.org/officeDocument/2006/relationships/customXml" Target="../ink/ink483.xml"/><Relationship Id="rId267" Type="http://schemas.openxmlformats.org/officeDocument/2006/relationships/customXml" Target="../ink/ink494.xml"/><Relationship Id="rId288" Type="http://schemas.openxmlformats.org/officeDocument/2006/relationships/image" Target="../media/image493.png"/><Relationship Id="rId106" Type="http://schemas.openxmlformats.org/officeDocument/2006/relationships/customXml" Target="../ink/ink412.xml"/><Relationship Id="rId127" Type="http://schemas.openxmlformats.org/officeDocument/2006/relationships/customXml" Target="../ink/ink423.xml"/><Relationship Id="rId313" Type="http://schemas.openxmlformats.org/officeDocument/2006/relationships/customXml" Target="../ink/ink517.xml"/><Relationship Id="rId10" Type="http://schemas.openxmlformats.org/officeDocument/2006/relationships/customXml" Target="../ink/ink364.xml"/><Relationship Id="rId31" Type="http://schemas.openxmlformats.org/officeDocument/2006/relationships/image" Target="../media/image367.png"/><Relationship Id="rId52" Type="http://schemas.openxmlformats.org/officeDocument/2006/relationships/customXml" Target="../ink/ink385.xml"/><Relationship Id="rId73" Type="http://schemas.openxmlformats.org/officeDocument/2006/relationships/image" Target="../media/image387.png"/><Relationship Id="rId94" Type="http://schemas.openxmlformats.org/officeDocument/2006/relationships/customXml" Target="../ink/ink406.xml"/><Relationship Id="rId148" Type="http://schemas.openxmlformats.org/officeDocument/2006/relationships/customXml" Target="../ink/ink434.xml"/><Relationship Id="rId169" Type="http://schemas.openxmlformats.org/officeDocument/2006/relationships/image" Target="../media/image434.png"/><Relationship Id="rId334" Type="http://schemas.openxmlformats.org/officeDocument/2006/relationships/image" Target="../media/image516.png"/><Relationship Id="rId355" Type="http://schemas.openxmlformats.org/officeDocument/2006/relationships/customXml" Target="../ink/ink538.xml"/><Relationship Id="rId376" Type="http://schemas.openxmlformats.org/officeDocument/2006/relationships/image" Target="../media/image537.png"/><Relationship Id="rId4" Type="http://schemas.openxmlformats.org/officeDocument/2006/relationships/customXml" Target="../ink/ink361.xml"/><Relationship Id="rId180" Type="http://schemas.openxmlformats.org/officeDocument/2006/relationships/customXml" Target="../ink/ink450.xml"/><Relationship Id="rId215" Type="http://schemas.openxmlformats.org/officeDocument/2006/relationships/image" Target="../media/image457.png"/><Relationship Id="rId236" Type="http://schemas.openxmlformats.org/officeDocument/2006/relationships/customXml" Target="../ink/ink478.xml"/><Relationship Id="rId257" Type="http://schemas.openxmlformats.org/officeDocument/2006/relationships/image" Target="../media/image478.png"/><Relationship Id="rId278" Type="http://schemas.openxmlformats.org/officeDocument/2006/relationships/image" Target="../media/image488.png"/><Relationship Id="rId303" Type="http://schemas.openxmlformats.org/officeDocument/2006/relationships/customXml" Target="../ink/ink512.xml"/><Relationship Id="rId42" Type="http://schemas.openxmlformats.org/officeDocument/2006/relationships/customXml" Target="../ink/ink380.xml"/><Relationship Id="rId84" Type="http://schemas.openxmlformats.org/officeDocument/2006/relationships/customXml" Target="../ink/ink401.xml"/><Relationship Id="rId138" Type="http://schemas.openxmlformats.org/officeDocument/2006/relationships/customXml" Target="../ink/ink429.xml"/><Relationship Id="rId345" Type="http://schemas.openxmlformats.org/officeDocument/2006/relationships/customXml" Target="../ink/ink533.xml"/><Relationship Id="rId191" Type="http://schemas.openxmlformats.org/officeDocument/2006/relationships/image" Target="../media/image445.png"/><Relationship Id="rId205" Type="http://schemas.openxmlformats.org/officeDocument/2006/relationships/image" Target="../media/image452.png"/><Relationship Id="rId247" Type="http://schemas.openxmlformats.org/officeDocument/2006/relationships/image" Target="../media/image473.png"/><Relationship Id="rId107" Type="http://schemas.openxmlformats.org/officeDocument/2006/relationships/image" Target="../media/image404.png"/><Relationship Id="rId289" Type="http://schemas.openxmlformats.org/officeDocument/2006/relationships/customXml" Target="../ink/ink505.xml"/><Relationship Id="rId11" Type="http://schemas.openxmlformats.org/officeDocument/2006/relationships/image" Target="../media/image357.png"/><Relationship Id="rId53" Type="http://schemas.openxmlformats.org/officeDocument/2006/relationships/image" Target="../media/image378.png"/><Relationship Id="rId149" Type="http://schemas.openxmlformats.org/officeDocument/2006/relationships/image" Target="../media/image424.png"/><Relationship Id="rId314" Type="http://schemas.openxmlformats.org/officeDocument/2006/relationships/image" Target="../media/image506.png"/><Relationship Id="rId356" Type="http://schemas.openxmlformats.org/officeDocument/2006/relationships/image" Target="../media/image527.png"/><Relationship Id="rId95" Type="http://schemas.openxmlformats.org/officeDocument/2006/relationships/image" Target="../media/image398.png"/><Relationship Id="rId160" Type="http://schemas.openxmlformats.org/officeDocument/2006/relationships/customXml" Target="../ink/ink440.xml"/><Relationship Id="rId216" Type="http://schemas.openxmlformats.org/officeDocument/2006/relationships/customXml" Target="../ink/ink468.xml"/><Relationship Id="rId258" Type="http://schemas.openxmlformats.org/officeDocument/2006/relationships/customXml" Target="../ink/ink489.xml"/><Relationship Id="rId22" Type="http://schemas.openxmlformats.org/officeDocument/2006/relationships/customXml" Target="../ink/ink370.xml"/><Relationship Id="rId64" Type="http://schemas.openxmlformats.org/officeDocument/2006/relationships/customXml" Target="../ink/ink391.xml"/><Relationship Id="rId118" Type="http://schemas.openxmlformats.org/officeDocument/2006/relationships/customXml" Target="../ink/ink418.xml"/><Relationship Id="rId325" Type="http://schemas.openxmlformats.org/officeDocument/2006/relationships/customXml" Target="../ink/ink523.xml"/><Relationship Id="rId367" Type="http://schemas.openxmlformats.org/officeDocument/2006/relationships/customXml" Target="../ink/ink544.xml"/><Relationship Id="rId171" Type="http://schemas.openxmlformats.org/officeDocument/2006/relationships/image" Target="../media/image435.png"/><Relationship Id="rId227" Type="http://schemas.openxmlformats.org/officeDocument/2006/relationships/image" Target="../media/image463.png"/><Relationship Id="rId269" Type="http://schemas.openxmlformats.org/officeDocument/2006/relationships/customXml" Target="../ink/ink495.xml"/><Relationship Id="rId33" Type="http://schemas.openxmlformats.org/officeDocument/2006/relationships/image" Target="../media/image368.png"/><Relationship Id="rId129" Type="http://schemas.openxmlformats.org/officeDocument/2006/relationships/customXml" Target="../ink/ink424.xml"/><Relationship Id="rId280" Type="http://schemas.openxmlformats.org/officeDocument/2006/relationships/image" Target="../media/image489.png"/><Relationship Id="rId336" Type="http://schemas.openxmlformats.org/officeDocument/2006/relationships/image" Target="../media/image517.png"/><Relationship Id="rId75" Type="http://schemas.openxmlformats.org/officeDocument/2006/relationships/image" Target="../media/image388.png"/><Relationship Id="rId140" Type="http://schemas.openxmlformats.org/officeDocument/2006/relationships/customXml" Target="../ink/ink430.xml"/><Relationship Id="rId182" Type="http://schemas.openxmlformats.org/officeDocument/2006/relationships/customXml" Target="../ink/ink451.xml"/><Relationship Id="rId378" Type="http://schemas.openxmlformats.org/officeDocument/2006/relationships/image" Target="../media/image291.emf"/><Relationship Id="rId6" Type="http://schemas.openxmlformats.org/officeDocument/2006/relationships/customXml" Target="../ink/ink362.xml"/><Relationship Id="rId238" Type="http://schemas.openxmlformats.org/officeDocument/2006/relationships/customXml" Target="../ink/ink479.xml"/><Relationship Id="rId291" Type="http://schemas.openxmlformats.org/officeDocument/2006/relationships/customXml" Target="../ink/ink506.xml"/><Relationship Id="rId305" Type="http://schemas.openxmlformats.org/officeDocument/2006/relationships/customXml" Target="../ink/ink513.xml"/><Relationship Id="rId347" Type="http://schemas.openxmlformats.org/officeDocument/2006/relationships/customXml" Target="../ink/ink534.xml"/><Relationship Id="rId44" Type="http://schemas.openxmlformats.org/officeDocument/2006/relationships/customXml" Target="../ink/ink381.xml"/><Relationship Id="rId86" Type="http://schemas.openxmlformats.org/officeDocument/2006/relationships/customXml" Target="../ink/ink402.xml"/><Relationship Id="rId151" Type="http://schemas.openxmlformats.org/officeDocument/2006/relationships/image" Target="../media/image425.png"/><Relationship Id="rId193" Type="http://schemas.openxmlformats.org/officeDocument/2006/relationships/image" Target="../media/image446.png"/><Relationship Id="rId207" Type="http://schemas.openxmlformats.org/officeDocument/2006/relationships/image" Target="../media/image453.png"/><Relationship Id="rId249" Type="http://schemas.openxmlformats.org/officeDocument/2006/relationships/image" Target="../media/image474.png"/><Relationship Id="rId13" Type="http://schemas.openxmlformats.org/officeDocument/2006/relationships/image" Target="../media/image358.png"/><Relationship Id="rId109" Type="http://schemas.openxmlformats.org/officeDocument/2006/relationships/image" Target="../media/image405.png"/><Relationship Id="rId260" Type="http://schemas.openxmlformats.org/officeDocument/2006/relationships/image" Target="../media/image479.png"/><Relationship Id="rId316" Type="http://schemas.openxmlformats.org/officeDocument/2006/relationships/image" Target="../media/image507.png"/><Relationship Id="rId55" Type="http://schemas.openxmlformats.org/officeDocument/2006/relationships/image" Target="../media/image379.png"/><Relationship Id="rId97" Type="http://schemas.openxmlformats.org/officeDocument/2006/relationships/image" Target="../media/image399.png"/><Relationship Id="rId120" Type="http://schemas.openxmlformats.org/officeDocument/2006/relationships/image" Target="../media/image410.png"/><Relationship Id="rId358" Type="http://schemas.openxmlformats.org/officeDocument/2006/relationships/image" Target="../media/image528.png"/><Relationship Id="rId162" Type="http://schemas.openxmlformats.org/officeDocument/2006/relationships/customXml" Target="../ink/ink441.xml"/><Relationship Id="rId218" Type="http://schemas.openxmlformats.org/officeDocument/2006/relationships/customXml" Target="../ink/ink469.xml"/><Relationship Id="rId271" Type="http://schemas.openxmlformats.org/officeDocument/2006/relationships/customXml" Target="../ink/ink496.xml"/><Relationship Id="rId24" Type="http://schemas.openxmlformats.org/officeDocument/2006/relationships/customXml" Target="../ink/ink371.xml"/><Relationship Id="rId66" Type="http://schemas.openxmlformats.org/officeDocument/2006/relationships/customXml" Target="../ink/ink392.xml"/><Relationship Id="rId131" Type="http://schemas.openxmlformats.org/officeDocument/2006/relationships/customXml" Target="../ink/ink425.xml"/><Relationship Id="rId327" Type="http://schemas.openxmlformats.org/officeDocument/2006/relationships/customXml" Target="../ink/ink524.xml"/><Relationship Id="rId369" Type="http://schemas.openxmlformats.org/officeDocument/2006/relationships/customXml" Target="../ink/ink545.xml"/><Relationship Id="rId173" Type="http://schemas.openxmlformats.org/officeDocument/2006/relationships/image" Target="../media/image436.png"/><Relationship Id="rId229" Type="http://schemas.openxmlformats.org/officeDocument/2006/relationships/image" Target="../media/image464.png"/><Relationship Id="rId240" Type="http://schemas.openxmlformats.org/officeDocument/2006/relationships/customXml" Target="../ink/ink480.xml"/><Relationship Id="rId35" Type="http://schemas.openxmlformats.org/officeDocument/2006/relationships/image" Target="../media/image369.png"/><Relationship Id="rId77" Type="http://schemas.openxmlformats.org/officeDocument/2006/relationships/image" Target="../media/image389.png"/><Relationship Id="rId100" Type="http://schemas.openxmlformats.org/officeDocument/2006/relationships/customXml" Target="../ink/ink409.xml"/><Relationship Id="rId282" Type="http://schemas.openxmlformats.org/officeDocument/2006/relationships/image" Target="../media/image490.png"/><Relationship Id="rId338" Type="http://schemas.openxmlformats.org/officeDocument/2006/relationships/image" Target="../media/image518.png"/><Relationship Id="rId8" Type="http://schemas.openxmlformats.org/officeDocument/2006/relationships/customXml" Target="../ink/ink363.xml"/><Relationship Id="rId142" Type="http://schemas.openxmlformats.org/officeDocument/2006/relationships/customXml" Target="../ink/ink431.xml"/><Relationship Id="rId184" Type="http://schemas.openxmlformats.org/officeDocument/2006/relationships/customXml" Target="../ink/ink452.xml"/><Relationship Id="rId251" Type="http://schemas.openxmlformats.org/officeDocument/2006/relationships/image" Target="../media/image475.png"/><Relationship Id="rId46" Type="http://schemas.openxmlformats.org/officeDocument/2006/relationships/customXml" Target="../ink/ink382.xml"/><Relationship Id="rId293" Type="http://schemas.openxmlformats.org/officeDocument/2006/relationships/customXml" Target="../ink/ink507.xml"/><Relationship Id="rId307" Type="http://schemas.openxmlformats.org/officeDocument/2006/relationships/customXml" Target="../ink/ink514.xml"/><Relationship Id="rId349" Type="http://schemas.openxmlformats.org/officeDocument/2006/relationships/customXml" Target="../ink/ink535.xml"/><Relationship Id="rId88" Type="http://schemas.openxmlformats.org/officeDocument/2006/relationships/customXml" Target="../ink/ink403.xml"/><Relationship Id="rId111" Type="http://schemas.openxmlformats.org/officeDocument/2006/relationships/image" Target="../media/image406.png"/><Relationship Id="rId153" Type="http://schemas.openxmlformats.org/officeDocument/2006/relationships/image" Target="../media/image426.png"/><Relationship Id="rId195" Type="http://schemas.openxmlformats.org/officeDocument/2006/relationships/image" Target="../media/image447.png"/><Relationship Id="rId209" Type="http://schemas.openxmlformats.org/officeDocument/2006/relationships/image" Target="../media/image454.png"/><Relationship Id="rId360" Type="http://schemas.openxmlformats.org/officeDocument/2006/relationships/image" Target="../media/image529.png"/><Relationship Id="rId220" Type="http://schemas.openxmlformats.org/officeDocument/2006/relationships/customXml" Target="../ink/ink470.xml"/><Relationship Id="rId15" Type="http://schemas.openxmlformats.org/officeDocument/2006/relationships/image" Target="../media/image359.png"/><Relationship Id="rId57" Type="http://schemas.openxmlformats.org/officeDocument/2006/relationships/image" Target="../media/image380.png"/><Relationship Id="rId262" Type="http://schemas.openxmlformats.org/officeDocument/2006/relationships/image" Target="../media/image480.png"/><Relationship Id="rId318" Type="http://schemas.openxmlformats.org/officeDocument/2006/relationships/image" Target="../media/image508.png"/><Relationship Id="rId99" Type="http://schemas.openxmlformats.org/officeDocument/2006/relationships/image" Target="../media/image400.png"/><Relationship Id="rId122" Type="http://schemas.openxmlformats.org/officeDocument/2006/relationships/image" Target="../media/image411.png"/><Relationship Id="rId164" Type="http://schemas.openxmlformats.org/officeDocument/2006/relationships/customXml" Target="../ink/ink442.xml"/><Relationship Id="rId371" Type="http://schemas.openxmlformats.org/officeDocument/2006/relationships/customXml" Target="../ink/ink54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3.png"/><Relationship Id="rId21" Type="http://schemas.openxmlformats.org/officeDocument/2006/relationships/image" Target="../media/image547.png"/><Relationship Id="rId42" Type="http://schemas.openxmlformats.org/officeDocument/2006/relationships/customXml" Target="../ink/ink570.xml"/><Relationship Id="rId63" Type="http://schemas.openxmlformats.org/officeDocument/2006/relationships/image" Target="../media/image171.png"/><Relationship Id="rId84" Type="http://schemas.openxmlformats.org/officeDocument/2006/relationships/customXml" Target="../ink/ink591.xml"/><Relationship Id="rId138" Type="http://schemas.openxmlformats.org/officeDocument/2006/relationships/customXml" Target="../ink/ink618.xml"/><Relationship Id="rId159" Type="http://schemas.openxmlformats.org/officeDocument/2006/relationships/image" Target="../media/image614.png"/><Relationship Id="rId170" Type="http://schemas.openxmlformats.org/officeDocument/2006/relationships/customXml" Target="../ink/ink633.xml"/><Relationship Id="rId191" Type="http://schemas.openxmlformats.org/officeDocument/2006/relationships/image" Target="../media/image631.png"/><Relationship Id="rId205" Type="http://schemas.openxmlformats.org/officeDocument/2006/relationships/image" Target="../media/image638.png"/><Relationship Id="rId107" Type="http://schemas.openxmlformats.org/officeDocument/2006/relationships/image" Target="../media/image588.png"/><Relationship Id="rId11" Type="http://schemas.openxmlformats.org/officeDocument/2006/relationships/image" Target="../media/image542.png"/><Relationship Id="rId32" Type="http://schemas.openxmlformats.org/officeDocument/2006/relationships/customXml" Target="../ink/ink565.xml"/><Relationship Id="rId53" Type="http://schemas.openxmlformats.org/officeDocument/2006/relationships/image" Target="../media/image563.png"/><Relationship Id="rId74" Type="http://schemas.openxmlformats.org/officeDocument/2006/relationships/customXml" Target="../ink/ink586.xml"/><Relationship Id="rId128" Type="http://schemas.openxmlformats.org/officeDocument/2006/relationships/customXml" Target="../ink/ink613.xml"/><Relationship Id="rId149" Type="http://schemas.openxmlformats.org/officeDocument/2006/relationships/image" Target="../media/image609.png"/><Relationship Id="rId5" Type="http://schemas.openxmlformats.org/officeDocument/2006/relationships/image" Target="../media/image539.png"/><Relationship Id="rId95" Type="http://schemas.openxmlformats.org/officeDocument/2006/relationships/image" Target="../media/image583.png"/><Relationship Id="rId160" Type="http://schemas.openxmlformats.org/officeDocument/2006/relationships/image" Target="../media/image615.png"/><Relationship Id="rId181" Type="http://schemas.openxmlformats.org/officeDocument/2006/relationships/image" Target="../media/image626.png"/><Relationship Id="rId216" Type="http://schemas.openxmlformats.org/officeDocument/2006/relationships/customXml" Target="../ink/ink656.xml"/><Relationship Id="rId22" Type="http://schemas.openxmlformats.org/officeDocument/2006/relationships/customXml" Target="../ink/ink560.xml"/><Relationship Id="rId43" Type="http://schemas.openxmlformats.org/officeDocument/2006/relationships/image" Target="../media/image558.png"/><Relationship Id="rId64" Type="http://schemas.openxmlformats.org/officeDocument/2006/relationships/customXml" Target="../ink/ink581.xml"/><Relationship Id="rId118" Type="http://schemas.openxmlformats.org/officeDocument/2006/relationships/customXml" Target="../ink/ink608.xml"/><Relationship Id="rId139" Type="http://schemas.openxmlformats.org/officeDocument/2006/relationships/image" Target="../media/image604.png"/><Relationship Id="rId85" Type="http://schemas.openxmlformats.org/officeDocument/2006/relationships/image" Target="../media/image578.png"/><Relationship Id="rId150" Type="http://schemas.openxmlformats.org/officeDocument/2006/relationships/customXml" Target="../ink/ink624.xml"/><Relationship Id="rId171" Type="http://schemas.openxmlformats.org/officeDocument/2006/relationships/image" Target="../media/image621.png"/><Relationship Id="rId192" Type="http://schemas.openxmlformats.org/officeDocument/2006/relationships/customXml" Target="../ink/ink644.xml"/><Relationship Id="rId206" Type="http://schemas.openxmlformats.org/officeDocument/2006/relationships/customXml" Target="../ink/ink651.xml"/><Relationship Id="rId12" Type="http://schemas.openxmlformats.org/officeDocument/2006/relationships/customXml" Target="../ink/ink555.xml"/><Relationship Id="rId33" Type="http://schemas.openxmlformats.org/officeDocument/2006/relationships/image" Target="../media/image553.png"/><Relationship Id="rId108" Type="http://schemas.openxmlformats.org/officeDocument/2006/relationships/customXml" Target="../ink/ink603.xml"/><Relationship Id="rId129" Type="http://schemas.openxmlformats.org/officeDocument/2006/relationships/image" Target="../media/image599.png"/><Relationship Id="rId54" Type="http://schemas.openxmlformats.org/officeDocument/2006/relationships/customXml" Target="../ink/ink576.xml"/><Relationship Id="rId75" Type="http://schemas.openxmlformats.org/officeDocument/2006/relationships/image" Target="../media/image573.png"/><Relationship Id="rId96" Type="http://schemas.openxmlformats.org/officeDocument/2006/relationships/customXml" Target="../ink/ink597.xml"/><Relationship Id="rId140" Type="http://schemas.openxmlformats.org/officeDocument/2006/relationships/customXml" Target="../ink/ink619.xml"/><Relationship Id="rId161" Type="http://schemas.openxmlformats.org/officeDocument/2006/relationships/image" Target="../media/image616.png"/><Relationship Id="rId182" Type="http://schemas.openxmlformats.org/officeDocument/2006/relationships/customXml" Target="../ink/ink639.xml"/><Relationship Id="rId217" Type="http://schemas.openxmlformats.org/officeDocument/2006/relationships/image" Target="../media/image644.png"/><Relationship Id="rId6" Type="http://schemas.openxmlformats.org/officeDocument/2006/relationships/customXml" Target="../ink/ink552.xml"/><Relationship Id="rId23" Type="http://schemas.openxmlformats.org/officeDocument/2006/relationships/image" Target="../media/image548.png"/><Relationship Id="rId119" Type="http://schemas.openxmlformats.org/officeDocument/2006/relationships/image" Target="../media/image594.png"/><Relationship Id="rId44" Type="http://schemas.openxmlformats.org/officeDocument/2006/relationships/customXml" Target="../ink/ink571.xml"/><Relationship Id="rId65" Type="http://schemas.openxmlformats.org/officeDocument/2006/relationships/image" Target="../media/image568.png"/><Relationship Id="rId86" Type="http://schemas.openxmlformats.org/officeDocument/2006/relationships/customXml" Target="../ink/ink592.xml"/><Relationship Id="rId130" Type="http://schemas.openxmlformats.org/officeDocument/2006/relationships/customXml" Target="../ink/ink614.xml"/><Relationship Id="rId151" Type="http://schemas.openxmlformats.org/officeDocument/2006/relationships/image" Target="../media/image610.png"/><Relationship Id="rId172" Type="http://schemas.openxmlformats.org/officeDocument/2006/relationships/customXml" Target="../ink/ink634.xml"/><Relationship Id="rId193" Type="http://schemas.openxmlformats.org/officeDocument/2006/relationships/image" Target="../media/image632.png"/><Relationship Id="rId207" Type="http://schemas.openxmlformats.org/officeDocument/2006/relationships/image" Target="../media/image639.png"/><Relationship Id="rId13" Type="http://schemas.openxmlformats.org/officeDocument/2006/relationships/image" Target="../media/image543.png"/><Relationship Id="rId109" Type="http://schemas.openxmlformats.org/officeDocument/2006/relationships/image" Target="../media/image589.png"/><Relationship Id="rId34" Type="http://schemas.openxmlformats.org/officeDocument/2006/relationships/customXml" Target="../ink/ink566.xml"/><Relationship Id="rId55" Type="http://schemas.openxmlformats.org/officeDocument/2006/relationships/image" Target="../media/image564.png"/><Relationship Id="rId76" Type="http://schemas.openxmlformats.org/officeDocument/2006/relationships/customXml" Target="../ink/ink587.xml"/><Relationship Id="rId97" Type="http://schemas.openxmlformats.org/officeDocument/2006/relationships/image" Target="../media/image584.png"/><Relationship Id="rId120" Type="http://schemas.openxmlformats.org/officeDocument/2006/relationships/customXml" Target="../ink/ink609.xml"/><Relationship Id="rId141" Type="http://schemas.openxmlformats.org/officeDocument/2006/relationships/image" Target="../media/image605.png"/><Relationship Id="rId7" Type="http://schemas.openxmlformats.org/officeDocument/2006/relationships/image" Target="../media/image540.png"/><Relationship Id="rId162" Type="http://schemas.openxmlformats.org/officeDocument/2006/relationships/customXml" Target="../ink/ink629.xml"/><Relationship Id="rId183" Type="http://schemas.openxmlformats.org/officeDocument/2006/relationships/image" Target="../media/image627.png"/><Relationship Id="rId218" Type="http://schemas.openxmlformats.org/officeDocument/2006/relationships/customXml" Target="../ink/ink657.xml"/><Relationship Id="rId24" Type="http://schemas.openxmlformats.org/officeDocument/2006/relationships/customXml" Target="../ink/ink561.xml"/><Relationship Id="rId45" Type="http://schemas.openxmlformats.org/officeDocument/2006/relationships/image" Target="../media/image559.png"/><Relationship Id="rId66" Type="http://schemas.openxmlformats.org/officeDocument/2006/relationships/customXml" Target="../ink/ink582.xml"/><Relationship Id="rId87" Type="http://schemas.openxmlformats.org/officeDocument/2006/relationships/image" Target="../media/image579.png"/><Relationship Id="rId110" Type="http://schemas.openxmlformats.org/officeDocument/2006/relationships/customXml" Target="../ink/ink604.xml"/><Relationship Id="rId131" Type="http://schemas.openxmlformats.org/officeDocument/2006/relationships/image" Target="../media/image600.png"/><Relationship Id="rId152" Type="http://schemas.openxmlformats.org/officeDocument/2006/relationships/customXml" Target="../ink/ink625.xml"/><Relationship Id="rId173" Type="http://schemas.openxmlformats.org/officeDocument/2006/relationships/image" Target="../media/image622.png"/><Relationship Id="rId194" Type="http://schemas.openxmlformats.org/officeDocument/2006/relationships/customXml" Target="../ink/ink645.xml"/><Relationship Id="rId208" Type="http://schemas.openxmlformats.org/officeDocument/2006/relationships/customXml" Target="../ink/ink652.xml"/><Relationship Id="rId14" Type="http://schemas.openxmlformats.org/officeDocument/2006/relationships/customXml" Target="../ink/ink556.xml"/><Relationship Id="rId35" Type="http://schemas.openxmlformats.org/officeDocument/2006/relationships/image" Target="../media/image554.png"/><Relationship Id="rId56" Type="http://schemas.openxmlformats.org/officeDocument/2006/relationships/customXml" Target="../ink/ink577.xml"/><Relationship Id="rId77" Type="http://schemas.openxmlformats.org/officeDocument/2006/relationships/image" Target="../media/image574.png"/><Relationship Id="rId100" Type="http://schemas.openxmlformats.org/officeDocument/2006/relationships/customXml" Target="../ink/ink599.xml"/><Relationship Id="rId8" Type="http://schemas.openxmlformats.org/officeDocument/2006/relationships/customXml" Target="../ink/ink553.xml"/><Relationship Id="rId51" Type="http://schemas.openxmlformats.org/officeDocument/2006/relationships/image" Target="../media/image562.png"/><Relationship Id="rId72" Type="http://schemas.openxmlformats.org/officeDocument/2006/relationships/customXml" Target="../ink/ink585.xml"/><Relationship Id="rId93" Type="http://schemas.openxmlformats.org/officeDocument/2006/relationships/image" Target="../media/image582.png"/><Relationship Id="rId98" Type="http://schemas.openxmlformats.org/officeDocument/2006/relationships/customXml" Target="../ink/ink598.xml"/><Relationship Id="rId121" Type="http://schemas.openxmlformats.org/officeDocument/2006/relationships/image" Target="../media/image595.png"/><Relationship Id="rId142" Type="http://schemas.openxmlformats.org/officeDocument/2006/relationships/customXml" Target="../ink/ink620.xml"/><Relationship Id="rId163" Type="http://schemas.openxmlformats.org/officeDocument/2006/relationships/image" Target="../media/image617.png"/><Relationship Id="rId184" Type="http://schemas.openxmlformats.org/officeDocument/2006/relationships/customXml" Target="../ink/ink640.xml"/><Relationship Id="rId189" Type="http://schemas.openxmlformats.org/officeDocument/2006/relationships/image" Target="../media/image630.png"/><Relationship Id="rId219" Type="http://schemas.openxmlformats.org/officeDocument/2006/relationships/image" Target="../media/image645.png"/><Relationship Id="rId3" Type="http://schemas.openxmlformats.org/officeDocument/2006/relationships/image" Target="../media/image538.png"/><Relationship Id="rId214" Type="http://schemas.openxmlformats.org/officeDocument/2006/relationships/customXml" Target="../ink/ink655.xml"/><Relationship Id="rId25" Type="http://schemas.openxmlformats.org/officeDocument/2006/relationships/image" Target="../media/image549.png"/><Relationship Id="rId46" Type="http://schemas.openxmlformats.org/officeDocument/2006/relationships/customXml" Target="../ink/ink572.xml"/><Relationship Id="rId67" Type="http://schemas.openxmlformats.org/officeDocument/2006/relationships/image" Target="../media/image569.png"/><Relationship Id="rId116" Type="http://schemas.openxmlformats.org/officeDocument/2006/relationships/customXml" Target="../ink/ink607.xml"/><Relationship Id="rId137" Type="http://schemas.openxmlformats.org/officeDocument/2006/relationships/image" Target="../media/image603.png"/><Relationship Id="rId158" Type="http://schemas.openxmlformats.org/officeDocument/2006/relationships/customXml" Target="../ink/ink628.xml"/><Relationship Id="rId20" Type="http://schemas.openxmlformats.org/officeDocument/2006/relationships/customXml" Target="../ink/ink559.xml"/><Relationship Id="rId41" Type="http://schemas.openxmlformats.org/officeDocument/2006/relationships/image" Target="../media/image557.png"/><Relationship Id="rId62" Type="http://schemas.openxmlformats.org/officeDocument/2006/relationships/customXml" Target="../ink/ink580.xml"/><Relationship Id="rId83" Type="http://schemas.openxmlformats.org/officeDocument/2006/relationships/image" Target="../media/image577.png"/><Relationship Id="rId88" Type="http://schemas.openxmlformats.org/officeDocument/2006/relationships/customXml" Target="../ink/ink593.xml"/><Relationship Id="rId111" Type="http://schemas.openxmlformats.org/officeDocument/2006/relationships/image" Target="../media/image590.png"/><Relationship Id="rId132" Type="http://schemas.openxmlformats.org/officeDocument/2006/relationships/customXml" Target="../ink/ink615.xml"/><Relationship Id="rId153" Type="http://schemas.openxmlformats.org/officeDocument/2006/relationships/image" Target="../media/image611.png"/><Relationship Id="rId174" Type="http://schemas.openxmlformats.org/officeDocument/2006/relationships/customXml" Target="../ink/ink635.xml"/><Relationship Id="rId179" Type="http://schemas.openxmlformats.org/officeDocument/2006/relationships/image" Target="../media/image625.png"/><Relationship Id="rId195" Type="http://schemas.openxmlformats.org/officeDocument/2006/relationships/image" Target="../media/image633.png"/><Relationship Id="rId209" Type="http://schemas.openxmlformats.org/officeDocument/2006/relationships/image" Target="../media/image640.png"/><Relationship Id="rId190" Type="http://schemas.openxmlformats.org/officeDocument/2006/relationships/customXml" Target="../ink/ink643.xml"/><Relationship Id="rId204" Type="http://schemas.openxmlformats.org/officeDocument/2006/relationships/customXml" Target="../ink/ink650.xml"/><Relationship Id="rId220" Type="http://schemas.openxmlformats.org/officeDocument/2006/relationships/customXml" Target="../ink/ink658.xml"/><Relationship Id="rId15" Type="http://schemas.openxmlformats.org/officeDocument/2006/relationships/image" Target="../media/image544.png"/><Relationship Id="rId36" Type="http://schemas.openxmlformats.org/officeDocument/2006/relationships/customXml" Target="../ink/ink567.xml"/><Relationship Id="rId57" Type="http://schemas.openxmlformats.org/officeDocument/2006/relationships/image" Target="../media/image565.png"/><Relationship Id="rId106" Type="http://schemas.openxmlformats.org/officeDocument/2006/relationships/customXml" Target="../ink/ink602.xml"/><Relationship Id="rId127" Type="http://schemas.openxmlformats.org/officeDocument/2006/relationships/image" Target="../media/image598.png"/><Relationship Id="rId10" Type="http://schemas.openxmlformats.org/officeDocument/2006/relationships/customXml" Target="../ink/ink554.xml"/><Relationship Id="rId31" Type="http://schemas.openxmlformats.org/officeDocument/2006/relationships/image" Target="../media/image552.png"/><Relationship Id="rId52" Type="http://schemas.openxmlformats.org/officeDocument/2006/relationships/customXml" Target="../ink/ink575.xml"/><Relationship Id="rId73" Type="http://schemas.openxmlformats.org/officeDocument/2006/relationships/image" Target="../media/image572.png"/><Relationship Id="rId78" Type="http://schemas.openxmlformats.org/officeDocument/2006/relationships/customXml" Target="../ink/ink588.xml"/><Relationship Id="rId94" Type="http://schemas.openxmlformats.org/officeDocument/2006/relationships/customXml" Target="../ink/ink596.xml"/><Relationship Id="rId99" Type="http://schemas.openxmlformats.org/officeDocument/2006/relationships/image" Target="../media/image38.png"/><Relationship Id="rId101" Type="http://schemas.openxmlformats.org/officeDocument/2006/relationships/image" Target="../media/image585.png"/><Relationship Id="rId122" Type="http://schemas.openxmlformats.org/officeDocument/2006/relationships/customXml" Target="../ink/ink610.xml"/><Relationship Id="rId143" Type="http://schemas.openxmlformats.org/officeDocument/2006/relationships/image" Target="../media/image606.png"/><Relationship Id="rId148" Type="http://schemas.openxmlformats.org/officeDocument/2006/relationships/customXml" Target="../ink/ink623.xml"/><Relationship Id="rId164" Type="http://schemas.openxmlformats.org/officeDocument/2006/relationships/customXml" Target="../ink/ink630.xml"/><Relationship Id="rId169" Type="http://schemas.openxmlformats.org/officeDocument/2006/relationships/image" Target="../media/image620.png"/><Relationship Id="rId185" Type="http://schemas.openxmlformats.org/officeDocument/2006/relationships/image" Target="../media/image628.png"/><Relationship Id="rId4" Type="http://schemas.openxmlformats.org/officeDocument/2006/relationships/customXml" Target="../ink/ink551.xml"/><Relationship Id="rId9" Type="http://schemas.openxmlformats.org/officeDocument/2006/relationships/image" Target="../media/image541.png"/><Relationship Id="rId180" Type="http://schemas.openxmlformats.org/officeDocument/2006/relationships/customXml" Target="../ink/ink638.xml"/><Relationship Id="rId210" Type="http://schemas.openxmlformats.org/officeDocument/2006/relationships/customXml" Target="../ink/ink653.xml"/><Relationship Id="rId215" Type="http://schemas.openxmlformats.org/officeDocument/2006/relationships/image" Target="../media/image643.png"/><Relationship Id="rId26" Type="http://schemas.openxmlformats.org/officeDocument/2006/relationships/customXml" Target="../ink/ink562.xml"/><Relationship Id="rId47" Type="http://schemas.openxmlformats.org/officeDocument/2006/relationships/image" Target="../media/image560.png"/><Relationship Id="rId68" Type="http://schemas.openxmlformats.org/officeDocument/2006/relationships/customXml" Target="../ink/ink583.xml"/><Relationship Id="rId89" Type="http://schemas.openxmlformats.org/officeDocument/2006/relationships/image" Target="../media/image580.png"/><Relationship Id="rId112" Type="http://schemas.openxmlformats.org/officeDocument/2006/relationships/customXml" Target="../ink/ink605.xml"/><Relationship Id="rId133" Type="http://schemas.openxmlformats.org/officeDocument/2006/relationships/image" Target="../media/image601.png"/><Relationship Id="rId154" Type="http://schemas.openxmlformats.org/officeDocument/2006/relationships/customXml" Target="../ink/ink626.xml"/><Relationship Id="rId175" Type="http://schemas.openxmlformats.org/officeDocument/2006/relationships/image" Target="../media/image623.png"/><Relationship Id="rId196" Type="http://schemas.openxmlformats.org/officeDocument/2006/relationships/customXml" Target="../ink/ink646.xml"/><Relationship Id="rId200" Type="http://schemas.openxmlformats.org/officeDocument/2006/relationships/customXml" Target="../ink/ink648.xml"/><Relationship Id="rId16" Type="http://schemas.openxmlformats.org/officeDocument/2006/relationships/customXml" Target="../ink/ink557.xml"/><Relationship Id="rId221" Type="http://schemas.openxmlformats.org/officeDocument/2006/relationships/image" Target="../media/image646.png"/><Relationship Id="rId37" Type="http://schemas.openxmlformats.org/officeDocument/2006/relationships/image" Target="../media/image555.png"/><Relationship Id="rId58" Type="http://schemas.openxmlformats.org/officeDocument/2006/relationships/customXml" Target="../ink/ink578.xml"/><Relationship Id="rId79" Type="http://schemas.openxmlformats.org/officeDocument/2006/relationships/image" Target="../media/image575.png"/><Relationship Id="rId102" Type="http://schemas.openxmlformats.org/officeDocument/2006/relationships/customXml" Target="../ink/ink600.xml"/><Relationship Id="rId123" Type="http://schemas.openxmlformats.org/officeDocument/2006/relationships/image" Target="../media/image596.png"/><Relationship Id="rId144" Type="http://schemas.openxmlformats.org/officeDocument/2006/relationships/customXml" Target="../ink/ink621.xml"/><Relationship Id="rId90" Type="http://schemas.openxmlformats.org/officeDocument/2006/relationships/customXml" Target="../ink/ink594.xml"/><Relationship Id="rId165" Type="http://schemas.openxmlformats.org/officeDocument/2006/relationships/image" Target="../media/image618.png"/><Relationship Id="rId186" Type="http://schemas.openxmlformats.org/officeDocument/2006/relationships/customXml" Target="../ink/ink641.xml"/><Relationship Id="rId211" Type="http://schemas.openxmlformats.org/officeDocument/2006/relationships/image" Target="../media/image641.png"/><Relationship Id="rId27" Type="http://schemas.openxmlformats.org/officeDocument/2006/relationships/image" Target="../media/image550.png"/><Relationship Id="rId48" Type="http://schemas.openxmlformats.org/officeDocument/2006/relationships/customXml" Target="../ink/ink573.xml"/><Relationship Id="rId69" Type="http://schemas.openxmlformats.org/officeDocument/2006/relationships/image" Target="../media/image570.png"/><Relationship Id="rId113" Type="http://schemas.openxmlformats.org/officeDocument/2006/relationships/image" Target="../media/image591.png"/><Relationship Id="rId134" Type="http://schemas.openxmlformats.org/officeDocument/2006/relationships/customXml" Target="../ink/ink616.xml"/><Relationship Id="rId80" Type="http://schemas.openxmlformats.org/officeDocument/2006/relationships/customXml" Target="../ink/ink589.xml"/><Relationship Id="rId155" Type="http://schemas.openxmlformats.org/officeDocument/2006/relationships/image" Target="../media/image612.png"/><Relationship Id="rId176" Type="http://schemas.openxmlformats.org/officeDocument/2006/relationships/customXml" Target="../ink/ink636.xml"/><Relationship Id="rId197" Type="http://schemas.openxmlformats.org/officeDocument/2006/relationships/image" Target="../media/image634.png"/><Relationship Id="rId201" Type="http://schemas.openxmlformats.org/officeDocument/2006/relationships/image" Target="../media/image636.png"/><Relationship Id="rId222" Type="http://schemas.openxmlformats.org/officeDocument/2006/relationships/customXml" Target="../ink/ink659.xml"/><Relationship Id="rId17" Type="http://schemas.openxmlformats.org/officeDocument/2006/relationships/image" Target="../media/image545.png"/><Relationship Id="rId38" Type="http://schemas.openxmlformats.org/officeDocument/2006/relationships/customXml" Target="../ink/ink568.xml"/><Relationship Id="rId59" Type="http://schemas.openxmlformats.org/officeDocument/2006/relationships/image" Target="../media/image566.png"/><Relationship Id="rId103" Type="http://schemas.openxmlformats.org/officeDocument/2006/relationships/image" Target="../media/image586.png"/><Relationship Id="rId124" Type="http://schemas.openxmlformats.org/officeDocument/2006/relationships/customXml" Target="../ink/ink611.xml"/><Relationship Id="rId70" Type="http://schemas.openxmlformats.org/officeDocument/2006/relationships/customXml" Target="../ink/ink584.xml"/><Relationship Id="rId91" Type="http://schemas.openxmlformats.org/officeDocument/2006/relationships/image" Target="../media/image581.png"/><Relationship Id="rId145" Type="http://schemas.openxmlformats.org/officeDocument/2006/relationships/image" Target="../media/image607.png"/><Relationship Id="rId166" Type="http://schemas.openxmlformats.org/officeDocument/2006/relationships/customXml" Target="../ink/ink631.xml"/><Relationship Id="rId187" Type="http://schemas.openxmlformats.org/officeDocument/2006/relationships/image" Target="../media/image629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654.xml"/><Relationship Id="rId28" Type="http://schemas.openxmlformats.org/officeDocument/2006/relationships/customXml" Target="../ink/ink563.xml"/><Relationship Id="rId49" Type="http://schemas.openxmlformats.org/officeDocument/2006/relationships/image" Target="../media/image561.png"/><Relationship Id="rId114" Type="http://schemas.openxmlformats.org/officeDocument/2006/relationships/customXml" Target="../ink/ink606.xml"/><Relationship Id="rId60" Type="http://schemas.openxmlformats.org/officeDocument/2006/relationships/customXml" Target="../ink/ink579.xml"/><Relationship Id="rId81" Type="http://schemas.openxmlformats.org/officeDocument/2006/relationships/image" Target="../media/image576.png"/><Relationship Id="rId135" Type="http://schemas.openxmlformats.org/officeDocument/2006/relationships/image" Target="../media/image602.png"/><Relationship Id="rId156" Type="http://schemas.openxmlformats.org/officeDocument/2006/relationships/customXml" Target="../ink/ink627.xml"/><Relationship Id="rId177" Type="http://schemas.openxmlformats.org/officeDocument/2006/relationships/image" Target="../media/image624.png"/><Relationship Id="rId198" Type="http://schemas.openxmlformats.org/officeDocument/2006/relationships/customXml" Target="../ink/ink647.xml"/><Relationship Id="rId202" Type="http://schemas.openxmlformats.org/officeDocument/2006/relationships/customXml" Target="../ink/ink649.xml"/><Relationship Id="rId223" Type="http://schemas.openxmlformats.org/officeDocument/2006/relationships/image" Target="../media/image617.emf"/><Relationship Id="rId18" Type="http://schemas.openxmlformats.org/officeDocument/2006/relationships/customXml" Target="../ink/ink558.xml"/><Relationship Id="rId39" Type="http://schemas.openxmlformats.org/officeDocument/2006/relationships/image" Target="../media/image556.png"/><Relationship Id="rId50" Type="http://schemas.openxmlformats.org/officeDocument/2006/relationships/customXml" Target="../ink/ink574.xml"/><Relationship Id="rId104" Type="http://schemas.openxmlformats.org/officeDocument/2006/relationships/customXml" Target="../ink/ink601.xml"/><Relationship Id="rId125" Type="http://schemas.openxmlformats.org/officeDocument/2006/relationships/image" Target="../media/image597.png"/><Relationship Id="rId146" Type="http://schemas.openxmlformats.org/officeDocument/2006/relationships/customXml" Target="../ink/ink622.xml"/><Relationship Id="rId167" Type="http://schemas.openxmlformats.org/officeDocument/2006/relationships/image" Target="../media/image619.png"/><Relationship Id="rId188" Type="http://schemas.openxmlformats.org/officeDocument/2006/relationships/customXml" Target="../ink/ink642.xml"/><Relationship Id="rId71" Type="http://schemas.openxmlformats.org/officeDocument/2006/relationships/image" Target="../media/image571.png"/><Relationship Id="rId92" Type="http://schemas.openxmlformats.org/officeDocument/2006/relationships/customXml" Target="../ink/ink595.xml"/><Relationship Id="rId213" Type="http://schemas.openxmlformats.org/officeDocument/2006/relationships/image" Target="../media/image642.png"/><Relationship Id="rId2" Type="http://schemas.openxmlformats.org/officeDocument/2006/relationships/customXml" Target="../ink/ink550.xml"/><Relationship Id="rId29" Type="http://schemas.openxmlformats.org/officeDocument/2006/relationships/image" Target="../media/image551.png"/><Relationship Id="rId40" Type="http://schemas.openxmlformats.org/officeDocument/2006/relationships/customXml" Target="../ink/ink569.xml"/><Relationship Id="rId115" Type="http://schemas.openxmlformats.org/officeDocument/2006/relationships/image" Target="../media/image592.png"/><Relationship Id="rId136" Type="http://schemas.openxmlformats.org/officeDocument/2006/relationships/customXml" Target="../ink/ink617.xml"/><Relationship Id="rId157" Type="http://schemas.openxmlformats.org/officeDocument/2006/relationships/image" Target="../media/image613.png"/><Relationship Id="rId178" Type="http://schemas.openxmlformats.org/officeDocument/2006/relationships/customXml" Target="../ink/ink637.xml"/><Relationship Id="rId61" Type="http://schemas.openxmlformats.org/officeDocument/2006/relationships/image" Target="../media/image567.png"/><Relationship Id="rId82" Type="http://schemas.openxmlformats.org/officeDocument/2006/relationships/customXml" Target="../ink/ink590.xml"/><Relationship Id="rId199" Type="http://schemas.openxmlformats.org/officeDocument/2006/relationships/image" Target="../media/image635.png"/><Relationship Id="rId203" Type="http://schemas.openxmlformats.org/officeDocument/2006/relationships/image" Target="../media/image637.png"/><Relationship Id="rId19" Type="http://schemas.openxmlformats.org/officeDocument/2006/relationships/image" Target="../media/image546.png"/><Relationship Id="rId30" Type="http://schemas.openxmlformats.org/officeDocument/2006/relationships/customXml" Target="../ink/ink564.xml"/><Relationship Id="rId105" Type="http://schemas.openxmlformats.org/officeDocument/2006/relationships/image" Target="../media/image587.png"/><Relationship Id="rId126" Type="http://schemas.openxmlformats.org/officeDocument/2006/relationships/customXml" Target="../ink/ink612.xml"/><Relationship Id="rId147" Type="http://schemas.openxmlformats.org/officeDocument/2006/relationships/image" Target="../media/image608.png"/><Relationship Id="rId168" Type="http://schemas.openxmlformats.org/officeDocument/2006/relationships/customXml" Target="../ink/ink63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5.png"/><Relationship Id="rId21" Type="http://schemas.openxmlformats.org/officeDocument/2006/relationships/image" Target="../media/image657.png"/><Relationship Id="rId42" Type="http://schemas.openxmlformats.org/officeDocument/2006/relationships/customXml" Target="../ink/ink679.xml"/><Relationship Id="rId63" Type="http://schemas.openxmlformats.org/officeDocument/2006/relationships/image" Target="../media/image678.png"/><Relationship Id="rId84" Type="http://schemas.openxmlformats.org/officeDocument/2006/relationships/customXml" Target="../ink/ink700.xml"/><Relationship Id="rId138" Type="http://schemas.openxmlformats.org/officeDocument/2006/relationships/customXml" Target="../ink/ink727.xml"/><Relationship Id="rId159" Type="http://schemas.openxmlformats.org/officeDocument/2006/relationships/image" Target="../media/image726.png"/><Relationship Id="rId170" Type="http://schemas.openxmlformats.org/officeDocument/2006/relationships/customXml" Target="../ink/ink743.xml"/><Relationship Id="rId107" Type="http://schemas.openxmlformats.org/officeDocument/2006/relationships/image" Target="../media/image700.png"/><Relationship Id="rId11" Type="http://schemas.openxmlformats.org/officeDocument/2006/relationships/image" Target="../media/image652.png"/><Relationship Id="rId32" Type="http://schemas.openxmlformats.org/officeDocument/2006/relationships/customXml" Target="../ink/ink674.xml"/><Relationship Id="rId53" Type="http://schemas.openxmlformats.org/officeDocument/2006/relationships/image" Target="../media/image673.png"/><Relationship Id="rId74" Type="http://schemas.openxmlformats.org/officeDocument/2006/relationships/customXml" Target="../ink/ink695.xml"/><Relationship Id="rId128" Type="http://schemas.openxmlformats.org/officeDocument/2006/relationships/customXml" Target="../ink/ink722.xml"/><Relationship Id="rId149" Type="http://schemas.openxmlformats.org/officeDocument/2006/relationships/image" Target="../media/image721.png"/><Relationship Id="rId5" Type="http://schemas.openxmlformats.org/officeDocument/2006/relationships/image" Target="../media/image649.png"/><Relationship Id="rId95" Type="http://schemas.openxmlformats.org/officeDocument/2006/relationships/image" Target="../media/image694.png"/><Relationship Id="rId160" Type="http://schemas.openxmlformats.org/officeDocument/2006/relationships/customXml" Target="../ink/ink738.xml"/><Relationship Id="rId181" Type="http://schemas.openxmlformats.org/officeDocument/2006/relationships/image" Target="../media/image649.emf"/><Relationship Id="rId22" Type="http://schemas.openxmlformats.org/officeDocument/2006/relationships/customXml" Target="../ink/ink669.xml"/><Relationship Id="rId43" Type="http://schemas.openxmlformats.org/officeDocument/2006/relationships/image" Target="../media/image668.png"/><Relationship Id="rId64" Type="http://schemas.openxmlformats.org/officeDocument/2006/relationships/customXml" Target="../ink/ink690.xml"/><Relationship Id="rId118" Type="http://schemas.openxmlformats.org/officeDocument/2006/relationships/customXml" Target="../ink/ink717.xml"/><Relationship Id="rId139" Type="http://schemas.openxmlformats.org/officeDocument/2006/relationships/image" Target="../media/image716.png"/><Relationship Id="rId85" Type="http://schemas.openxmlformats.org/officeDocument/2006/relationships/image" Target="../media/image689.png"/><Relationship Id="rId150" Type="http://schemas.openxmlformats.org/officeDocument/2006/relationships/customXml" Target="../ink/ink733.xml"/><Relationship Id="rId171" Type="http://schemas.openxmlformats.org/officeDocument/2006/relationships/image" Target="../media/image732.png"/><Relationship Id="rId12" Type="http://schemas.openxmlformats.org/officeDocument/2006/relationships/customXml" Target="../ink/ink664.xml"/><Relationship Id="rId33" Type="http://schemas.openxmlformats.org/officeDocument/2006/relationships/image" Target="../media/image663.png"/><Relationship Id="rId108" Type="http://schemas.openxmlformats.org/officeDocument/2006/relationships/customXml" Target="../ink/ink712.xml"/><Relationship Id="rId129" Type="http://schemas.openxmlformats.org/officeDocument/2006/relationships/image" Target="../media/image711.png"/><Relationship Id="rId54" Type="http://schemas.openxmlformats.org/officeDocument/2006/relationships/customXml" Target="../ink/ink685.xml"/><Relationship Id="rId75" Type="http://schemas.openxmlformats.org/officeDocument/2006/relationships/image" Target="../media/image684.png"/><Relationship Id="rId96" Type="http://schemas.openxmlformats.org/officeDocument/2006/relationships/customXml" Target="../ink/ink706.xml"/><Relationship Id="rId140" Type="http://schemas.openxmlformats.org/officeDocument/2006/relationships/customXml" Target="../ink/ink728.xml"/><Relationship Id="rId161" Type="http://schemas.openxmlformats.org/officeDocument/2006/relationships/image" Target="../media/image727.png"/><Relationship Id="rId6" Type="http://schemas.openxmlformats.org/officeDocument/2006/relationships/customXml" Target="../ink/ink661.xml"/><Relationship Id="rId23" Type="http://schemas.openxmlformats.org/officeDocument/2006/relationships/image" Target="../media/image658.png"/><Relationship Id="rId119" Type="http://schemas.openxmlformats.org/officeDocument/2006/relationships/image" Target="../media/image706.png"/><Relationship Id="rId44" Type="http://schemas.openxmlformats.org/officeDocument/2006/relationships/customXml" Target="../ink/ink680.xml"/><Relationship Id="rId60" Type="http://schemas.openxmlformats.org/officeDocument/2006/relationships/customXml" Target="../ink/ink688.xml"/><Relationship Id="rId65" Type="http://schemas.openxmlformats.org/officeDocument/2006/relationships/image" Target="../media/image679.png"/><Relationship Id="rId81" Type="http://schemas.openxmlformats.org/officeDocument/2006/relationships/image" Target="../media/image687.png"/><Relationship Id="rId86" Type="http://schemas.openxmlformats.org/officeDocument/2006/relationships/customXml" Target="../ink/ink701.xml"/><Relationship Id="rId130" Type="http://schemas.openxmlformats.org/officeDocument/2006/relationships/customXml" Target="../ink/ink723.xml"/><Relationship Id="rId135" Type="http://schemas.openxmlformats.org/officeDocument/2006/relationships/image" Target="../media/image714.png"/><Relationship Id="rId151" Type="http://schemas.openxmlformats.org/officeDocument/2006/relationships/image" Target="../media/image722.png"/><Relationship Id="rId156" Type="http://schemas.openxmlformats.org/officeDocument/2006/relationships/customXml" Target="../ink/ink736.xml"/><Relationship Id="rId177" Type="http://schemas.openxmlformats.org/officeDocument/2006/relationships/image" Target="../media/image735.png"/><Relationship Id="rId172" Type="http://schemas.openxmlformats.org/officeDocument/2006/relationships/customXml" Target="../ink/ink744.xml"/><Relationship Id="rId13" Type="http://schemas.openxmlformats.org/officeDocument/2006/relationships/image" Target="../media/image653.png"/><Relationship Id="rId18" Type="http://schemas.openxmlformats.org/officeDocument/2006/relationships/customXml" Target="../ink/ink667.xml"/><Relationship Id="rId39" Type="http://schemas.openxmlformats.org/officeDocument/2006/relationships/image" Target="../media/image666.png"/><Relationship Id="rId109" Type="http://schemas.openxmlformats.org/officeDocument/2006/relationships/image" Target="../media/image701.png"/><Relationship Id="rId34" Type="http://schemas.openxmlformats.org/officeDocument/2006/relationships/customXml" Target="../ink/ink675.xml"/><Relationship Id="rId50" Type="http://schemas.openxmlformats.org/officeDocument/2006/relationships/customXml" Target="../ink/ink683.xml"/><Relationship Id="rId55" Type="http://schemas.openxmlformats.org/officeDocument/2006/relationships/image" Target="../media/image674.png"/><Relationship Id="rId76" Type="http://schemas.openxmlformats.org/officeDocument/2006/relationships/customXml" Target="../ink/ink696.xml"/><Relationship Id="rId97" Type="http://schemas.openxmlformats.org/officeDocument/2006/relationships/image" Target="../media/image695.png"/><Relationship Id="rId104" Type="http://schemas.openxmlformats.org/officeDocument/2006/relationships/customXml" Target="../ink/ink710.xml"/><Relationship Id="rId120" Type="http://schemas.openxmlformats.org/officeDocument/2006/relationships/customXml" Target="../ink/ink718.xml"/><Relationship Id="rId125" Type="http://schemas.openxmlformats.org/officeDocument/2006/relationships/image" Target="../media/image709.png"/><Relationship Id="rId141" Type="http://schemas.openxmlformats.org/officeDocument/2006/relationships/image" Target="../media/image717.png"/><Relationship Id="rId146" Type="http://schemas.openxmlformats.org/officeDocument/2006/relationships/customXml" Target="../ink/ink731.xml"/><Relationship Id="rId167" Type="http://schemas.openxmlformats.org/officeDocument/2006/relationships/image" Target="../media/image730.png"/><Relationship Id="rId7" Type="http://schemas.openxmlformats.org/officeDocument/2006/relationships/image" Target="../media/image650.png"/><Relationship Id="rId71" Type="http://schemas.openxmlformats.org/officeDocument/2006/relationships/image" Target="../media/image682.png"/><Relationship Id="rId92" Type="http://schemas.openxmlformats.org/officeDocument/2006/relationships/customXml" Target="../ink/ink704.xml"/><Relationship Id="rId162" Type="http://schemas.openxmlformats.org/officeDocument/2006/relationships/customXml" Target="../ink/ink739.xml"/><Relationship Id="rId2" Type="http://schemas.openxmlformats.org/officeDocument/2006/relationships/image" Target="../media/image647.png"/><Relationship Id="rId29" Type="http://schemas.openxmlformats.org/officeDocument/2006/relationships/image" Target="../media/image661.png"/><Relationship Id="rId24" Type="http://schemas.openxmlformats.org/officeDocument/2006/relationships/customXml" Target="../ink/ink670.xml"/><Relationship Id="rId40" Type="http://schemas.openxmlformats.org/officeDocument/2006/relationships/customXml" Target="../ink/ink678.xml"/><Relationship Id="rId45" Type="http://schemas.openxmlformats.org/officeDocument/2006/relationships/image" Target="../media/image669.png"/><Relationship Id="rId66" Type="http://schemas.openxmlformats.org/officeDocument/2006/relationships/customXml" Target="../ink/ink691.xml"/><Relationship Id="rId87" Type="http://schemas.openxmlformats.org/officeDocument/2006/relationships/image" Target="../media/image690.png"/><Relationship Id="rId110" Type="http://schemas.openxmlformats.org/officeDocument/2006/relationships/customXml" Target="../ink/ink713.xml"/><Relationship Id="rId115" Type="http://schemas.openxmlformats.org/officeDocument/2006/relationships/image" Target="../media/image704.png"/><Relationship Id="rId131" Type="http://schemas.openxmlformats.org/officeDocument/2006/relationships/image" Target="../media/image712.png"/><Relationship Id="rId136" Type="http://schemas.openxmlformats.org/officeDocument/2006/relationships/customXml" Target="../ink/ink726.xml"/><Relationship Id="rId157" Type="http://schemas.openxmlformats.org/officeDocument/2006/relationships/image" Target="../media/image725.png"/><Relationship Id="rId178" Type="http://schemas.openxmlformats.org/officeDocument/2006/relationships/customXml" Target="../ink/ink747.xml"/><Relationship Id="rId61" Type="http://schemas.openxmlformats.org/officeDocument/2006/relationships/image" Target="../media/image677.png"/><Relationship Id="rId82" Type="http://schemas.openxmlformats.org/officeDocument/2006/relationships/customXml" Target="../ink/ink699.xml"/><Relationship Id="rId152" Type="http://schemas.openxmlformats.org/officeDocument/2006/relationships/customXml" Target="../ink/ink734.xml"/><Relationship Id="rId173" Type="http://schemas.openxmlformats.org/officeDocument/2006/relationships/image" Target="../media/image733.png"/><Relationship Id="rId19" Type="http://schemas.openxmlformats.org/officeDocument/2006/relationships/image" Target="../media/image656.png"/><Relationship Id="rId14" Type="http://schemas.openxmlformats.org/officeDocument/2006/relationships/customXml" Target="../ink/ink665.xml"/><Relationship Id="rId30" Type="http://schemas.openxmlformats.org/officeDocument/2006/relationships/customXml" Target="../ink/ink673.xml"/><Relationship Id="rId35" Type="http://schemas.openxmlformats.org/officeDocument/2006/relationships/image" Target="../media/image664.png"/><Relationship Id="rId56" Type="http://schemas.openxmlformats.org/officeDocument/2006/relationships/customXml" Target="../ink/ink686.xml"/><Relationship Id="rId77" Type="http://schemas.openxmlformats.org/officeDocument/2006/relationships/image" Target="../media/image685.png"/><Relationship Id="rId100" Type="http://schemas.openxmlformats.org/officeDocument/2006/relationships/customXml" Target="../ink/ink708.xml"/><Relationship Id="rId105" Type="http://schemas.openxmlformats.org/officeDocument/2006/relationships/image" Target="../media/image699.png"/><Relationship Id="rId126" Type="http://schemas.openxmlformats.org/officeDocument/2006/relationships/customXml" Target="../ink/ink721.xml"/><Relationship Id="rId147" Type="http://schemas.openxmlformats.org/officeDocument/2006/relationships/image" Target="../media/image720.png"/><Relationship Id="rId168" Type="http://schemas.openxmlformats.org/officeDocument/2006/relationships/customXml" Target="../ink/ink742.xml"/><Relationship Id="rId8" Type="http://schemas.openxmlformats.org/officeDocument/2006/relationships/customXml" Target="../ink/ink662.xml"/><Relationship Id="rId51" Type="http://schemas.openxmlformats.org/officeDocument/2006/relationships/image" Target="../media/image672.png"/><Relationship Id="rId72" Type="http://schemas.openxmlformats.org/officeDocument/2006/relationships/customXml" Target="../ink/ink694.xml"/><Relationship Id="rId93" Type="http://schemas.openxmlformats.org/officeDocument/2006/relationships/image" Target="../media/image693.png"/><Relationship Id="rId98" Type="http://schemas.openxmlformats.org/officeDocument/2006/relationships/customXml" Target="../ink/ink707.xml"/><Relationship Id="rId121" Type="http://schemas.openxmlformats.org/officeDocument/2006/relationships/image" Target="../media/image707.png"/><Relationship Id="rId142" Type="http://schemas.openxmlformats.org/officeDocument/2006/relationships/customXml" Target="../ink/ink729.xml"/><Relationship Id="rId163" Type="http://schemas.openxmlformats.org/officeDocument/2006/relationships/image" Target="../media/image728.png"/><Relationship Id="rId3" Type="http://schemas.openxmlformats.org/officeDocument/2006/relationships/image" Target="../media/image648.png"/><Relationship Id="rId25" Type="http://schemas.openxmlformats.org/officeDocument/2006/relationships/image" Target="../media/image659.png"/><Relationship Id="rId46" Type="http://schemas.openxmlformats.org/officeDocument/2006/relationships/customXml" Target="../ink/ink681.xml"/><Relationship Id="rId67" Type="http://schemas.openxmlformats.org/officeDocument/2006/relationships/image" Target="../media/image680.png"/><Relationship Id="rId116" Type="http://schemas.openxmlformats.org/officeDocument/2006/relationships/customXml" Target="../ink/ink716.xml"/><Relationship Id="rId137" Type="http://schemas.openxmlformats.org/officeDocument/2006/relationships/image" Target="../media/image715.png"/><Relationship Id="rId158" Type="http://schemas.openxmlformats.org/officeDocument/2006/relationships/customXml" Target="../ink/ink737.xml"/><Relationship Id="rId20" Type="http://schemas.openxmlformats.org/officeDocument/2006/relationships/customXml" Target="../ink/ink668.xml"/><Relationship Id="rId41" Type="http://schemas.openxmlformats.org/officeDocument/2006/relationships/image" Target="../media/image667.png"/><Relationship Id="rId62" Type="http://schemas.openxmlformats.org/officeDocument/2006/relationships/customXml" Target="../ink/ink689.xml"/><Relationship Id="rId83" Type="http://schemas.openxmlformats.org/officeDocument/2006/relationships/image" Target="../media/image688.png"/><Relationship Id="rId88" Type="http://schemas.openxmlformats.org/officeDocument/2006/relationships/customXml" Target="../ink/ink702.xml"/><Relationship Id="rId111" Type="http://schemas.openxmlformats.org/officeDocument/2006/relationships/image" Target="../media/image702.png"/><Relationship Id="rId132" Type="http://schemas.openxmlformats.org/officeDocument/2006/relationships/customXml" Target="../ink/ink724.xml"/><Relationship Id="rId153" Type="http://schemas.openxmlformats.org/officeDocument/2006/relationships/image" Target="../media/image723.png"/><Relationship Id="rId174" Type="http://schemas.openxmlformats.org/officeDocument/2006/relationships/customXml" Target="../ink/ink745.xml"/><Relationship Id="rId179" Type="http://schemas.openxmlformats.org/officeDocument/2006/relationships/image" Target="../media/image736.png"/><Relationship Id="rId15" Type="http://schemas.openxmlformats.org/officeDocument/2006/relationships/image" Target="../media/image654.png"/><Relationship Id="rId36" Type="http://schemas.openxmlformats.org/officeDocument/2006/relationships/customXml" Target="../ink/ink676.xml"/><Relationship Id="rId57" Type="http://schemas.openxmlformats.org/officeDocument/2006/relationships/image" Target="../media/image675.png"/><Relationship Id="rId106" Type="http://schemas.openxmlformats.org/officeDocument/2006/relationships/customXml" Target="../ink/ink711.xml"/><Relationship Id="rId127" Type="http://schemas.openxmlformats.org/officeDocument/2006/relationships/image" Target="../media/image710.png"/><Relationship Id="rId10" Type="http://schemas.openxmlformats.org/officeDocument/2006/relationships/customXml" Target="../ink/ink663.xml"/><Relationship Id="rId31" Type="http://schemas.openxmlformats.org/officeDocument/2006/relationships/image" Target="../media/image662.png"/><Relationship Id="rId52" Type="http://schemas.openxmlformats.org/officeDocument/2006/relationships/customXml" Target="../ink/ink684.xml"/><Relationship Id="rId73" Type="http://schemas.openxmlformats.org/officeDocument/2006/relationships/image" Target="../media/image683.png"/><Relationship Id="rId78" Type="http://schemas.openxmlformats.org/officeDocument/2006/relationships/customXml" Target="../ink/ink697.xml"/><Relationship Id="rId94" Type="http://schemas.openxmlformats.org/officeDocument/2006/relationships/customXml" Target="../ink/ink705.xml"/><Relationship Id="rId99" Type="http://schemas.openxmlformats.org/officeDocument/2006/relationships/image" Target="../media/image696.png"/><Relationship Id="rId101" Type="http://schemas.openxmlformats.org/officeDocument/2006/relationships/image" Target="../media/image697.png"/><Relationship Id="rId122" Type="http://schemas.openxmlformats.org/officeDocument/2006/relationships/customXml" Target="../ink/ink719.xml"/><Relationship Id="rId143" Type="http://schemas.openxmlformats.org/officeDocument/2006/relationships/image" Target="../media/image718.png"/><Relationship Id="rId148" Type="http://schemas.openxmlformats.org/officeDocument/2006/relationships/customXml" Target="../ink/ink732.xml"/><Relationship Id="rId164" Type="http://schemas.openxmlformats.org/officeDocument/2006/relationships/customXml" Target="../ink/ink740.xml"/><Relationship Id="rId169" Type="http://schemas.openxmlformats.org/officeDocument/2006/relationships/image" Target="../media/image731.png"/><Relationship Id="rId4" Type="http://schemas.openxmlformats.org/officeDocument/2006/relationships/customXml" Target="../ink/ink660.xml"/><Relationship Id="rId9" Type="http://schemas.openxmlformats.org/officeDocument/2006/relationships/image" Target="../media/image651.png"/><Relationship Id="rId180" Type="http://schemas.openxmlformats.org/officeDocument/2006/relationships/customXml" Target="../ink/ink748.xml"/><Relationship Id="rId26" Type="http://schemas.openxmlformats.org/officeDocument/2006/relationships/customXml" Target="../ink/ink671.xml"/><Relationship Id="rId47" Type="http://schemas.openxmlformats.org/officeDocument/2006/relationships/image" Target="../media/image670.png"/><Relationship Id="rId68" Type="http://schemas.openxmlformats.org/officeDocument/2006/relationships/customXml" Target="../ink/ink692.xml"/><Relationship Id="rId89" Type="http://schemas.openxmlformats.org/officeDocument/2006/relationships/image" Target="../media/image691.png"/><Relationship Id="rId112" Type="http://schemas.openxmlformats.org/officeDocument/2006/relationships/customXml" Target="../ink/ink714.xml"/><Relationship Id="rId133" Type="http://schemas.openxmlformats.org/officeDocument/2006/relationships/image" Target="../media/image713.png"/><Relationship Id="rId154" Type="http://schemas.openxmlformats.org/officeDocument/2006/relationships/customXml" Target="../ink/ink735.xml"/><Relationship Id="rId175" Type="http://schemas.openxmlformats.org/officeDocument/2006/relationships/image" Target="../media/image734.png"/><Relationship Id="rId16" Type="http://schemas.openxmlformats.org/officeDocument/2006/relationships/customXml" Target="../ink/ink666.xml"/><Relationship Id="rId37" Type="http://schemas.openxmlformats.org/officeDocument/2006/relationships/image" Target="../media/image665.png"/><Relationship Id="rId58" Type="http://schemas.openxmlformats.org/officeDocument/2006/relationships/customXml" Target="../ink/ink687.xml"/><Relationship Id="rId79" Type="http://schemas.openxmlformats.org/officeDocument/2006/relationships/image" Target="../media/image686.png"/><Relationship Id="rId102" Type="http://schemas.openxmlformats.org/officeDocument/2006/relationships/customXml" Target="../ink/ink709.xml"/><Relationship Id="rId123" Type="http://schemas.openxmlformats.org/officeDocument/2006/relationships/image" Target="../media/image708.png"/><Relationship Id="rId144" Type="http://schemas.openxmlformats.org/officeDocument/2006/relationships/customXml" Target="../ink/ink730.xml"/><Relationship Id="rId90" Type="http://schemas.openxmlformats.org/officeDocument/2006/relationships/customXml" Target="../ink/ink703.xml"/><Relationship Id="rId165" Type="http://schemas.openxmlformats.org/officeDocument/2006/relationships/image" Target="../media/image729.png"/><Relationship Id="rId27" Type="http://schemas.openxmlformats.org/officeDocument/2006/relationships/image" Target="../media/image660.png"/><Relationship Id="rId48" Type="http://schemas.openxmlformats.org/officeDocument/2006/relationships/customXml" Target="../ink/ink682.xml"/><Relationship Id="rId69" Type="http://schemas.openxmlformats.org/officeDocument/2006/relationships/image" Target="../media/image681.png"/><Relationship Id="rId113" Type="http://schemas.openxmlformats.org/officeDocument/2006/relationships/image" Target="../media/image703.png"/><Relationship Id="rId134" Type="http://schemas.openxmlformats.org/officeDocument/2006/relationships/customXml" Target="../ink/ink725.xml"/><Relationship Id="rId80" Type="http://schemas.openxmlformats.org/officeDocument/2006/relationships/customXml" Target="../ink/ink698.xml"/><Relationship Id="rId155" Type="http://schemas.openxmlformats.org/officeDocument/2006/relationships/image" Target="../media/image724.png"/><Relationship Id="rId176" Type="http://schemas.openxmlformats.org/officeDocument/2006/relationships/customXml" Target="../ink/ink746.xml"/><Relationship Id="rId17" Type="http://schemas.openxmlformats.org/officeDocument/2006/relationships/image" Target="../media/image655.png"/><Relationship Id="rId38" Type="http://schemas.openxmlformats.org/officeDocument/2006/relationships/customXml" Target="../ink/ink677.xml"/><Relationship Id="rId59" Type="http://schemas.openxmlformats.org/officeDocument/2006/relationships/image" Target="../media/image676.png"/><Relationship Id="rId103" Type="http://schemas.openxmlformats.org/officeDocument/2006/relationships/image" Target="../media/image698.png"/><Relationship Id="rId124" Type="http://schemas.openxmlformats.org/officeDocument/2006/relationships/customXml" Target="../ink/ink720.xml"/><Relationship Id="rId70" Type="http://schemas.openxmlformats.org/officeDocument/2006/relationships/customXml" Target="../ink/ink693.xml"/><Relationship Id="rId91" Type="http://schemas.openxmlformats.org/officeDocument/2006/relationships/image" Target="../media/image692.png"/><Relationship Id="rId145" Type="http://schemas.openxmlformats.org/officeDocument/2006/relationships/image" Target="../media/image719.png"/><Relationship Id="rId166" Type="http://schemas.openxmlformats.org/officeDocument/2006/relationships/customXml" Target="../ink/ink741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672.xml"/><Relationship Id="rId49" Type="http://schemas.openxmlformats.org/officeDocument/2006/relationships/image" Target="../media/image671.png"/><Relationship Id="rId114" Type="http://schemas.openxmlformats.org/officeDocument/2006/relationships/customXml" Target="../ink/ink71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8.xml"/><Relationship Id="rId21" Type="http://schemas.openxmlformats.org/officeDocument/2006/relationships/image" Target="../media/image746.png"/><Relationship Id="rId42" Type="http://schemas.openxmlformats.org/officeDocument/2006/relationships/image" Target="../media/image756.png"/><Relationship Id="rId63" Type="http://schemas.openxmlformats.org/officeDocument/2006/relationships/image" Target="../media/image766.png"/><Relationship Id="rId84" Type="http://schemas.openxmlformats.org/officeDocument/2006/relationships/customXml" Target="../ink/ink791.xml"/><Relationship Id="rId16" Type="http://schemas.openxmlformats.org/officeDocument/2006/relationships/customXml" Target="../ink/ink756.xml"/><Relationship Id="rId107" Type="http://schemas.openxmlformats.org/officeDocument/2006/relationships/customXml" Target="../ink/ink803.xml"/><Relationship Id="rId11" Type="http://schemas.openxmlformats.org/officeDocument/2006/relationships/image" Target="../media/image741.png"/><Relationship Id="rId32" Type="http://schemas.openxmlformats.org/officeDocument/2006/relationships/customXml" Target="../ink/ink764.xml"/><Relationship Id="rId37" Type="http://schemas.openxmlformats.org/officeDocument/2006/relationships/customXml" Target="../ink/ink767.xml"/><Relationship Id="rId53" Type="http://schemas.openxmlformats.org/officeDocument/2006/relationships/image" Target="../media/image761.png"/><Relationship Id="rId58" Type="http://schemas.openxmlformats.org/officeDocument/2006/relationships/customXml" Target="../ink/ink778.xml"/><Relationship Id="rId74" Type="http://schemas.openxmlformats.org/officeDocument/2006/relationships/customXml" Target="../ink/ink786.xml"/><Relationship Id="rId79" Type="http://schemas.openxmlformats.org/officeDocument/2006/relationships/image" Target="../media/image774.png"/><Relationship Id="rId102" Type="http://schemas.openxmlformats.org/officeDocument/2006/relationships/image" Target="../media/image785.png"/><Relationship Id="rId123" Type="http://schemas.openxmlformats.org/officeDocument/2006/relationships/image" Target="../media/image796.png"/><Relationship Id="rId128" Type="http://schemas.openxmlformats.org/officeDocument/2006/relationships/customXml" Target="../ink/ink813.xml"/><Relationship Id="rId5" Type="http://schemas.openxmlformats.org/officeDocument/2006/relationships/image" Target="../media/image738.png"/><Relationship Id="rId90" Type="http://schemas.openxmlformats.org/officeDocument/2006/relationships/image" Target="../media/image779.png"/><Relationship Id="rId95" Type="http://schemas.openxmlformats.org/officeDocument/2006/relationships/customXml" Target="../ink/ink797.xml"/><Relationship Id="rId22" Type="http://schemas.openxmlformats.org/officeDocument/2006/relationships/customXml" Target="../ink/ink759.xml"/><Relationship Id="rId27" Type="http://schemas.openxmlformats.org/officeDocument/2006/relationships/image" Target="../media/image749.png"/><Relationship Id="rId43" Type="http://schemas.openxmlformats.org/officeDocument/2006/relationships/customXml" Target="../ink/ink770.xml"/><Relationship Id="rId48" Type="http://schemas.openxmlformats.org/officeDocument/2006/relationships/image" Target="../media/image759.png"/><Relationship Id="rId64" Type="http://schemas.openxmlformats.org/officeDocument/2006/relationships/customXml" Target="../ink/ink781.xml"/><Relationship Id="rId69" Type="http://schemas.openxmlformats.org/officeDocument/2006/relationships/image" Target="../media/image769.png"/><Relationship Id="rId113" Type="http://schemas.openxmlformats.org/officeDocument/2006/relationships/customXml" Target="../ink/ink806.xml"/><Relationship Id="rId118" Type="http://schemas.openxmlformats.org/officeDocument/2006/relationships/image" Target="../media/image793.png"/><Relationship Id="rId134" Type="http://schemas.openxmlformats.org/officeDocument/2006/relationships/customXml" Target="../ink/ink816.xml"/><Relationship Id="rId80" Type="http://schemas.openxmlformats.org/officeDocument/2006/relationships/customXml" Target="../ink/ink789.xml"/><Relationship Id="rId85" Type="http://schemas.openxmlformats.org/officeDocument/2006/relationships/image" Target="../media/image777.png"/><Relationship Id="rId12" Type="http://schemas.openxmlformats.org/officeDocument/2006/relationships/customXml" Target="../ink/ink754.xml"/><Relationship Id="rId17" Type="http://schemas.openxmlformats.org/officeDocument/2006/relationships/image" Target="../media/image744.png"/><Relationship Id="rId33" Type="http://schemas.openxmlformats.org/officeDocument/2006/relationships/customXml" Target="../ink/ink765.xml"/><Relationship Id="rId38" Type="http://schemas.openxmlformats.org/officeDocument/2006/relationships/image" Target="../media/image754.png"/><Relationship Id="rId59" Type="http://schemas.openxmlformats.org/officeDocument/2006/relationships/image" Target="../media/image764.png"/><Relationship Id="rId103" Type="http://schemas.openxmlformats.org/officeDocument/2006/relationships/customXml" Target="../ink/ink801.xml"/><Relationship Id="rId108" Type="http://schemas.openxmlformats.org/officeDocument/2006/relationships/image" Target="../media/image788.png"/><Relationship Id="rId124" Type="http://schemas.openxmlformats.org/officeDocument/2006/relationships/customXml" Target="../ink/ink811.xml"/><Relationship Id="rId129" Type="http://schemas.openxmlformats.org/officeDocument/2006/relationships/image" Target="../media/image799.png"/><Relationship Id="rId54" Type="http://schemas.openxmlformats.org/officeDocument/2006/relationships/customXml" Target="../ink/ink776.xml"/><Relationship Id="rId70" Type="http://schemas.openxmlformats.org/officeDocument/2006/relationships/customXml" Target="../ink/ink784.xml"/><Relationship Id="rId75" Type="http://schemas.openxmlformats.org/officeDocument/2006/relationships/image" Target="../media/image772.png"/><Relationship Id="rId91" Type="http://schemas.openxmlformats.org/officeDocument/2006/relationships/customXml" Target="../ink/ink795.xml"/><Relationship Id="rId96" Type="http://schemas.openxmlformats.org/officeDocument/2006/relationships/image" Target="../media/image78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51.xml"/><Relationship Id="rId23" Type="http://schemas.openxmlformats.org/officeDocument/2006/relationships/image" Target="../media/image747.png"/><Relationship Id="rId28" Type="http://schemas.openxmlformats.org/officeDocument/2006/relationships/customXml" Target="../ink/ink762.xml"/><Relationship Id="rId49" Type="http://schemas.openxmlformats.org/officeDocument/2006/relationships/customXml" Target="../ink/ink773.xml"/><Relationship Id="rId114" Type="http://schemas.openxmlformats.org/officeDocument/2006/relationships/image" Target="../media/image791.png"/><Relationship Id="rId119" Type="http://schemas.openxmlformats.org/officeDocument/2006/relationships/customXml" Target="../ink/ink809.xml"/><Relationship Id="rId44" Type="http://schemas.openxmlformats.org/officeDocument/2006/relationships/image" Target="../media/image757.png"/><Relationship Id="rId60" Type="http://schemas.openxmlformats.org/officeDocument/2006/relationships/customXml" Target="../ink/ink779.xml"/><Relationship Id="rId65" Type="http://schemas.openxmlformats.org/officeDocument/2006/relationships/image" Target="../media/image767.png"/><Relationship Id="rId81" Type="http://schemas.openxmlformats.org/officeDocument/2006/relationships/image" Target="../media/image775.png"/><Relationship Id="rId86" Type="http://schemas.openxmlformats.org/officeDocument/2006/relationships/customXml" Target="../ink/ink792.xml"/><Relationship Id="rId130" Type="http://schemas.openxmlformats.org/officeDocument/2006/relationships/customXml" Target="../ink/ink814.xml"/><Relationship Id="rId135" Type="http://schemas.openxmlformats.org/officeDocument/2006/relationships/image" Target="../media/image796.emf"/><Relationship Id="rId13" Type="http://schemas.openxmlformats.org/officeDocument/2006/relationships/image" Target="../media/image742.png"/><Relationship Id="rId18" Type="http://schemas.openxmlformats.org/officeDocument/2006/relationships/customXml" Target="../ink/ink757.xml"/><Relationship Id="rId39" Type="http://schemas.openxmlformats.org/officeDocument/2006/relationships/customXml" Target="../ink/ink768.xml"/><Relationship Id="rId109" Type="http://schemas.openxmlformats.org/officeDocument/2006/relationships/customXml" Target="../ink/ink804.xml"/><Relationship Id="rId34" Type="http://schemas.openxmlformats.org/officeDocument/2006/relationships/image" Target="../media/image752.png"/><Relationship Id="rId50" Type="http://schemas.openxmlformats.org/officeDocument/2006/relationships/customXml" Target="../ink/ink774.xml"/><Relationship Id="rId55" Type="http://schemas.openxmlformats.org/officeDocument/2006/relationships/image" Target="../media/image762.png"/><Relationship Id="rId76" Type="http://schemas.openxmlformats.org/officeDocument/2006/relationships/customXml" Target="../ink/ink787.xml"/><Relationship Id="rId97" Type="http://schemas.openxmlformats.org/officeDocument/2006/relationships/customXml" Target="../ink/ink798.xml"/><Relationship Id="rId104" Type="http://schemas.openxmlformats.org/officeDocument/2006/relationships/image" Target="../media/image786.png"/><Relationship Id="rId120" Type="http://schemas.openxmlformats.org/officeDocument/2006/relationships/image" Target="../media/image794.png"/><Relationship Id="rId125" Type="http://schemas.openxmlformats.org/officeDocument/2006/relationships/image" Target="../media/image797.png"/><Relationship Id="rId7" Type="http://schemas.openxmlformats.org/officeDocument/2006/relationships/image" Target="../media/image739.png"/><Relationship Id="rId71" Type="http://schemas.openxmlformats.org/officeDocument/2006/relationships/image" Target="../media/image770.png"/><Relationship Id="rId92" Type="http://schemas.openxmlformats.org/officeDocument/2006/relationships/image" Target="../media/image780.png"/><Relationship Id="rId2" Type="http://schemas.openxmlformats.org/officeDocument/2006/relationships/customXml" Target="../ink/ink749.xml"/><Relationship Id="rId29" Type="http://schemas.openxmlformats.org/officeDocument/2006/relationships/image" Target="../media/image750.png"/><Relationship Id="rId24" Type="http://schemas.openxmlformats.org/officeDocument/2006/relationships/customXml" Target="../ink/ink760.xml"/><Relationship Id="rId40" Type="http://schemas.openxmlformats.org/officeDocument/2006/relationships/image" Target="../media/image755.png"/><Relationship Id="rId45" Type="http://schemas.openxmlformats.org/officeDocument/2006/relationships/customXml" Target="../ink/ink771.xml"/><Relationship Id="rId66" Type="http://schemas.openxmlformats.org/officeDocument/2006/relationships/customXml" Target="../ink/ink782.xml"/><Relationship Id="rId87" Type="http://schemas.openxmlformats.org/officeDocument/2006/relationships/image" Target="../media/image778.png"/><Relationship Id="rId110" Type="http://schemas.openxmlformats.org/officeDocument/2006/relationships/image" Target="../media/image789.png"/><Relationship Id="rId115" Type="http://schemas.openxmlformats.org/officeDocument/2006/relationships/customXml" Target="../ink/ink807.xml"/><Relationship Id="rId131" Type="http://schemas.openxmlformats.org/officeDocument/2006/relationships/image" Target="../media/image800.png"/><Relationship Id="rId61" Type="http://schemas.openxmlformats.org/officeDocument/2006/relationships/image" Target="../media/image765.png"/><Relationship Id="rId82" Type="http://schemas.openxmlformats.org/officeDocument/2006/relationships/customXml" Target="../ink/ink790.xml"/><Relationship Id="rId19" Type="http://schemas.openxmlformats.org/officeDocument/2006/relationships/image" Target="../media/image745.png"/><Relationship Id="rId14" Type="http://schemas.openxmlformats.org/officeDocument/2006/relationships/customXml" Target="../ink/ink755.xml"/><Relationship Id="rId30" Type="http://schemas.openxmlformats.org/officeDocument/2006/relationships/customXml" Target="../ink/ink763.xml"/><Relationship Id="rId35" Type="http://schemas.openxmlformats.org/officeDocument/2006/relationships/customXml" Target="../ink/ink766.xml"/><Relationship Id="rId56" Type="http://schemas.openxmlformats.org/officeDocument/2006/relationships/customXml" Target="../ink/ink777.xml"/><Relationship Id="rId77" Type="http://schemas.openxmlformats.org/officeDocument/2006/relationships/image" Target="../media/image773.png"/><Relationship Id="rId100" Type="http://schemas.openxmlformats.org/officeDocument/2006/relationships/image" Target="../media/image784.png"/><Relationship Id="rId105" Type="http://schemas.openxmlformats.org/officeDocument/2006/relationships/customXml" Target="../ink/ink802.xml"/><Relationship Id="rId126" Type="http://schemas.openxmlformats.org/officeDocument/2006/relationships/customXml" Target="../ink/ink812.xml"/><Relationship Id="rId8" Type="http://schemas.openxmlformats.org/officeDocument/2006/relationships/customXml" Target="../ink/ink752.xml"/><Relationship Id="rId51" Type="http://schemas.openxmlformats.org/officeDocument/2006/relationships/image" Target="../media/image760.png"/><Relationship Id="rId72" Type="http://schemas.openxmlformats.org/officeDocument/2006/relationships/customXml" Target="../ink/ink785.xml"/><Relationship Id="rId93" Type="http://schemas.openxmlformats.org/officeDocument/2006/relationships/customXml" Target="../ink/ink796.xml"/><Relationship Id="rId98" Type="http://schemas.openxmlformats.org/officeDocument/2006/relationships/image" Target="../media/image783.png"/><Relationship Id="rId121" Type="http://schemas.openxmlformats.org/officeDocument/2006/relationships/image" Target="../media/image795.png"/><Relationship Id="rId3" Type="http://schemas.openxmlformats.org/officeDocument/2006/relationships/image" Target="../media/image737.png"/><Relationship Id="rId25" Type="http://schemas.openxmlformats.org/officeDocument/2006/relationships/image" Target="../media/image748.png"/><Relationship Id="rId46" Type="http://schemas.openxmlformats.org/officeDocument/2006/relationships/image" Target="../media/image758.png"/><Relationship Id="rId67" Type="http://schemas.openxmlformats.org/officeDocument/2006/relationships/image" Target="../media/image768.png"/><Relationship Id="rId116" Type="http://schemas.openxmlformats.org/officeDocument/2006/relationships/image" Target="../media/image792.png"/><Relationship Id="rId20" Type="http://schemas.openxmlformats.org/officeDocument/2006/relationships/customXml" Target="../ink/ink758.xml"/><Relationship Id="rId41" Type="http://schemas.openxmlformats.org/officeDocument/2006/relationships/customXml" Target="../ink/ink769.xml"/><Relationship Id="rId62" Type="http://schemas.openxmlformats.org/officeDocument/2006/relationships/customXml" Target="../ink/ink780.xml"/><Relationship Id="rId83" Type="http://schemas.openxmlformats.org/officeDocument/2006/relationships/image" Target="../media/image776.png"/><Relationship Id="rId88" Type="http://schemas.openxmlformats.org/officeDocument/2006/relationships/customXml" Target="../ink/ink793.xml"/><Relationship Id="rId111" Type="http://schemas.openxmlformats.org/officeDocument/2006/relationships/customXml" Target="../ink/ink805.xml"/><Relationship Id="rId132" Type="http://schemas.openxmlformats.org/officeDocument/2006/relationships/customXml" Target="../ink/ink815.xml"/><Relationship Id="rId15" Type="http://schemas.openxmlformats.org/officeDocument/2006/relationships/image" Target="../media/image743.png"/><Relationship Id="rId36" Type="http://schemas.openxmlformats.org/officeDocument/2006/relationships/image" Target="../media/image753.png"/><Relationship Id="rId57" Type="http://schemas.openxmlformats.org/officeDocument/2006/relationships/image" Target="../media/image763.png"/><Relationship Id="rId106" Type="http://schemas.openxmlformats.org/officeDocument/2006/relationships/image" Target="../media/image787.png"/><Relationship Id="rId127" Type="http://schemas.openxmlformats.org/officeDocument/2006/relationships/image" Target="../media/image798.png"/><Relationship Id="rId10" Type="http://schemas.openxmlformats.org/officeDocument/2006/relationships/customXml" Target="../ink/ink753.xml"/><Relationship Id="rId31" Type="http://schemas.openxmlformats.org/officeDocument/2006/relationships/image" Target="../media/image751.png"/><Relationship Id="rId52" Type="http://schemas.openxmlformats.org/officeDocument/2006/relationships/customXml" Target="../ink/ink775.xml"/><Relationship Id="rId73" Type="http://schemas.openxmlformats.org/officeDocument/2006/relationships/image" Target="../media/image771.png"/><Relationship Id="rId78" Type="http://schemas.openxmlformats.org/officeDocument/2006/relationships/customXml" Target="../ink/ink788.xml"/><Relationship Id="rId94" Type="http://schemas.openxmlformats.org/officeDocument/2006/relationships/image" Target="../media/image781.png"/><Relationship Id="rId99" Type="http://schemas.openxmlformats.org/officeDocument/2006/relationships/customXml" Target="../ink/ink799.xml"/><Relationship Id="rId101" Type="http://schemas.openxmlformats.org/officeDocument/2006/relationships/customXml" Target="../ink/ink800.xml"/><Relationship Id="rId122" Type="http://schemas.openxmlformats.org/officeDocument/2006/relationships/customXml" Target="../ink/ink810.xml"/><Relationship Id="rId4" Type="http://schemas.openxmlformats.org/officeDocument/2006/relationships/customXml" Target="../ink/ink750.xml"/><Relationship Id="rId9" Type="http://schemas.openxmlformats.org/officeDocument/2006/relationships/image" Target="../media/image740.png"/><Relationship Id="rId26" Type="http://schemas.openxmlformats.org/officeDocument/2006/relationships/customXml" Target="../ink/ink761.xml"/><Relationship Id="rId47" Type="http://schemas.openxmlformats.org/officeDocument/2006/relationships/customXml" Target="../ink/ink772.xml"/><Relationship Id="rId68" Type="http://schemas.openxmlformats.org/officeDocument/2006/relationships/customXml" Target="../ink/ink783.xml"/><Relationship Id="rId89" Type="http://schemas.openxmlformats.org/officeDocument/2006/relationships/customXml" Target="../ink/ink794.xml"/><Relationship Id="rId112" Type="http://schemas.openxmlformats.org/officeDocument/2006/relationships/image" Target="../media/image790.png"/><Relationship Id="rId133" Type="http://schemas.openxmlformats.org/officeDocument/2006/relationships/image" Target="../media/image8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050CB-C604-415C-A8D8-9162DCDF8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Easy</a:t>
            </a:r>
            <a:r>
              <a:rPr lang="pt-BR" dirty="0"/>
              <a:t> Life </a:t>
            </a:r>
            <a:r>
              <a:rPr lang="pt-BR" dirty="0" err="1"/>
              <a:t>Foods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36D8B7-C6F6-43FF-92AE-9D4F9D56B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Exercício de Introdução à Contabilidade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08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8. Os salários referentes ao mês de dezembro, no valor de $ 2.000, serão pagos no quinto dia útil de janeiro (exercício seguinte).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7F5374-D913-4488-A826-FAD6DB38149C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8C0F1A1-67DC-4C5B-8261-54D1BC7489F1}"/>
              </a:ext>
            </a:extLst>
          </p:cNvPr>
          <p:cNvGrpSpPr/>
          <p:nvPr/>
        </p:nvGrpSpPr>
        <p:grpSpPr>
          <a:xfrm>
            <a:off x="2336301" y="2236122"/>
            <a:ext cx="659880" cy="321480"/>
            <a:chOff x="2336301" y="2236122"/>
            <a:chExt cx="659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7BCBD66D-8BF6-4F39-AE8C-632C93779968}"/>
                    </a:ext>
                  </a:extLst>
                </p14:cNvPr>
                <p14:cNvContentPartPr/>
                <p14:nvPr/>
              </p14:nvContentPartPr>
              <p14:xfrm>
                <a:off x="2336301" y="2236122"/>
                <a:ext cx="82440" cy="18576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7BCBD66D-8BF6-4F39-AE8C-632C937799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7301" y="2227482"/>
                  <a:ext cx="10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7A148DE5-BF65-4C5C-886C-1C028DA6832B}"/>
                    </a:ext>
                  </a:extLst>
                </p14:cNvPr>
                <p14:cNvContentPartPr/>
                <p14:nvPr/>
              </p14:nvContentPartPr>
              <p14:xfrm>
                <a:off x="2396421" y="2370042"/>
                <a:ext cx="24840" cy="1875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7A148DE5-BF65-4C5C-886C-1C028DA683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87421" y="2361042"/>
                  <a:ext cx="42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F0E1CDA8-6531-4D17-B0B6-2AC91D8AD38C}"/>
                    </a:ext>
                  </a:extLst>
                </p14:cNvPr>
                <p14:cNvContentPartPr/>
                <p14:nvPr/>
              </p14:nvContentPartPr>
              <p14:xfrm>
                <a:off x="2480301" y="2483442"/>
                <a:ext cx="1728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F0E1CDA8-6531-4D17-B0B6-2AC91D8AD3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1301" y="2474442"/>
                  <a:ext cx="34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91DC709-4F4C-4853-9F07-3CABD064A67D}"/>
                    </a:ext>
                  </a:extLst>
                </p14:cNvPr>
                <p14:cNvContentPartPr/>
                <p14:nvPr/>
              </p14:nvContentPartPr>
              <p14:xfrm>
                <a:off x="2533221" y="2309202"/>
                <a:ext cx="155160" cy="1882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91DC709-4F4C-4853-9F07-3CABD064A6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4221" y="2300202"/>
                  <a:ext cx="172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678C65D-822D-4EA1-BBDC-DA76FECF4233}"/>
                    </a:ext>
                  </a:extLst>
                </p14:cNvPr>
                <p14:cNvContentPartPr/>
                <p14:nvPr/>
              </p14:nvContentPartPr>
              <p14:xfrm>
                <a:off x="2733381" y="2446362"/>
                <a:ext cx="25560" cy="190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678C65D-822D-4EA1-BBDC-DA76FECF42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4381" y="2437722"/>
                  <a:ext cx="43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AED3713-8C74-41C0-B505-1C47EED30C2D}"/>
                    </a:ext>
                  </a:extLst>
                </p14:cNvPr>
                <p14:cNvContentPartPr/>
                <p14:nvPr/>
              </p14:nvContentPartPr>
              <p14:xfrm>
                <a:off x="2869821" y="2251242"/>
                <a:ext cx="126360" cy="2563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AED3713-8C74-41C0-B505-1C47EED30C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1181" y="2242242"/>
                  <a:ext cx="14400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DFD2FEF-D297-48AD-93F7-291471341F92}"/>
              </a:ext>
            </a:extLst>
          </p:cNvPr>
          <p:cNvGrpSpPr/>
          <p:nvPr/>
        </p:nvGrpSpPr>
        <p:grpSpPr>
          <a:xfrm>
            <a:off x="3213621" y="2248722"/>
            <a:ext cx="1184760" cy="225000"/>
            <a:chOff x="3213621" y="2248722"/>
            <a:chExt cx="11847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2847CFF-15FF-4902-AEFE-35376B9914DD}"/>
                    </a:ext>
                  </a:extLst>
                </p14:cNvPr>
                <p14:cNvContentPartPr/>
                <p14:nvPr/>
              </p14:nvContentPartPr>
              <p14:xfrm>
                <a:off x="3213621" y="2258802"/>
                <a:ext cx="169560" cy="2106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2847CFF-15FF-4902-AEFE-35376B991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4621" y="2249802"/>
                  <a:ext cx="187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D5FC36F-5201-4614-A132-1973CD54E73E}"/>
                    </a:ext>
                  </a:extLst>
                </p14:cNvPr>
                <p14:cNvContentPartPr/>
                <p14:nvPr/>
              </p14:nvContentPartPr>
              <p14:xfrm>
                <a:off x="3410181" y="2248722"/>
                <a:ext cx="349200" cy="2113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D5FC36F-5201-4614-A132-1973CD54E7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1181" y="2239722"/>
                  <a:ext cx="366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99BFCD3-9742-4D73-9587-25903F097BFF}"/>
                    </a:ext>
                  </a:extLst>
                </p14:cNvPr>
                <p14:cNvContentPartPr/>
                <p14:nvPr/>
              </p14:nvContentPartPr>
              <p14:xfrm>
                <a:off x="3727701" y="2347362"/>
                <a:ext cx="144720" cy="1076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99BFCD3-9742-4D73-9587-25903F097B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9061" y="2338362"/>
                  <a:ext cx="162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E383A83-6174-4972-9B77-E421217E99C4}"/>
                    </a:ext>
                  </a:extLst>
                </p14:cNvPr>
                <p14:cNvContentPartPr/>
                <p14:nvPr/>
              </p14:nvContentPartPr>
              <p14:xfrm>
                <a:off x="3846861" y="2253402"/>
                <a:ext cx="16200" cy="1036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E383A83-6174-4972-9B77-E421217E99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8221" y="2244762"/>
                  <a:ext cx="3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395B5B0A-560E-42F4-8292-C11A9D2DEC02}"/>
                    </a:ext>
                  </a:extLst>
                </p14:cNvPr>
                <p14:cNvContentPartPr/>
                <p14:nvPr/>
              </p14:nvContentPartPr>
              <p14:xfrm>
                <a:off x="3936861" y="2329002"/>
                <a:ext cx="123480" cy="990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395B5B0A-560E-42F4-8292-C11A9D2DEC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7861" y="2320002"/>
                  <a:ext cx="141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6F7BDA3-D1E4-431E-AFE5-B2C5389DA93C}"/>
                    </a:ext>
                  </a:extLst>
                </p14:cNvPr>
                <p14:cNvContentPartPr/>
                <p14:nvPr/>
              </p14:nvContentPartPr>
              <p14:xfrm>
                <a:off x="4076541" y="2340162"/>
                <a:ext cx="13680" cy="1036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6F7BDA3-D1E4-431E-AFE5-B2C5389DA9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7901" y="2331522"/>
                  <a:ext cx="31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7E6E2CE-479A-489C-8BD1-69F5163A0CC3}"/>
                    </a:ext>
                  </a:extLst>
                </p14:cNvPr>
                <p14:cNvContentPartPr/>
                <p14:nvPr/>
              </p14:nvContentPartPr>
              <p14:xfrm>
                <a:off x="4125501" y="2337282"/>
                <a:ext cx="272880" cy="1364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7E6E2CE-479A-489C-8BD1-69F5163A0C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6501" y="2328282"/>
                  <a:ext cx="2905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AA7E6E7-C973-4703-93B6-3AC29EC4BCC6}"/>
              </a:ext>
            </a:extLst>
          </p:cNvPr>
          <p:cNvGrpSpPr/>
          <p:nvPr/>
        </p:nvGrpSpPr>
        <p:grpSpPr>
          <a:xfrm>
            <a:off x="8795781" y="2280402"/>
            <a:ext cx="1031760" cy="246600"/>
            <a:chOff x="8795781" y="2280402"/>
            <a:chExt cx="10317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47490045-BDF3-4F7B-AA47-E73C68D784FF}"/>
                    </a:ext>
                  </a:extLst>
                </p14:cNvPr>
                <p14:cNvContentPartPr/>
                <p14:nvPr/>
              </p14:nvContentPartPr>
              <p14:xfrm>
                <a:off x="8795781" y="2298402"/>
                <a:ext cx="209880" cy="2286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47490045-BDF3-4F7B-AA47-E73C68D784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86781" y="2289402"/>
                  <a:ext cx="22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AE56EB7-8BA8-4138-BC5B-E64F9754866C}"/>
                    </a:ext>
                  </a:extLst>
                </p14:cNvPr>
                <p14:cNvContentPartPr/>
                <p14:nvPr/>
              </p14:nvContentPartPr>
              <p14:xfrm>
                <a:off x="9033741" y="2489562"/>
                <a:ext cx="48240" cy="64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AE56EB7-8BA8-4138-BC5B-E64F975486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24741" y="2480562"/>
                  <a:ext cx="6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C8479DE9-4851-4830-9F0A-F5313D2EE7CA}"/>
                    </a:ext>
                  </a:extLst>
                </p14:cNvPr>
                <p14:cNvContentPartPr/>
                <p14:nvPr/>
              </p14:nvContentPartPr>
              <p14:xfrm>
                <a:off x="9147501" y="2280402"/>
                <a:ext cx="680040" cy="2048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C8479DE9-4851-4830-9F0A-F5313D2EE7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38861" y="2271762"/>
                  <a:ext cx="6976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0832C69-AF4C-44D4-8569-840ECFA063C0}"/>
              </a:ext>
            </a:extLst>
          </p:cNvPr>
          <p:cNvGrpSpPr/>
          <p:nvPr/>
        </p:nvGrpSpPr>
        <p:grpSpPr>
          <a:xfrm>
            <a:off x="2352861" y="2778642"/>
            <a:ext cx="673200" cy="220320"/>
            <a:chOff x="2352861" y="2778642"/>
            <a:chExt cx="6732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2B01D05-F1A3-4640-A0F2-584D77C1665F}"/>
                    </a:ext>
                  </a:extLst>
                </p14:cNvPr>
                <p14:cNvContentPartPr/>
                <p14:nvPr/>
              </p14:nvContentPartPr>
              <p14:xfrm>
                <a:off x="2352861" y="2798802"/>
                <a:ext cx="158040" cy="2001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2B01D05-F1A3-4640-A0F2-584D77C166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44221" y="2790162"/>
                  <a:ext cx="17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87D86CE-7CFE-4148-B803-92A0FFE6F876}"/>
                    </a:ext>
                  </a:extLst>
                </p14:cNvPr>
                <p14:cNvContentPartPr/>
                <p14:nvPr/>
              </p14:nvContentPartPr>
              <p14:xfrm>
                <a:off x="2580741" y="2972682"/>
                <a:ext cx="8640" cy="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87D86CE-7CFE-4148-B803-92A0FFE6F8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2101" y="2963682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DC6D85B-FE23-4129-BF77-761AD20E4C18}"/>
                    </a:ext>
                  </a:extLst>
                </p14:cNvPr>
                <p14:cNvContentPartPr/>
                <p14:nvPr/>
              </p14:nvContentPartPr>
              <p14:xfrm>
                <a:off x="2702421" y="2778642"/>
                <a:ext cx="12960" cy="1936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DC6D85B-FE23-4129-BF77-761AD20E4C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3421" y="2770002"/>
                  <a:ext cx="3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E3D9BEF-F5F4-45BE-8FFC-99FB14CB5E7B}"/>
                    </a:ext>
                  </a:extLst>
                </p14:cNvPr>
                <p14:cNvContentPartPr/>
                <p14:nvPr/>
              </p14:nvContentPartPr>
              <p14:xfrm>
                <a:off x="2816181" y="2784762"/>
                <a:ext cx="209880" cy="1519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E3D9BEF-F5F4-45BE-8FFC-99FB14CB5E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07181" y="2776122"/>
                  <a:ext cx="2275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7722AD2-690D-4F61-B637-860561B1B01C}"/>
              </a:ext>
            </a:extLst>
          </p:cNvPr>
          <p:cNvGrpSpPr/>
          <p:nvPr/>
        </p:nvGrpSpPr>
        <p:grpSpPr>
          <a:xfrm>
            <a:off x="3204981" y="2666682"/>
            <a:ext cx="2867040" cy="418680"/>
            <a:chOff x="3204981" y="2666682"/>
            <a:chExt cx="28670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0E3CD010-8D1E-4791-9256-6BBCEBD39B93}"/>
                    </a:ext>
                  </a:extLst>
                </p14:cNvPr>
                <p14:cNvContentPartPr/>
                <p14:nvPr/>
              </p14:nvContentPartPr>
              <p14:xfrm>
                <a:off x="3204981" y="2722122"/>
                <a:ext cx="182160" cy="2145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0E3CD010-8D1E-4791-9256-6BBCEBD39B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96341" y="2713122"/>
                  <a:ext cx="19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3BF59FE-A42D-49FC-A715-2F2EFA36CD84}"/>
                    </a:ext>
                  </a:extLst>
                </p14:cNvPr>
                <p14:cNvContentPartPr/>
                <p14:nvPr/>
              </p14:nvContentPartPr>
              <p14:xfrm>
                <a:off x="3424221" y="2698362"/>
                <a:ext cx="365400" cy="2116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3BF59FE-A42D-49FC-A715-2F2EFA36CD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15581" y="2689362"/>
                  <a:ext cx="383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A4E5A6B-8BC9-4782-A88F-E8BEE6C603EA}"/>
                    </a:ext>
                  </a:extLst>
                </p14:cNvPr>
                <p14:cNvContentPartPr/>
                <p14:nvPr/>
              </p14:nvContentPartPr>
              <p14:xfrm>
                <a:off x="3758661" y="2816082"/>
                <a:ext cx="140760" cy="99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A4E5A6B-8BC9-4782-A88F-E8BEE6C603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50021" y="2807082"/>
                  <a:ext cx="15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BC8F6FB-1F95-425B-8E6F-E91E33999E19}"/>
                    </a:ext>
                  </a:extLst>
                </p14:cNvPr>
                <p14:cNvContentPartPr/>
                <p14:nvPr/>
              </p14:nvContentPartPr>
              <p14:xfrm>
                <a:off x="3863781" y="2708082"/>
                <a:ext cx="16200" cy="1058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BC8F6FB-1F95-425B-8E6F-E91E33999E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5141" y="2699082"/>
                  <a:ext cx="33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519D9B1-0BA0-4416-B56E-E1DF630BB23B}"/>
                    </a:ext>
                  </a:extLst>
                </p14:cNvPr>
                <p14:cNvContentPartPr/>
                <p14:nvPr/>
              </p14:nvContentPartPr>
              <p14:xfrm>
                <a:off x="3963141" y="2799882"/>
                <a:ext cx="109800" cy="1425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519D9B1-0BA0-4416-B56E-E1DF630BB2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54501" y="2791242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08665E4-42FA-4A3B-8E32-0D0A3EAE3BEC}"/>
                    </a:ext>
                  </a:extLst>
                </p14:cNvPr>
                <p14:cNvContentPartPr/>
                <p14:nvPr/>
              </p14:nvContentPartPr>
              <p14:xfrm>
                <a:off x="4106781" y="2808882"/>
                <a:ext cx="38160" cy="1224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08665E4-42FA-4A3B-8E32-0D0A3EAE3B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8141" y="2800242"/>
                  <a:ext cx="55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4D8C76CC-82F7-4598-9DC0-9529BFF0A202}"/>
                    </a:ext>
                  </a:extLst>
                </p14:cNvPr>
                <p14:cNvContentPartPr/>
                <p14:nvPr/>
              </p14:nvContentPartPr>
              <p14:xfrm>
                <a:off x="4143861" y="2789802"/>
                <a:ext cx="136080" cy="1177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4D8C76CC-82F7-4598-9DC0-9529BFF0A2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34861" y="2781162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BBD1292B-DB10-4237-8C83-4BE54A9EA410}"/>
                    </a:ext>
                  </a:extLst>
                </p14:cNvPr>
                <p14:cNvContentPartPr/>
                <p14:nvPr/>
              </p14:nvContentPartPr>
              <p14:xfrm>
                <a:off x="4313781" y="2791602"/>
                <a:ext cx="132840" cy="1234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BBD1292B-DB10-4237-8C83-4BE54A9EA4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5141" y="2782962"/>
                  <a:ext cx="150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C13002D-A14D-4B1A-A66F-FAFD93538A15}"/>
                    </a:ext>
                  </a:extLst>
                </p14:cNvPr>
                <p14:cNvContentPartPr/>
                <p14:nvPr/>
              </p14:nvContentPartPr>
              <p14:xfrm>
                <a:off x="4587381" y="2779362"/>
                <a:ext cx="272520" cy="1008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C13002D-A14D-4B1A-A66F-FAFD93538A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8381" y="2770722"/>
                  <a:ext cx="290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6ED501B-B073-4E99-A2AD-7A59B8D274B0}"/>
                    </a:ext>
                  </a:extLst>
                </p14:cNvPr>
                <p14:cNvContentPartPr/>
                <p14:nvPr/>
              </p14:nvContentPartPr>
              <p14:xfrm>
                <a:off x="5080581" y="2714202"/>
                <a:ext cx="31680" cy="3711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6ED501B-B073-4E99-A2AD-7A59B8D274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71941" y="2705202"/>
                  <a:ext cx="493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127A78E-2D5F-4C58-A53B-660F4B725E2D}"/>
                    </a:ext>
                  </a:extLst>
                </p14:cNvPr>
                <p14:cNvContentPartPr/>
                <p14:nvPr/>
              </p14:nvContentPartPr>
              <p14:xfrm>
                <a:off x="5018661" y="2666682"/>
                <a:ext cx="140760" cy="1476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127A78E-2D5F-4C58-A53B-660F4B725E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9661" y="2657682"/>
                  <a:ext cx="158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F07A982-7C0E-4DFC-B3EA-50F25EF03F18}"/>
                    </a:ext>
                  </a:extLst>
                </p14:cNvPr>
                <p14:cNvContentPartPr/>
                <p14:nvPr/>
              </p14:nvContentPartPr>
              <p14:xfrm>
                <a:off x="5223141" y="2709522"/>
                <a:ext cx="145080" cy="1285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F07A982-7C0E-4DFC-B3EA-50F25EF03F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4501" y="2700522"/>
                  <a:ext cx="162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B097EA6-AF92-40B0-B7AA-3FC1F09CE47D}"/>
                    </a:ext>
                  </a:extLst>
                </p14:cNvPr>
                <p14:cNvContentPartPr/>
                <p14:nvPr/>
              </p14:nvContentPartPr>
              <p14:xfrm>
                <a:off x="5394141" y="2695122"/>
                <a:ext cx="153360" cy="2800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B097EA6-AF92-40B0-B7AA-3FC1F09CE4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85141" y="2686482"/>
                  <a:ext cx="171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3BAA78B-DF5D-4FC0-A5A0-14F7B8817814}"/>
                    </a:ext>
                  </a:extLst>
                </p14:cNvPr>
                <p14:cNvContentPartPr/>
                <p14:nvPr/>
              </p14:nvContentPartPr>
              <p14:xfrm>
                <a:off x="5583501" y="2692962"/>
                <a:ext cx="488520" cy="1620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3BAA78B-DF5D-4FC0-A5A0-14F7B88178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4501" y="2683962"/>
                  <a:ext cx="506160" cy="179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Imagem 43">
            <a:extLst>
              <a:ext uri="{FF2B5EF4-FFF2-40B4-BE49-F238E27FC236}">
                <a16:creationId xmlns:a16="http://schemas.microsoft.com/office/drawing/2014/main" id="{A60B4478-1759-4C95-80BD-55A1CD1F64C0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154617" y="3550349"/>
            <a:ext cx="2423645" cy="2117629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187C4EF-A3B8-431C-AB97-18FACA899058}"/>
              </a:ext>
            </a:extLst>
          </p:cNvPr>
          <p:cNvGrpSpPr/>
          <p:nvPr/>
        </p:nvGrpSpPr>
        <p:grpSpPr>
          <a:xfrm>
            <a:off x="1564101" y="4523202"/>
            <a:ext cx="725400" cy="227160"/>
            <a:chOff x="1564101" y="4523202"/>
            <a:chExt cx="7254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25DC27B-D500-42B3-85E3-879066832D97}"/>
                    </a:ext>
                  </a:extLst>
                </p14:cNvPr>
                <p14:cNvContentPartPr/>
                <p14:nvPr/>
              </p14:nvContentPartPr>
              <p14:xfrm>
                <a:off x="1564101" y="4563162"/>
                <a:ext cx="174600" cy="1872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25DC27B-D500-42B3-85E3-879066832D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5461" y="4554522"/>
                  <a:ext cx="192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85E07B3-7BCC-41C2-AEF3-80F1472D2A90}"/>
                    </a:ext>
                  </a:extLst>
                </p14:cNvPr>
                <p14:cNvContentPartPr/>
                <p14:nvPr/>
              </p14:nvContentPartPr>
              <p14:xfrm>
                <a:off x="1845621" y="4662882"/>
                <a:ext cx="10440" cy="32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85E07B3-7BCC-41C2-AEF3-80F1472D2A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36981" y="4653882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D0619285-0C55-408D-B2DD-0E6C488D3838}"/>
                    </a:ext>
                  </a:extLst>
                </p14:cNvPr>
                <p14:cNvContentPartPr/>
                <p14:nvPr/>
              </p14:nvContentPartPr>
              <p14:xfrm>
                <a:off x="1854261" y="4555602"/>
                <a:ext cx="109440" cy="1274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D0619285-0C55-408D-B2DD-0E6C488D38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45261" y="4546602"/>
                  <a:ext cx="12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89042B3-9E36-40BB-8AA0-7B5A78239182}"/>
                    </a:ext>
                  </a:extLst>
                </p14:cNvPr>
                <p14:cNvContentPartPr/>
                <p14:nvPr/>
              </p14:nvContentPartPr>
              <p14:xfrm>
                <a:off x="1969101" y="4523202"/>
                <a:ext cx="320400" cy="1299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89042B3-9E36-40BB-8AA0-7B5A782391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60101" y="4514202"/>
                  <a:ext cx="33804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6DBBA9D8-ADD6-4FC6-AB9B-DCCF55188B19}"/>
              </a:ext>
            </a:extLst>
          </p:cNvPr>
          <p:cNvGrpSpPr/>
          <p:nvPr/>
        </p:nvGrpSpPr>
        <p:grpSpPr>
          <a:xfrm>
            <a:off x="5693301" y="3383442"/>
            <a:ext cx="3593880" cy="2130120"/>
            <a:chOff x="5693301" y="3383442"/>
            <a:chExt cx="3593880" cy="21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497DD80-55C7-483D-9D76-97868D4178A8}"/>
                    </a:ext>
                  </a:extLst>
                </p14:cNvPr>
                <p14:cNvContentPartPr/>
                <p14:nvPr/>
              </p14:nvContentPartPr>
              <p14:xfrm>
                <a:off x="5766021" y="3858282"/>
                <a:ext cx="2334960" cy="1202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497DD80-55C7-483D-9D76-97868D4178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57381" y="3849642"/>
                  <a:ext cx="2352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F6030018-8277-438A-B75C-A4A659FED533}"/>
                    </a:ext>
                  </a:extLst>
                </p14:cNvPr>
                <p14:cNvContentPartPr/>
                <p14:nvPr/>
              </p14:nvContentPartPr>
              <p14:xfrm>
                <a:off x="5693301" y="3562722"/>
                <a:ext cx="213120" cy="2325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F6030018-8277-438A-B75C-A4A659FED5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84301" y="3554082"/>
                  <a:ext cx="230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468C645-BD9E-414D-A090-E85CD2D6E983}"/>
                    </a:ext>
                  </a:extLst>
                </p14:cNvPr>
                <p14:cNvContentPartPr/>
                <p14:nvPr/>
              </p14:nvContentPartPr>
              <p14:xfrm>
                <a:off x="5943861" y="3754962"/>
                <a:ext cx="43920" cy="18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468C645-BD9E-414D-A090-E85CD2D6E9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34861" y="3746322"/>
                  <a:ext cx="6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580825D5-6594-4DED-BE31-2B341B1EB436}"/>
                    </a:ext>
                  </a:extLst>
                </p14:cNvPr>
                <p14:cNvContentPartPr/>
                <p14:nvPr/>
              </p14:nvContentPartPr>
              <p14:xfrm>
                <a:off x="6044301" y="3545802"/>
                <a:ext cx="125640" cy="2116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580825D5-6594-4DED-BE31-2B341B1EB4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35661" y="3536802"/>
                  <a:ext cx="143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8531BF7-67EF-4CEB-AE6F-BA612296AE64}"/>
                    </a:ext>
                  </a:extLst>
                </p14:cNvPr>
                <p14:cNvContentPartPr/>
                <p14:nvPr/>
              </p14:nvContentPartPr>
              <p14:xfrm>
                <a:off x="6222141" y="3754242"/>
                <a:ext cx="1080" cy="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8531BF7-67EF-4CEB-AE6F-BA612296AE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13141" y="3745602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8A17D9A-3C48-4BCC-B834-25D97F40E797}"/>
                    </a:ext>
                  </a:extLst>
                </p14:cNvPr>
                <p14:cNvContentPartPr/>
                <p14:nvPr/>
              </p14:nvContentPartPr>
              <p14:xfrm>
                <a:off x="6219261" y="3583602"/>
                <a:ext cx="240480" cy="1512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8A17D9A-3C48-4BCC-B834-25D97F40E7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10261" y="3574962"/>
                  <a:ext cx="25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1CFE5015-B2D9-4EE2-8DB5-ADC515575DB8}"/>
                    </a:ext>
                  </a:extLst>
                </p14:cNvPr>
                <p14:cNvContentPartPr/>
                <p14:nvPr/>
              </p14:nvContentPartPr>
              <p14:xfrm>
                <a:off x="6623541" y="3527442"/>
                <a:ext cx="241560" cy="250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1CFE5015-B2D9-4EE2-8DB5-ADC515575D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14541" y="3518442"/>
                  <a:ext cx="25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6CF10FD9-9478-467C-B925-2693D802F851}"/>
                    </a:ext>
                  </a:extLst>
                </p14:cNvPr>
                <p14:cNvContentPartPr/>
                <p14:nvPr/>
              </p14:nvContentPartPr>
              <p14:xfrm>
                <a:off x="6823701" y="3536442"/>
                <a:ext cx="366480" cy="1954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6CF10FD9-9478-467C-B925-2693D802F8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15061" y="3527802"/>
                  <a:ext cx="384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A0899F9-A25E-47E6-9B8C-8054D56B8ADE}"/>
                    </a:ext>
                  </a:extLst>
                </p14:cNvPr>
                <p14:cNvContentPartPr/>
                <p14:nvPr/>
              </p14:nvContentPartPr>
              <p14:xfrm>
                <a:off x="7178661" y="3616362"/>
                <a:ext cx="151560" cy="788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A0899F9-A25E-47E6-9B8C-8054D56B8A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69661" y="3607722"/>
                  <a:ext cx="169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C25DFE67-5241-4479-818B-C2D75EB25412}"/>
                    </a:ext>
                  </a:extLst>
                </p14:cNvPr>
                <p14:cNvContentPartPr/>
                <p14:nvPr/>
              </p14:nvContentPartPr>
              <p14:xfrm>
                <a:off x="7317261" y="3499722"/>
                <a:ext cx="34560" cy="824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C25DFE67-5241-4479-818B-C2D75EB254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08621" y="3490722"/>
                  <a:ext cx="5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35DE446D-C2AD-436A-B780-763E4C448BDB}"/>
                    </a:ext>
                  </a:extLst>
                </p14:cNvPr>
                <p14:cNvContentPartPr/>
                <p14:nvPr/>
              </p14:nvContentPartPr>
              <p14:xfrm>
                <a:off x="7436781" y="3534282"/>
                <a:ext cx="106920" cy="1512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35DE446D-C2AD-436A-B780-763E4C448B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28141" y="3525282"/>
                  <a:ext cx="124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B5A80FF-51EC-4318-8A5C-42315103023C}"/>
                    </a:ext>
                  </a:extLst>
                </p14:cNvPr>
                <p14:cNvContentPartPr/>
                <p14:nvPr/>
              </p14:nvContentPartPr>
              <p14:xfrm>
                <a:off x="7548741" y="3554442"/>
                <a:ext cx="25560" cy="11268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B5A80FF-51EC-4318-8A5C-4231510302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39741" y="3545802"/>
                  <a:ext cx="43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AE25EA42-792D-4B00-8CDF-0FAE9B52615D}"/>
                    </a:ext>
                  </a:extLst>
                </p14:cNvPr>
                <p14:cNvContentPartPr/>
                <p14:nvPr/>
              </p14:nvContentPartPr>
              <p14:xfrm>
                <a:off x="7608861" y="3547602"/>
                <a:ext cx="122760" cy="1296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AE25EA42-792D-4B00-8CDF-0FAE9B52615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00221" y="3538962"/>
                  <a:ext cx="140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3AEE787-2000-46D7-AD69-396D42493F61}"/>
                    </a:ext>
                  </a:extLst>
                </p14:cNvPr>
                <p14:cNvContentPartPr/>
                <p14:nvPr/>
              </p14:nvContentPartPr>
              <p14:xfrm>
                <a:off x="7758261" y="3576042"/>
                <a:ext cx="94320" cy="1033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3AEE787-2000-46D7-AD69-396D42493F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49261" y="3567042"/>
                  <a:ext cx="111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AE4E800D-28B0-4A00-BA73-09DFA7E0D856}"/>
                    </a:ext>
                  </a:extLst>
                </p14:cNvPr>
                <p14:cNvContentPartPr/>
                <p14:nvPr/>
              </p14:nvContentPartPr>
              <p14:xfrm>
                <a:off x="7954101" y="3535722"/>
                <a:ext cx="236160" cy="831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AE4E800D-28B0-4A00-BA73-09DFA7E0D8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45101" y="3527082"/>
                  <a:ext cx="253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CD02DFF-7872-4E8C-A8DF-7F3E7D0A046C}"/>
                    </a:ext>
                  </a:extLst>
                </p14:cNvPr>
                <p14:cNvContentPartPr/>
                <p14:nvPr/>
              </p14:nvContentPartPr>
              <p14:xfrm>
                <a:off x="8374221" y="3405402"/>
                <a:ext cx="27720" cy="2386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CD02DFF-7872-4E8C-A8DF-7F3E7D0A04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65221" y="3396402"/>
                  <a:ext cx="45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37AC5969-FC55-4D98-A404-12030859CC42}"/>
                    </a:ext>
                  </a:extLst>
                </p14:cNvPr>
                <p14:cNvContentPartPr/>
                <p14:nvPr/>
              </p14:nvContentPartPr>
              <p14:xfrm>
                <a:off x="8284581" y="3383442"/>
                <a:ext cx="101880" cy="64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37AC5969-FC55-4D98-A404-12030859CC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75581" y="3374802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6206E25-EF8A-49D5-804A-B9A767656603}"/>
                    </a:ext>
                  </a:extLst>
                </p14:cNvPr>
                <p14:cNvContentPartPr/>
                <p14:nvPr/>
              </p14:nvContentPartPr>
              <p14:xfrm>
                <a:off x="8341461" y="3416562"/>
                <a:ext cx="146880" cy="813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6206E25-EF8A-49D5-804A-B9A7676566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32461" y="340792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DA33F487-5C73-4BF1-A6B7-A2BE1DC3CC15}"/>
                    </a:ext>
                  </a:extLst>
                </p14:cNvPr>
                <p14:cNvContentPartPr/>
                <p14:nvPr/>
              </p14:nvContentPartPr>
              <p14:xfrm>
                <a:off x="8434341" y="3489642"/>
                <a:ext cx="173160" cy="1180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DA33F487-5C73-4BF1-A6B7-A2BE1DC3CC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25701" y="3481002"/>
                  <a:ext cx="190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EB06BFBC-6F4F-47AA-83E8-A765C06E9E4F}"/>
                    </a:ext>
                  </a:extLst>
                </p14:cNvPr>
                <p14:cNvContentPartPr/>
                <p14:nvPr/>
              </p14:nvContentPartPr>
              <p14:xfrm>
                <a:off x="8634861" y="3494322"/>
                <a:ext cx="100800" cy="1022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EB06BFBC-6F4F-47AA-83E8-A765C06E9E4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25861" y="3485322"/>
                  <a:ext cx="11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2AF3C27-83B5-4BE5-8656-1644B0EB175C}"/>
                    </a:ext>
                  </a:extLst>
                </p14:cNvPr>
                <p14:cNvContentPartPr/>
                <p14:nvPr/>
              </p14:nvContentPartPr>
              <p14:xfrm>
                <a:off x="8641701" y="3474882"/>
                <a:ext cx="561600" cy="27504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2AF3C27-83B5-4BE5-8656-1644B0EB17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33061" y="3465882"/>
                  <a:ext cx="579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3559D27-BCBB-4233-9867-12349C67A227}"/>
                    </a:ext>
                  </a:extLst>
                </p14:cNvPr>
                <p14:cNvContentPartPr/>
                <p14:nvPr/>
              </p14:nvContentPartPr>
              <p14:xfrm>
                <a:off x="8039061" y="3798162"/>
                <a:ext cx="1248120" cy="781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3559D27-BCBB-4233-9867-12349C67A22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30061" y="3789162"/>
                  <a:ext cx="1265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D67C328-EBA5-4373-A2E5-A7EDF6CEDB8A}"/>
                    </a:ext>
                  </a:extLst>
                </p14:cNvPr>
                <p14:cNvContentPartPr/>
                <p14:nvPr/>
              </p14:nvContentPartPr>
              <p14:xfrm>
                <a:off x="7434621" y="3893202"/>
                <a:ext cx="119520" cy="16203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D67C328-EBA5-4373-A2E5-A7EDF6CEDB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5981" y="3884202"/>
                  <a:ext cx="137160" cy="16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C0A589E-27EC-4D91-9513-DEB73791867C}"/>
                    </a:ext>
                  </a:extLst>
                </p14:cNvPr>
                <p14:cNvContentPartPr/>
                <p14:nvPr/>
              </p14:nvContentPartPr>
              <p14:xfrm>
                <a:off x="7728021" y="4012722"/>
                <a:ext cx="240120" cy="1897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C0A589E-27EC-4D91-9513-DEB7379186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9021" y="4003722"/>
                  <a:ext cx="257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E5EA2C63-6B5E-420C-8F7C-0550123AAA3A}"/>
                    </a:ext>
                  </a:extLst>
                </p14:cNvPr>
                <p14:cNvContentPartPr/>
                <p14:nvPr/>
              </p14:nvContentPartPr>
              <p14:xfrm>
                <a:off x="8037981" y="4153122"/>
                <a:ext cx="18000" cy="324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E5EA2C63-6B5E-420C-8F7C-0550123AAA3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29341" y="4144482"/>
                  <a:ext cx="35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F4F6154-D0D0-4DF9-851D-7EA4FCB2FA56}"/>
                    </a:ext>
                  </a:extLst>
                </p14:cNvPr>
                <p14:cNvContentPartPr/>
                <p14:nvPr/>
              </p14:nvContentPartPr>
              <p14:xfrm>
                <a:off x="8144181" y="4011282"/>
                <a:ext cx="478800" cy="1854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F4F6154-D0D0-4DF9-851D-7EA4FCB2FA5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35181" y="4002282"/>
                  <a:ext cx="496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FC57EC2-6CF9-4F08-9493-5CC4A723123C}"/>
                    </a:ext>
                  </a:extLst>
                </p14:cNvPr>
                <p14:cNvContentPartPr/>
                <p14:nvPr/>
              </p14:nvContentPartPr>
              <p14:xfrm>
                <a:off x="8634861" y="3988602"/>
                <a:ext cx="251640" cy="1436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FC57EC2-6CF9-4F08-9493-5CC4A72312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25861" y="3979962"/>
                  <a:ext cx="26928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B1100C7F-35A6-4672-A651-8AF5F10D192B}"/>
                  </a:ext>
                </a:extLst>
              </p14:cNvPr>
              <p14:cNvContentPartPr/>
              <p14:nvPr/>
            </p14:nvContentPartPr>
            <p14:xfrm>
              <a:off x="3493800" y="3369960"/>
              <a:ext cx="6014160" cy="52452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B1100C7F-35A6-4672-A651-8AF5F10D192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84440" y="3360600"/>
                <a:ext cx="6032880" cy="5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94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9. O valor dos produtos vendidos no período foi de $ 750.000. Ao final do exercício, ficou em caixa $ 10.000. O restante foi depositado em conta corrente.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FC6099-B1C7-45C4-9932-C75BAD666213}"/>
              </a:ext>
            </a:extLst>
          </p:cNvPr>
          <p:cNvSpPr txBox="1"/>
          <p:nvPr/>
        </p:nvSpPr>
        <p:spPr>
          <a:xfrm>
            <a:off x="838200" y="2474893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10B23B8-144B-49D3-A950-B8C60E5186E5}"/>
              </a:ext>
            </a:extLst>
          </p:cNvPr>
          <p:cNvGrpSpPr/>
          <p:nvPr/>
        </p:nvGrpSpPr>
        <p:grpSpPr>
          <a:xfrm>
            <a:off x="2272221" y="2428565"/>
            <a:ext cx="1708200" cy="401400"/>
            <a:chOff x="2272221" y="2428565"/>
            <a:chExt cx="17082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FF335B18-25CC-4135-B47B-2C56B39E552E}"/>
                    </a:ext>
                  </a:extLst>
                </p14:cNvPr>
                <p14:cNvContentPartPr/>
                <p14:nvPr/>
              </p14:nvContentPartPr>
              <p14:xfrm>
                <a:off x="2272221" y="2513885"/>
                <a:ext cx="61560" cy="27756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FF335B18-25CC-4135-B47B-2C56B39E55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3581" y="2504885"/>
                  <a:ext cx="79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CEC8EDE-0A8C-4E15-8609-A50DD7BEE74C}"/>
                    </a:ext>
                  </a:extLst>
                </p14:cNvPr>
                <p14:cNvContentPartPr/>
                <p14:nvPr/>
              </p14:nvContentPartPr>
              <p14:xfrm>
                <a:off x="2439981" y="2745005"/>
                <a:ext cx="360" cy="79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CEC8EDE-0A8C-4E15-8609-A50DD7BEE7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0981" y="2736365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2D41D034-FAE7-4C0D-ADD9-9FB7E28879B4}"/>
                    </a:ext>
                  </a:extLst>
                </p14:cNvPr>
                <p14:cNvContentPartPr/>
                <p14:nvPr/>
              </p14:nvContentPartPr>
              <p14:xfrm>
                <a:off x="2485341" y="2532605"/>
                <a:ext cx="48960" cy="2466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2D41D034-FAE7-4C0D-ADD9-9FB7E28879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341" y="2523965"/>
                  <a:ext cx="66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E4FE4FD-308B-456F-AA95-727198FFFD9A}"/>
                    </a:ext>
                  </a:extLst>
                </p14:cNvPr>
                <p14:cNvContentPartPr/>
                <p14:nvPr/>
              </p14:nvContentPartPr>
              <p14:xfrm>
                <a:off x="2589021" y="2710445"/>
                <a:ext cx="16200" cy="108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E4FE4FD-308B-456F-AA95-727198FFFD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0381" y="2701805"/>
                  <a:ext cx="3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ACC0190-6E62-4840-B7DE-DDABA3057A08}"/>
                    </a:ext>
                  </a:extLst>
                </p14:cNvPr>
                <p14:cNvContentPartPr/>
                <p14:nvPr/>
              </p14:nvContentPartPr>
              <p14:xfrm>
                <a:off x="2679741" y="2516405"/>
                <a:ext cx="42120" cy="3135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ACC0190-6E62-4840-B7DE-DDABA3057A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0741" y="2507405"/>
                  <a:ext cx="59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748DD5C-219C-45BE-9E91-5E7C7AF9D202}"/>
                    </a:ext>
                  </a:extLst>
                </p14:cNvPr>
                <p14:cNvContentPartPr/>
                <p14:nvPr/>
              </p14:nvContentPartPr>
              <p14:xfrm>
                <a:off x="2870181" y="2538365"/>
                <a:ext cx="262440" cy="1940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748DD5C-219C-45BE-9E91-5E7C7AF9D2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1541" y="2529725"/>
                  <a:ext cx="280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37063278-84BF-4F47-B7F3-E2CB540D8281}"/>
                    </a:ext>
                  </a:extLst>
                </p14:cNvPr>
                <p14:cNvContentPartPr/>
                <p14:nvPr/>
              </p14:nvContentPartPr>
              <p14:xfrm>
                <a:off x="3134781" y="2561765"/>
                <a:ext cx="466200" cy="1454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37063278-84BF-4F47-B7F3-E2CB540D82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6141" y="2553125"/>
                  <a:ext cx="483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AC48219-DB68-4F35-9B27-4E07FCE96313}"/>
                    </a:ext>
                  </a:extLst>
                </p14:cNvPr>
                <p14:cNvContentPartPr/>
                <p14:nvPr/>
              </p14:nvContentPartPr>
              <p14:xfrm>
                <a:off x="3426381" y="2428565"/>
                <a:ext cx="68400" cy="14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AC48219-DB68-4F35-9B27-4E07FCE96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7381" y="2419565"/>
                  <a:ext cx="86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B01CCA3-FFBC-44A0-B477-BB90318B945B}"/>
                    </a:ext>
                  </a:extLst>
                </p14:cNvPr>
                <p14:cNvContentPartPr/>
                <p14:nvPr/>
              </p14:nvContentPartPr>
              <p14:xfrm>
                <a:off x="3609981" y="2515325"/>
                <a:ext cx="177120" cy="1314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B01CCA3-FFBC-44A0-B477-BB90318B94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0981" y="2506325"/>
                  <a:ext cx="194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FEE2E9B-2E3E-4C93-9C82-97F12936E8FE}"/>
                    </a:ext>
                  </a:extLst>
                </p14:cNvPr>
                <p14:cNvContentPartPr/>
                <p14:nvPr/>
              </p14:nvContentPartPr>
              <p14:xfrm>
                <a:off x="3690261" y="2481845"/>
                <a:ext cx="69840" cy="1904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FEE2E9B-2E3E-4C93-9C82-97F12936E8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1621" y="2473205"/>
                  <a:ext cx="87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507C9EB8-4BDA-4649-9D37-03CE79A5187E}"/>
                    </a:ext>
                  </a:extLst>
                </p14:cNvPr>
                <p14:cNvContentPartPr/>
                <p14:nvPr/>
              </p14:nvContentPartPr>
              <p14:xfrm>
                <a:off x="3822381" y="2515685"/>
                <a:ext cx="158040" cy="1220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507C9EB8-4BDA-4649-9D37-03CE79A518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3741" y="2506685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62D976A-F18C-4502-9C0D-DD4947229CF7}"/>
              </a:ext>
            </a:extLst>
          </p:cNvPr>
          <p:cNvGrpSpPr/>
          <p:nvPr/>
        </p:nvGrpSpPr>
        <p:grpSpPr>
          <a:xfrm>
            <a:off x="8643141" y="2521805"/>
            <a:ext cx="1529280" cy="328320"/>
            <a:chOff x="8643141" y="2521805"/>
            <a:chExt cx="15292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F80C001-3030-4390-A8CC-9E68DDB49D19}"/>
                    </a:ext>
                  </a:extLst>
                </p14:cNvPr>
                <p14:cNvContentPartPr/>
                <p14:nvPr/>
              </p14:nvContentPartPr>
              <p14:xfrm>
                <a:off x="8643141" y="2521805"/>
                <a:ext cx="204120" cy="3142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F80C001-3030-4390-A8CC-9E68DDB49D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4141" y="2512805"/>
                  <a:ext cx="221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F59A42A-1245-4F30-BCE5-F4F050B55215}"/>
                    </a:ext>
                  </a:extLst>
                </p14:cNvPr>
                <p14:cNvContentPartPr/>
                <p14:nvPr/>
              </p14:nvContentPartPr>
              <p14:xfrm>
                <a:off x="8716581" y="2705765"/>
                <a:ext cx="197640" cy="457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F59A42A-1245-4F30-BCE5-F4F050B552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7941" y="2697125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E75FC18-33F0-44F0-B466-F9D8B7A2CA7B}"/>
                    </a:ext>
                  </a:extLst>
                </p14:cNvPr>
                <p14:cNvContentPartPr/>
                <p14:nvPr/>
              </p14:nvContentPartPr>
              <p14:xfrm>
                <a:off x="8899821" y="2623685"/>
                <a:ext cx="195120" cy="2264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E75FC18-33F0-44F0-B466-F9D8B7A2CA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91181" y="2615045"/>
                  <a:ext cx="21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86AE8CE-7F33-4743-8ECE-DB191626C9EA}"/>
                    </a:ext>
                  </a:extLst>
                </p14:cNvPr>
                <p14:cNvContentPartPr/>
                <p14:nvPr/>
              </p14:nvContentPartPr>
              <p14:xfrm>
                <a:off x="9019701" y="2575805"/>
                <a:ext cx="156600" cy="54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86AE8CE-7F33-4743-8ECE-DB191626C9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1061" y="2566805"/>
                  <a:ext cx="17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821E584-57F8-4DCF-9ADE-F84B6152FF59}"/>
                    </a:ext>
                  </a:extLst>
                </p14:cNvPr>
                <p14:cNvContentPartPr/>
                <p14:nvPr/>
              </p14:nvContentPartPr>
              <p14:xfrm>
                <a:off x="9207981" y="2572565"/>
                <a:ext cx="134280" cy="2325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821E584-57F8-4DCF-9ADE-F84B6152FF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98981" y="2563565"/>
                  <a:ext cx="151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7C05168-9879-43F8-BA1A-F40138BD89EA}"/>
                    </a:ext>
                  </a:extLst>
                </p14:cNvPr>
                <p14:cNvContentPartPr/>
                <p14:nvPr/>
              </p14:nvContentPartPr>
              <p14:xfrm>
                <a:off x="9409221" y="2793965"/>
                <a:ext cx="360" cy="57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7C05168-9879-43F8-BA1A-F40138BD89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00221" y="2785325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995A74E-6DD1-4198-ABC1-D2AF062A65A4}"/>
                    </a:ext>
                  </a:extLst>
                </p14:cNvPr>
                <p14:cNvContentPartPr/>
                <p14:nvPr/>
              </p14:nvContentPartPr>
              <p14:xfrm>
                <a:off x="9463221" y="2568965"/>
                <a:ext cx="709200" cy="2350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995A74E-6DD1-4198-ABC1-D2AF062A65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54221" y="2560325"/>
                  <a:ext cx="7268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38369C2-014C-4C41-8CFF-D5EDDF6406F9}"/>
              </a:ext>
            </a:extLst>
          </p:cNvPr>
          <p:cNvGrpSpPr/>
          <p:nvPr/>
        </p:nvGrpSpPr>
        <p:grpSpPr>
          <a:xfrm>
            <a:off x="2229741" y="2979725"/>
            <a:ext cx="595080" cy="358920"/>
            <a:chOff x="2229741" y="2979725"/>
            <a:chExt cx="5950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3E56417-3F06-4778-8437-B760ABDA2BF7}"/>
                    </a:ext>
                  </a:extLst>
                </p14:cNvPr>
                <p14:cNvContentPartPr/>
                <p14:nvPr/>
              </p14:nvContentPartPr>
              <p14:xfrm>
                <a:off x="2229741" y="2979725"/>
                <a:ext cx="162000" cy="3168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3E56417-3F06-4778-8437-B760ABDA2B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20741" y="2970725"/>
                  <a:ext cx="179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F9AC81E-906B-4CAC-A9E1-C2A65EA0110F}"/>
                    </a:ext>
                  </a:extLst>
                </p14:cNvPr>
                <p14:cNvContentPartPr/>
                <p14:nvPr/>
              </p14:nvContentPartPr>
              <p14:xfrm>
                <a:off x="2455101" y="3312005"/>
                <a:ext cx="9720" cy="18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F9AC81E-906B-4CAC-A9E1-C2A65EA011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46101" y="3303365"/>
                  <a:ext cx="2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1397AFE-A382-4E16-8CCA-C3B10005538A}"/>
                    </a:ext>
                  </a:extLst>
                </p14:cNvPr>
                <p14:cNvContentPartPr/>
                <p14:nvPr/>
              </p14:nvContentPartPr>
              <p14:xfrm>
                <a:off x="2583981" y="3061805"/>
                <a:ext cx="25560" cy="2768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1397AFE-A382-4E16-8CCA-C3B1000553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5341" y="3052805"/>
                  <a:ext cx="43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B25087A-EE7B-4E2C-8835-846B513D23B1}"/>
                    </a:ext>
                  </a:extLst>
                </p14:cNvPr>
                <p14:cNvContentPartPr/>
                <p14:nvPr/>
              </p14:nvContentPartPr>
              <p14:xfrm>
                <a:off x="2699901" y="3088805"/>
                <a:ext cx="108360" cy="1656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B25087A-EE7B-4E2C-8835-846B513D23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0901" y="3080165"/>
                  <a:ext cx="126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1C365890-05B9-47A9-AA95-5EF5B58C7914}"/>
                    </a:ext>
                  </a:extLst>
                </p14:cNvPr>
                <p14:cNvContentPartPr/>
                <p14:nvPr/>
              </p14:nvContentPartPr>
              <p14:xfrm>
                <a:off x="2740941" y="3294005"/>
                <a:ext cx="7920" cy="18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1C365890-05B9-47A9-AA95-5EF5B58C79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31941" y="3285005"/>
                  <a:ext cx="25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30084D1-C797-45FE-A580-F97CC17BEDE9}"/>
                    </a:ext>
                  </a:extLst>
                </p14:cNvPr>
                <p14:cNvContentPartPr/>
                <p14:nvPr/>
              </p14:nvContentPartPr>
              <p14:xfrm>
                <a:off x="2824461" y="3285005"/>
                <a:ext cx="360" cy="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30084D1-C797-45FE-A580-F97CC17BED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5821" y="327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AF8D9313-7F6A-47FB-89BA-BBB0ADE17AC3}"/>
              </a:ext>
            </a:extLst>
          </p:cNvPr>
          <p:cNvGrpSpPr/>
          <p:nvPr/>
        </p:nvGrpSpPr>
        <p:grpSpPr>
          <a:xfrm>
            <a:off x="3028941" y="2976125"/>
            <a:ext cx="931680" cy="282600"/>
            <a:chOff x="3028941" y="2976125"/>
            <a:chExt cx="9316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4ABF0F1-F3C0-4C5E-A652-E2FFFFDB8F51}"/>
                    </a:ext>
                  </a:extLst>
                </p14:cNvPr>
                <p14:cNvContentPartPr/>
                <p14:nvPr/>
              </p14:nvContentPartPr>
              <p14:xfrm>
                <a:off x="3028941" y="2988725"/>
                <a:ext cx="132840" cy="2700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4ABF0F1-F3C0-4C5E-A652-E2FFFFDB8F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0301" y="2980085"/>
                  <a:ext cx="150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1C6065B-6FAF-4A7D-AE19-E4D52F9DEDBC}"/>
                    </a:ext>
                  </a:extLst>
                </p14:cNvPr>
                <p14:cNvContentPartPr/>
                <p14:nvPr/>
              </p14:nvContentPartPr>
              <p14:xfrm>
                <a:off x="3217581" y="3078005"/>
                <a:ext cx="181440" cy="149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1C6065B-6FAF-4A7D-AE19-E4D52F9DED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08941" y="3069365"/>
                  <a:ext cx="199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49F125A1-AA3F-4FBE-81A3-02B4DEA55FEF}"/>
                    </a:ext>
                  </a:extLst>
                </p14:cNvPr>
                <p14:cNvContentPartPr/>
                <p14:nvPr/>
              </p14:nvContentPartPr>
              <p14:xfrm>
                <a:off x="3403341" y="3114365"/>
                <a:ext cx="189360" cy="979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49F125A1-AA3F-4FBE-81A3-02B4DEA55F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4341" y="3105725"/>
                  <a:ext cx="207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EDAB1B2-3C85-4CFF-80B7-6712F2B795EE}"/>
                    </a:ext>
                  </a:extLst>
                </p14:cNvPr>
                <p14:cNvContentPartPr/>
                <p14:nvPr/>
              </p14:nvContentPartPr>
              <p14:xfrm>
                <a:off x="3633381" y="2976125"/>
                <a:ext cx="327240" cy="2170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EDAB1B2-3C85-4CFF-80B7-6712F2B795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4381" y="2967485"/>
                  <a:ext cx="3448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C8EB017-9565-44A0-B9BD-3614B296F574}"/>
              </a:ext>
            </a:extLst>
          </p:cNvPr>
          <p:cNvGrpSpPr/>
          <p:nvPr/>
        </p:nvGrpSpPr>
        <p:grpSpPr>
          <a:xfrm>
            <a:off x="4220901" y="2906645"/>
            <a:ext cx="2346840" cy="298800"/>
            <a:chOff x="4220901" y="2906645"/>
            <a:chExt cx="23468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EB6CC4A-1C25-4DB5-9D12-E7A67AC183B2}"/>
                    </a:ext>
                  </a:extLst>
                </p14:cNvPr>
                <p14:cNvContentPartPr/>
                <p14:nvPr/>
              </p14:nvContentPartPr>
              <p14:xfrm>
                <a:off x="4220901" y="2939405"/>
                <a:ext cx="375840" cy="2034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EB6CC4A-1C25-4DB5-9D12-E7A67AC183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11901" y="2930405"/>
                  <a:ext cx="39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E4E949C-30EF-4352-B381-3A10C9212D00}"/>
                    </a:ext>
                  </a:extLst>
                </p14:cNvPr>
                <p14:cNvContentPartPr/>
                <p14:nvPr/>
              </p14:nvContentPartPr>
              <p14:xfrm>
                <a:off x="4714461" y="2912045"/>
                <a:ext cx="196920" cy="293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E4E949C-30EF-4352-B381-3A10C9212D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05821" y="2903045"/>
                  <a:ext cx="214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AD65C45-0181-4759-9865-76B70CFFD2A1}"/>
                    </a:ext>
                  </a:extLst>
                </p14:cNvPr>
                <p14:cNvContentPartPr/>
                <p14:nvPr/>
              </p14:nvContentPartPr>
              <p14:xfrm>
                <a:off x="4932981" y="2981525"/>
                <a:ext cx="322920" cy="1627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AD65C45-0181-4759-9865-76B70CFFD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4341" y="2972885"/>
                  <a:ext cx="34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C83E499-8979-4B70-85A0-8F1916C54505}"/>
                    </a:ext>
                  </a:extLst>
                </p14:cNvPr>
                <p14:cNvContentPartPr/>
                <p14:nvPr/>
              </p14:nvContentPartPr>
              <p14:xfrm>
                <a:off x="5268501" y="2992325"/>
                <a:ext cx="144360" cy="1170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C83E499-8979-4B70-85A0-8F1916C545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9501" y="2983325"/>
                  <a:ext cx="162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BE69726-D74B-424E-A3C3-ACC8ADADE35E}"/>
                    </a:ext>
                  </a:extLst>
                </p14:cNvPr>
                <p14:cNvContentPartPr/>
                <p14:nvPr/>
              </p14:nvContentPartPr>
              <p14:xfrm>
                <a:off x="5402061" y="3011045"/>
                <a:ext cx="183600" cy="1051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BE69726-D74B-424E-A3C3-ACC8ADADE3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3061" y="3002405"/>
                  <a:ext cx="201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552E450B-84BF-4D20-AC19-B2AED00A0B2F}"/>
                    </a:ext>
                  </a:extLst>
                </p14:cNvPr>
                <p14:cNvContentPartPr/>
                <p14:nvPr/>
              </p14:nvContentPartPr>
              <p14:xfrm>
                <a:off x="5579541" y="2906645"/>
                <a:ext cx="694080" cy="2048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552E450B-84BF-4D20-AC19-B2AED00A0B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0541" y="2898005"/>
                  <a:ext cx="711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77A3717-B1ED-4B5A-B27B-13A3C7A7E518}"/>
                    </a:ext>
                  </a:extLst>
                </p14:cNvPr>
                <p14:cNvContentPartPr/>
                <p14:nvPr/>
              </p14:nvContentPartPr>
              <p14:xfrm>
                <a:off x="6298101" y="2981525"/>
                <a:ext cx="269640" cy="11232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77A3717-B1ED-4B5A-B27B-13A3C7A7E5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9101" y="2972525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E8572098-213E-409C-92D6-E44A607FE38E}"/>
                  </a:ext>
                </a:extLst>
              </p14:cNvPr>
              <p14:cNvContentPartPr/>
              <p14:nvPr/>
            </p14:nvContentPartPr>
            <p14:xfrm>
              <a:off x="1059021" y="4152605"/>
              <a:ext cx="38880" cy="1764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E8572098-213E-409C-92D6-E44A607FE38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0021" y="4143605"/>
                <a:ext cx="565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44CC979-9786-42DD-B8BE-65B0CB9A862D}"/>
              </a:ext>
            </a:extLst>
          </p:cNvPr>
          <p:cNvGrpSpPr/>
          <p:nvPr/>
        </p:nvGrpSpPr>
        <p:grpSpPr>
          <a:xfrm>
            <a:off x="1094301" y="3699365"/>
            <a:ext cx="2768040" cy="1872360"/>
            <a:chOff x="1094301" y="3699365"/>
            <a:chExt cx="2768040" cy="18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8AEBFC7-EF61-40A1-8501-3A6A3FD1753F}"/>
                    </a:ext>
                  </a:extLst>
                </p14:cNvPr>
                <p14:cNvContentPartPr/>
                <p14:nvPr/>
              </p14:nvContentPartPr>
              <p14:xfrm>
                <a:off x="1109061" y="4043885"/>
                <a:ext cx="2753280" cy="903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8AEBFC7-EF61-40A1-8501-3A6A3FD175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421" y="4035245"/>
                  <a:ext cx="2770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DA8A5D1-388A-474D-80B9-F3639B88D10C}"/>
                    </a:ext>
                  </a:extLst>
                </p14:cNvPr>
                <p14:cNvContentPartPr/>
                <p14:nvPr/>
              </p14:nvContentPartPr>
              <p14:xfrm>
                <a:off x="2311461" y="4107965"/>
                <a:ext cx="102600" cy="14637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DA8A5D1-388A-474D-80B9-F3639B88D1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02461" y="4099325"/>
                  <a:ext cx="120240" cy="14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C2C6A8D-A144-4905-A5EB-88C62D70202D}"/>
                    </a:ext>
                  </a:extLst>
                </p14:cNvPr>
                <p14:cNvContentPartPr/>
                <p14:nvPr/>
              </p14:nvContentPartPr>
              <p14:xfrm>
                <a:off x="1094301" y="3703325"/>
                <a:ext cx="128160" cy="1562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C2C6A8D-A144-4905-A5EB-88C62D7020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5661" y="3694325"/>
                  <a:ext cx="14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0DD79A6-514C-4B91-B0BA-B686B4AE47EF}"/>
                    </a:ext>
                  </a:extLst>
                </p14:cNvPr>
                <p14:cNvContentPartPr/>
                <p14:nvPr/>
              </p14:nvContentPartPr>
              <p14:xfrm>
                <a:off x="1213461" y="3813485"/>
                <a:ext cx="11160" cy="1472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0DD79A6-514C-4B91-B0BA-B686B4AE47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04821" y="3804485"/>
                  <a:ext cx="28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EDA624F9-3574-4FE5-8994-D0313DF27C11}"/>
                    </a:ext>
                  </a:extLst>
                </p14:cNvPr>
                <p14:cNvContentPartPr/>
                <p14:nvPr/>
              </p14:nvContentPartPr>
              <p14:xfrm>
                <a:off x="1321101" y="3914285"/>
                <a:ext cx="8640" cy="32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EDA624F9-3574-4FE5-8994-D0313DF27C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12461" y="3905645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2DD229AF-02AB-440B-A846-F3000C028339}"/>
                    </a:ext>
                  </a:extLst>
                </p14:cNvPr>
                <p14:cNvContentPartPr/>
                <p14:nvPr/>
              </p14:nvContentPartPr>
              <p14:xfrm>
                <a:off x="1420461" y="3732845"/>
                <a:ext cx="23400" cy="2142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2DD229AF-02AB-440B-A846-F3000C0283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11461" y="3724205"/>
                  <a:ext cx="4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F9D2D11-84A0-4520-87FA-72D6E08312F8}"/>
                    </a:ext>
                  </a:extLst>
                </p14:cNvPr>
                <p14:cNvContentPartPr/>
                <p14:nvPr/>
              </p14:nvContentPartPr>
              <p14:xfrm>
                <a:off x="1515501" y="3894845"/>
                <a:ext cx="36360" cy="115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F9D2D11-84A0-4520-87FA-72D6E08312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06861" y="3885845"/>
                  <a:ext cx="54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41C0189-CA4B-4169-866C-F7380A259948}"/>
                    </a:ext>
                  </a:extLst>
                </p14:cNvPr>
                <p14:cNvContentPartPr/>
                <p14:nvPr/>
              </p14:nvContentPartPr>
              <p14:xfrm>
                <a:off x="1565901" y="3699365"/>
                <a:ext cx="106920" cy="191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41C0189-CA4B-4169-866C-F7380A2599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56901" y="3690725"/>
                  <a:ext cx="124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F633EF56-E7AF-4FE7-8DC5-80BD9CC23025}"/>
                    </a:ext>
                  </a:extLst>
                </p14:cNvPr>
                <p14:cNvContentPartPr/>
                <p14:nvPr/>
              </p14:nvContentPartPr>
              <p14:xfrm>
                <a:off x="2637621" y="4232885"/>
                <a:ext cx="136080" cy="3247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F633EF56-E7AF-4FE7-8DC5-80BD9CC230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28981" y="4224245"/>
                  <a:ext cx="15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3473F01-C154-41B3-A9B5-0E31B0987F48}"/>
                    </a:ext>
                  </a:extLst>
                </p14:cNvPr>
                <p14:cNvContentPartPr/>
                <p14:nvPr/>
              </p14:nvContentPartPr>
              <p14:xfrm>
                <a:off x="2691261" y="4365005"/>
                <a:ext cx="141840" cy="176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3473F01-C154-41B3-A9B5-0E31B0987F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82621" y="4356365"/>
                  <a:ext cx="15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E37E999-5586-4378-B705-23643B014C33}"/>
                    </a:ext>
                  </a:extLst>
                </p14:cNvPr>
                <p14:cNvContentPartPr/>
                <p14:nvPr/>
              </p14:nvContentPartPr>
              <p14:xfrm>
                <a:off x="2861901" y="4272485"/>
                <a:ext cx="103680" cy="1890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E37E999-5586-4378-B705-23643B014C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53261" y="4263485"/>
                  <a:ext cx="121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7C39348D-E812-4649-8E98-9883BD890DF1}"/>
                    </a:ext>
                  </a:extLst>
                </p14:cNvPr>
                <p14:cNvContentPartPr/>
                <p14:nvPr/>
              </p14:nvContentPartPr>
              <p14:xfrm>
                <a:off x="2906901" y="4246565"/>
                <a:ext cx="234720" cy="1666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7C39348D-E812-4649-8E98-9883BD890D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97901" y="4237565"/>
                  <a:ext cx="25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2A6D7BB0-0256-4EF7-9C5F-FD06D0545583}"/>
                    </a:ext>
                  </a:extLst>
                </p14:cNvPr>
                <p14:cNvContentPartPr/>
                <p14:nvPr/>
              </p14:nvContentPartPr>
              <p14:xfrm>
                <a:off x="3188421" y="4341965"/>
                <a:ext cx="5400" cy="3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2A6D7BB0-0256-4EF7-9C5F-FD06D054558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79421" y="4332965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7CFCA21A-325E-4784-AEC6-399E7FC7442C}"/>
                    </a:ext>
                  </a:extLst>
                </p14:cNvPr>
                <p14:cNvContentPartPr/>
                <p14:nvPr/>
              </p14:nvContentPartPr>
              <p14:xfrm>
                <a:off x="3226581" y="4224245"/>
                <a:ext cx="168120" cy="1731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7CFCA21A-325E-4784-AEC6-399E7FC744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17941" y="4215605"/>
                  <a:ext cx="18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95D190B-C374-4341-86BD-315C39C4BD8E}"/>
                    </a:ext>
                  </a:extLst>
                </p14:cNvPr>
                <p14:cNvContentPartPr/>
                <p14:nvPr/>
              </p14:nvContentPartPr>
              <p14:xfrm>
                <a:off x="3402981" y="4225685"/>
                <a:ext cx="336600" cy="1472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95D190B-C374-4341-86BD-315C39C4BD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93981" y="4216685"/>
                  <a:ext cx="35424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A6EBB797-74F3-4455-B83A-94555A1AB89F}"/>
                  </a:ext>
                </a:extLst>
              </p14:cNvPr>
              <p14:cNvContentPartPr/>
              <p14:nvPr/>
            </p14:nvContentPartPr>
            <p14:xfrm>
              <a:off x="1809261" y="3724565"/>
              <a:ext cx="68760" cy="18720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A6EBB797-74F3-4455-B83A-94555A1AB89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00261" y="3715565"/>
                <a:ext cx="86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9BA4960F-E13D-49C7-B43F-28F391FE545E}"/>
                  </a:ext>
                </a:extLst>
              </p14:cNvPr>
              <p14:cNvContentPartPr/>
              <p14:nvPr/>
            </p14:nvContentPartPr>
            <p14:xfrm>
              <a:off x="1974861" y="3783965"/>
              <a:ext cx="117720" cy="11196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9BA4960F-E13D-49C7-B43F-28F391FE545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65861" y="3774965"/>
                <a:ext cx="135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5FA4E108-45BB-4026-9E7F-9820D78DD282}"/>
                  </a:ext>
                </a:extLst>
              </p14:cNvPr>
              <p14:cNvContentPartPr/>
              <p14:nvPr/>
            </p14:nvContentPartPr>
            <p14:xfrm>
              <a:off x="2109861" y="3828965"/>
              <a:ext cx="153000" cy="8064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5FA4E108-45BB-4026-9E7F-9820D78DD28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100861" y="3819965"/>
                <a:ext cx="170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9A4725AB-9BED-4F94-98AF-A8E30406AB82}"/>
                  </a:ext>
                </a:extLst>
              </p14:cNvPr>
              <p14:cNvContentPartPr/>
              <p14:nvPr/>
            </p14:nvContentPartPr>
            <p14:xfrm>
              <a:off x="2297421" y="3705845"/>
              <a:ext cx="189000" cy="15840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9A4725AB-9BED-4F94-98AF-A8E30406AB8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288421" y="3696845"/>
                <a:ext cx="206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AEB1157B-69B1-46DF-B4A4-AD64548C7EDB}"/>
                  </a:ext>
                </a:extLst>
              </p14:cNvPr>
              <p14:cNvContentPartPr/>
              <p14:nvPr/>
            </p14:nvContentPartPr>
            <p14:xfrm>
              <a:off x="2439261" y="3799805"/>
              <a:ext cx="93240" cy="58320"/>
            </p14:xfrm>
          </p:contentPart>
        </mc:Choice>
        <mc:Fallback xmlns=""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AEB1157B-69B1-46DF-B4A4-AD64548C7E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30261" y="3790805"/>
                <a:ext cx="110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10FDA44E-9770-4579-AC83-EF966D29296A}"/>
                  </a:ext>
                </a:extLst>
              </p14:cNvPr>
              <p14:cNvContentPartPr/>
              <p14:nvPr/>
            </p14:nvContentPartPr>
            <p14:xfrm>
              <a:off x="2687661" y="3731045"/>
              <a:ext cx="243000" cy="142200"/>
            </p14:xfrm>
          </p:contentPart>
        </mc:Choice>
        <mc:Fallback xmlns=""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10FDA44E-9770-4579-AC83-EF966D29296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79021" y="3722405"/>
                <a:ext cx="260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A4D26B27-AA47-4ADA-A063-7FDCBA7F1990}"/>
                  </a:ext>
                </a:extLst>
              </p14:cNvPr>
              <p14:cNvContentPartPr/>
              <p14:nvPr/>
            </p14:nvContentPartPr>
            <p14:xfrm>
              <a:off x="2987901" y="3680645"/>
              <a:ext cx="189720" cy="21204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A4D26B27-AA47-4ADA-A063-7FDCBA7F199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79261" y="3672005"/>
                <a:ext cx="207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66DEF2B5-239F-492A-A7BE-9F475E2A1D91}"/>
                  </a:ext>
                </a:extLst>
              </p14:cNvPr>
              <p14:cNvContentPartPr/>
              <p14:nvPr/>
            </p14:nvContentPartPr>
            <p14:xfrm>
              <a:off x="3210741" y="3731045"/>
              <a:ext cx="223560" cy="14292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66DEF2B5-239F-492A-A7BE-9F475E2A1D9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01741" y="3722405"/>
                <a:ext cx="241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50739806-198E-4092-BB39-E9F0D00B99E2}"/>
                  </a:ext>
                </a:extLst>
              </p14:cNvPr>
              <p14:cNvContentPartPr/>
              <p14:nvPr/>
            </p14:nvContentPartPr>
            <p14:xfrm>
              <a:off x="3460941" y="3778565"/>
              <a:ext cx="61200" cy="9828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50739806-198E-4092-BB39-E9F0D00B99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52301" y="3769565"/>
                <a:ext cx="78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C1B30B3C-0AB7-4666-BDE5-4460BB952143}"/>
                  </a:ext>
                </a:extLst>
              </p14:cNvPr>
              <p14:cNvContentPartPr/>
              <p14:nvPr/>
            </p14:nvContentPartPr>
            <p14:xfrm>
              <a:off x="3584781" y="3786845"/>
              <a:ext cx="106200" cy="96120"/>
            </p14:xfrm>
          </p:contentPart>
        </mc:Choice>
        <mc:Fallback xmlns=""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C1B30B3C-0AB7-4666-BDE5-4460BB95214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75781" y="3778205"/>
                <a:ext cx="123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C0DAF6D8-A381-4B3A-ABEA-27696752193F}"/>
                  </a:ext>
                </a:extLst>
              </p14:cNvPr>
              <p14:cNvContentPartPr/>
              <p14:nvPr/>
            </p14:nvContentPartPr>
            <p14:xfrm>
              <a:off x="3703581" y="3676685"/>
              <a:ext cx="478800" cy="222480"/>
            </p14:xfrm>
          </p:contentPart>
        </mc:Choice>
        <mc:Fallback xmlns=""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C0DAF6D8-A381-4B3A-ABEA-27696752193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94941" y="3668045"/>
                <a:ext cx="496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8915955D-5F58-4212-9107-B9CF73D126D2}"/>
                  </a:ext>
                </a:extLst>
              </p14:cNvPr>
              <p14:cNvContentPartPr/>
              <p14:nvPr/>
            </p14:nvContentPartPr>
            <p14:xfrm>
              <a:off x="4231701" y="3781085"/>
              <a:ext cx="169560" cy="76320"/>
            </p14:xfrm>
          </p:contentPart>
        </mc:Choice>
        <mc:Fallback xmlns=""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8915955D-5F58-4212-9107-B9CF73D126D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222701" y="3772085"/>
                <a:ext cx="187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05F84A37-6CE2-4964-8055-3B4B9F13A029}"/>
                  </a:ext>
                </a:extLst>
              </p14:cNvPr>
              <p14:cNvContentPartPr/>
              <p14:nvPr/>
            </p14:nvContentPartPr>
            <p14:xfrm>
              <a:off x="3872061" y="4037045"/>
              <a:ext cx="469080" cy="4428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05F84A37-6CE2-4964-8055-3B4B9F13A0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63421" y="4028045"/>
                <a:ext cx="4867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Agrupar 93">
            <a:extLst>
              <a:ext uri="{FF2B5EF4-FFF2-40B4-BE49-F238E27FC236}">
                <a16:creationId xmlns:a16="http://schemas.microsoft.com/office/drawing/2014/main" id="{BF06B50E-9903-4899-A9EB-803DE3374915}"/>
              </a:ext>
            </a:extLst>
          </p:cNvPr>
          <p:cNvGrpSpPr/>
          <p:nvPr/>
        </p:nvGrpSpPr>
        <p:grpSpPr>
          <a:xfrm>
            <a:off x="5023701" y="3625565"/>
            <a:ext cx="1792800" cy="271800"/>
            <a:chOff x="5023701" y="3625565"/>
            <a:chExt cx="17928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D66B561-757A-4EC9-8972-5B40217DA05B}"/>
                    </a:ext>
                  </a:extLst>
                </p14:cNvPr>
                <p14:cNvContentPartPr/>
                <p14:nvPr/>
              </p14:nvContentPartPr>
              <p14:xfrm>
                <a:off x="5023701" y="3642125"/>
                <a:ext cx="72720" cy="2008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D66B561-757A-4EC9-8972-5B40217DA0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4701" y="3633485"/>
                  <a:ext cx="90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6E0466F6-AF4E-4BDA-9795-4EF40E264906}"/>
                    </a:ext>
                  </a:extLst>
                </p14:cNvPr>
                <p14:cNvContentPartPr/>
                <p14:nvPr/>
              </p14:nvContentPartPr>
              <p14:xfrm>
                <a:off x="5148621" y="3777845"/>
                <a:ext cx="10440" cy="324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6E0466F6-AF4E-4BDA-9795-4EF40E2649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9621" y="3769205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BEBEEE3-A302-441C-9159-40983B3F0B8B}"/>
                    </a:ext>
                  </a:extLst>
                </p14:cNvPr>
                <p14:cNvContentPartPr/>
                <p14:nvPr/>
              </p14:nvContentPartPr>
              <p14:xfrm>
                <a:off x="5251221" y="3664805"/>
                <a:ext cx="15120" cy="1670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BEBEEE3-A302-441C-9159-40983B3F0B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42581" y="3656165"/>
                  <a:ext cx="3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96B29A72-F2CA-4DCD-961C-65167484F513}"/>
                    </a:ext>
                  </a:extLst>
                </p14:cNvPr>
                <p14:cNvContentPartPr/>
                <p14:nvPr/>
              </p14:nvContentPartPr>
              <p14:xfrm>
                <a:off x="5346981" y="3810965"/>
                <a:ext cx="10440" cy="115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96B29A72-F2CA-4DCD-961C-65167484F5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38341" y="3802325"/>
                  <a:ext cx="2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3FFD4808-109B-4D01-AF05-2161DFF13421}"/>
                    </a:ext>
                  </a:extLst>
                </p14:cNvPr>
                <p14:cNvContentPartPr/>
                <p14:nvPr/>
              </p14:nvContentPartPr>
              <p14:xfrm>
                <a:off x="5399901" y="3659405"/>
                <a:ext cx="56520" cy="1990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3FFD4808-109B-4D01-AF05-2161DFF134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91261" y="3650765"/>
                  <a:ext cx="74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8DA63D85-FE51-4172-9B8B-753FC0CEE1B0}"/>
                    </a:ext>
                  </a:extLst>
                </p14:cNvPr>
                <p14:cNvContentPartPr/>
                <p14:nvPr/>
              </p14:nvContentPartPr>
              <p14:xfrm>
                <a:off x="5631021" y="3625565"/>
                <a:ext cx="243360" cy="23004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8DA63D85-FE51-4172-9B8B-753FC0CEE1B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22381" y="3616925"/>
                  <a:ext cx="261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F58376DD-DB8F-4F08-9B82-49F418818D01}"/>
                    </a:ext>
                  </a:extLst>
                </p14:cNvPr>
                <p14:cNvContentPartPr/>
                <p14:nvPr/>
              </p14:nvContentPartPr>
              <p14:xfrm>
                <a:off x="5826501" y="3710885"/>
                <a:ext cx="435240" cy="1479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F58376DD-DB8F-4F08-9B82-49F418818D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17501" y="3702245"/>
                  <a:ext cx="452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F505BA40-B65E-4E00-A7A7-C47FA412E4E3}"/>
                    </a:ext>
                  </a:extLst>
                </p14:cNvPr>
                <p14:cNvContentPartPr/>
                <p14:nvPr/>
              </p14:nvContentPartPr>
              <p14:xfrm>
                <a:off x="6327621" y="3682805"/>
                <a:ext cx="106920" cy="1249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F505BA40-B65E-4E00-A7A7-C47FA412E4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18981" y="3674165"/>
                  <a:ext cx="12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1805D735-E4DB-4989-ADF8-EE2A129480B8}"/>
                    </a:ext>
                  </a:extLst>
                </p14:cNvPr>
                <p14:cNvContentPartPr/>
                <p14:nvPr/>
              </p14:nvContentPartPr>
              <p14:xfrm>
                <a:off x="6276861" y="3695765"/>
                <a:ext cx="138240" cy="2016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1805D735-E4DB-4989-ADF8-EE2A129480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67861" y="3686765"/>
                  <a:ext cx="155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1BA43F0C-6F86-45E4-A9AD-F07E0282766D}"/>
                    </a:ext>
                  </a:extLst>
                </p14:cNvPr>
                <p14:cNvContentPartPr/>
                <p14:nvPr/>
              </p14:nvContentPartPr>
              <p14:xfrm>
                <a:off x="6478821" y="3719885"/>
                <a:ext cx="337680" cy="1112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1BA43F0C-6F86-45E4-A9AD-F07E028276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70181" y="3710885"/>
                  <a:ext cx="355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0F084169-FA90-4979-8158-29EAAEB95CBF}"/>
              </a:ext>
            </a:extLst>
          </p:cNvPr>
          <p:cNvGrpSpPr/>
          <p:nvPr/>
        </p:nvGrpSpPr>
        <p:grpSpPr>
          <a:xfrm>
            <a:off x="5014701" y="3988805"/>
            <a:ext cx="2463120" cy="1383480"/>
            <a:chOff x="5014701" y="3988805"/>
            <a:chExt cx="2463120" cy="13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30A2E897-D44F-4E94-B75C-EFAA5196BA2E}"/>
                    </a:ext>
                  </a:extLst>
                </p14:cNvPr>
                <p14:cNvContentPartPr/>
                <p14:nvPr/>
              </p14:nvContentPartPr>
              <p14:xfrm>
                <a:off x="5034501" y="3988805"/>
                <a:ext cx="2443320" cy="489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30A2E897-D44F-4E94-B75C-EFAA5196BA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25861" y="3980165"/>
                  <a:ext cx="2460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F9D02B6-2ECC-44E6-8670-3B4837131BF3}"/>
                    </a:ext>
                  </a:extLst>
                </p14:cNvPr>
                <p14:cNvContentPartPr/>
                <p14:nvPr/>
              </p14:nvContentPartPr>
              <p14:xfrm>
                <a:off x="6236181" y="4070525"/>
                <a:ext cx="39600" cy="13017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F9D02B6-2ECC-44E6-8670-3B4837131B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27541" y="4061525"/>
                  <a:ext cx="57240" cy="13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8A889F4-5685-4513-BB45-C6AAA8D80AB8}"/>
                    </a:ext>
                  </a:extLst>
                </p14:cNvPr>
                <p14:cNvContentPartPr/>
                <p14:nvPr/>
              </p14:nvContentPartPr>
              <p14:xfrm>
                <a:off x="5014701" y="4136765"/>
                <a:ext cx="148680" cy="2746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8A889F4-5685-4513-BB45-C6AAA8D80A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05701" y="4127765"/>
                  <a:ext cx="166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239B4AD-F30A-4D4D-9850-1D76EC146242}"/>
                    </a:ext>
                  </a:extLst>
                </p14:cNvPr>
                <p14:cNvContentPartPr/>
                <p14:nvPr/>
              </p14:nvContentPartPr>
              <p14:xfrm>
                <a:off x="5057181" y="4247645"/>
                <a:ext cx="140400" cy="280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239B4AD-F30A-4D4D-9850-1D76EC1462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48181" y="4238645"/>
                  <a:ext cx="158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6087BC1-A0F1-4E13-98BE-54D6D72E0019}"/>
                    </a:ext>
                  </a:extLst>
                </p14:cNvPr>
                <p14:cNvContentPartPr/>
                <p14:nvPr/>
              </p14:nvContentPartPr>
              <p14:xfrm>
                <a:off x="5172021" y="4206965"/>
                <a:ext cx="116280" cy="1710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6087BC1-A0F1-4E13-98BE-54D6D72E00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63021" y="4197965"/>
                  <a:ext cx="133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700232C1-613C-4465-9EC3-6CEABB5020C4}"/>
                    </a:ext>
                  </a:extLst>
                </p14:cNvPr>
                <p14:cNvContentPartPr/>
                <p14:nvPr/>
              </p14:nvContentPartPr>
              <p14:xfrm>
                <a:off x="5268501" y="4190405"/>
                <a:ext cx="76680" cy="273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700232C1-613C-4465-9EC3-6CEABB5020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59501" y="4181405"/>
                  <a:ext cx="94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6CF3CD0-C735-45FA-B77D-2A8EACE9F21B}"/>
                    </a:ext>
                  </a:extLst>
                </p14:cNvPr>
                <p14:cNvContentPartPr/>
                <p14:nvPr/>
              </p14:nvContentPartPr>
              <p14:xfrm>
                <a:off x="5327901" y="4216325"/>
                <a:ext cx="138240" cy="18432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6CF3CD0-C735-45FA-B77D-2A8EACE9F2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18901" y="4207685"/>
                  <a:ext cx="155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FB4437FA-1729-4CDA-8425-D8F02C4F5704}"/>
                    </a:ext>
                  </a:extLst>
                </p14:cNvPr>
                <p14:cNvContentPartPr/>
                <p14:nvPr/>
              </p14:nvContentPartPr>
              <p14:xfrm>
                <a:off x="5511501" y="4343405"/>
                <a:ext cx="1080" cy="79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FB4437FA-1729-4CDA-8425-D8F02C4F57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02501" y="4334405"/>
                  <a:ext cx="1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3510468D-8C23-4248-92A3-22A91C590C91}"/>
                    </a:ext>
                  </a:extLst>
                </p14:cNvPr>
                <p14:cNvContentPartPr/>
                <p14:nvPr/>
              </p14:nvContentPartPr>
              <p14:xfrm>
                <a:off x="5521221" y="4215605"/>
                <a:ext cx="188640" cy="1753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3510468D-8C23-4248-92A3-22A91C590C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12581" y="4206965"/>
                  <a:ext cx="206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388C770F-718C-4ADC-B7BF-114B0C85A5F0}"/>
                    </a:ext>
                  </a:extLst>
                </p14:cNvPr>
                <p14:cNvContentPartPr/>
                <p14:nvPr/>
              </p14:nvContentPartPr>
              <p14:xfrm>
                <a:off x="5726421" y="4200125"/>
                <a:ext cx="379440" cy="1728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388C770F-718C-4ADC-B7BF-114B0C85A5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17781" y="4191485"/>
                  <a:ext cx="397080" cy="190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5" name="Imagem 104">
            <a:extLst>
              <a:ext uri="{FF2B5EF4-FFF2-40B4-BE49-F238E27FC236}">
                <a16:creationId xmlns:a16="http://schemas.microsoft.com/office/drawing/2014/main" id="{0A78C2EF-6B4C-41FC-8E6D-07BAEC39DAE2}"/>
              </a:ext>
            </a:extLst>
      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7824924" y="3152885"/>
            <a:ext cx="3110927" cy="2417040"/>
          </a:xfrm>
          <a:prstGeom prst="rect">
            <a:avLst/>
          </a:prstGeom>
        </p:spPr>
      </p:pic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3D13A44C-CF5D-46C1-949B-D5A7DA59DEB1}"/>
              </a:ext>
            </a:extLst>
          </p:cNvPr>
          <p:cNvGrpSpPr/>
          <p:nvPr/>
        </p:nvGrpSpPr>
        <p:grpSpPr>
          <a:xfrm>
            <a:off x="6441741" y="4149005"/>
            <a:ext cx="848520" cy="207000"/>
            <a:chOff x="6441741" y="4149005"/>
            <a:chExt cx="8485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7692685-7C3B-4DC0-B727-49BB59C653E1}"/>
                    </a:ext>
                  </a:extLst>
                </p14:cNvPr>
                <p14:cNvContentPartPr/>
                <p14:nvPr/>
              </p14:nvContentPartPr>
              <p14:xfrm>
                <a:off x="6441741" y="4149005"/>
                <a:ext cx="123840" cy="2070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7692685-7C3B-4DC0-B727-49BB59C653E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32741" y="4140005"/>
                  <a:ext cx="141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8EE8002E-3740-43C7-A226-890F3526B45A}"/>
                    </a:ext>
                  </a:extLst>
                </p14:cNvPr>
                <p14:cNvContentPartPr/>
                <p14:nvPr/>
              </p14:nvContentPartPr>
              <p14:xfrm>
                <a:off x="6462621" y="4253765"/>
                <a:ext cx="113400" cy="133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8EE8002E-3740-43C7-A226-890F3526B4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53621" y="4244765"/>
                  <a:ext cx="13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3D6A244-3C53-48D3-A13F-6CE2560A9B0B}"/>
                    </a:ext>
                  </a:extLst>
                </p14:cNvPr>
                <p14:cNvContentPartPr/>
                <p14:nvPr/>
              </p14:nvContentPartPr>
              <p14:xfrm>
                <a:off x="6603741" y="4156205"/>
                <a:ext cx="72000" cy="18720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3D6A244-3C53-48D3-A13F-6CE2560A9B0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94741" y="4147565"/>
                  <a:ext cx="8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3635EAC1-1127-4E9D-A3F7-F91118A19AEE}"/>
                    </a:ext>
                  </a:extLst>
                </p14:cNvPr>
                <p14:cNvContentPartPr/>
                <p14:nvPr/>
              </p14:nvContentPartPr>
              <p14:xfrm>
                <a:off x="6684741" y="4199405"/>
                <a:ext cx="144720" cy="1299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3635EAC1-1127-4E9D-A3F7-F91118A19A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75741" y="4190405"/>
                  <a:ext cx="162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21E109A2-E3EF-4BFD-825A-468071A8A3D9}"/>
                    </a:ext>
                  </a:extLst>
                </p14:cNvPr>
                <p14:cNvContentPartPr/>
                <p14:nvPr/>
              </p14:nvContentPartPr>
              <p14:xfrm>
                <a:off x="6810381" y="4327565"/>
                <a:ext cx="18720" cy="1548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21E109A2-E3EF-4BFD-825A-468071A8A3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01381" y="4318565"/>
                  <a:ext cx="36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599AA819-CE1D-4641-BA22-3F269B3B9E71}"/>
                    </a:ext>
                  </a:extLst>
                </p14:cNvPr>
                <p14:cNvContentPartPr/>
                <p14:nvPr/>
              </p14:nvContentPartPr>
              <p14:xfrm>
                <a:off x="6888141" y="4206245"/>
                <a:ext cx="91800" cy="13320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599AA819-CE1D-4641-BA22-3F269B3B9E7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9501" y="4197245"/>
                  <a:ext cx="109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F91B07E-7C8D-4839-8DA8-9DCDFFB438A2}"/>
                    </a:ext>
                  </a:extLst>
                </p14:cNvPr>
                <p14:cNvContentPartPr/>
                <p14:nvPr/>
              </p14:nvContentPartPr>
              <p14:xfrm>
                <a:off x="6972021" y="4203365"/>
                <a:ext cx="318240" cy="1335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F91B07E-7C8D-4839-8DA8-9DCDFFB438A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63381" y="4194725"/>
                  <a:ext cx="3358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F78931FB-7178-44B4-9194-4A4F6FE93290}"/>
              </a:ext>
            </a:extLst>
          </p:cNvPr>
          <p:cNvGrpSpPr/>
          <p:nvPr/>
        </p:nvGrpSpPr>
        <p:grpSpPr>
          <a:xfrm>
            <a:off x="8102061" y="4009325"/>
            <a:ext cx="904680" cy="255240"/>
            <a:chOff x="8102061" y="4009325"/>
            <a:chExt cx="9046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1B3C931F-ED22-44E9-BB3A-11ACCD8BB9DF}"/>
                    </a:ext>
                  </a:extLst>
                </p14:cNvPr>
                <p14:cNvContentPartPr/>
                <p14:nvPr/>
              </p14:nvContentPartPr>
              <p14:xfrm>
                <a:off x="8102061" y="4093565"/>
                <a:ext cx="127440" cy="1710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1B3C931F-ED22-44E9-BB3A-11ACCD8BB9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93061" y="4084565"/>
                  <a:ext cx="14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9D7463E1-20EE-43AE-B653-018FE432A317}"/>
                    </a:ext>
                  </a:extLst>
                </p14:cNvPr>
                <p14:cNvContentPartPr/>
                <p14:nvPr/>
              </p14:nvContentPartPr>
              <p14:xfrm>
                <a:off x="8148861" y="4147925"/>
                <a:ext cx="149400" cy="140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9D7463E1-20EE-43AE-B653-018FE432A3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39861" y="4138925"/>
                  <a:ext cx="16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79C6901D-6D33-463F-806C-A81460A1A7FB}"/>
                    </a:ext>
                  </a:extLst>
                </p14:cNvPr>
                <p14:cNvContentPartPr/>
                <p14:nvPr/>
              </p14:nvContentPartPr>
              <p14:xfrm>
                <a:off x="8296101" y="4061525"/>
                <a:ext cx="104400" cy="10296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79C6901D-6D33-463F-806C-A81460A1A7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87461" y="4052525"/>
                  <a:ext cx="122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BAC8629F-3CC4-4A47-99A2-651208BC85A3}"/>
                    </a:ext>
                  </a:extLst>
                </p14:cNvPr>
                <p14:cNvContentPartPr/>
                <p14:nvPr/>
              </p14:nvContentPartPr>
              <p14:xfrm>
                <a:off x="8346861" y="4077365"/>
                <a:ext cx="69480" cy="16812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BAC8629F-3CC4-4A47-99A2-651208BC85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38221" y="4068725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6E634064-6899-4177-9FD5-64C663D8B624}"/>
                    </a:ext>
                  </a:extLst>
                </p14:cNvPr>
                <p14:cNvContentPartPr/>
                <p14:nvPr/>
              </p14:nvContentPartPr>
              <p14:xfrm>
                <a:off x="8434341" y="4060805"/>
                <a:ext cx="125640" cy="12708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6E634064-6899-4177-9FD5-64C663D8B6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25701" y="4052165"/>
                  <a:ext cx="143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C9D6ABFD-4303-4367-BD40-611F990C9856}"/>
                    </a:ext>
                  </a:extLst>
                </p14:cNvPr>
                <p14:cNvContentPartPr/>
                <p14:nvPr/>
              </p14:nvContentPartPr>
              <p14:xfrm>
                <a:off x="8612901" y="4037045"/>
                <a:ext cx="146520" cy="1267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C9D6ABFD-4303-4367-BD40-611F990C98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03901" y="4028045"/>
                  <a:ext cx="16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F72EEC98-0F72-4608-A98C-646DD920B7ED}"/>
                    </a:ext>
                  </a:extLst>
                </p14:cNvPr>
                <p14:cNvContentPartPr/>
                <p14:nvPr/>
              </p14:nvContentPartPr>
              <p14:xfrm>
                <a:off x="8769861" y="4012205"/>
                <a:ext cx="142560" cy="12384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F72EEC98-0F72-4608-A98C-646DD920B7E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60861" y="4003565"/>
                  <a:ext cx="16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16CEB106-767A-4570-813F-3352AD9110C8}"/>
                    </a:ext>
                  </a:extLst>
                </p14:cNvPr>
                <p14:cNvContentPartPr/>
                <p14:nvPr/>
              </p14:nvContentPartPr>
              <p14:xfrm>
                <a:off x="8871741" y="4009325"/>
                <a:ext cx="135000" cy="1065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16CEB106-767A-4570-813F-3352AD9110C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63101" y="4000325"/>
                  <a:ext cx="1526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id="{4B091FA6-39FC-4210-BAE1-12308E5CC8AA}"/>
              </a:ext>
            </a:extLst>
          </p:cNvPr>
          <p:cNvGrpSpPr/>
          <p:nvPr/>
        </p:nvGrpSpPr>
        <p:grpSpPr>
          <a:xfrm>
            <a:off x="1048941" y="5525285"/>
            <a:ext cx="3125520" cy="847440"/>
            <a:chOff x="1048941" y="5525285"/>
            <a:chExt cx="312552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39ABC878-900D-42B7-9C5F-994DCCA6E6BD}"/>
                    </a:ext>
                  </a:extLst>
                </p14:cNvPr>
                <p14:cNvContentPartPr/>
                <p14:nvPr/>
              </p14:nvContentPartPr>
              <p14:xfrm>
                <a:off x="1192221" y="5655605"/>
                <a:ext cx="23760" cy="3380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39ABC878-900D-42B7-9C5F-994DCCA6E6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83221" y="5646965"/>
                  <a:ext cx="41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1CCE71BC-200C-4BBE-9A2B-9691B9C44823}"/>
                    </a:ext>
                  </a:extLst>
                </p14:cNvPr>
                <p14:cNvContentPartPr/>
                <p14:nvPr/>
              </p14:nvContentPartPr>
              <p14:xfrm>
                <a:off x="1065501" y="5653445"/>
                <a:ext cx="227880" cy="3466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1CCE71BC-200C-4BBE-9A2B-9691B9C4482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6501" y="5644445"/>
                  <a:ext cx="245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A23ED2F-325A-4E53-A3F5-A16F5C5F81BC}"/>
                    </a:ext>
                  </a:extLst>
                </p14:cNvPr>
                <p14:cNvContentPartPr/>
                <p14:nvPr/>
              </p14:nvContentPartPr>
              <p14:xfrm>
                <a:off x="1273581" y="5790965"/>
                <a:ext cx="244080" cy="12708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A23ED2F-325A-4E53-A3F5-A16F5C5F81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4581" y="5782325"/>
                  <a:ext cx="261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C5184B7F-D1F6-4C1A-A220-95572A3DF62A}"/>
                    </a:ext>
                  </a:extLst>
                </p14:cNvPr>
                <p14:cNvContentPartPr/>
                <p14:nvPr/>
              </p14:nvContentPartPr>
              <p14:xfrm>
                <a:off x="1456101" y="5584685"/>
                <a:ext cx="79920" cy="18900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C5184B7F-D1F6-4C1A-A220-95572A3DF6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47461" y="5576045"/>
                  <a:ext cx="97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9A5E4C2-4B95-4F92-8661-0C238DF5C7AE}"/>
                    </a:ext>
                  </a:extLst>
                </p14:cNvPr>
                <p14:cNvContentPartPr/>
                <p14:nvPr/>
              </p14:nvContentPartPr>
              <p14:xfrm>
                <a:off x="1569141" y="5591165"/>
                <a:ext cx="296280" cy="2934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9A5E4C2-4B95-4F92-8661-0C238DF5C7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60501" y="5582165"/>
                  <a:ext cx="313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3C7EEF40-D21A-4A39-8867-09A2FE83A86D}"/>
                    </a:ext>
                  </a:extLst>
                </p14:cNvPr>
                <p14:cNvContentPartPr/>
                <p14:nvPr/>
              </p14:nvContentPartPr>
              <p14:xfrm>
                <a:off x="1719261" y="5580365"/>
                <a:ext cx="20520" cy="1476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3C7EEF40-D21A-4A39-8867-09A2FE83A8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10261" y="5571365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18B31CD-2FA3-433F-9C9A-3E8F79E25E69}"/>
                    </a:ext>
                  </a:extLst>
                </p14:cNvPr>
                <p14:cNvContentPartPr/>
                <p14:nvPr/>
              </p14:nvContentPartPr>
              <p14:xfrm>
                <a:off x="1867581" y="5545805"/>
                <a:ext cx="47160" cy="3002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18B31CD-2FA3-433F-9C9A-3E8F79E25E6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58941" y="5536805"/>
                  <a:ext cx="64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2655981-AC30-461F-BF3C-9D062320BC77}"/>
                    </a:ext>
                  </a:extLst>
                </p14:cNvPr>
                <p14:cNvContentPartPr/>
                <p14:nvPr/>
              </p14:nvContentPartPr>
              <p14:xfrm>
                <a:off x="1868301" y="5753885"/>
                <a:ext cx="240120" cy="885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2655981-AC30-461F-BF3C-9D062320BC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59661" y="5744885"/>
                  <a:ext cx="25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44BFC90C-2E54-45E0-9BF8-B05F39C9100B}"/>
                    </a:ext>
                  </a:extLst>
                </p14:cNvPr>
                <p14:cNvContentPartPr/>
                <p14:nvPr/>
              </p14:nvContentPartPr>
              <p14:xfrm>
                <a:off x="2248101" y="5686565"/>
                <a:ext cx="2880" cy="183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44BFC90C-2E54-45E0-9BF8-B05F39C910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239101" y="5677925"/>
                  <a:ext cx="20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9FAB5EA5-73E9-4068-9BC6-D5E757760B79}"/>
                    </a:ext>
                  </a:extLst>
                </p14:cNvPr>
                <p14:cNvContentPartPr/>
                <p14:nvPr/>
              </p14:nvContentPartPr>
              <p14:xfrm>
                <a:off x="2284821" y="5784485"/>
                <a:ext cx="5400" cy="1908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9FAB5EA5-73E9-4068-9BC6-D5E757760B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76181" y="5775845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8FADF55B-9C6B-4949-91EF-AFBB82080BFA}"/>
                    </a:ext>
                  </a:extLst>
                </p14:cNvPr>
                <p14:cNvContentPartPr/>
                <p14:nvPr/>
              </p14:nvContentPartPr>
              <p14:xfrm>
                <a:off x="2475261" y="5586485"/>
                <a:ext cx="19800" cy="2350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8FADF55B-9C6B-4949-91EF-AFBB82080B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66261" y="5577485"/>
                  <a:ext cx="37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176F95F0-9C08-492E-AF97-EE3E2F22FAEC}"/>
                    </a:ext>
                  </a:extLst>
                </p14:cNvPr>
                <p14:cNvContentPartPr/>
                <p14:nvPr/>
              </p14:nvContentPartPr>
              <p14:xfrm>
                <a:off x="2575701" y="5672165"/>
                <a:ext cx="360" cy="3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176F95F0-9C08-492E-AF97-EE3E2F22FA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7061" y="566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330E6B24-5689-488D-AC03-0A47A1600841}"/>
                    </a:ext>
                  </a:extLst>
                </p14:cNvPr>
                <p14:cNvContentPartPr/>
                <p14:nvPr/>
              </p14:nvContentPartPr>
              <p14:xfrm>
                <a:off x="2595861" y="5760365"/>
                <a:ext cx="7920" cy="108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330E6B24-5689-488D-AC03-0A47A16008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86861" y="5751725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9EB7931-13FE-4204-AB2D-5A0B7327D3A3}"/>
                    </a:ext>
                  </a:extLst>
                </p14:cNvPr>
                <p14:cNvContentPartPr/>
                <p14:nvPr/>
              </p14:nvContentPartPr>
              <p14:xfrm>
                <a:off x="2644461" y="5577485"/>
                <a:ext cx="42480" cy="20520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9EB7931-13FE-4204-AB2D-5A0B7327D3A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35461" y="5568845"/>
                  <a:ext cx="60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5B3665E9-3FFD-4C6F-9791-F2C438881B0B}"/>
                    </a:ext>
                  </a:extLst>
                </p14:cNvPr>
                <p14:cNvContentPartPr/>
                <p14:nvPr/>
              </p14:nvContentPartPr>
              <p14:xfrm>
                <a:off x="2746701" y="5760365"/>
                <a:ext cx="360" cy="36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5B3665E9-3FFD-4C6F-9791-F2C438881B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37701" y="575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CAB2C652-45D0-4D30-99B5-E9324FCD0689}"/>
                    </a:ext>
                  </a:extLst>
                </p14:cNvPr>
                <p14:cNvContentPartPr/>
                <p14:nvPr/>
              </p14:nvContentPartPr>
              <p14:xfrm>
                <a:off x="2746701" y="5760365"/>
                <a:ext cx="360" cy="36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CAB2C652-45D0-4D30-99B5-E9324FCD06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37701" y="575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4041AC0-C789-48FD-B542-9161469EF3B3}"/>
                    </a:ext>
                  </a:extLst>
                </p14:cNvPr>
                <p14:cNvContentPartPr/>
                <p14:nvPr/>
              </p14:nvContentPartPr>
              <p14:xfrm>
                <a:off x="2828781" y="5554085"/>
                <a:ext cx="177120" cy="22248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4041AC0-C789-48FD-B542-9161469EF3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19781" y="5545085"/>
                  <a:ext cx="194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8FD95F11-F436-44E0-B5AD-0FF859B4E615}"/>
                    </a:ext>
                  </a:extLst>
                </p14:cNvPr>
                <p14:cNvContentPartPr/>
                <p14:nvPr/>
              </p14:nvContentPartPr>
              <p14:xfrm>
                <a:off x="3158181" y="5546525"/>
                <a:ext cx="27720" cy="1760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8FD95F11-F436-44E0-B5AD-0FF859B4E6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49181" y="5537525"/>
                  <a:ext cx="45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EDB3CD77-09D0-4758-9E5A-F376CF11567A}"/>
                    </a:ext>
                  </a:extLst>
                </p14:cNvPr>
                <p14:cNvContentPartPr/>
                <p14:nvPr/>
              </p14:nvContentPartPr>
              <p14:xfrm>
                <a:off x="3138021" y="5525285"/>
                <a:ext cx="142200" cy="24408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EDB3CD77-09D0-4758-9E5A-F376CF1156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29381" y="5516645"/>
                  <a:ext cx="159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F05D6E55-1B7E-4150-89ED-29FCE7F10FC7}"/>
                    </a:ext>
                  </a:extLst>
                </p14:cNvPr>
                <p14:cNvContentPartPr/>
                <p14:nvPr/>
              </p14:nvContentPartPr>
              <p14:xfrm>
                <a:off x="3307941" y="5618165"/>
                <a:ext cx="190080" cy="11124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F05D6E55-1B7E-4150-89ED-29FCE7F10F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98941" y="5609165"/>
                  <a:ext cx="20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1B7E9ABB-3CEB-461A-BFF8-C9AF919C71FA}"/>
                    </a:ext>
                  </a:extLst>
                </p14:cNvPr>
                <p14:cNvContentPartPr/>
                <p14:nvPr/>
              </p14:nvContentPartPr>
              <p14:xfrm>
                <a:off x="3499101" y="5619605"/>
                <a:ext cx="175680" cy="12960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1B7E9ABB-3CEB-461A-BFF8-C9AF919C71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0461" y="5610605"/>
                  <a:ext cx="19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C5EF37E7-5ED9-4B71-9EBB-CA0ED6170571}"/>
                    </a:ext>
                  </a:extLst>
                </p14:cNvPr>
                <p14:cNvContentPartPr/>
                <p14:nvPr/>
              </p14:nvContentPartPr>
              <p14:xfrm>
                <a:off x="3705381" y="5646605"/>
                <a:ext cx="105120" cy="11736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C5EF37E7-5ED9-4B71-9EBB-CA0ED61705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96741" y="5637965"/>
                  <a:ext cx="12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378C40DD-316A-4CA8-A1FE-3B7F3A17EB5E}"/>
                    </a:ext>
                  </a:extLst>
                </p14:cNvPr>
                <p14:cNvContentPartPr/>
                <p14:nvPr/>
              </p14:nvContentPartPr>
              <p14:xfrm>
                <a:off x="3856221" y="5597645"/>
                <a:ext cx="318240" cy="17820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378C40DD-316A-4CA8-A1FE-3B7F3A17EB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47581" y="5589005"/>
                  <a:ext cx="33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4DBE4311-ECDE-4CA4-B3FB-B0D3CA4D2D7F}"/>
                    </a:ext>
                  </a:extLst>
                </p14:cNvPr>
                <p14:cNvContentPartPr/>
                <p14:nvPr/>
              </p14:nvContentPartPr>
              <p14:xfrm>
                <a:off x="1048941" y="6190205"/>
                <a:ext cx="213840" cy="1821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4DBE4311-ECDE-4CA4-B3FB-B0D3CA4D2D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9941" y="6181565"/>
                  <a:ext cx="23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B9A78038-F972-428F-BEED-4C99A41B6048}"/>
                    </a:ext>
                  </a:extLst>
                </p14:cNvPr>
                <p14:cNvContentPartPr/>
                <p14:nvPr/>
              </p14:nvContentPartPr>
              <p14:xfrm>
                <a:off x="1338021" y="6233765"/>
                <a:ext cx="365040" cy="13896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B9A78038-F972-428F-BEED-4C99A41B60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9021" y="6225125"/>
                  <a:ext cx="382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D43EEF87-98C2-48CF-B3D4-E349562C115C}"/>
                    </a:ext>
                  </a:extLst>
                </p14:cNvPr>
                <p14:cNvContentPartPr/>
                <p14:nvPr/>
              </p14:nvContentPartPr>
              <p14:xfrm>
                <a:off x="1659861" y="6102725"/>
                <a:ext cx="15480" cy="13680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D43EEF87-98C2-48CF-B3D4-E349562C11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50861" y="6094085"/>
                  <a:ext cx="3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57C59E9-97FE-4BE3-9A9A-585AA1D131DD}"/>
                    </a:ext>
                  </a:extLst>
                </p14:cNvPr>
                <p14:cNvContentPartPr/>
                <p14:nvPr/>
              </p14:nvContentPartPr>
              <p14:xfrm>
                <a:off x="1790181" y="6131885"/>
                <a:ext cx="251280" cy="18972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57C59E9-97FE-4BE3-9A9A-585AA1D131D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81541" y="6123245"/>
                  <a:ext cx="268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3F732D8A-6A49-4239-9EDC-300869FF3CF1}"/>
                    </a:ext>
                  </a:extLst>
                </p14:cNvPr>
                <p14:cNvContentPartPr/>
                <p14:nvPr/>
              </p14:nvContentPartPr>
              <p14:xfrm>
                <a:off x="2106261" y="6114965"/>
                <a:ext cx="26280" cy="22716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3F732D8A-6A49-4239-9EDC-300869FF3C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97621" y="6105965"/>
                  <a:ext cx="43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A1278C44-EA53-4D23-8970-F92F4F99BA9B}"/>
                    </a:ext>
                  </a:extLst>
                </p14:cNvPr>
                <p14:cNvContentPartPr/>
                <p14:nvPr/>
              </p14:nvContentPartPr>
              <p14:xfrm>
                <a:off x="2101221" y="6219725"/>
                <a:ext cx="223920" cy="9108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A1278C44-EA53-4D23-8970-F92F4F99BA9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92581" y="6210725"/>
                  <a:ext cx="241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9CA7D843-3324-4D0B-B573-01B486B7C6D1}"/>
                    </a:ext>
                  </a:extLst>
                </p14:cNvPr>
                <p14:cNvContentPartPr/>
                <p14:nvPr/>
              </p14:nvContentPartPr>
              <p14:xfrm>
                <a:off x="2519541" y="6175085"/>
                <a:ext cx="5400" cy="1764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9CA7D843-3324-4D0B-B573-01B486B7C6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10901" y="6166445"/>
                  <a:ext cx="23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B4764465-0EF2-4C7B-9839-F47B19D9A90D}"/>
                    </a:ext>
                  </a:extLst>
                </p14:cNvPr>
                <p14:cNvContentPartPr/>
                <p14:nvPr/>
              </p14:nvContentPartPr>
              <p14:xfrm>
                <a:off x="2501901" y="6263285"/>
                <a:ext cx="2160" cy="108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B4764465-0EF2-4C7B-9839-F47B19D9A9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93261" y="6254645"/>
                  <a:ext cx="19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A7D0964A-4FEF-4ABC-BF95-36F36DC87CB2}"/>
                    </a:ext>
                  </a:extLst>
                </p14:cNvPr>
                <p14:cNvContentPartPr/>
                <p14:nvPr/>
              </p14:nvContentPartPr>
              <p14:xfrm>
                <a:off x="2657781" y="6050165"/>
                <a:ext cx="60480" cy="23940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A7D0964A-4FEF-4ABC-BF95-36F36DC87CB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49141" y="6041165"/>
                  <a:ext cx="78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3FA67583-58C2-48C8-9F04-BA0687539151}"/>
                    </a:ext>
                  </a:extLst>
                </p14:cNvPr>
                <p14:cNvContentPartPr/>
                <p14:nvPr/>
              </p14:nvContentPartPr>
              <p14:xfrm>
                <a:off x="2785221" y="6044765"/>
                <a:ext cx="103320" cy="27180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3FA67583-58C2-48C8-9F04-BA06875391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76581" y="6036125"/>
                  <a:ext cx="120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0610953F-097D-4380-8CBC-568559FFDD2D}"/>
                    </a:ext>
                  </a:extLst>
                </p14:cNvPr>
                <p14:cNvContentPartPr/>
                <p14:nvPr/>
              </p14:nvContentPartPr>
              <p14:xfrm>
                <a:off x="3013101" y="6060965"/>
                <a:ext cx="46440" cy="17964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0610953F-097D-4380-8CBC-568559FFDD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04461" y="6051965"/>
                  <a:ext cx="640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8230C62A-B90A-4F95-B555-D87ADF8EFF06}"/>
              </a:ext>
            </a:extLst>
          </p:cNvPr>
          <p:cNvGrpSpPr/>
          <p:nvPr/>
        </p:nvGrpSpPr>
        <p:grpSpPr>
          <a:xfrm>
            <a:off x="3316941" y="5946845"/>
            <a:ext cx="849600" cy="333720"/>
            <a:chOff x="3316941" y="5946845"/>
            <a:chExt cx="8496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6CF01337-028A-4C87-B448-52EC6AD5A8E2}"/>
                    </a:ext>
                  </a:extLst>
                </p14:cNvPr>
                <p14:cNvContentPartPr/>
                <p14:nvPr/>
              </p14:nvContentPartPr>
              <p14:xfrm>
                <a:off x="3316941" y="6002645"/>
                <a:ext cx="203400" cy="24696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6CF01337-028A-4C87-B448-52EC6AD5A8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08301" y="5994005"/>
                  <a:ext cx="221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9F19E810-B7C6-400D-800B-E2CFC732D138}"/>
                    </a:ext>
                  </a:extLst>
                </p14:cNvPr>
                <p14:cNvContentPartPr/>
                <p14:nvPr/>
              </p14:nvContentPartPr>
              <p14:xfrm>
                <a:off x="3507741" y="6122525"/>
                <a:ext cx="319320" cy="10260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9F19E810-B7C6-400D-800B-E2CFC732D1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99101" y="6113525"/>
                  <a:ext cx="336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F8C88DAB-2B15-420D-8A3E-FEAC531C667E}"/>
                    </a:ext>
                  </a:extLst>
                </p14:cNvPr>
                <p14:cNvContentPartPr/>
                <p14:nvPr/>
              </p14:nvContentPartPr>
              <p14:xfrm>
                <a:off x="3703581" y="5946845"/>
                <a:ext cx="37080" cy="3348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F8C88DAB-2B15-420D-8A3E-FEAC531C66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94941" y="5937845"/>
                  <a:ext cx="5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136A3DA-12BF-4ECF-813A-EF93E067FFBB}"/>
                    </a:ext>
                  </a:extLst>
                </p14:cNvPr>
                <p14:cNvContentPartPr/>
                <p14:nvPr/>
              </p14:nvContentPartPr>
              <p14:xfrm>
                <a:off x="3813381" y="6060605"/>
                <a:ext cx="119520" cy="12096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136A3DA-12BF-4ECF-813A-EF93E067FF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04741" y="6051605"/>
                  <a:ext cx="13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E9C67FD1-046B-46D1-81AB-22297438C263}"/>
                    </a:ext>
                  </a:extLst>
                </p14:cNvPr>
                <p14:cNvContentPartPr/>
                <p14:nvPr/>
              </p14:nvContentPartPr>
              <p14:xfrm>
                <a:off x="3868101" y="6040805"/>
                <a:ext cx="91440" cy="23976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E9C67FD1-046B-46D1-81AB-22297438C2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59461" y="6031805"/>
                  <a:ext cx="109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095A7B97-8F27-4F13-B670-3566834014E8}"/>
                    </a:ext>
                  </a:extLst>
                </p14:cNvPr>
                <p14:cNvContentPartPr/>
                <p14:nvPr/>
              </p14:nvContentPartPr>
              <p14:xfrm>
                <a:off x="3986541" y="6120365"/>
                <a:ext cx="180000" cy="12384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095A7B97-8F27-4F13-B670-3566834014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7901" y="6111365"/>
                  <a:ext cx="1976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Agrupar 183">
            <a:extLst>
              <a:ext uri="{FF2B5EF4-FFF2-40B4-BE49-F238E27FC236}">
                <a16:creationId xmlns:a16="http://schemas.microsoft.com/office/drawing/2014/main" id="{FD1A06BB-86C6-4D8A-9AF5-571074AFA6F7}"/>
              </a:ext>
            </a:extLst>
          </p:cNvPr>
          <p:cNvGrpSpPr/>
          <p:nvPr/>
        </p:nvGrpSpPr>
        <p:grpSpPr>
          <a:xfrm>
            <a:off x="4860261" y="5464445"/>
            <a:ext cx="1704600" cy="489600"/>
            <a:chOff x="4860261" y="5464445"/>
            <a:chExt cx="17046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976C6358-E8FE-4538-86CF-F1EBC40C365A}"/>
                    </a:ext>
                  </a:extLst>
                </p14:cNvPr>
                <p14:cNvContentPartPr/>
                <p14:nvPr/>
              </p14:nvContentPartPr>
              <p14:xfrm>
                <a:off x="4860261" y="5601605"/>
                <a:ext cx="217080" cy="22644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976C6358-E8FE-4538-86CF-F1EBC40C36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51261" y="5592605"/>
                  <a:ext cx="234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BE135D96-FB51-4808-AE2E-B43CC5DAB60C}"/>
                    </a:ext>
                  </a:extLst>
                </p14:cNvPr>
                <p14:cNvContentPartPr/>
                <p14:nvPr/>
              </p14:nvContentPartPr>
              <p14:xfrm>
                <a:off x="4943781" y="5464445"/>
                <a:ext cx="49320" cy="4896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BE135D96-FB51-4808-AE2E-B43CC5DAB6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35141" y="5455445"/>
                  <a:ext cx="66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B1AAB4C7-9A30-41CE-9F07-C8055EF5CA51}"/>
                    </a:ext>
                  </a:extLst>
                </p14:cNvPr>
                <p14:cNvContentPartPr/>
                <p14:nvPr/>
              </p14:nvContentPartPr>
              <p14:xfrm>
                <a:off x="5182821" y="5475605"/>
                <a:ext cx="162000" cy="34740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B1AAB4C7-9A30-41CE-9F07-C8055EF5CA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74181" y="5466605"/>
                  <a:ext cx="179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DFF0BDEF-B198-4A5A-AFA1-3FD6A55F538F}"/>
                    </a:ext>
                  </a:extLst>
                </p14:cNvPr>
                <p14:cNvContentPartPr/>
                <p14:nvPr/>
              </p14:nvContentPartPr>
              <p14:xfrm>
                <a:off x="5243301" y="5656685"/>
                <a:ext cx="179280" cy="1980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DFF0BDEF-B198-4A5A-AFA1-3FD6A55F53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34301" y="5647685"/>
                  <a:ext cx="19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0584FF77-9F55-4736-8800-227BC645BCB7}"/>
                    </a:ext>
                  </a:extLst>
                </p14:cNvPr>
                <p14:cNvContentPartPr/>
                <p14:nvPr/>
              </p14:nvContentPartPr>
              <p14:xfrm>
                <a:off x="5413581" y="5506565"/>
                <a:ext cx="75600" cy="18900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0584FF77-9F55-4736-8800-227BC645BC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04581" y="5497565"/>
                  <a:ext cx="93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716D7E9C-170D-45B9-B867-393C91042DA3}"/>
                    </a:ext>
                  </a:extLst>
                </p14:cNvPr>
                <p14:cNvContentPartPr/>
                <p14:nvPr/>
              </p14:nvContentPartPr>
              <p14:xfrm>
                <a:off x="5493141" y="5618525"/>
                <a:ext cx="10440" cy="18144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716D7E9C-170D-45B9-B867-393C91042DA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84501" y="5609885"/>
                  <a:ext cx="28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FAF65A47-F813-4013-82F1-9B985D38E37C}"/>
                    </a:ext>
                  </a:extLst>
                </p14:cNvPr>
                <p14:cNvContentPartPr/>
                <p14:nvPr/>
              </p14:nvContentPartPr>
              <p14:xfrm>
                <a:off x="5536341" y="5587565"/>
                <a:ext cx="200880" cy="17964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FAF65A47-F813-4013-82F1-9B985D38E3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527701" y="5578925"/>
                  <a:ext cx="218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3A98C7C8-AA29-41C8-987D-F3C15B27A614}"/>
                    </a:ext>
                  </a:extLst>
                </p14:cNvPr>
                <p14:cNvContentPartPr/>
                <p14:nvPr/>
              </p14:nvContentPartPr>
              <p14:xfrm>
                <a:off x="5804541" y="5704565"/>
                <a:ext cx="5400" cy="1548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3A98C7C8-AA29-41C8-987D-F3C15B27A61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95901" y="5695925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6789FEAF-4966-4E3B-B8EA-2DF1FEDAEF65}"/>
                    </a:ext>
                  </a:extLst>
                </p14:cNvPr>
                <p14:cNvContentPartPr/>
                <p14:nvPr/>
              </p14:nvContentPartPr>
              <p14:xfrm>
                <a:off x="5856741" y="5578925"/>
                <a:ext cx="708120" cy="18972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6789FEAF-4966-4E3B-B8EA-2DF1FEDAEF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48101" y="5569925"/>
                  <a:ext cx="7257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3549BCB3-A236-44C4-B4D4-AE512BCF41C3}"/>
                  </a:ext>
                </a:extLst>
              </p14:cNvPr>
              <p14:cNvContentPartPr/>
              <p14:nvPr/>
            </p14:nvContentPartPr>
            <p14:xfrm>
              <a:off x="4476960" y="3293280"/>
              <a:ext cx="5695200" cy="69444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3549BCB3-A236-44C4-B4D4-AE512BCF41C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467600" y="3283920"/>
                <a:ext cx="5713920" cy="7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75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10. O estoque final de mercadorias para revenda foi avaliado em $ 50.000.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67EDBE-213D-424E-8F76-21E5CA49DC9E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CE29A5-4C49-4471-827E-38E71BB6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3257248" cy="2242930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CEDC791-5350-4B66-BDBA-75D747B1CFA9}"/>
              </a:ext>
            </a:extLst>
          </p:cNvPr>
          <p:cNvGrpSpPr/>
          <p:nvPr/>
        </p:nvGrpSpPr>
        <p:grpSpPr>
          <a:xfrm>
            <a:off x="2375541" y="2753442"/>
            <a:ext cx="473760" cy="258120"/>
            <a:chOff x="2375541" y="2753442"/>
            <a:chExt cx="4737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6314FB9-388A-4CFD-AC65-FBB2CEB5560A}"/>
                    </a:ext>
                  </a:extLst>
                </p14:cNvPr>
                <p14:cNvContentPartPr/>
                <p14:nvPr/>
              </p14:nvContentPartPr>
              <p14:xfrm>
                <a:off x="2399661" y="2879802"/>
                <a:ext cx="360" cy="3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6314FB9-388A-4CFD-AC65-FBB2CEB556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1021" y="28711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523EFA83-D9D9-41CF-87D9-2F7C3CAF256A}"/>
                    </a:ext>
                  </a:extLst>
                </p14:cNvPr>
                <p14:cNvContentPartPr/>
                <p14:nvPr/>
              </p14:nvContentPartPr>
              <p14:xfrm>
                <a:off x="2375541" y="2780442"/>
                <a:ext cx="56160" cy="2311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523EFA83-D9D9-41CF-87D9-2F7C3CAF25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6541" y="2771442"/>
                  <a:ext cx="73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4AA71E5-40CF-4E29-B9F3-CE55A4E79512}"/>
                    </a:ext>
                  </a:extLst>
                </p14:cNvPr>
                <p14:cNvContentPartPr/>
                <p14:nvPr/>
              </p14:nvContentPartPr>
              <p14:xfrm>
                <a:off x="2486781" y="2975562"/>
                <a:ext cx="2160" cy="72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4AA71E5-40CF-4E29-B9F3-CE55A4E795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78141" y="2966922"/>
                  <a:ext cx="19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FDD772E6-18B3-4551-B498-33F79304BF62}"/>
                    </a:ext>
                  </a:extLst>
                </p14:cNvPr>
                <p14:cNvContentPartPr/>
                <p14:nvPr/>
              </p14:nvContentPartPr>
              <p14:xfrm>
                <a:off x="2546541" y="2753442"/>
                <a:ext cx="50760" cy="2044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FDD772E6-18B3-4551-B498-33F79304BF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37541" y="2744802"/>
                  <a:ext cx="68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28ABDF8-0ACC-442F-867E-DF5A07BFE7F5}"/>
                    </a:ext>
                  </a:extLst>
                </p14:cNvPr>
                <p14:cNvContentPartPr/>
                <p14:nvPr/>
              </p14:nvContentPartPr>
              <p14:xfrm>
                <a:off x="2669661" y="2957562"/>
                <a:ext cx="11160" cy="133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28ABDF8-0ACC-442F-867E-DF5A07BFE7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60661" y="2948562"/>
                  <a:ext cx="2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CF8A849-BE6F-47EA-B8E3-26F19E6A2DE6}"/>
                    </a:ext>
                  </a:extLst>
                </p14:cNvPr>
                <p14:cNvContentPartPr/>
                <p14:nvPr/>
              </p14:nvContentPartPr>
              <p14:xfrm>
                <a:off x="2730141" y="2807442"/>
                <a:ext cx="119160" cy="1425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CF8A849-BE6F-47EA-B8E3-26F19E6A2D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21141" y="2798802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A0C4F94-4FEA-47AB-B61E-B0590B5DB3AC}"/>
              </a:ext>
            </a:extLst>
          </p:cNvPr>
          <p:cNvGrpSpPr/>
          <p:nvPr/>
        </p:nvGrpSpPr>
        <p:grpSpPr>
          <a:xfrm>
            <a:off x="3045141" y="2716002"/>
            <a:ext cx="1650600" cy="316080"/>
            <a:chOff x="3045141" y="2716002"/>
            <a:chExt cx="16506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3ACCC36-4E6D-465F-BE4E-678E6582AB20}"/>
                    </a:ext>
                  </a:extLst>
                </p14:cNvPr>
                <p14:cNvContentPartPr/>
                <p14:nvPr/>
              </p14:nvContentPartPr>
              <p14:xfrm>
                <a:off x="3045141" y="2716002"/>
                <a:ext cx="171360" cy="3160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3ACCC36-4E6D-465F-BE4E-678E6582AB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6501" y="2707002"/>
                  <a:ext cx="189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5F1EFC8-4C9A-4E06-99B2-C24AAFC38611}"/>
                    </a:ext>
                  </a:extLst>
                </p14:cNvPr>
                <p14:cNvContentPartPr/>
                <p14:nvPr/>
              </p14:nvContentPartPr>
              <p14:xfrm>
                <a:off x="3239901" y="2844522"/>
                <a:ext cx="240480" cy="1270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5F1EFC8-4C9A-4E06-99B2-C24AAFC386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0901" y="2835882"/>
                  <a:ext cx="258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605F177-56C8-421A-93DC-482906B7D80E}"/>
                    </a:ext>
                  </a:extLst>
                </p14:cNvPr>
                <p14:cNvContentPartPr/>
                <p14:nvPr/>
              </p14:nvContentPartPr>
              <p14:xfrm>
                <a:off x="3521781" y="2852082"/>
                <a:ext cx="110160" cy="1249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605F177-56C8-421A-93DC-482906B7D8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12781" y="2843082"/>
                  <a:ext cx="127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078F8D8-9BB7-45A6-97C6-F4A2A29CE977}"/>
                    </a:ext>
                  </a:extLst>
                </p14:cNvPr>
                <p14:cNvContentPartPr/>
                <p14:nvPr/>
              </p14:nvContentPartPr>
              <p14:xfrm>
                <a:off x="3616101" y="2843802"/>
                <a:ext cx="195480" cy="680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078F8D8-9BB7-45A6-97C6-F4A2A29CE9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07101" y="2835162"/>
                  <a:ext cx="213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D076FEA-E069-4076-8CDA-1D2A11B5BB09}"/>
                    </a:ext>
                  </a:extLst>
                </p14:cNvPr>
                <p14:cNvContentPartPr/>
                <p14:nvPr/>
              </p14:nvContentPartPr>
              <p14:xfrm>
                <a:off x="3828141" y="2730762"/>
                <a:ext cx="323640" cy="2322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7D076FEA-E069-4076-8CDA-1D2A11B5BB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19141" y="2722122"/>
                  <a:ext cx="341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B27A7A2-A2B7-4832-8BC8-C3C2C65965FC}"/>
                    </a:ext>
                  </a:extLst>
                </p14:cNvPr>
                <p14:cNvContentPartPr/>
                <p14:nvPr/>
              </p14:nvContentPartPr>
              <p14:xfrm>
                <a:off x="4201461" y="2810682"/>
                <a:ext cx="190440" cy="1314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B27A7A2-A2B7-4832-8BC8-C3C2C65965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92821" y="2801682"/>
                  <a:ext cx="20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BCE689F-8C1E-4A5A-8E54-ACC3B3459E58}"/>
                    </a:ext>
                  </a:extLst>
                </p14:cNvPr>
                <p14:cNvContentPartPr/>
                <p14:nvPr/>
              </p14:nvContentPartPr>
              <p14:xfrm>
                <a:off x="4429341" y="2809242"/>
                <a:ext cx="266400" cy="1753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BCE689F-8C1E-4A5A-8E54-ACC3B3459E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20701" y="2800242"/>
                  <a:ext cx="2840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B3B60B9-BCF5-4CB4-B39C-D210C1D1953F}"/>
              </a:ext>
            </a:extLst>
          </p:cNvPr>
          <p:cNvGrpSpPr/>
          <p:nvPr/>
        </p:nvGrpSpPr>
        <p:grpSpPr>
          <a:xfrm>
            <a:off x="8593461" y="2305602"/>
            <a:ext cx="1230120" cy="238320"/>
            <a:chOff x="8593461" y="2305602"/>
            <a:chExt cx="12301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B490A1A0-60A0-46F4-BE2B-697CF90E6D5D}"/>
                    </a:ext>
                  </a:extLst>
                </p14:cNvPr>
                <p14:cNvContentPartPr/>
                <p14:nvPr/>
              </p14:nvContentPartPr>
              <p14:xfrm>
                <a:off x="8593461" y="2305602"/>
                <a:ext cx="269640" cy="2383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B490A1A0-60A0-46F4-BE2B-697CF90E6D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4461" y="2296602"/>
                  <a:ext cx="287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2340824-EEBC-4E0D-AC64-EB3DE262AF5B}"/>
                    </a:ext>
                  </a:extLst>
                </p14:cNvPr>
                <p14:cNvContentPartPr/>
                <p14:nvPr/>
              </p14:nvContentPartPr>
              <p14:xfrm>
                <a:off x="8828181" y="2349882"/>
                <a:ext cx="214920" cy="1918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2340824-EEBC-4E0D-AC64-EB3DE262AF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19541" y="2341242"/>
                  <a:ext cx="232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11E9F76-D620-4775-8E85-EB0283870A09}"/>
                    </a:ext>
                  </a:extLst>
                </p14:cNvPr>
                <p14:cNvContentPartPr/>
                <p14:nvPr/>
              </p14:nvContentPartPr>
              <p14:xfrm>
                <a:off x="8978301" y="2335482"/>
                <a:ext cx="151200" cy="57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11E9F76-D620-4775-8E85-EB0283870A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69661" y="2326842"/>
                  <a:ext cx="168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4C962E9B-2C79-4F05-AD63-482B3B905A85}"/>
                    </a:ext>
                  </a:extLst>
                </p14:cNvPr>
                <p14:cNvContentPartPr/>
                <p14:nvPr/>
              </p14:nvContentPartPr>
              <p14:xfrm>
                <a:off x="9108981" y="2321442"/>
                <a:ext cx="128520" cy="2095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4C962E9B-2C79-4F05-AD63-482B3B905A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00341" y="2312442"/>
                  <a:ext cx="146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6479E7C-951A-4073-8945-6FE571DDD139}"/>
                    </a:ext>
                  </a:extLst>
                </p14:cNvPr>
                <p14:cNvContentPartPr/>
                <p14:nvPr/>
              </p14:nvContentPartPr>
              <p14:xfrm>
                <a:off x="9260901" y="2466162"/>
                <a:ext cx="2880" cy="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6479E7C-951A-4073-8945-6FE571DDD1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51901" y="245716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96FF299-DCA3-4B5A-8C2D-04D69D7DF7F6}"/>
                    </a:ext>
                  </a:extLst>
                </p14:cNvPr>
                <p14:cNvContentPartPr/>
                <p14:nvPr/>
              </p14:nvContentPartPr>
              <p14:xfrm>
                <a:off x="9341901" y="2324322"/>
                <a:ext cx="118440" cy="1918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96FF299-DCA3-4B5A-8C2D-04D69D7DF7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3261" y="2315322"/>
                  <a:ext cx="136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72F1A6F0-DE38-4733-8A1E-74D2657883E6}"/>
                    </a:ext>
                  </a:extLst>
                </p14:cNvPr>
                <p14:cNvContentPartPr/>
                <p14:nvPr/>
              </p14:nvContentPartPr>
              <p14:xfrm>
                <a:off x="9478341" y="2308122"/>
                <a:ext cx="345240" cy="2239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72F1A6F0-DE38-4733-8A1E-74D2657883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9341" y="2299122"/>
                  <a:ext cx="3628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1F7D20F2-CF2E-4394-9425-9AA7B3A64CA3}"/>
              </a:ext>
            </a:extLst>
          </p:cNvPr>
          <p:cNvGrpSpPr/>
          <p:nvPr/>
        </p:nvGrpSpPr>
        <p:grpSpPr>
          <a:xfrm>
            <a:off x="2321901" y="2060442"/>
            <a:ext cx="4966200" cy="496800"/>
            <a:chOff x="2321901" y="2060442"/>
            <a:chExt cx="49662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A69116A-DF36-4F4E-93D3-5309196F4D09}"/>
                    </a:ext>
                  </a:extLst>
                </p14:cNvPr>
                <p14:cNvContentPartPr/>
                <p14:nvPr/>
              </p14:nvContentPartPr>
              <p14:xfrm>
                <a:off x="2434221" y="2266362"/>
                <a:ext cx="360" cy="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A69116A-DF36-4F4E-93D3-5309196F4D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5221" y="22573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CF4D0E2-3D4F-4D80-B39E-9EA25761BEAB}"/>
                    </a:ext>
                  </a:extLst>
                </p14:cNvPr>
                <p14:cNvContentPartPr/>
                <p14:nvPr/>
              </p14:nvContentPartPr>
              <p14:xfrm>
                <a:off x="2321901" y="2212362"/>
                <a:ext cx="110880" cy="3448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CF4D0E2-3D4F-4D80-B39E-9EA25761BE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13261" y="2203722"/>
                  <a:ext cx="128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7D92649-A52E-40F4-A1DB-CEEE7A018DE1}"/>
                    </a:ext>
                  </a:extLst>
                </p14:cNvPr>
                <p14:cNvContentPartPr/>
                <p14:nvPr/>
              </p14:nvContentPartPr>
              <p14:xfrm>
                <a:off x="2495421" y="2492442"/>
                <a:ext cx="2880" cy="64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7D92649-A52E-40F4-A1DB-CEEE7A018D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6421" y="2483442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6E95286-25B1-4234-BE60-E2B7127F7EBB}"/>
                    </a:ext>
                  </a:extLst>
                </p14:cNvPr>
                <p14:cNvContentPartPr/>
                <p14:nvPr/>
              </p14:nvContentPartPr>
              <p14:xfrm>
                <a:off x="2560941" y="2307762"/>
                <a:ext cx="118800" cy="1958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6E95286-25B1-4234-BE60-E2B7127F7E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52301" y="2298762"/>
                  <a:ext cx="136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4FBC16B8-EBD0-460C-B48F-C5CC6701E8BE}"/>
                    </a:ext>
                  </a:extLst>
                </p14:cNvPr>
                <p14:cNvContentPartPr/>
                <p14:nvPr/>
              </p14:nvContentPartPr>
              <p14:xfrm>
                <a:off x="2723301" y="2453202"/>
                <a:ext cx="360" cy="108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4FBC16B8-EBD0-460C-B48F-C5CC6701E8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14301" y="2444562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9EE30F4-4AF1-4423-9794-A13113693787}"/>
                    </a:ext>
                  </a:extLst>
                </p14:cNvPr>
                <p14:cNvContentPartPr/>
                <p14:nvPr/>
              </p14:nvContentPartPr>
              <p14:xfrm>
                <a:off x="2820501" y="2219202"/>
                <a:ext cx="58320" cy="2660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9EE30F4-4AF1-4423-9794-A131136937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11501" y="2210562"/>
                  <a:ext cx="75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DA707D4-B9E2-42BD-82C7-F13FB36E8550}"/>
                    </a:ext>
                  </a:extLst>
                </p14:cNvPr>
                <p14:cNvContentPartPr/>
                <p14:nvPr/>
              </p14:nvContentPartPr>
              <p14:xfrm>
                <a:off x="3083661" y="2227122"/>
                <a:ext cx="490680" cy="2480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DA707D4-B9E2-42BD-82C7-F13FB36E85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4661" y="2218122"/>
                  <a:ext cx="508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88CD069-8704-4904-AFC5-AFBAB14AFE0E}"/>
                    </a:ext>
                  </a:extLst>
                </p14:cNvPr>
                <p14:cNvContentPartPr/>
                <p14:nvPr/>
              </p14:nvContentPartPr>
              <p14:xfrm>
                <a:off x="3605301" y="2201562"/>
                <a:ext cx="39960" cy="2822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88CD069-8704-4904-AFC5-AFBAB14AFE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96661" y="2192922"/>
                  <a:ext cx="57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8A1C20C-F522-4E62-9EC3-5982C663C1AD}"/>
                    </a:ext>
                  </a:extLst>
                </p14:cNvPr>
                <p14:cNvContentPartPr/>
                <p14:nvPr/>
              </p14:nvContentPartPr>
              <p14:xfrm>
                <a:off x="3580461" y="2313162"/>
                <a:ext cx="195480" cy="83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8A1C20C-F522-4E62-9EC3-5982C663C1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71461" y="2304522"/>
                  <a:ext cx="21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9C95EA9-3C93-440E-90B0-86EECE91BE84}"/>
                    </a:ext>
                  </a:extLst>
                </p14:cNvPr>
                <p14:cNvContentPartPr/>
                <p14:nvPr/>
              </p14:nvContentPartPr>
              <p14:xfrm>
                <a:off x="3887181" y="2224242"/>
                <a:ext cx="293760" cy="1818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9C95EA9-3C93-440E-90B0-86EECE91BE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78541" y="2215242"/>
                  <a:ext cx="311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89DA768-4352-4DF9-AAE0-98FD4D1CD494}"/>
                    </a:ext>
                  </a:extLst>
                </p14:cNvPr>
                <p14:cNvContentPartPr/>
                <p14:nvPr/>
              </p14:nvContentPartPr>
              <p14:xfrm>
                <a:off x="4156101" y="2316042"/>
                <a:ext cx="254520" cy="925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89DA768-4352-4DF9-AAE0-98FD4D1CD4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47461" y="2307042"/>
                  <a:ext cx="27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5AFE1D6-08FD-4725-8112-E12D295A0322}"/>
                    </a:ext>
                  </a:extLst>
                </p14:cNvPr>
                <p14:cNvContentPartPr/>
                <p14:nvPr/>
              </p14:nvContentPartPr>
              <p14:xfrm>
                <a:off x="4530861" y="2136402"/>
                <a:ext cx="168480" cy="2923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5AFE1D6-08FD-4725-8112-E12D295A0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2221" y="2127762"/>
                  <a:ext cx="186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0C1CF34C-5DBF-4497-9BBF-F466AE61B343}"/>
                    </a:ext>
                  </a:extLst>
                </p14:cNvPr>
                <p14:cNvContentPartPr/>
                <p14:nvPr/>
              </p14:nvContentPartPr>
              <p14:xfrm>
                <a:off x="4747941" y="2253042"/>
                <a:ext cx="201600" cy="1252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0C1CF34C-5DBF-4497-9BBF-F466AE61B3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38941" y="2244042"/>
                  <a:ext cx="219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82A55EE-0B2A-4708-89EE-2FC3B0F96F9B}"/>
                    </a:ext>
                  </a:extLst>
                </p14:cNvPr>
                <p14:cNvContentPartPr/>
                <p14:nvPr/>
              </p14:nvContentPartPr>
              <p14:xfrm>
                <a:off x="5024061" y="2255562"/>
                <a:ext cx="128880" cy="1058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82A55EE-0B2A-4708-89EE-2FC3B0F96F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15421" y="2246922"/>
                  <a:ext cx="14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1D313B03-6BCB-409B-8A5B-EB66A2D44D26}"/>
                    </a:ext>
                  </a:extLst>
                </p14:cNvPr>
                <p14:cNvContentPartPr/>
                <p14:nvPr/>
              </p14:nvContentPartPr>
              <p14:xfrm>
                <a:off x="5107581" y="2256642"/>
                <a:ext cx="169560" cy="921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1D313B03-6BCB-409B-8A5B-EB66A2D44D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98581" y="2248002"/>
                  <a:ext cx="187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48819EF-9B99-48C0-B62D-26E6F9219ED1}"/>
                    </a:ext>
                  </a:extLst>
                </p14:cNvPr>
                <p14:cNvContentPartPr/>
                <p14:nvPr/>
              </p14:nvContentPartPr>
              <p14:xfrm>
                <a:off x="5244381" y="2106882"/>
                <a:ext cx="272160" cy="2275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48819EF-9B99-48C0-B62D-26E6F9219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35741" y="2098242"/>
                  <a:ext cx="289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9D4D9F9-D529-4B5D-92D1-3CE4741C469E}"/>
                    </a:ext>
                  </a:extLst>
                </p14:cNvPr>
                <p14:cNvContentPartPr/>
                <p14:nvPr/>
              </p14:nvContentPartPr>
              <p14:xfrm>
                <a:off x="5557581" y="2208042"/>
                <a:ext cx="141120" cy="1256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9D4D9F9-D529-4B5D-92D1-3CE4741C46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8581" y="2199402"/>
                  <a:ext cx="15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4FCF5EE-0D48-4669-B9A7-F67BA9B3A7C3}"/>
                    </a:ext>
                  </a:extLst>
                </p14:cNvPr>
                <p14:cNvContentPartPr/>
                <p14:nvPr/>
              </p14:nvContentPartPr>
              <p14:xfrm>
                <a:off x="5715981" y="2227482"/>
                <a:ext cx="190440" cy="950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E4FCF5EE-0D48-4669-B9A7-F67BA9B3A7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06981" y="2218482"/>
                  <a:ext cx="208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9904FB4-FE27-4FAA-B9C3-4984424BE066}"/>
                    </a:ext>
                  </a:extLst>
                </p14:cNvPr>
                <p14:cNvContentPartPr/>
                <p14:nvPr/>
              </p14:nvContentPartPr>
              <p14:xfrm>
                <a:off x="6104781" y="2060442"/>
                <a:ext cx="126000" cy="2804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9904FB4-FE27-4FAA-B9C3-4984424BE0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95781" y="2051802"/>
                  <a:ext cx="14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22AC4F77-2B67-4B59-8E93-037A5B7F0A71}"/>
                    </a:ext>
                  </a:extLst>
                </p14:cNvPr>
                <p14:cNvContentPartPr/>
                <p14:nvPr/>
              </p14:nvContentPartPr>
              <p14:xfrm>
                <a:off x="6277221" y="2173842"/>
                <a:ext cx="98280" cy="1461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22AC4F77-2B67-4B59-8E93-037A5B7F0A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68581" y="2165202"/>
                  <a:ext cx="115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420B39B-0BED-4AED-A722-D6FCE4879449}"/>
                    </a:ext>
                  </a:extLst>
                </p14:cNvPr>
                <p14:cNvContentPartPr/>
                <p14:nvPr/>
              </p14:nvContentPartPr>
              <p14:xfrm>
                <a:off x="6443181" y="2204802"/>
                <a:ext cx="104400" cy="1281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420B39B-0BED-4AED-A722-D6FCE48794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34541" y="2195802"/>
                  <a:ext cx="12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9316C33-3552-4A5C-B344-D39CA08FA12E}"/>
                    </a:ext>
                  </a:extLst>
                </p14:cNvPr>
                <p14:cNvContentPartPr/>
                <p14:nvPr/>
              </p14:nvContentPartPr>
              <p14:xfrm>
                <a:off x="6595461" y="2131722"/>
                <a:ext cx="279720" cy="1868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19316C33-3552-4A5C-B344-D39CA08FA1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6461" y="2122722"/>
                  <a:ext cx="297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AAAA07E-7740-4950-9DEE-CC609EADB90F}"/>
                    </a:ext>
                  </a:extLst>
                </p14:cNvPr>
                <p14:cNvContentPartPr/>
                <p14:nvPr/>
              </p14:nvContentPartPr>
              <p14:xfrm>
                <a:off x="6898941" y="2091762"/>
                <a:ext cx="179640" cy="1810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AAAA07E-7740-4950-9DEE-CC609EADB9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0301" y="2082762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1554D9B-9833-4ED1-BFDA-BC113F062FB8}"/>
                    </a:ext>
                  </a:extLst>
                </p14:cNvPr>
                <p14:cNvContentPartPr/>
                <p14:nvPr/>
              </p14:nvContentPartPr>
              <p14:xfrm>
                <a:off x="7096581" y="2165922"/>
                <a:ext cx="191520" cy="1296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1554D9B-9833-4ED1-BFDA-BC113F062F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87941" y="2157282"/>
                  <a:ext cx="2091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4E212625-8357-41CD-9C5F-32E70ABB3436}"/>
              </a:ext>
            </a:extLst>
          </p:cNvPr>
          <p:cNvGrpSpPr/>
          <p:nvPr/>
        </p:nvGrpSpPr>
        <p:grpSpPr>
          <a:xfrm>
            <a:off x="7429221" y="1981962"/>
            <a:ext cx="661680" cy="397800"/>
            <a:chOff x="7429221" y="1981962"/>
            <a:chExt cx="6616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367BC3E-4129-480C-AD36-62B2112DF6A8}"/>
                    </a:ext>
                  </a:extLst>
                </p14:cNvPr>
                <p14:cNvContentPartPr/>
                <p14:nvPr/>
              </p14:nvContentPartPr>
              <p14:xfrm>
                <a:off x="7429221" y="2034162"/>
                <a:ext cx="57240" cy="3344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367BC3E-4129-480C-AD36-62B2112DF6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20221" y="2025162"/>
                  <a:ext cx="74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22EE212A-B33B-44E2-B9EB-E5781195B243}"/>
                    </a:ext>
                  </a:extLst>
                </p14:cNvPr>
                <p14:cNvContentPartPr/>
                <p14:nvPr/>
              </p14:nvContentPartPr>
              <p14:xfrm>
                <a:off x="7505181" y="2082402"/>
                <a:ext cx="113400" cy="2052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22EE212A-B33B-44E2-B9EB-E5781195B24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96181" y="2073762"/>
                  <a:ext cx="131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D49C94C-F3FF-4A30-B0EE-6B62E2B789D5}"/>
                    </a:ext>
                  </a:extLst>
                </p14:cNvPr>
                <p14:cNvContentPartPr/>
                <p14:nvPr/>
              </p14:nvContentPartPr>
              <p14:xfrm>
                <a:off x="7648101" y="2114802"/>
                <a:ext cx="144720" cy="2059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D49C94C-F3FF-4A30-B0EE-6B62E2B789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39101" y="2106162"/>
                  <a:ext cx="162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158B8FD8-813B-47D8-A7F5-5636690E453C}"/>
                    </a:ext>
                  </a:extLst>
                </p14:cNvPr>
                <p14:cNvContentPartPr/>
                <p14:nvPr/>
              </p14:nvContentPartPr>
              <p14:xfrm>
                <a:off x="7860861" y="2074482"/>
                <a:ext cx="90720" cy="2127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158B8FD8-813B-47D8-A7F5-5636690E45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51861" y="2065482"/>
                  <a:ext cx="108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91AB2838-1FDD-44D1-A12F-1E35DA723DB5}"/>
                    </a:ext>
                  </a:extLst>
                </p14:cNvPr>
                <p14:cNvContentPartPr/>
                <p14:nvPr/>
              </p14:nvContentPartPr>
              <p14:xfrm>
                <a:off x="7992981" y="1981962"/>
                <a:ext cx="97920" cy="3978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91AB2838-1FDD-44D1-A12F-1E35DA723D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3981" y="1973322"/>
                  <a:ext cx="11556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E8E3738E-A35A-4023-AC96-7DD3612AB6E9}"/>
              </a:ext>
            </a:extLst>
          </p:cNvPr>
          <p:cNvGrpSpPr/>
          <p:nvPr/>
        </p:nvGrpSpPr>
        <p:grpSpPr>
          <a:xfrm>
            <a:off x="5896701" y="3351762"/>
            <a:ext cx="2735640" cy="1855440"/>
            <a:chOff x="5896701" y="3351762"/>
            <a:chExt cx="2735640" cy="18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750C74F-662C-4297-8B4D-44651025BA0D}"/>
                    </a:ext>
                  </a:extLst>
                </p14:cNvPr>
                <p14:cNvContentPartPr/>
                <p14:nvPr/>
              </p14:nvContentPartPr>
              <p14:xfrm>
                <a:off x="5896701" y="3813282"/>
                <a:ext cx="2735640" cy="1483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750C74F-662C-4297-8B4D-44651025BA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88061" y="3804282"/>
                  <a:ext cx="2753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88BB2BAE-397D-475F-A8E2-6C2BEA95FEC4}"/>
                    </a:ext>
                  </a:extLst>
                </p14:cNvPr>
                <p14:cNvContentPartPr/>
                <p14:nvPr/>
              </p14:nvContentPartPr>
              <p14:xfrm>
                <a:off x="7269741" y="3896082"/>
                <a:ext cx="69480" cy="13111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88BB2BAE-397D-475F-A8E2-6C2BEA95FE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60741" y="3887082"/>
                  <a:ext cx="87120" cy="13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2EF80D9-DA64-416E-B3F4-DDA32023A70C}"/>
                    </a:ext>
                  </a:extLst>
                </p14:cNvPr>
                <p14:cNvContentPartPr/>
                <p14:nvPr/>
              </p14:nvContentPartPr>
              <p14:xfrm>
                <a:off x="5914341" y="3515202"/>
                <a:ext cx="150480" cy="1958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2EF80D9-DA64-416E-B3F4-DDA32023A7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5341" y="3506562"/>
                  <a:ext cx="168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61A8238-638F-4A0D-AD00-658888A4A3EC}"/>
                    </a:ext>
                  </a:extLst>
                </p14:cNvPr>
                <p14:cNvContentPartPr/>
                <p14:nvPr/>
              </p14:nvContentPartPr>
              <p14:xfrm>
                <a:off x="6000021" y="3631482"/>
                <a:ext cx="14760" cy="1162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61A8238-638F-4A0D-AD00-658888A4A3E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91021" y="3622482"/>
                  <a:ext cx="3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B8B7011-5954-43FC-BECC-627360F7815E}"/>
                    </a:ext>
                  </a:extLst>
                </p14:cNvPr>
                <p14:cNvContentPartPr/>
                <p14:nvPr/>
              </p14:nvContentPartPr>
              <p14:xfrm>
                <a:off x="6097221" y="3726522"/>
                <a:ext cx="13680" cy="25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1B8B7011-5954-43FC-BECC-627360F781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8221" y="371752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82F912C-4A80-475B-8CA5-6E19DF4F7952}"/>
                    </a:ext>
                  </a:extLst>
                </p14:cNvPr>
                <p14:cNvContentPartPr/>
                <p14:nvPr/>
              </p14:nvContentPartPr>
              <p14:xfrm>
                <a:off x="6210621" y="3550842"/>
                <a:ext cx="188640" cy="1800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82F912C-4A80-475B-8CA5-6E19DF4F79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01621" y="3541842"/>
                  <a:ext cx="20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536735F-A177-4495-8027-45F5B29ACE5F}"/>
                    </a:ext>
                  </a:extLst>
                </p14:cNvPr>
                <p14:cNvContentPartPr/>
                <p14:nvPr/>
              </p14:nvContentPartPr>
              <p14:xfrm>
                <a:off x="6425541" y="3703122"/>
                <a:ext cx="15480" cy="147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536735F-A177-4495-8027-45F5B29ACE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6901" y="3694122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3EA79320-1F26-4D56-979F-83E74BF9618A}"/>
                    </a:ext>
                  </a:extLst>
                </p14:cNvPr>
                <p14:cNvContentPartPr/>
                <p14:nvPr/>
              </p14:nvContentPartPr>
              <p14:xfrm>
                <a:off x="6535341" y="3503322"/>
                <a:ext cx="43920" cy="2145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3EA79320-1F26-4D56-979F-83E74BF961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26701" y="3494322"/>
                  <a:ext cx="61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53C012C-8378-4301-8C63-CEB36C7B4EB5}"/>
                    </a:ext>
                  </a:extLst>
                </p14:cNvPr>
                <p14:cNvContentPartPr/>
                <p14:nvPr/>
              </p14:nvContentPartPr>
              <p14:xfrm>
                <a:off x="6874101" y="3427002"/>
                <a:ext cx="248760" cy="2372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53C012C-8378-4301-8C63-CEB36C7B4E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65461" y="3418002"/>
                  <a:ext cx="266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77D240E6-7B96-4EA1-9DCD-6232FF060CBF}"/>
                    </a:ext>
                  </a:extLst>
                </p14:cNvPr>
                <p14:cNvContentPartPr/>
                <p14:nvPr/>
              </p14:nvContentPartPr>
              <p14:xfrm>
                <a:off x="7166061" y="3420882"/>
                <a:ext cx="202680" cy="2566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77D240E6-7B96-4EA1-9DCD-6232FF060C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57061" y="3412242"/>
                  <a:ext cx="220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BC30612F-64C5-41C1-BDCB-05729F388B98}"/>
                    </a:ext>
                  </a:extLst>
                </p14:cNvPr>
                <p14:cNvContentPartPr/>
                <p14:nvPr/>
              </p14:nvContentPartPr>
              <p14:xfrm>
                <a:off x="7439661" y="3351762"/>
                <a:ext cx="155880" cy="2912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BC30612F-64C5-41C1-BDCB-05729F388B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31021" y="3342762"/>
                  <a:ext cx="173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B472082C-344B-493A-90E2-20BF22300E92}"/>
                    </a:ext>
                  </a:extLst>
                </p14:cNvPr>
                <p14:cNvContentPartPr/>
                <p14:nvPr/>
              </p14:nvContentPartPr>
              <p14:xfrm>
                <a:off x="5966181" y="4105602"/>
                <a:ext cx="289080" cy="1918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B472082C-344B-493A-90E2-20BF22300E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57541" y="4096962"/>
                  <a:ext cx="30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1CD77271-2FD4-4544-A743-C6427B556999}"/>
                    </a:ext>
                  </a:extLst>
                </p14:cNvPr>
                <p14:cNvContentPartPr/>
                <p14:nvPr/>
              </p14:nvContentPartPr>
              <p14:xfrm>
                <a:off x="6255261" y="4105602"/>
                <a:ext cx="137880" cy="14436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1CD77271-2FD4-4544-A743-C6427B5569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6261" y="4096962"/>
                  <a:ext cx="155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6BCEB6B-3DC1-48FB-B379-B1966A0BE9E9}"/>
                    </a:ext>
                  </a:extLst>
                </p14:cNvPr>
                <p14:cNvContentPartPr/>
                <p14:nvPr/>
              </p14:nvContentPartPr>
              <p14:xfrm>
                <a:off x="6342021" y="4062402"/>
                <a:ext cx="237960" cy="1688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6BCEB6B-3DC1-48FB-B379-B1966A0BE9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33021" y="4053402"/>
                  <a:ext cx="255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90A703F-D4B6-4947-990E-1446795F2617}"/>
                    </a:ext>
                  </a:extLst>
                </p14:cNvPr>
                <p14:cNvContentPartPr/>
                <p14:nvPr/>
              </p14:nvContentPartPr>
              <p14:xfrm>
                <a:off x="6583221" y="4150962"/>
                <a:ext cx="6120" cy="57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90A703F-D4B6-4947-990E-1446795F26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74581" y="4141962"/>
                  <a:ext cx="23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D96AB08-C85C-48A0-95E1-95AC6678169A}"/>
                    </a:ext>
                  </a:extLst>
                </p14:cNvPr>
                <p14:cNvContentPartPr/>
                <p14:nvPr/>
              </p14:nvContentPartPr>
              <p14:xfrm>
                <a:off x="6655581" y="4077522"/>
                <a:ext cx="167040" cy="1508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D96AB08-C85C-48A0-95E1-95AC667816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46941" y="4068522"/>
                  <a:ext cx="18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42406E3-582A-42B1-A6C4-018587CCE623}"/>
                    </a:ext>
                  </a:extLst>
                </p14:cNvPr>
                <p14:cNvContentPartPr/>
                <p14:nvPr/>
              </p14:nvContentPartPr>
              <p14:xfrm>
                <a:off x="6850341" y="4048722"/>
                <a:ext cx="294840" cy="1371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42406E3-582A-42B1-A6C4-018587CCE6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41701" y="4040082"/>
                  <a:ext cx="312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CB6F1EEB-3ECC-4601-A14F-9679E78CAB42}"/>
              </a:ext>
            </a:extLst>
          </p:cNvPr>
          <p:cNvGrpSpPr/>
          <p:nvPr/>
        </p:nvGrpSpPr>
        <p:grpSpPr>
          <a:xfrm>
            <a:off x="2558061" y="4154202"/>
            <a:ext cx="1167120" cy="239040"/>
            <a:chOff x="2558061" y="4154202"/>
            <a:chExt cx="11671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5177BE17-3A45-4FC0-AD37-09E6F3D70D6E}"/>
                    </a:ext>
                  </a:extLst>
                </p14:cNvPr>
                <p14:cNvContentPartPr/>
                <p14:nvPr/>
              </p14:nvContentPartPr>
              <p14:xfrm>
                <a:off x="2558061" y="4179402"/>
                <a:ext cx="154080" cy="21384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5177BE17-3A45-4FC0-AD37-09E6F3D70D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49421" y="4170762"/>
                  <a:ext cx="171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268BEEEE-84C0-4CAA-8509-B569E157AE09}"/>
                    </a:ext>
                  </a:extLst>
                </p14:cNvPr>
                <p14:cNvContentPartPr/>
                <p14:nvPr/>
              </p14:nvContentPartPr>
              <p14:xfrm>
                <a:off x="2798541" y="4181202"/>
                <a:ext cx="106560" cy="1695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268BEEEE-84C0-4CAA-8509-B569E157AE0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89901" y="4172202"/>
                  <a:ext cx="124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E0EE3044-5896-4424-B9DB-107DDA17D572}"/>
                    </a:ext>
                  </a:extLst>
                </p14:cNvPr>
                <p14:cNvContentPartPr/>
                <p14:nvPr/>
              </p14:nvContentPartPr>
              <p14:xfrm>
                <a:off x="2798901" y="4154202"/>
                <a:ext cx="196920" cy="370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E0EE3044-5896-4424-B9DB-107DDA17D5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0261" y="4145202"/>
                  <a:ext cx="21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18ED332-6318-41BC-A065-F5AE9D163E01}"/>
                    </a:ext>
                  </a:extLst>
                </p14:cNvPr>
                <p14:cNvContentPartPr/>
                <p14:nvPr/>
              </p14:nvContentPartPr>
              <p14:xfrm>
                <a:off x="2889261" y="4203522"/>
                <a:ext cx="238320" cy="1270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18ED332-6318-41BC-A065-F5AE9D163E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80261" y="4194882"/>
                  <a:ext cx="255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C8CF47D8-BBC9-4E6F-9B21-DB9420D16BDB}"/>
                    </a:ext>
                  </a:extLst>
                </p14:cNvPr>
                <p14:cNvContentPartPr/>
                <p14:nvPr/>
              </p14:nvContentPartPr>
              <p14:xfrm>
                <a:off x="3147381" y="4298562"/>
                <a:ext cx="18720" cy="864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C8CF47D8-BBC9-4E6F-9B21-DB9420D16B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38381" y="4289922"/>
                  <a:ext cx="3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B00F1EC-17DA-4269-9E0D-7A1223B22574}"/>
                    </a:ext>
                  </a:extLst>
                </p14:cNvPr>
                <p14:cNvContentPartPr/>
                <p14:nvPr/>
              </p14:nvContentPartPr>
              <p14:xfrm>
                <a:off x="3183381" y="4219362"/>
                <a:ext cx="202320" cy="1137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B00F1EC-17DA-4269-9E0D-7A1223B225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74381" y="4210722"/>
                  <a:ext cx="219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2FD594E5-0A0C-476B-9B05-1872DBC5CAA9}"/>
                    </a:ext>
                  </a:extLst>
                </p14:cNvPr>
                <p14:cNvContentPartPr/>
                <p14:nvPr/>
              </p14:nvContentPartPr>
              <p14:xfrm>
                <a:off x="3312621" y="4194522"/>
                <a:ext cx="412560" cy="1252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2FD594E5-0A0C-476B-9B05-1872DBC5CAA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03621" y="4185522"/>
                  <a:ext cx="43020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220847A5-357D-4722-B9F8-5E1D979364E2}"/>
                  </a:ext>
                </a:extLst>
              </p14:cNvPr>
              <p14:cNvContentPartPr/>
              <p14:nvPr/>
            </p14:nvContentPartPr>
            <p14:xfrm>
              <a:off x="8498421" y="1083402"/>
              <a:ext cx="189000" cy="16776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220847A5-357D-4722-B9F8-5E1D979364E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489781" y="1074762"/>
                <a:ext cx="206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8FB0EE3B-498A-4BB4-8D90-6EC0EB82307F}"/>
                  </a:ext>
                </a:extLst>
              </p14:cNvPr>
              <p14:cNvContentPartPr/>
              <p14:nvPr/>
            </p14:nvContentPartPr>
            <p14:xfrm>
              <a:off x="1251621" y="4619322"/>
              <a:ext cx="2444040" cy="124200"/>
            </p14:xfrm>
          </p:contentPart>
        </mc:Choice>
        <mc:Fallback xmlns=""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8FB0EE3B-498A-4BB4-8D90-6EC0EB82307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42981" y="4610682"/>
                <a:ext cx="246168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D10259EB-22DB-4D66-8F89-40432A08FC11}"/>
              </a:ext>
            </a:extLst>
          </p:cNvPr>
          <p:cNvGrpSpPr/>
          <p:nvPr/>
        </p:nvGrpSpPr>
        <p:grpSpPr>
          <a:xfrm>
            <a:off x="1588581" y="4865202"/>
            <a:ext cx="791640" cy="182880"/>
            <a:chOff x="1588581" y="4865202"/>
            <a:chExt cx="7916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C2C9879-8FFE-491A-A183-DAE96FD06CDB}"/>
                    </a:ext>
                  </a:extLst>
                </p14:cNvPr>
                <p14:cNvContentPartPr/>
                <p14:nvPr/>
              </p14:nvContentPartPr>
              <p14:xfrm>
                <a:off x="1588581" y="4900122"/>
                <a:ext cx="145440" cy="14796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C2C9879-8FFE-491A-A183-DAE96FD06C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9581" y="4891482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AC5D27E1-EBAF-4040-97F8-BA7A539D78FC}"/>
                    </a:ext>
                  </a:extLst>
                </p14:cNvPr>
                <p14:cNvContentPartPr/>
                <p14:nvPr/>
              </p14:nvContentPartPr>
              <p14:xfrm>
                <a:off x="1678941" y="4892562"/>
                <a:ext cx="109440" cy="50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AC5D27E1-EBAF-4040-97F8-BA7A539D78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70301" y="4883922"/>
                  <a:ext cx="127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F8E680CF-6A6F-4F04-9716-BBDA8584AC22}"/>
                    </a:ext>
                  </a:extLst>
                </p14:cNvPr>
                <p14:cNvContentPartPr/>
                <p14:nvPr/>
              </p14:nvContentPartPr>
              <p14:xfrm>
                <a:off x="1781181" y="4905162"/>
                <a:ext cx="101880" cy="12492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F8E680CF-6A6F-4F04-9716-BBDA8584AC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72541" y="4896162"/>
                  <a:ext cx="119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40841A7C-D37C-4016-8C09-A2360BA1E249}"/>
                    </a:ext>
                  </a:extLst>
                </p14:cNvPr>
                <p14:cNvContentPartPr/>
                <p14:nvPr/>
              </p14:nvContentPartPr>
              <p14:xfrm>
                <a:off x="1894581" y="4993002"/>
                <a:ext cx="18000" cy="864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40841A7C-D37C-4016-8C09-A2360BA1E2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85581" y="4984002"/>
                  <a:ext cx="3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3222D6B3-78F4-4AB5-8C66-041DFC4DE633}"/>
                    </a:ext>
                  </a:extLst>
                </p14:cNvPr>
                <p14:cNvContentPartPr/>
                <p14:nvPr/>
              </p14:nvContentPartPr>
              <p14:xfrm>
                <a:off x="1948941" y="4865202"/>
                <a:ext cx="431280" cy="1310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3222D6B3-78F4-4AB5-8C66-041DFC4DE6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39941" y="4856562"/>
                  <a:ext cx="4489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C32CE1ED-4887-443A-A7FB-1FA7EC6C99BB}"/>
              </a:ext>
            </a:extLst>
          </p:cNvPr>
          <p:cNvGrpSpPr/>
          <p:nvPr/>
        </p:nvGrpSpPr>
        <p:grpSpPr>
          <a:xfrm>
            <a:off x="1026261" y="5491242"/>
            <a:ext cx="6508080" cy="901080"/>
            <a:chOff x="1026261" y="5491242"/>
            <a:chExt cx="650808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781AEBC-18EF-4321-AEE5-A44DC492E761}"/>
                    </a:ext>
                  </a:extLst>
                </p14:cNvPr>
                <p14:cNvContentPartPr/>
                <p14:nvPr/>
              </p14:nvContentPartPr>
              <p14:xfrm>
                <a:off x="1026261" y="5782842"/>
                <a:ext cx="190440" cy="1764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781AEBC-18EF-4321-AEE5-A44DC492E7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7261" y="5774202"/>
                  <a:ext cx="20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AB59C3A-4858-4C18-9FA4-84A104149562}"/>
                    </a:ext>
                  </a:extLst>
                </p14:cNvPr>
                <p14:cNvContentPartPr/>
                <p14:nvPr/>
              </p14:nvContentPartPr>
              <p14:xfrm>
                <a:off x="1076301" y="5772042"/>
                <a:ext cx="169560" cy="13860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AB59C3A-4858-4C18-9FA4-84A10414956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7661" y="5763402"/>
                  <a:ext cx="187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01632528-806A-418F-B9D6-0AF627EF7E48}"/>
                    </a:ext>
                  </a:extLst>
                </p14:cNvPr>
                <p14:cNvContentPartPr/>
                <p14:nvPr/>
              </p14:nvContentPartPr>
              <p14:xfrm>
                <a:off x="1089981" y="5865282"/>
                <a:ext cx="114840" cy="1800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01632528-806A-418F-B9D6-0AF627EF7E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0981" y="5856282"/>
                  <a:ext cx="13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C3C9880F-D34C-4E99-9102-2758A3EB145B}"/>
                    </a:ext>
                  </a:extLst>
                </p14:cNvPr>
                <p14:cNvContentPartPr/>
                <p14:nvPr/>
              </p14:nvContentPartPr>
              <p14:xfrm>
                <a:off x="1425861" y="5795802"/>
                <a:ext cx="28800" cy="1371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C3C9880F-D34C-4E99-9102-2758A3EB14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17221" y="5786802"/>
                  <a:ext cx="46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EEF87C7E-4B8C-44F1-BDA7-674DD6FE6907}"/>
                    </a:ext>
                  </a:extLst>
                </p14:cNvPr>
                <p14:cNvContentPartPr/>
                <p14:nvPr/>
              </p14:nvContentPartPr>
              <p14:xfrm>
                <a:off x="1534221" y="5799402"/>
                <a:ext cx="234000" cy="1263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EEF87C7E-4B8C-44F1-BDA7-674DD6FE69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25221" y="5790762"/>
                  <a:ext cx="251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A87F8815-BD5D-4121-A617-AAEBFACBC4BF}"/>
                    </a:ext>
                  </a:extLst>
                </p14:cNvPr>
                <p14:cNvContentPartPr/>
                <p14:nvPr/>
              </p14:nvContentPartPr>
              <p14:xfrm>
                <a:off x="1791981" y="5763042"/>
                <a:ext cx="164880" cy="1364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A87F8815-BD5D-4121-A617-AAEBFACBC4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82981" y="5754402"/>
                  <a:ext cx="182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0332F6F6-6519-4B55-8198-801C2A04DA91}"/>
                    </a:ext>
                  </a:extLst>
                </p14:cNvPr>
                <p14:cNvContentPartPr/>
                <p14:nvPr/>
              </p14:nvContentPartPr>
              <p14:xfrm>
                <a:off x="1989981" y="5764122"/>
                <a:ext cx="149400" cy="745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0332F6F6-6519-4B55-8198-801C2A04DA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80981" y="5755122"/>
                  <a:ext cx="167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AE2C5091-5D1C-4582-9A44-5F598E05A314}"/>
                    </a:ext>
                  </a:extLst>
                </p14:cNvPr>
                <p14:cNvContentPartPr/>
                <p14:nvPr/>
              </p14:nvContentPartPr>
              <p14:xfrm>
                <a:off x="2177541" y="5765202"/>
                <a:ext cx="329040" cy="1047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AE2C5091-5D1C-4582-9A44-5F598E05A3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68901" y="5756562"/>
                  <a:ext cx="34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EF44E02F-398C-47EA-9B5B-66D79450CB25}"/>
                    </a:ext>
                  </a:extLst>
                </p14:cNvPr>
                <p14:cNvContentPartPr/>
                <p14:nvPr/>
              </p14:nvContentPartPr>
              <p14:xfrm>
                <a:off x="2562381" y="5588442"/>
                <a:ext cx="39600" cy="28080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EF44E02F-398C-47EA-9B5B-66D79450CB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53381" y="5579802"/>
                  <a:ext cx="57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4EFB566D-ECEF-4A68-B116-02BA7F394EBB}"/>
                    </a:ext>
                  </a:extLst>
                </p14:cNvPr>
                <p14:cNvContentPartPr/>
                <p14:nvPr/>
              </p14:nvContentPartPr>
              <p14:xfrm>
                <a:off x="2444301" y="5704002"/>
                <a:ext cx="339840" cy="1191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4EFB566D-ECEF-4A68-B116-02BA7F394E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35301" y="5695362"/>
                  <a:ext cx="35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5AFD0E8-7806-4A3B-BF2C-DCBB493B89C4}"/>
                    </a:ext>
                  </a:extLst>
                </p14:cNvPr>
                <p14:cNvContentPartPr/>
                <p14:nvPr/>
              </p14:nvContentPartPr>
              <p14:xfrm>
                <a:off x="2700621" y="5507802"/>
                <a:ext cx="31320" cy="1360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5AFD0E8-7806-4A3B-BF2C-DCBB493B89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91621" y="5498802"/>
                  <a:ext cx="4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12E64A9-257C-4A06-8DBA-005C7F31E6A7}"/>
                    </a:ext>
                  </a:extLst>
                </p14:cNvPr>
                <p14:cNvContentPartPr/>
                <p14:nvPr/>
              </p14:nvContentPartPr>
              <p14:xfrm>
                <a:off x="2902581" y="5653242"/>
                <a:ext cx="109080" cy="1378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12E64A9-257C-4A06-8DBA-005C7F31E6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93941" y="5644242"/>
                  <a:ext cx="126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4C6125C-CDEC-412F-BB81-1652B2806590}"/>
                    </a:ext>
                  </a:extLst>
                </p14:cNvPr>
                <p14:cNvContentPartPr/>
                <p14:nvPr/>
              </p14:nvContentPartPr>
              <p14:xfrm>
                <a:off x="3057741" y="5652162"/>
                <a:ext cx="84960" cy="1400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4C6125C-CDEC-412F-BB81-1652B280659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48741" y="5643522"/>
                  <a:ext cx="102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441E1D2A-392D-4AB3-BF52-48A59D6C1E13}"/>
                    </a:ext>
                  </a:extLst>
                </p14:cNvPr>
                <p14:cNvContentPartPr/>
                <p14:nvPr/>
              </p14:nvContentPartPr>
              <p14:xfrm>
                <a:off x="3172581" y="5676282"/>
                <a:ext cx="125280" cy="14868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441E1D2A-392D-4AB3-BF52-48A59D6C1E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63581" y="5667642"/>
                  <a:ext cx="142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814AF936-59B3-4294-B014-59EA69F7B6C8}"/>
                    </a:ext>
                  </a:extLst>
                </p14:cNvPr>
                <p14:cNvContentPartPr/>
                <p14:nvPr/>
              </p14:nvContentPartPr>
              <p14:xfrm>
                <a:off x="3546981" y="5691402"/>
                <a:ext cx="61560" cy="22680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814AF936-59B3-4294-B014-59EA69F7B6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38341" y="5682762"/>
                  <a:ext cx="79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2C5F294-0AA8-433B-8E54-0F81BC146145}"/>
                    </a:ext>
                  </a:extLst>
                </p14:cNvPr>
                <p14:cNvContentPartPr/>
                <p14:nvPr/>
              </p14:nvContentPartPr>
              <p14:xfrm>
                <a:off x="3535821" y="5639922"/>
                <a:ext cx="149760" cy="1551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2C5F294-0AA8-433B-8E54-0F81BC1461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27181" y="5631282"/>
                  <a:ext cx="167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B14CD27B-5E43-44D0-BE2D-6AAA33C3005D}"/>
                    </a:ext>
                  </a:extLst>
                </p14:cNvPr>
                <p14:cNvContentPartPr/>
                <p14:nvPr/>
              </p14:nvContentPartPr>
              <p14:xfrm>
                <a:off x="3698541" y="5655042"/>
                <a:ext cx="235080" cy="1472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B14CD27B-5E43-44D0-BE2D-6AAA33C3005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89901" y="5646402"/>
                  <a:ext cx="252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422E421-53E8-4CA4-8A08-AA336FC2CEAA}"/>
                    </a:ext>
                  </a:extLst>
                </p14:cNvPr>
                <p14:cNvContentPartPr/>
                <p14:nvPr/>
              </p14:nvContentPartPr>
              <p14:xfrm>
                <a:off x="3936141" y="5664762"/>
                <a:ext cx="370440" cy="1310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422E421-53E8-4CA4-8A08-AA336FC2CEA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27501" y="5655762"/>
                  <a:ext cx="38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CFE2F16-B497-4DCB-9164-06D5FBEE6A98}"/>
                    </a:ext>
                  </a:extLst>
                </p14:cNvPr>
                <p14:cNvContentPartPr/>
                <p14:nvPr/>
              </p14:nvContentPartPr>
              <p14:xfrm>
                <a:off x="4283181" y="5692482"/>
                <a:ext cx="193320" cy="900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CFE2F16-B497-4DCB-9164-06D5FBEE6A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74541" y="5683842"/>
                  <a:ext cx="21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B73E5A64-6EE2-4D19-9986-E2544740B0F4}"/>
                    </a:ext>
                  </a:extLst>
                </p14:cNvPr>
                <p14:cNvContentPartPr/>
                <p14:nvPr/>
              </p14:nvContentPartPr>
              <p14:xfrm>
                <a:off x="4403421" y="5491242"/>
                <a:ext cx="36000" cy="1008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B73E5A64-6EE2-4D19-9986-E2544740B0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94781" y="5482242"/>
                  <a:ext cx="53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933FC5CD-70CC-4738-A75E-73A581ED597E}"/>
                    </a:ext>
                  </a:extLst>
                </p14:cNvPr>
                <p14:cNvContentPartPr/>
                <p14:nvPr/>
              </p14:nvContentPartPr>
              <p14:xfrm>
                <a:off x="4577301" y="5543442"/>
                <a:ext cx="363600" cy="2217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933FC5CD-70CC-4738-A75E-73A581ED59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68661" y="5534802"/>
                  <a:ext cx="381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520583B5-6CE5-43D9-A0A8-2F0DF6289178}"/>
                    </a:ext>
                  </a:extLst>
                </p14:cNvPr>
                <p14:cNvContentPartPr/>
                <p14:nvPr/>
              </p14:nvContentPartPr>
              <p14:xfrm>
                <a:off x="4880421" y="5504202"/>
                <a:ext cx="81720" cy="4644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520583B5-6CE5-43D9-A0A8-2F0DF62891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71421" y="5495202"/>
                  <a:ext cx="9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C629461B-2CFB-4A0A-8A33-AC5698829358}"/>
                    </a:ext>
                  </a:extLst>
                </p14:cNvPr>
                <p14:cNvContentPartPr/>
                <p14:nvPr/>
              </p14:nvContentPartPr>
              <p14:xfrm>
                <a:off x="5031621" y="5615802"/>
                <a:ext cx="306360" cy="1231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C629461B-2CFB-4A0A-8A33-AC569882935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22981" y="5606802"/>
                  <a:ext cx="324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2836256-5A3F-444C-94E7-064FF265D0A6}"/>
                    </a:ext>
                  </a:extLst>
                </p14:cNvPr>
                <p14:cNvContentPartPr/>
                <p14:nvPr/>
              </p14:nvContentPartPr>
              <p14:xfrm>
                <a:off x="1932021" y="6155802"/>
                <a:ext cx="294480" cy="2091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2836256-5A3F-444C-94E7-064FF265D0A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23381" y="6147162"/>
                  <a:ext cx="312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A2EA11A8-B7E5-453F-9649-4439A598CA32}"/>
                    </a:ext>
                  </a:extLst>
                </p14:cNvPr>
                <p14:cNvContentPartPr/>
                <p14:nvPr/>
              </p14:nvContentPartPr>
              <p14:xfrm>
                <a:off x="2196261" y="6316722"/>
                <a:ext cx="31320" cy="1692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A2EA11A8-B7E5-453F-9649-4439A598CA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87261" y="6307722"/>
                  <a:ext cx="4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36517F3-6AFD-46AB-9618-B819278717E2}"/>
                    </a:ext>
                  </a:extLst>
                </p14:cNvPr>
                <p14:cNvContentPartPr/>
                <p14:nvPr/>
              </p14:nvContentPartPr>
              <p14:xfrm>
                <a:off x="2256381" y="6164442"/>
                <a:ext cx="232920" cy="20916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36517F3-6AFD-46AB-9618-B819278717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47381" y="6155442"/>
                  <a:ext cx="250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DBCE9EE-AA37-424E-A5AB-3AD15E319879}"/>
                    </a:ext>
                  </a:extLst>
                </p14:cNvPr>
                <p14:cNvContentPartPr/>
                <p14:nvPr/>
              </p14:nvContentPartPr>
              <p14:xfrm>
                <a:off x="2572461" y="6119802"/>
                <a:ext cx="163800" cy="2210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DBCE9EE-AA37-424E-A5AB-3AD15E31987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63461" y="6111162"/>
                  <a:ext cx="181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CC197B7-5C38-4599-B9D3-5DD7BF435B5F}"/>
                    </a:ext>
                  </a:extLst>
                </p14:cNvPr>
                <p14:cNvContentPartPr/>
                <p14:nvPr/>
              </p14:nvContentPartPr>
              <p14:xfrm>
                <a:off x="2995461" y="6168762"/>
                <a:ext cx="124560" cy="18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CC197B7-5C38-4599-B9D3-5DD7BF435B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86821" y="6160122"/>
                  <a:ext cx="142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3E7A52D5-DCC3-4602-BCA4-2C4C372A90A7}"/>
                    </a:ext>
                  </a:extLst>
                </p14:cNvPr>
                <p14:cNvContentPartPr/>
                <p14:nvPr/>
              </p14:nvContentPartPr>
              <p14:xfrm>
                <a:off x="2996541" y="6246882"/>
                <a:ext cx="144000" cy="122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3E7A52D5-DCC3-4602-BCA4-2C4C372A90A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87541" y="6237882"/>
                  <a:ext cx="16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9BF796A-B654-4111-8E64-1E518703986E}"/>
                    </a:ext>
                  </a:extLst>
                </p14:cNvPr>
                <p14:cNvContentPartPr/>
                <p14:nvPr/>
              </p14:nvContentPartPr>
              <p14:xfrm>
                <a:off x="3373461" y="6087762"/>
                <a:ext cx="145080" cy="15012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9BF796A-B654-4111-8E64-1E51870398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64821" y="6078762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12136D25-0AE6-4EC4-9D43-E6452F23D575}"/>
                    </a:ext>
                  </a:extLst>
                </p14:cNvPr>
                <p14:cNvContentPartPr/>
                <p14:nvPr/>
              </p14:nvContentPartPr>
              <p14:xfrm>
                <a:off x="3431781" y="6125922"/>
                <a:ext cx="103320" cy="327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12136D25-0AE6-4EC4-9D43-E6452F23D57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22781" y="6117282"/>
                  <a:ext cx="120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6C50CF6A-E0AF-4894-AE7C-4711F2EC4B98}"/>
                    </a:ext>
                  </a:extLst>
                </p14:cNvPr>
                <p14:cNvContentPartPr/>
                <p14:nvPr/>
              </p14:nvContentPartPr>
              <p14:xfrm>
                <a:off x="3440421" y="6046002"/>
                <a:ext cx="110160" cy="32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6C50CF6A-E0AF-4894-AE7C-4711F2EC4B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31781" y="6037362"/>
                  <a:ext cx="12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EE3B90B2-AC6E-45E3-A82D-85DC788E9F98}"/>
                    </a:ext>
                  </a:extLst>
                </p14:cNvPr>
                <p14:cNvContentPartPr/>
                <p14:nvPr/>
              </p14:nvContentPartPr>
              <p14:xfrm>
                <a:off x="3603141" y="6107922"/>
                <a:ext cx="126360" cy="9432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EE3B90B2-AC6E-45E3-A82D-85DC788E9F9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94501" y="6098922"/>
                  <a:ext cx="144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BEB2F090-A77B-4650-9065-0274AA0A04E6}"/>
                    </a:ext>
                  </a:extLst>
                </p14:cNvPr>
                <p14:cNvContentPartPr/>
                <p14:nvPr/>
              </p14:nvContentPartPr>
              <p14:xfrm>
                <a:off x="3820221" y="6004242"/>
                <a:ext cx="66960" cy="20196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BEB2F090-A77B-4650-9065-0274AA0A04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11221" y="5995602"/>
                  <a:ext cx="8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1F4238EB-4103-4E59-B3BB-7C1FF3FD9DDB}"/>
                    </a:ext>
                  </a:extLst>
                </p14:cNvPr>
                <p14:cNvContentPartPr/>
                <p14:nvPr/>
              </p14:nvContentPartPr>
              <p14:xfrm>
                <a:off x="3767301" y="6099642"/>
                <a:ext cx="269280" cy="8388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1F4238EB-4103-4E59-B3BB-7C1FF3FD9DD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58661" y="6090642"/>
                  <a:ext cx="286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0BBBDBA8-10A6-4F39-B978-F25DF15C4EAE}"/>
                    </a:ext>
                  </a:extLst>
                </p14:cNvPr>
                <p14:cNvContentPartPr/>
                <p14:nvPr/>
              </p14:nvContentPartPr>
              <p14:xfrm>
                <a:off x="4100301" y="6098922"/>
                <a:ext cx="70920" cy="2934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0BBBDBA8-10A6-4F39-B978-F25DF15C4E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91301" y="6089922"/>
                  <a:ext cx="88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0E4428A8-DF79-49C6-9D2A-59046D1F84F4}"/>
                    </a:ext>
                  </a:extLst>
                </p14:cNvPr>
                <p14:cNvContentPartPr/>
                <p14:nvPr/>
              </p14:nvContentPartPr>
              <p14:xfrm>
                <a:off x="4246101" y="6067242"/>
                <a:ext cx="98280" cy="8568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0E4428A8-DF79-49C6-9D2A-59046D1F84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37101" y="6058602"/>
                  <a:ext cx="115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2A905CA-F441-4FDC-8F87-E8ACE52AB44F}"/>
                    </a:ext>
                  </a:extLst>
                </p14:cNvPr>
                <p14:cNvContentPartPr/>
                <p14:nvPr/>
              </p14:nvContentPartPr>
              <p14:xfrm>
                <a:off x="4423581" y="6071922"/>
                <a:ext cx="159480" cy="1166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2A905CA-F441-4FDC-8F87-E8ACE52AB4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14941" y="6063282"/>
                  <a:ext cx="177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191989FB-B6BE-4E35-858F-48ABBE96A476}"/>
                    </a:ext>
                  </a:extLst>
                </p14:cNvPr>
                <p14:cNvContentPartPr/>
                <p14:nvPr/>
              </p14:nvContentPartPr>
              <p14:xfrm>
                <a:off x="4748661" y="6053922"/>
                <a:ext cx="29520" cy="15840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191989FB-B6BE-4E35-858F-48ABBE96A47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40021" y="6044922"/>
                  <a:ext cx="4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E93E6E52-33D9-4FB0-B339-406A428B2E21}"/>
                    </a:ext>
                  </a:extLst>
                </p14:cNvPr>
                <p14:cNvContentPartPr/>
                <p14:nvPr/>
              </p14:nvContentPartPr>
              <p14:xfrm>
                <a:off x="4866021" y="6048882"/>
                <a:ext cx="281160" cy="11376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E93E6E52-33D9-4FB0-B339-406A428B2E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57381" y="6039882"/>
                  <a:ext cx="29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26B15152-4D93-439A-8067-EA72B417E842}"/>
                    </a:ext>
                  </a:extLst>
                </p14:cNvPr>
                <p14:cNvContentPartPr/>
                <p14:nvPr/>
              </p14:nvContentPartPr>
              <p14:xfrm>
                <a:off x="5173821" y="6067242"/>
                <a:ext cx="178920" cy="9072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26B15152-4D93-439A-8067-EA72B417E8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64821" y="6058242"/>
                  <a:ext cx="19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CEC3AB06-DBD5-4AF2-ACC9-77376D0429BF}"/>
                    </a:ext>
                  </a:extLst>
                </p14:cNvPr>
                <p14:cNvContentPartPr/>
                <p14:nvPr/>
              </p14:nvContentPartPr>
              <p14:xfrm>
                <a:off x="5389821" y="5968242"/>
                <a:ext cx="277920" cy="2109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CEC3AB06-DBD5-4AF2-ACC9-77376D0429B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80821" y="5959242"/>
                  <a:ext cx="295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F2F693EB-94B4-4B53-B27B-6AEE204582A4}"/>
                    </a:ext>
                  </a:extLst>
                </p14:cNvPr>
                <p14:cNvContentPartPr/>
                <p14:nvPr/>
              </p14:nvContentPartPr>
              <p14:xfrm>
                <a:off x="5795541" y="6024042"/>
                <a:ext cx="155520" cy="216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F2F693EB-94B4-4B53-B27B-6AEE204582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86541" y="6015402"/>
                  <a:ext cx="173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4C0F2F3A-7CB8-44DB-9A77-AC8FF8E2A95B}"/>
                    </a:ext>
                  </a:extLst>
                </p14:cNvPr>
                <p14:cNvContentPartPr/>
                <p14:nvPr/>
              </p14:nvContentPartPr>
              <p14:xfrm>
                <a:off x="5877621" y="5936562"/>
                <a:ext cx="40680" cy="16920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4C0F2F3A-7CB8-44DB-9A77-AC8FF8E2A95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68621" y="5927922"/>
                  <a:ext cx="58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A0494196-D664-4360-AD99-EEF2E1FF95B6}"/>
                    </a:ext>
                  </a:extLst>
                </p14:cNvPr>
                <p14:cNvContentPartPr/>
                <p14:nvPr/>
              </p14:nvContentPartPr>
              <p14:xfrm>
                <a:off x="6097941" y="5929362"/>
                <a:ext cx="136440" cy="18180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A0494196-D664-4360-AD99-EEF2E1FF95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89301" y="5920362"/>
                  <a:ext cx="154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540A3FD9-6CB1-4820-A5EF-7E0CB2EC089F}"/>
                    </a:ext>
                  </a:extLst>
                </p14:cNvPr>
                <p14:cNvContentPartPr/>
                <p14:nvPr/>
              </p14:nvContentPartPr>
              <p14:xfrm>
                <a:off x="6102981" y="5950242"/>
                <a:ext cx="94680" cy="388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540A3FD9-6CB1-4820-A5EF-7E0CB2EC08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94341" y="5941602"/>
                  <a:ext cx="112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2FCB9AA7-7E5B-496F-9F99-2A3D0FBD1635}"/>
                    </a:ext>
                  </a:extLst>
                </p14:cNvPr>
                <p14:cNvContentPartPr/>
                <p14:nvPr/>
              </p14:nvContentPartPr>
              <p14:xfrm>
                <a:off x="6159861" y="5866722"/>
                <a:ext cx="136080" cy="237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2FCB9AA7-7E5B-496F-9F99-2A3D0FBD16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51221" y="5857722"/>
                  <a:ext cx="15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5D0D942F-D737-4C73-B74D-F380B6ED3ABC}"/>
                    </a:ext>
                  </a:extLst>
                </p14:cNvPr>
                <p14:cNvContentPartPr/>
                <p14:nvPr/>
              </p14:nvContentPartPr>
              <p14:xfrm>
                <a:off x="6272181" y="6016482"/>
                <a:ext cx="213120" cy="1591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5D0D942F-D737-4C73-B74D-F380B6ED3A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63541" y="6007842"/>
                  <a:ext cx="230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B610DAB3-4C02-492A-A91D-2DEB09A9027E}"/>
                    </a:ext>
                  </a:extLst>
                </p14:cNvPr>
                <p14:cNvContentPartPr/>
                <p14:nvPr/>
              </p14:nvContentPartPr>
              <p14:xfrm>
                <a:off x="6513741" y="5891922"/>
                <a:ext cx="80640" cy="25380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B610DAB3-4C02-492A-A91D-2DEB09A902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04741" y="5883282"/>
                  <a:ext cx="98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5D3CB93-1471-400A-A1A2-B2D2919CEB80}"/>
                    </a:ext>
                  </a:extLst>
                </p14:cNvPr>
                <p14:cNvContentPartPr/>
                <p14:nvPr/>
              </p14:nvContentPartPr>
              <p14:xfrm>
                <a:off x="6491061" y="6052842"/>
                <a:ext cx="151200" cy="2520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5D3CB93-1471-400A-A1A2-B2D2919CEB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2061" y="6043842"/>
                  <a:ext cx="168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699F91E-50C3-4369-8EDC-F720A0292260}"/>
                    </a:ext>
                  </a:extLst>
                </p14:cNvPr>
                <p14:cNvContentPartPr/>
                <p14:nvPr/>
              </p14:nvContentPartPr>
              <p14:xfrm>
                <a:off x="6595101" y="6034122"/>
                <a:ext cx="204840" cy="15624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699F91E-50C3-4369-8EDC-F720A02922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86101" y="6025122"/>
                  <a:ext cx="22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F37971DC-8915-4FF9-A5C1-466B547292AF}"/>
                    </a:ext>
                  </a:extLst>
                </p14:cNvPr>
                <p14:cNvContentPartPr/>
                <p14:nvPr/>
              </p14:nvContentPartPr>
              <p14:xfrm>
                <a:off x="6791661" y="6066162"/>
                <a:ext cx="144720" cy="8136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F37971DC-8915-4FF9-A5C1-466B547292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82661" y="6057162"/>
                  <a:ext cx="16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F81174E9-797B-4C23-8C59-6CEBF6BECDF8}"/>
                    </a:ext>
                  </a:extLst>
                </p14:cNvPr>
                <p14:cNvContentPartPr/>
                <p14:nvPr/>
              </p14:nvContentPartPr>
              <p14:xfrm>
                <a:off x="6949341" y="5894082"/>
                <a:ext cx="585000" cy="24192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F81174E9-797B-4C23-8C59-6CEBF6BECD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40701" y="5885442"/>
                  <a:ext cx="602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Agrupar 170">
            <a:extLst>
              <a:ext uri="{FF2B5EF4-FFF2-40B4-BE49-F238E27FC236}">
                <a16:creationId xmlns:a16="http://schemas.microsoft.com/office/drawing/2014/main" id="{504E32C1-EB9D-4DEF-8A35-F3F7070C9FFF}"/>
              </a:ext>
            </a:extLst>
          </p:cNvPr>
          <p:cNvGrpSpPr/>
          <p:nvPr/>
        </p:nvGrpSpPr>
        <p:grpSpPr>
          <a:xfrm>
            <a:off x="7754661" y="5819202"/>
            <a:ext cx="1517760" cy="396000"/>
            <a:chOff x="7754661" y="5819202"/>
            <a:chExt cx="15177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C2CBCE85-1DED-495C-9628-8BDA07D05B96}"/>
                    </a:ext>
                  </a:extLst>
                </p14:cNvPr>
                <p14:cNvContentPartPr/>
                <p14:nvPr/>
              </p14:nvContentPartPr>
              <p14:xfrm>
                <a:off x="7754661" y="5953122"/>
                <a:ext cx="131400" cy="1872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C2CBCE85-1DED-495C-9628-8BDA07D05B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46021" y="5944482"/>
                  <a:ext cx="14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73AFED93-93DA-4E75-9E04-DAE540CF31DA}"/>
                    </a:ext>
                  </a:extLst>
                </p14:cNvPr>
                <p14:cNvContentPartPr/>
                <p14:nvPr/>
              </p14:nvContentPartPr>
              <p14:xfrm>
                <a:off x="8037261" y="5883282"/>
                <a:ext cx="185040" cy="2440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73AFED93-93DA-4E75-9E04-DAE540CF31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28261" y="5874282"/>
                  <a:ext cx="202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B9759DF3-0688-438E-856B-60101A3545AF}"/>
                    </a:ext>
                  </a:extLst>
                </p14:cNvPr>
                <p14:cNvContentPartPr/>
                <p14:nvPr/>
              </p14:nvContentPartPr>
              <p14:xfrm>
                <a:off x="8080821" y="5981922"/>
                <a:ext cx="125280" cy="2088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B9759DF3-0688-438E-856B-60101A3545A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71821" y="5973282"/>
                  <a:ext cx="14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91E8F98B-5955-48E6-80E6-6C014C7278F8}"/>
                    </a:ext>
                  </a:extLst>
                </p14:cNvPr>
                <p14:cNvContentPartPr/>
                <p14:nvPr/>
              </p14:nvContentPartPr>
              <p14:xfrm>
                <a:off x="8142741" y="5851602"/>
                <a:ext cx="141840" cy="2448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91E8F98B-5955-48E6-80E6-6C014C7278F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34101" y="5842602"/>
                  <a:ext cx="159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1FAEAEB-796C-4DF0-BCCF-01954AB11D0E}"/>
                    </a:ext>
                  </a:extLst>
                </p14:cNvPr>
                <p14:cNvContentPartPr/>
                <p14:nvPr/>
              </p14:nvContentPartPr>
              <p14:xfrm>
                <a:off x="8286381" y="5980482"/>
                <a:ext cx="113400" cy="14364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1FAEAEB-796C-4DF0-BCCF-01954AB11D0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77381" y="5971482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AB178925-3AD2-4124-8770-9465C93C18E2}"/>
                    </a:ext>
                  </a:extLst>
                </p14:cNvPr>
                <p14:cNvContentPartPr/>
                <p14:nvPr/>
              </p14:nvContentPartPr>
              <p14:xfrm>
                <a:off x="8486541" y="5819202"/>
                <a:ext cx="75240" cy="2390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AB178925-3AD2-4124-8770-9465C93C18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77541" y="5810562"/>
                  <a:ext cx="92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82017377-146F-403A-9FBC-6CA47B9DD5CD}"/>
                    </a:ext>
                  </a:extLst>
                </p14:cNvPr>
                <p14:cNvContentPartPr/>
                <p14:nvPr/>
              </p14:nvContentPartPr>
              <p14:xfrm>
                <a:off x="8430381" y="5968242"/>
                <a:ext cx="268200" cy="10044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82017377-146F-403A-9FBC-6CA47B9DD5C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21381" y="5959602"/>
                  <a:ext cx="285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3939FBB8-2803-436B-8A69-6D7A4D457570}"/>
                    </a:ext>
                  </a:extLst>
                </p14:cNvPr>
                <p14:cNvContentPartPr/>
                <p14:nvPr/>
              </p14:nvContentPartPr>
              <p14:xfrm>
                <a:off x="8748621" y="5967162"/>
                <a:ext cx="112680" cy="24804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3939FBB8-2803-436B-8A69-6D7A4D4575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39981" y="5958522"/>
                  <a:ext cx="130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0292CD39-F7A2-439B-A31F-2C77F7ACE91F}"/>
                    </a:ext>
                  </a:extLst>
                </p14:cNvPr>
                <p14:cNvContentPartPr/>
                <p14:nvPr/>
              </p14:nvContentPartPr>
              <p14:xfrm>
                <a:off x="8899461" y="5957442"/>
                <a:ext cx="372960" cy="10584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0292CD39-F7A2-439B-A31F-2C77F7ACE9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90821" y="5948442"/>
                  <a:ext cx="3906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Agrupar 176">
            <a:extLst>
              <a:ext uri="{FF2B5EF4-FFF2-40B4-BE49-F238E27FC236}">
                <a16:creationId xmlns:a16="http://schemas.microsoft.com/office/drawing/2014/main" id="{11F6665E-477E-40BB-BFDD-A43FCD2ED51D}"/>
              </a:ext>
            </a:extLst>
          </p:cNvPr>
          <p:cNvGrpSpPr/>
          <p:nvPr/>
        </p:nvGrpSpPr>
        <p:grpSpPr>
          <a:xfrm>
            <a:off x="9542781" y="5813802"/>
            <a:ext cx="1064160" cy="308160"/>
            <a:chOff x="9542781" y="5813802"/>
            <a:chExt cx="10641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525699B7-DBB8-4BEB-BCCD-D1AEF95B9D07}"/>
                    </a:ext>
                  </a:extLst>
                </p14:cNvPr>
                <p14:cNvContentPartPr/>
                <p14:nvPr/>
              </p14:nvContentPartPr>
              <p14:xfrm>
                <a:off x="9542781" y="5813802"/>
                <a:ext cx="113040" cy="30816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525699B7-DBB8-4BEB-BCCD-D1AEF95B9D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34141" y="5805162"/>
                  <a:ext cx="130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8DD2BB01-D5F8-4606-9BF3-0BBFA56D1A5D}"/>
                    </a:ext>
                  </a:extLst>
                </p14:cNvPr>
                <p14:cNvContentPartPr/>
                <p14:nvPr/>
              </p14:nvContentPartPr>
              <p14:xfrm>
                <a:off x="9558261" y="5937642"/>
                <a:ext cx="118440" cy="1908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8DD2BB01-D5F8-4606-9BF3-0BBFA56D1A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49621" y="5928642"/>
                  <a:ext cx="13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9C05F068-0D04-429D-992A-8721F36A8C03}"/>
                    </a:ext>
                  </a:extLst>
                </p14:cNvPr>
                <p14:cNvContentPartPr/>
                <p14:nvPr/>
              </p14:nvContentPartPr>
              <p14:xfrm>
                <a:off x="9704061" y="5955642"/>
                <a:ext cx="21240" cy="9972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9C05F068-0D04-429D-992A-8721F36A8C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95061" y="5946642"/>
                  <a:ext cx="3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35F0D1D5-F8D3-4632-B2FD-D293D73CDB5A}"/>
                    </a:ext>
                  </a:extLst>
                </p14:cNvPr>
                <p14:cNvContentPartPr/>
                <p14:nvPr/>
              </p14:nvContentPartPr>
              <p14:xfrm>
                <a:off x="9795501" y="5935842"/>
                <a:ext cx="241560" cy="12780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35F0D1D5-F8D3-4632-B2FD-D293D73CDB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86501" y="5926842"/>
                  <a:ext cx="259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89308484-6247-46BC-ACDA-C9D697C61B92}"/>
                    </a:ext>
                  </a:extLst>
                </p14:cNvPr>
                <p14:cNvContentPartPr/>
                <p14:nvPr/>
              </p14:nvContentPartPr>
              <p14:xfrm>
                <a:off x="10094661" y="5852322"/>
                <a:ext cx="512280" cy="2268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89308484-6247-46BC-ACDA-C9D697C61B9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85661" y="5843682"/>
                  <a:ext cx="52992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88B52AD5-C5E6-493A-A2CA-F874666C999A}"/>
                  </a:ext>
                </a:extLst>
              </p14:cNvPr>
              <p14:cNvContentPartPr/>
              <p14:nvPr/>
            </p14:nvContentPartPr>
            <p14:xfrm>
              <a:off x="3927960" y="3350520"/>
              <a:ext cx="4301280" cy="5979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88B52AD5-C5E6-493A-A2CA-F874666C999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918600" y="3341160"/>
                <a:ext cx="432000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35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11. A alíquota do Imposto sobre Valor Adicionado (IVA) incidente sobre os produtos vendidos é de 18%. O IVA será recolhido no início do exercício subsequente</a:t>
            </a:r>
            <a:r>
              <a:rPr lang="pt-BR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254D17-3E3C-4F43-B82C-AE11318ADB70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E4AF42-F535-47D9-B3FE-33B9EA8C0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174881"/>
            <a:ext cx="4935872" cy="23910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27A08F2-A19E-4D78-9A29-A6005A757747}"/>
                  </a:ext>
                </a:extLst>
              </p14:cNvPr>
              <p14:cNvContentPartPr/>
              <p14:nvPr/>
            </p14:nvContentPartPr>
            <p14:xfrm>
              <a:off x="2350341" y="2750922"/>
              <a:ext cx="219600" cy="2696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27A08F2-A19E-4D78-9A29-A6005A757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41" y="2741922"/>
                <a:ext cx="23724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Agrupar 47">
            <a:extLst>
              <a:ext uri="{FF2B5EF4-FFF2-40B4-BE49-F238E27FC236}">
                <a16:creationId xmlns:a16="http://schemas.microsoft.com/office/drawing/2014/main" id="{EB721600-AF2E-456E-87AE-43C52A3BCC8E}"/>
              </a:ext>
            </a:extLst>
          </p:cNvPr>
          <p:cNvGrpSpPr/>
          <p:nvPr/>
        </p:nvGrpSpPr>
        <p:grpSpPr>
          <a:xfrm>
            <a:off x="2374461" y="2121282"/>
            <a:ext cx="4303440" cy="1082520"/>
            <a:chOff x="2374461" y="2121282"/>
            <a:chExt cx="4303440" cy="10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12E253CC-2BEC-459D-A04F-17C0E2B331C7}"/>
                    </a:ext>
                  </a:extLst>
                </p14:cNvPr>
                <p14:cNvContentPartPr/>
                <p14:nvPr/>
              </p14:nvContentPartPr>
              <p14:xfrm>
                <a:off x="4943061" y="2755602"/>
                <a:ext cx="68760" cy="1976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12E253CC-2BEC-459D-A04F-17C0E2B331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34421" y="2746962"/>
                  <a:ext cx="86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0BF59B0-C0F6-468D-990D-4682CA1F8A29}"/>
                    </a:ext>
                  </a:extLst>
                </p14:cNvPr>
                <p14:cNvContentPartPr/>
                <p14:nvPr/>
              </p14:nvContentPartPr>
              <p14:xfrm>
                <a:off x="4895901" y="2670282"/>
                <a:ext cx="243000" cy="2325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80BF59B0-C0F6-468D-990D-4682CA1F8A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6901" y="2661642"/>
                  <a:ext cx="260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85D17726-88A1-445A-98FE-803DBE5516D0}"/>
                    </a:ext>
                  </a:extLst>
                </p14:cNvPr>
                <p14:cNvContentPartPr/>
                <p14:nvPr/>
              </p14:nvContentPartPr>
              <p14:xfrm>
                <a:off x="5166261" y="2817522"/>
                <a:ext cx="117720" cy="828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85D17726-88A1-445A-98FE-803DBE5516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7261" y="2808882"/>
                  <a:ext cx="135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7BFB1A8-C9AF-466F-AF33-8E4047B38DE9}"/>
                    </a:ext>
                  </a:extLst>
                </p14:cNvPr>
                <p14:cNvContentPartPr/>
                <p14:nvPr/>
              </p14:nvContentPartPr>
              <p14:xfrm>
                <a:off x="5300541" y="2810682"/>
                <a:ext cx="213480" cy="763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7BFB1A8-C9AF-466F-AF33-8E4047B38D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91901" y="2802042"/>
                  <a:ext cx="231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A21C451-A346-4F84-8BDE-9E542ED7F70C}"/>
                    </a:ext>
                  </a:extLst>
                </p14:cNvPr>
                <p14:cNvContentPartPr/>
                <p14:nvPr/>
              </p14:nvContentPartPr>
              <p14:xfrm>
                <a:off x="5570181" y="2687562"/>
                <a:ext cx="167400" cy="2080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A21C451-A346-4F84-8BDE-9E542ED7F7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61181" y="2678562"/>
                  <a:ext cx="185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FDDCBDE-D404-45C5-83BF-697A7DCFF030}"/>
                    </a:ext>
                  </a:extLst>
                </p14:cNvPr>
                <p14:cNvContentPartPr/>
                <p14:nvPr/>
              </p14:nvContentPartPr>
              <p14:xfrm>
                <a:off x="5755221" y="2708082"/>
                <a:ext cx="121680" cy="1987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FDDCBDE-D404-45C5-83BF-697A7DCFF0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46581" y="2699442"/>
                  <a:ext cx="139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46B9054-B13B-4002-A75E-99E59F60A499}"/>
                    </a:ext>
                  </a:extLst>
                </p14:cNvPr>
                <p14:cNvContentPartPr/>
                <p14:nvPr/>
              </p14:nvContentPartPr>
              <p14:xfrm>
                <a:off x="5883381" y="2786562"/>
                <a:ext cx="426960" cy="1317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46B9054-B13B-4002-A75E-99E59F60A4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74381" y="2777562"/>
                  <a:ext cx="44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11108012-D815-4B6B-AF34-9AAAAB6BEF13}"/>
                    </a:ext>
                  </a:extLst>
                </p14:cNvPr>
                <p14:cNvContentPartPr/>
                <p14:nvPr/>
              </p14:nvContentPartPr>
              <p14:xfrm>
                <a:off x="2633661" y="2941722"/>
                <a:ext cx="1080" cy="18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11108012-D815-4B6B-AF34-9AAAAB6BEF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24661" y="2933082"/>
                  <a:ext cx="18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5C543680-4522-4F93-AF76-7BACE6039708}"/>
                    </a:ext>
                  </a:extLst>
                </p14:cNvPr>
                <p14:cNvContentPartPr/>
                <p14:nvPr/>
              </p14:nvContentPartPr>
              <p14:xfrm>
                <a:off x="2756781" y="2735802"/>
                <a:ext cx="10440" cy="2606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5C543680-4522-4F93-AF76-7BACE60397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47781" y="2726802"/>
                  <a:ext cx="28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DE5AE34-66AD-46CB-A597-978E435340A8}"/>
                    </a:ext>
                  </a:extLst>
                </p14:cNvPr>
                <p14:cNvContentPartPr/>
                <p14:nvPr/>
              </p14:nvContentPartPr>
              <p14:xfrm>
                <a:off x="2821941" y="2942442"/>
                <a:ext cx="4680" cy="1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DE5AE34-66AD-46CB-A597-978E435340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3301" y="2933802"/>
                  <a:ext cx="22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74CE9C6B-1907-47DB-B881-14718AA62706}"/>
                    </a:ext>
                  </a:extLst>
                </p14:cNvPr>
                <p14:cNvContentPartPr/>
                <p14:nvPr/>
              </p14:nvContentPartPr>
              <p14:xfrm>
                <a:off x="2916981" y="2754882"/>
                <a:ext cx="164160" cy="2131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74CE9C6B-1907-47DB-B881-14718AA627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981" y="2745882"/>
                  <a:ext cx="181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048A3F2-D329-4F83-B08D-FD1651C45E65}"/>
                    </a:ext>
                  </a:extLst>
                </p14:cNvPr>
                <p14:cNvContentPartPr/>
                <p14:nvPr/>
              </p14:nvContentPartPr>
              <p14:xfrm>
                <a:off x="3240261" y="2699082"/>
                <a:ext cx="105840" cy="2973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048A3F2-D329-4F83-B08D-FD1651C45E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31621" y="2690082"/>
                  <a:ext cx="123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6272BEB3-0EDA-45F4-B743-D1BE5BB1E807}"/>
                    </a:ext>
                  </a:extLst>
                </p14:cNvPr>
                <p14:cNvContentPartPr/>
                <p14:nvPr/>
              </p14:nvContentPartPr>
              <p14:xfrm>
                <a:off x="3365181" y="2852082"/>
                <a:ext cx="276120" cy="1450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6272BEB3-0EDA-45F4-B743-D1BE5BB1E8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181" y="2843082"/>
                  <a:ext cx="293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3A3C2D7-18FD-4E5F-91A7-6723115CA4ED}"/>
                    </a:ext>
                  </a:extLst>
                </p14:cNvPr>
                <p14:cNvContentPartPr/>
                <p14:nvPr/>
              </p14:nvContentPartPr>
              <p14:xfrm>
                <a:off x="3625461" y="2888802"/>
                <a:ext cx="82800" cy="31500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3A3C2D7-18FD-4E5F-91A7-6723115CA4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16821" y="2880162"/>
                  <a:ext cx="100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72146159-F966-40DF-88CF-FE8B105DF3AF}"/>
                    </a:ext>
                  </a:extLst>
                </p14:cNvPr>
                <p14:cNvContentPartPr/>
                <p14:nvPr/>
              </p14:nvContentPartPr>
              <p14:xfrm>
                <a:off x="3662541" y="2860002"/>
                <a:ext cx="324000" cy="1749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72146159-F966-40DF-88CF-FE8B105DF3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3901" y="2851362"/>
                  <a:ext cx="341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4D2079D-A3C9-4124-B54F-BB84E148B581}"/>
                    </a:ext>
                  </a:extLst>
                </p14:cNvPr>
                <p14:cNvContentPartPr/>
                <p14:nvPr/>
              </p14:nvContentPartPr>
              <p14:xfrm>
                <a:off x="4015341" y="2666322"/>
                <a:ext cx="161280" cy="3571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4D2079D-A3C9-4124-B54F-BB84E148B5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06701" y="2657682"/>
                  <a:ext cx="1789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A372AD5-1F82-4EC4-BCD1-A4EA6A7E3286}"/>
                    </a:ext>
                  </a:extLst>
                </p14:cNvPr>
                <p14:cNvContentPartPr/>
                <p14:nvPr/>
              </p14:nvContentPartPr>
              <p14:xfrm>
                <a:off x="4048101" y="2857122"/>
                <a:ext cx="289800" cy="1904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A372AD5-1F82-4EC4-BCD1-A4EA6A7E32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39461" y="2848482"/>
                  <a:ext cx="30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ADD4A2E-5354-4DC2-A5EF-80476330E929}"/>
                    </a:ext>
                  </a:extLst>
                </p14:cNvPr>
                <p14:cNvContentPartPr/>
                <p14:nvPr/>
              </p14:nvContentPartPr>
              <p14:xfrm>
                <a:off x="4507461" y="2864682"/>
                <a:ext cx="176760" cy="968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ADD4A2E-5354-4DC2-A5EF-80476330E9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98821" y="2856042"/>
                  <a:ext cx="19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D3F8334-6C71-48AC-8F79-74BEBC1043F6}"/>
                    </a:ext>
                  </a:extLst>
                </p14:cNvPr>
                <p14:cNvContentPartPr/>
                <p14:nvPr/>
              </p14:nvContentPartPr>
              <p14:xfrm>
                <a:off x="2374461" y="2244402"/>
                <a:ext cx="108720" cy="2354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D3F8334-6C71-48AC-8F79-74BEBC1043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65821" y="2235762"/>
                  <a:ext cx="126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FFD244D-CBF8-43C5-B494-3A6094F811F0}"/>
                    </a:ext>
                  </a:extLst>
                </p14:cNvPr>
                <p14:cNvContentPartPr/>
                <p14:nvPr/>
              </p14:nvContentPartPr>
              <p14:xfrm>
                <a:off x="2481741" y="2429802"/>
                <a:ext cx="4680" cy="1134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FFD244D-CBF8-43C5-B494-3A6094F811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3101" y="2421162"/>
                  <a:ext cx="22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F6ACA6A-BF44-4334-B72A-7BA1327EC56F}"/>
                    </a:ext>
                  </a:extLst>
                </p14:cNvPr>
                <p14:cNvContentPartPr/>
                <p14:nvPr/>
              </p14:nvContentPartPr>
              <p14:xfrm>
                <a:off x="2628621" y="2541402"/>
                <a:ext cx="1080" cy="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F6ACA6A-BF44-4334-B72A-7BA1327EC5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19621" y="2532762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5C23B49-98AC-4F98-BC59-D0791ACC0A68}"/>
                    </a:ext>
                  </a:extLst>
                </p14:cNvPr>
                <p14:cNvContentPartPr/>
                <p14:nvPr/>
              </p14:nvContentPartPr>
              <p14:xfrm>
                <a:off x="2658501" y="2337282"/>
                <a:ext cx="39600" cy="2134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5C23B49-98AC-4F98-BC59-D0791ACC0A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9861" y="2328282"/>
                  <a:ext cx="57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0E006E7-74A5-4AF5-838B-5E7BAE986342}"/>
                    </a:ext>
                  </a:extLst>
                </p14:cNvPr>
                <p14:cNvContentPartPr/>
                <p14:nvPr/>
              </p14:nvContentPartPr>
              <p14:xfrm>
                <a:off x="2732301" y="2343042"/>
                <a:ext cx="235440" cy="17532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0E006E7-74A5-4AF5-838B-5E7BAE9863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23301" y="2334042"/>
                  <a:ext cx="253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B11BF4F-4FD6-48C4-9F9F-6AEAF6339D71}"/>
                    </a:ext>
                  </a:extLst>
                </p14:cNvPr>
                <p14:cNvContentPartPr/>
                <p14:nvPr/>
              </p14:nvContentPartPr>
              <p14:xfrm>
                <a:off x="3231981" y="2270322"/>
                <a:ext cx="83880" cy="2466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B11BF4F-4FD6-48C4-9F9F-6AEAF6339D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22981" y="2261322"/>
                  <a:ext cx="101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1A032CA-05F7-435C-88A7-9C86BC70BE84}"/>
                    </a:ext>
                  </a:extLst>
                </p14:cNvPr>
                <p14:cNvContentPartPr/>
                <p14:nvPr/>
              </p14:nvContentPartPr>
              <p14:xfrm>
                <a:off x="3391821" y="2401362"/>
                <a:ext cx="364320" cy="1278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1A032CA-05F7-435C-88A7-9C86BC70BE8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82821" y="2392362"/>
                  <a:ext cx="381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6487C64A-CCC7-4DB0-92A2-0B8A96D04FB3}"/>
                    </a:ext>
                  </a:extLst>
                </p14:cNvPr>
                <p14:cNvContentPartPr/>
                <p14:nvPr/>
              </p14:nvContentPartPr>
              <p14:xfrm>
                <a:off x="3756501" y="2387682"/>
                <a:ext cx="89280" cy="2739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6487C64A-CCC7-4DB0-92A2-0B8A96D04F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47861" y="2378682"/>
                  <a:ext cx="106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0FD83B7-520D-4F5F-A7EC-D64222E0149E}"/>
                    </a:ext>
                  </a:extLst>
                </p14:cNvPr>
                <p14:cNvContentPartPr/>
                <p14:nvPr/>
              </p14:nvContentPartPr>
              <p14:xfrm>
                <a:off x="3801861" y="2372562"/>
                <a:ext cx="335880" cy="1458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0FD83B7-520D-4F5F-A7EC-D64222E014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92861" y="2363562"/>
                  <a:ext cx="353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6169552-C11D-4354-9CA7-DCBE165D80E2}"/>
                    </a:ext>
                  </a:extLst>
                </p14:cNvPr>
                <p14:cNvContentPartPr/>
                <p14:nvPr/>
              </p14:nvContentPartPr>
              <p14:xfrm>
                <a:off x="4212261" y="2172402"/>
                <a:ext cx="122400" cy="311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6169552-C11D-4354-9CA7-DCBE165D80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03621" y="2163402"/>
                  <a:ext cx="1400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2E6CB9E-B40F-46CE-827B-4AB5B8F7FA62}"/>
                    </a:ext>
                  </a:extLst>
                </p14:cNvPr>
                <p14:cNvContentPartPr/>
                <p14:nvPr/>
              </p14:nvContentPartPr>
              <p14:xfrm>
                <a:off x="4202541" y="2334762"/>
                <a:ext cx="346680" cy="1256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2E6CB9E-B40F-46CE-827B-4AB5B8F7FA6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93541" y="2326122"/>
                  <a:ext cx="364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358A7E3-11D1-49C2-891A-1D8DFBEC7E30}"/>
                    </a:ext>
                  </a:extLst>
                </p14:cNvPr>
                <p14:cNvContentPartPr/>
                <p14:nvPr/>
              </p14:nvContentPartPr>
              <p14:xfrm>
                <a:off x="4752981" y="2334042"/>
                <a:ext cx="311400" cy="1468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358A7E3-11D1-49C2-891A-1D8DFBEC7E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43981" y="2325402"/>
                  <a:ext cx="329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3601A32-D87A-4F7E-AC5F-F2964798E6EA}"/>
                    </a:ext>
                  </a:extLst>
                </p14:cNvPr>
                <p14:cNvContentPartPr/>
                <p14:nvPr/>
              </p14:nvContentPartPr>
              <p14:xfrm>
                <a:off x="5132781" y="2221722"/>
                <a:ext cx="375480" cy="2160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3601A32-D87A-4F7E-AC5F-F2964798E6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3781" y="2213082"/>
                  <a:ext cx="393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7C10C78E-9CBD-4055-8A56-CF0EB820EA4D}"/>
                    </a:ext>
                  </a:extLst>
                </p14:cNvPr>
                <p14:cNvContentPartPr/>
                <p14:nvPr/>
              </p14:nvContentPartPr>
              <p14:xfrm>
                <a:off x="5652261" y="2121282"/>
                <a:ext cx="158040" cy="2970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7C10C78E-9CBD-4055-8A56-CF0EB820EA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43261" y="2112282"/>
                  <a:ext cx="175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8EE3290-9F86-4267-BA0E-BD01D276D916}"/>
                    </a:ext>
                  </a:extLst>
                </p14:cNvPr>
                <p14:cNvContentPartPr/>
                <p14:nvPr/>
              </p14:nvContentPartPr>
              <p14:xfrm>
                <a:off x="5838021" y="2275362"/>
                <a:ext cx="78840" cy="1238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8EE3290-9F86-4267-BA0E-BD01D276D9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29021" y="2266722"/>
                  <a:ext cx="96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CFA9F63-D400-4193-A942-77366ACB4256}"/>
                    </a:ext>
                  </a:extLst>
                </p14:cNvPr>
                <p14:cNvContentPartPr/>
                <p14:nvPr/>
              </p14:nvContentPartPr>
              <p14:xfrm>
                <a:off x="5956461" y="2263842"/>
                <a:ext cx="84960" cy="1083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CFA9F63-D400-4193-A942-77366ACB42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47461" y="2255202"/>
                  <a:ext cx="102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A4C5BDE-1ACD-4E28-8AD5-77AEB1427A49}"/>
                    </a:ext>
                  </a:extLst>
                </p14:cNvPr>
                <p14:cNvContentPartPr/>
                <p14:nvPr/>
              </p14:nvContentPartPr>
              <p14:xfrm>
                <a:off x="6082101" y="2309922"/>
                <a:ext cx="30600" cy="961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A4C5BDE-1ACD-4E28-8AD5-77AEB1427A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73101" y="2301282"/>
                  <a:ext cx="48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B456B95-D2DA-4DD9-BFCE-2C496CAF241A}"/>
                    </a:ext>
                  </a:extLst>
                </p14:cNvPr>
                <p14:cNvContentPartPr/>
                <p14:nvPr/>
              </p14:nvContentPartPr>
              <p14:xfrm>
                <a:off x="6168501" y="2146482"/>
                <a:ext cx="509400" cy="2502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B456B95-D2DA-4DD9-BFCE-2C496CAF24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59501" y="2137842"/>
                  <a:ext cx="52704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229A5C8B-B1F9-49D9-8AE0-880EFE56C4EA}"/>
              </a:ext>
            </a:extLst>
          </p:cNvPr>
          <p:cNvGrpSpPr/>
          <p:nvPr/>
        </p:nvGrpSpPr>
        <p:grpSpPr>
          <a:xfrm>
            <a:off x="7662501" y="4086162"/>
            <a:ext cx="1195920" cy="294120"/>
            <a:chOff x="7662501" y="4086162"/>
            <a:chExt cx="119592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0205B715-474E-4E89-892B-3B23E45579AB}"/>
                    </a:ext>
                  </a:extLst>
                </p14:cNvPr>
                <p14:cNvContentPartPr/>
                <p14:nvPr/>
              </p14:nvContentPartPr>
              <p14:xfrm>
                <a:off x="7662501" y="4141962"/>
                <a:ext cx="110160" cy="2383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0205B715-474E-4E89-892B-3B23E45579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53861" y="4133322"/>
                  <a:ext cx="127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FE771C94-6CD2-4372-8180-55691065805E}"/>
                    </a:ext>
                  </a:extLst>
                </p14:cNvPr>
                <p14:cNvContentPartPr/>
                <p14:nvPr/>
              </p14:nvContentPartPr>
              <p14:xfrm>
                <a:off x="7775901" y="4159242"/>
                <a:ext cx="143280" cy="20232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FE771C94-6CD2-4372-8180-5569106580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66901" y="4150602"/>
                  <a:ext cx="160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03A479A-6BDC-4A20-AB3C-455D03A05CDB}"/>
                    </a:ext>
                  </a:extLst>
                </p14:cNvPr>
                <p14:cNvContentPartPr/>
                <p14:nvPr/>
              </p14:nvContentPartPr>
              <p14:xfrm>
                <a:off x="7951581" y="4166442"/>
                <a:ext cx="135720" cy="18972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03A479A-6BDC-4A20-AB3C-455D03A05CD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42941" y="4157802"/>
                  <a:ext cx="153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80581884-BC91-4DA5-905C-F9D0DA100E43}"/>
                    </a:ext>
                  </a:extLst>
                </p14:cNvPr>
                <p14:cNvContentPartPr/>
                <p14:nvPr/>
              </p14:nvContentPartPr>
              <p14:xfrm>
                <a:off x="8001981" y="4121442"/>
                <a:ext cx="151920" cy="183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80581884-BC91-4DA5-905C-F9D0DA100E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93341" y="4112802"/>
                  <a:ext cx="169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B7341742-F21A-4FD0-94F9-551F30CE4CFB}"/>
                    </a:ext>
                  </a:extLst>
                </p14:cNvPr>
                <p14:cNvContentPartPr/>
                <p14:nvPr/>
              </p14:nvContentPartPr>
              <p14:xfrm>
                <a:off x="8112501" y="4335642"/>
                <a:ext cx="21240" cy="18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B7341742-F21A-4FD0-94F9-551F30CE4C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03861" y="4326642"/>
                  <a:ext cx="38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C412B19E-C3DD-4AFB-AFE3-DC3AAF5ED4EC}"/>
                    </a:ext>
                  </a:extLst>
                </p14:cNvPr>
                <p14:cNvContentPartPr/>
                <p14:nvPr/>
              </p14:nvContentPartPr>
              <p14:xfrm>
                <a:off x="8193861" y="4134042"/>
                <a:ext cx="207360" cy="1947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C412B19E-C3DD-4AFB-AFE3-DC3AAF5ED4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85221" y="4125402"/>
                  <a:ext cx="22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D5217D5-7290-4053-9FC7-DE03DC178131}"/>
                    </a:ext>
                  </a:extLst>
                </p14:cNvPr>
                <p14:cNvContentPartPr/>
                <p14:nvPr/>
              </p14:nvContentPartPr>
              <p14:xfrm>
                <a:off x="8411661" y="4086162"/>
                <a:ext cx="446760" cy="2134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D5217D5-7290-4053-9FC7-DE03DC1781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3021" y="4077162"/>
                  <a:ext cx="4644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F7C3C80A-999F-4EA4-800A-022C05CE70FC}"/>
              </a:ext>
            </a:extLst>
          </p:cNvPr>
          <p:cNvGrpSpPr/>
          <p:nvPr/>
        </p:nvGrpSpPr>
        <p:grpSpPr>
          <a:xfrm>
            <a:off x="1196181" y="3562362"/>
            <a:ext cx="3421440" cy="2021040"/>
            <a:chOff x="1196181" y="3562362"/>
            <a:chExt cx="3421440" cy="20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5026BDE-B9F3-4283-9173-1A370F959C4B}"/>
                    </a:ext>
                  </a:extLst>
                </p14:cNvPr>
                <p14:cNvContentPartPr/>
                <p14:nvPr/>
              </p14:nvContentPartPr>
              <p14:xfrm>
                <a:off x="1208421" y="4098762"/>
                <a:ext cx="2877120" cy="1036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5026BDE-B9F3-4283-9173-1A370F959C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9781" y="4089762"/>
                  <a:ext cx="2894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14ED342-8100-416E-84AF-4FB98440244E}"/>
                    </a:ext>
                  </a:extLst>
                </p14:cNvPr>
                <p14:cNvContentPartPr/>
                <p14:nvPr/>
              </p14:nvContentPartPr>
              <p14:xfrm>
                <a:off x="2541861" y="4146282"/>
                <a:ext cx="63720" cy="14371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14ED342-8100-416E-84AF-4FB9844024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32861" y="4137642"/>
                  <a:ext cx="81360" cy="14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ACA08A20-E550-485B-863B-DD4B69994B60}"/>
                    </a:ext>
                  </a:extLst>
                </p14:cNvPr>
                <p14:cNvContentPartPr/>
                <p14:nvPr/>
              </p14:nvContentPartPr>
              <p14:xfrm>
                <a:off x="1203021" y="3647322"/>
                <a:ext cx="159480" cy="23724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ACA08A20-E550-485B-863B-DD4B69994B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4021" y="3638322"/>
                  <a:ext cx="177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570E34A-4DE1-40C2-B149-6600B3848673}"/>
                    </a:ext>
                  </a:extLst>
                </p14:cNvPr>
                <p14:cNvContentPartPr/>
                <p14:nvPr/>
              </p14:nvContentPartPr>
              <p14:xfrm>
                <a:off x="1285461" y="3757122"/>
                <a:ext cx="86400" cy="2851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1570E34A-4DE1-40C2-B149-6600B384867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76461" y="3748122"/>
                  <a:ext cx="104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13A48B1-5F02-4EC2-BC9C-A5E4EB5B842D}"/>
                    </a:ext>
                  </a:extLst>
                </p14:cNvPr>
                <p14:cNvContentPartPr/>
                <p14:nvPr/>
              </p14:nvContentPartPr>
              <p14:xfrm>
                <a:off x="1421901" y="3887802"/>
                <a:ext cx="10440" cy="86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13A48B1-5F02-4EC2-BC9C-A5E4EB5B84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12901" y="3878802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87CD0A9F-40B9-4A09-87E7-4461C7063384}"/>
                    </a:ext>
                  </a:extLst>
                </p14:cNvPr>
                <p14:cNvContentPartPr/>
                <p14:nvPr/>
              </p14:nvContentPartPr>
              <p14:xfrm>
                <a:off x="1498941" y="3698442"/>
                <a:ext cx="39600" cy="2844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87CD0A9F-40B9-4A09-87E7-4461C70633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90301" y="3689802"/>
                  <a:ext cx="57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743BB7E-34AA-44A0-97C4-2341B2A1BD43}"/>
                    </a:ext>
                  </a:extLst>
                </p14:cNvPr>
                <p14:cNvContentPartPr/>
                <p14:nvPr/>
              </p14:nvContentPartPr>
              <p14:xfrm>
                <a:off x="1652301" y="3831282"/>
                <a:ext cx="20520" cy="39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743BB7E-34AA-44A0-97C4-2341B2A1BD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43301" y="3822282"/>
                  <a:ext cx="38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6164123-691D-4822-9AE9-5EEB2329E0A6}"/>
                    </a:ext>
                  </a:extLst>
                </p14:cNvPr>
                <p14:cNvContentPartPr/>
                <p14:nvPr/>
              </p14:nvContentPartPr>
              <p14:xfrm>
                <a:off x="1719261" y="3705642"/>
                <a:ext cx="196560" cy="1677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6164123-691D-4822-9AE9-5EEB2329E0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0261" y="3696642"/>
                  <a:ext cx="214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60391E34-57AA-496B-8015-CC22E3057579}"/>
                    </a:ext>
                  </a:extLst>
                </p14:cNvPr>
                <p14:cNvContentPartPr/>
                <p14:nvPr/>
              </p14:nvContentPartPr>
              <p14:xfrm>
                <a:off x="2091501" y="3630042"/>
                <a:ext cx="70920" cy="3823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60391E34-57AA-496B-8015-CC22E30575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82501" y="3621402"/>
                  <a:ext cx="88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015FF719-02FF-4D67-B98F-82128962E2BB}"/>
                    </a:ext>
                  </a:extLst>
                </p14:cNvPr>
                <p14:cNvContentPartPr/>
                <p14:nvPr/>
              </p14:nvContentPartPr>
              <p14:xfrm>
                <a:off x="2167461" y="3800682"/>
                <a:ext cx="312840" cy="9900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015FF719-02FF-4D67-B98F-82128962E2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58821" y="3792042"/>
                  <a:ext cx="330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1C90E43-25B4-4F93-B6F6-0FDC771EACB8}"/>
                    </a:ext>
                  </a:extLst>
                </p14:cNvPr>
                <p14:cNvContentPartPr/>
                <p14:nvPr/>
              </p14:nvContentPartPr>
              <p14:xfrm>
                <a:off x="2554101" y="3765762"/>
                <a:ext cx="52920" cy="3682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1C90E43-25B4-4F93-B6F6-0FDC771EAC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45101" y="3756762"/>
                  <a:ext cx="70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E1C31935-C61C-4C83-B97C-0BB287490355}"/>
                    </a:ext>
                  </a:extLst>
                </p14:cNvPr>
                <p14:cNvContentPartPr/>
                <p14:nvPr/>
              </p14:nvContentPartPr>
              <p14:xfrm>
                <a:off x="2581461" y="3719322"/>
                <a:ext cx="320400" cy="1634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E1C31935-C61C-4C83-B97C-0BB2874903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72821" y="3710322"/>
                  <a:ext cx="338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075614E-8512-43FB-81E7-3B325AB4E89C}"/>
                    </a:ext>
                  </a:extLst>
                </p14:cNvPr>
                <p14:cNvContentPartPr/>
                <p14:nvPr/>
              </p14:nvContentPartPr>
              <p14:xfrm>
                <a:off x="2980341" y="3562362"/>
                <a:ext cx="59040" cy="3042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075614E-8512-43FB-81E7-3B325AB4E8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71701" y="3553722"/>
                  <a:ext cx="76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EFBE5BA-A07A-4E22-A5F9-6282EE82BD0F}"/>
                    </a:ext>
                  </a:extLst>
                </p14:cNvPr>
                <p14:cNvContentPartPr/>
                <p14:nvPr/>
              </p14:nvContentPartPr>
              <p14:xfrm>
                <a:off x="2977821" y="3712122"/>
                <a:ext cx="304560" cy="1170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EFBE5BA-A07A-4E22-A5F9-6282EE82BD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69181" y="3703482"/>
                  <a:ext cx="322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A716D899-A3A4-411A-B0F9-118F2E1E9783}"/>
                    </a:ext>
                  </a:extLst>
                </p14:cNvPr>
                <p14:cNvContentPartPr/>
                <p14:nvPr/>
              </p14:nvContentPartPr>
              <p14:xfrm>
                <a:off x="3424581" y="3713562"/>
                <a:ext cx="75600" cy="1036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A716D899-A3A4-411A-B0F9-118F2E1E97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15941" y="3704922"/>
                  <a:ext cx="9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316D601D-0118-4E1C-901F-27AE79F74FD1}"/>
                    </a:ext>
                  </a:extLst>
                </p14:cNvPr>
                <p14:cNvContentPartPr/>
                <p14:nvPr/>
              </p14:nvContentPartPr>
              <p14:xfrm>
                <a:off x="3508461" y="3640482"/>
                <a:ext cx="93600" cy="2772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316D601D-0118-4E1C-901F-27AE79F74F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99821" y="3631842"/>
                  <a:ext cx="111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5B87CB13-C3A7-4204-9336-D1E33F74198C}"/>
                    </a:ext>
                  </a:extLst>
                </p14:cNvPr>
                <p14:cNvContentPartPr/>
                <p14:nvPr/>
              </p14:nvContentPartPr>
              <p14:xfrm>
                <a:off x="3698541" y="3565962"/>
                <a:ext cx="137880" cy="3013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5B87CB13-C3A7-4204-9336-D1E33F7419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89901" y="3556962"/>
                  <a:ext cx="155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D773A1E1-B080-46C2-BF19-87F889D5BBF5}"/>
                    </a:ext>
                  </a:extLst>
                </p14:cNvPr>
                <p14:cNvContentPartPr/>
                <p14:nvPr/>
              </p14:nvContentPartPr>
              <p14:xfrm>
                <a:off x="3887181" y="3660282"/>
                <a:ext cx="101160" cy="1706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D773A1E1-B080-46C2-BF19-87F889D5BB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78181" y="3651282"/>
                  <a:ext cx="118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89E2826-AF45-493E-8C29-0644C5C5939F}"/>
                    </a:ext>
                  </a:extLst>
                </p14:cNvPr>
                <p14:cNvContentPartPr/>
                <p14:nvPr/>
              </p14:nvContentPartPr>
              <p14:xfrm>
                <a:off x="4003821" y="3746682"/>
                <a:ext cx="168120" cy="1054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89E2826-AF45-493E-8C29-0644C5C593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94821" y="3738042"/>
                  <a:ext cx="18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64C7828-4B46-4223-9306-125719BA9C67}"/>
                    </a:ext>
                  </a:extLst>
                </p14:cNvPr>
                <p14:cNvContentPartPr/>
                <p14:nvPr/>
              </p14:nvContentPartPr>
              <p14:xfrm>
                <a:off x="4211901" y="3603402"/>
                <a:ext cx="129240" cy="25848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64C7828-4B46-4223-9306-125719BA9C6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02901" y="3594402"/>
                  <a:ext cx="146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D9A4ED85-4121-409D-998A-CAFEE84B7FCE}"/>
                    </a:ext>
                  </a:extLst>
                </p14:cNvPr>
                <p14:cNvContentPartPr/>
                <p14:nvPr/>
              </p14:nvContentPartPr>
              <p14:xfrm>
                <a:off x="4350141" y="3681162"/>
                <a:ext cx="267480" cy="1602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D9A4ED85-4121-409D-998A-CAFEE84B7FC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41501" y="3672162"/>
                  <a:ext cx="28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D7E4217-E595-4B69-A36A-D0D7FC1F0B3A}"/>
                    </a:ext>
                  </a:extLst>
                </p14:cNvPr>
                <p14:cNvContentPartPr/>
                <p14:nvPr/>
              </p14:nvContentPartPr>
              <p14:xfrm>
                <a:off x="1196181" y="4307202"/>
                <a:ext cx="93960" cy="3056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D7E4217-E595-4B69-A36A-D0D7FC1F0B3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7541" y="4298202"/>
                  <a:ext cx="111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A6E6660-2A5E-4223-8D1E-6F35C5346F15}"/>
                    </a:ext>
                  </a:extLst>
                </p14:cNvPr>
                <p14:cNvContentPartPr/>
                <p14:nvPr/>
              </p14:nvContentPartPr>
              <p14:xfrm>
                <a:off x="1313901" y="4319802"/>
                <a:ext cx="190080" cy="2466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A6E6660-2A5E-4223-8D1E-6F35C5346F1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05261" y="4310802"/>
                  <a:ext cx="207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081B6299-A453-4ACB-9DA6-F1399AE99371}"/>
                    </a:ext>
                  </a:extLst>
                </p14:cNvPr>
                <p14:cNvContentPartPr/>
                <p14:nvPr/>
              </p14:nvContentPartPr>
              <p14:xfrm>
                <a:off x="1497861" y="4316562"/>
                <a:ext cx="187560" cy="2214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081B6299-A453-4ACB-9DA6-F1399AE993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88861" y="4307922"/>
                  <a:ext cx="205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76C2655-9974-46AF-8D7C-BBB8ED507C5C}"/>
                    </a:ext>
                  </a:extLst>
                </p14:cNvPr>
                <p14:cNvContentPartPr/>
                <p14:nvPr/>
              </p14:nvContentPartPr>
              <p14:xfrm>
                <a:off x="1561581" y="4275162"/>
                <a:ext cx="110160" cy="540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76C2655-9974-46AF-8D7C-BBB8ED507C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52941" y="4266522"/>
                  <a:ext cx="127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D382E56-53DD-4CE2-BAF5-8CAA6CB4DF64}"/>
                    </a:ext>
                  </a:extLst>
                </p14:cNvPr>
                <p14:cNvContentPartPr/>
                <p14:nvPr/>
              </p14:nvContentPartPr>
              <p14:xfrm>
                <a:off x="1716021" y="4475322"/>
                <a:ext cx="16200" cy="10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D382E56-53DD-4CE2-BAF5-8CAA6CB4DF6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07021" y="4466322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6D563A79-B6F1-4805-B148-E70B58AEBA08}"/>
                    </a:ext>
                  </a:extLst>
                </p14:cNvPr>
                <p14:cNvContentPartPr/>
                <p14:nvPr/>
              </p14:nvContentPartPr>
              <p14:xfrm>
                <a:off x="1758501" y="4277322"/>
                <a:ext cx="648000" cy="2275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6D563A79-B6F1-4805-B148-E70B58AEBA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49861" y="4268682"/>
                  <a:ext cx="6656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5BB63421-8E0A-47E9-AABE-39A14D5A1C38}"/>
              </a:ext>
            </a:extLst>
          </p:cNvPr>
          <p:cNvGrpSpPr/>
          <p:nvPr/>
        </p:nvGrpSpPr>
        <p:grpSpPr>
          <a:xfrm>
            <a:off x="8670861" y="2348082"/>
            <a:ext cx="1288440" cy="307440"/>
            <a:chOff x="8670861" y="2348082"/>
            <a:chExt cx="12884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5AACF3DA-0C70-4A02-B7F9-89A42AA9989E}"/>
                    </a:ext>
                  </a:extLst>
                </p14:cNvPr>
                <p14:cNvContentPartPr/>
                <p14:nvPr/>
              </p14:nvContentPartPr>
              <p14:xfrm>
                <a:off x="8670861" y="2352762"/>
                <a:ext cx="133560" cy="3027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5AACF3DA-0C70-4A02-B7F9-89A42AA998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61861" y="2343762"/>
                  <a:ext cx="151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75F46B1A-8904-4B21-B51C-4ED54F52DBA4}"/>
                    </a:ext>
                  </a:extLst>
                </p14:cNvPr>
                <p14:cNvContentPartPr/>
                <p14:nvPr/>
              </p14:nvContentPartPr>
              <p14:xfrm>
                <a:off x="8796141" y="2360682"/>
                <a:ext cx="192960" cy="2692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75F46B1A-8904-4B21-B51C-4ED54F52DB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87141" y="2352042"/>
                  <a:ext cx="210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ACB63E3-D693-41AC-9185-56C8B4792FDE}"/>
                    </a:ext>
                  </a:extLst>
                </p14:cNvPr>
                <p14:cNvContentPartPr/>
                <p14:nvPr/>
              </p14:nvContentPartPr>
              <p14:xfrm>
                <a:off x="9010341" y="2403522"/>
                <a:ext cx="206640" cy="2102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ACB63E3-D693-41AC-9185-56C8B4792FD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01701" y="2394522"/>
                  <a:ext cx="22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0963E250-7E22-458E-B7C3-214F46B74E23}"/>
                    </a:ext>
                  </a:extLst>
                </p14:cNvPr>
                <p14:cNvContentPartPr/>
                <p14:nvPr/>
              </p14:nvContentPartPr>
              <p14:xfrm>
                <a:off x="9089901" y="2364282"/>
                <a:ext cx="149760" cy="3060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0963E250-7E22-458E-B7C3-214F46B74E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80901" y="2355282"/>
                  <a:ext cx="16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8F00898A-146D-480F-B9A8-25DC37F50B23}"/>
                    </a:ext>
                  </a:extLst>
                </p14:cNvPr>
                <p14:cNvContentPartPr/>
                <p14:nvPr/>
              </p14:nvContentPartPr>
              <p14:xfrm>
                <a:off x="9238221" y="2577762"/>
                <a:ext cx="12240" cy="108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8F00898A-146D-480F-B9A8-25DC37F50B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29221" y="2568762"/>
                  <a:ext cx="29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2FC54599-B99A-40F9-A978-83375D0E89DC}"/>
                    </a:ext>
                  </a:extLst>
                </p14:cNvPr>
                <p14:cNvContentPartPr/>
                <p14:nvPr/>
              </p14:nvContentPartPr>
              <p14:xfrm>
                <a:off x="9320301" y="2388402"/>
                <a:ext cx="209160" cy="19944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2FC54599-B99A-40F9-A978-83375D0E89D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11661" y="2379402"/>
                  <a:ext cx="226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CFFF5F2-B040-4B80-87ED-909CB885C085}"/>
                    </a:ext>
                  </a:extLst>
                </p14:cNvPr>
                <p14:cNvContentPartPr/>
                <p14:nvPr/>
              </p14:nvContentPartPr>
              <p14:xfrm>
                <a:off x="9511101" y="2367882"/>
                <a:ext cx="204840" cy="2080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CFFF5F2-B040-4B80-87ED-909CB885C0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02461" y="2358882"/>
                  <a:ext cx="22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11E91FE-278B-409B-96DD-1B5F22AF9FE0}"/>
                    </a:ext>
                  </a:extLst>
                </p14:cNvPr>
                <p14:cNvContentPartPr/>
                <p14:nvPr/>
              </p14:nvContentPartPr>
              <p14:xfrm>
                <a:off x="9720981" y="2348082"/>
                <a:ext cx="238320" cy="2102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11E91FE-278B-409B-96DD-1B5F22AF9F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11981" y="2339082"/>
                  <a:ext cx="2559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E2DC9D8C-65AB-41A9-81F9-D9D687AA5EEE}"/>
                  </a:ext>
                </a:extLst>
              </p14:cNvPr>
              <p14:cNvContentPartPr/>
              <p14:nvPr/>
            </p14:nvContentPartPr>
            <p14:xfrm>
              <a:off x="4813200" y="3371400"/>
              <a:ext cx="6111000" cy="55800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E2DC9D8C-65AB-41A9-81F9-D9D687AA5EE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03840" y="3362040"/>
                <a:ext cx="612972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5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12. A comissão do vendedor é de 1% do valor das vendas. As comissões são pagas no mesmo mês em que se realizam as vendas.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B69675-80A0-4C23-BEF8-06FC5DD114A8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9B53F4-8A6B-45F1-BF2D-A613B1CA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583" y="2955943"/>
            <a:ext cx="3629381" cy="2903504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D4627C6-85B5-40BF-80E8-7E6AB80FAA6B}"/>
              </a:ext>
            </a:extLst>
          </p:cNvPr>
          <p:cNvGrpSpPr/>
          <p:nvPr/>
        </p:nvGrpSpPr>
        <p:grpSpPr>
          <a:xfrm>
            <a:off x="2295981" y="2658042"/>
            <a:ext cx="1560600" cy="363960"/>
            <a:chOff x="2295981" y="2658042"/>
            <a:chExt cx="15606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BBC9613-C36B-41A6-95B9-C28A55DF2265}"/>
                    </a:ext>
                  </a:extLst>
                </p14:cNvPr>
                <p14:cNvContentPartPr/>
                <p14:nvPr/>
              </p14:nvContentPartPr>
              <p14:xfrm>
                <a:off x="2295981" y="2725722"/>
                <a:ext cx="72000" cy="2894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BBC9613-C36B-41A6-95B9-C28A55DF22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6981" y="2716722"/>
                  <a:ext cx="89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12CD5A46-92F6-4E55-853A-1994B431BBF3}"/>
                    </a:ext>
                  </a:extLst>
                </p14:cNvPr>
                <p14:cNvContentPartPr/>
                <p14:nvPr/>
              </p14:nvContentPartPr>
              <p14:xfrm>
                <a:off x="2411541" y="2964402"/>
                <a:ext cx="108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12CD5A46-92F6-4E55-853A-1994B431BB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2541" y="2955402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0A1F274-1502-47B6-AA0B-75879E781542}"/>
                    </a:ext>
                  </a:extLst>
                </p14:cNvPr>
                <p14:cNvContentPartPr/>
                <p14:nvPr/>
              </p14:nvContentPartPr>
              <p14:xfrm>
                <a:off x="2477781" y="2773602"/>
                <a:ext cx="21960" cy="2120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0A1F274-1502-47B6-AA0B-75879E7815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9141" y="2764602"/>
                  <a:ext cx="39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0971BB6-EC3C-49AA-9E5B-A5FC9A9FDD64}"/>
                    </a:ext>
                  </a:extLst>
                </p14:cNvPr>
                <p14:cNvContentPartPr/>
                <p14:nvPr/>
              </p14:nvContentPartPr>
              <p14:xfrm>
                <a:off x="2578221" y="2970522"/>
                <a:ext cx="8640" cy="32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0971BB6-EC3C-49AA-9E5B-A5FC9A9FDD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69581" y="2961522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67D1E02E-614B-44AB-86D8-A954ED7036AA}"/>
                    </a:ext>
                  </a:extLst>
                </p14:cNvPr>
                <p14:cNvContentPartPr/>
                <p14:nvPr/>
              </p14:nvContentPartPr>
              <p14:xfrm>
                <a:off x="2650221" y="2780442"/>
                <a:ext cx="128880" cy="1879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67D1E02E-614B-44AB-86D8-A954ED7036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41221" y="2771802"/>
                  <a:ext cx="146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43E2B470-7463-4EF2-A3FB-AC7F5D613DF4}"/>
                    </a:ext>
                  </a:extLst>
                </p14:cNvPr>
                <p14:cNvContentPartPr/>
                <p14:nvPr/>
              </p14:nvContentPartPr>
              <p14:xfrm>
                <a:off x="2914821" y="2721762"/>
                <a:ext cx="55080" cy="2430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43E2B470-7463-4EF2-A3FB-AC7F5D613D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05821" y="2713122"/>
                  <a:ext cx="72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C194DC20-1155-46AF-A827-0A6434D6F6DA}"/>
                    </a:ext>
                  </a:extLst>
                </p14:cNvPr>
                <p14:cNvContentPartPr/>
                <p14:nvPr/>
              </p14:nvContentPartPr>
              <p14:xfrm>
                <a:off x="2823021" y="2658042"/>
                <a:ext cx="240120" cy="3355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C194DC20-1155-46AF-A827-0A6434D6F6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4381" y="2649402"/>
                  <a:ext cx="257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90E4625-C173-4A1A-A62C-9623AD8A4F8E}"/>
                    </a:ext>
                  </a:extLst>
                </p14:cNvPr>
                <p14:cNvContentPartPr/>
                <p14:nvPr/>
              </p14:nvContentPartPr>
              <p14:xfrm>
                <a:off x="3018141" y="2864682"/>
                <a:ext cx="180360" cy="1191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90E4625-C173-4A1A-A62C-9623AD8A4F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09501" y="2855682"/>
                  <a:ext cx="19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032F2673-19F7-4CA1-A24A-4A2D180A9414}"/>
                    </a:ext>
                  </a:extLst>
                </p14:cNvPr>
                <p14:cNvContentPartPr/>
                <p14:nvPr/>
              </p14:nvContentPartPr>
              <p14:xfrm>
                <a:off x="3204981" y="2892042"/>
                <a:ext cx="196560" cy="1198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032F2673-19F7-4CA1-A24A-4A2D180A94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6341" y="2883042"/>
                  <a:ext cx="21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6A3B72C0-E455-43C4-9BC2-59146EE45DC9}"/>
                    </a:ext>
                  </a:extLst>
                </p14:cNvPr>
                <p14:cNvContentPartPr/>
                <p14:nvPr/>
              </p14:nvContentPartPr>
              <p14:xfrm>
                <a:off x="3470661" y="2878002"/>
                <a:ext cx="385920" cy="1440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6A3B72C0-E455-43C4-9BC2-59146EE45D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61661" y="2869362"/>
                  <a:ext cx="4035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B97F3F6-A1F0-4B7F-AA05-1F49B709803C}"/>
              </a:ext>
            </a:extLst>
          </p:cNvPr>
          <p:cNvGrpSpPr/>
          <p:nvPr/>
        </p:nvGrpSpPr>
        <p:grpSpPr>
          <a:xfrm>
            <a:off x="8717661" y="2334762"/>
            <a:ext cx="775800" cy="248040"/>
            <a:chOff x="8717661" y="2334762"/>
            <a:chExt cx="7758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C190AD1-4572-4AB6-B00A-5657042BD1D0}"/>
                    </a:ext>
                  </a:extLst>
                </p14:cNvPr>
                <p14:cNvContentPartPr/>
                <p14:nvPr/>
              </p14:nvContentPartPr>
              <p14:xfrm>
                <a:off x="8717661" y="2334762"/>
                <a:ext cx="157680" cy="2397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C190AD1-4572-4AB6-B00A-5657042BD1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8661" y="2326122"/>
                  <a:ext cx="175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89C052E-021E-4A83-AE75-2C2CECB2F4D9}"/>
                    </a:ext>
                  </a:extLst>
                </p14:cNvPr>
                <p14:cNvContentPartPr/>
                <p14:nvPr/>
              </p14:nvContentPartPr>
              <p14:xfrm>
                <a:off x="8728461" y="2471202"/>
                <a:ext cx="128520" cy="97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89C052E-021E-4A83-AE75-2C2CECB2F4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19821" y="2462202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8C997E-E701-4C63-B860-D294763D0EDD}"/>
                    </a:ext>
                  </a:extLst>
                </p14:cNvPr>
                <p14:cNvContentPartPr/>
                <p14:nvPr/>
              </p14:nvContentPartPr>
              <p14:xfrm>
                <a:off x="8854461" y="2534562"/>
                <a:ext cx="12960" cy="108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8C997E-E701-4C63-B860-D294763D0ED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45461" y="2525922"/>
                  <a:ext cx="30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EE7E7DE-3D8C-4264-8D36-F02B2364BA90}"/>
                    </a:ext>
                  </a:extLst>
                </p14:cNvPr>
                <p14:cNvContentPartPr/>
                <p14:nvPr/>
              </p14:nvContentPartPr>
              <p14:xfrm>
                <a:off x="8944101" y="2363562"/>
                <a:ext cx="149760" cy="2070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EE7E7DE-3D8C-4264-8D36-F02B2364BA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35101" y="2354562"/>
                  <a:ext cx="167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A175BA1-8E67-4643-8ABE-F50A3DB19A31}"/>
                    </a:ext>
                  </a:extLst>
                </p14:cNvPr>
                <p14:cNvContentPartPr/>
                <p14:nvPr/>
              </p14:nvContentPartPr>
              <p14:xfrm>
                <a:off x="9026901" y="2348442"/>
                <a:ext cx="128520" cy="298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A175BA1-8E67-4643-8ABE-F50A3DB19A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18261" y="2339442"/>
                  <a:ext cx="146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F631436-C37D-4823-AC11-143B2DF9F568}"/>
                    </a:ext>
                  </a:extLst>
                </p14:cNvPr>
                <p14:cNvContentPartPr/>
                <p14:nvPr/>
              </p14:nvContentPartPr>
              <p14:xfrm>
                <a:off x="9144261" y="2383362"/>
                <a:ext cx="160560" cy="1699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F631436-C37D-4823-AC11-143B2DF9F5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35621" y="2374722"/>
                  <a:ext cx="178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0945B45-36E8-4680-89FA-351B81BAD7DA}"/>
                    </a:ext>
                  </a:extLst>
                </p14:cNvPr>
                <p14:cNvContentPartPr/>
                <p14:nvPr/>
              </p14:nvContentPartPr>
              <p14:xfrm>
                <a:off x="9306981" y="2393802"/>
                <a:ext cx="186480" cy="1890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0945B45-36E8-4680-89FA-351B81BAD7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97981" y="2385162"/>
                  <a:ext cx="2041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39E9E328-24BD-40FA-BB3A-2C3D0BE055CB}"/>
                  </a:ext>
                </a:extLst>
              </p14:cNvPr>
              <p14:cNvContentPartPr/>
              <p14:nvPr/>
            </p14:nvContentPartPr>
            <p14:xfrm>
              <a:off x="8211501" y="4979322"/>
              <a:ext cx="35640" cy="68580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39E9E328-24BD-40FA-BB3A-2C3D0BE055C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02861" y="4970682"/>
                <a:ext cx="53280" cy="70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ADCD279-7E2B-40CA-88B3-85D305C46863}"/>
              </a:ext>
            </a:extLst>
          </p:cNvPr>
          <p:cNvGrpSpPr/>
          <p:nvPr/>
        </p:nvGrpSpPr>
        <p:grpSpPr>
          <a:xfrm>
            <a:off x="9018261" y="4951602"/>
            <a:ext cx="809280" cy="307800"/>
            <a:chOff x="9018261" y="4951602"/>
            <a:chExt cx="8092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3F8D0274-059C-4C1C-AE6A-408CDD145BCE}"/>
                    </a:ext>
                  </a:extLst>
                </p14:cNvPr>
                <p14:cNvContentPartPr/>
                <p14:nvPr/>
              </p14:nvContentPartPr>
              <p14:xfrm>
                <a:off x="9024381" y="4951602"/>
                <a:ext cx="117720" cy="3078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3F8D0274-059C-4C1C-AE6A-408CDD145B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15741" y="4942602"/>
                  <a:ext cx="135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3D72D542-8359-4A20-9EE5-CACB836485B8}"/>
                    </a:ext>
                  </a:extLst>
                </p14:cNvPr>
                <p14:cNvContentPartPr/>
                <p14:nvPr/>
              </p14:nvContentPartPr>
              <p14:xfrm>
                <a:off x="9018261" y="5115042"/>
                <a:ext cx="127080" cy="205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3D72D542-8359-4A20-9EE5-CACB836485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09621" y="5106402"/>
                  <a:ext cx="14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B6B8FAB-38B4-49EE-AA0A-565E8F0CFFA5}"/>
                    </a:ext>
                  </a:extLst>
                </p14:cNvPr>
                <p14:cNvContentPartPr/>
                <p14:nvPr/>
              </p14:nvContentPartPr>
              <p14:xfrm>
                <a:off x="9276021" y="4981122"/>
                <a:ext cx="131760" cy="2491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B6B8FAB-38B4-49EE-AA0A-565E8F0CFF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67021" y="4972122"/>
                  <a:ext cx="149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0BFA020-CC50-46F5-BE73-584949369309}"/>
                    </a:ext>
                  </a:extLst>
                </p14:cNvPr>
                <p14:cNvContentPartPr/>
                <p14:nvPr/>
              </p14:nvContentPartPr>
              <p14:xfrm>
                <a:off x="9322101" y="4969962"/>
                <a:ext cx="159480" cy="457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0BFA020-CC50-46F5-BE73-5849493693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13101" y="4961322"/>
                  <a:ext cx="177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9066969-DAC6-45B9-987D-925B96B89196}"/>
                    </a:ext>
                  </a:extLst>
                </p14:cNvPr>
                <p14:cNvContentPartPr/>
                <p14:nvPr/>
              </p14:nvContentPartPr>
              <p14:xfrm>
                <a:off x="9477981" y="5023602"/>
                <a:ext cx="145080" cy="197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9066969-DAC6-45B9-987D-925B96B891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9341" y="5014602"/>
                  <a:ext cx="162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837630A-8B0D-4CF1-A834-1E0DB13EDE28}"/>
                    </a:ext>
                  </a:extLst>
                </p14:cNvPr>
                <p14:cNvContentPartPr/>
                <p14:nvPr/>
              </p14:nvContentPartPr>
              <p14:xfrm>
                <a:off x="9616221" y="4995522"/>
                <a:ext cx="211320" cy="2134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837630A-8B0D-4CF1-A834-1E0DB13EDE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07221" y="4986882"/>
                  <a:ext cx="2289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C7ABD20F-3A06-4EEA-9BFF-F00C3B48864F}"/>
              </a:ext>
            </a:extLst>
          </p:cNvPr>
          <p:cNvGrpSpPr/>
          <p:nvPr/>
        </p:nvGrpSpPr>
        <p:grpSpPr>
          <a:xfrm>
            <a:off x="2321541" y="2158002"/>
            <a:ext cx="3616920" cy="334080"/>
            <a:chOff x="2321541" y="2158002"/>
            <a:chExt cx="361692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EAD6871-BCAA-45E4-A24F-5054A12BCCBA}"/>
                    </a:ext>
                  </a:extLst>
                </p14:cNvPr>
                <p14:cNvContentPartPr/>
                <p14:nvPr/>
              </p14:nvContentPartPr>
              <p14:xfrm>
                <a:off x="2321541" y="2175642"/>
                <a:ext cx="65880" cy="2124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EAD6871-BCAA-45E4-A24F-5054A12BCC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12901" y="2167002"/>
                  <a:ext cx="83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43354CD-BEF5-47A4-AD69-0E1EB42C68E4}"/>
                    </a:ext>
                  </a:extLst>
                </p14:cNvPr>
                <p14:cNvContentPartPr/>
                <p14:nvPr/>
              </p14:nvContentPartPr>
              <p14:xfrm>
                <a:off x="2401461" y="2349162"/>
                <a:ext cx="12600" cy="1346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43354CD-BEF5-47A4-AD69-0E1EB42C68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2461" y="2340522"/>
                  <a:ext cx="30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06CDBBE-9D62-413C-B05B-0D1958110EA3}"/>
                    </a:ext>
                  </a:extLst>
                </p14:cNvPr>
                <p14:cNvContentPartPr/>
                <p14:nvPr/>
              </p14:nvContentPartPr>
              <p14:xfrm>
                <a:off x="2454381" y="2282922"/>
                <a:ext cx="159480" cy="1530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06CDBBE-9D62-413C-B05B-0D1958110E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45381" y="2273922"/>
                  <a:ext cx="17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BDF67A8-97B5-4CD1-9E1B-CFA3AEB57D90}"/>
                    </a:ext>
                  </a:extLst>
                </p14:cNvPr>
                <p14:cNvContentPartPr/>
                <p14:nvPr/>
              </p14:nvContentPartPr>
              <p14:xfrm>
                <a:off x="2638341" y="2232162"/>
                <a:ext cx="171360" cy="1958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BDF67A8-97B5-4CD1-9E1B-CFA3AEB57D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9701" y="2223522"/>
                  <a:ext cx="189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4FB9715-37B4-488F-B918-CE4CC35CB5F0}"/>
                    </a:ext>
                  </a:extLst>
                </p14:cNvPr>
                <p14:cNvContentPartPr/>
                <p14:nvPr/>
              </p14:nvContentPartPr>
              <p14:xfrm>
                <a:off x="2667861" y="2413962"/>
                <a:ext cx="360" cy="1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4FB9715-37B4-488F-B918-CE4CC35CB5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59221" y="240532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2540603-B72D-4A99-AD78-A00CD7A54205}"/>
                    </a:ext>
                  </a:extLst>
                </p14:cNvPr>
                <p14:cNvContentPartPr/>
                <p14:nvPr/>
              </p14:nvContentPartPr>
              <p14:xfrm>
                <a:off x="2421621" y="2479482"/>
                <a:ext cx="2880" cy="126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2540603-B72D-4A99-AD78-A00CD7A542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2621" y="2470842"/>
                  <a:ext cx="2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5EAF295-5BC9-45AD-9F14-F7650D7835D4}"/>
                    </a:ext>
                  </a:extLst>
                </p14:cNvPr>
                <p14:cNvContentPartPr/>
                <p14:nvPr/>
              </p14:nvContentPartPr>
              <p14:xfrm>
                <a:off x="2958021" y="2207322"/>
                <a:ext cx="296280" cy="2271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5EAF295-5BC9-45AD-9F14-F7650D7835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49021" y="2198682"/>
                  <a:ext cx="313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D637E257-FD24-41AD-A654-55AB15335071}"/>
                    </a:ext>
                  </a:extLst>
                </p14:cNvPr>
                <p14:cNvContentPartPr/>
                <p14:nvPr/>
              </p14:nvContentPartPr>
              <p14:xfrm>
                <a:off x="3296421" y="2288682"/>
                <a:ext cx="807480" cy="1537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D637E257-FD24-41AD-A654-55AB153350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87781" y="2279682"/>
                  <a:ext cx="82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F02C003-CE67-41F7-A754-09C5FBC2AFDC}"/>
                    </a:ext>
                  </a:extLst>
                </p14:cNvPr>
                <p14:cNvContentPartPr/>
                <p14:nvPr/>
              </p14:nvContentPartPr>
              <p14:xfrm>
                <a:off x="4155381" y="2264922"/>
                <a:ext cx="199080" cy="110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F02C003-CE67-41F7-A754-09C5FBC2AF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46741" y="2256282"/>
                  <a:ext cx="21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FE4572A-062F-4F0F-BECC-76AA7E05CC1D}"/>
                    </a:ext>
                  </a:extLst>
                </p14:cNvPr>
                <p14:cNvContentPartPr/>
                <p14:nvPr/>
              </p14:nvContentPartPr>
              <p14:xfrm>
                <a:off x="3993741" y="2169162"/>
                <a:ext cx="89280" cy="298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FE4572A-062F-4F0F-BECC-76AA7E05CC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84741" y="2160162"/>
                  <a:ext cx="106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E1AFC93-E2A2-4679-AA05-44D3B9E5A843}"/>
                    </a:ext>
                  </a:extLst>
                </p14:cNvPr>
                <p14:cNvContentPartPr/>
                <p14:nvPr/>
              </p14:nvContentPartPr>
              <p14:xfrm>
                <a:off x="4484781" y="2271402"/>
                <a:ext cx="138600" cy="1537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E1AFC93-E2A2-4679-AA05-44D3B9E5A8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76141" y="2262402"/>
                  <a:ext cx="156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3FF628C-E896-449F-897B-5EA96AEE3B5B}"/>
                    </a:ext>
                  </a:extLst>
                </p14:cNvPr>
                <p14:cNvContentPartPr/>
                <p14:nvPr/>
              </p14:nvContentPartPr>
              <p14:xfrm>
                <a:off x="4648941" y="2220642"/>
                <a:ext cx="119520" cy="2404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3FF628C-E896-449F-897B-5EA96AEE3B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40301" y="2212002"/>
                  <a:ext cx="137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38C69AA-88F3-457C-B6D7-E1735D522DA7}"/>
                    </a:ext>
                  </a:extLst>
                </p14:cNvPr>
                <p14:cNvContentPartPr/>
                <p14:nvPr/>
              </p14:nvContentPartPr>
              <p14:xfrm>
                <a:off x="4819941" y="2158002"/>
                <a:ext cx="100800" cy="2880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38C69AA-88F3-457C-B6D7-E1735D522D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11301" y="2149362"/>
                  <a:ext cx="118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21FAE1FF-4FD2-4AE1-9B61-35D9B088E1D4}"/>
                    </a:ext>
                  </a:extLst>
                </p14:cNvPr>
                <p14:cNvContentPartPr/>
                <p14:nvPr/>
              </p14:nvContentPartPr>
              <p14:xfrm>
                <a:off x="4956021" y="2260242"/>
                <a:ext cx="105840" cy="1713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21FAE1FF-4FD2-4AE1-9B61-35D9B088E1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7381" y="2251602"/>
                  <a:ext cx="123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74C3999-2EE8-4E4E-98B4-0B68409FE440}"/>
                    </a:ext>
                  </a:extLst>
                </p14:cNvPr>
                <p14:cNvContentPartPr/>
                <p14:nvPr/>
              </p14:nvContentPartPr>
              <p14:xfrm>
                <a:off x="5123421" y="2315682"/>
                <a:ext cx="248400" cy="1411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74C3999-2EE8-4E4E-98B4-0B68409FE4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14421" y="2306682"/>
                  <a:ext cx="266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03BD119-D4B3-40A2-A25F-3FF2571E9789}"/>
                    </a:ext>
                  </a:extLst>
                </p14:cNvPr>
                <p14:cNvContentPartPr/>
                <p14:nvPr/>
              </p14:nvContentPartPr>
              <p14:xfrm>
                <a:off x="5352381" y="2161962"/>
                <a:ext cx="586080" cy="2811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03BD119-D4B3-40A2-A25F-3FF2571E97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43381" y="2152962"/>
                  <a:ext cx="6037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3C37ECA8-05BE-4A16-9DF5-F464265EE6E6}"/>
              </a:ext>
            </a:extLst>
          </p:cNvPr>
          <p:cNvGrpSpPr/>
          <p:nvPr/>
        </p:nvGrpSpPr>
        <p:grpSpPr>
          <a:xfrm>
            <a:off x="1174221" y="3606642"/>
            <a:ext cx="3761280" cy="1961280"/>
            <a:chOff x="1174221" y="3606642"/>
            <a:chExt cx="3761280" cy="19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240A7C4-92F0-41A6-B467-D6C5702A619A}"/>
                    </a:ext>
                  </a:extLst>
                </p14:cNvPr>
                <p14:cNvContentPartPr/>
                <p14:nvPr/>
              </p14:nvContentPartPr>
              <p14:xfrm>
                <a:off x="1188621" y="4020282"/>
                <a:ext cx="2722320" cy="1195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240A7C4-92F0-41A6-B467-D6C5702A61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9981" y="4011642"/>
                  <a:ext cx="273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3F24E13-8057-4218-96E7-308468B6D175}"/>
                    </a:ext>
                  </a:extLst>
                </p14:cNvPr>
                <p14:cNvContentPartPr/>
                <p14:nvPr/>
              </p14:nvContentPartPr>
              <p14:xfrm>
                <a:off x="2565261" y="4095162"/>
                <a:ext cx="78120" cy="14727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3F24E13-8057-4218-96E7-308468B6D17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6261" y="4086162"/>
                  <a:ext cx="95760" cy="14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058398F-C086-4BD3-90AD-B736DD49FAD4}"/>
                    </a:ext>
                  </a:extLst>
                </p14:cNvPr>
                <p14:cNvContentPartPr/>
                <p14:nvPr/>
              </p14:nvContentPartPr>
              <p14:xfrm>
                <a:off x="1302741" y="4308282"/>
                <a:ext cx="133560" cy="2754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058398F-C086-4BD3-90AD-B736DD49FA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94101" y="4299642"/>
                  <a:ext cx="151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8ADD92BE-0D7C-4A6A-A521-1F8327EDA058}"/>
                    </a:ext>
                  </a:extLst>
                </p14:cNvPr>
                <p14:cNvContentPartPr/>
                <p14:nvPr/>
              </p14:nvContentPartPr>
              <p14:xfrm>
                <a:off x="1336221" y="4441842"/>
                <a:ext cx="114480" cy="140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8ADD92BE-0D7C-4A6A-A521-1F8327EDA05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27581" y="4433202"/>
                  <a:ext cx="13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95EE715-7BC8-4ED0-A0FB-7F8A78D1CC8F}"/>
                    </a:ext>
                  </a:extLst>
                </p14:cNvPr>
                <p14:cNvContentPartPr/>
                <p14:nvPr/>
              </p14:nvContentPartPr>
              <p14:xfrm>
                <a:off x="1512981" y="4543722"/>
                <a:ext cx="10440" cy="230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95EE715-7BC8-4ED0-A0FB-7F8A78D1CC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04341" y="4534722"/>
                  <a:ext cx="2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38ABD82F-149B-4B62-B5EE-7ED17D832E54}"/>
                    </a:ext>
                  </a:extLst>
                </p14:cNvPr>
                <p14:cNvContentPartPr/>
                <p14:nvPr/>
              </p14:nvContentPartPr>
              <p14:xfrm>
                <a:off x="1563381" y="4355802"/>
                <a:ext cx="123120" cy="1681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38ABD82F-149B-4B62-B5EE-7ED17D832E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54381" y="4347162"/>
                  <a:ext cx="140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A18F0D1-053E-46A3-BC43-60712D45F393}"/>
                    </a:ext>
                  </a:extLst>
                </p14:cNvPr>
                <p14:cNvContentPartPr/>
                <p14:nvPr/>
              </p14:nvContentPartPr>
              <p14:xfrm>
                <a:off x="1592541" y="4301082"/>
                <a:ext cx="304920" cy="2106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A18F0D1-053E-46A3-BC43-60712D45F3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83901" y="4292082"/>
                  <a:ext cx="322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6A991434-839E-4483-815B-969D4DF93452}"/>
                    </a:ext>
                  </a:extLst>
                </p14:cNvPr>
                <p14:cNvContentPartPr/>
                <p14:nvPr/>
              </p14:nvContentPartPr>
              <p14:xfrm>
                <a:off x="1883421" y="4286322"/>
                <a:ext cx="233280" cy="1594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6A991434-839E-4483-815B-969D4DF934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74781" y="4277682"/>
                  <a:ext cx="250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A4F9C58-63CB-4DFC-BD8A-7E07E9199D96}"/>
                    </a:ext>
                  </a:extLst>
                </p14:cNvPr>
                <p14:cNvContentPartPr/>
                <p14:nvPr/>
              </p14:nvContentPartPr>
              <p14:xfrm>
                <a:off x="1174221" y="3693042"/>
                <a:ext cx="129960" cy="1738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A4F9C58-63CB-4DFC-BD8A-7E07E9199D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5221" y="3684402"/>
                  <a:ext cx="14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DDFA061-CDD0-4B9F-AAF3-A645B81BE256}"/>
                    </a:ext>
                  </a:extLst>
                </p14:cNvPr>
                <p14:cNvContentPartPr/>
                <p14:nvPr/>
              </p14:nvContentPartPr>
              <p14:xfrm>
                <a:off x="1290501" y="3785202"/>
                <a:ext cx="25920" cy="2203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DDFA061-CDD0-4B9F-AAF3-A645B81BE2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81501" y="3776562"/>
                  <a:ext cx="43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5F8F7D60-2372-4E7C-94E4-476BD5FDAA46}"/>
                    </a:ext>
                  </a:extLst>
                </p14:cNvPr>
                <p14:cNvContentPartPr/>
                <p14:nvPr/>
              </p14:nvContentPartPr>
              <p14:xfrm>
                <a:off x="1388061" y="3914802"/>
                <a:ext cx="10440" cy="3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5F8F7D60-2372-4E7C-94E4-476BD5FDAA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79421" y="3906162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302E2D8F-7915-443B-BFDF-73D93F4C3FC3}"/>
                    </a:ext>
                  </a:extLst>
                </p14:cNvPr>
                <p14:cNvContentPartPr/>
                <p14:nvPr/>
              </p14:nvContentPartPr>
              <p14:xfrm>
                <a:off x="1418661" y="3777642"/>
                <a:ext cx="177840" cy="19368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302E2D8F-7915-443B-BFDF-73D93F4C3F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10021" y="3769002"/>
                  <a:ext cx="195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626F9A8-81EC-4805-AF7E-C3288DF0A037}"/>
                    </a:ext>
                  </a:extLst>
                </p14:cNvPr>
                <p14:cNvContentPartPr/>
                <p14:nvPr/>
              </p14:nvContentPartPr>
              <p14:xfrm>
                <a:off x="1582101" y="3758922"/>
                <a:ext cx="146880" cy="2070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626F9A8-81EC-4805-AF7E-C3288DF0A0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73101" y="3749922"/>
                  <a:ext cx="164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FB3E56C-157F-4567-8A47-9FB4004C57B7}"/>
                    </a:ext>
                  </a:extLst>
                </p14:cNvPr>
                <p14:cNvContentPartPr/>
                <p14:nvPr/>
              </p14:nvContentPartPr>
              <p14:xfrm>
                <a:off x="1814661" y="3967002"/>
                <a:ext cx="18720" cy="18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FB3E56C-157F-4567-8A47-9FB4004C57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06021" y="3958002"/>
                  <a:ext cx="36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2CAC8EE1-C7D6-4232-9371-1572FE412E8D}"/>
                    </a:ext>
                  </a:extLst>
                </p14:cNvPr>
                <p14:cNvContentPartPr/>
                <p14:nvPr/>
              </p14:nvContentPartPr>
              <p14:xfrm>
                <a:off x="1918341" y="3697362"/>
                <a:ext cx="356760" cy="3006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2CAC8EE1-C7D6-4232-9371-1572FE412E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09701" y="3688722"/>
                  <a:ext cx="374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9421C47-E3D2-42DB-B035-8657C05ADACC}"/>
                    </a:ext>
                  </a:extLst>
                </p14:cNvPr>
                <p14:cNvContentPartPr/>
                <p14:nvPr/>
              </p14:nvContentPartPr>
              <p14:xfrm>
                <a:off x="2280861" y="3810402"/>
                <a:ext cx="234000" cy="1105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9421C47-E3D2-42DB-B035-8657C05ADA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71861" y="3801402"/>
                  <a:ext cx="251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5A302B96-8D8E-4418-8490-0EE3040C9767}"/>
                    </a:ext>
                  </a:extLst>
                </p14:cNvPr>
                <p14:cNvContentPartPr/>
                <p14:nvPr/>
              </p14:nvContentPartPr>
              <p14:xfrm>
                <a:off x="2527101" y="3778722"/>
                <a:ext cx="718560" cy="1998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5A302B96-8D8E-4418-8490-0EE3040C976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18461" y="3769722"/>
                  <a:ext cx="73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E5D9C536-6A2E-4F53-8A37-1D42686C6559}"/>
                    </a:ext>
                  </a:extLst>
                </p14:cNvPr>
                <p14:cNvContentPartPr/>
                <p14:nvPr/>
              </p14:nvContentPartPr>
              <p14:xfrm>
                <a:off x="3260421" y="3797802"/>
                <a:ext cx="63720" cy="1116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E5D9C536-6A2E-4F53-8A37-1D42686C65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51421" y="3788802"/>
                  <a:ext cx="81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FF6EA22-FCEB-40A8-AF02-23518B0C8A5A}"/>
                    </a:ext>
                  </a:extLst>
                </p14:cNvPr>
                <p14:cNvContentPartPr/>
                <p14:nvPr/>
              </p14:nvContentPartPr>
              <p14:xfrm>
                <a:off x="2981421" y="3676122"/>
                <a:ext cx="110880" cy="244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FF6EA22-FCEB-40A8-AF02-23518B0C8A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72421" y="3667122"/>
                  <a:ext cx="12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BFA2D576-BFC1-446C-BE20-89C485E08362}"/>
                    </a:ext>
                  </a:extLst>
                </p14:cNvPr>
                <p14:cNvContentPartPr/>
                <p14:nvPr/>
              </p14:nvContentPartPr>
              <p14:xfrm>
                <a:off x="3449421" y="3760002"/>
                <a:ext cx="163440" cy="1018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BFA2D576-BFC1-446C-BE20-89C485E083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40421" y="3751002"/>
                  <a:ext cx="181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2741608-E782-41B9-8EFD-33CA32443857}"/>
                    </a:ext>
                  </a:extLst>
                </p14:cNvPr>
                <p14:cNvContentPartPr/>
                <p14:nvPr/>
              </p14:nvContentPartPr>
              <p14:xfrm>
                <a:off x="3644901" y="3631122"/>
                <a:ext cx="114840" cy="2880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2741608-E782-41B9-8EFD-33CA324438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36261" y="3622122"/>
                  <a:ext cx="132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03480D7D-A8C3-4142-807E-FEA9787C0322}"/>
                    </a:ext>
                  </a:extLst>
                </p14:cNvPr>
                <p14:cNvContentPartPr/>
                <p14:nvPr/>
              </p14:nvContentPartPr>
              <p14:xfrm>
                <a:off x="3805821" y="3635802"/>
                <a:ext cx="102600" cy="2127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03480D7D-A8C3-4142-807E-FEA9787C03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97181" y="3627162"/>
                  <a:ext cx="120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6FA3834-84BD-4E8C-AC99-02F431490899}"/>
                    </a:ext>
                  </a:extLst>
                </p14:cNvPr>
                <p14:cNvContentPartPr/>
                <p14:nvPr/>
              </p14:nvContentPartPr>
              <p14:xfrm>
                <a:off x="3949821" y="3729402"/>
                <a:ext cx="96120" cy="1090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6FA3834-84BD-4E8C-AC99-02F4314908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41181" y="3720762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3526FC75-804F-49F8-8A2D-FCCCF91D1FBA}"/>
                    </a:ext>
                  </a:extLst>
                </p14:cNvPr>
                <p14:cNvContentPartPr/>
                <p14:nvPr/>
              </p14:nvContentPartPr>
              <p14:xfrm>
                <a:off x="4068261" y="3756042"/>
                <a:ext cx="182880" cy="9972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3526FC75-804F-49F8-8A2D-FCCCF91D1FB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59621" y="3747042"/>
                  <a:ext cx="200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577259FD-0FA0-4EDB-B814-C7BF0A8DA660}"/>
                    </a:ext>
                  </a:extLst>
                </p14:cNvPr>
                <p14:cNvContentPartPr/>
                <p14:nvPr/>
              </p14:nvContentPartPr>
              <p14:xfrm>
                <a:off x="4347981" y="3606642"/>
                <a:ext cx="174240" cy="21600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577259FD-0FA0-4EDB-B814-C7BF0A8DA6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38981" y="3597642"/>
                  <a:ext cx="191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0E5CCA3-0BBB-4E5A-81E8-B94F9CF93F31}"/>
                    </a:ext>
                  </a:extLst>
                </p14:cNvPr>
                <p14:cNvContentPartPr/>
                <p14:nvPr/>
              </p14:nvContentPartPr>
              <p14:xfrm>
                <a:off x="4550301" y="3722922"/>
                <a:ext cx="251640" cy="1188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0E5CCA3-0BBB-4E5A-81E8-B94F9CF93F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41301" y="3713922"/>
                  <a:ext cx="269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D0E1B9AB-9CE0-4AE4-A8DB-1DDA66B244D2}"/>
                    </a:ext>
                  </a:extLst>
                </p14:cNvPr>
                <p14:cNvContentPartPr/>
                <p14:nvPr/>
              </p14:nvContentPartPr>
              <p14:xfrm>
                <a:off x="3784941" y="3961242"/>
                <a:ext cx="1150560" cy="399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D0E1B9AB-9CE0-4AE4-A8DB-1DDA66B244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76301" y="3952602"/>
                  <a:ext cx="11682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1C0C1D25-F6B4-44DC-B09A-9E62FEFF56DE}"/>
                  </a:ext>
                </a:extLst>
              </p14:cNvPr>
              <p14:cNvContentPartPr/>
              <p14:nvPr/>
            </p14:nvContentPartPr>
            <p14:xfrm>
              <a:off x="5069520" y="3085920"/>
              <a:ext cx="4575600" cy="88344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1C0C1D25-F6B4-44DC-B09A-9E62FEFF56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060160" y="3076560"/>
                <a:ext cx="4594320" cy="9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77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13. A depreciação do mobiliário foi de $ 20.000 (vida útil estimada em 10 anos); a do veículo, de $ 10.000 (vida útil de 5 anos).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7B9769-A043-4B81-AE06-D9734B681FE7}"/>
              </a:ext>
            </a:extLst>
          </p:cNvPr>
          <p:cNvSpPr txBox="1"/>
          <p:nvPr/>
        </p:nvSpPr>
        <p:spPr>
          <a:xfrm>
            <a:off x="1000540" y="2181556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371F9D7-6BC1-4E4C-8959-753EA8ADE975}"/>
              </a:ext>
            </a:extLst>
          </p:cNvPr>
          <p:cNvGrpSpPr/>
          <p:nvPr/>
        </p:nvGrpSpPr>
        <p:grpSpPr>
          <a:xfrm>
            <a:off x="2369421" y="2698722"/>
            <a:ext cx="604440" cy="310680"/>
            <a:chOff x="2369421" y="2698722"/>
            <a:chExt cx="6044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8A06B1E-FCAD-455D-9575-34D1E0D9ADD8}"/>
                    </a:ext>
                  </a:extLst>
                </p14:cNvPr>
                <p14:cNvContentPartPr/>
                <p14:nvPr/>
              </p14:nvContentPartPr>
              <p14:xfrm>
                <a:off x="2369421" y="2979522"/>
                <a:ext cx="21240" cy="298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8A06B1E-FCAD-455D-9575-34D1E0D9AD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0781" y="2970522"/>
                  <a:ext cx="38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C6E02FB4-4A0F-46B3-B4C8-83ACBCA2E53E}"/>
                    </a:ext>
                  </a:extLst>
                </p14:cNvPr>
                <p14:cNvContentPartPr/>
                <p14:nvPr/>
              </p14:nvContentPartPr>
              <p14:xfrm>
                <a:off x="2379501" y="2698722"/>
                <a:ext cx="54720" cy="2811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C6E02FB4-4A0F-46B3-B4C8-83ACBCA2E5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0861" y="2689722"/>
                  <a:ext cx="72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C08CEAB-40AA-4647-AC1E-517195D10D0A}"/>
                    </a:ext>
                  </a:extLst>
                </p14:cNvPr>
                <p14:cNvContentPartPr/>
                <p14:nvPr/>
              </p14:nvContentPartPr>
              <p14:xfrm>
                <a:off x="2490381" y="2936322"/>
                <a:ext cx="12960" cy="327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C08CEAB-40AA-4647-AC1E-517195D10D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1381" y="2927682"/>
                  <a:ext cx="30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084F2FCD-BBC4-45EB-AD46-447596FC30CD}"/>
                    </a:ext>
                  </a:extLst>
                </p14:cNvPr>
                <p14:cNvContentPartPr/>
                <p14:nvPr/>
              </p14:nvContentPartPr>
              <p14:xfrm>
                <a:off x="2563461" y="2754882"/>
                <a:ext cx="113400" cy="2228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084F2FCD-BBC4-45EB-AD46-447596FC30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4821" y="2745882"/>
                  <a:ext cx="131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3F26467-7B72-4FC6-A9CC-E0CBD315E9B0}"/>
                    </a:ext>
                  </a:extLst>
                </p14:cNvPr>
                <p14:cNvContentPartPr/>
                <p14:nvPr/>
              </p14:nvContentPartPr>
              <p14:xfrm>
                <a:off x="2736621" y="2959722"/>
                <a:ext cx="2880" cy="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3F26467-7B72-4FC6-A9CC-E0CBD315E9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7981" y="295108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5E916F7-8C6E-4507-893D-4DB1FE7BAB98}"/>
                    </a:ext>
                  </a:extLst>
                </p14:cNvPr>
                <p14:cNvContentPartPr/>
                <p14:nvPr/>
              </p14:nvContentPartPr>
              <p14:xfrm>
                <a:off x="2811141" y="2725722"/>
                <a:ext cx="162720" cy="2505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5E916F7-8C6E-4507-893D-4DB1FE7BAB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2501" y="2716722"/>
                  <a:ext cx="18036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3E89574-BE0F-4B8C-ADA5-E0E37F23F095}"/>
              </a:ext>
            </a:extLst>
          </p:cNvPr>
          <p:cNvGrpSpPr/>
          <p:nvPr/>
        </p:nvGrpSpPr>
        <p:grpSpPr>
          <a:xfrm>
            <a:off x="3024621" y="2721402"/>
            <a:ext cx="1885680" cy="451440"/>
            <a:chOff x="3024621" y="2721402"/>
            <a:chExt cx="18856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078D311-E19B-4E42-8E31-363C2932F350}"/>
                    </a:ext>
                  </a:extLst>
                </p14:cNvPr>
                <p14:cNvContentPartPr/>
                <p14:nvPr/>
              </p14:nvContentPartPr>
              <p14:xfrm>
                <a:off x="3138741" y="2777922"/>
                <a:ext cx="59760" cy="2012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078D311-E19B-4E42-8E31-363C2932F3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0101" y="2768922"/>
                  <a:ext cx="7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594C099A-83FF-447F-99C4-D3FD73A7383F}"/>
                    </a:ext>
                  </a:extLst>
                </p14:cNvPr>
                <p14:cNvContentPartPr/>
                <p14:nvPr/>
              </p14:nvContentPartPr>
              <p14:xfrm>
                <a:off x="3024621" y="2721402"/>
                <a:ext cx="238680" cy="2761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594C099A-83FF-447F-99C4-D3FD73A738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5981" y="2712402"/>
                  <a:ext cx="256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FACBB7B-21D8-4C64-BA7D-37775B7FC148}"/>
                    </a:ext>
                  </a:extLst>
                </p14:cNvPr>
                <p14:cNvContentPartPr/>
                <p14:nvPr/>
              </p14:nvContentPartPr>
              <p14:xfrm>
                <a:off x="3184821" y="2874762"/>
                <a:ext cx="238320" cy="1324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FACBB7B-21D8-4C64-BA7D-37775B7FC1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6181" y="2865762"/>
                  <a:ext cx="255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798C286F-9798-43AE-A39F-EE0090265084}"/>
                    </a:ext>
                  </a:extLst>
                </p14:cNvPr>
                <p14:cNvContentPartPr/>
                <p14:nvPr/>
              </p14:nvContentPartPr>
              <p14:xfrm>
                <a:off x="3411621" y="2910042"/>
                <a:ext cx="26280" cy="2628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798C286F-9798-43AE-A39F-EE00902650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2621" y="2901042"/>
                  <a:ext cx="4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48813BE-2012-42FA-BD1B-D62C7E03D4B7}"/>
                    </a:ext>
                  </a:extLst>
                </p14:cNvPr>
                <p14:cNvContentPartPr/>
                <p14:nvPr/>
              </p14:nvContentPartPr>
              <p14:xfrm>
                <a:off x="3367701" y="2860002"/>
                <a:ext cx="157680" cy="101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48813BE-2012-42FA-BD1B-D62C7E03D4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8701" y="2851362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AF5918E-9954-4215-AA1F-9C7048BDAECD}"/>
                    </a:ext>
                  </a:extLst>
                </p14:cNvPr>
                <p14:cNvContentPartPr/>
                <p14:nvPr/>
              </p14:nvContentPartPr>
              <p14:xfrm>
                <a:off x="3590541" y="2859642"/>
                <a:ext cx="94320" cy="1238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AF5918E-9954-4215-AA1F-9C7048BDAE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1901" y="2851002"/>
                  <a:ext cx="111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379E6814-4A86-477B-AACD-CCF7E33849F4}"/>
                    </a:ext>
                  </a:extLst>
                </p14:cNvPr>
                <p14:cNvContentPartPr/>
                <p14:nvPr/>
              </p14:nvContentPartPr>
              <p14:xfrm>
                <a:off x="3705381" y="2873682"/>
                <a:ext cx="211680" cy="107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379E6814-4A86-477B-AACD-CCF7E33849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96741" y="2864682"/>
                  <a:ext cx="229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3CE680A7-5BE8-4C52-835F-C03C5F8A4A27}"/>
                    </a:ext>
                  </a:extLst>
                </p14:cNvPr>
                <p14:cNvContentPartPr/>
                <p14:nvPr/>
              </p14:nvContentPartPr>
              <p14:xfrm>
                <a:off x="3930381" y="2895642"/>
                <a:ext cx="337680" cy="1065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3CE680A7-5BE8-4C52-835F-C03C5F8A4A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1381" y="2887002"/>
                  <a:ext cx="355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2634692-5E18-42DE-BC94-03560DBE1384}"/>
                    </a:ext>
                  </a:extLst>
                </p14:cNvPr>
                <p14:cNvContentPartPr/>
                <p14:nvPr/>
              </p14:nvContentPartPr>
              <p14:xfrm>
                <a:off x="4200021" y="2888082"/>
                <a:ext cx="179640" cy="828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2634692-5E18-42DE-BC94-03560DBE13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91021" y="2879442"/>
                  <a:ext cx="197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28D49F29-231E-4FE9-B63A-F325903ABED9}"/>
                    </a:ext>
                  </a:extLst>
                </p14:cNvPr>
                <p14:cNvContentPartPr/>
                <p14:nvPr/>
              </p14:nvContentPartPr>
              <p14:xfrm>
                <a:off x="4426101" y="2868642"/>
                <a:ext cx="131040" cy="882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28D49F29-231E-4FE9-B63A-F325903ABE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7461" y="2860002"/>
                  <a:ext cx="14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2CD358F-4E9B-4C21-9700-07F87739A727}"/>
                    </a:ext>
                  </a:extLst>
                </p14:cNvPr>
                <p14:cNvContentPartPr/>
                <p14:nvPr/>
              </p14:nvContentPartPr>
              <p14:xfrm>
                <a:off x="4565781" y="2850282"/>
                <a:ext cx="263880" cy="770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2CD358F-4E9B-4C21-9700-07F87739A7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6781" y="2841642"/>
                  <a:ext cx="281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186B60F-3FF9-4B79-9C32-4403846CA76A}"/>
                    </a:ext>
                  </a:extLst>
                </p14:cNvPr>
                <p14:cNvContentPartPr/>
                <p14:nvPr/>
              </p14:nvContentPartPr>
              <p14:xfrm>
                <a:off x="4767021" y="2826162"/>
                <a:ext cx="143280" cy="950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186B60F-3FF9-4B79-9C32-4403846CA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8381" y="2817522"/>
                  <a:ext cx="160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8AF8885E-9304-4830-B388-B6D7BAAE3BE8}"/>
                    </a:ext>
                  </a:extLst>
                </p14:cNvPr>
                <p14:cNvContentPartPr/>
                <p14:nvPr/>
              </p14:nvContentPartPr>
              <p14:xfrm>
                <a:off x="4393341" y="2996802"/>
                <a:ext cx="85680" cy="802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8AF8885E-9304-4830-B388-B6D7BAAE3B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84701" y="2987802"/>
                  <a:ext cx="103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1341082-B457-4E28-8523-0EDB028595BA}"/>
                    </a:ext>
                  </a:extLst>
                </p14:cNvPr>
                <p14:cNvContentPartPr/>
                <p14:nvPr/>
              </p14:nvContentPartPr>
              <p14:xfrm>
                <a:off x="4556061" y="2735802"/>
                <a:ext cx="150480" cy="309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1341082-B457-4E28-8523-0EDB028595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47061" y="2727162"/>
                  <a:ext cx="1681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2440D355-A6D5-478A-BC3F-766A175AF32D}"/>
              </a:ext>
            </a:extLst>
          </p:cNvPr>
          <p:cNvGrpSpPr/>
          <p:nvPr/>
        </p:nvGrpSpPr>
        <p:grpSpPr>
          <a:xfrm>
            <a:off x="5083461" y="2648322"/>
            <a:ext cx="1675080" cy="320400"/>
            <a:chOff x="5083461" y="2648322"/>
            <a:chExt cx="16750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BBC3894-62FF-4E1F-93F7-AAA03487FF97}"/>
                    </a:ext>
                  </a:extLst>
                </p14:cNvPr>
                <p14:cNvContentPartPr/>
                <p14:nvPr/>
              </p14:nvContentPartPr>
              <p14:xfrm>
                <a:off x="5083461" y="2714202"/>
                <a:ext cx="94680" cy="2008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BBC3894-62FF-4E1F-93F7-AAA03487FF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4461" y="2705202"/>
                  <a:ext cx="11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CB01359C-D9B6-4421-B81E-3636D9AD9B85}"/>
                    </a:ext>
                  </a:extLst>
                </p14:cNvPr>
                <p14:cNvContentPartPr/>
                <p14:nvPr/>
              </p14:nvContentPartPr>
              <p14:xfrm>
                <a:off x="5142501" y="2648322"/>
                <a:ext cx="96480" cy="3204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CB01359C-D9B6-4421-B81E-3636D9AD9B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3861" y="2639682"/>
                  <a:ext cx="114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A9BCD85E-AC68-493A-BC78-71A352ACE960}"/>
                    </a:ext>
                  </a:extLst>
                </p14:cNvPr>
                <p14:cNvContentPartPr/>
                <p14:nvPr/>
              </p14:nvContentPartPr>
              <p14:xfrm>
                <a:off x="5093181" y="2803122"/>
                <a:ext cx="96840" cy="381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A9BCD85E-AC68-493A-BC78-71A352ACE9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84541" y="2794122"/>
                  <a:ext cx="114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F0F2BF9-026E-4006-A061-229FADF4E5BE}"/>
                    </a:ext>
                  </a:extLst>
                </p14:cNvPr>
                <p14:cNvContentPartPr/>
                <p14:nvPr/>
              </p14:nvContentPartPr>
              <p14:xfrm>
                <a:off x="5236821" y="2778642"/>
                <a:ext cx="232920" cy="1393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F0F2BF9-026E-4006-A061-229FADF4E5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27821" y="2769642"/>
                  <a:ext cx="250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63FB011-C362-4A43-A32E-A2645206D180}"/>
                    </a:ext>
                  </a:extLst>
                </p14:cNvPr>
                <p14:cNvContentPartPr/>
                <p14:nvPr/>
              </p14:nvContentPartPr>
              <p14:xfrm>
                <a:off x="5523021" y="2795922"/>
                <a:ext cx="182880" cy="810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63FB011-C362-4A43-A32E-A2645206D1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4381" y="2786922"/>
                  <a:ext cx="200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84AB5D41-BEF8-4654-8DDD-54F9ED3D5839}"/>
                    </a:ext>
                  </a:extLst>
                </p14:cNvPr>
                <p14:cNvContentPartPr/>
                <p14:nvPr/>
              </p14:nvContentPartPr>
              <p14:xfrm>
                <a:off x="5750181" y="2658042"/>
                <a:ext cx="417600" cy="2080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84AB5D41-BEF8-4654-8DDD-54F9ED3D58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1541" y="2649042"/>
                  <a:ext cx="435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AAC0987-7780-4589-A862-568B7F0C0BBD}"/>
                    </a:ext>
                  </a:extLst>
                </p14:cNvPr>
                <p14:cNvContentPartPr/>
                <p14:nvPr/>
              </p14:nvContentPartPr>
              <p14:xfrm>
                <a:off x="6160941" y="2762082"/>
                <a:ext cx="129960" cy="1000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AAC0987-7780-4589-A862-568B7F0C0B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52301" y="2753442"/>
                  <a:ext cx="147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7ED6CC2-A489-4EB1-BF35-411C6B8DEA67}"/>
                    </a:ext>
                  </a:extLst>
                </p14:cNvPr>
                <p14:cNvContentPartPr/>
                <p14:nvPr/>
              </p14:nvContentPartPr>
              <p14:xfrm>
                <a:off x="6345981" y="2676042"/>
                <a:ext cx="412560" cy="2246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7ED6CC2-A489-4EB1-BF35-411C6B8DEA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37341" y="2667042"/>
                  <a:ext cx="4302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75EFBB65-C7E6-4A66-AF8C-5E72C5BE910C}"/>
              </a:ext>
            </a:extLst>
          </p:cNvPr>
          <p:cNvGrpSpPr/>
          <p:nvPr/>
        </p:nvGrpSpPr>
        <p:grpSpPr>
          <a:xfrm>
            <a:off x="2302461" y="2227122"/>
            <a:ext cx="1765800" cy="405000"/>
            <a:chOff x="2302461" y="2227122"/>
            <a:chExt cx="17658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CC7EF9B-BFBC-4EE8-961E-99C21ABEF472}"/>
                    </a:ext>
                  </a:extLst>
                </p14:cNvPr>
                <p14:cNvContentPartPr/>
                <p14:nvPr/>
              </p14:nvContentPartPr>
              <p14:xfrm>
                <a:off x="2357901" y="2282922"/>
                <a:ext cx="26280" cy="10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CC7EF9B-BFBC-4EE8-961E-99C21ABEF4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48901" y="2273922"/>
                  <a:ext cx="43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967889C-0344-41E5-8EFE-F930AC5B1C23}"/>
                    </a:ext>
                  </a:extLst>
                </p14:cNvPr>
                <p14:cNvContentPartPr/>
                <p14:nvPr/>
              </p14:nvContentPartPr>
              <p14:xfrm>
                <a:off x="2346021" y="2282922"/>
                <a:ext cx="14760" cy="176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967889C-0344-41E5-8EFE-F930AC5B1C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7381" y="2273922"/>
                  <a:ext cx="3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46F0916D-20AB-4EED-A6FC-80609D503FB8}"/>
                    </a:ext>
                  </a:extLst>
                </p14:cNvPr>
                <p14:cNvContentPartPr/>
                <p14:nvPr/>
              </p14:nvContentPartPr>
              <p14:xfrm>
                <a:off x="2302461" y="2227122"/>
                <a:ext cx="117000" cy="3092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46F0916D-20AB-4EED-A6FC-80609D503F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3821" y="2218482"/>
                  <a:ext cx="134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544C3F4-E600-41B3-BA25-4A0BC297F443}"/>
                    </a:ext>
                  </a:extLst>
                </p14:cNvPr>
                <p14:cNvContentPartPr/>
                <p14:nvPr/>
              </p14:nvContentPartPr>
              <p14:xfrm>
                <a:off x="2517021" y="2464362"/>
                <a:ext cx="360" cy="3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544C3F4-E600-41B3-BA25-4A0BC297F4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8381" y="24557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5A7150C-2ED6-47F4-8971-160A046CF02D}"/>
                    </a:ext>
                  </a:extLst>
                </p14:cNvPr>
                <p14:cNvContentPartPr/>
                <p14:nvPr/>
              </p14:nvContentPartPr>
              <p14:xfrm>
                <a:off x="2554101" y="2312082"/>
                <a:ext cx="124920" cy="1605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5A7150C-2ED6-47F4-8971-160A046CF0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45101" y="2303082"/>
                  <a:ext cx="142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07B9CF70-9E30-48A3-9AE8-74F8015060CD}"/>
                    </a:ext>
                  </a:extLst>
                </p14:cNvPr>
                <p14:cNvContentPartPr/>
                <p14:nvPr/>
              </p14:nvContentPartPr>
              <p14:xfrm>
                <a:off x="2779101" y="2228202"/>
                <a:ext cx="112680" cy="2329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07B9CF70-9E30-48A3-9AE8-74F8015060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70101" y="2219562"/>
                  <a:ext cx="13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DE81227F-EA0C-435D-B9D7-F4B557021615}"/>
                    </a:ext>
                  </a:extLst>
                </p14:cNvPr>
                <p14:cNvContentPartPr/>
                <p14:nvPr/>
              </p14:nvContentPartPr>
              <p14:xfrm>
                <a:off x="2808261" y="2386242"/>
                <a:ext cx="70200" cy="126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DE81227F-EA0C-435D-B9D7-F4B5570216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99621" y="2377242"/>
                  <a:ext cx="87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26F3A16-D8A1-455D-97F3-577717A9CEDC}"/>
                    </a:ext>
                  </a:extLst>
                </p14:cNvPr>
                <p14:cNvContentPartPr/>
                <p14:nvPr/>
              </p14:nvContentPartPr>
              <p14:xfrm>
                <a:off x="3174021" y="2246922"/>
                <a:ext cx="14760" cy="2653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26F3A16-D8A1-455D-97F3-577717A9CE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5381" y="2238282"/>
                  <a:ext cx="32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516C6269-DB27-4E0C-A68E-39A0D14982C0}"/>
                    </a:ext>
                  </a:extLst>
                </p14:cNvPr>
                <p14:cNvContentPartPr/>
                <p14:nvPr/>
              </p14:nvContentPartPr>
              <p14:xfrm>
                <a:off x="3038301" y="2230002"/>
                <a:ext cx="400680" cy="2980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516C6269-DB27-4E0C-A68E-39A0D14982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29661" y="2221002"/>
                  <a:ext cx="418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4D327B8-B449-48A7-B6E5-90C4D27F41B5}"/>
                    </a:ext>
                  </a:extLst>
                </p14:cNvPr>
                <p14:cNvContentPartPr/>
                <p14:nvPr/>
              </p14:nvContentPartPr>
              <p14:xfrm>
                <a:off x="3432141" y="2382282"/>
                <a:ext cx="38160" cy="249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4D327B8-B449-48A7-B6E5-90C4D27F41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23501" y="2373642"/>
                  <a:ext cx="5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E0FB126-A985-4BFB-B9A6-B9F791F49815}"/>
                    </a:ext>
                  </a:extLst>
                </p14:cNvPr>
                <p14:cNvContentPartPr/>
                <p14:nvPr/>
              </p14:nvContentPartPr>
              <p14:xfrm>
                <a:off x="3370221" y="2384442"/>
                <a:ext cx="125280" cy="1036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E0FB126-A985-4BFB-B9A6-B9F791F498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1221" y="2375802"/>
                  <a:ext cx="142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321DAFE-DCAD-47EF-8EF8-D6E6470291CC}"/>
                    </a:ext>
                  </a:extLst>
                </p14:cNvPr>
                <p14:cNvContentPartPr/>
                <p14:nvPr/>
              </p14:nvContentPartPr>
              <p14:xfrm>
                <a:off x="3283821" y="2356002"/>
                <a:ext cx="104040" cy="1332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321DAFE-DCAD-47EF-8EF8-D6E6470291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75181" y="2347002"/>
                  <a:ext cx="12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A25B5C58-BEC5-4CC0-97D9-8822DFBBA0D9}"/>
                    </a:ext>
                  </a:extLst>
                </p14:cNvPr>
                <p14:cNvContentPartPr/>
                <p14:nvPr/>
              </p14:nvContentPartPr>
              <p14:xfrm>
                <a:off x="3503061" y="2383722"/>
                <a:ext cx="276480" cy="1256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A25B5C58-BEC5-4CC0-97D9-8822DFBBA0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94061" y="2375082"/>
                  <a:ext cx="29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4DCB0D2F-D653-45A7-A193-BC9A6D021FFD}"/>
                    </a:ext>
                  </a:extLst>
                </p14:cNvPr>
                <p14:cNvContentPartPr/>
                <p14:nvPr/>
              </p14:nvContentPartPr>
              <p14:xfrm>
                <a:off x="3805821" y="2372922"/>
                <a:ext cx="262440" cy="1213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4DCB0D2F-D653-45A7-A193-BC9A6D021F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96821" y="2364282"/>
                  <a:ext cx="280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32ABC379-2AE8-4684-A7AF-366A5F5613CB}"/>
              </a:ext>
            </a:extLst>
          </p:cNvPr>
          <p:cNvGrpSpPr/>
          <p:nvPr/>
        </p:nvGrpSpPr>
        <p:grpSpPr>
          <a:xfrm>
            <a:off x="4307661" y="2193282"/>
            <a:ext cx="2432160" cy="340920"/>
            <a:chOff x="4307661" y="2193282"/>
            <a:chExt cx="24321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6F807051-C780-4485-947B-87C62A00D1AE}"/>
                    </a:ext>
                  </a:extLst>
                </p14:cNvPr>
                <p14:cNvContentPartPr/>
                <p14:nvPr/>
              </p14:nvContentPartPr>
              <p14:xfrm>
                <a:off x="4307661" y="2279682"/>
                <a:ext cx="413640" cy="1731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6F807051-C780-4485-947B-87C62A00D1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99021" y="2270682"/>
                  <a:ext cx="431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1F89D5B-D9A8-4B39-97F2-501358EB5A72}"/>
                    </a:ext>
                  </a:extLst>
                </p14:cNvPr>
                <p14:cNvContentPartPr/>
                <p14:nvPr/>
              </p14:nvContentPartPr>
              <p14:xfrm>
                <a:off x="4907061" y="2267082"/>
                <a:ext cx="16200" cy="1969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1F89D5B-D9A8-4B39-97F2-501358EB5A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98421" y="2258082"/>
                  <a:ext cx="33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F0905E1-B8E4-4035-BD2A-8260780CEEAD}"/>
                    </a:ext>
                  </a:extLst>
                </p14:cNvPr>
                <p14:cNvContentPartPr/>
                <p14:nvPr/>
              </p14:nvContentPartPr>
              <p14:xfrm>
                <a:off x="4837581" y="2194362"/>
                <a:ext cx="376560" cy="2786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F0905E1-B8E4-4035-BD2A-8260780CEE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28941" y="2185362"/>
                  <a:ext cx="394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179340E-07B0-4394-8975-9B9C2041F55F}"/>
                    </a:ext>
                  </a:extLst>
                </p14:cNvPr>
                <p14:cNvContentPartPr/>
                <p14:nvPr/>
              </p14:nvContentPartPr>
              <p14:xfrm>
                <a:off x="5226381" y="2327562"/>
                <a:ext cx="67320" cy="2066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179340E-07B0-4394-8975-9B9C2041F5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17741" y="2318562"/>
                  <a:ext cx="84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55D0455-7344-40B9-AA67-C23ABCEA6CD2}"/>
                    </a:ext>
                  </a:extLst>
                </p14:cNvPr>
                <p14:cNvContentPartPr/>
                <p14:nvPr/>
              </p14:nvContentPartPr>
              <p14:xfrm>
                <a:off x="5238261" y="2295522"/>
                <a:ext cx="266760" cy="1188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55D0455-7344-40B9-AA67-C23ABCEA6C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29261" y="2286522"/>
                  <a:ext cx="28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EE30824-1D9D-4AF4-9496-666F11D5D053}"/>
                    </a:ext>
                  </a:extLst>
                </p14:cNvPr>
                <p14:cNvContentPartPr/>
                <p14:nvPr/>
              </p14:nvContentPartPr>
              <p14:xfrm>
                <a:off x="5508981" y="2312082"/>
                <a:ext cx="151200" cy="993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EE30824-1D9D-4AF4-9496-666F11D5D0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9981" y="2303082"/>
                  <a:ext cx="168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2C0E4B74-0CB8-4A97-A1B1-0CDCC8EE56F3}"/>
                    </a:ext>
                  </a:extLst>
                </p14:cNvPr>
                <p14:cNvContentPartPr/>
                <p14:nvPr/>
              </p14:nvContentPartPr>
              <p14:xfrm>
                <a:off x="5695461" y="2306682"/>
                <a:ext cx="142560" cy="1083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2C0E4B74-0CB8-4A97-A1B1-0CDCC8EE56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86461" y="2297682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8259BAD-F64D-4282-94E7-A165759CDB90}"/>
                    </a:ext>
                  </a:extLst>
                </p14:cNvPr>
                <p14:cNvContentPartPr/>
                <p14:nvPr/>
              </p14:nvContentPartPr>
              <p14:xfrm>
                <a:off x="5885901" y="2326482"/>
                <a:ext cx="72360" cy="748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8259BAD-F64D-4282-94E7-A165759CDB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77261" y="2317842"/>
                  <a:ext cx="90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5ADF39C-F72A-4AE3-BEBB-3633FA7657B0}"/>
                    </a:ext>
                  </a:extLst>
                </p14:cNvPr>
                <p14:cNvContentPartPr/>
                <p14:nvPr/>
              </p14:nvContentPartPr>
              <p14:xfrm>
                <a:off x="5982381" y="2303442"/>
                <a:ext cx="177120" cy="795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5ADF39C-F72A-4AE3-BEBB-3633FA7657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73381" y="2294442"/>
                  <a:ext cx="194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B0478700-AF5B-4CF9-BC04-FC3B4232826F}"/>
                    </a:ext>
                  </a:extLst>
                </p14:cNvPr>
                <p14:cNvContentPartPr/>
                <p14:nvPr/>
              </p14:nvContentPartPr>
              <p14:xfrm>
                <a:off x="6191181" y="2307402"/>
                <a:ext cx="115920" cy="932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B0478700-AF5B-4CF9-BC04-FC3B423282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82541" y="2298762"/>
                  <a:ext cx="133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ADD0A62E-3409-4179-8C9D-4FAEEC52B3C8}"/>
                    </a:ext>
                  </a:extLst>
                </p14:cNvPr>
                <p14:cNvContentPartPr/>
                <p14:nvPr/>
              </p14:nvContentPartPr>
              <p14:xfrm>
                <a:off x="6384501" y="2274642"/>
                <a:ext cx="355320" cy="1065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ADD0A62E-3409-4179-8C9D-4FAEEC52B3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5861" y="2265642"/>
                  <a:ext cx="37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0DC2B05-D6E8-44AB-9630-08BBDC6F8827}"/>
                    </a:ext>
                  </a:extLst>
                </p14:cNvPr>
                <p14:cNvContentPartPr/>
                <p14:nvPr/>
              </p14:nvContentPartPr>
              <p14:xfrm>
                <a:off x="6213501" y="2429802"/>
                <a:ext cx="15120" cy="795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0DC2B05-D6E8-44AB-9630-08BBDC6F88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04861" y="2421162"/>
                  <a:ext cx="32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F6CBF031-6148-4BBD-9D67-44F680367162}"/>
                    </a:ext>
                  </a:extLst>
                </p14:cNvPr>
                <p14:cNvContentPartPr/>
                <p14:nvPr/>
              </p14:nvContentPartPr>
              <p14:xfrm>
                <a:off x="6391341" y="2193282"/>
                <a:ext cx="147240" cy="500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F6CBF031-6148-4BBD-9D67-44F6803671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2341" y="2184282"/>
                  <a:ext cx="1648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764EF45C-A321-405D-80C2-887395A1A796}"/>
              </a:ext>
            </a:extLst>
          </p:cNvPr>
          <p:cNvGrpSpPr/>
          <p:nvPr/>
        </p:nvGrpSpPr>
        <p:grpSpPr>
          <a:xfrm>
            <a:off x="8755461" y="2246202"/>
            <a:ext cx="1204200" cy="282960"/>
            <a:chOff x="8755461" y="2246202"/>
            <a:chExt cx="12042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B21398F2-A1F9-4894-ADAB-F4CF8937D5D0}"/>
                    </a:ext>
                  </a:extLst>
                </p14:cNvPr>
                <p14:cNvContentPartPr/>
                <p14:nvPr/>
              </p14:nvContentPartPr>
              <p14:xfrm>
                <a:off x="8755461" y="2246202"/>
                <a:ext cx="244080" cy="2829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B21398F2-A1F9-4894-ADAB-F4CF8937D5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6821" y="2237562"/>
                  <a:ext cx="261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F0AEF608-2E28-4EDA-9735-28577C4136C9}"/>
                    </a:ext>
                  </a:extLst>
                </p14:cNvPr>
                <p14:cNvContentPartPr/>
                <p14:nvPr/>
              </p14:nvContentPartPr>
              <p14:xfrm>
                <a:off x="9006741" y="2313882"/>
                <a:ext cx="183600" cy="1965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F0AEF608-2E28-4EDA-9735-28577C4136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98101" y="2304882"/>
                  <a:ext cx="201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4955519-A979-4304-9FAF-6C57084FA139}"/>
                    </a:ext>
                  </a:extLst>
                </p14:cNvPr>
                <p14:cNvContentPartPr/>
                <p14:nvPr/>
              </p14:nvContentPartPr>
              <p14:xfrm>
                <a:off x="9290781" y="2458602"/>
                <a:ext cx="2160" cy="1620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4955519-A979-4304-9FAF-6C57084FA1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82141" y="2449602"/>
                  <a:ext cx="1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87293534-04D4-46B5-A1C4-CF6F2D97B2F2}"/>
                    </a:ext>
                  </a:extLst>
                </p14:cNvPr>
                <p14:cNvContentPartPr/>
                <p14:nvPr/>
              </p14:nvContentPartPr>
              <p14:xfrm>
                <a:off x="9330741" y="2282202"/>
                <a:ext cx="628920" cy="2350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87293534-04D4-46B5-A1C4-CF6F2D97B2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22101" y="2273562"/>
                  <a:ext cx="6465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C90F79FC-3ED6-4CD5-82F9-89B80BC17175}"/>
              </a:ext>
            </a:extLst>
          </p:cNvPr>
          <p:cNvGrpSpPr/>
          <p:nvPr/>
        </p:nvGrpSpPr>
        <p:grpSpPr>
          <a:xfrm>
            <a:off x="1055421" y="3960162"/>
            <a:ext cx="3348360" cy="1491480"/>
            <a:chOff x="1055421" y="3960162"/>
            <a:chExt cx="3348360" cy="14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300289CE-587F-4EBA-8E16-09F117E8C006}"/>
                    </a:ext>
                  </a:extLst>
                </p14:cNvPr>
                <p14:cNvContentPartPr/>
                <p14:nvPr/>
              </p14:nvContentPartPr>
              <p14:xfrm>
                <a:off x="1055421" y="3960162"/>
                <a:ext cx="3348360" cy="21672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300289CE-587F-4EBA-8E16-09F117E8C0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6781" y="3951162"/>
                  <a:ext cx="336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FC160CC-8283-485A-AA9F-B252122328A3}"/>
                    </a:ext>
                  </a:extLst>
                </p14:cNvPr>
                <p14:cNvContentPartPr/>
                <p14:nvPr/>
              </p14:nvContentPartPr>
              <p14:xfrm>
                <a:off x="2667861" y="4213602"/>
                <a:ext cx="59400" cy="12380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FC160CC-8283-485A-AA9F-B252122328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59221" y="4204602"/>
                  <a:ext cx="77040" cy="12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66EA6B19-14E3-47A3-A8DF-E980393C91B3}"/>
              </a:ext>
            </a:extLst>
          </p:cNvPr>
          <p:cNvGrpSpPr/>
          <p:nvPr/>
        </p:nvGrpSpPr>
        <p:grpSpPr>
          <a:xfrm>
            <a:off x="972621" y="3641202"/>
            <a:ext cx="1802880" cy="426600"/>
            <a:chOff x="972621" y="3641202"/>
            <a:chExt cx="18028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D616770F-154B-409E-9C46-901FBE6D6424}"/>
                    </a:ext>
                  </a:extLst>
                </p14:cNvPr>
                <p14:cNvContentPartPr/>
                <p14:nvPr/>
              </p14:nvContentPartPr>
              <p14:xfrm>
                <a:off x="972621" y="3641202"/>
                <a:ext cx="107640" cy="1990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D616770F-154B-409E-9C46-901FBE6D64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3621" y="3632562"/>
                  <a:ext cx="125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8F99B6A7-45AD-4ACA-8EEB-E669598C39A7}"/>
                    </a:ext>
                  </a:extLst>
                </p14:cNvPr>
                <p14:cNvContentPartPr/>
                <p14:nvPr/>
              </p14:nvContentPartPr>
              <p14:xfrm>
                <a:off x="1059021" y="3769362"/>
                <a:ext cx="25920" cy="13248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8F99B6A7-45AD-4ACA-8EEB-E669598C39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381" y="3760722"/>
                  <a:ext cx="4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24C1A3CB-BBD4-4581-AF9A-029F31FAF14F}"/>
                    </a:ext>
                  </a:extLst>
                </p14:cNvPr>
                <p14:cNvContentPartPr/>
                <p14:nvPr/>
              </p14:nvContentPartPr>
              <p14:xfrm>
                <a:off x="1172781" y="3846402"/>
                <a:ext cx="48240" cy="176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24C1A3CB-BBD4-4581-AF9A-029F31FAF1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4141" y="3837402"/>
                  <a:ext cx="6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E24F3744-F6EC-455F-A805-1A18D66EA745}"/>
                    </a:ext>
                  </a:extLst>
                </p14:cNvPr>
                <p14:cNvContentPartPr/>
                <p14:nvPr/>
              </p14:nvContentPartPr>
              <p14:xfrm>
                <a:off x="1149021" y="3691242"/>
                <a:ext cx="222840" cy="1533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E24F3744-F6EC-455F-A805-1A18D66EA7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0021" y="3682242"/>
                  <a:ext cx="240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F07E277-5F9E-4C15-B3A3-3C5EDE4BE047}"/>
                    </a:ext>
                  </a:extLst>
                </p14:cNvPr>
                <p14:cNvContentPartPr/>
                <p14:nvPr/>
              </p14:nvContentPartPr>
              <p14:xfrm>
                <a:off x="1396341" y="3663522"/>
                <a:ext cx="113040" cy="2743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F07E277-5F9E-4C15-B3A3-3C5EDE4BE0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87701" y="3654882"/>
                  <a:ext cx="130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15406B0-3FC5-4CDC-A97A-0B7DFF3367BD}"/>
                    </a:ext>
                  </a:extLst>
                </p14:cNvPr>
                <p14:cNvContentPartPr/>
                <p14:nvPr/>
              </p14:nvContentPartPr>
              <p14:xfrm>
                <a:off x="1440261" y="3773322"/>
                <a:ext cx="115920" cy="108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15406B0-3FC5-4CDC-A97A-0B7DFF3367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31261" y="3764322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F18AF80B-4814-4703-A106-8EC9BF849660}"/>
                    </a:ext>
                  </a:extLst>
                </p14:cNvPr>
                <p14:cNvContentPartPr/>
                <p14:nvPr/>
              </p14:nvContentPartPr>
              <p14:xfrm>
                <a:off x="1322901" y="3866562"/>
                <a:ext cx="22320" cy="169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F18AF80B-4814-4703-A106-8EC9BF8496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13901" y="3857922"/>
                  <a:ext cx="39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511E0759-6DE1-4303-A5D9-844CB9AEBD11}"/>
                    </a:ext>
                  </a:extLst>
                </p14:cNvPr>
                <p14:cNvContentPartPr/>
                <p14:nvPr/>
              </p14:nvContentPartPr>
              <p14:xfrm>
                <a:off x="1125261" y="3888522"/>
                <a:ext cx="360" cy="3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511E0759-6DE1-4303-A5D9-844CB9AEBD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6261" y="3879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A48E6D5-4F36-4563-9892-C4EC3DD9E913}"/>
                    </a:ext>
                  </a:extLst>
                </p14:cNvPr>
                <p14:cNvContentPartPr/>
                <p14:nvPr/>
              </p14:nvContentPartPr>
              <p14:xfrm>
                <a:off x="1124181" y="3873402"/>
                <a:ext cx="6120" cy="2232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A48E6D5-4F36-4563-9892-C4EC3DD9E9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5541" y="3864402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DE2B5881-CFD3-42D1-984E-5DF6E1B6F2F9}"/>
                    </a:ext>
                  </a:extLst>
                </p14:cNvPr>
                <p14:cNvContentPartPr/>
                <p14:nvPr/>
              </p14:nvContentPartPr>
              <p14:xfrm>
                <a:off x="1766061" y="3716442"/>
                <a:ext cx="31320" cy="19188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DE2B5881-CFD3-42D1-984E-5DF6E1B6F2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57421" y="3707802"/>
                  <a:ext cx="4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FF58D7EB-448C-4727-A1D7-6D08035351B4}"/>
                    </a:ext>
                  </a:extLst>
                </p14:cNvPr>
                <p14:cNvContentPartPr/>
                <p14:nvPr/>
              </p14:nvContentPartPr>
              <p14:xfrm>
                <a:off x="1650501" y="3665322"/>
                <a:ext cx="403560" cy="33444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FF58D7EB-448C-4727-A1D7-6D08035351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41861" y="3656322"/>
                  <a:ext cx="421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202C5C2-AE77-4688-82E4-C14FB5512977}"/>
                    </a:ext>
                  </a:extLst>
                </p14:cNvPr>
                <p14:cNvContentPartPr/>
                <p14:nvPr/>
              </p14:nvContentPartPr>
              <p14:xfrm>
                <a:off x="2018421" y="3790242"/>
                <a:ext cx="124920" cy="1346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202C5C2-AE77-4688-82E4-C14FB55129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09781" y="3781242"/>
                  <a:ext cx="142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252997BA-DF46-4D51-B9C4-F503F806D8DA}"/>
                    </a:ext>
                  </a:extLst>
                </p14:cNvPr>
                <p14:cNvContentPartPr/>
                <p14:nvPr/>
              </p14:nvContentPartPr>
              <p14:xfrm>
                <a:off x="2228661" y="3788082"/>
                <a:ext cx="14400" cy="2797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252997BA-DF46-4D51-B9C4-F503F806D8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20021" y="3779082"/>
                  <a:ext cx="32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1AEB54F-451D-4399-9096-31EAA7A6890D}"/>
                    </a:ext>
                  </a:extLst>
                </p14:cNvPr>
                <p14:cNvContentPartPr/>
                <p14:nvPr/>
              </p14:nvContentPartPr>
              <p14:xfrm>
                <a:off x="2195181" y="3756762"/>
                <a:ext cx="319680" cy="1713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1AEB54F-451D-4399-9096-31EAA7A689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86541" y="3747762"/>
                  <a:ext cx="337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11C24A63-F6B3-4CB6-8175-72E370943B1F}"/>
                    </a:ext>
                  </a:extLst>
                </p14:cNvPr>
                <p14:cNvContentPartPr/>
                <p14:nvPr/>
              </p14:nvContentPartPr>
              <p14:xfrm>
                <a:off x="2574621" y="3751362"/>
                <a:ext cx="200880" cy="13392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11C24A63-F6B3-4CB6-8175-72E370943B1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65621" y="3742362"/>
                  <a:ext cx="2185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3CD6BEF0-01B6-4C7C-9FA0-DEFE6CECC3B9}"/>
              </a:ext>
            </a:extLst>
          </p:cNvPr>
          <p:cNvGrpSpPr/>
          <p:nvPr/>
        </p:nvGrpSpPr>
        <p:grpSpPr>
          <a:xfrm>
            <a:off x="3013101" y="3600522"/>
            <a:ext cx="1867320" cy="326160"/>
            <a:chOff x="3013101" y="3600522"/>
            <a:chExt cx="18673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2BA2F164-0663-4749-9890-38BF8CFC5E98}"/>
                    </a:ext>
                  </a:extLst>
                </p14:cNvPr>
                <p14:cNvContentPartPr/>
                <p14:nvPr/>
              </p14:nvContentPartPr>
              <p14:xfrm>
                <a:off x="3013101" y="3665322"/>
                <a:ext cx="315360" cy="16524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2BA2F164-0663-4749-9890-38BF8CFC5E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04461" y="3656322"/>
                  <a:ext cx="33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6CFE720-A66D-4733-BE0A-2C0284C2EE24}"/>
                    </a:ext>
                  </a:extLst>
                </p14:cNvPr>
                <p14:cNvContentPartPr/>
                <p14:nvPr/>
              </p14:nvContentPartPr>
              <p14:xfrm>
                <a:off x="3431421" y="3600522"/>
                <a:ext cx="34200" cy="2023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6CFE720-A66D-4733-BE0A-2C0284C2EE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22421" y="3591882"/>
                  <a:ext cx="51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F9C18B3D-398B-4DCB-BC7E-A387D852D349}"/>
                    </a:ext>
                  </a:extLst>
                </p14:cNvPr>
                <p14:cNvContentPartPr/>
                <p14:nvPr/>
              </p14:nvContentPartPr>
              <p14:xfrm>
                <a:off x="3391101" y="3613482"/>
                <a:ext cx="298800" cy="2214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F9C18B3D-398B-4DCB-BC7E-A387D852D3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82461" y="3604482"/>
                  <a:ext cx="316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681B983A-7837-46FE-9634-F39D7B4A7B16}"/>
                    </a:ext>
                  </a:extLst>
                </p14:cNvPr>
                <p14:cNvContentPartPr/>
                <p14:nvPr/>
              </p14:nvContentPartPr>
              <p14:xfrm>
                <a:off x="3723021" y="3688002"/>
                <a:ext cx="17280" cy="2386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681B983A-7837-46FE-9634-F39D7B4A7B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14021" y="3679362"/>
                  <a:ext cx="34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26F15FF9-E388-43EE-ABE5-E6026FE2DCEF}"/>
                    </a:ext>
                  </a:extLst>
                </p14:cNvPr>
                <p14:cNvContentPartPr/>
                <p14:nvPr/>
              </p14:nvContentPartPr>
              <p14:xfrm>
                <a:off x="3681261" y="3682602"/>
                <a:ext cx="447120" cy="15192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26F15FF9-E388-43EE-ABE5-E6026FE2DCE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72261" y="3673602"/>
                  <a:ext cx="46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55FBCDE-48E2-4191-BAD8-783D91361486}"/>
                    </a:ext>
                  </a:extLst>
                </p14:cNvPr>
                <p14:cNvContentPartPr/>
                <p14:nvPr/>
              </p14:nvContentPartPr>
              <p14:xfrm>
                <a:off x="4057101" y="3684402"/>
                <a:ext cx="191880" cy="1036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55FBCDE-48E2-4191-BAD8-783D9136148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48101" y="3675762"/>
                  <a:ext cx="209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47088D2A-A56D-431D-AAC3-10613EAC06C3}"/>
                    </a:ext>
                  </a:extLst>
                </p14:cNvPr>
                <p14:cNvContentPartPr/>
                <p14:nvPr/>
              </p14:nvContentPartPr>
              <p14:xfrm>
                <a:off x="4245381" y="3673602"/>
                <a:ext cx="154080" cy="882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47088D2A-A56D-431D-AAC3-10613EAC06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36741" y="3664602"/>
                  <a:ext cx="17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6BC9A6C9-614A-43BF-B961-4E83022EE505}"/>
                    </a:ext>
                  </a:extLst>
                </p14:cNvPr>
                <p14:cNvContentPartPr/>
                <p14:nvPr/>
              </p14:nvContentPartPr>
              <p14:xfrm>
                <a:off x="4466781" y="3660282"/>
                <a:ext cx="83160" cy="932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6BC9A6C9-614A-43BF-B961-4E83022EE5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57781" y="3651282"/>
                  <a:ext cx="100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FB0DFEE-40FD-4915-809E-4C6B6D174770}"/>
                    </a:ext>
                  </a:extLst>
                </p14:cNvPr>
                <p14:cNvContentPartPr/>
                <p14:nvPr/>
              </p14:nvContentPartPr>
              <p14:xfrm>
                <a:off x="4601421" y="3649482"/>
                <a:ext cx="279000" cy="10368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FB0DFEE-40FD-4915-809E-4C6B6D1747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92421" y="3640482"/>
                  <a:ext cx="29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E752ED94-A650-47BE-A35E-5CBF03A93195}"/>
                    </a:ext>
                  </a:extLst>
                </p14:cNvPr>
                <p14:cNvContentPartPr/>
                <p14:nvPr/>
              </p14:nvContentPartPr>
              <p14:xfrm>
                <a:off x="4448061" y="3811482"/>
                <a:ext cx="43920" cy="756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E752ED94-A650-47BE-A35E-5CBF03A931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39061" y="3802842"/>
                  <a:ext cx="61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2BB9876C-18CB-4AEE-AA2E-DE1E6F3EB69A}"/>
                    </a:ext>
                  </a:extLst>
                </p14:cNvPr>
                <p14:cNvContentPartPr/>
                <p14:nvPr/>
              </p14:nvContentPartPr>
              <p14:xfrm>
                <a:off x="4581261" y="3612762"/>
                <a:ext cx="103320" cy="36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2BB9876C-18CB-4AEE-AA2E-DE1E6F3EB6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72261" y="3603762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748B8FF9-65AD-45ED-8C89-9BA79A4D4BF6}"/>
              </a:ext>
            </a:extLst>
          </p:cNvPr>
          <p:cNvGrpSpPr/>
          <p:nvPr/>
        </p:nvGrpSpPr>
        <p:grpSpPr>
          <a:xfrm>
            <a:off x="6268221" y="3942882"/>
            <a:ext cx="3349080" cy="1515600"/>
            <a:chOff x="6268221" y="3942882"/>
            <a:chExt cx="3349080" cy="15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E3718D45-4E7D-49B1-B2D1-3B9484BC4504}"/>
                    </a:ext>
                  </a:extLst>
                </p14:cNvPr>
                <p14:cNvContentPartPr/>
                <p14:nvPr/>
              </p14:nvContentPartPr>
              <p14:xfrm>
                <a:off x="6268221" y="3942882"/>
                <a:ext cx="3349080" cy="644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E3718D45-4E7D-49B1-B2D1-3B9484BC45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59221" y="3933882"/>
                  <a:ext cx="3366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C5D4D63-F21A-46CD-96DB-F161CEAF1754}"/>
                    </a:ext>
                  </a:extLst>
                </p14:cNvPr>
                <p14:cNvContentPartPr/>
                <p14:nvPr/>
              </p14:nvContentPartPr>
              <p14:xfrm>
                <a:off x="7833501" y="3972042"/>
                <a:ext cx="111960" cy="14864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C5D4D63-F21A-46CD-96DB-F161CEAF17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24861" y="3963042"/>
                  <a:ext cx="129600" cy="150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3BD11AC7-642F-4127-9AC1-231E7014C934}"/>
              </a:ext>
            </a:extLst>
          </p:cNvPr>
          <p:cNvGrpSpPr/>
          <p:nvPr/>
        </p:nvGrpSpPr>
        <p:grpSpPr>
          <a:xfrm>
            <a:off x="6388101" y="3409722"/>
            <a:ext cx="4405680" cy="431640"/>
            <a:chOff x="6388101" y="3409722"/>
            <a:chExt cx="44056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871CAC8-2CE7-41E4-8D9C-2AE63A22B395}"/>
                    </a:ext>
                  </a:extLst>
                </p14:cNvPr>
                <p14:cNvContentPartPr/>
                <p14:nvPr/>
              </p14:nvContentPartPr>
              <p14:xfrm>
                <a:off x="6388101" y="3560922"/>
                <a:ext cx="49680" cy="19584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871CAC8-2CE7-41E4-8D9C-2AE63A22B39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79101" y="3552282"/>
                  <a:ext cx="67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01B8155E-DFED-4D26-A52F-E214D548581E}"/>
                    </a:ext>
                  </a:extLst>
                </p14:cNvPr>
                <p14:cNvContentPartPr/>
                <p14:nvPr/>
              </p14:nvContentPartPr>
              <p14:xfrm>
                <a:off x="6542541" y="3526362"/>
                <a:ext cx="176760" cy="1947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01B8155E-DFED-4D26-A52F-E214D54858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33901" y="3517722"/>
                  <a:ext cx="194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284CE22F-C76E-437D-AD06-A7EAE0A19857}"/>
                    </a:ext>
                  </a:extLst>
                </p14:cNvPr>
                <p14:cNvContentPartPr/>
                <p14:nvPr/>
              </p14:nvContentPartPr>
              <p14:xfrm>
                <a:off x="6725781" y="3555522"/>
                <a:ext cx="144000" cy="1821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284CE22F-C76E-437D-AD06-A7EAE0A198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17141" y="3546882"/>
                  <a:ext cx="161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A32C70C3-F1A0-4793-9F2A-172B2728CB82}"/>
                    </a:ext>
                  </a:extLst>
                </p14:cNvPr>
                <p14:cNvContentPartPr/>
                <p14:nvPr/>
              </p14:nvContentPartPr>
              <p14:xfrm>
                <a:off x="7081821" y="3489642"/>
                <a:ext cx="35640" cy="25632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A32C70C3-F1A0-4793-9F2A-172B2728CB8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73181" y="3480642"/>
                  <a:ext cx="53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742EBBA-21B4-47B0-8429-8C5E701E7C2E}"/>
                    </a:ext>
                  </a:extLst>
                </p14:cNvPr>
                <p14:cNvContentPartPr/>
                <p14:nvPr/>
              </p14:nvContentPartPr>
              <p14:xfrm>
                <a:off x="6987141" y="3414762"/>
                <a:ext cx="468720" cy="3538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742EBBA-21B4-47B0-8429-8C5E701E7C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78501" y="3406122"/>
                  <a:ext cx="486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B71D5FDD-0D00-462D-A87E-57ABBBDF8D66}"/>
                    </a:ext>
                  </a:extLst>
                </p14:cNvPr>
                <p14:cNvContentPartPr/>
                <p14:nvPr/>
              </p14:nvContentPartPr>
              <p14:xfrm>
                <a:off x="7411221" y="3589722"/>
                <a:ext cx="30600" cy="2516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B71D5FDD-0D00-462D-A87E-57ABBBDF8D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02221" y="3580722"/>
                  <a:ext cx="4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354A62CA-7014-4F1F-A7C1-457C2715B829}"/>
                    </a:ext>
                  </a:extLst>
                </p14:cNvPr>
                <p14:cNvContentPartPr/>
                <p14:nvPr/>
              </p14:nvContentPartPr>
              <p14:xfrm>
                <a:off x="7328421" y="3552642"/>
                <a:ext cx="185040" cy="1328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354A62CA-7014-4F1F-A7C1-457C2715B8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19421" y="3543642"/>
                  <a:ext cx="202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51CAA43D-F22A-46EA-B5BC-31D63256D113}"/>
                    </a:ext>
                  </a:extLst>
                </p14:cNvPr>
                <p14:cNvContentPartPr/>
                <p14:nvPr/>
              </p14:nvContentPartPr>
              <p14:xfrm>
                <a:off x="7521021" y="3604122"/>
                <a:ext cx="109440" cy="1270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51CAA43D-F22A-46EA-B5BC-31D63256D11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12021" y="3595122"/>
                  <a:ext cx="127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2CF31B0-CBD0-45CD-9661-D9046763E746}"/>
                    </a:ext>
                  </a:extLst>
                </p14:cNvPr>
                <p14:cNvContentPartPr/>
                <p14:nvPr/>
              </p14:nvContentPartPr>
              <p14:xfrm>
                <a:off x="7630821" y="3568122"/>
                <a:ext cx="169560" cy="12024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2CF31B0-CBD0-45CD-9661-D9046763E74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21821" y="3559482"/>
                  <a:ext cx="18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1C10F65-8DDA-49FD-871C-6ADE37089F28}"/>
                    </a:ext>
                  </a:extLst>
                </p14:cNvPr>
                <p14:cNvContentPartPr/>
                <p14:nvPr/>
              </p14:nvContentPartPr>
              <p14:xfrm>
                <a:off x="7821981" y="3582522"/>
                <a:ext cx="222480" cy="1202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1C10F65-8DDA-49FD-871C-6ADE37089F2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13341" y="3573522"/>
                  <a:ext cx="240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6DBD55C4-328D-4D0A-98C7-C51738A2B919}"/>
                    </a:ext>
                  </a:extLst>
                </p14:cNvPr>
                <p14:cNvContentPartPr/>
                <p14:nvPr/>
              </p14:nvContentPartPr>
              <p14:xfrm>
                <a:off x="8094861" y="3582162"/>
                <a:ext cx="135360" cy="8820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6DBD55C4-328D-4D0A-98C7-C51738A2B91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85861" y="3573522"/>
                  <a:ext cx="153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4E7C89F8-D2B1-4B25-BC9C-F7D96A904A87}"/>
                    </a:ext>
                  </a:extLst>
                </p14:cNvPr>
                <p14:cNvContentPartPr/>
                <p14:nvPr/>
              </p14:nvContentPartPr>
              <p14:xfrm>
                <a:off x="8324541" y="3562002"/>
                <a:ext cx="125640" cy="9792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4E7C89F8-D2B1-4B25-BC9C-F7D96A904A8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15541" y="3553002"/>
                  <a:ext cx="143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78FCD9DA-E6BC-4DFD-B57E-9874DF68A183}"/>
                    </a:ext>
                  </a:extLst>
                </p14:cNvPr>
                <p14:cNvContentPartPr/>
                <p14:nvPr/>
              </p14:nvContentPartPr>
              <p14:xfrm>
                <a:off x="8471781" y="3580722"/>
                <a:ext cx="321120" cy="1000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78FCD9DA-E6BC-4DFD-B57E-9874DF68A18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62781" y="3572082"/>
                  <a:ext cx="338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9B621627-546E-440F-9831-B7C64AD19BEC}"/>
                    </a:ext>
                  </a:extLst>
                </p14:cNvPr>
                <p14:cNvContentPartPr/>
                <p14:nvPr/>
              </p14:nvContentPartPr>
              <p14:xfrm>
                <a:off x="8360541" y="3698442"/>
                <a:ext cx="25560" cy="7740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9B621627-546E-440F-9831-B7C64AD19BE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51901" y="3689802"/>
                  <a:ext cx="43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92E6709-33EF-481B-93BC-D133881CF8CE}"/>
                    </a:ext>
                  </a:extLst>
                </p14:cNvPr>
                <p14:cNvContentPartPr/>
                <p14:nvPr/>
              </p14:nvContentPartPr>
              <p14:xfrm>
                <a:off x="8560341" y="3457242"/>
                <a:ext cx="28800" cy="176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92E6709-33EF-481B-93BC-D133881CF8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1341" y="3448602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28D8AE85-AF5C-499C-B82E-096D775C47BF}"/>
                    </a:ext>
                  </a:extLst>
                </p14:cNvPr>
                <p14:cNvContentPartPr/>
                <p14:nvPr/>
              </p14:nvContentPartPr>
              <p14:xfrm>
                <a:off x="8990541" y="3409722"/>
                <a:ext cx="216720" cy="2952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28D8AE85-AF5C-499C-B82E-096D775C47B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81901" y="3401082"/>
                  <a:ext cx="234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1AF57B8A-21FA-44DA-9909-FB9196F92CC6}"/>
                    </a:ext>
                  </a:extLst>
                </p14:cNvPr>
                <p14:cNvContentPartPr/>
                <p14:nvPr/>
              </p14:nvContentPartPr>
              <p14:xfrm>
                <a:off x="9015381" y="3572082"/>
                <a:ext cx="199800" cy="2376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1AF57B8A-21FA-44DA-9909-FB9196F92CC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06381" y="3563082"/>
                  <a:ext cx="21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FA658C8E-9515-4C58-8132-82E4E4EE0D54}"/>
                    </a:ext>
                  </a:extLst>
                </p14:cNvPr>
                <p14:cNvContentPartPr/>
                <p14:nvPr/>
              </p14:nvContentPartPr>
              <p14:xfrm>
                <a:off x="9246861" y="3575682"/>
                <a:ext cx="257400" cy="10404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FA658C8E-9515-4C58-8132-82E4E4EE0D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38221" y="3566682"/>
                  <a:ext cx="275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0C380CA0-0DC2-4D0F-9741-6413ACD012E8}"/>
                    </a:ext>
                  </a:extLst>
                </p14:cNvPr>
                <p14:cNvContentPartPr/>
                <p14:nvPr/>
              </p14:nvContentPartPr>
              <p14:xfrm>
                <a:off x="9497781" y="3450042"/>
                <a:ext cx="750240" cy="2217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0C380CA0-0DC2-4D0F-9741-6413ACD012E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89141" y="3441402"/>
                  <a:ext cx="767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4D2BA356-14AF-4827-9857-B75B91AFCBB1}"/>
                    </a:ext>
                  </a:extLst>
                </p14:cNvPr>
                <p14:cNvContentPartPr/>
                <p14:nvPr/>
              </p14:nvContentPartPr>
              <p14:xfrm>
                <a:off x="10227141" y="3563802"/>
                <a:ext cx="130320" cy="10296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4D2BA356-14AF-4827-9857-B75B91AFCB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18141" y="3554802"/>
                  <a:ext cx="147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1A3B2CA9-60E7-46F3-A703-9DB6B791FEE6}"/>
                    </a:ext>
                  </a:extLst>
                </p14:cNvPr>
                <p14:cNvContentPartPr/>
                <p14:nvPr/>
              </p14:nvContentPartPr>
              <p14:xfrm>
                <a:off x="10420461" y="3517362"/>
                <a:ext cx="373320" cy="18504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1A3B2CA9-60E7-46F3-A703-9DB6B791FE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11821" y="3508722"/>
                  <a:ext cx="39096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5D3E3C3A-919A-4BC0-A91A-0D16921C6E12}"/>
                  </a:ext>
                </a:extLst>
              </p14:cNvPr>
              <p14:cNvContentPartPr/>
              <p14:nvPr/>
            </p14:nvContentPartPr>
            <p14:xfrm>
              <a:off x="9363141" y="3954762"/>
              <a:ext cx="696600" cy="25920"/>
            </p14:xfrm>
          </p:contentPart>
        </mc:Choice>
        <mc:Fallback xmlns=""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5D3E3C3A-919A-4BC0-A91A-0D16921C6E1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354141" y="3946122"/>
                <a:ext cx="7142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A5225C8E-FDAF-4E5A-8F06-59325EB5FC79}"/>
              </a:ext>
            </a:extLst>
          </p:cNvPr>
          <p:cNvGrpSpPr/>
          <p:nvPr/>
        </p:nvGrpSpPr>
        <p:grpSpPr>
          <a:xfrm>
            <a:off x="8296101" y="4139082"/>
            <a:ext cx="1328400" cy="243720"/>
            <a:chOff x="8296101" y="4139082"/>
            <a:chExt cx="132840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4930B348-01C1-46A9-B907-5225B0A7F899}"/>
                    </a:ext>
                  </a:extLst>
                </p14:cNvPr>
                <p14:cNvContentPartPr/>
                <p14:nvPr/>
              </p14:nvContentPartPr>
              <p14:xfrm>
                <a:off x="8296101" y="4139082"/>
                <a:ext cx="236520" cy="2160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4930B348-01C1-46A9-B907-5225B0A7F8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87101" y="4130442"/>
                  <a:ext cx="254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B876007-2E51-4D0F-8025-41DF34896831}"/>
                    </a:ext>
                  </a:extLst>
                </p14:cNvPr>
                <p14:cNvContentPartPr/>
                <p14:nvPr/>
              </p14:nvContentPartPr>
              <p14:xfrm>
                <a:off x="8540181" y="4173282"/>
                <a:ext cx="221040" cy="17136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B876007-2E51-4D0F-8025-41DF348968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31181" y="4164282"/>
                  <a:ext cx="238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D7EC25D6-2CBF-4AAB-801A-A2B99165D38A}"/>
                    </a:ext>
                  </a:extLst>
                </p14:cNvPr>
                <p14:cNvContentPartPr/>
                <p14:nvPr/>
              </p14:nvContentPartPr>
              <p14:xfrm>
                <a:off x="8819901" y="4297122"/>
                <a:ext cx="31320" cy="1152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D7EC25D6-2CBF-4AAB-801A-A2B99165D38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11261" y="4288122"/>
                  <a:ext cx="4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F5B05A46-5866-45C0-B962-BE685996B939}"/>
                    </a:ext>
                  </a:extLst>
                </p14:cNvPr>
                <p14:cNvContentPartPr/>
                <p14:nvPr/>
              </p14:nvContentPartPr>
              <p14:xfrm>
                <a:off x="8848341" y="4193442"/>
                <a:ext cx="776160" cy="18936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F5B05A46-5866-45C0-B962-BE685996B93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39341" y="4184802"/>
                  <a:ext cx="7938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1D436F99-2A36-4120-A852-250223BB4980}"/>
              </a:ext>
            </a:extLst>
          </p:cNvPr>
          <p:cNvGrpSpPr/>
          <p:nvPr/>
        </p:nvGrpSpPr>
        <p:grpSpPr>
          <a:xfrm>
            <a:off x="1244781" y="4305402"/>
            <a:ext cx="1203480" cy="272160"/>
            <a:chOff x="1244781" y="4305402"/>
            <a:chExt cx="12034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BEA1E879-9000-4828-A176-28613D28DB0A}"/>
                    </a:ext>
                  </a:extLst>
                </p14:cNvPr>
                <p14:cNvContentPartPr/>
                <p14:nvPr/>
              </p14:nvContentPartPr>
              <p14:xfrm>
                <a:off x="1244781" y="4305402"/>
                <a:ext cx="157320" cy="27216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BEA1E879-9000-4828-A176-28613D28DB0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36141" y="4296762"/>
                  <a:ext cx="174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2E7424B0-1A60-45D4-BA83-F18F5139F097}"/>
                    </a:ext>
                  </a:extLst>
                </p14:cNvPr>
                <p14:cNvContentPartPr/>
                <p14:nvPr/>
              </p14:nvContentPartPr>
              <p14:xfrm>
                <a:off x="1378341" y="4361922"/>
                <a:ext cx="278640" cy="18972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2E7424B0-1A60-45D4-BA83-F18F5139F0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69341" y="4353282"/>
                  <a:ext cx="296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50C35A42-BE2A-4256-ADDD-B6860F445CD3}"/>
                    </a:ext>
                  </a:extLst>
                </p14:cNvPr>
                <p14:cNvContentPartPr/>
                <p14:nvPr/>
              </p14:nvContentPartPr>
              <p14:xfrm>
                <a:off x="1683261" y="4457682"/>
                <a:ext cx="2880" cy="1260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50C35A42-BE2A-4256-ADDD-B6860F445CD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74261" y="4449042"/>
                  <a:ext cx="2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A9283834-0D89-4E71-A854-6B4F80ED2F5F}"/>
                    </a:ext>
                  </a:extLst>
                </p14:cNvPr>
                <p14:cNvContentPartPr/>
                <p14:nvPr/>
              </p14:nvContentPartPr>
              <p14:xfrm>
                <a:off x="1699461" y="4345362"/>
                <a:ext cx="748800" cy="20592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A9283834-0D89-4E71-A854-6B4F80ED2F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90461" y="4336722"/>
                  <a:ext cx="7664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B57186C5-7A9F-4473-A4B1-B193AF08E382}"/>
                  </a:ext>
                </a:extLst>
              </p14:cNvPr>
              <p14:cNvContentPartPr/>
              <p14:nvPr/>
            </p14:nvContentPartPr>
            <p14:xfrm>
              <a:off x="5088600" y="3371040"/>
              <a:ext cx="6314760" cy="290700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B57186C5-7A9F-4473-A4B1-B193AF08E38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079240" y="3361680"/>
                <a:ext cx="6333480" cy="29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86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14. O aluguel do ponto de venda é de $ 1.500 por mês, pago no início do mês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956573-DE5D-45DB-9020-A40D518D6660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40C7E2-9A94-4146-A7CA-017D30F3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34" y="2902003"/>
            <a:ext cx="3896269" cy="3200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4238FB0B-A0F0-4648-9346-D8D8FAC1DF9C}"/>
                  </a:ext>
                </a:extLst>
              </p14:cNvPr>
              <p14:cNvContentPartPr/>
              <p14:nvPr/>
            </p14:nvContentPartPr>
            <p14:xfrm>
              <a:off x="8832501" y="2396682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4238FB0B-A0F0-4648-9346-D8D8FAC1DF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3861" y="23876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C138BC9-A9C6-4E5B-9D6B-2FE01C1222D3}"/>
              </a:ext>
            </a:extLst>
          </p:cNvPr>
          <p:cNvGrpSpPr/>
          <p:nvPr/>
        </p:nvGrpSpPr>
        <p:grpSpPr>
          <a:xfrm>
            <a:off x="8722701" y="2274642"/>
            <a:ext cx="962640" cy="324360"/>
            <a:chOff x="8722701" y="2274642"/>
            <a:chExt cx="962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88952F1-1D50-43AF-98AA-3EBEC3753E47}"/>
                    </a:ext>
                  </a:extLst>
                </p14:cNvPr>
                <p14:cNvContentPartPr/>
                <p14:nvPr/>
              </p14:nvContentPartPr>
              <p14:xfrm>
                <a:off x="8722701" y="2274642"/>
                <a:ext cx="119520" cy="324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88952F1-1D50-43AF-98AA-3EBEC3753E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14061" y="2265642"/>
                  <a:ext cx="1371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C9477C2-1EE4-4E2B-AF92-D4B267EF1518}"/>
                    </a:ext>
                  </a:extLst>
                </p14:cNvPr>
                <p14:cNvContentPartPr/>
                <p14:nvPr/>
              </p14:nvContentPartPr>
              <p14:xfrm>
                <a:off x="8859501" y="2294802"/>
                <a:ext cx="144360" cy="2696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C9477C2-1EE4-4E2B-AF92-D4B267EF15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50501" y="2286162"/>
                  <a:ext cx="162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35B3FC9-E37A-4121-8764-032FC1EB7F77}"/>
                    </a:ext>
                  </a:extLst>
                </p14:cNvPr>
                <p14:cNvContentPartPr/>
                <p14:nvPr/>
              </p14:nvContentPartPr>
              <p14:xfrm>
                <a:off x="9082341" y="2512602"/>
                <a:ext cx="360" cy="86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35B3FC9-E37A-4121-8764-032FC1EB7F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73341" y="2503962"/>
                  <a:ext cx="1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0C32BCA-9354-452A-9817-9412428D75EE}"/>
                    </a:ext>
                  </a:extLst>
                </p14:cNvPr>
                <p14:cNvContentPartPr/>
                <p14:nvPr/>
              </p14:nvContentPartPr>
              <p14:xfrm>
                <a:off x="9103941" y="2343042"/>
                <a:ext cx="176400" cy="1497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0C32BCA-9354-452A-9817-9412428D75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95301" y="2334042"/>
                  <a:ext cx="194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B9C8DDA-3D6D-42A5-9539-855AE3B1FBD8}"/>
                    </a:ext>
                  </a:extLst>
                </p14:cNvPr>
                <p14:cNvContentPartPr/>
                <p14:nvPr/>
              </p14:nvContentPartPr>
              <p14:xfrm>
                <a:off x="9269541" y="2304162"/>
                <a:ext cx="197640" cy="1594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B9C8DDA-3D6D-42A5-9539-855AE3B1FB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60901" y="2295162"/>
                  <a:ext cx="215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0829D06-6043-46C0-A470-641D5DF844EA}"/>
                    </a:ext>
                  </a:extLst>
                </p14:cNvPr>
                <p14:cNvContentPartPr/>
                <p14:nvPr/>
              </p14:nvContentPartPr>
              <p14:xfrm>
                <a:off x="9512901" y="2305962"/>
                <a:ext cx="172440" cy="1389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0829D06-6043-46C0-A470-641D5DF844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04261" y="2297322"/>
                  <a:ext cx="1900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468ED78-7367-4C3A-9FBA-4FA45AF0BF70}"/>
              </a:ext>
            </a:extLst>
          </p:cNvPr>
          <p:cNvGrpSpPr/>
          <p:nvPr/>
        </p:nvGrpSpPr>
        <p:grpSpPr>
          <a:xfrm>
            <a:off x="8812341" y="5360922"/>
            <a:ext cx="305280" cy="318600"/>
            <a:chOff x="8812341" y="5360922"/>
            <a:chExt cx="305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9A420D8-9DE8-4790-B4A1-7C573DA35CAA}"/>
                    </a:ext>
                  </a:extLst>
                </p14:cNvPr>
                <p14:cNvContentPartPr/>
                <p14:nvPr/>
              </p14:nvContentPartPr>
              <p14:xfrm>
                <a:off x="8812341" y="5375322"/>
                <a:ext cx="65520" cy="2984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9A420D8-9DE8-4790-B4A1-7C573DA35C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03701" y="5366682"/>
                  <a:ext cx="83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EE2C8509-BAE3-4DCD-9AF9-12A4983E0140}"/>
                    </a:ext>
                  </a:extLst>
                </p14:cNvPr>
                <p14:cNvContentPartPr/>
                <p14:nvPr/>
              </p14:nvContentPartPr>
              <p14:xfrm>
                <a:off x="8997381" y="5360922"/>
                <a:ext cx="120240" cy="3186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EE2C8509-BAE3-4DCD-9AF9-12A4983E01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88741" y="5351922"/>
                  <a:ext cx="13788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E757E7F-3D1D-44E2-8076-3C11A6A31607}"/>
              </a:ext>
            </a:extLst>
          </p:cNvPr>
          <p:cNvGrpSpPr/>
          <p:nvPr/>
        </p:nvGrpSpPr>
        <p:grpSpPr>
          <a:xfrm>
            <a:off x="9299781" y="5325642"/>
            <a:ext cx="588240" cy="233640"/>
            <a:chOff x="9299781" y="5325642"/>
            <a:chExt cx="5882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E5A353DF-17D9-4411-A4FB-B1CA9E3534A0}"/>
                    </a:ext>
                  </a:extLst>
                </p14:cNvPr>
                <p14:cNvContentPartPr/>
                <p14:nvPr/>
              </p14:nvContentPartPr>
              <p14:xfrm>
                <a:off x="9299781" y="5351922"/>
                <a:ext cx="139320" cy="207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E5A353DF-17D9-4411-A4FB-B1CA9E3534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90781" y="5343282"/>
                  <a:ext cx="156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D6E678D-D695-492F-8D9A-0A0FFD7CF3EE}"/>
                    </a:ext>
                  </a:extLst>
                </p14:cNvPr>
                <p14:cNvContentPartPr/>
                <p14:nvPr/>
              </p14:nvContentPartPr>
              <p14:xfrm>
                <a:off x="9466101" y="5325642"/>
                <a:ext cx="421920" cy="1872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D6E678D-D695-492F-8D9A-0A0FFD7CF3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57461" y="5316642"/>
                  <a:ext cx="439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B3A7E60-5815-48C3-AFFC-1019A856C30D}"/>
              </a:ext>
            </a:extLst>
          </p:cNvPr>
          <p:cNvGrpSpPr/>
          <p:nvPr/>
        </p:nvGrpSpPr>
        <p:grpSpPr>
          <a:xfrm>
            <a:off x="2364381" y="2717082"/>
            <a:ext cx="1902240" cy="325080"/>
            <a:chOff x="2364381" y="2717082"/>
            <a:chExt cx="19022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AB0B84A-F262-4C47-8DF7-3C2191A1363E}"/>
                    </a:ext>
                  </a:extLst>
                </p14:cNvPr>
                <p14:cNvContentPartPr/>
                <p14:nvPr/>
              </p14:nvContentPartPr>
              <p14:xfrm>
                <a:off x="2364381" y="2744442"/>
                <a:ext cx="50760" cy="2977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AB0B84A-F262-4C47-8DF7-3C2191A136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5741" y="2735802"/>
                  <a:ext cx="68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FD86EECA-B967-4BE8-9233-6EAD4782BF65}"/>
                    </a:ext>
                  </a:extLst>
                </p14:cNvPr>
                <p14:cNvContentPartPr/>
                <p14:nvPr/>
              </p14:nvContentPartPr>
              <p14:xfrm>
                <a:off x="2479221" y="2972682"/>
                <a:ext cx="360" cy="108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FD86EECA-B967-4BE8-9233-6EAD4782BF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70581" y="2963682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D761DAA7-CF05-4C5C-A641-1A9EFF4E5384}"/>
                    </a:ext>
                  </a:extLst>
                </p14:cNvPr>
                <p14:cNvContentPartPr/>
                <p14:nvPr/>
              </p14:nvContentPartPr>
              <p14:xfrm>
                <a:off x="2549061" y="2774322"/>
                <a:ext cx="87480" cy="2271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D761DAA7-CF05-4C5C-A641-1A9EFF4E53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40061" y="2765682"/>
                  <a:ext cx="105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BFC4323-1560-43E8-99DB-055683C32883}"/>
                    </a:ext>
                  </a:extLst>
                </p14:cNvPr>
                <p14:cNvContentPartPr/>
                <p14:nvPr/>
              </p14:nvContentPartPr>
              <p14:xfrm>
                <a:off x="2715021" y="2960442"/>
                <a:ext cx="15480" cy="72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BFC4323-1560-43E8-99DB-055683C328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6021" y="2951802"/>
                  <a:ext cx="3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8653995-E1A2-4EC5-B0BD-4CAC1DED0A8D}"/>
                    </a:ext>
                  </a:extLst>
                </p14:cNvPr>
                <p14:cNvContentPartPr/>
                <p14:nvPr/>
              </p14:nvContentPartPr>
              <p14:xfrm>
                <a:off x="2696301" y="2809242"/>
                <a:ext cx="255960" cy="1731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8653995-E1A2-4EC5-B0BD-4CAC1DED0A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87301" y="2800242"/>
                  <a:ext cx="27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F285CA9-3A7D-48A9-B7C7-40CB437F7A4B}"/>
                    </a:ext>
                  </a:extLst>
                </p14:cNvPr>
                <p14:cNvContentPartPr/>
                <p14:nvPr/>
              </p14:nvContentPartPr>
              <p14:xfrm>
                <a:off x="3007341" y="2940282"/>
                <a:ext cx="11160" cy="50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F285CA9-3A7D-48A9-B7C7-40CB437F7A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98341" y="2931282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0E361A7-37D1-4B7C-A703-5D1D14523785}"/>
                    </a:ext>
                  </a:extLst>
                </p14:cNvPr>
                <p14:cNvContentPartPr/>
                <p14:nvPr/>
              </p14:nvContentPartPr>
              <p14:xfrm>
                <a:off x="3257181" y="2741202"/>
                <a:ext cx="27000" cy="2332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0E361A7-37D1-4B7C-A703-5D1D145237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8181" y="2732202"/>
                  <a:ext cx="44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D1D25855-E124-462C-AA0A-3BC253057B47}"/>
                    </a:ext>
                  </a:extLst>
                </p14:cNvPr>
                <p14:cNvContentPartPr/>
                <p14:nvPr/>
              </p14:nvContentPartPr>
              <p14:xfrm>
                <a:off x="3159981" y="2717082"/>
                <a:ext cx="179640" cy="2944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D1D25855-E124-462C-AA0A-3BC253057B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50981" y="2708082"/>
                  <a:ext cx="197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61B30E25-D16E-4433-B402-3855FFE0B586}"/>
                    </a:ext>
                  </a:extLst>
                </p14:cNvPr>
                <p14:cNvContentPartPr/>
                <p14:nvPr/>
              </p14:nvContentPartPr>
              <p14:xfrm>
                <a:off x="3383181" y="2881242"/>
                <a:ext cx="181800" cy="1098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61B30E25-D16E-4433-B402-3855FFE0B5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74181" y="2872602"/>
                  <a:ext cx="19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1A782C5-3951-40CF-A0D7-1FC167081A57}"/>
                    </a:ext>
                  </a:extLst>
                </p14:cNvPr>
                <p14:cNvContentPartPr/>
                <p14:nvPr/>
              </p14:nvContentPartPr>
              <p14:xfrm>
                <a:off x="3618261" y="2869722"/>
                <a:ext cx="223200" cy="1126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1A782C5-3951-40CF-A0D7-1FC167081A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09261" y="2860722"/>
                  <a:ext cx="24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149C5FF-97E4-457A-838F-57DE7C5F4A8D}"/>
                    </a:ext>
                  </a:extLst>
                </p14:cNvPr>
                <p14:cNvContentPartPr/>
                <p14:nvPr/>
              </p14:nvContentPartPr>
              <p14:xfrm>
                <a:off x="3847221" y="2830122"/>
                <a:ext cx="419400" cy="1450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149C5FF-97E4-457A-838F-57DE7C5F4A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8581" y="2821482"/>
                  <a:ext cx="4370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ED8BE913-B8A2-4F56-ACF7-3D082AE0DD18}"/>
              </a:ext>
            </a:extLst>
          </p:cNvPr>
          <p:cNvGrpSpPr/>
          <p:nvPr/>
        </p:nvGrpSpPr>
        <p:grpSpPr>
          <a:xfrm>
            <a:off x="2304621" y="2266362"/>
            <a:ext cx="548280" cy="278640"/>
            <a:chOff x="2304621" y="2266362"/>
            <a:chExt cx="5482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BC32D6F-0305-4006-BB33-943D251ACF1E}"/>
                    </a:ext>
                  </a:extLst>
                </p14:cNvPr>
                <p14:cNvContentPartPr/>
                <p14:nvPr/>
              </p14:nvContentPartPr>
              <p14:xfrm>
                <a:off x="2304621" y="2295522"/>
                <a:ext cx="80640" cy="1562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BC32D6F-0305-4006-BB33-943D251ACF1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5621" y="2286882"/>
                  <a:ext cx="98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EE8D292-A8CF-4B7D-9CBD-F8E099F618B2}"/>
                    </a:ext>
                  </a:extLst>
                </p14:cNvPr>
                <p14:cNvContentPartPr/>
                <p14:nvPr/>
              </p14:nvContentPartPr>
              <p14:xfrm>
                <a:off x="2355381" y="2395242"/>
                <a:ext cx="39960" cy="149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EE8D292-A8CF-4B7D-9CBD-F8E099F618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46381" y="2386242"/>
                  <a:ext cx="5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3E7073A8-74C7-484C-87CD-D61B0A844907}"/>
                    </a:ext>
                  </a:extLst>
                </p14:cNvPr>
                <p14:cNvContentPartPr/>
                <p14:nvPr/>
              </p14:nvContentPartPr>
              <p14:xfrm>
                <a:off x="2464101" y="2478762"/>
                <a:ext cx="12240" cy="39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3E7073A8-74C7-484C-87CD-D61B0A8449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55461" y="2470122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59C7B320-D498-473D-AC9F-E0238D19E5E1}"/>
                    </a:ext>
                  </a:extLst>
                </p14:cNvPr>
                <p14:cNvContentPartPr/>
                <p14:nvPr/>
              </p14:nvContentPartPr>
              <p14:xfrm>
                <a:off x="2538621" y="2309922"/>
                <a:ext cx="89640" cy="1688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59C7B320-D498-473D-AC9F-E0238D19E5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29621" y="2301282"/>
                  <a:ext cx="107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263707B-2E23-4D63-92D1-3E65C3FBCEC2}"/>
                    </a:ext>
                  </a:extLst>
                </p14:cNvPr>
                <p14:cNvContentPartPr/>
                <p14:nvPr/>
              </p14:nvContentPartPr>
              <p14:xfrm>
                <a:off x="2702421" y="2444202"/>
                <a:ext cx="2880" cy="79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263707B-2E23-4D63-92D1-3E65C3FBCE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93421" y="243520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72033A5-DFC0-43CF-AB16-600D27E4E3AF}"/>
                    </a:ext>
                  </a:extLst>
                </p14:cNvPr>
                <p14:cNvContentPartPr/>
                <p14:nvPr/>
              </p14:nvContentPartPr>
              <p14:xfrm>
                <a:off x="2766141" y="2266362"/>
                <a:ext cx="62280" cy="1389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72033A5-DFC0-43CF-AB16-600D27E4E3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57141" y="2257362"/>
                  <a:ext cx="79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0F735EC-D40F-43F9-9765-003966D67D85}"/>
                    </a:ext>
                  </a:extLst>
                </p14:cNvPr>
                <p14:cNvContentPartPr/>
                <p14:nvPr/>
              </p14:nvContentPartPr>
              <p14:xfrm>
                <a:off x="2837061" y="2340882"/>
                <a:ext cx="15840" cy="1548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0F735EC-D40F-43F9-9765-003966D67D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28061" y="2332242"/>
                  <a:ext cx="334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2962551-96EE-4F45-9FF8-8887BC682EBD}"/>
              </a:ext>
            </a:extLst>
          </p:cNvPr>
          <p:cNvGrpSpPr/>
          <p:nvPr/>
        </p:nvGrpSpPr>
        <p:grpSpPr>
          <a:xfrm>
            <a:off x="3066741" y="2251602"/>
            <a:ext cx="1221480" cy="404280"/>
            <a:chOff x="3066741" y="2251602"/>
            <a:chExt cx="12214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45578447-8781-4DFD-9CF2-0C856BDD0327}"/>
                    </a:ext>
                  </a:extLst>
                </p14:cNvPr>
                <p14:cNvContentPartPr/>
                <p14:nvPr/>
              </p14:nvContentPartPr>
              <p14:xfrm>
                <a:off x="3081501" y="2252682"/>
                <a:ext cx="137160" cy="2642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45578447-8781-4DFD-9CF2-0C856BDD032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72861" y="2244042"/>
                  <a:ext cx="154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5641FDE-831D-4452-9DAA-D26597C6B6D5}"/>
                    </a:ext>
                  </a:extLst>
                </p14:cNvPr>
                <p14:cNvContentPartPr/>
                <p14:nvPr/>
              </p14:nvContentPartPr>
              <p14:xfrm>
                <a:off x="3161421" y="2251602"/>
                <a:ext cx="41400" cy="2710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5641FDE-831D-4452-9DAA-D26597C6B6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52781" y="2242602"/>
                  <a:ext cx="59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F0A9DC2-A2ED-40A2-A369-42CFB836E50E}"/>
                    </a:ext>
                  </a:extLst>
                </p14:cNvPr>
                <p14:cNvContentPartPr/>
                <p14:nvPr/>
              </p14:nvContentPartPr>
              <p14:xfrm>
                <a:off x="3066741" y="2415402"/>
                <a:ext cx="132840" cy="198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F0A9DC2-A2ED-40A2-A369-42CFB836E5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58101" y="2406762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8E0A5B4-0061-4959-A54F-28DC44F39385}"/>
                    </a:ext>
                  </a:extLst>
                </p14:cNvPr>
                <p14:cNvContentPartPr/>
                <p14:nvPr/>
              </p14:nvContentPartPr>
              <p14:xfrm>
                <a:off x="3206781" y="2308482"/>
                <a:ext cx="321120" cy="1832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8E0A5B4-0061-4959-A54F-28DC44F393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98141" y="2299482"/>
                  <a:ext cx="338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49E718EA-279F-4A5F-9411-5FCD60875419}"/>
                    </a:ext>
                  </a:extLst>
                </p14:cNvPr>
                <p14:cNvContentPartPr/>
                <p14:nvPr/>
              </p14:nvContentPartPr>
              <p14:xfrm>
                <a:off x="3531861" y="2361042"/>
                <a:ext cx="175680" cy="2948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49E718EA-279F-4A5F-9411-5FCD608754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23221" y="2352042"/>
                  <a:ext cx="193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2A33B01A-609D-4D24-9D50-7A34DACF2597}"/>
                    </a:ext>
                  </a:extLst>
                </p14:cNvPr>
                <p14:cNvContentPartPr/>
                <p14:nvPr/>
              </p14:nvContentPartPr>
              <p14:xfrm>
                <a:off x="3720501" y="2365722"/>
                <a:ext cx="262800" cy="1065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2A33B01A-609D-4D24-9D50-7A34DACF25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11501" y="2357082"/>
                  <a:ext cx="28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ABEF26BA-491E-428E-A9CD-F2FB3CDA4120}"/>
                    </a:ext>
                  </a:extLst>
                </p14:cNvPr>
                <p14:cNvContentPartPr/>
                <p14:nvPr/>
              </p14:nvContentPartPr>
              <p14:xfrm>
                <a:off x="3911661" y="2338722"/>
                <a:ext cx="157680" cy="1015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ABEF26BA-491E-428E-A9CD-F2FB3CDA41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03021" y="2330082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D1C8CB58-69EA-4C04-8240-74A8F06B5937}"/>
                    </a:ext>
                  </a:extLst>
                </p14:cNvPr>
                <p14:cNvContentPartPr/>
                <p14:nvPr/>
              </p14:nvContentPartPr>
              <p14:xfrm>
                <a:off x="4101021" y="2305602"/>
                <a:ext cx="187200" cy="1152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D1C8CB58-69EA-4C04-8240-74A8F06B59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92021" y="2296602"/>
                  <a:ext cx="2048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955CA431-E189-42C7-992B-E5F2B6B33625}"/>
                  </a:ext>
                </a:extLst>
              </p14:cNvPr>
              <p14:cNvContentPartPr/>
              <p14:nvPr/>
            </p14:nvContentPartPr>
            <p14:xfrm>
              <a:off x="3933261" y="2196882"/>
              <a:ext cx="19800" cy="291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955CA431-E189-42C7-992B-E5F2B6B3362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24621" y="2188242"/>
                <a:ext cx="374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Agrupar 58">
            <a:extLst>
              <a:ext uri="{FF2B5EF4-FFF2-40B4-BE49-F238E27FC236}">
                <a16:creationId xmlns:a16="http://schemas.microsoft.com/office/drawing/2014/main" id="{4F4FF796-4132-4B23-86B6-A1DE3509B1C6}"/>
              </a:ext>
            </a:extLst>
          </p:cNvPr>
          <p:cNvGrpSpPr/>
          <p:nvPr/>
        </p:nvGrpSpPr>
        <p:grpSpPr>
          <a:xfrm>
            <a:off x="1141821" y="3721842"/>
            <a:ext cx="2729160" cy="1685880"/>
            <a:chOff x="1141821" y="3721842"/>
            <a:chExt cx="2729160" cy="16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5A36DDB-A61E-449A-92B4-EE9EE2998F58}"/>
                    </a:ext>
                  </a:extLst>
                </p14:cNvPr>
                <p14:cNvContentPartPr/>
                <p14:nvPr/>
              </p14:nvContentPartPr>
              <p14:xfrm>
                <a:off x="1141821" y="3721842"/>
                <a:ext cx="2729160" cy="1746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5A36DDB-A61E-449A-92B4-EE9EE2998F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3181" y="3713202"/>
                  <a:ext cx="274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A1D8054-AE67-43EA-BACE-1BFD4588D031}"/>
                    </a:ext>
                  </a:extLst>
                </p14:cNvPr>
                <p14:cNvContentPartPr/>
                <p14:nvPr/>
              </p14:nvContentPartPr>
              <p14:xfrm>
                <a:off x="2632581" y="3872322"/>
                <a:ext cx="79920" cy="15354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A1D8054-AE67-43EA-BACE-1BFD4588D0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3941" y="3863682"/>
                  <a:ext cx="97560" cy="15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932C2D9-B783-44DD-BCC4-00F7739ED254}"/>
                    </a:ext>
                  </a:extLst>
                </p14:cNvPr>
                <p14:cNvContentPartPr/>
                <p14:nvPr/>
              </p14:nvContentPartPr>
              <p14:xfrm>
                <a:off x="1378341" y="4018122"/>
                <a:ext cx="50400" cy="2602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932C2D9-B783-44DD-BCC4-00F7739ED2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69341" y="4009482"/>
                  <a:ext cx="68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58AFFE96-0685-4AFA-88CC-0E48ACBBF536}"/>
                    </a:ext>
                  </a:extLst>
                </p14:cNvPr>
                <p14:cNvContentPartPr/>
                <p14:nvPr/>
              </p14:nvContentPartPr>
              <p14:xfrm>
                <a:off x="1531701" y="4021722"/>
                <a:ext cx="198360" cy="2386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58AFFE96-0685-4AFA-88CC-0E48ACBBF5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22701" y="4013082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A02DE10-B60E-468D-A273-7A87215E786C}"/>
                    </a:ext>
                  </a:extLst>
                </p14:cNvPr>
                <p14:cNvContentPartPr/>
                <p14:nvPr/>
              </p14:nvContentPartPr>
              <p14:xfrm>
                <a:off x="1785501" y="4193802"/>
                <a:ext cx="10440" cy="50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A02DE10-B60E-468D-A273-7A87215E78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76501" y="4185162"/>
                  <a:ext cx="2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A2FB9A4F-3A8C-46EB-83D2-756EBA94C2FE}"/>
                    </a:ext>
                  </a:extLst>
                </p14:cNvPr>
                <p14:cNvContentPartPr/>
                <p14:nvPr/>
              </p14:nvContentPartPr>
              <p14:xfrm>
                <a:off x="1832301" y="4033962"/>
                <a:ext cx="139320" cy="1605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A2FB9A4F-3A8C-46EB-83D2-756EBA94C2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23301" y="4024962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230021C8-8641-4A9B-A47A-AEAE861B413F}"/>
                    </a:ext>
                  </a:extLst>
                </p14:cNvPr>
                <p14:cNvContentPartPr/>
                <p14:nvPr/>
              </p14:nvContentPartPr>
              <p14:xfrm>
                <a:off x="1995741" y="4005162"/>
                <a:ext cx="426240" cy="1756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230021C8-8641-4A9B-A47A-AEAE861B41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87101" y="3996522"/>
                  <a:ext cx="4438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617A4B04-2AFA-47C3-820A-B86196300EC7}"/>
              </a:ext>
            </a:extLst>
          </p:cNvPr>
          <p:cNvGrpSpPr/>
          <p:nvPr/>
        </p:nvGrpSpPr>
        <p:grpSpPr>
          <a:xfrm>
            <a:off x="1264221" y="3355722"/>
            <a:ext cx="2213640" cy="406080"/>
            <a:chOff x="1264221" y="3355722"/>
            <a:chExt cx="22136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3DB43655-6718-4D43-9308-F341A1DD9614}"/>
                    </a:ext>
                  </a:extLst>
                </p14:cNvPr>
                <p14:cNvContentPartPr/>
                <p14:nvPr/>
              </p14:nvContentPartPr>
              <p14:xfrm>
                <a:off x="1264221" y="3447522"/>
                <a:ext cx="93960" cy="1699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3DB43655-6718-4D43-9308-F341A1DD96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55581" y="3438882"/>
                  <a:ext cx="11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91AB743-336D-4411-BA68-8DCA5B979B3B}"/>
                    </a:ext>
                  </a:extLst>
                </p14:cNvPr>
                <p14:cNvContentPartPr/>
                <p14:nvPr/>
              </p14:nvContentPartPr>
              <p14:xfrm>
                <a:off x="1347021" y="3567042"/>
                <a:ext cx="23760" cy="1364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91AB743-336D-4411-BA68-8DCA5B979B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38381" y="3558402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8DC368B9-847C-4686-9583-4F7F5A9D56A4}"/>
                    </a:ext>
                  </a:extLst>
                </p14:cNvPr>
                <p14:cNvContentPartPr/>
                <p14:nvPr/>
              </p14:nvContentPartPr>
              <p14:xfrm>
                <a:off x="1478781" y="3653442"/>
                <a:ext cx="360" cy="115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8DC368B9-847C-4686-9583-4F7F5A9D56A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69781" y="3644442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F5EC236-4EA9-482D-8C28-6D0F80A2470B}"/>
                    </a:ext>
                  </a:extLst>
                </p14:cNvPr>
                <p14:cNvContentPartPr/>
                <p14:nvPr/>
              </p14:nvContentPartPr>
              <p14:xfrm>
                <a:off x="1527741" y="3438522"/>
                <a:ext cx="218520" cy="2664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F5EC236-4EA9-482D-8C28-6D0F80A247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9101" y="3429522"/>
                  <a:ext cx="236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D3E01897-57AA-4006-BE8C-E742D37358FC}"/>
                    </a:ext>
                  </a:extLst>
                </p14:cNvPr>
                <p14:cNvContentPartPr/>
                <p14:nvPr/>
              </p14:nvContentPartPr>
              <p14:xfrm>
                <a:off x="1750941" y="3657762"/>
                <a:ext cx="19800" cy="72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D3E01897-57AA-4006-BE8C-E742D37358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42301" y="3649122"/>
                  <a:ext cx="3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0B8BABE8-8F55-4E0F-8ECC-8154B8578AFF}"/>
                    </a:ext>
                  </a:extLst>
                </p14:cNvPr>
                <p14:cNvContentPartPr/>
                <p14:nvPr/>
              </p14:nvContentPartPr>
              <p14:xfrm>
                <a:off x="1825461" y="3463002"/>
                <a:ext cx="117720" cy="1371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0B8BABE8-8F55-4E0F-8ECC-8154B8578A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16821" y="3454002"/>
                  <a:ext cx="135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C95F0E24-4E3B-4A53-A070-AE5CEE18CF73}"/>
                    </a:ext>
                  </a:extLst>
                </p14:cNvPr>
                <p14:cNvContentPartPr/>
                <p14:nvPr/>
              </p14:nvContentPartPr>
              <p14:xfrm>
                <a:off x="1934541" y="3512322"/>
                <a:ext cx="23040" cy="1782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C95F0E24-4E3B-4A53-A070-AE5CEE18CF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25901" y="3503682"/>
                  <a:ext cx="40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94120DF-C91C-4CE5-8C7A-46C8220366FD}"/>
                    </a:ext>
                  </a:extLst>
                </p14:cNvPr>
                <p14:cNvContentPartPr/>
                <p14:nvPr/>
              </p14:nvContentPartPr>
              <p14:xfrm>
                <a:off x="2140101" y="3431682"/>
                <a:ext cx="185040" cy="3301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94120DF-C91C-4CE5-8C7A-46C8220366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31101" y="3422682"/>
                  <a:ext cx="202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980AA10-2B2F-4930-A06E-336EE627FBF7}"/>
                    </a:ext>
                  </a:extLst>
                </p14:cNvPr>
                <p14:cNvContentPartPr/>
                <p14:nvPr/>
              </p14:nvContentPartPr>
              <p14:xfrm>
                <a:off x="2334141" y="3471282"/>
                <a:ext cx="368640" cy="1936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980AA10-2B2F-4930-A06E-336EE627FB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25141" y="3462642"/>
                  <a:ext cx="38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6F7DAB1-02BB-4BE6-8ECB-5697FCF29BA2}"/>
                    </a:ext>
                  </a:extLst>
                </p14:cNvPr>
                <p14:cNvContentPartPr/>
                <p14:nvPr/>
              </p14:nvContentPartPr>
              <p14:xfrm>
                <a:off x="2714661" y="3527802"/>
                <a:ext cx="164880" cy="2235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6F7DAB1-02BB-4BE6-8ECB-5697FCF29BA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06021" y="3518802"/>
                  <a:ext cx="182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F26A94B-3FF6-4892-B1B0-7CDA198B4AC8}"/>
                    </a:ext>
                  </a:extLst>
                </p14:cNvPr>
                <p14:cNvContentPartPr/>
                <p14:nvPr/>
              </p14:nvContentPartPr>
              <p14:xfrm>
                <a:off x="2883861" y="3529242"/>
                <a:ext cx="246240" cy="1148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F26A94B-3FF6-4892-B1B0-7CDA198B4A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75221" y="3520602"/>
                  <a:ext cx="26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F0FBE9B-F37A-49B1-9943-F75DE3741F9F}"/>
                    </a:ext>
                  </a:extLst>
                </p14:cNvPr>
                <p14:cNvContentPartPr/>
                <p14:nvPr/>
              </p14:nvContentPartPr>
              <p14:xfrm>
                <a:off x="3092301" y="3511962"/>
                <a:ext cx="110880" cy="10404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F0FBE9B-F37A-49B1-9943-F75DE3741F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83301" y="3502962"/>
                  <a:ext cx="128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BD61873-E403-43BC-9D3A-9AB5F72818B0}"/>
                    </a:ext>
                  </a:extLst>
                </p14:cNvPr>
                <p14:cNvContentPartPr/>
                <p14:nvPr/>
              </p14:nvContentPartPr>
              <p14:xfrm>
                <a:off x="3175461" y="3355722"/>
                <a:ext cx="39240" cy="1490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BD61873-E403-43BC-9D3A-9AB5F72818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66821" y="3346722"/>
                  <a:ext cx="5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18FE51E6-B285-44AC-AB97-0749F4CAE6E4}"/>
                    </a:ext>
                  </a:extLst>
                </p14:cNvPr>
                <p14:cNvContentPartPr/>
                <p14:nvPr/>
              </p14:nvContentPartPr>
              <p14:xfrm>
                <a:off x="3266181" y="3473802"/>
                <a:ext cx="37080" cy="968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18FE51E6-B285-44AC-AB97-0749F4CAE6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57541" y="3465162"/>
                  <a:ext cx="5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E0B9FA9A-3A9D-4042-8850-9E637A4568D4}"/>
                    </a:ext>
                  </a:extLst>
                </p14:cNvPr>
                <p14:cNvContentPartPr/>
                <p14:nvPr/>
              </p14:nvContentPartPr>
              <p14:xfrm>
                <a:off x="3364461" y="3446082"/>
                <a:ext cx="113400" cy="1382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E0B9FA9A-3A9D-4042-8850-9E637A4568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55461" y="3437082"/>
                  <a:ext cx="1310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6D44DAD2-F4DE-47F2-B225-7ACB39609E45}"/>
                  </a:ext>
                </a:extLst>
              </p14:cNvPr>
              <p14:cNvContentPartPr/>
              <p14:nvPr/>
            </p14:nvContentPartPr>
            <p14:xfrm>
              <a:off x="3864960" y="2935440"/>
              <a:ext cx="5752440" cy="68184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6D44DAD2-F4DE-47F2-B225-7ACB39609E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55600" y="2926080"/>
                <a:ext cx="57711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6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15. As despesas de água, luz e telefone somaram $ 4.000 no exercício.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1C0FD4-D85F-4356-92F6-556C4D43F6CE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B40A5F-2CC7-427A-8BDD-3AE02877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435" y="2697828"/>
            <a:ext cx="3379244" cy="297508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93BA65AF-59CC-4525-B29E-668A16F56BD4}"/>
              </a:ext>
            </a:extLst>
          </p:cNvPr>
          <p:cNvGrpSpPr/>
          <p:nvPr/>
        </p:nvGrpSpPr>
        <p:grpSpPr>
          <a:xfrm>
            <a:off x="8772021" y="2187882"/>
            <a:ext cx="850320" cy="326880"/>
            <a:chOff x="8772021" y="2187882"/>
            <a:chExt cx="85032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6BE60AD-6F5D-4CDC-9BE1-DE2E5AED0A96}"/>
                    </a:ext>
                  </a:extLst>
                </p14:cNvPr>
                <p14:cNvContentPartPr/>
                <p14:nvPr/>
              </p14:nvContentPartPr>
              <p14:xfrm>
                <a:off x="8772021" y="2187882"/>
                <a:ext cx="107640" cy="2192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6BE60AD-6F5D-4CDC-9BE1-DE2E5AED0A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63381" y="2178882"/>
                  <a:ext cx="125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18159ACE-70EA-4901-85B4-26311BF27AD2}"/>
                    </a:ext>
                  </a:extLst>
                </p14:cNvPr>
                <p14:cNvContentPartPr/>
                <p14:nvPr/>
              </p14:nvContentPartPr>
              <p14:xfrm>
                <a:off x="8835741" y="2378682"/>
                <a:ext cx="5400" cy="1360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18159ACE-70EA-4901-85B4-26311BF27A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27101" y="2369682"/>
                  <a:ext cx="2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E044E97-C0A7-4B3F-B2FE-3A969C1ADCB7}"/>
                    </a:ext>
                  </a:extLst>
                </p14:cNvPr>
                <p14:cNvContentPartPr/>
                <p14:nvPr/>
              </p14:nvContentPartPr>
              <p14:xfrm>
                <a:off x="8898741" y="2451762"/>
                <a:ext cx="1080" cy="57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E044E97-C0A7-4B3F-B2FE-3A969C1ADC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89741" y="2442762"/>
                  <a:ext cx="18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3FD6FC9-3E13-400E-A4E6-7555A444ADFE}"/>
                    </a:ext>
                  </a:extLst>
                </p14:cNvPr>
                <p14:cNvContentPartPr/>
                <p14:nvPr/>
              </p14:nvContentPartPr>
              <p14:xfrm>
                <a:off x="8938341" y="2279322"/>
                <a:ext cx="185760" cy="1929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3FD6FC9-3E13-400E-A4E6-7555A444AD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9341" y="2270322"/>
                  <a:ext cx="203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03E1977-FB77-4252-B773-2B250E766B47}"/>
                    </a:ext>
                  </a:extLst>
                </p14:cNvPr>
                <p14:cNvContentPartPr/>
                <p14:nvPr/>
              </p14:nvContentPartPr>
              <p14:xfrm>
                <a:off x="9138141" y="2225682"/>
                <a:ext cx="484200" cy="2145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03E1977-FB77-4252-B773-2B250E766B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29141" y="2216682"/>
                  <a:ext cx="5018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54DE3BF-412A-4A88-BF97-FA7C4AF86A4A}"/>
              </a:ext>
            </a:extLst>
          </p:cNvPr>
          <p:cNvGrpSpPr/>
          <p:nvPr/>
        </p:nvGrpSpPr>
        <p:grpSpPr>
          <a:xfrm>
            <a:off x="2255661" y="2749482"/>
            <a:ext cx="1204200" cy="285480"/>
            <a:chOff x="2255661" y="2749482"/>
            <a:chExt cx="12042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B4F5FFAA-CF36-4770-BF3A-6EDB4271874E}"/>
                    </a:ext>
                  </a:extLst>
                </p14:cNvPr>
                <p14:cNvContentPartPr/>
                <p14:nvPr/>
              </p14:nvContentPartPr>
              <p14:xfrm>
                <a:off x="2408301" y="2749482"/>
                <a:ext cx="25560" cy="2250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B4F5FFAA-CF36-4770-BF3A-6EDB42718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301" y="2740482"/>
                  <a:ext cx="43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63486C6-2FD8-49C7-90F6-2A0F189D86AA}"/>
                    </a:ext>
                  </a:extLst>
                </p14:cNvPr>
                <p14:cNvContentPartPr/>
                <p14:nvPr/>
              </p14:nvContentPartPr>
              <p14:xfrm>
                <a:off x="2255661" y="2781162"/>
                <a:ext cx="280440" cy="253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63486C6-2FD8-49C7-90F6-2A0F189D86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6661" y="2772162"/>
                  <a:ext cx="298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956A629-5C0E-4A45-BA6E-DC1B533FD23E}"/>
                    </a:ext>
                  </a:extLst>
                </p14:cNvPr>
                <p14:cNvContentPartPr/>
                <p14:nvPr/>
              </p14:nvContentPartPr>
              <p14:xfrm>
                <a:off x="2542581" y="2866842"/>
                <a:ext cx="181800" cy="117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956A629-5C0E-4A45-BA6E-DC1B533FD2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3581" y="2857842"/>
                  <a:ext cx="19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EB950BDA-C965-4837-83E3-6D414A7F4264}"/>
                    </a:ext>
                  </a:extLst>
                </p14:cNvPr>
                <p14:cNvContentPartPr/>
                <p14:nvPr/>
              </p14:nvContentPartPr>
              <p14:xfrm>
                <a:off x="2727261" y="2895642"/>
                <a:ext cx="288720" cy="1112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EB950BDA-C965-4837-83E3-6D414A7F42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18621" y="2887002"/>
                  <a:ext cx="306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97B1F6A-94BA-4869-88D4-1BB75FF34734}"/>
                    </a:ext>
                  </a:extLst>
                </p14:cNvPr>
                <p14:cNvContentPartPr/>
                <p14:nvPr/>
              </p14:nvContentPartPr>
              <p14:xfrm>
                <a:off x="3015621" y="2864682"/>
                <a:ext cx="444240" cy="1468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97B1F6A-94BA-4869-88D4-1BB75FF347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6981" y="2856042"/>
                  <a:ext cx="4618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DDFBB03-29CA-4223-9B18-102928350D3E}"/>
              </a:ext>
            </a:extLst>
          </p:cNvPr>
          <p:cNvGrpSpPr/>
          <p:nvPr/>
        </p:nvGrpSpPr>
        <p:grpSpPr>
          <a:xfrm>
            <a:off x="1509021" y="3704562"/>
            <a:ext cx="2516040" cy="1563840"/>
            <a:chOff x="1509021" y="3704562"/>
            <a:chExt cx="2516040" cy="15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CCD4795-6D64-4511-9246-1C0FB5A873E1}"/>
                    </a:ext>
                  </a:extLst>
                </p14:cNvPr>
                <p14:cNvContentPartPr/>
                <p14:nvPr/>
              </p14:nvContentPartPr>
              <p14:xfrm>
                <a:off x="1509021" y="3704562"/>
                <a:ext cx="2516040" cy="1620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CCD4795-6D64-4511-9246-1C0FB5A873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00021" y="3695922"/>
                  <a:ext cx="2533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28F109B-80D8-4BBF-B87D-6997FB0BBD9C}"/>
                    </a:ext>
                  </a:extLst>
                </p14:cNvPr>
                <p14:cNvContentPartPr/>
                <p14:nvPr/>
              </p14:nvContentPartPr>
              <p14:xfrm>
                <a:off x="2837061" y="3801042"/>
                <a:ext cx="47160" cy="1467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28F109B-80D8-4BBF-B87D-6997FB0BBD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8421" y="3792402"/>
                  <a:ext cx="64800" cy="14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321B3C73-96CA-4510-87F1-2CB79985178D}"/>
              </a:ext>
            </a:extLst>
          </p:cNvPr>
          <p:cNvGrpSpPr/>
          <p:nvPr/>
        </p:nvGrpSpPr>
        <p:grpSpPr>
          <a:xfrm>
            <a:off x="2274021" y="2079162"/>
            <a:ext cx="4073040" cy="468720"/>
            <a:chOff x="2274021" y="2079162"/>
            <a:chExt cx="40730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A3D43E3-F3CF-44F0-979B-B95D770AA95D}"/>
                    </a:ext>
                  </a:extLst>
                </p14:cNvPr>
                <p14:cNvContentPartPr/>
                <p14:nvPr/>
              </p14:nvContentPartPr>
              <p14:xfrm>
                <a:off x="2274021" y="2299842"/>
                <a:ext cx="96840" cy="1692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A3D43E3-F3CF-44F0-979B-B95D770AA9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5021" y="2291202"/>
                  <a:ext cx="114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35DBBA0C-A152-46BC-B623-5343707852CB}"/>
                    </a:ext>
                  </a:extLst>
                </p14:cNvPr>
                <p14:cNvContentPartPr/>
                <p14:nvPr/>
              </p14:nvContentPartPr>
              <p14:xfrm>
                <a:off x="2349621" y="2412162"/>
                <a:ext cx="16200" cy="1357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35DBBA0C-A152-46BC-B623-5343707852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40621" y="2403162"/>
                  <a:ext cx="3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13A6C43-7EBB-403D-A202-CEC75F822905}"/>
                    </a:ext>
                  </a:extLst>
                </p14:cNvPr>
                <p14:cNvContentPartPr/>
                <p14:nvPr/>
              </p14:nvContentPartPr>
              <p14:xfrm>
                <a:off x="2399301" y="2340522"/>
                <a:ext cx="182520" cy="1796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13A6C43-7EBB-403D-A202-CEC75F8229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90661" y="2331522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0286D65-7A17-4843-B9D7-49B59188F048}"/>
                    </a:ext>
                  </a:extLst>
                </p14:cNvPr>
                <p14:cNvContentPartPr/>
                <p14:nvPr/>
              </p14:nvContentPartPr>
              <p14:xfrm>
                <a:off x="2606301" y="2355282"/>
                <a:ext cx="109440" cy="1670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0286D65-7A17-4843-B9D7-49B59188F0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7661" y="2346282"/>
                  <a:ext cx="12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2353B28-5D92-4413-8092-F6B51290E5B6}"/>
                    </a:ext>
                  </a:extLst>
                </p14:cNvPr>
                <p14:cNvContentPartPr/>
                <p14:nvPr/>
              </p14:nvContentPartPr>
              <p14:xfrm>
                <a:off x="2646981" y="2316042"/>
                <a:ext cx="108360" cy="169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2353B28-5D92-4413-8092-F6B51290E5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37981" y="2307042"/>
                  <a:ext cx="126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1CD6873-CF9A-4E63-8F68-D9C0BA4B5403}"/>
                    </a:ext>
                  </a:extLst>
                </p14:cNvPr>
                <p14:cNvContentPartPr/>
                <p14:nvPr/>
              </p14:nvContentPartPr>
              <p14:xfrm>
                <a:off x="2449341" y="2520882"/>
                <a:ext cx="2160" cy="64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1CD6873-CF9A-4E63-8F68-D9C0BA4B540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40341" y="2512242"/>
                  <a:ext cx="1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6613805-D111-471B-B5D7-964306AD7179}"/>
                    </a:ext>
                  </a:extLst>
                </p14:cNvPr>
                <p14:cNvContentPartPr/>
                <p14:nvPr/>
              </p14:nvContentPartPr>
              <p14:xfrm>
                <a:off x="2533941" y="2509722"/>
                <a:ext cx="5400" cy="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6613805-D111-471B-B5D7-964306AD71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24941" y="2501082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B18252E-06F6-4A6C-A3FD-85663BBAF46D}"/>
                    </a:ext>
                  </a:extLst>
                </p14:cNvPr>
                <p14:cNvContentPartPr/>
                <p14:nvPr/>
              </p14:nvContentPartPr>
              <p14:xfrm>
                <a:off x="2879541" y="2218122"/>
                <a:ext cx="128160" cy="2419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B18252E-06F6-4A6C-A3FD-85663BBAF4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70901" y="2209122"/>
                  <a:ext cx="145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3019D31-A559-4841-AA79-4BD80DCA8233}"/>
                    </a:ext>
                  </a:extLst>
                </p14:cNvPr>
                <p14:cNvContentPartPr/>
                <p14:nvPr/>
              </p14:nvContentPartPr>
              <p14:xfrm>
                <a:off x="2887461" y="2362122"/>
                <a:ext cx="113400" cy="154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3019D31-A559-4841-AA79-4BD80DCA82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78821" y="2353122"/>
                  <a:ext cx="13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759D5A40-8A4B-4E71-BA90-DB7FF6997A9F}"/>
                    </a:ext>
                  </a:extLst>
                </p14:cNvPr>
                <p14:cNvContentPartPr/>
                <p14:nvPr/>
              </p14:nvContentPartPr>
              <p14:xfrm>
                <a:off x="2963061" y="2106522"/>
                <a:ext cx="20520" cy="12852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759D5A40-8A4B-4E71-BA90-DB7FF6997A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54061" y="2097522"/>
                  <a:ext cx="38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B5FE56B-FC26-4F25-9CB2-2C2C229A9A0C}"/>
                    </a:ext>
                  </a:extLst>
                </p14:cNvPr>
                <p14:cNvContentPartPr/>
                <p14:nvPr/>
              </p14:nvContentPartPr>
              <p14:xfrm>
                <a:off x="3093381" y="2278962"/>
                <a:ext cx="309960" cy="245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B5FE56B-FC26-4F25-9CB2-2C2C229A9A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84741" y="2269962"/>
                  <a:ext cx="327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5E49793B-8F3A-436E-987A-608D220C7CA4}"/>
                    </a:ext>
                  </a:extLst>
                </p14:cNvPr>
                <p14:cNvContentPartPr/>
                <p14:nvPr/>
              </p14:nvContentPartPr>
              <p14:xfrm>
                <a:off x="3378501" y="2278242"/>
                <a:ext cx="178920" cy="982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5E49793B-8F3A-436E-987A-608D220C7C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69501" y="2269602"/>
                  <a:ext cx="196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ACED0C76-2FF7-46D3-B905-4685321FA246}"/>
                    </a:ext>
                  </a:extLst>
                </p14:cNvPr>
                <p14:cNvContentPartPr/>
                <p14:nvPr/>
              </p14:nvContentPartPr>
              <p14:xfrm>
                <a:off x="3567861" y="2379402"/>
                <a:ext cx="28080" cy="1155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ACED0C76-2FF7-46D3-B905-4685321FA2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59221" y="2370402"/>
                  <a:ext cx="4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5D39DF2-BF86-48C7-AAB5-04D1AF305925}"/>
                    </a:ext>
                  </a:extLst>
                </p14:cNvPr>
                <p14:cNvContentPartPr/>
                <p14:nvPr/>
              </p14:nvContentPartPr>
              <p14:xfrm>
                <a:off x="3723741" y="2220282"/>
                <a:ext cx="122040" cy="936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5D39DF2-BF86-48C7-AAB5-04D1AF3059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15101" y="2211642"/>
                  <a:ext cx="13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3529BF9-D3DA-4803-BF6D-2E2F24985F88}"/>
                    </a:ext>
                  </a:extLst>
                </p14:cNvPr>
                <p14:cNvContentPartPr/>
                <p14:nvPr/>
              </p14:nvContentPartPr>
              <p14:xfrm>
                <a:off x="3851181" y="2206602"/>
                <a:ext cx="474840" cy="1209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3529BF9-D3DA-4803-BF6D-2E2F24985F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42541" y="2197962"/>
                  <a:ext cx="49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4609441A-1C5E-4F8D-8575-71C1E98B62F5}"/>
                    </a:ext>
                  </a:extLst>
                </p14:cNvPr>
                <p14:cNvContentPartPr/>
                <p14:nvPr/>
              </p14:nvContentPartPr>
              <p14:xfrm>
                <a:off x="4323861" y="2198682"/>
                <a:ext cx="302760" cy="2232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4609441A-1C5E-4F8D-8575-71C1E98B62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15221" y="2190042"/>
                  <a:ext cx="320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59213E8-C87C-41C8-9742-1DFFFA9A6D18}"/>
                    </a:ext>
                  </a:extLst>
                </p14:cNvPr>
                <p14:cNvContentPartPr/>
                <p14:nvPr/>
              </p14:nvContentPartPr>
              <p14:xfrm>
                <a:off x="4593501" y="2220282"/>
                <a:ext cx="150120" cy="766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59213E8-C87C-41C8-9742-1DFFFA9A6D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84501" y="2211282"/>
                  <a:ext cx="167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D18F8B7-54E6-47D5-AA19-9A4A0457A1B4}"/>
                    </a:ext>
                  </a:extLst>
                </p14:cNvPr>
                <p14:cNvContentPartPr/>
                <p14:nvPr/>
              </p14:nvContentPartPr>
              <p14:xfrm>
                <a:off x="4880061" y="2110842"/>
                <a:ext cx="219960" cy="1782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D18F8B7-54E6-47D5-AA19-9A4A0457A1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71421" y="2102202"/>
                  <a:ext cx="237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FEBDCE2-44A8-4B6E-BA25-DDC2374F5B03}"/>
                    </a:ext>
                  </a:extLst>
                </p14:cNvPr>
                <p14:cNvContentPartPr/>
                <p14:nvPr/>
              </p14:nvContentPartPr>
              <p14:xfrm>
                <a:off x="5205861" y="2109402"/>
                <a:ext cx="14400" cy="1638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FEBDCE2-44A8-4B6E-BA25-DDC2374F5B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6861" y="2100762"/>
                  <a:ext cx="32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F305A3F-BE96-46FA-81B1-A0AD6737AC65}"/>
                    </a:ext>
                  </a:extLst>
                </p14:cNvPr>
                <p14:cNvContentPartPr/>
                <p14:nvPr/>
              </p14:nvContentPartPr>
              <p14:xfrm>
                <a:off x="5172021" y="2169882"/>
                <a:ext cx="72360" cy="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F305A3F-BE96-46FA-81B1-A0AD6737AC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63021" y="2160882"/>
                  <a:ext cx="90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7DD0342-9D4D-4751-A6BB-432F674E7C4C}"/>
                    </a:ext>
                  </a:extLst>
                </p14:cNvPr>
                <p14:cNvContentPartPr/>
                <p14:nvPr/>
              </p14:nvContentPartPr>
              <p14:xfrm>
                <a:off x="5264901" y="2167362"/>
                <a:ext cx="106920" cy="1144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7DD0342-9D4D-4751-A6BB-432F674E7C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56261" y="2158722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B896498-9B19-43D9-84FA-2ABFAEFFD762}"/>
                    </a:ext>
                  </a:extLst>
                </p14:cNvPr>
                <p14:cNvContentPartPr/>
                <p14:nvPr/>
              </p14:nvContentPartPr>
              <p14:xfrm>
                <a:off x="5417181" y="2079162"/>
                <a:ext cx="302400" cy="2044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B896498-9B19-43D9-84FA-2ABFAEFFD7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08181" y="2070522"/>
                  <a:ext cx="320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D12ADD1D-3093-4CFD-82E2-396CCF046C5C}"/>
                    </a:ext>
                  </a:extLst>
                </p14:cNvPr>
                <p14:cNvContentPartPr/>
                <p14:nvPr/>
              </p14:nvContentPartPr>
              <p14:xfrm>
                <a:off x="5676741" y="2152602"/>
                <a:ext cx="194040" cy="1238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D12ADD1D-3093-4CFD-82E2-396CCF046C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67741" y="2143602"/>
                  <a:ext cx="21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849D0981-A723-45CA-B77D-0B13DEFC92B6}"/>
                    </a:ext>
                  </a:extLst>
                </p14:cNvPr>
                <p14:cNvContentPartPr/>
                <p14:nvPr/>
              </p14:nvContentPartPr>
              <p14:xfrm>
                <a:off x="5916141" y="2173842"/>
                <a:ext cx="314640" cy="104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849D0981-A723-45CA-B77D-0B13DEFC92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07501" y="2164842"/>
                  <a:ext cx="332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3834B708-16FF-4DD1-8B51-981A5D28D0F4}"/>
                    </a:ext>
                  </a:extLst>
                </p14:cNvPr>
                <p14:cNvContentPartPr/>
                <p14:nvPr/>
              </p14:nvContentPartPr>
              <p14:xfrm>
                <a:off x="6333381" y="2245842"/>
                <a:ext cx="13680" cy="25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3834B708-16FF-4DD1-8B51-981A5D28D0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24741" y="223720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D6230997-F49B-45FA-9344-25DDDAB64AD2}"/>
              </a:ext>
            </a:extLst>
          </p:cNvPr>
          <p:cNvGrpSpPr/>
          <p:nvPr/>
        </p:nvGrpSpPr>
        <p:grpSpPr>
          <a:xfrm>
            <a:off x="1545741" y="3277602"/>
            <a:ext cx="2457360" cy="366840"/>
            <a:chOff x="1545741" y="3277602"/>
            <a:chExt cx="245736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CB4CF66-E0BE-4D2B-B926-BD57A2DD79C7}"/>
                    </a:ext>
                  </a:extLst>
                </p14:cNvPr>
                <p14:cNvContentPartPr/>
                <p14:nvPr/>
              </p14:nvContentPartPr>
              <p14:xfrm>
                <a:off x="1545741" y="3410442"/>
                <a:ext cx="137880" cy="2232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CB4CF66-E0BE-4D2B-B926-BD57A2DD79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37101" y="3401802"/>
                  <a:ext cx="155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BDCB6175-23B2-43C5-816B-5948974E8B49}"/>
                    </a:ext>
                  </a:extLst>
                </p14:cNvPr>
                <p14:cNvContentPartPr/>
                <p14:nvPr/>
              </p14:nvContentPartPr>
              <p14:xfrm>
                <a:off x="1688301" y="3597642"/>
                <a:ext cx="9720" cy="3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BDCB6175-23B2-43C5-816B-5948974E8B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79301" y="3588642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75CA601-2F33-4235-878C-B8065F26B853}"/>
                    </a:ext>
                  </a:extLst>
                </p14:cNvPr>
                <p14:cNvContentPartPr/>
                <p14:nvPr/>
              </p14:nvContentPartPr>
              <p14:xfrm>
                <a:off x="1753461" y="3462642"/>
                <a:ext cx="111240" cy="1314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75CA601-2F33-4235-878C-B8065F26B8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44821" y="3453642"/>
                  <a:ext cx="128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27C6EE3-5D22-4AB9-B808-8075DF9C59BE}"/>
                    </a:ext>
                  </a:extLst>
                </p14:cNvPr>
                <p14:cNvContentPartPr/>
                <p14:nvPr/>
              </p14:nvContentPartPr>
              <p14:xfrm>
                <a:off x="1892061" y="3551562"/>
                <a:ext cx="33840" cy="32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27C6EE3-5D22-4AB9-B808-8075DF9C59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83061" y="3542562"/>
                  <a:ext cx="5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5548E567-B736-4CAA-8864-4E83D2A4E2B8}"/>
                    </a:ext>
                  </a:extLst>
                </p14:cNvPr>
                <p14:cNvContentPartPr/>
                <p14:nvPr/>
              </p14:nvContentPartPr>
              <p14:xfrm>
                <a:off x="1965501" y="3449682"/>
                <a:ext cx="105480" cy="108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5548E567-B736-4CAA-8864-4E83D2A4E2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56861" y="3441042"/>
                  <a:ext cx="123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ACB5579-BA6F-42FC-B8E0-272F469B69BC}"/>
                    </a:ext>
                  </a:extLst>
                </p14:cNvPr>
                <p14:cNvContentPartPr/>
                <p14:nvPr/>
              </p14:nvContentPartPr>
              <p14:xfrm>
                <a:off x="1984941" y="3409722"/>
                <a:ext cx="142560" cy="464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ACB5579-BA6F-42FC-B8E0-272F469B69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75941" y="3401082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CE99B60-D1F1-4E54-80E3-AD3EA7486E70}"/>
                    </a:ext>
                  </a:extLst>
                </p14:cNvPr>
                <p14:cNvContentPartPr/>
                <p14:nvPr/>
              </p14:nvContentPartPr>
              <p14:xfrm>
                <a:off x="2200221" y="3429522"/>
                <a:ext cx="153360" cy="1864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CE99B60-D1F1-4E54-80E3-AD3EA7486E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91581" y="3420522"/>
                  <a:ext cx="171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3AEA8B7-8844-414F-9646-EE897D29E121}"/>
                    </a:ext>
                  </a:extLst>
                </p14:cNvPr>
                <p14:cNvContentPartPr/>
                <p14:nvPr/>
              </p14:nvContentPartPr>
              <p14:xfrm>
                <a:off x="2217861" y="3540402"/>
                <a:ext cx="203040" cy="64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3AEA8B7-8844-414F-9646-EE897D29E1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09221" y="3531402"/>
                  <a:ext cx="22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83B43D0-7FC3-4B61-AC1B-08892AAB790B}"/>
                    </a:ext>
                  </a:extLst>
                </p14:cNvPr>
                <p14:cNvContentPartPr/>
                <p14:nvPr/>
              </p14:nvContentPartPr>
              <p14:xfrm>
                <a:off x="2338101" y="3487482"/>
                <a:ext cx="133920" cy="52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83B43D0-7FC3-4B61-AC1B-08892AAB79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29461" y="3478482"/>
                  <a:ext cx="151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38508D0-B78D-4E85-A63A-5E70CD7AABC8}"/>
                    </a:ext>
                  </a:extLst>
                </p14:cNvPr>
                <p14:cNvContentPartPr/>
                <p14:nvPr/>
              </p14:nvContentPartPr>
              <p14:xfrm>
                <a:off x="2438901" y="3464442"/>
                <a:ext cx="251280" cy="1800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38508D0-B78D-4E85-A63A-5E70CD7AAB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9901" y="3455442"/>
                  <a:ext cx="268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6998FDA-C9D4-44CE-AFA6-0E76648624F0}"/>
                    </a:ext>
                  </a:extLst>
                </p14:cNvPr>
                <p14:cNvContentPartPr/>
                <p14:nvPr/>
              </p14:nvContentPartPr>
              <p14:xfrm>
                <a:off x="2702061" y="3472722"/>
                <a:ext cx="171360" cy="738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6998FDA-C9D4-44CE-AFA6-0E76648624F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93421" y="3463722"/>
                  <a:ext cx="189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274E1317-0D80-4629-BB4A-F351AB764388}"/>
                    </a:ext>
                  </a:extLst>
                </p14:cNvPr>
                <p14:cNvContentPartPr/>
                <p14:nvPr/>
              </p14:nvContentPartPr>
              <p14:xfrm>
                <a:off x="2312541" y="3277602"/>
                <a:ext cx="99720" cy="1641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274E1317-0D80-4629-BB4A-F351AB76438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03901" y="3268602"/>
                  <a:ext cx="117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5D42BA2-D295-49FE-BD7D-9B2B0F4AC480}"/>
                    </a:ext>
                  </a:extLst>
                </p14:cNvPr>
                <p14:cNvContentPartPr/>
                <p14:nvPr/>
              </p14:nvContentPartPr>
              <p14:xfrm>
                <a:off x="2901861" y="3522042"/>
                <a:ext cx="7200" cy="720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5D42BA2-D295-49FE-BD7D-9B2B0F4AC4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92861" y="3513402"/>
                  <a:ext cx="24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FC062536-1C74-493D-9504-6BE226F667C2}"/>
                    </a:ext>
                  </a:extLst>
                </p14:cNvPr>
                <p14:cNvContentPartPr/>
                <p14:nvPr/>
              </p14:nvContentPartPr>
              <p14:xfrm>
                <a:off x="3016341" y="3384162"/>
                <a:ext cx="114120" cy="16632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FC062536-1C74-493D-9504-6BE226F667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07341" y="3375522"/>
                  <a:ext cx="13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3B9D521E-A7C9-42DD-8BB7-C31C195B15E2}"/>
                    </a:ext>
                  </a:extLst>
                </p14:cNvPr>
                <p14:cNvContentPartPr/>
                <p14:nvPr/>
              </p14:nvContentPartPr>
              <p14:xfrm>
                <a:off x="2942901" y="3427002"/>
                <a:ext cx="103320" cy="2808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3B9D521E-A7C9-42DD-8BB7-C31C195B15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33901" y="3418362"/>
                  <a:ext cx="12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48C815B0-6D18-43B2-B6F3-21FF48B44E30}"/>
                    </a:ext>
                  </a:extLst>
                </p14:cNvPr>
                <p14:cNvContentPartPr/>
                <p14:nvPr/>
              </p14:nvContentPartPr>
              <p14:xfrm>
                <a:off x="3004101" y="3316482"/>
                <a:ext cx="80640" cy="244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48C815B0-6D18-43B2-B6F3-21FF48B44E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95101" y="3307482"/>
                  <a:ext cx="98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0169411-D1ED-4568-AD62-A394F745052D}"/>
                    </a:ext>
                  </a:extLst>
                </p14:cNvPr>
                <p14:cNvContentPartPr/>
                <p14:nvPr/>
              </p14:nvContentPartPr>
              <p14:xfrm>
                <a:off x="3123981" y="3432402"/>
                <a:ext cx="410040" cy="1011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0169411-D1ED-4568-AD62-A394F74505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14981" y="3423762"/>
                  <a:ext cx="427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2E28CFCC-84A5-48F5-AB34-9E91E39B4F7B}"/>
                    </a:ext>
                  </a:extLst>
                </p14:cNvPr>
                <p14:cNvContentPartPr/>
                <p14:nvPr/>
              </p14:nvContentPartPr>
              <p14:xfrm>
                <a:off x="3534021" y="3394962"/>
                <a:ext cx="299880" cy="1789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2E28CFCC-84A5-48F5-AB34-9E91E39B4F7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25021" y="3386322"/>
                  <a:ext cx="317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09397F5-FAAE-4F51-B661-335415D8D1CA}"/>
                    </a:ext>
                  </a:extLst>
                </p14:cNvPr>
                <p14:cNvContentPartPr/>
                <p14:nvPr/>
              </p14:nvContentPartPr>
              <p14:xfrm>
                <a:off x="3837501" y="3434562"/>
                <a:ext cx="165600" cy="532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09397F5-FAAE-4F51-B661-335415D8D1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28861" y="3425922"/>
                  <a:ext cx="1832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D4EB5E23-6973-4382-B520-6F4EB799E1FF}"/>
              </a:ext>
            </a:extLst>
          </p:cNvPr>
          <p:cNvGrpSpPr/>
          <p:nvPr/>
        </p:nvGrpSpPr>
        <p:grpSpPr>
          <a:xfrm>
            <a:off x="1743021" y="3940722"/>
            <a:ext cx="791640" cy="257400"/>
            <a:chOff x="1743021" y="3940722"/>
            <a:chExt cx="7916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25C06D84-C8E0-482C-BEA1-07DF2CE7EBDF}"/>
                    </a:ext>
                  </a:extLst>
                </p14:cNvPr>
                <p14:cNvContentPartPr/>
                <p14:nvPr/>
              </p14:nvContentPartPr>
              <p14:xfrm>
                <a:off x="1743021" y="3940722"/>
                <a:ext cx="133200" cy="2070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25C06D84-C8E0-482C-BEA1-07DF2CE7EB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4021" y="3931722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05B8C07A-53DE-4914-B17E-5C7691BECB26}"/>
                    </a:ext>
                  </a:extLst>
                </p14:cNvPr>
                <p14:cNvContentPartPr/>
                <p14:nvPr/>
              </p14:nvContentPartPr>
              <p14:xfrm>
                <a:off x="1864341" y="4078602"/>
                <a:ext cx="23040" cy="1195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05B8C07A-53DE-4914-B17E-5C7691BECB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5341" y="4069602"/>
                  <a:ext cx="4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637B1D6-33AC-4EDB-9B64-CBE4FD17F94D}"/>
                    </a:ext>
                  </a:extLst>
                </p14:cNvPr>
                <p14:cNvContentPartPr/>
                <p14:nvPr/>
              </p14:nvContentPartPr>
              <p14:xfrm>
                <a:off x="1928061" y="4122162"/>
                <a:ext cx="360" cy="183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637B1D6-33AC-4EDB-9B64-CBE4FD17F9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19061" y="4113522"/>
                  <a:ext cx="1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E7A9986-8933-46E6-8633-F65521E360A5}"/>
                    </a:ext>
                  </a:extLst>
                </p14:cNvPr>
                <p14:cNvContentPartPr/>
                <p14:nvPr/>
              </p14:nvContentPartPr>
              <p14:xfrm>
                <a:off x="1995021" y="3971322"/>
                <a:ext cx="539640" cy="1641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E7A9986-8933-46E6-8633-F65521E360A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86021" y="3962682"/>
                  <a:ext cx="5572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F798E5F3-950B-40CD-A2CA-76EA1D94CD6E}"/>
                  </a:ext>
                </a:extLst>
              </p14:cNvPr>
              <p14:cNvContentPartPr/>
              <p14:nvPr/>
            </p14:nvContentPartPr>
            <p14:xfrm>
              <a:off x="8489781" y="5190642"/>
              <a:ext cx="110880" cy="68220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F798E5F3-950B-40CD-A2CA-76EA1D94CD6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480781" y="5182002"/>
                <a:ext cx="128520" cy="6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Agrupar 82">
            <a:extLst>
              <a:ext uri="{FF2B5EF4-FFF2-40B4-BE49-F238E27FC236}">
                <a16:creationId xmlns:a16="http://schemas.microsoft.com/office/drawing/2014/main" id="{93CE4328-BBA7-4E77-8F17-EA269BC49BD8}"/>
              </a:ext>
            </a:extLst>
          </p:cNvPr>
          <p:cNvGrpSpPr/>
          <p:nvPr/>
        </p:nvGrpSpPr>
        <p:grpSpPr>
          <a:xfrm>
            <a:off x="9165141" y="5304402"/>
            <a:ext cx="791640" cy="191880"/>
            <a:chOff x="9165141" y="5304402"/>
            <a:chExt cx="7916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1BC0BB77-A5A5-468D-BA34-E3D870EBBB29}"/>
                    </a:ext>
                  </a:extLst>
                </p14:cNvPr>
                <p14:cNvContentPartPr/>
                <p14:nvPr/>
              </p14:nvContentPartPr>
              <p14:xfrm>
                <a:off x="9165141" y="5320602"/>
                <a:ext cx="101880" cy="11664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1BC0BB77-A5A5-468D-BA34-E3D870EBBB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56501" y="5311962"/>
                  <a:ext cx="119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C7916ED-B255-441B-87D5-6FE960F393B8}"/>
                    </a:ext>
                  </a:extLst>
                </p14:cNvPr>
                <p14:cNvContentPartPr/>
                <p14:nvPr/>
              </p14:nvContentPartPr>
              <p14:xfrm>
                <a:off x="9278181" y="5345442"/>
                <a:ext cx="12600" cy="1508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C7916ED-B255-441B-87D5-6FE960F393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69541" y="5336442"/>
                  <a:ext cx="3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0FC4624A-00FF-4B07-9E20-3F192EF8E3BE}"/>
                    </a:ext>
                  </a:extLst>
                </p14:cNvPr>
                <p14:cNvContentPartPr/>
                <p14:nvPr/>
              </p14:nvContentPartPr>
              <p14:xfrm>
                <a:off x="9405621" y="5452722"/>
                <a:ext cx="360" cy="3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0FC4624A-00FF-4B07-9E20-3F192EF8E3B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96981" y="54440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10D6CD2-D4A8-4D1F-AB96-CFB669B938F0}"/>
                    </a:ext>
                  </a:extLst>
                </p14:cNvPr>
                <p14:cNvContentPartPr/>
                <p14:nvPr/>
              </p14:nvContentPartPr>
              <p14:xfrm>
                <a:off x="9432261" y="5304402"/>
                <a:ext cx="203760" cy="1490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10D6CD2-D4A8-4D1F-AB96-CFB669B938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23621" y="5295402"/>
                  <a:ext cx="221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9AAD114-9E47-440E-B99A-6148F00EC9BB}"/>
                    </a:ext>
                  </a:extLst>
                </p14:cNvPr>
                <p14:cNvContentPartPr/>
                <p14:nvPr/>
              </p14:nvContentPartPr>
              <p14:xfrm>
                <a:off x="9628461" y="5305122"/>
                <a:ext cx="328320" cy="1314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9AAD114-9E47-440E-B99A-6148F00EC9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19821" y="5296482"/>
                  <a:ext cx="3459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D9B544C3-1794-4AE7-BEFD-0B0A148D80BB}"/>
                  </a:ext>
                </a:extLst>
              </p14:cNvPr>
              <p14:cNvContentPartPr/>
              <p14:nvPr/>
            </p14:nvContentPartPr>
            <p14:xfrm>
              <a:off x="4258080" y="2903040"/>
              <a:ext cx="5683680" cy="7142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D9B544C3-1794-4AE7-BEFD-0B0A148D80B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48720" y="2893680"/>
                <a:ext cx="5702400" cy="7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69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21A0A95-C701-4D4F-98AF-FFC096F41EB8}"/>
              </a:ext>
            </a:extLst>
          </p:cNvPr>
          <p:cNvGrpSpPr/>
          <p:nvPr/>
        </p:nvGrpSpPr>
        <p:grpSpPr>
          <a:xfrm>
            <a:off x="612981" y="212922"/>
            <a:ext cx="8202960" cy="824400"/>
            <a:chOff x="612981" y="212922"/>
            <a:chExt cx="8202960" cy="8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1E746715-19FF-4FDB-AEAF-5AFE1208A25F}"/>
                    </a:ext>
                  </a:extLst>
                </p14:cNvPr>
                <p14:cNvContentPartPr/>
                <p14:nvPr/>
              </p14:nvContentPartPr>
              <p14:xfrm>
                <a:off x="692541" y="472842"/>
                <a:ext cx="360" cy="36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1E746715-19FF-4FDB-AEAF-5AFE1208A2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901" y="4642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A9B203D4-90E9-40FC-A7ED-BFFC7897558B}"/>
                    </a:ext>
                  </a:extLst>
                </p14:cNvPr>
                <p14:cNvContentPartPr/>
                <p14:nvPr/>
              </p14:nvContentPartPr>
              <p14:xfrm>
                <a:off x="612981" y="360162"/>
                <a:ext cx="277920" cy="6026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A9B203D4-90E9-40FC-A7ED-BFFC789755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4341" y="351522"/>
                  <a:ext cx="29556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5FAB207D-C7DD-4EC3-98C1-816B5D1C2B1C}"/>
                    </a:ext>
                  </a:extLst>
                </p14:cNvPr>
                <p14:cNvContentPartPr/>
                <p14:nvPr/>
              </p14:nvContentPartPr>
              <p14:xfrm>
                <a:off x="803781" y="355842"/>
                <a:ext cx="178920" cy="4269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5FAB207D-C7DD-4EC3-98C1-816B5D1C2B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5141" y="347202"/>
                  <a:ext cx="1965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04AEF37B-1C2A-4594-B205-6193C368DD36}"/>
                    </a:ext>
                  </a:extLst>
                </p14:cNvPr>
                <p14:cNvContentPartPr/>
                <p14:nvPr/>
              </p14:nvContentPartPr>
              <p14:xfrm>
                <a:off x="786501" y="628002"/>
                <a:ext cx="172080" cy="547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04AEF37B-1C2A-4594-B205-6193C368DD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7861" y="619362"/>
                  <a:ext cx="189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34083838-AA90-4AD2-BFAA-EDD18C4A586B}"/>
                    </a:ext>
                  </a:extLst>
                </p14:cNvPr>
                <p14:cNvContentPartPr/>
                <p14:nvPr/>
              </p14:nvContentPartPr>
              <p14:xfrm>
                <a:off x="1129941" y="633402"/>
                <a:ext cx="30600" cy="4039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34083838-AA90-4AD2-BFAA-EDD18C4A58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1301" y="624402"/>
                  <a:ext cx="482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4387575-8AF1-4330-9188-FD2C35C751B0}"/>
                    </a:ext>
                  </a:extLst>
                </p14:cNvPr>
                <p14:cNvContentPartPr/>
                <p14:nvPr/>
              </p14:nvContentPartPr>
              <p14:xfrm>
                <a:off x="1059021" y="639522"/>
                <a:ext cx="427680" cy="153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84387575-8AF1-4330-9188-FD2C35C751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0021" y="630522"/>
                  <a:ext cx="44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1E5A5BD-AB1C-4F36-A235-248571F8244C}"/>
                    </a:ext>
                  </a:extLst>
                </p14:cNvPr>
                <p14:cNvContentPartPr/>
                <p14:nvPr/>
              </p14:nvContentPartPr>
              <p14:xfrm>
                <a:off x="1519821" y="622962"/>
                <a:ext cx="110160" cy="1000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1E5A5BD-AB1C-4F36-A235-248571F824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0821" y="613962"/>
                  <a:ext cx="12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D5C5B3AA-D3CA-4BF2-AA14-1D20A89405FE}"/>
                    </a:ext>
                  </a:extLst>
                </p14:cNvPr>
                <p14:cNvContentPartPr/>
                <p14:nvPr/>
              </p14:nvContentPartPr>
              <p14:xfrm>
                <a:off x="1705581" y="610002"/>
                <a:ext cx="223560" cy="946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D5C5B3AA-D3CA-4BF2-AA14-1D20A89405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6941" y="601362"/>
                  <a:ext cx="241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47052B8F-D1D0-4F95-831F-982F649C438D}"/>
                    </a:ext>
                  </a:extLst>
                </p14:cNvPr>
                <p14:cNvContentPartPr/>
                <p14:nvPr/>
              </p14:nvContentPartPr>
              <p14:xfrm>
                <a:off x="2021661" y="616842"/>
                <a:ext cx="214200" cy="820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47052B8F-D1D0-4F95-831F-982F649C43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2661" y="607842"/>
                  <a:ext cx="231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4BF7F6C-A474-4674-95EC-4F64293121D9}"/>
                    </a:ext>
                  </a:extLst>
                </p14:cNvPr>
                <p14:cNvContentPartPr/>
                <p14:nvPr/>
              </p14:nvContentPartPr>
              <p14:xfrm>
                <a:off x="2172861" y="580122"/>
                <a:ext cx="396720" cy="1134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4BF7F6C-A474-4674-95EC-4F64293121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3861" y="571122"/>
                  <a:ext cx="414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E07C994-130B-4410-9746-D3EEC11EE034}"/>
                    </a:ext>
                  </a:extLst>
                </p14:cNvPr>
                <p14:cNvContentPartPr/>
                <p14:nvPr/>
              </p14:nvContentPartPr>
              <p14:xfrm>
                <a:off x="2019141" y="770562"/>
                <a:ext cx="18360" cy="907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E07C994-130B-4410-9746-D3EEC11EE0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0501" y="761922"/>
                  <a:ext cx="36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1F61A57-879C-4242-9328-700260FCFBEC}"/>
                    </a:ext>
                  </a:extLst>
                </p14:cNvPr>
                <p14:cNvContentPartPr/>
                <p14:nvPr/>
              </p14:nvContentPartPr>
              <p14:xfrm>
                <a:off x="2151621" y="450882"/>
                <a:ext cx="148680" cy="35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1F61A57-879C-4242-9328-700260FCFB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42981" y="442242"/>
                  <a:ext cx="166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218414D-A330-49A3-A64A-44896633A58B}"/>
                    </a:ext>
                  </a:extLst>
                </p14:cNvPr>
                <p14:cNvContentPartPr/>
                <p14:nvPr/>
              </p14:nvContentPartPr>
              <p14:xfrm>
                <a:off x="2862261" y="475002"/>
                <a:ext cx="440640" cy="2034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218414D-A330-49A3-A64A-44896633A5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3261" y="466362"/>
                  <a:ext cx="458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6571BDFB-160B-4AD4-9D43-B7E251A0D0FF}"/>
                    </a:ext>
                  </a:extLst>
                </p14:cNvPr>
                <p14:cNvContentPartPr/>
                <p14:nvPr/>
              </p14:nvContentPartPr>
              <p14:xfrm>
                <a:off x="3476781" y="383202"/>
                <a:ext cx="971280" cy="3441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6571BDFB-160B-4AD4-9D43-B7E251A0D0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7781" y="374202"/>
                  <a:ext cx="988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23351F7-D9EE-41E6-85DB-56814B95F0E5}"/>
                    </a:ext>
                  </a:extLst>
                </p14:cNvPr>
                <p14:cNvContentPartPr/>
                <p14:nvPr/>
              </p14:nvContentPartPr>
              <p14:xfrm>
                <a:off x="4488021" y="366642"/>
                <a:ext cx="12960" cy="2772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23351F7-D9EE-41E6-85DB-56814B95F0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9381" y="357642"/>
                  <a:ext cx="30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06C0B749-9225-42A2-8D51-F57585D752DC}"/>
                    </a:ext>
                  </a:extLst>
                </p14:cNvPr>
                <p14:cNvContentPartPr/>
                <p14:nvPr/>
              </p14:nvContentPartPr>
              <p14:xfrm>
                <a:off x="4427901" y="487962"/>
                <a:ext cx="358920" cy="1548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06C0B749-9225-42A2-8D51-F57585D752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8901" y="479322"/>
                  <a:ext cx="376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5EA0BD0-AE56-4B3F-8BB9-7545E7101F14}"/>
                    </a:ext>
                  </a:extLst>
                </p14:cNvPr>
                <p14:cNvContentPartPr/>
                <p14:nvPr/>
              </p14:nvContentPartPr>
              <p14:xfrm>
                <a:off x="4773861" y="403362"/>
                <a:ext cx="410760" cy="1944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5EA0BD0-AE56-4B3F-8BB9-7545E7101F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64861" y="394722"/>
                  <a:ext cx="428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7DE80E9C-D077-4A3C-98F2-3C3B97315620}"/>
                    </a:ext>
                  </a:extLst>
                </p14:cNvPr>
                <p14:cNvContentPartPr/>
                <p14:nvPr/>
              </p14:nvContentPartPr>
              <p14:xfrm>
                <a:off x="842661" y="676242"/>
                <a:ext cx="4462200" cy="1706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7DE80E9C-D077-4A3C-98F2-3C3B973156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4021" y="667602"/>
                  <a:ext cx="4479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880E42F-C39F-4F46-AF84-C0B89458DDEE}"/>
                    </a:ext>
                  </a:extLst>
                </p14:cNvPr>
                <p14:cNvContentPartPr/>
                <p14:nvPr/>
              </p14:nvContentPartPr>
              <p14:xfrm>
                <a:off x="5425821" y="293562"/>
                <a:ext cx="425880" cy="2314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880E42F-C39F-4F46-AF84-C0B89458DD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16821" y="284922"/>
                  <a:ext cx="443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C9613BC-6172-4FF0-8B63-5CD5FB2DBF96}"/>
                    </a:ext>
                  </a:extLst>
                </p14:cNvPr>
                <p14:cNvContentPartPr/>
                <p14:nvPr/>
              </p14:nvContentPartPr>
              <p14:xfrm>
                <a:off x="6027021" y="346482"/>
                <a:ext cx="367200" cy="1965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C9613BC-6172-4FF0-8B63-5CD5FB2DBF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8021" y="337842"/>
                  <a:ext cx="384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7FB91BB-C0F5-4C29-A835-F0D7FFBCE170}"/>
                    </a:ext>
                  </a:extLst>
                </p14:cNvPr>
                <p14:cNvContentPartPr/>
                <p14:nvPr/>
              </p14:nvContentPartPr>
              <p14:xfrm>
                <a:off x="6270741" y="400482"/>
                <a:ext cx="42120" cy="171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7FB91BB-C0F5-4C29-A835-F0D7FFBCE1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1741" y="391842"/>
                  <a:ext cx="59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DD3103F1-6F54-41A3-8758-30CF74A1BE80}"/>
                    </a:ext>
                  </a:extLst>
                </p14:cNvPr>
                <p14:cNvContentPartPr/>
                <p14:nvPr/>
              </p14:nvContentPartPr>
              <p14:xfrm>
                <a:off x="6402141" y="364482"/>
                <a:ext cx="406800" cy="1573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DD3103F1-6F54-41A3-8758-30CF74A1BE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93501" y="355482"/>
                  <a:ext cx="424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17A0D93-4B8B-46B5-A126-375B1446CEB3}"/>
                    </a:ext>
                  </a:extLst>
                </p14:cNvPr>
                <p14:cNvContentPartPr/>
                <p14:nvPr/>
              </p14:nvContentPartPr>
              <p14:xfrm>
                <a:off x="6827301" y="361602"/>
                <a:ext cx="272520" cy="1418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17A0D93-4B8B-46B5-A126-375B1446CE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8301" y="352962"/>
                  <a:ext cx="29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0EDE8EA-39F7-4A3E-97A5-D9AFD63A9FBF}"/>
                    </a:ext>
                  </a:extLst>
                </p14:cNvPr>
                <p14:cNvContentPartPr/>
                <p14:nvPr/>
              </p14:nvContentPartPr>
              <p14:xfrm>
                <a:off x="7033221" y="212922"/>
                <a:ext cx="31320" cy="1497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0EDE8EA-39F7-4A3E-97A5-D9AFD63A9F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4581" y="203922"/>
                  <a:ext cx="48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8A733C0-C035-499D-9CC6-00DF29BCB5C0}"/>
                    </a:ext>
                  </a:extLst>
                </p14:cNvPr>
                <p14:cNvContentPartPr/>
                <p14:nvPr/>
              </p14:nvContentPartPr>
              <p14:xfrm>
                <a:off x="7118541" y="348642"/>
                <a:ext cx="433440" cy="1486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8A733C0-C035-499D-9CC6-00DF29BCB5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09901" y="339642"/>
                  <a:ext cx="451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49DD2AF4-5122-442E-928C-D83DF453D7C9}"/>
                    </a:ext>
                  </a:extLst>
                </p14:cNvPr>
                <p14:cNvContentPartPr/>
                <p14:nvPr/>
              </p14:nvContentPartPr>
              <p14:xfrm>
                <a:off x="5304501" y="568962"/>
                <a:ext cx="2235240" cy="806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49DD2AF4-5122-442E-928C-D83DF453D7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5501" y="559962"/>
                  <a:ext cx="2252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D67C929-3674-452C-BE17-ABDAFD0EB094}"/>
                    </a:ext>
                  </a:extLst>
                </p14:cNvPr>
                <p14:cNvContentPartPr/>
                <p14:nvPr/>
              </p14:nvContentPartPr>
              <p14:xfrm>
                <a:off x="7821621" y="288882"/>
                <a:ext cx="252000" cy="2527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D67C929-3674-452C-BE17-ABDAFD0EB0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12981" y="280242"/>
                  <a:ext cx="269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BFFC294-EC4C-42D3-808A-D6DD40B6909E}"/>
                    </a:ext>
                  </a:extLst>
                </p14:cNvPr>
                <p14:cNvContentPartPr/>
                <p14:nvPr/>
              </p14:nvContentPartPr>
              <p14:xfrm>
                <a:off x="8080821" y="333162"/>
                <a:ext cx="237960" cy="1929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BFFC294-EC4C-42D3-808A-D6DD40B690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71821" y="324162"/>
                  <a:ext cx="255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C19982F-617E-4609-B12C-C08607AFE711}"/>
                    </a:ext>
                  </a:extLst>
                </p14:cNvPr>
                <p14:cNvContentPartPr/>
                <p14:nvPr/>
              </p14:nvContentPartPr>
              <p14:xfrm>
                <a:off x="8364141" y="295362"/>
                <a:ext cx="52200" cy="2152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C19982F-617E-4609-B12C-C08607AFE7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55501" y="286722"/>
                  <a:ext cx="69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D91ACC7-10BE-439A-BABE-59CADDEE1DA5}"/>
                    </a:ext>
                  </a:extLst>
                </p14:cNvPr>
                <p14:cNvContentPartPr/>
                <p14:nvPr/>
              </p14:nvContentPartPr>
              <p14:xfrm>
                <a:off x="8449461" y="300402"/>
                <a:ext cx="164160" cy="2473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D91ACC7-10BE-439A-BABE-59CADDEE1D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40461" y="291402"/>
                  <a:ext cx="181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9FA150E-0DF4-40A5-A165-CD0BB4003ED2}"/>
                    </a:ext>
                  </a:extLst>
                </p14:cNvPr>
                <p14:cNvContentPartPr/>
                <p14:nvPr/>
              </p14:nvContentPartPr>
              <p14:xfrm>
                <a:off x="7574661" y="583002"/>
                <a:ext cx="1241280" cy="482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9FA150E-0DF4-40A5-A165-CD0BB4003E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66021" y="574362"/>
                  <a:ext cx="1258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1BB53182-424B-4DCD-AC42-6D66D4C2EB33}"/>
              </a:ext>
            </a:extLst>
          </p:cNvPr>
          <p:cNvGrpSpPr/>
          <p:nvPr/>
        </p:nvGrpSpPr>
        <p:grpSpPr>
          <a:xfrm>
            <a:off x="521181" y="1291842"/>
            <a:ext cx="1159200" cy="505800"/>
            <a:chOff x="521181" y="1291842"/>
            <a:chExt cx="115920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11E96F68-D2E1-42FF-8B88-37479BFA31F0}"/>
                    </a:ext>
                  </a:extLst>
                </p14:cNvPr>
                <p14:cNvContentPartPr/>
                <p14:nvPr/>
              </p14:nvContentPartPr>
              <p14:xfrm>
                <a:off x="553581" y="1450602"/>
                <a:ext cx="37080" cy="313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11E96F68-D2E1-42FF-8B88-37479BFA31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4581" y="1441602"/>
                  <a:ext cx="54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EA27FED-6B91-44EF-8FA0-350C51951DE5}"/>
                    </a:ext>
                  </a:extLst>
                </p14:cNvPr>
                <p14:cNvContentPartPr/>
                <p14:nvPr/>
              </p14:nvContentPartPr>
              <p14:xfrm>
                <a:off x="588861" y="1411362"/>
                <a:ext cx="360" cy="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EA27FED-6B91-44EF-8FA0-350C51951D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861" y="14027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B63EACB-CFC5-440E-BAC5-6CC8C54EFB93}"/>
                    </a:ext>
                  </a:extLst>
                </p14:cNvPr>
                <p14:cNvContentPartPr/>
                <p14:nvPr/>
              </p14:nvContentPartPr>
              <p14:xfrm>
                <a:off x="636381" y="1331082"/>
                <a:ext cx="88200" cy="3970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B63EACB-CFC5-440E-BAC5-6CC8C54EFB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7741" y="1322442"/>
                  <a:ext cx="1058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486FEFD-E38B-48ED-8E34-C0FE4EB3C7F1}"/>
                    </a:ext>
                  </a:extLst>
                </p14:cNvPr>
                <p14:cNvContentPartPr/>
                <p14:nvPr/>
              </p14:nvContentPartPr>
              <p14:xfrm>
                <a:off x="521181" y="1291842"/>
                <a:ext cx="278280" cy="4338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486FEFD-E38B-48ED-8E34-C0FE4EB3C7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2541" y="1283202"/>
                  <a:ext cx="2959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049D961-9D00-46E1-92AB-4E5CBEB17D8F}"/>
                    </a:ext>
                  </a:extLst>
                </p14:cNvPr>
                <p14:cNvContentPartPr/>
                <p14:nvPr/>
              </p14:nvContentPartPr>
              <p14:xfrm>
                <a:off x="706941" y="1454922"/>
                <a:ext cx="319320" cy="2127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049D961-9D00-46E1-92AB-4E5CBEB17D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7941" y="1446282"/>
                  <a:ext cx="336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FB60202-3F91-4A99-BA52-A89358C6E665}"/>
                    </a:ext>
                  </a:extLst>
                </p14:cNvPr>
                <p14:cNvContentPartPr/>
                <p14:nvPr/>
              </p14:nvContentPartPr>
              <p14:xfrm>
                <a:off x="1091421" y="1511442"/>
                <a:ext cx="64800" cy="2862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FB60202-3F91-4A99-BA52-A89358C6E6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2781" y="1502802"/>
                  <a:ext cx="82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167F240D-D359-4D2C-8C65-8176B5DCCD2A}"/>
                    </a:ext>
                  </a:extLst>
                </p14:cNvPr>
                <p14:cNvContentPartPr/>
                <p14:nvPr/>
              </p14:nvContentPartPr>
              <p14:xfrm>
                <a:off x="1072341" y="1437642"/>
                <a:ext cx="360720" cy="2041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167F240D-D359-4D2C-8C65-8176B5DCCD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3341" y="1429002"/>
                  <a:ext cx="378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75E9BB81-AF15-4D72-89B5-C26D95295D82}"/>
                    </a:ext>
                  </a:extLst>
                </p14:cNvPr>
                <p14:cNvContentPartPr/>
                <p14:nvPr/>
              </p14:nvContentPartPr>
              <p14:xfrm>
                <a:off x="1435941" y="1468962"/>
                <a:ext cx="244440" cy="2131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75E9BB81-AF15-4D72-89B5-C26D95295D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27301" y="1460322"/>
                  <a:ext cx="2620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5C9EDD96-D9D5-43BA-AECA-91DED9101229}"/>
              </a:ext>
            </a:extLst>
          </p:cNvPr>
          <p:cNvGrpSpPr/>
          <p:nvPr/>
        </p:nvGrpSpPr>
        <p:grpSpPr>
          <a:xfrm>
            <a:off x="6838421" y="1082322"/>
            <a:ext cx="1380600" cy="433080"/>
            <a:chOff x="6456501" y="1083402"/>
            <a:chExt cx="13806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BCB2E1CE-25A7-49B0-AC5A-2FBCD467867B}"/>
                    </a:ext>
                  </a:extLst>
                </p14:cNvPr>
                <p14:cNvContentPartPr/>
                <p14:nvPr/>
              </p14:nvContentPartPr>
              <p14:xfrm>
                <a:off x="6563061" y="1248642"/>
                <a:ext cx="52200" cy="108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BCB2E1CE-25A7-49B0-AC5A-2FBCD46786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54421" y="1239642"/>
                  <a:ext cx="69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06DC463-9437-44D7-857F-0A58AB34F81A}"/>
                    </a:ext>
                  </a:extLst>
                </p14:cNvPr>
                <p14:cNvContentPartPr/>
                <p14:nvPr/>
              </p14:nvContentPartPr>
              <p14:xfrm>
                <a:off x="6507981" y="1260522"/>
                <a:ext cx="133560" cy="2559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06DC463-9437-44D7-857F-0A58AB34F8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98981" y="1251882"/>
                  <a:ext cx="151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C473015-7D33-4C2D-87BD-21829A596678}"/>
                    </a:ext>
                  </a:extLst>
                </p14:cNvPr>
                <p14:cNvContentPartPr/>
                <p14:nvPr/>
              </p14:nvContentPartPr>
              <p14:xfrm>
                <a:off x="6456501" y="1123362"/>
                <a:ext cx="271080" cy="2296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C473015-7D33-4C2D-87BD-21829A5966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47501" y="1114362"/>
                  <a:ext cx="288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BFB85FA-ABBB-4666-BBC1-06E419BD9647}"/>
                    </a:ext>
                  </a:extLst>
                </p14:cNvPr>
                <p14:cNvContentPartPr/>
                <p14:nvPr/>
              </p14:nvContentPartPr>
              <p14:xfrm>
                <a:off x="6737301" y="1263762"/>
                <a:ext cx="137880" cy="1267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BFB85FA-ABBB-4666-BBC1-06E419BD96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28301" y="1254762"/>
                  <a:ext cx="15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925A04C3-4F1F-485B-A273-3914ED254FD7}"/>
                    </a:ext>
                  </a:extLst>
                </p14:cNvPr>
                <p14:cNvContentPartPr/>
                <p14:nvPr/>
              </p14:nvContentPartPr>
              <p14:xfrm>
                <a:off x="6937461" y="1270962"/>
                <a:ext cx="469800" cy="1263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925A04C3-4F1F-485B-A273-3914ED254F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28821" y="1261962"/>
                  <a:ext cx="487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E6D1F68-504F-4038-9A20-E73A5D2E7512}"/>
                    </a:ext>
                  </a:extLst>
                </p14:cNvPr>
                <p14:cNvContentPartPr/>
                <p14:nvPr/>
              </p14:nvContentPartPr>
              <p14:xfrm>
                <a:off x="7329861" y="1130202"/>
                <a:ext cx="44640" cy="79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E6D1F68-504F-4038-9A20-E73A5D2E75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21221" y="1121562"/>
                  <a:ext cx="62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91EE1C17-6B53-499A-B6EA-BDBEE02BF8F6}"/>
                    </a:ext>
                  </a:extLst>
                </p14:cNvPr>
                <p14:cNvContentPartPr/>
                <p14:nvPr/>
              </p14:nvContentPartPr>
              <p14:xfrm>
                <a:off x="7423821" y="1083402"/>
                <a:ext cx="178920" cy="34344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91EE1C17-6B53-499A-B6EA-BDBEE02BF8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14821" y="1074762"/>
                  <a:ext cx="196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E54051FA-3A08-4D6D-8C00-4D4676B0BD4E}"/>
                    </a:ext>
                  </a:extLst>
                </p14:cNvPr>
                <p14:cNvContentPartPr/>
                <p14:nvPr/>
              </p14:nvContentPartPr>
              <p14:xfrm>
                <a:off x="7478181" y="1242522"/>
                <a:ext cx="358920" cy="1947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E54051FA-3A08-4D6D-8C00-4D4676B0BD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69541" y="1233882"/>
                  <a:ext cx="376560" cy="212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6" name="Imagem 75">
            <a:extLst>
              <a:ext uri="{FF2B5EF4-FFF2-40B4-BE49-F238E27FC236}">
                <a16:creationId xmlns:a16="http://schemas.microsoft.com/office/drawing/2014/main" id="{A62CD515-60B4-4EB6-8865-A2629A9E84B4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524927" y="1903842"/>
            <a:ext cx="2210108" cy="990738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7C749363-94CF-4B38-B2EE-5B4ACAEDA0E6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6703468" y="1667682"/>
            <a:ext cx="2267266" cy="790685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616B8FA3-B5A2-4EFA-BBC8-EC0C5A3FD464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2515957" y="1797642"/>
            <a:ext cx="1886213" cy="933580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id="{C788FB0E-129A-4F0C-90D3-BA89ED5DC420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8815941" y="1682082"/>
            <a:ext cx="2667372" cy="695422"/>
          </a:xfrm>
          <a:prstGeom prst="rect">
            <a:avLst/>
          </a:prstGeom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16E59125-CB52-4643-AF83-E1C407250E4C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03593" y="3070260"/>
            <a:ext cx="2105319" cy="838317"/>
          </a:xfrm>
          <a:prstGeom prst="rect">
            <a:avLst/>
          </a:prstGeom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B6EDBA62-9183-4402-B9C6-405FA79FAE62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862261" y="3082698"/>
            <a:ext cx="2819794" cy="914528"/>
          </a:xfrm>
          <a:prstGeom prst="rect">
            <a:avLst/>
          </a:prstGeom>
        </p:spPr>
      </p:pic>
      <p:pic>
        <p:nvPicPr>
          <p:cNvPr id="82" name="Imagem 81">
            <a:extLst>
              <a:ext uri="{FF2B5EF4-FFF2-40B4-BE49-F238E27FC236}">
                <a16:creationId xmlns:a16="http://schemas.microsoft.com/office/drawing/2014/main" id="{6CF475F6-5EDC-486D-BEB8-334352CFEF28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97371" y="4230738"/>
            <a:ext cx="2905530" cy="819264"/>
          </a:xfrm>
          <a:prstGeom prst="rect">
            <a:avLst/>
          </a:prstGeom>
        </p:spPr>
      </p:pic>
      <p:pic>
        <p:nvPicPr>
          <p:cNvPr id="83" name="Imagem 82">
            <a:extLst>
              <a:ext uri="{FF2B5EF4-FFF2-40B4-BE49-F238E27FC236}">
                <a16:creationId xmlns:a16="http://schemas.microsoft.com/office/drawing/2014/main" id="{6D552B44-1CD1-4343-8490-4DDA5D5D914F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07926" y="5203329"/>
            <a:ext cx="2925085" cy="884109"/>
          </a:xfrm>
          <a:prstGeom prst="rect">
            <a:avLst/>
          </a:prstGeom>
        </p:spPr>
      </p:pic>
      <p:pic>
        <p:nvPicPr>
          <p:cNvPr id="84" name="Imagem 83">
            <a:extLst>
              <a:ext uri="{FF2B5EF4-FFF2-40B4-BE49-F238E27FC236}">
                <a16:creationId xmlns:a16="http://schemas.microsoft.com/office/drawing/2014/main" id="{E299DD0E-75E6-43C4-890A-535B6DCE205B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4079990" y="1797642"/>
            <a:ext cx="2143424" cy="838317"/>
          </a:xfrm>
          <a:prstGeom prst="rect">
            <a:avLst/>
          </a:prstGeom>
        </p:spPr>
      </p:pic>
      <p:pic>
        <p:nvPicPr>
          <p:cNvPr id="85" name="Imagem 84">
            <a:extLst>
              <a:ext uri="{FF2B5EF4-FFF2-40B4-BE49-F238E27FC236}">
                <a16:creationId xmlns:a16="http://schemas.microsoft.com/office/drawing/2014/main" id="{D3E88F9B-0655-47D1-B5A0-8FA651F68F6D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3476781" y="4086727"/>
            <a:ext cx="2010056" cy="714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1C554B8F-BA5C-40D3-B0CE-788FF70F8AF9}"/>
                  </a:ext>
                </a:extLst>
              </p14:cNvPr>
              <p14:cNvContentPartPr/>
              <p14:nvPr/>
            </p14:nvContentPartPr>
            <p14:xfrm>
              <a:off x="5703021" y="2925882"/>
              <a:ext cx="254160" cy="342144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1C554B8F-BA5C-40D3-B0CE-788FF70F8A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94021" y="2916882"/>
                <a:ext cx="271800" cy="343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3CBE8811-3997-492F-B287-E3E8C7D58F5B}"/>
              </a:ext>
            </a:extLst>
          </p:cNvPr>
          <p:cNvGrpSpPr/>
          <p:nvPr/>
        </p:nvGrpSpPr>
        <p:grpSpPr>
          <a:xfrm>
            <a:off x="5851701" y="2668122"/>
            <a:ext cx="5829480" cy="865800"/>
            <a:chOff x="5851701" y="2668122"/>
            <a:chExt cx="582948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B7A4B72-7395-4295-844F-93FEDDAFA744}"/>
                    </a:ext>
                  </a:extLst>
                </p14:cNvPr>
                <p14:cNvContentPartPr/>
                <p14:nvPr/>
              </p14:nvContentPartPr>
              <p14:xfrm>
                <a:off x="5893461" y="2942442"/>
                <a:ext cx="360" cy="3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B7A4B72-7395-4295-844F-93FEDDAFA7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4821" y="2933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34853CDB-FDB9-4104-9D7F-82F00939AC65}"/>
                    </a:ext>
                  </a:extLst>
                </p14:cNvPr>
                <p14:cNvContentPartPr/>
                <p14:nvPr/>
              </p14:nvContentPartPr>
              <p14:xfrm>
                <a:off x="5893461" y="2942442"/>
                <a:ext cx="360" cy="3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34853CDB-FDB9-4104-9D7F-82F00939AC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4821" y="2933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F52D11C2-1613-4FD3-8AE6-6BAB1C0C9569}"/>
                    </a:ext>
                  </a:extLst>
                </p14:cNvPr>
                <p14:cNvContentPartPr/>
                <p14:nvPr/>
              </p14:nvContentPartPr>
              <p14:xfrm>
                <a:off x="5851701" y="2668122"/>
                <a:ext cx="5829480" cy="2746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F52D11C2-1613-4FD3-8AE6-6BAB1C0C95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42701" y="2659482"/>
                  <a:ext cx="5847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0E95F2B5-4B35-40F0-9EAA-9906EB85220F}"/>
                    </a:ext>
                  </a:extLst>
                </p14:cNvPr>
                <p14:cNvContentPartPr/>
                <p14:nvPr/>
              </p14:nvContentPartPr>
              <p14:xfrm>
                <a:off x="6643701" y="3092562"/>
                <a:ext cx="222480" cy="2912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0E95F2B5-4B35-40F0-9EAA-9906EB8522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5061" y="3083562"/>
                  <a:ext cx="240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7395ABE4-5C43-4A2D-A2B3-ADC4FA34A1D8}"/>
                    </a:ext>
                  </a:extLst>
                </p14:cNvPr>
                <p14:cNvContentPartPr/>
                <p14:nvPr/>
              </p14:nvContentPartPr>
              <p14:xfrm>
                <a:off x="6657741" y="3001842"/>
                <a:ext cx="245160" cy="3092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7395ABE4-5C43-4A2D-A2B3-ADC4FA34A1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49101" y="2993202"/>
                  <a:ext cx="262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484FD39F-5CB3-4BDF-A563-353647519978}"/>
                    </a:ext>
                  </a:extLst>
                </p14:cNvPr>
                <p14:cNvContentPartPr/>
                <p14:nvPr/>
              </p14:nvContentPartPr>
              <p14:xfrm>
                <a:off x="6847101" y="3166002"/>
                <a:ext cx="182880" cy="1350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484FD39F-5CB3-4BDF-A563-3536475199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38461" y="3157362"/>
                  <a:ext cx="20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43D57150-91EA-436E-B72E-5EF6FF7D2A1C}"/>
                    </a:ext>
                  </a:extLst>
                </p14:cNvPr>
                <p14:cNvContentPartPr/>
                <p14:nvPr/>
              </p14:nvContentPartPr>
              <p14:xfrm>
                <a:off x="7044741" y="3077082"/>
                <a:ext cx="473400" cy="2091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43D57150-91EA-436E-B72E-5EF6FF7D2A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5741" y="3068082"/>
                  <a:ext cx="49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2078B09B-B311-4303-A0FB-C36D1869E2DB}"/>
                    </a:ext>
                  </a:extLst>
                </p14:cNvPr>
                <p14:cNvContentPartPr/>
                <p14:nvPr/>
              </p14:nvContentPartPr>
              <p14:xfrm>
                <a:off x="7573221" y="3049002"/>
                <a:ext cx="96480" cy="2224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2078B09B-B311-4303-A0FB-C36D1869E2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64581" y="3040362"/>
                  <a:ext cx="114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A14D7646-D434-40B4-8DC9-77D8B0864481}"/>
                    </a:ext>
                  </a:extLst>
                </p14:cNvPr>
                <p14:cNvContentPartPr/>
                <p14:nvPr/>
              </p14:nvContentPartPr>
              <p14:xfrm>
                <a:off x="7564581" y="3161682"/>
                <a:ext cx="160560" cy="255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A14D7646-D434-40B4-8DC9-77D8B086448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55581" y="3152682"/>
                  <a:ext cx="17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0BACB4A3-FB19-4FBF-A0C4-77F7F97D5949}"/>
                    </a:ext>
                  </a:extLst>
                </p14:cNvPr>
                <p14:cNvContentPartPr/>
                <p14:nvPr/>
              </p14:nvContentPartPr>
              <p14:xfrm>
                <a:off x="7676541" y="3175002"/>
                <a:ext cx="152280" cy="1108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0BACB4A3-FB19-4FBF-A0C4-77F7F97D59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67901" y="3166002"/>
                  <a:ext cx="16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89D11B8-4703-4B05-B592-51C0BF156311}"/>
                    </a:ext>
                  </a:extLst>
                </p14:cNvPr>
                <p14:cNvContentPartPr/>
                <p14:nvPr/>
              </p14:nvContentPartPr>
              <p14:xfrm>
                <a:off x="7825581" y="3094362"/>
                <a:ext cx="346680" cy="1742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89D11B8-4703-4B05-B592-51C0BF1563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16941" y="3085362"/>
                  <a:ext cx="364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E339F609-F24F-49C9-A134-7B7C7B4DC4F3}"/>
                    </a:ext>
                  </a:extLst>
                </p14:cNvPr>
                <p14:cNvContentPartPr/>
                <p14:nvPr/>
              </p14:nvContentPartPr>
              <p14:xfrm>
                <a:off x="8421021" y="3011922"/>
                <a:ext cx="192240" cy="2145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E339F609-F24F-49C9-A134-7B7C7B4DC4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12381" y="3003282"/>
                  <a:ext cx="209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95FD9463-6112-4323-A9E3-B01A59547AB0}"/>
                    </a:ext>
                  </a:extLst>
                </p14:cNvPr>
                <p14:cNvContentPartPr/>
                <p14:nvPr/>
              </p14:nvContentPartPr>
              <p14:xfrm>
                <a:off x="8710101" y="3159162"/>
                <a:ext cx="25560" cy="1407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95FD9463-6112-4323-A9E3-B01A59547A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01461" y="3150522"/>
                  <a:ext cx="4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49B32B3E-B7E0-446E-AC7C-A7E1207913AD}"/>
                    </a:ext>
                  </a:extLst>
                </p14:cNvPr>
                <p14:cNvContentPartPr/>
                <p14:nvPr/>
              </p14:nvContentPartPr>
              <p14:xfrm>
                <a:off x="8669781" y="3071682"/>
                <a:ext cx="458640" cy="13572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49B32B3E-B7E0-446E-AC7C-A7E1207913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61141" y="3063042"/>
                  <a:ext cx="476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9E86BA18-E1C0-42D8-A940-B4180678D2F8}"/>
                    </a:ext>
                  </a:extLst>
                </p14:cNvPr>
                <p14:cNvContentPartPr/>
                <p14:nvPr/>
              </p14:nvContentPartPr>
              <p14:xfrm>
                <a:off x="9127341" y="3079242"/>
                <a:ext cx="153000" cy="1040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9E86BA18-E1C0-42D8-A940-B4180678D2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18341" y="3070242"/>
                  <a:ext cx="170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1ECB3B1-70C6-4978-8D6B-E6F14E04559A}"/>
                    </a:ext>
                  </a:extLst>
                </p14:cNvPr>
                <p14:cNvContentPartPr/>
                <p14:nvPr/>
              </p14:nvContentPartPr>
              <p14:xfrm>
                <a:off x="9323181" y="3054762"/>
                <a:ext cx="318600" cy="1306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1ECB3B1-70C6-4978-8D6B-E6F14E0455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14181" y="3046122"/>
                  <a:ext cx="33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EE62C3C1-E7A2-43A6-AC82-57658B7012CB}"/>
                    </a:ext>
                  </a:extLst>
                </p14:cNvPr>
                <p14:cNvContentPartPr/>
                <p14:nvPr/>
              </p14:nvContentPartPr>
              <p14:xfrm>
                <a:off x="9736461" y="3057642"/>
                <a:ext cx="147240" cy="1044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EE62C3C1-E7A2-43A6-AC82-57658B7012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27821" y="3049002"/>
                  <a:ext cx="164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11C65773-FC04-498C-ACBB-D48BF992C867}"/>
                    </a:ext>
                  </a:extLst>
                </p14:cNvPr>
                <p14:cNvContentPartPr/>
                <p14:nvPr/>
              </p14:nvContentPartPr>
              <p14:xfrm>
                <a:off x="9916101" y="2912202"/>
                <a:ext cx="419400" cy="2084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11C65773-FC04-498C-ACBB-D48BF992C86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07461" y="2903202"/>
                  <a:ext cx="437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7BD08559-DBA4-44D8-B2EF-D55A80A96435}"/>
                    </a:ext>
                  </a:extLst>
                </p14:cNvPr>
                <p14:cNvContentPartPr/>
                <p14:nvPr/>
              </p14:nvContentPartPr>
              <p14:xfrm>
                <a:off x="10439901" y="3061602"/>
                <a:ext cx="1080" cy="324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7BD08559-DBA4-44D8-B2EF-D55A80A964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30901" y="3052602"/>
                  <a:ext cx="18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15E0C84D-00E9-4418-88A0-31734CD3951A}"/>
                    </a:ext>
                  </a:extLst>
                </p14:cNvPr>
                <p14:cNvContentPartPr/>
                <p14:nvPr/>
              </p14:nvContentPartPr>
              <p14:xfrm>
                <a:off x="6410061" y="3287682"/>
                <a:ext cx="4788360" cy="2462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15E0C84D-00E9-4418-88A0-31734CD395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01061" y="3279042"/>
                  <a:ext cx="480600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270BD5A7-0EFE-48B6-B765-10A0E5F67317}"/>
                  </a:ext>
                </a:extLst>
              </p14:cNvPr>
              <p14:cNvContentPartPr/>
              <p14:nvPr/>
            </p14:nvContentPartPr>
            <p14:xfrm>
              <a:off x="8574381" y="3496482"/>
              <a:ext cx="132120" cy="2664720"/>
            </p14:xfrm>
          </p:contentPart>
        </mc:Choice>
        <mc:Fallback xmlns=""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270BD5A7-0EFE-48B6-B765-10A0E5F6731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565741" y="3487842"/>
                <a:ext cx="149760" cy="268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007CF2DF-2DF4-4D19-88D8-A5E8780B3F71}"/>
              </a:ext>
            </a:extLst>
          </p:cNvPr>
          <p:cNvGrpSpPr/>
          <p:nvPr/>
        </p:nvGrpSpPr>
        <p:grpSpPr>
          <a:xfrm>
            <a:off x="9021861" y="2054322"/>
            <a:ext cx="772560" cy="343800"/>
            <a:chOff x="9021861" y="2054322"/>
            <a:chExt cx="77256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239C4C8-BBAC-4521-84DD-25D0C67F25EF}"/>
                    </a:ext>
                  </a:extLst>
                </p14:cNvPr>
                <p14:cNvContentPartPr/>
                <p14:nvPr/>
              </p14:nvContentPartPr>
              <p14:xfrm>
                <a:off x="9021861" y="2070882"/>
                <a:ext cx="98280" cy="3272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239C4C8-BBAC-4521-84DD-25D0C67F25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13221" y="2062242"/>
                  <a:ext cx="115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56F7889-7340-4F1A-9513-168F8A92691A}"/>
                    </a:ext>
                  </a:extLst>
                </p14:cNvPr>
                <p14:cNvContentPartPr/>
                <p14:nvPr/>
              </p14:nvContentPartPr>
              <p14:xfrm>
                <a:off x="9035181" y="2201202"/>
                <a:ext cx="141840" cy="104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56F7889-7340-4F1A-9513-168F8A9269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26541" y="2192202"/>
                  <a:ext cx="15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29A944DE-E32E-4A10-81EE-3BFFD2D33846}"/>
                    </a:ext>
                  </a:extLst>
                </p14:cNvPr>
                <p14:cNvContentPartPr/>
                <p14:nvPr/>
              </p14:nvContentPartPr>
              <p14:xfrm>
                <a:off x="9160461" y="2127762"/>
                <a:ext cx="89640" cy="1116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29A944DE-E32E-4A10-81EE-3BFFD2D338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51461" y="2118762"/>
                  <a:ext cx="107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B2DC32A-DD4E-402E-9E0B-61BA3880930E}"/>
                    </a:ext>
                  </a:extLst>
                </p14:cNvPr>
                <p14:cNvContentPartPr/>
                <p14:nvPr/>
              </p14:nvContentPartPr>
              <p14:xfrm>
                <a:off x="9185661" y="2070882"/>
                <a:ext cx="174600" cy="1537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B2DC32A-DD4E-402E-9E0B-61BA388093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77021" y="2061882"/>
                  <a:ext cx="19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9D256A7-28CB-45D1-9D73-A792C58208E4}"/>
                    </a:ext>
                  </a:extLst>
                </p14:cNvPr>
                <p14:cNvContentPartPr/>
                <p14:nvPr/>
              </p14:nvContentPartPr>
              <p14:xfrm>
                <a:off x="9384021" y="2167362"/>
                <a:ext cx="6120" cy="64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9D256A7-28CB-45D1-9D73-A792C58208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75021" y="2158722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A119C689-DFBF-4BF0-BD7C-BAC078C1D45E}"/>
                    </a:ext>
                  </a:extLst>
                </p14:cNvPr>
                <p14:cNvContentPartPr/>
                <p14:nvPr/>
              </p14:nvContentPartPr>
              <p14:xfrm>
                <a:off x="9458541" y="2054322"/>
                <a:ext cx="335880" cy="13788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A119C689-DFBF-4BF0-BD7C-BAC078C1D45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49541" y="2045682"/>
                  <a:ext cx="3535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BFC5B8B4-BE3E-4089-940E-B19B80074777}"/>
              </a:ext>
            </a:extLst>
          </p:cNvPr>
          <p:cNvGrpSpPr/>
          <p:nvPr/>
        </p:nvGrpSpPr>
        <p:grpSpPr>
          <a:xfrm>
            <a:off x="9775341" y="2282922"/>
            <a:ext cx="324720" cy="136080"/>
            <a:chOff x="9775341" y="2282922"/>
            <a:chExt cx="32472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850A5E65-2A23-475F-BF6F-0FBC1DB66A72}"/>
                    </a:ext>
                  </a:extLst>
                </p14:cNvPr>
                <p14:cNvContentPartPr/>
                <p14:nvPr/>
              </p14:nvContentPartPr>
              <p14:xfrm>
                <a:off x="9775341" y="2282922"/>
                <a:ext cx="276840" cy="9756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850A5E65-2A23-475F-BF6F-0FBC1DB66A7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66341" y="2273922"/>
                  <a:ext cx="29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F651F56C-FDFC-45F7-A1B5-13FEB25AF657}"/>
                    </a:ext>
                  </a:extLst>
                </p14:cNvPr>
                <p14:cNvContentPartPr/>
                <p14:nvPr/>
              </p14:nvContentPartPr>
              <p14:xfrm>
                <a:off x="9873261" y="2355642"/>
                <a:ext cx="226800" cy="633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F651F56C-FDFC-45F7-A1B5-13FEB25AF6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64261" y="2347002"/>
                  <a:ext cx="2444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7AFCB9D9-0F5F-45FE-8174-C6E77C530C00}"/>
              </a:ext>
            </a:extLst>
          </p:cNvPr>
          <p:cNvGrpSpPr/>
          <p:nvPr/>
        </p:nvGrpSpPr>
        <p:grpSpPr>
          <a:xfrm>
            <a:off x="6687621" y="2116962"/>
            <a:ext cx="1002240" cy="323640"/>
            <a:chOff x="6687621" y="2116962"/>
            <a:chExt cx="1002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34F70BB-B24A-493F-937C-FE955A27A737}"/>
                    </a:ext>
                  </a:extLst>
                </p14:cNvPr>
                <p14:cNvContentPartPr/>
                <p14:nvPr/>
              </p14:nvContentPartPr>
              <p14:xfrm>
                <a:off x="6687621" y="2116962"/>
                <a:ext cx="150840" cy="20736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34F70BB-B24A-493F-937C-FE955A27A73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78981" y="2108322"/>
                  <a:ext cx="168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D3012851-CA7A-4A93-AC97-108E31C917F2}"/>
                    </a:ext>
                  </a:extLst>
                </p14:cNvPr>
                <p14:cNvContentPartPr/>
                <p14:nvPr/>
              </p14:nvContentPartPr>
              <p14:xfrm>
                <a:off x="6816141" y="2179242"/>
                <a:ext cx="130680" cy="10800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D3012851-CA7A-4A93-AC97-108E31C917F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07501" y="2170242"/>
                  <a:ext cx="14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0FED875C-A972-42B7-A6CF-A4757AA32AA2}"/>
                    </a:ext>
                  </a:extLst>
                </p14:cNvPr>
                <p14:cNvContentPartPr/>
                <p14:nvPr/>
              </p14:nvContentPartPr>
              <p14:xfrm>
                <a:off x="6964461" y="2268522"/>
                <a:ext cx="2880" cy="648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0FED875C-A972-42B7-A6CF-A4757AA32A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55821" y="2259522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FCFAAAF-B2D3-4C3B-9E1E-784C1E9D71D0}"/>
                    </a:ext>
                  </a:extLst>
                </p14:cNvPr>
                <p14:cNvContentPartPr/>
                <p14:nvPr/>
              </p14:nvContentPartPr>
              <p14:xfrm>
                <a:off x="6945021" y="2187162"/>
                <a:ext cx="192240" cy="10404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FCFAAAF-B2D3-4C3B-9E1E-784C1E9D71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36381" y="2178162"/>
                  <a:ext cx="20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442FF80F-D566-4CF6-B3A3-29559DF88006}"/>
                    </a:ext>
                  </a:extLst>
                </p14:cNvPr>
                <p14:cNvContentPartPr/>
                <p14:nvPr/>
              </p14:nvContentPartPr>
              <p14:xfrm>
                <a:off x="7118541" y="2168082"/>
                <a:ext cx="304560" cy="10908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442FF80F-D566-4CF6-B3A3-29559DF880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09901" y="2159442"/>
                  <a:ext cx="322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9321524C-7578-410F-96AA-D45DF3005001}"/>
                    </a:ext>
                  </a:extLst>
                </p14:cNvPr>
                <p14:cNvContentPartPr/>
                <p14:nvPr/>
              </p14:nvContentPartPr>
              <p14:xfrm>
                <a:off x="7328421" y="2347002"/>
                <a:ext cx="336600" cy="9324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9321524C-7578-410F-96AA-D45DF300500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19421" y="2338002"/>
                  <a:ext cx="354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E73B06EB-77C5-405D-8ABB-58BC1C3F361C}"/>
                    </a:ext>
                  </a:extLst>
                </p14:cNvPr>
                <p14:cNvContentPartPr/>
                <p14:nvPr/>
              </p14:nvContentPartPr>
              <p14:xfrm>
                <a:off x="7448301" y="2407122"/>
                <a:ext cx="241560" cy="3348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E73B06EB-77C5-405D-8ABB-58BC1C3F36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39661" y="2398482"/>
                  <a:ext cx="2592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1F018B20-588F-40B7-ABF5-EA1066A48B46}"/>
              </a:ext>
            </a:extLst>
          </p:cNvPr>
          <p:cNvGrpSpPr/>
          <p:nvPr/>
        </p:nvGrpSpPr>
        <p:grpSpPr>
          <a:xfrm>
            <a:off x="1327221" y="2716722"/>
            <a:ext cx="259200" cy="174240"/>
            <a:chOff x="1327221" y="2716722"/>
            <a:chExt cx="25920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B9B5C81E-BE6D-4D07-AC01-739B24BF05C6}"/>
                    </a:ext>
                  </a:extLst>
                </p14:cNvPr>
                <p14:cNvContentPartPr/>
                <p14:nvPr/>
              </p14:nvContentPartPr>
              <p14:xfrm>
                <a:off x="1327221" y="2716722"/>
                <a:ext cx="259200" cy="12528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B9B5C81E-BE6D-4D07-AC01-739B24BF05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18221" y="2707722"/>
                  <a:ext cx="27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5B430E96-EE35-427D-8C03-C0BD2303222A}"/>
                    </a:ext>
                  </a:extLst>
                </p14:cNvPr>
                <p14:cNvContentPartPr/>
                <p14:nvPr/>
              </p14:nvContentPartPr>
              <p14:xfrm>
                <a:off x="1387341" y="2744802"/>
                <a:ext cx="149760" cy="14616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5B430E96-EE35-427D-8C03-C0BD2303222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78341" y="2736162"/>
                  <a:ext cx="1674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03B8C9DA-8D7C-4DAC-B62F-595C6212ACEC}"/>
              </a:ext>
            </a:extLst>
          </p:cNvPr>
          <p:cNvGrpSpPr/>
          <p:nvPr/>
        </p:nvGrpSpPr>
        <p:grpSpPr>
          <a:xfrm>
            <a:off x="1550061" y="2366442"/>
            <a:ext cx="792720" cy="196560"/>
            <a:chOff x="1550061" y="2366442"/>
            <a:chExt cx="7927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46DEF64-402F-48D9-B328-BC98B0F541D2}"/>
                    </a:ext>
                  </a:extLst>
                </p14:cNvPr>
                <p14:cNvContentPartPr/>
                <p14:nvPr/>
              </p14:nvContentPartPr>
              <p14:xfrm>
                <a:off x="1550061" y="2400282"/>
                <a:ext cx="36360" cy="1429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46DEF64-402F-48D9-B328-BC98B0F541D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41061" y="2391642"/>
                  <a:ext cx="54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01C10AB4-9435-4EC8-8C72-2ED7DDF477A1}"/>
                    </a:ext>
                  </a:extLst>
                </p14:cNvPr>
                <p14:cNvContentPartPr/>
                <p14:nvPr/>
              </p14:nvContentPartPr>
              <p14:xfrm>
                <a:off x="1614501" y="2424402"/>
                <a:ext cx="83880" cy="12060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01C10AB4-9435-4EC8-8C72-2ED7DDF477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05861" y="2415762"/>
                  <a:ext cx="10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E6B22ABB-2D97-44F3-A6B9-B9D95290BA51}"/>
                    </a:ext>
                  </a:extLst>
                </p14:cNvPr>
                <p14:cNvContentPartPr/>
                <p14:nvPr/>
              </p14:nvContentPartPr>
              <p14:xfrm>
                <a:off x="1717101" y="2390562"/>
                <a:ext cx="62640" cy="12168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E6B22ABB-2D97-44F3-A6B9-B9D95290BA5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08461" y="2381922"/>
                  <a:ext cx="80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E58EF9BE-8984-4D0E-85DD-5BDC324D5256}"/>
                    </a:ext>
                  </a:extLst>
                </p14:cNvPr>
                <p14:cNvContentPartPr/>
                <p14:nvPr/>
              </p14:nvContentPartPr>
              <p14:xfrm>
                <a:off x="1728621" y="2437362"/>
                <a:ext cx="106560" cy="3132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E58EF9BE-8984-4D0E-85DD-5BDC324D525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19621" y="2428722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EF69D5E5-CDDD-49D9-8DD0-17C690EF50B7}"/>
                    </a:ext>
                  </a:extLst>
                </p14:cNvPr>
                <p14:cNvContentPartPr/>
                <p14:nvPr/>
              </p14:nvContentPartPr>
              <p14:xfrm>
                <a:off x="1829061" y="2366442"/>
                <a:ext cx="71640" cy="9144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EF69D5E5-CDDD-49D9-8DD0-17C690EF50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20421" y="2357802"/>
                  <a:ext cx="8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A309C5DC-3DA3-407A-A92A-CA9431B340F6}"/>
                    </a:ext>
                  </a:extLst>
                </p14:cNvPr>
                <p14:cNvContentPartPr/>
                <p14:nvPr/>
              </p14:nvContentPartPr>
              <p14:xfrm>
                <a:off x="1890261" y="2389122"/>
                <a:ext cx="32760" cy="15336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A309C5DC-3DA3-407A-A92A-CA9431B340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81261" y="2380482"/>
                  <a:ext cx="50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271BA9F6-227D-4430-BD5F-6C0E8D3C5BA4}"/>
                    </a:ext>
                  </a:extLst>
                </p14:cNvPr>
                <p14:cNvContentPartPr/>
                <p14:nvPr/>
              </p14:nvContentPartPr>
              <p14:xfrm>
                <a:off x="1938861" y="2384082"/>
                <a:ext cx="85680" cy="13788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271BA9F6-227D-4430-BD5F-6C0E8D3C5B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30221" y="2375442"/>
                  <a:ext cx="103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7E85741A-1EC0-495C-BCBA-B6235781CD02}"/>
                    </a:ext>
                  </a:extLst>
                </p14:cNvPr>
                <p14:cNvContentPartPr/>
                <p14:nvPr/>
              </p14:nvContentPartPr>
              <p14:xfrm>
                <a:off x="2029221" y="2491722"/>
                <a:ext cx="13680" cy="7128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7E85741A-1EC0-495C-BCBA-B6235781CD0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20581" y="2482722"/>
                  <a:ext cx="31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08779BF2-42FF-428A-ADD2-D8AA2262778E}"/>
                    </a:ext>
                  </a:extLst>
                </p14:cNvPr>
                <p14:cNvContentPartPr/>
                <p14:nvPr/>
              </p14:nvContentPartPr>
              <p14:xfrm>
                <a:off x="2091501" y="2390562"/>
                <a:ext cx="109440" cy="11952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08779BF2-42FF-428A-ADD2-D8AA226277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82861" y="2381922"/>
                  <a:ext cx="12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C8F3F768-3FF7-484B-8390-94CA9C326A36}"/>
                    </a:ext>
                  </a:extLst>
                </p14:cNvPr>
                <p14:cNvContentPartPr/>
                <p14:nvPr/>
              </p14:nvContentPartPr>
              <p14:xfrm>
                <a:off x="2219301" y="2374002"/>
                <a:ext cx="123480" cy="13140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C8F3F768-3FF7-484B-8390-94CA9C326A3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0661" y="2365362"/>
                  <a:ext cx="1411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Agrupar 184">
            <a:extLst>
              <a:ext uri="{FF2B5EF4-FFF2-40B4-BE49-F238E27FC236}">
                <a16:creationId xmlns:a16="http://schemas.microsoft.com/office/drawing/2014/main" id="{613059E8-22E4-40AD-99CD-84F0A69D7591}"/>
              </a:ext>
            </a:extLst>
          </p:cNvPr>
          <p:cNvGrpSpPr/>
          <p:nvPr/>
        </p:nvGrpSpPr>
        <p:grpSpPr>
          <a:xfrm>
            <a:off x="3268701" y="2236482"/>
            <a:ext cx="929880" cy="452880"/>
            <a:chOff x="3268701" y="2236482"/>
            <a:chExt cx="92988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7DB11005-8701-444D-BDB0-006F564B36BA}"/>
                    </a:ext>
                  </a:extLst>
                </p14:cNvPr>
                <p14:cNvContentPartPr/>
                <p14:nvPr/>
              </p14:nvContentPartPr>
              <p14:xfrm>
                <a:off x="3635901" y="2271762"/>
                <a:ext cx="91800" cy="12996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7DB11005-8701-444D-BDB0-006F564B36B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26901" y="2262762"/>
                  <a:ext cx="109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8EE63136-9BCA-4AA9-9FD0-1C2D75ADE03B}"/>
                    </a:ext>
                  </a:extLst>
                </p14:cNvPr>
                <p14:cNvContentPartPr/>
                <p14:nvPr/>
              </p14:nvContentPartPr>
              <p14:xfrm>
                <a:off x="3752541" y="2261682"/>
                <a:ext cx="105120" cy="6984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8EE63136-9BCA-4AA9-9FD0-1C2D75ADE0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43541" y="2253042"/>
                  <a:ext cx="122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C36FB356-E2FB-44BD-AF48-AAB8D14C2C55}"/>
                    </a:ext>
                  </a:extLst>
                </p14:cNvPr>
                <p14:cNvContentPartPr/>
                <p14:nvPr/>
              </p14:nvContentPartPr>
              <p14:xfrm>
                <a:off x="3777021" y="2277162"/>
                <a:ext cx="61920" cy="14328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C36FB356-E2FB-44BD-AF48-AAB8D14C2C5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8381" y="2268522"/>
                  <a:ext cx="7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BFABBC19-4819-4C9F-B7A5-40F47A661C04}"/>
                    </a:ext>
                  </a:extLst>
                </p14:cNvPr>
                <p14:cNvContentPartPr/>
                <p14:nvPr/>
              </p14:nvContentPartPr>
              <p14:xfrm>
                <a:off x="3839661" y="2392002"/>
                <a:ext cx="12240" cy="180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BFABBC19-4819-4C9F-B7A5-40F47A661C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30661" y="2383362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32D034D2-5CEB-4D50-8A99-4F46E67C7606}"/>
                    </a:ext>
                  </a:extLst>
                </p14:cNvPr>
                <p14:cNvContentPartPr/>
                <p14:nvPr/>
              </p14:nvContentPartPr>
              <p14:xfrm>
                <a:off x="3870261" y="2266722"/>
                <a:ext cx="99720" cy="10404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32D034D2-5CEB-4D50-8A99-4F46E67C76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61621" y="2257722"/>
                  <a:ext cx="117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BDD4FE7A-E710-42BE-B048-30D8CF29E53E}"/>
                    </a:ext>
                  </a:extLst>
                </p14:cNvPr>
                <p14:cNvContentPartPr/>
                <p14:nvPr/>
              </p14:nvContentPartPr>
              <p14:xfrm>
                <a:off x="3961701" y="2236482"/>
                <a:ext cx="236880" cy="12420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BDD4FE7A-E710-42BE-B048-30D8CF29E5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53061" y="2227482"/>
                  <a:ext cx="254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E108B4CF-C273-4B9D-9B9C-8AECE2758FC6}"/>
                    </a:ext>
                  </a:extLst>
                </p14:cNvPr>
                <p14:cNvContentPartPr/>
                <p14:nvPr/>
              </p14:nvContentPartPr>
              <p14:xfrm>
                <a:off x="3268701" y="2469042"/>
                <a:ext cx="397080" cy="22032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E108B4CF-C273-4B9D-9B9C-8AECE2758F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60061" y="2460402"/>
                  <a:ext cx="414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B32CD77E-FD3A-4DDD-B3A6-F42EC085B2EB}"/>
                    </a:ext>
                  </a:extLst>
                </p14:cNvPr>
                <p14:cNvContentPartPr/>
                <p14:nvPr/>
              </p14:nvContentPartPr>
              <p14:xfrm>
                <a:off x="3482541" y="2499642"/>
                <a:ext cx="193320" cy="11736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B32CD77E-FD3A-4DDD-B3A6-F42EC085B2E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73541" y="2491002"/>
                  <a:ext cx="2109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86" name="Tinta 185">
                <a:extLst>
                  <a:ext uri="{FF2B5EF4-FFF2-40B4-BE49-F238E27FC236}">
                    <a16:creationId xmlns:a16="http://schemas.microsoft.com/office/drawing/2014/main" id="{1A893FCC-A00B-4F44-95C8-E5B66751A999}"/>
                  </a:ext>
                </a:extLst>
              </p14:cNvPr>
              <p14:cNvContentPartPr/>
              <p14:nvPr/>
            </p14:nvContentPartPr>
            <p14:xfrm>
              <a:off x="6754221" y="3877722"/>
              <a:ext cx="210960" cy="172440"/>
            </p14:xfrm>
          </p:contentPart>
        </mc:Choice>
        <mc:Fallback xmlns="">
          <p:pic>
            <p:nvPicPr>
              <p:cNvPr id="186" name="Tinta 185">
                <a:extLst>
                  <a:ext uri="{FF2B5EF4-FFF2-40B4-BE49-F238E27FC236}">
                    <a16:creationId xmlns:a16="http://schemas.microsoft.com/office/drawing/2014/main" id="{1A893FCC-A00B-4F44-95C8-E5B66751A9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745221" y="3869082"/>
                <a:ext cx="228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Agrupar 204">
            <a:extLst>
              <a:ext uri="{FF2B5EF4-FFF2-40B4-BE49-F238E27FC236}">
                <a16:creationId xmlns:a16="http://schemas.microsoft.com/office/drawing/2014/main" id="{903C1F57-AAE8-41FB-A70A-03A56292E79B}"/>
              </a:ext>
            </a:extLst>
          </p:cNvPr>
          <p:cNvGrpSpPr/>
          <p:nvPr/>
        </p:nvGrpSpPr>
        <p:grpSpPr>
          <a:xfrm>
            <a:off x="5120901" y="2301642"/>
            <a:ext cx="871920" cy="358560"/>
            <a:chOff x="5120901" y="2301642"/>
            <a:chExt cx="8719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D245BA1E-3836-42E4-A2F9-5E73C24E7982}"/>
                    </a:ext>
                  </a:extLst>
                </p14:cNvPr>
                <p14:cNvContentPartPr/>
                <p14:nvPr/>
              </p14:nvContentPartPr>
              <p14:xfrm>
                <a:off x="5364621" y="2309202"/>
                <a:ext cx="32040" cy="12312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D245BA1E-3836-42E4-A2F9-5E73C24E79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55981" y="2300562"/>
                  <a:ext cx="4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D3996255-601B-4940-85F1-40BB055421C8}"/>
                    </a:ext>
                  </a:extLst>
                </p14:cNvPr>
                <p14:cNvContentPartPr/>
                <p14:nvPr/>
              </p14:nvContentPartPr>
              <p14:xfrm>
                <a:off x="5440581" y="2301642"/>
                <a:ext cx="129600" cy="16704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D3996255-601B-4940-85F1-40BB055421C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31941" y="2293002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DB1D98D5-ADA6-4AA3-B155-F587531003C5}"/>
                    </a:ext>
                  </a:extLst>
                </p14:cNvPr>
                <p14:cNvContentPartPr/>
                <p14:nvPr/>
              </p14:nvContentPartPr>
              <p14:xfrm>
                <a:off x="5586741" y="2447802"/>
                <a:ext cx="13680" cy="1008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DB1D98D5-ADA6-4AA3-B155-F587531003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78101" y="2439162"/>
                  <a:ext cx="3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49065697-18BD-4A45-8B7A-B6F6E913C135}"/>
                    </a:ext>
                  </a:extLst>
                </p14:cNvPr>
                <p14:cNvContentPartPr/>
                <p14:nvPr/>
              </p14:nvContentPartPr>
              <p14:xfrm>
                <a:off x="5584221" y="2313162"/>
                <a:ext cx="121320" cy="11268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49065697-18BD-4A45-8B7A-B6F6E913C13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5581" y="2304162"/>
                  <a:ext cx="138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FFF70A7B-08DE-4A89-AE75-EF4687B38F3E}"/>
                    </a:ext>
                  </a:extLst>
                </p14:cNvPr>
                <p14:cNvContentPartPr/>
                <p14:nvPr/>
              </p14:nvContentPartPr>
              <p14:xfrm>
                <a:off x="5718861" y="2321442"/>
                <a:ext cx="117720" cy="12672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FFF70A7B-08DE-4A89-AE75-EF4687B38F3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10221" y="2312802"/>
                  <a:ext cx="135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4962F406-62CB-449D-8D1A-4D1DD69DF0E0}"/>
                    </a:ext>
                  </a:extLst>
                </p14:cNvPr>
                <p14:cNvContentPartPr/>
                <p14:nvPr/>
              </p14:nvContentPartPr>
              <p14:xfrm>
                <a:off x="5880861" y="2315322"/>
                <a:ext cx="111960" cy="10908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4962F406-62CB-449D-8D1A-4D1DD69DF0E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72221" y="2306682"/>
                  <a:ext cx="12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27B6961A-3E5C-4FA9-B1CF-7F0F418D5CFA}"/>
                    </a:ext>
                  </a:extLst>
                </p14:cNvPr>
                <p14:cNvContentPartPr/>
                <p14:nvPr/>
              </p14:nvContentPartPr>
              <p14:xfrm>
                <a:off x="5120901" y="2518002"/>
                <a:ext cx="246600" cy="12996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27B6961A-3E5C-4FA9-B1CF-7F0F418D5C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11901" y="2509362"/>
                  <a:ext cx="26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ADD5D31A-CE26-4709-835F-DF6B36E77F54}"/>
                    </a:ext>
                  </a:extLst>
                </p14:cNvPr>
                <p14:cNvContentPartPr/>
                <p14:nvPr/>
              </p14:nvContentPartPr>
              <p14:xfrm>
                <a:off x="5172021" y="2579922"/>
                <a:ext cx="157680" cy="8028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ADD5D31A-CE26-4709-835F-DF6B36E77F5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63021" y="2570922"/>
                  <a:ext cx="1753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9C2F1957-17C6-4456-85E4-CE2B85B5BC55}"/>
              </a:ext>
            </a:extLst>
          </p:cNvPr>
          <p:cNvGrpSpPr/>
          <p:nvPr/>
        </p:nvGrpSpPr>
        <p:grpSpPr>
          <a:xfrm>
            <a:off x="1518021" y="3546162"/>
            <a:ext cx="1127520" cy="350280"/>
            <a:chOff x="1518021" y="3546162"/>
            <a:chExt cx="11275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E861E867-8146-4C5D-8FE8-F6A8BB9D34C3}"/>
                    </a:ext>
                  </a:extLst>
                </p14:cNvPr>
                <p14:cNvContentPartPr/>
                <p14:nvPr/>
              </p14:nvContentPartPr>
              <p14:xfrm>
                <a:off x="1702341" y="3546162"/>
                <a:ext cx="225000" cy="207000"/>
              </p14:xfrm>
            </p:contentPart>
          </mc:Choice>
          <mc:Fallback xmlns=""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E861E867-8146-4C5D-8FE8-F6A8BB9D34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93701" y="3537522"/>
                  <a:ext cx="242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B4917E1F-CF48-4D83-9DA8-839D403ECBB7}"/>
                    </a:ext>
                  </a:extLst>
                </p14:cNvPr>
                <p14:cNvContentPartPr/>
                <p14:nvPr/>
              </p14:nvContentPartPr>
              <p14:xfrm>
                <a:off x="1929141" y="3605202"/>
                <a:ext cx="131400" cy="13608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B4917E1F-CF48-4D83-9DA8-839D403ECBB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20141" y="3596202"/>
                  <a:ext cx="149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4A835CA8-60DE-4127-812F-E72B8041DDD4}"/>
                    </a:ext>
                  </a:extLst>
                </p14:cNvPr>
                <p14:cNvContentPartPr/>
                <p14:nvPr/>
              </p14:nvContentPartPr>
              <p14:xfrm>
                <a:off x="1965501" y="3581802"/>
                <a:ext cx="204120" cy="13212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4A835CA8-60DE-4127-812F-E72B8041DDD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56861" y="3573162"/>
                  <a:ext cx="221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901E439E-FCBC-4C17-81C6-BFB7605C347E}"/>
                    </a:ext>
                  </a:extLst>
                </p14:cNvPr>
                <p14:cNvContentPartPr/>
                <p14:nvPr/>
              </p14:nvContentPartPr>
              <p14:xfrm>
                <a:off x="2215341" y="3706722"/>
                <a:ext cx="23040" cy="108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901E439E-FCBC-4C17-81C6-BFB7605C34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06701" y="3698082"/>
                  <a:ext cx="40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99DBC710-1074-4DC2-BE57-46E3A3AAC45D}"/>
                    </a:ext>
                  </a:extLst>
                </p14:cNvPr>
                <p14:cNvContentPartPr/>
                <p14:nvPr/>
              </p14:nvContentPartPr>
              <p14:xfrm>
                <a:off x="2263941" y="3569562"/>
                <a:ext cx="381600" cy="13896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99DBC710-1074-4DC2-BE57-46E3A3AAC4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54941" y="3560562"/>
                  <a:ext cx="39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4898762E-93B5-459A-A499-B4DF88E5A10D}"/>
                    </a:ext>
                  </a:extLst>
                </p14:cNvPr>
                <p14:cNvContentPartPr/>
                <p14:nvPr/>
              </p14:nvContentPartPr>
              <p14:xfrm>
                <a:off x="1518021" y="3771522"/>
                <a:ext cx="226440" cy="12492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4898762E-93B5-459A-A499-B4DF88E5A1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09381" y="3762882"/>
                  <a:ext cx="244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F2E35B24-3E2D-4691-8D52-EBB30567D44C}"/>
                    </a:ext>
                  </a:extLst>
                </p14:cNvPr>
                <p14:cNvContentPartPr/>
                <p14:nvPr/>
              </p14:nvContentPartPr>
              <p14:xfrm>
                <a:off x="1592541" y="3791322"/>
                <a:ext cx="236880" cy="99360"/>
              </p14:xfrm>
            </p:contentPart>
          </mc:Choice>
          <mc:Fallback xmlns=""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F2E35B24-3E2D-4691-8D52-EBB30567D4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83901" y="3782322"/>
                  <a:ext cx="2545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Agrupar 237">
            <a:extLst>
              <a:ext uri="{FF2B5EF4-FFF2-40B4-BE49-F238E27FC236}">
                <a16:creationId xmlns:a16="http://schemas.microsoft.com/office/drawing/2014/main" id="{0E52FE49-C066-45A3-92BF-ADF34A95920B}"/>
              </a:ext>
            </a:extLst>
          </p:cNvPr>
          <p:cNvGrpSpPr/>
          <p:nvPr/>
        </p:nvGrpSpPr>
        <p:grpSpPr>
          <a:xfrm>
            <a:off x="3872061" y="3634362"/>
            <a:ext cx="1198080" cy="291600"/>
            <a:chOff x="3872061" y="3634362"/>
            <a:chExt cx="11980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67B9A43D-ABFC-43FC-A005-75B38EE2CB5A}"/>
                    </a:ext>
                  </a:extLst>
                </p14:cNvPr>
                <p14:cNvContentPartPr/>
                <p14:nvPr/>
              </p14:nvContentPartPr>
              <p14:xfrm>
                <a:off x="4101021" y="3645162"/>
                <a:ext cx="53280" cy="13536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67B9A43D-ABFC-43FC-A005-75B38EE2CB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92021" y="3636162"/>
                  <a:ext cx="70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7ACFF81E-969E-41B9-B455-0B0B89489F81}"/>
                    </a:ext>
                  </a:extLst>
                </p14:cNvPr>
                <p14:cNvContentPartPr/>
                <p14:nvPr/>
              </p14:nvContentPartPr>
              <p14:xfrm>
                <a:off x="4171941" y="3658842"/>
                <a:ext cx="132840" cy="14112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7ACFF81E-969E-41B9-B455-0B0B89489F8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163301" y="3650202"/>
                  <a:ext cx="15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7A1B34DD-F32E-4BE1-BE39-E0BAA7E8987F}"/>
                    </a:ext>
                  </a:extLst>
                </p14:cNvPr>
                <p14:cNvContentPartPr/>
                <p14:nvPr/>
              </p14:nvContentPartPr>
              <p14:xfrm>
                <a:off x="4331421" y="3682962"/>
                <a:ext cx="109080" cy="11376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7A1B34DD-F32E-4BE1-BE39-E0BAA7E898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22421" y="3674322"/>
                  <a:ext cx="126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E9E9BF7F-D6A2-43AC-9B18-8CAEE42A9A19}"/>
                    </a:ext>
                  </a:extLst>
                </p14:cNvPr>
                <p14:cNvContentPartPr/>
                <p14:nvPr/>
              </p14:nvContentPartPr>
              <p14:xfrm>
                <a:off x="4373181" y="3665322"/>
                <a:ext cx="126000" cy="1476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E9E9BF7F-D6A2-43AC-9B18-8CAEE42A9A1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64541" y="3656322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02EFDA13-ADA4-4E51-872A-6DF444B6F939}"/>
                    </a:ext>
                  </a:extLst>
                </p14:cNvPr>
                <p14:cNvContentPartPr/>
                <p14:nvPr/>
              </p14:nvContentPartPr>
              <p14:xfrm>
                <a:off x="4477941" y="3760362"/>
                <a:ext cx="32040" cy="108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02EFDA13-ADA4-4E51-872A-6DF444B6F9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69301" y="3751722"/>
                  <a:ext cx="4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8F1B2C29-4851-495D-A2B8-BBC1C0324C37}"/>
                    </a:ext>
                  </a:extLst>
                </p14:cNvPr>
                <p14:cNvContentPartPr/>
                <p14:nvPr/>
              </p14:nvContentPartPr>
              <p14:xfrm>
                <a:off x="4541661" y="3634362"/>
                <a:ext cx="528480" cy="17244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8F1B2C29-4851-495D-A2B8-BBC1C0324C3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33021" y="3625362"/>
                  <a:ext cx="546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C4D1562-8BF9-4D97-BE30-CE2785F4CD35}"/>
                    </a:ext>
                  </a:extLst>
                </p14:cNvPr>
                <p14:cNvContentPartPr/>
                <p14:nvPr/>
              </p14:nvContentPartPr>
              <p14:xfrm>
                <a:off x="3872061" y="3834162"/>
                <a:ext cx="168120" cy="8856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C4D1562-8BF9-4D97-BE30-CE2785F4CD3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63421" y="3825522"/>
                  <a:ext cx="18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C777A4EF-510D-46F8-981C-DECD740B4D12}"/>
                    </a:ext>
                  </a:extLst>
                </p14:cNvPr>
                <p14:cNvContentPartPr/>
                <p14:nvPr/>
              </p14:nvContentPartPr>
              <p14:xfrm>
                <a:off x="3938301" y="3851802"/>
                <a:ext cx="216720" cy="7416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C777A4EF-510D-46F8-981C-DECD740B4D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929661" y="3842802"/>
                  <a:ext cx="2343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39" name="Tinta 238">
                <a:extLst>
                  <a:ext uri="{FF2B5EF4-FFF2-40B4-BE49-F238E27FC236}">
                    <a16:creationId xmlns:a16="http://schemas.microsoft.com/office/drawing/2014/main" id="{905EF222-E9C3-4525-B42A-02623A50F059}"/>
                  </a:ext>
                </a:extLst>
              </p14:cNvPr>
              <p14:cNvContentPartPr/>
              <p14:nvPr/>
            </p14:nvContentPartPr>
            <p14:xfrm>
              <a:off x="6606981" y="4723722"/>
              <a:ext cx="54360" cy="182520"/>
            </p14:xfrm>
          </p:contentPart>
        </mc:Choice>
        <mc:Fallback xmlns="">
          <p:pic>
            <p:nvPicPr>
              <p:cNvPr id="239" name="Tinta 238">
                <a:extLst>
                  <a:ext uri="{FF2B5EF4-FFF2-40B4-BE49-F238E27FC236}">
                    <a16:creationId xmlns:a16="http://schemas.microsoft.com/office/drawing/2014/main" id="{905EF222-E9C3-4525-B42A-02623A50F05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598341" y="4715082"/>
                <a:ext cx="7200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Agrupar 262">
            <a:extLst>
              <a:ext uri="{FF2B5EF4-FFF2-40B4-BE49-F238E27FC236}">
                <a16:creationId xmlns:a16="http://schemas.microsoft.com/office/drawing/2014/main" id="{800CA532-1CD9-47F7-BC16-30536E70E0C2}"/>
              </a:ext>
            </a:extLst>
          </p:cNvPr>
          <p:cNvGrpSpPr/>
          <p:nvPr/>
        </p:nvGrpSpPr>
        <p:grpSpPr>
          <a:xfrm>
            <a:off x="1752021" y="4670442"/>
            <a:ext cx="743400" cy="192600"/>
            <a:chOff x="1752021" y="4670442"/>
            <a:chExt cx="74340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E78F1745-8B94-45D8-B9DE-EB2793FB464F}"/>
                    </a:ext>
                  </a:extLst>
                </p14:cNvPr>
                <p14:cNvContentPartPr/>
                <p14:nvPr/>
              </p14:nvContentPartPr>
              <p14:xfrm>
                <a:off x="1752021" y="4670442"/>
                <a:ext cx="120240" cy="192600"/>
              </p14:xfrm>
            </p:contentPart>
          </mc:Choice>
          <mc:Fallback xmlns=""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E78F1745-8B94-45D8-B9DE-EB2793FB464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3021" y="4661442"/>
                  <a:ext cx="137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9C4F3807-D052-429C-A627-28D07F361139}"/>
                    </a:ext>
                  </a:extLst>
                </p14:cNvPr>
                <p14:cNvContentPartPr/>
                <p14:nvPr/>
              </p14:nvContentPartPr>
              <p14:xfrm>
                <a:off x="1835901" y="4788522"/>
                <a:ext cx="95040" cy="20520"/>
              </p14:xfrm>
            </p:contentPart>
          </mc:Choice>
          <mc:Fallback xmlns=""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9C4F3807-D052-429C-A627-28D07F36113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26901" y="4779882"/>
                  <a:ext cx="11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50FEC42C-535F-45E4-8813-F8B7A5CB5FFD}"/>
                    </a:ext>
                  </a:extLst>
                </p14:cNvPr>
                <p14:cNvContentPartPr/>
                <p14:nvPr/>
              </p14:nvContentPartPr>
              <p14:xfrm>
                <a:off x="1974141" y="4716882"/>
                <a:ext cx="150120" cy="142200"/>
              </p14:xfrm>
            </p:contentPart>
          </mc:Choice>
          <mc:Fallback xmlns=""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50FEC42C-535F-45E4-8813-F8B7A5CB5FF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65501" y="4708242"/>
                  <a:ext cx="167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74D731A7-3C05-4A51-9984-DD4A9369AC56}"/>
                    </a:ext>
                  </a:extLst>
                </p14:cNvPr>
                <p14:cNvContentPartPr/>
                <p14:nvPr/>
              </p14:nvContentPartPr>
              <p14:xfrm>
                <a:off x="2000781" y="4682322"/>
                <a:ext cx="275040" cy="137880"/>
              </p14:xfrm>
            </p:contentPart>
          </mc:Choice>
          <mc:Fallback xmlns=""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74D731A7-3C05-4A51-9984-DD4A9369AC5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2141" y="4673682"/>
                  <a:ext cx="29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E9D13B9B-B476-40BA-A631-E92B741582D0}"/>
                    </a:ext>
                  </a:extLst>
                </p14:cNvPr>
                <p14:cNvContentPartPr/>
                <p14:nvPr/>
              </p14:nvContentPartPr>
              <p14:xfrm>
                <a:off x="2327301" y="4680522"/>
                <a:ext cx="168120" cy="128880"/>
              </p14:xfrm>
            </p:contentPart>
          </mc:Choice>
          <mc:Fallback xmlns=""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E9D13B9B-B476-40BA-A631-E92B741582D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18661" y="4671522"/>
                  <a:ext cx="1857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Agrupar 265">
            <a:extLst>
              <a:ext uri="{FF2B5EF4-FFF2-40B4-BE49-F238E27FC236}">
                <a16:creationId xmlns:a16="http://schemas.microsoft.com/office/drawing/2014/main" id="{75F8CDA5-60BC-4077-8F4A-7A1A43C8F883}"/>
              </a:ext>
            </a:extLst>
          </p:cNvPr>
          <p:cNvGrpSpPr/>
          <p:nvPr/>
        </p:nvGrpSpPr>
        <p:grpSpPr>
          <a:xfrm>
            <a:off x="1440981" y="4923522"/>
            <a:ext cx="248040" cy="88200"/>
            <a:chOff x="1440981" y="4923522"/>
            <a:chExt cx="2480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B91E42F3-2D9D-48A2-876D-553A31DD58B8}"/>
                    </a:ext>
                  </a:extLst>
                </p14:cNvPr>
                <p14:cNvContentPartPr/>
                <p14:nvPr/>
              </p14:nvContentPartPr>
              <p14:xfrm>
                <a:off x="1440981" y="4923522"/>
                <a:ext cx="167040" cy="74880"/>
              </p14:xfrm>
            </p:contentPart>
          </mc:Choice>
          <mc:Fallback xmlns=""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B91E42F3-2D9D-48A2-876D-553A31DD58B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32341" y="4914882"/>
                  <a:ext cx="184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1FBAF2BD-E711-431F-82B8-9F866E04CAD8}"/>
                    </a:ext>
                  </a:extLst>
                </p14:cNvPr>
                <p14:cNvContentPartPr/>
                <p14:nvPr/>
              </p14:nvContentPartPr>
              <p14:xfrm>
                <a:off x="1516221" y="4974282"/>
                <a:ext cx="172800" cy="37440"/>
              </p14:xfrm>
            </p:contentPart>
          </mc:Choice>
          <mc:Fallback xmlns=""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1FBAF2BD-E711-431F-82B8-9F866E04CAD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507581" y="4965282"/>
                  <a:ext cx="1904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Agrupar 278">
            <a:extLst>
              <a:ext uri="{FF2B5EF4-FFF2-40B4-BE49-F238E27FC236}">
                <a16:creationId xmlns:a16="http://schemas.microsoft.com/office/drawing/2014/main" id="{8E90FF88-14C7-4FC8-8400-9863E069751B}"/>
              </a:ext>
            </a:extLst>
          </p:cNvPr>
          <p:cNvGrpSpPr/>
          <p:nvPr/>
        </p:nvGrpSpPr>
        <p:grpSpPr>
          <a:xfrm>
            <a:off x="4380021" y="4469922"/>
            <a:ext cx="937440" cy="380160"/>
            <a:chOff x="4380021" y="4469922"/>
            <a:chExt cx="9374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F8C34325-E923-4D4F-A7A7-F8B2F026D23C}"/>
                    </a:ext>
                  </a:extLst>
                </p14:cNvPr>
                <p14:cNvContentPartPr/>
                <p14:nvPr/>
              </p14:nvContentPartPr>
              <p14:xfrm>
                <a:off x="4683141" y="4469922"/>
                <a:ext cx="79560" cy="210600"/>
              </p14:xfrm>
            </p:contentPart>
          </mc:Choice>
          <mc:Fallback xmlns=""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F8C34325-E923-4D4F-A7A7-F8B2F026D23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74141" y="4460922"/>
                  <a:ext cx="97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C19AFEDB-5936-4D1B-861B-956ABC11A00A}"/>
                    </a:ext>
                  </a:extLst>
                </p14:cNvPr>
                <p14:cNvContentPartPr/>
                <p14:nvPr/>
              </p14:nvContentPartPr>
              <p14:xfrm>
                <a:off x="4819221" y="4663602"/>
                <a:ext cx="11160" cy="1080"/>
              </p14:xfrm>
            </p:contentPart>
          </mc:Choice>
          <mc:Fallback xmlns=""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C19AFEDB-5936-4D1B-861B-956ABC11A00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10221" y="4654602"/>
                  <a:ext cx="28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27EF6D4C-86BC-43E8-B491-113B1E75A2E3}"/>
                    </a:ext>
                  </a:extLst>
                </p14:cNvPr>
                <p14:cNvContentPartPr/>
                <p14:nvPr/>
              </p14:nvContentPartPr>
              <p14:xfrm>
                <a:off x="4855941" y="4515282"/>
                <a:ext cx="461520" cy="134280"/>
              </p14:xfrm>
            </p:contentPart>
          </mc:Choice>
          <mc:Fallback xmlns=""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27EF6D4C-86BC-43E8-B491-113B1E75A2E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47301" y="4506642"/>
                  <a:ext cx="479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83D8C19E-25BD-4FBA-9D56-5D58B92CB873}"/>
                    </a:ext>
                  </a:extLst>
                </p14:cNvPr>
                <p14:cNvContentPartPr/>
                <p14:nvPr/>
              </p14:nvContentPartPr>
              <p14:xfrm>
                <a:off x="4380021" y="4762962"/>
                <a:ext cx="190440" cy="87120"/>
              </p14:xfrm>
            </p:contentPart>
          </mc:Choice>
          <mc:Fallback xmlns=""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83D8C19E-25BD-4FBA-9D56-5D58B92CB87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71381" y="4753962"/>
                  <a:ext cx="208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FD6ECDAC-D243-4EF7-8B2A-F99CBB75790B}"/>
                    </a:ext>
                  </a:extLst>
                </p14:cNvPr>
                <p14:cNvContentPartPr/>
                <p14:nvPr/>
              </p14:nvContentPartPr>
              <p14:xfrm>
                <a:off x="4474701" y="4759362"/>
                <a:ext cx="209160" cy="85680"/>
              </p14:xfrm>
            </p:contentPart>
          </mc:Choice>
          <mc:Fallback xmlns=""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FD6ECDAC-D243-4EF7-8B2A-F99CBB75790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66061" y="4750362"/>
                  <a:ext cx="2268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Agrupar 293">
            <a:extLst>
              <a:ext uri="{FF2B5EF4-FFF2-40B4-BE49-F238E27FC236}">
                <a16:creationId xmlns:a16="http://schemas.microsoft.com/office/drawing/2014/main" id="{EE1C5601-B00D-4261-BA07-810D17D9807C}"/>
              </a:ext>
            </a:extLst>
          </p:cNvPr>
          <p:cNvGrpSpPr/>
          <p:nvPr/>
        </p:nvGrpSpPr>
        <p:grpSpPr>
          <a:xfrm>
            <a:off x="1537821" y="5647482"/>
            <a:ext cx="1384920" cy="507960"/>
            <a:chOff x="1537821" y="5647482"/>
            <a:chExt cx="138492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3D3705E2-0E32-4DC4-B211-786AA1FD3465}"/>
                    </a:ext>
                  </a:extLst>
                </p14:cNvPr>
                <p14:cNvContentPartPr/>
                <p14:nvPr/>
              </p14:nvContentPartPr>
              <p14:xfrm>
                <a:off x="1964061" y="5726322"/>
                <a:ext cx="160560" cy="230040"/>
              </p14:xfrm>
            </p:contentPart>
          </mc:Choice>
          <mc:Fallback xmlns=""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3D3705E2-0E32-4DC4-B211-786AA1FD346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955061" y="5717322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8A565863-41AC-4C09-95B4-1B4387D4492E}"/>
                    </a:ext>
                  </a:extLst>
                </p14:cNvPr>
                <p14:cNvContentPartPr/>
                <p14:nvPr/>
              </p14:nvContentPartPr>
              <p14:xfrm>
                <a:off x="2116341" y="5758002"/>
                <a:ext cx="161280" cy="152280"/>
              </p14:xfrm>
            </p:contentPart>
          </mc:Choice>
          <mc:Fallback xmlns=""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8A565863-41AC-4C09-95B4-1B4387D449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07701" y="5749362"/>
                  <a:ext cx="178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6E88786E-5849-40D6-953F-35633CECB29D}"/>
                    </a:ext>
                  </a:extLst>
                </p14:cNvPr>
                <p14:cNvContentPartPr/>
                <p14:nvPr/>
              </p14:nvContentPartPr>
              <p14:xfrm>
                <a:off x="2299941" y="5841162"/>
                <a:ext cx="5400" cy="8640"/>
              </p14:xfrm>
            </p:contentPart>
          </mc:Choice>
          <mc:Fallback xmlns=""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6E88786E-5849-40D6-953F-35633CECB2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91301" y="5832162"/>
                  <a:ext cx="23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E9541FDE-7124-4F52-98F9-EEDE431B492D}"/>
                    </a:ext>
                  </a:extLst>
                </p14:cNvPr>
                <p14:cNvContentPartPr/>
                <p14:nvPr/>
              </p14:nvContentPartPr>
              <p14:xfrm>
                <a:off x="2343141" y="5712642"/>
                <a:ext cx="185760" cy="130680"/>
              </p14:xfrm>
            </p:contentPart>
          </mc:Choice>
          <mc:Fallback xmlns=""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E9541FDE-7124-4F52-98F9-EEDE431B492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334141" y="5704002"/>
                  <a:ext cx="203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1138FFF3-1CD0-464D-B263-BBD1CADECC94}"/>
                    </a:ext>
                  </a:extLst>
                </p14:cNvPr>
                <p14:cNvContentPartPr/>
                <p14:nvPr/>
              </p14:nvContentPartPr>
              <p14:xfrm>
                <a:off x="2560941" y="5647482"/>
                <a:ext cx="361800" cy="158040"/>
              </p14:xfrm>
            </p:contentPart>
          </mc:Choice>
          <mc:Fallback xmlns=""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1138FFF3-1CD0-464D-B263-BBD1CADECC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552301" y="5638482"/>
                  <a:ext cx="37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98FB1E43-C931-46FE-9C07-5C2E7822FF51}"/>
                    </a:ext>
                  </a:extLst>
                </p14:cNvPr>
                <p14:cNvContentPartPr/>
                <p14:nvPr/>
              </p14:nvContentPartPr>
              <p14:xfrm>
                <a:off x="1537821" y="5997402"/>
                <a:ext cx="297360" cy="115200"/>
              </p14:xfrm>
            </p:contentPart>
          </mc:Choice>
          <mc:Fallback xmlns=""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98FB1E43-C931-46FE-9C07-5C2E7822FF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528821" y="5988762"/>
                  <a:ext cx="315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F82A2A8D-6678-472F-AE57-B3CA4E52CD95}"/>
                    </a:ext>
                  </a:extLst>
                </p14:cNvPr>
                <p14:cNvContentPartPr/>
                <p14:nvPr/>
              </p14:nvContentPartPr>
              <p14:xfrm>
                <a:off x="1634661" y="6073002"/>
                <a:ext cx="201600" cy="82440"/>
              </p14:xfrm>
            </p:contentPart>
          </mc:Choice>
          <mc:Fallback xmlns=""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F82A2A8D-6678-472F-AE57-B3CA4E52CD9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25661" y="6064362"/>
                  <a:ext cx="2192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Agrupar 346">
            <a:extLst>
              <a:ext uri="{FF2B5EF4-FFF2-40B4-BE49-F238E27FC236}">
                <a16:creationId xmlns:a16="http://schemas.microsoft.com/office/drawing/2014/main" id="{4A0DB5CC-8751-4434-AE67-D094874246FC}"/>
              </a:ext>
            </a:extLst>
          </p:cNvPr>
          <p:cNvGrpSpPr/>
          <p:nvPr/>
        </p:nvGrpSpPr>
        <p:grpSpPr>
          <a:xfrm>
            <a:off x="6438861" y="3491802"/>
            <a:ext cx="4469040" cy="2792880"/>
            <a:chOff x="6438861" y="3491802"/>
            <a:chExt cx="4469040" cy="27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35BB306D-9801-428E-BA66-EB043795F1FC}"/>
                    </a:ext>
                  </a:extLst>
                </p14:cNvPr>
                <p14:cNvContentPartPr/>
                <p14:nvPr/>
              </p14:nvContentPartPr>
              <p14:xfrm>
                <a:off x="8937261" y="3538962"/>
                <a:ext cx="102600" cy="16452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35BB306D-9801-428E-BA66-EB043795F1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28621" y="3529962"/>
                  <a:ext cx="120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B2B427E9-09CE-4312-997C-85F16178931C}"/>
                    </a:ext>
                  </a:extLst>
                </p14:cNvPr>
                <p14:cNvContentPartPr/>
                <p14:nvPr/>
              </p14:nvContentPartPr>
              <p14:xfrm>
                <a:off x="8959941" y="3630762"/>
                <a:ext cx="163800" cy="133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B2B427E9-09CE-4312-997C-85F16178931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50941" y="3621762"/>
                  <a:ext cx="18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B062F25-08E1-4623-9E5C-5EC052B8F476}"/>
                    </a:ext>
                  </a:extLst>
                </p14:cNvPr>
                <p14:cNvContentPartPr/>
                <p14:nvPr/>
              </p14:nvContentPartPr>
              <p14:xfrm>
                <a:off x="9135621" y="3562722"/>
                <a:ext cx="112320" cy="12780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B062F25-08E1-4623-9E5C-5EC052B8F47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26621" y="3554082"/>
                  <a:ext cx="129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8017434E-C9FB-4D5C-9BAD-A1932C4C49AF}"/>
                    </a:ext>
                  </a:extLst>
                </p14:cNvPr>
                <p14:cNvContentPartPr/>
                <p14:nvPr/>
              </p14:nvContentPartPr>
              <p14:xfrm>
                <a:off x="9159381" y="3524202"/>
                <a:ext cx="248400" cy="1746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8017434E-C9FB-4D5C-9BAD-A1932C4C49A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50381" y="3515562"/>
                  <a:ext cx="26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8B365A85-20B3-4558-98DD-49F899DC8DEC}"/>
                    </a:ext>
                  </a:extLst>
                </p14:cNvPr>
                <p14:cNvContentPartPr/>
                <p14:nvPr/>
              </p14:nvContentPartPr>
              <p14:xfrm>
                <a:off x="9465381" y="3646602"/>
                <a:ext cx="2880" cy="720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8B365A85-20B3-4558-98DD-49F899DC8DE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6381" y="3637602"/>
                  <a:ext cx="2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532EDD49-E1AF-43A6-B191-B5C726C4A10D}"/>
                    </a:ext>
                  </a:extLst>
                </p14:cNvPr>
                <p14:cNvContentPartPr/>
                <p14:nvPr/>
              </p14:nvContentPartPr>
              <p14:xfrm>
                <a:off x="9515061" y="3541842"/>
                <a:ext cx="101520" cy="1209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532EDD49-E1AF-43A6-B191-B5C726C4A10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06061" y="3533202"/>
                  <a:ext cx="11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E9943F28-44D2-45C2-A583-ED904192EA5C}"/>
                    </a:ext>
                  </a:extLst>
                </p14:cNvPr>
                <p14:cNvContentPartPr/>
                <p14:nvPr/>
              </p14:nvContentPartPr>
              <p14:xfrm>
                <a:off x="9494901" y="3519882"/>
                <a:ext cx="135000" cy="9612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E9943F28-44D2-45C2-A583-ED904192EA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86261" y="3511242"/>
                  <a:ext cx="152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8318724-843D-4D1A-BB89-0BBD365873CD}"/>
                    </a:ext>
                  </a:extLst>
                </p14:cNvPr>
                <p14:cNvContentPartPr/>
                <p14:nvPr/>
              </p14:nvContentPartPr>
              <p14:xfrm>
                <a:off x="9655461" y="3491802"/>
                <a:ext cx="333360" cy="13680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8318724-843D-4D1A-BB89-0BBD365873C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46821" y="3483162"/>
                  <a:ext cx="351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DDAF5FC8-B994-435F-A14A-AD11F9499515}"/>
                    </a:ext>
                  </a:extLst>
                </p14:cNvPr>
                <p14:cNvContentPartPr/>
                <p14:nvPr/>
              </p14:nvContentPartPr>
              <p14:xfrm>
                <a:off x="9133461" y="3796002"/>
                <a:ext cx="203040" cy="1634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DDAF5FC8-B994-435F-A14A-AD11F949951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24461" y="3787362"/>
                  <a:ext cx="220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1088BB95-230E-4299-A01D-CD77B315BFEA}"/>
                    </a:ext>
                  </a:extLst>
                </p14:cNvPr>
                <p14:cNvContentPartPr/>
                <p14:nvPr/>
              </p14:nvContentPartPr>
              <p14:xfrm>
                <a:off x="9323181" y="3795642"/>
                <a:ext cx="110520" cy="1080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1088BB95-230E-4299-A01D-CD77B315BFE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14541" y="3787002"/>
                  <a:ext cx="1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96F7F596-7C27-4341-BC22-307EBE632A8C}"/>
                    </a:ext>
                  </a:extLst>
                </p14:cNvPr>
                <p14:cNvContentPartPr/>
                <p14:nvPr/>
              </p14:nvContentPartPr>
              <p14:xfrm>
                <a:off x="9521541" y="3855402"/>
                <a:ext cx="3600" cy="576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96F7F596-7C27-4341-BC22-307EBE632A8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12541" y="3846402"/>
                  <a:ext cx="2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98059486-5FB7-4A62-8E92-1940F1351113}"/>
                    </a:ext>
                  </a:extLst>
                </p14:cNvPr>
                <p14:cNvContentPartPr/>
                <p14:nvPr/>
              </p14:nvContentPartPr>
              <p14:xfrm>
                <a:off x="9550701" y="3760722"/>
                <a:ext cx="144360" cy="1116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98059486-5FB7-4A62-8E92-1940F135111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42061" y="3751722"/>
                  <a:ext cx="16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A197DB74-ECC3-48DC-9F13-BF15843D8CAE}"/>
                    </a:ext>
                  </a:extLst>
                </p14:cNvPr>
                <p14:cNvContentPartPr/>
                <p14:nvPr/>
              </p14:nvContentPartPr>
              <p14:xfrm>
                <a:off x="9689301" y="3751002"/>
                <a:ext cx="288000" cy="11700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A197DB74-ECC3-48DC-9F13-BF15843D8CA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80301" y="3742002"/>
                  <a:ext cx="305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2F2D8D4F-2B28-44CD-BEAD-0EEC5AEE8824}"/>
                    </a:ext>
                  </a:extLst>
                </p14:cNvPr>
                <p14:cNvContentPartPr/>
                <p14:nvPr/>
              </p14:nvContentPartPr>
              <p14:xfrm>
                <a:off x="8573661" y="5728842"/>
                <a:ext cx="360" cy="360"/>
              </p14:xfrm>
            </p:contentPart>
          </mc:Choice>
          <mc:Fallback xmlns=""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2F2D8D4F-2B28-44CD-BEAD-0EEC5AEE88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64661" y="57198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7A197BE7-B02A-4C72-BE0C-6468ED2FFCC8}"/>
                    </a:ext>
                  </a:extLst>
                </p14:cNvPr>
                <p14:cNvContentPartPr/>
                <p14:nvPr/>
              </p14:nvContentPartPr>
              <p14:xfrm>
                <a:off x="8563581" y="5503122"/>
                <a:ext cx="2344320" cy="232560"/>
              </p14:xfrm>
            </p:contentPart>
          </mc:Choice>
          <mc:Fallback xmlns=""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7A197BE7-B02A-4C72-BE0C-6468ED2FFCC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54581" y="5494482"/>
                  <a:ext cx="2361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E7BB56BA-BA42-420B-AC37-7132EB1DDAA1}"/>
                    </a:ext>
                  </a:extLst>
                </p14:cNvPr>
                <p14:cNvContentPartPr/>
                <p14:nvPr/>
              </p14:nvContentPartPr>
              <p14:xfrm>
                <a:off x="6581061" y="5610762"/>
                <a:ext cx="2050920" cy="267480"/>
              </p14:xfrm>
            </p:contentPart>
          </mc:Choice>
          <mc:Fallback xmlns=""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E7BB56BA-BA42-420B-AC37-7132EB1DDAA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72061" y="5601762"/>
                  <a:ext cx="2068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462F911A-8AE8-42CA-92D7-F2362165CC65}"/>
                    </a:ext>
                  </a:extLst>
                </p14:cNvPr>
                <p14:cNvContentPartPr/>
                <p14:nvPr/>
              </p14:nvContentPartPr>
              <p14:xfrm>
                <a:off x="8998461" y="5731722"/>
                <a:ext cx="115200" cy="208800"/>
              </p14:xfrm>
            </p:contentPart>
          </mc:Choice>
          <mc:Fallback xmlns=""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462F911A-8AE8-42CA-92D7-F2362165CC6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89461" y="5722722"/>
                  <a:ext cx="132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FA024032-43BB-4164-9F28-99794DAB13E0}"/>
                    </a:ext>
                  </a:extLst>
                </p14:cNvPr>
                <p14:cNvContentPartPr/>
                <p14:nvPr/>
              </p14:nvContentPartPr>
              <p14:xfrm>
                <a:off x="8991261" y="5808402"/>
                <a:ext cx="132480" cy="7200"/>
              </p14:xfrm>
            </p:contentPart>
          </mc:Choice>
          <mc:Fallback xmlns=""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FA024032-43BB-4164-9F28-99794DAB13E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82261" y="5799762"/>
                  <a:ext cx="150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0BE64D2E-71B1-428F-8F77-C5FB2199733B}"/>
                    </a:ext>
                  </a:extLst>
                </p14:cNvPr>
                <p14:cNvContentPartPr/>
                <p14:nvPr/>
              </p14:nvContentPartPr>
              <p14:xfrm>
                <a:off x="9186021" y="5760162"/>
                <a:ext cx="91440" cy="161280"/>
              </p14:xfrm>
            </p:contentPart>
          </mc:Choice>
          <mc:Fallback xmlns=""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0BE64D2E-71B1-428F-8F77-C5FB2199733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77381" y="5751162"/>
                  <a:ext cx="109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88AA6485-2967-47B9-B40E-A1467109A0FC}"/>
                    </a:ext>
                  </a:extLst>
                </p14:cNvPr>
                <p14:cNvContentPartPr/>
                <p14:nvPr/>
              </p14:nvContentPartPr>
              <p14:xfrm>
                <a:off x="9315981" y="5773842"/>
                <a:ext cx="118800" cy="149760"/>
              </p14:xfrm>
            </p:contentPart>
          </mc:Choice>
          <mc:Fallback xmlns=""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88AA6485-2967-47B9-B40E-A1467109A0F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06981" y="5765202"/>
                  <a:ext cx="13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FAC28076-3DF0-44BC-AC68-6C2D055F841D}"/>
                    </a:ext>
                  </a:extLst>
                </p14:cNvPr>
                <p14:cNvContentPartPr/>
                <p14:nvPr/>
              </p14:nvContentPartPr>
              <p14:xfrm>
                <a:off x="9502821" y="5855202"/>
                <a:ext cx="9720" cy="1800"/>
              </p14:xfrm>
            </p:contentPart>
          </mc:Choice>
          <mc:Fallback xmlns=""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FAC28076-3DF0-44BC-AC68-6C2D055F841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94181" y="5846562"/>
                  <a:ext cx="27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500D3867-463A-4242-B7DF-670051F8030F}"/>
                    </a:ext>
                  </a:extLst>
                </p14:cNvPr>
                <p14:cNvContentPartPr/>
                <p14:nvPr/>
              </p14:nvContentPartPr>
              <p14:xfrm>
                <a:off x="9575901" y="5679522"/>
                <a:ext cx="514800" cy="190440"/>
              </p14:xfrm>
            </p:contentPart>
          </mc:Choice>
          <mc:Fallback xmlns=""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500D3867-463A-4242-B7DF-670051F803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66901" y="5670882"/>
                  <a:ext cx="53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8084F616-4ED1-4C7A-8144-FF346F621E5E}"/>
                    </a:ext>
                  </a:extLst>
                </p14:cNvPr>
                <p14:cNvContentPartPr/>
                <p14:nvPr/>
              </p14:nvContentPartPr>
              <p14:xfrm>
                <a:off x="6807861" y="3612762"/>
                <a:ext cx="61200" cy="17748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8084F616-4ED1-4C7A-8144-FF346F621E5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98861" y="3603762"/>
                  <a:ext cx="78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B6FF5AD6-8EC4-4BEA-9363-139AC43C7DFE}"/>
                    </a:ext>
                  </a:extLst>
                </p14:cNvPr>
                <p14:cNvContentPartPr/>
                <p14:nvPr/>
              </p14:nvContentPartPr>
              <p14:xfrm>
                <a:off x="6895701" y="3631482"/>
                <a:ext cx="146160" cy="17532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B6FF5AD6-8EC4-4BEA-9363-139AC43C7DF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87061" y="3622482"/>
                  <a:ext cx="16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9A0ACECD-F4FF-4939-A45C-2F1BC884D523}"/>
                    </a:ext>
                  </a:extLst>
                </p14:cNvPr>
                <p14:cNvContentPartPr/>
                <p14:nvPr/>
              </p14:nvContentPartPr>
              <p14:xfrm>
                <a:off x="7141581" y="3594042"/>
                <a:ext cx="87840" cy="18936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9A0ACECD-F4FF-4939-A45C-2F1BC884D52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32581" y="3585042"/>
                  <a:ext cx="105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269F4C02-BCF8-433C-B490-50B222D47553}"/>
                    </a:ext>
                  </a:extLst>
                </p14:cNvPr>
                <p14:cNvContentPartPr/>
                <p14:nvPr/>
              </p14:nvContentPartPr>
              <p14:xfrm>
                <a:off x="7137261" y="3679722"/>
                <a:ext cx="156960" cy="3132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269F4C02-BCF8-433C-B490-50B222D4755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28261" y="3670722"/>
                  <a:ext cx="17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DABF8B1A-BBAD-4019-A818-023CF1236BEF}"/>
                    </a:ext>
                  </a:extLst>
                </p14:cNvPr>
                <p14:cNvContentPartPr/>
                <p14:nvPr/>
              </p14:nvContentPartPr>
              <p14:xfrm>
                <a:off x="7268661" y="3608082"/>
                <a:ext cx="83520" cy="8388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DABF8B1A-BBAD-4019-A818-023CF1236BE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59661" y="3599442"/>
                  <a:ext cx="101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60F0FFC-BACC-49D0-85B8-64C73C2335C9}"/>
                    </a:ext>
                  </a:extLst>
                </p14:cNvPr>
                <p14:cNvContentPartPr/>
                <p14:nvPr/>
              </p14:nvContentPartPr>
              <p14:xfrm>
                <a:off x="7352901" y="3625362"/>
                <a:ext cx="27720" cy="15372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60F0FFC-BACC-49D0-85B8-64C73C2335C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43901" y="3616362"/>
                  <a:ext cx="45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77050D18-AFC5-444E-8839-D8EAE4E8D9E7}"/>
                    </a:ext>
                  </a:extLst>
                </p14:cNvPr>
                <p14:cNvContentPartPr/>
                <p14:nvPr/>
              </p14:nvContentPartPr>
              <p14:xfrm>
                <a:off x="7402581" y="3592962"/>
                <a:ext cx="119160" cy="20448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77050D18-AFC5-444E-8839-D8EAE4E8D9E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93941" y="3584322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9EB22DF0-87FC-44B6-ACE5-E95AAF8AB0BA}"/>
                    </a:ext>
                  </a:extLst>
                </p14:cNvPr>
                <p14:cNvContentPartPr/>
                <p14:nvPr/>
              </p14:nvContentPartPr>
              <p14:xfrm>
                <a:off x="7592301" y="3696282"/>
                <a:ext cx="41400" cy="10980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9EB22DF0-87FC-44B6-ACE5-E95AAF8AB0B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83301" y="3687642"/>
                  <a:ext cx="5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E86A080B-B841-40C4-A396-B285AACD847F}"/>
                    </a:ext>
                  </a:extLst>
                </p14:cNvPr>
                <p14:cNvContentPartPr/>
                <p14:nvPr/>
              </p14:nvContentPartPr>
              <p14:xfrm>
                <a:off x="7672581" y="3582162"/>
                <a:ext cx="120240" cy="17964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E86A080B-B841-40C4-A396-B285AACD847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63941" y="3573522"/>
                  <a:ext cx="137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4CF21052-7C54-43FD-8A8B-751981F0B203}"/>
                    </a:ext>
                  </a:extLst>
                </p14:cNvPr>
                <p14:cNvContentPartPr/>
                <p14:nvPr/>
              </p14:nvContentPartPr>
              <p14:xfrm>
                <a:off x="7841781" y="3574962"/>
                <a:ext cx="156240" cy="23436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4CF21052-7C54-43FD-8A8B-751981F0B20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33141" y="3566322"/>
                  <a:ext cx="173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D9F4FBDC-9F3C-4C30-9C69-F04535F73FC3}"/>
                    </a:ext>
                  </a:extLst>
                </p14:cNvPr>
                <p14:cNvContentPartPr/>
                <p14:nvPr/>
              </p14:nvContentPartPr>
              <p14:xfrm>
                <a:off x="7008741" y="3858282"/>
                <a:ext cx="96120" cy="18360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D9F4FBDC-9F3C-4C30-9C69-F04535F73F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99741" y="3849642"/>
                  <a:ext cx="113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D7F3CE7C-DD41-4894-9939-A1B1FC6D1BCF}"/>
                    </a:ext>
                  </a:extLst>
                </p14:cNvPr>
                <p14:cNvContentPartPr/>
                <p14:nvPr/>
              </p14:nvContentPartPr>
              <p14:xfrm>
                <a:off x="7184421" y="3872682"/>
                <a:ext cx="133200" cy="15984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D7F3CE7C-DD41-4894-9939-A1B1FC6D1BC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175781" y="3864042"/>
                  <a:ext cx="15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B4C6B0E2-2996-440D-8265-4972FE402B66}"/>
                    </a:ext>
                  </a:extLst>
                </p14:cNvPr>
                <p14:cNvContentPartPr/>
                <p14:nvPr/>
              </p14:nvContentPartPr>
              <p14:xfrm>
                <a:off x="7276581" y="3876282"/>
                <a:ext cx="166320" cy="14472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B4C6B0E2-2996-440D-8265-4972FE402B6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67581" y="3867282"/>
                  <a:ext cx="183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CA3FB9BA-4279-47CB-88CF-464997BE2BEF}"/>
                    </a:ext>
                  </a:extLst>
                </p14:cNvPr>
                <p14:cNvContentPartPr/>
                <p14:nvPr/>
              </p14:nvContentPartPr>
              <p14:xfrm>
                <a:off x="7441461" y="3865122"/>
                <a:ext cx="147240" cy="11592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CA3FB9BA-4279-47CB-88CF-464997BE2BE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432461" y="3856122"/>
                  <a:ext cx="164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F49E9202-C083-45B2-8DD2-A4D26795A30D}"/>
                    </a:ext>
                  </a:extLst>
                </p14:cNvPr>
                <p14:cNvContentPartPr/>
                <p14:nvPr/>
              </p14:nvContentPartPr>
              <p14:xfrm>
                <a:off x="6782661" y="4122882"/>
                <a:ext cx="112680" cy="20088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F49E9202-C083-45B2-8DD2-A4D26795A30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773661" y="4114242"/>
                  <a:ext cx="130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2CD5F255-AA13-4F85-85BC-B7B25D6A66D7}"/>
                    </a:ext>
                  </a:extLst>
                </p14:cNvPr>
                <p14:cNvContentPartPr/>
                <p14:nvPr/>
              </p14:nvContentPartPr>
              <p14:xfrm>
                <a:off x="6923061" y="4089042"/>
                <a:ext cx="141120" cy="23688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2CD5F255-AA13-4F85-85BC-B7B25D6A66D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14061" y="4080402"/>
                  <a:ext cx="158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46E19FBA-1186-4063-A57A-527BECEF5AE9}"/>
                    </a:ext>
                  </a:extLst>
                </p14:cNvPr>
                <p14:cNvContentPartPr/>
                <p14:nvPr/>
              </p14:nvContentPartPr>
              <p14:xfrm>
                <a:off x="7105221" y="4304682"/>
                <a:ext cx="12960" cy="576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46E19FBA-1186-4063-A57A-527BECEF5AE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096581" y="4295682"/>
                  <a:ext cx="30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0076F1AA-8E0F-42C0-9DA3-870D400327D8}"/>
                    </a:ext>
                  </a:extLst>
                </p14:cNvPr>
                <p14:cNvContentPartPr/>
                <p14:nvPr/>
              </p14:nvContentPartPr>
              <p14:xfrm>
                <a:off x="7141581" y="4132602"/>
                <a:ext cx="175320" cy="148320"/>
              </p14:xfrm>
            </p:contentPart>
          </mc:Choice>
          <mc:Fallback xmlns=""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0076F1AA-8E0F-42C0-9DA3-870D400327D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32581" y="4123602"/>
                  <a:ext cx="192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75364BDE-980B-40DC-BEA8-CCB7C0EBD327}"/>
                    </a:ext>
                  </a:extLst>
                </p14:cNvPr>
                <p14:cNvContentPartPr/>
                <p14:nvPr/>
              </p14:nvContentPartPr>
              <p14:xfrm>
                <a:off x="7334181" y="4123962"/>
                <a:ext cx="146520" cy="12636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75364BDE-980B-40DC-BEA8-CCB7C0EBD32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25181" y="4114962"/>
                  <a:ext cx="164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D8FA09A4-4E22-48FD-B4CE-DCD4DB26EEB1}"/>
                    </a:ext>
                  </a:extLst>
                </p14:cNvPr>
                <p14:cNvContentPartPr/>
                <p14:nvPr/>
              </p14:nvContentPartPr>
              <p14:xfrm>
                <a:off x="7505901" y="4132242"/>
                <a:ext cx="216000" cy="11520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D8FA09A4-4E22-48FD-B4CE-DCD4DB26EE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97261" y="4123242"/>
                  <a:ext cx="23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BBAF9CFB-6B5E-4A59-BBEF-0F3B8C0E1FE1}"/>
                    </a:ext>
                  </a:extLst>
                </p14:cNvPr>
                <p14:cNvContentPartPr/>
                <p14:nvPr/>
              </p14:nvContentPartPr>
              <p14:xfrm>
                <a:off x="6438861" y="4426002"/>
                <a:ext cx="227520" cy="22068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BBAF9CFB-6B5E-4A59-BBEF-0F3B8C0E1FE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29861" y="4417362"/>
                  <a:ext cx="245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8C11036D-DD5F-4881-A774-59DB287BDCC2}"/>
                    </a:ext>
                  </a:extLst>
                </p14:cNvPr>
                <p14:cNvContentPartPr/>
                <p14:nvPr/>
              </p14:nvContentPartPr>
              <p14:xfrm>
                <a:off x="6712461" y="4469202"/>
                <a:ext cx="124200" cy="13896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8C11036D-DD5F-4881-A774-59DB287BDCC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03821" y="4460562"/>
                  <a:ext cx="141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BD7D026B-4CFB-4CE3-94B6-305B64D5DFEA}"/>
                    </a:ext>
                  </a:extLst>
                </p14:cNvPr>
                <p14:cNvContentPartPr/>
                <p14:nvPr/>
              </p14:nvContentPartPr>
              <p14:xfrm>
                <a:off x="6756741" y="4432842"/>
                <a:ext cx="303840" cy="18144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BD7D026B-4CFB-4CE3-94B6-305B64D5DFE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747741" y="4423842"/>
                  <a:ext cx="321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315F744D-5485-4E5C-845E-C0252AFB5F99}"/>
                    </a:ext>
                  </a:extLst>
                </p14:cNvPr>
                <p14:cNvContentPartPr/>
                <p14:nvPr/>
              </p14:nvContentPartPr>
              <p14:xfrm>
                <a:off x="7141221" y="4516362"/>
                <a:ext cx="360" cy="36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315F744D-5485-4E5C-845E-C0252AFB5F9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32581" y="45077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86E59022-095E-45B9-8A48-212EA3590031}"/>
                    </a:ext>
                  </a:extLst>
                </p14:cNvPr>
                <p14:cNvContentPartPr/>
                <p14:nvPr/>
              </p14:nvContentPartPr>
              <p14:xfrm>
                <a:off x="7124301" y="4399002"/>
                <a:ext cx="194040" cy="18756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86E59022-095E-45B9-8A48-212EA35900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15661" y="4390002"/>
                  <a:ext cx="211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E78FA309-BFC0-4FB9-8E3C-CEB7B64D9971}"/>
                    </a:ext>
                  </a:extLst>
                </p14:cNvPr>
                <p14:cNvContentPartPr/>
                <p14:nvPr/>
              </p14:nvContentPartPr>
              <p14:xfrm>
                <a:off x="7325541" y="4401882"/>
                <a:ext cx="399960" cy="13824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E78FA309-BFC0-4FB9-8E3C-CEB7B64D997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16901" y="4393242"/>
                  <a:ext cx="417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05DA4242-A1B4-40AB-B992-F309AE6A86CE}"/>
                    </a:ext>
                  </a:extLst>
                </p14:cNvPr>
                <p14:cNvContentPartPr/>
                <p14:nvPr/>
              </p14:nvContentPartPr>
              <p14:xfrm>
                <a:off x="6745941" y="4709322"/>
                <a:ext cx="127800" cy="19584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05DA4242-A1B4-40AB-B992-F309AE6A86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36941" y="4700322"/>
                  <a:ext cx="145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731F04C1-016D-461C-B531-95B9814947AD}"/>
                    </a:ext>
                  </a:extLst>
                </p14:cNvPr>
                <p14:cNvContentPartPr/>
                <p14:nvPr/>
              </p14:nvContentPartPr>
              <p14:xfrm>
                <a:off x="6889221" y="4756122"/>
                <a:ext cx="147600" cy="122760"/>
              </p14:xfrm>
            </p:contentPart>
          </mc:Choice>
          <mc:Fallback xmlns=""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731F04C1-016D-461C-B531-95B9814947A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80221" y="4747482"/>
                  <a:ext cx="165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331BED89-4C9D-4568-B1DC-972B22F70D6A}"/>
                    </a:ext>
                  </a:extLst>
                </p14:cNvPr>
                <p14:cNvContentPartPr/>
                <p14:nvPr/>
              </p14:nvContentPartPr>
              <p14:xfrm>
                <a:off x="6941061" y="4729842"/>
                <a:ext cx="107640" cy="22320"/>
              </p14:xfrm>
            </p:contentPart>
          </mc:Choice>
          <mc:Fallback xmlns=""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331BED89-4C9D-4568-B1DC-972B22F70D6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32421" y="4720842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8E48AD51-A769-4BD4-844D-9D50D8EAA289}"/>
                    </a:ext>
                  </a:extLst>
                </p14:cNvPr>
                <p14:cNvContentPartPr/>
                <p14:nvPr/>
              </p14:nvContentPartPr>
              <p14:xfrm>
                <a:off x="7167501" y="4747482"/>
                <a:ext cx="117000" cy="124200"/>
              </p14:xfrm>
            </p:contentPart>
          </mc:Choice>
          <mc:Fallback xmlns=""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8E48AD51-A769-4BD4-844D-9D50D8EAA28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58501" y="4738482"/>
                  <a:ext cx="134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FD64C39A-46EB-4E93-A9D3-4CBC71B311D6}"/>
                    </a:ext>
                  </a:extLst>
                </p14:cNvPr>
                <p14:cNvContentPartPr/>
                <p14:nvPr/>
              </p14:nvContentPartPr>
              <p14:xfrm>
                <a:off x="7286301" y="4729122"/>
                <a:ext cx="148320" cy="117000"/>
              </p14:xfrm>
            </p:contentPart>
          </mc:Choice>
          <mc:Fallback xmlns=""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FD64C39A-46EB-4E93-A9D3-4CBC71B311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77301" y="4720482"/>
                  <a:ext cx="165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233C57CF-DE2D-49CF-8999-C8BB2277D06A}"/>
                    </a:ext>
                  </a:extLst>
                </p14:cNvPr>
                <p14:cNvContentPartPr/>
                <p14:nvPr/>
              </p14:nvContentPartPr>
              <p14:xfrm>
                <a:off x="7422021" y="4694922"/>
                <a:ext cx="237960" cy="150120"/>
              </p14:xfrm>
            </p:contentPart>
          </mc:Choice>
          <mc:Fallback xmlns=""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233C57CF-DE2D-49CF-8999-C8BB2277D06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13381" y="4686282"/>
                  <a:ext cx="255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D3F8D495-55BD-4428-BFDB-6B6BDF4943EC}"/>
                    </a:ext>
                  </a:extLst>
                </p14:cNvPr>
                <p14:cNvContentPartPr/>
                <p14:nvPr/>
              </p14:nvContentPartPr>
              <p14:xfrm>
                <a:off x="6894981" y="4995882"/>
                <a:ext cx="95040" cy="195480"/>
              </p14:xfrm>
            </p:contentPart>
          </mc:Choice>
          <mc:Fallback xmlns=""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D3F8D495-55BD-4428-BFDB-6B6BDF4943E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885981" y="4987242"/>
                  <a:ext cx="112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B223C547-D1BB-4180-AB37-CD830D80BCA6}"/>
                    </a:ext>
                  </a:extLst>
                </p14:cNvPr>
                <p14:cNvContentPartPr/>
                <p14:nvPr/>
              </p14:nvContentPartPr>
              <p14:xfrm>
                <a:off x="6914421" y="5067522"/>
                <a:ext cx="136080" cy="29160"/>
              </p14:xfrm>
            </p:contentPart>
          </mc:Choice>
          <mc:Fallback xmlns=""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B223C547-D1BB-4180-AB37-CD830D80BC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05781" y="5058882"/>
                  <a:ext cx="153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A23160D4-45B8-4213-8917-1BE0ECE2E01B}"/>
                    </a:ext>
                  </a:extLst>
                </p14:cNvPr>
                <p14:cNvContentPartPr/>
                <p14:nvPr/>
              </p14:nvContentPartPr>
              <p14:xfrm>
                <a:off x="7142301" y="4976082"/>
                <a:ext cx="150480" cy="184680"/>
              </p14:xfrm>
            </p:contentPart>
          </mc:Choice>
          <mc:Fallback xmlns=""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A23160D4-45B8-4213-8917-1BE0ECE2E0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33301" y="4967442"/>
                  <a:ext cx="168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A01E7BFC-FB46-4E5C-899C-6938F64DDC29}"/>
                    </a:ext>
                  </a:extLst>
                </p14:cNvPr>
                <p14:cNvContentPartPr/>
                <p14:nvPr/>
              </p14:nvContentPartPr>
              <p14:xfrm>
                <a:off x="7213581" y="4936482"/>
                <a:ext cx="250920" cy="246600"/>
              </p14:xfrm>
            </p:contentPart>
          </mc:Choice>
          <mc:Fallback xmlns=""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A01E7BFC-FB46-4E5C-899C-6938F64DDC2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04581" y="4927482"/>
                  <a:ext cx="268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122756AF-0116-4312-BDD9-9C153391547A}"/>
                    </a:ext>
                  </a:extLst>
                </p14:cNvPr>
                <p14:cNvContentPartPr/>
                <p14:nvPr/>
              </p14:nvContentPartPr>
              <p14:xfrm>
                <a:off x="7409781" y="4959882"/>
                <a:ext cx="182160" cy="152640"/>
              </p14:xfrm>
            </p:contentPart>
          </mc:Choice>
          <mc:Fallback xmlns=""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122756AF-0116-4312-BDD9-9C15339154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00781" y="4950882"/>
                  <a:ext cx="199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6BABAB4E-2E3A-46DC-8D90-00C9C5833118}"/>
                    </a:ext>
                  </a:extLst>
                </p14:cNvPr>
                <p14:cNvContentPartPr/>
                <p14:nvPr/>
              </p14:nvContentPartPr>
              <p14:xfrm>
                <a:off x="6867621" y="5267322"/>
                <a:ext cx="126720" cy="129600"/>
              </p14:xfrm>
            </p:contentPart>
          </mc:Choice>
          <mc:Fallback xmlns=""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6BABAB4E-2E3A-46DC-8D90-00C9C583311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58621" y="5258682"/>
                  <a:ext cx="144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239F0C9D-CB46-4883-9AB3-0170F2892A48}"/>
                    </a:ext>
                  </a:extLst>
                </p14:cNvPr>
                <p14:cNvContentPartPr/>
                <p14:nvPr/>
              </p14:nvContentPartPr>
              <p14:xfrm>
                <a:off x="6955461" y="5331402"/>
                <a:ext cx="59760" cy="191160"/>
              </p14:xfrm>
            </p:contentPart>
          </mc:Choice>
          <mc:Fallback xmlns=""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239F0C9D-CB46-4883-9AB3-0170F2892A4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46461" y="5322402"/>
                  <a:ext cx="77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DA8CFB48-FB64-4FBC-A25F-310FFFA116C1}"/>
                    </a:ext>
                  </a:extLst>
                </p14:cNvPr>
                <p14:cNvContentPartPr/>
                <p14:nvPr/>
              </p14:nvContentPartPr>
              <p14:xfrm>
                <a:off x="7018101" y="5450562"/>
                <a:ext cx="10440" cy="10080"/>
              </p14:xfrm>
            </p:contentPart>
          </mc:Choice>
          <mc:Fallback xmlns=""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DA8CFB48-FB64-4FBC-A25F-310FFFA116C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09461" y="5441562"/>
                  <a:ext cx="2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F3577600-D861-411D-AEB1-43EDC6BB25B1}"/>
                    </a:ext>
                  </a:extLst>
                </p14:cNvPr>
                <p14:cNvContentPartPr/>
                <p14:nvPr/>
              </p14:nvContentPartPr>
              <p14:xfrm>
                <a:off x="7119621" y="5299722"/>
                <a:ext cx="570600" cy="163440"/>
              </p14:xfrm>
            </p:contentPart>
          </mc:Choice>
          <mc:Fallback xmlns=""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F3577600-D861-411D-AEB1-43EDC6BB25B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10981" y="5290722"/>
                  <a:ext cx="588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1616440F-3B6A-4DB2-B499-C21DFA1DAE4C}"/>
                    </a:ext>
                  </a:extLst>
                </p14:cNvPr>
                <p14:cNvContentPartPr/>
                <p14:nvPr/>
              </p14:nvContentPartPr>
              <p14:xfrm>
                <a:off x="6663861" y="5572602"/>
                <a:ext cx="125640" cy="205560"/>
              </p14:xfrm>
            </p:contentPart>
          </mc:Choice>
          <mc:Fallback xmlns=""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1616440F-3B6A-4DB2-B499-C21DFA1DAE4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54861" y="5563962"/>
                  <a:ext cx="143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80E6F404-8245-4505-8A06-2DCAED82EF81}"/>
                    </a:ext>
                  </a:extLst>
                </p14:cNvPr>
                <p14:cNvContentPartPr/>
                <p14:nvPr/>
              </p14:nvContentPartPr>
              <p14:xfrm>
                <a:off x="6802821" y="5548482"/>
                <a:ext cx="198000" cy="173160"/>
              </p14:xfrm>
            </p:contentPart>
          </mc:Choice>
          <mc:Fallback xmlns=""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80E6F404-8245-4505-8A06-2DCAED82EF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93821" y="5539842"/>
                  <a:ext cx="215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E7A0556B-7293-443F-AA16-8E9C425F3F87}"/>
                    </a:ext>
                  </a:extLst>
                </p14:cNvPr>
                <p14:cNvContentPartPr/>
                <p14:nvPr/>
              </p14:nvContentPartPr>
              <p14:xfrm>
                <a:off x="7004781" y="5627682"/>
                <a:ext cx="17280" cy="28080"/>
              </p14:xfrm>
            </p:contentPart>
          </mc:Choice>
          <mc:Fallback xmlns=""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E7A0556B-7293-443F-AA16-8E9C425F3F8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95781" y="5618682"/>
                  <a:ext cx="3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2B83D0AC-AF9E-46AB-952C-1B63D1068D86}"/>
                    </a:ext>
                  </a:extLst>
                </p14:cNvPr>
                <p14:cNvContentPartPr/>
                <p14:nvPr/>
              </p14:nvContentPartPr>
              <p14:xfrm>
                <a:off x="7087941" y="5557842"/>
                <a:ext cx="164520" cy="123840"/>
              </p14:xfrm>
            </p:contentPart>
          </mc:Choice>
          <mc:Fallback xmlns=""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2B83D0AC-AF9E-46AB-952C-1B63D1068D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79301" y="5548842"/>
                  <a:ext cx="182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25FDA4A2-81DF-44FE-8CF1-F64DF922C1DD}"/>
                    </a:ext>
                  </a:extLst>
                </p14:cNvPr>
                <p14:cNvContentPartPr/>
                <p14:nvPr/>
              </p14:nvContentPartPr>
              <p14:xfrm>
                <a:off x="7239861" y="5549202"/>
                <a:ext cx="405720" cy="148680"/>
              </p14:xfrm>
            </p:contentPart>
          </mc:Choice>
          <mc:Fallback xmlns=""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25FDA4A2-81DF-44FE-8CF1-F64DF922C1D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31221" y="5540202"/>
                  <a:ext cx="423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4C59536F-FB3D-4340-8FDF-4414FFAB7330}"/>
                    </a:ext>
                  </a:extLst>
                </p14:cNvPr>
                <p14:cNvContentPartPr/>
                <p14:nvPr/>
              </p14:nvContentPartPr>
              <p14:xfrm>
                <a:off x="6671061" y="5890842"/>
                <a:ext cx="60840" cy="129600"/>
              </p14:xfrm>
            </p:contentPart>
          </mc:Choice>
          <mc:Fallback xmlns=""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4C59536F-FB3D-4340-8FDF-4414FFAB733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662061" y="5881842"/>
                  <a:ext cx="78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6106966B-B68A-4A35-B731-4BEE4DD08F50}"/>
                    </a:ext>
                  </a:extLst>
                </p14:cNvPr>
                <p14:cNvContentPartPr/>
                <p14:nvPr/>
              </p14:nvContentPartPr>
              <p14:xfrm>
                <a:off x="6733341" y="5938362"/>
                <a:ext cx="28800" cy="178920"/>
              </p14:xfrm>
            </p:contentPart>
          </mc:Choice>
          <mc:Fallback xmlns=""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6106966B-B68A-4A35-B731-4BEE4DD08F5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24341" y="5929362"/>
                  <a:ext cx="4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AECFB599-D891-4164-B9D7-6037552FC6B3}"/>
                    </a:ext>
                  </a:extLst>
                </p14:cNvPr>
                <p14:cNvContentPartPr/>
                <p14:nvPr/>
              </p14:nvContentPartPr>
              <p14:xfrm>
                <a:off x="6850341" y="5920002"/>
                <a:ext cx="88920" cy="171360"/>
              </p14:xfrm>
            </p:contentPart>
          </mc:Choice>
          <mc:Fallback xmlns=""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AECFB599-D891-4164-B9D7-6037552FC6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41341" y="5911362"/>
                  <a:ext cx="106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AC5C3F3A-5C1E-4302-80B1-4F1FC7384146}"/>
                    </a:ext>
                  </a:extLst>
                </p14:cNvPr>
                <p14:cNvContentPartPr/>
                <p14:nvPr/>
              </p14:nvContentPartPr>
              <p14:xfrm>
                <a:off x="6992181" y="5923962"/>
                <a:ext cx="125280" cy="160200"/>
              </p14:xfrm>
            </p:contentPart>
          </mc:Choice>
          <mc:Fallback xmlns=""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AC5C3F3A-5C1E-4302-80B1-4F1FC73841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83181" y="5914962"/>
                  <a:ext cx="14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38486127-4757-488D-B67B-6D3761055393}"/>
                    </a:ext>
                  </a:extLst>
                </p14:cNvPr>
                <p14:cNvContentPartPr/>
                <p14:nvPr/>
              </p14:nvContentPartPr>
              <p14:xfrm>
                <a:off x="7032501" y="5898402"/>
                <a:ext cx="61560" cy="10080"/>
              </p14:xfrm>
            </p:contentPart>
          </mc:Choice>
          <mc:Fallback xmlns=""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38486127-4757-488D-B67B-6D376105539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23501" y="5889762"/>
                  <a:ext cx="79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9ACD59C7-BB8E-4D26-87F1-6FE7D915D87D}"/>
                    </a:ext>
                  </a:extLst>
                </p14:cNvPr>
                <p14:cNvContentPartPr/>
                <p14:nvPr/>
              </p14:nvContentPartPr>
              <p14:xfrm>
                <a:off x="7216821" y="5970042"/>
                <a:ext cx="360" cy="360"/>
              </p14:xfrm>
            </p:contentPart>
          </mc:Choice>
          <mc:Fallback xmlns=""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9ACD59C7-BB8E-4D26-87F1-6FE7D915D8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07821" y="59610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CBE52E34-6E77-4106-AD86-9B935C9D38DC}"/>
                    </a:ext>
                  </a:extLst>
                </p14:cNvPr>
                <p14:cNvContentPartPr/>
                <p14:nvPr/>
              </p14:nvContentPartPr>
              <p14:xfrm>
                <a:off x="7216821" y="5854482"/>
                <a:ext cx="153720" cy="149040"/>
              </p14:xfrm>
            </p:contentPart>
          </mc:Choice>
          <mc:Fallback xmlns=""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CBE52E34-6E77-4106-AD86-9B935C9D38D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07821" y="5845842"/>
                  <a:ext cx="171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F7AE6760-0A52-49E6-BF2F-B1851B68F05E}"/>
                    </a:ext>
                  </a:extLst>
                </p14:cNvPr>
                <p14:cNvContentPartPr/>
                <p14:nvPr/>
              </p14:nvContentPartPr>
              <p14:xfrm>
                <a:off x="7401861" y="5877882"/>
                <a:ext cx="95040" cy="83160"/>
              </p14:xfrm>
            </p:contentPart>
          </mc:Choice>
          <mc:Fallback xmlns=""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F7AE6760-0A52-49E6-BF2F-B1851B68F05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93221" y="5869242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7F661767-DAA5-4D8B-8D3C-875F15C35BAE}"/>
                    </a:ext>
                  </a:extLst>
                </p14:cNvPr>
                <p14:cNvContentPartPr/>
                <p14:nvPr/>
              </p14:nvContentPartPr>
              <p14:xfrm>
                <a:off x="7482501" y="5859882"/>
                <a:ext cx="12960" cy="150120"/>
              </p14:xfrm>
            </p:contentPart>
          </mc:Choice>
          <mc:Fallback xmlns=""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7F661767-DAA5-4D8B-8D3C-875F15C35BA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73501" y="5850882"/>
                  <a:ext cx="3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14AB7908-EB6F-4368-92D4-938587B56849}"/>
                    </a:ext>
                  </a:extLst>
                </p14:cNvPr>
                <p14:cNvContentPartPr/>
                <p14:nvPr/>
              </p14:nvContentPartPr>
              <p14:xfrm>
                <a:off x="7575381" y="5829642"/>
                <a:ext cx="101880" cy="173880"/>
              </p14:xfrm>
            </p:contentPart>
          </mc:Choice>
          <mc:Fallback xmlns=""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14AB7908-EB6F-4368-92D4-938587B5684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566381" y="5821002"/>
                  <a:ext cx="11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9850F7EB-A7E1-4E5B-A8E7-AC7A5B4041C9}"/>
                    </a:ext>
                  </a:extLst>
                </p14:cNvPr>
                <p14:cNvContentPartPr/>
                <p14:nvPr/>
              </p14:nvContentPartPr>
              <p14:xfrm>
                <a:off x="7714701" y="5927562"/>
                <a:ext cx="18720" cy="90000"/>
              </p14:xfrm>
            </p:contentPart>
          </mc:Choice>
          <mc:Fallback xmlns=""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9850F7EB-A7E1-4E5B-A8E7-AC7A5B4041C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705701" y="5918922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2363B076-C9CD-486D-BDCB-215F104A1331}"/>
                    </a:ext>
                  </a:extLst>
                </p14:cNvPr>
                <p14:cNvContentPartPr/>
                <p14:nvPr/>
              </p14:nvContentPartPr>
              <p14:xfrm>
                <a:off x="7810821" y="5799042"/>
                <a:ext cx="93600" cy="137520"/>
              </p14:xfrm>
            </p:contentPart>
          </mc:Choice>
          <mc:Fallback xmlns=""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2363B076-C9CD-486D-BDCB-215F104A133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802181" y="5790042"/>
                  <a:ext cx="11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1C2DCA54-06B8-4FA7-A51D-07AEF86F1EBB}"/>
                    </a:ext>
                  </a:extLst>
                </p14:cNvPr>
                <p14:cNvContentPartPr/>
                <p14:nvPr/>
              </p14:nvContentPartPr>
              <p14:xfrm>
                <a:off x="7933581" y="5786802"/>
                <a:ext cx="90360" cy="122760"/>
              </p14:xfrm>
            </p:contentPart>
          </mc:Choice>
          <mc:Fallback xmlns=""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1C2DCA54-06B8-4FA7-A51D-07AEF86F1EB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924941" y="5777802"/>
                  <a:ext cx="108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CA553371-D319-43DF-8EE2-4788AE65F66C}"/>
                    </a:ext>
                  </a:extLst>
                </p14:cNvPr>
                <p14:cNvContentPartPr/>
                <p14:nvPr/>
              </p14:nvContentPartPr>
              <p14:xfrm>
                <a:off x="6671061" y="5868162"/>
                <a:ext cx="3980160" cy="356040"/>
              </p14:xfrm>
            </p:contentPart>
          </mc:Choice>
          <mc:Fallback xmlns=""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CA553371-D319-43DF-8EE2-4788AE65F66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62421" y="5859162"/>
                  <a:ext cx="3997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AB9E69B1-948A-42A9-A07E-1CCE29553018}"/>
                    </a:ext>
                  </a:extLst>
                </p14:cNvPr>
                <p14:cNvContentPartPr/>
                <p14:nvPr/>
              </p14:nvContentPartPr>
              <p14:xfrm>
                <a:off x="9025101" y="6092082"/>
                <a:ext cx="133560" cy="158040"/>
              </p14:xfrm>
            </p:contentPart>
          </mc:Choice>
          <mc:Fallback xmlns=""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AB9E69B1-948A-42A9-A07E-1CCE2955301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16461" y="6083082"/>
                  <a:ext cx="151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569864DC-104D-48D8-ABA6-625A98D2B8EF}"/>
                    </a:ext>
                  </a:extLst>
                </p14:cNvPr>
                <p14:cNvContentPartPr/>
                <p14:nvPr/>
              </p14:nvContentPartPr>
              <p14:xfrm>
                <a:off x="9202221" y="6061122"/>
                <a:ext cx="309240" cy="193680"/>
              </p14:xfrm>
            </p:contentPart>
          </mc:Choice>
          <mc:Fallback xmlns=""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569864DC-104D-48D8-ABA6-625A98D2B8E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193221" y="6052122"/>
                  <a:ext cx="326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A225BDAF-6BA2-42D4-AFA9-4FCF917473BF}"/>
                    </a:ext>
                  </a:extLst>
                </p14:cNvPr>
                <p14:cNvContentPartPr/>
                <p14:nvPr/>
              </p14:nvContentPartPr>
              <p14:xfrm>
                <a:off x="9612261" y="6054282"/>
                <a:ext cx="67680" cy="152640"/>
              </p14:xfrm>
            </p:contentPart>
          </mc:Choice>
          <mc:Fallback xmlns=""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A225BDAF-6BA2-42D4-AFA9-4FCF917473B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603261" y="6045642"/>
                  <a:ext cx="85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BB2E5B9A-3486-45C7-A3F0-EBBE7B3DE769}"/>
                    </a:ext>
                  </a:extLst>
                </p14:cNvPr>
                <p14:cNvContentPartPr/>
                <p14:nvPr/>
              </p14:nvContentPartPr>
              <p14:xfrm>
                <a:off x="9625221" y="6134922"/>
                <a:ext cx="164880" cy="5040"/>
              </p14:xfrm>
            </p:contentPart>
          </mc:Choice>
          <mc:Fallback xmlns=""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BB2E5B9A-3486-45C7-A3F0-EBBE7B3DE76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616581" y="6126282"/>
                  <a:ext cx="182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5F5B63BB-D214-465D-B151-C35D57D6B09C}"/>
                    </a:ext>
                  </a:extLst>
                </p14:cNvPr>
                <p14:cNvContentPartPr/>
                <p14:nvPr/>
              </p14:nvContentPartPr>
              <p14:xfrm>
                <a:off x="9781821" y="6082362"/>
                <a:ext cx="157680" cy="118080"/>
              </p14:xfrm>
            </p:contentPart>
          </mc:Choice>
          <mc:Fallback xmlns=""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5F5B63BB-D214-465D-B151-C35D57D6B09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772821" y="6073362"/>
                  <a:ext cx="17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142DEFD9-6769-4415-A561-AE0058AADDCE}"/>
                    </a:ext>
                  </a:extLst>
                </p14:cNvPr>
                <p14:cNvContentPartPr/>
                <p14:nvPr/>
              </p14:nvContentPartPr>
              <p14:xfrm>
                <a:off x="9800541" y="6048882"/>
                <a:ext cx="71640" cy="14760"/>
              </p14:xfrm>
            </p:contentPart>
          </mc:Choice>
          <mc:Fallback xmlns=""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142DEFD9-6769-4415-A561-AE0058AADDC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91541" y="6040242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C6B99F8A-370D-49EA-982B-83B9F50A8BE3}"/>
                    </a:ext>
                  </a:extLst>
                </p14:cNvPr>
                <p14:cNvContentPartPr/>
                <p14:nvPr/>
              </p14:nvContentPartPr>
              <p14:xfrm>
                <a:off x="9987381" y="6052482"/>
                <a:ext cx="108360" cy="163080"/>
              </p14:xfrm>
            </p:contentPart>
          </mc:Choice>
          <mc:Fallback xmlns=""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C6B99F8A-370D-49EA-982B-83B9F50A8BE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978381" y="6043842"/>
                  <a:ext cx="12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B23BE272-12F7-4115-9F85-E0ACF0DA4635}"/>
                    </a:ext>
                  </a:extLst>
                </p14:cNvPr>
                <p14:cNvContentPartPr/>
                <p14:nvPr/>
              </p14:nvContentPartPr>
              <p14:xfrm>
                <a:off x="10159101" y="6172722"/>
                <a:ext cx="37080" cy="78120"/>
              </p14:xfrm>
            </p:contentPart>
          </mc:Choice>
          <mc:Fallback xmlns=""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B23BE272-12F7-4115-9F85-E0ACF0DA463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150461" y="6163722"/>
                  <a:ext cx="5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6EF61C91-7488-47ED-A18C-DC53960879AD}"/>
                    </a:ext>
                  </a:extLst>
                </p14:cNvPr>
                <p14:cNvContentPartPr/>
                <p14:nvPr/>
              </p14:nvContentPartPr>
              <p14:xfrm>
                <a:off x="10226061" y="6053562"/>
                <a:ext cx="118080" cy="158760"/>
              </p14:xfrm>
            </p:contentPart>
          </mc:Choice>
          <mc:Fallback xmlns=""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6EF61C91-7488-47ED-A18C-DC53960879A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217061" y="6044922"/>
                  <a:ext cx="135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EB6A92EB-0D54-4A52-A102-64D3B14B4410}"/>
                    </a:ext>
                  </a:extLst>
                </p14:cNvPr>
                <p14:cNvContentPartPr/>
                <p14:nvPr/>
              </p14:nvContentPartPr>
              <p14:xfrm>
                <a:off x="10378341" y="6023322"/>
                <a:ext cx="105480" cy="261360"/>
              </p14:xfrm>
            </p:contentPart>
          </mc:Choice>
          <mc:Fallback xmlns=""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EB6A92EB-0D54-4A52-A102-64D3B14B441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369701" y="6014682"/>
                  <a:ext cx="12312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734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1F33CC-C1BF-446C-8E05-1A7F845F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32" y="466757"/>
            <a:ext cx="3277057" cy="250542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507CE3C3-B4A3-4C78-BBA4-DDC2602DA5B4}"/>
              </a:ext>
            </a:extLst>
          </p:cNvPr>
          <p:cNvGrpSpPr/>
          <p:nvPr/>
        </p:nvGrpSpPr>
        <p:grpSpPr>
          <a:xfrm>
            <a:off x="5884461" y="977562"/>
            <a:ext cx="3185640" cy="1701360"/>
            <a:chOff x="5884461" y="977562"/>
            <a:chExt cx="3185640" cy="17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B513AE9A-7B01-4CC7-B53A-AC27D813CFEE}"/>
                    </a:ext>
                  </a:extLst>
                </p14:cNvPr>
                <p14:cNvContentPartPr/>
                <p14:nvPr/>
              </p14:nvContentPartPr>
              <p14:xfrm>
                <a:off x="5884461" y="977562"/>
                <a:ext cx="3185640" cy="16776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B513AE9A-7B01-4CC7-B53A-AC27D813CF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5461" y="968922"/>
                  <a:ext cx="3203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92E35274-AF10-4CE5-A337-1589A50ABB3F}"/>
                    </a:ext>
                  </a:extLst>
                </p14:cNvPr>
                <p14:cNvContentPartPr/>
                <p14:nvPr/>
              </p14:nvContentPartPr>
              <p14:xfrm>
                <a:off x="7474221" y="1156482"/>
                <a:ext cx="63000" cy="15224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92E35274-AF10-4CE5-A337-1589A50ABB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65221" y="1147842"/>
                  <a:ext cx="80640" cy="154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2A7A0F7-0589-46A6-87B5-6DEF3DFC966C}"/>
              </a:ext>
            </a:extLst>
          </p:cNvPr>
          <p:cNvGrpSpPr/>
          <p:nvPr/>
        </p:nvGrpSpPr>
        <p:grpSpPr>
          <a:xfrm>
            <a:off x="6232581" y="624402"/>
            <a:ext cx="3579120" cy="410400"/>
            <a:chOff x="6232581" y="624402"/>
            <a:chExt cx="35791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0E6EC52-C057-437D-91F8-8B3FBDD82C3B}"/>
                    </a:ext>
                  </a:extLst>
                </p14:cNvPr>
                <p14:cNvContentPartPr/>
                <p14:nvPr/>
              </p14:nvContentPartPr>
              <p14:xfrm>
                <a:off x="6295941" y="729162"/>
                <a:ext cx="360" cy="10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0E6EC52-C057-437D-91F8-8B3FBDD82C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6941" y="72052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BF6F98C5-5A87-4B91-B957-7BAF5DB2EF19}"/>
                    </a:ext>
                  </a:extLst>
                </p14:cNvPr>
                <p14:cNvContentPartPr/>
                <p14:nvPr/>
              </p14:nvContentPartPr>
              <p14:xfrm>
                <a:off x="6295941" y="727002"/>
                <a:ext cx="360" cy="25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BF6F98C5-5A87-4B91-B957-7BAF5DB2EF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6941" y="718002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C71E7D6-C694-4D77-9A87-3C3E647BB8FA}"/>
                    </a:ext>
                  </a:extLst>
                </p14:cNvPr>
                <p14:cNvContentPartPr/>
                <p14:nvPr/>
              </p14:nvContentPartPr>
              <p14:xfrm>
                <a:off x="6232581" y="735282"/>
                <a:ext cx="156240" cy="1890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C71E7D6-C694-4D77-9A87-3C3E647BB8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23581" y="726282"/>
                  <a:ext cx="173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9313621-053F-45AC-AC86-F2165102B811}"/>
                    </a:ext>
                  </a:extLst>
                </p14:cNvPr>
                <p14:cNvContentPartPr/>
                <p14:nvPr/>
              </p14:nvContentPartPr>
              <p14:xfrm>
                <a:off x="6416541" y="824202"/>
                <a:ext cx="93960" cy="1166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9313621-053F-45AC-AC86-F2165102B8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07901" y="815202"/>
                  <a:ext cx="111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984D009-CEBF-48D4-9130-BEC8669ACF21}"/>
                    </a:ext>
                  </a:extLst>
                </p14:cNvPr>
                <p14:cNvContentPartPr/>
                <p14:nvPr/>
              </p14:nvContentPartPr>
              <p14:xfrm>
                <a:off x="6535341" y="825642"/>
                <a:ext cx="218520" cy="1234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984D009-CEBF-48D4-9130-BEC8669ACF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6341" y="816642"/>
                  <a:ext cx="23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DFF2892-171C-4D9B-8D52-56AE23C4B042}"/>
                    </a:ext>
                  </a:extLst>
                </p14:cNvPr>
                <p14:cNvContentPartPr/>
                <p14:nvPr/>
              </p14:nvContentPartPr>
              <p14:xfrm>
                <a:off x="6745581" y="839322"/>
                <a:ext cx="105480" cy="982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DFF2892-171C-4D9B-8D52-56AE23C4B0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36581" y="830322"/>
                  <a:ext cx="123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69678235-F6C2-4738-B0BD-0FB46A7E1BD7}"/>
                    </a:ext>
                  </a:extLst>
                </p14:cNvPr>
                <p14:cNvContentPartPr/>
                <p14:nvPr/>
              </p14:nvContentPartPr>
              <p14:xfrm>
                <a:off x="6836301" y="838242"/>
                <a:ext cx="71640" cy="662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69678235-F6C2-4738-B0BD-0FB46A7E1B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27661" y="829602"/>
                  <a:ext cx="8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7DE044F-2DD6-463C-B271-7478F66E6284}"/>
                    </a:ext>
                  </a:extLst>
                </p14:cNvPr>
                <p14:cNvContentPartPr/>
                <p14:nvPr/>
              </p14:nvContentPartPr>
              <p14:xfrm>
                <a:off x="7043301" y="744282"/>
                <a:ext cx="163080" cy="1760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7DE044F-2DD6-463C-B271-7478F66E62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34661" y="735282"/>
                  <a:ext cx="18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28CBF6A-7B35-4FA2-8D6C-1904732F007F}"/>
                    </a:ext>
                  </a:extLst>
                </p14:cNvPr>
                <p14:cNvContentPartPr/>
                <p14:nvPr/>
              </p14:nvContentPartPr>
              <p14:xfrm>
                <a:off x="7290621" y="769842"/>
                <a:ext cx="12240" cy="2044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28CBF6A-7B35-4FA2-8D6C-1904732F00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81621" y="761202"/>
                  <a:ext cx="29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4B870820-EAA2-42AB-AD85-FECB2CDD89B7}"/>
                    </a:ext>
                  </a:extLst>
                </p14:cNvPr>
                <p14:cNvContentPartPr/>
                <p14:nvPr/>
              </p14:nvContentPartPr>
              <p14:xfrm>
                <a:off x="7249221" y="723762"/>
                <a:ext cx="168480" cy="716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4B870820-EAA2-42AB-AD85-FECB2CDD89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40581" y="714762"/>
                  <a:ext cx="18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932888C-EFD5-43BE-B3C7-14D78128A8FC}"/>
                    </a:ext>
                  </a:extLst>
                </p14:cNvPr>
                <p14:cNvContentPartPr/>
                <p14:nvPr/>
              </p14:nvContentPartPr>
              <p14:xfrm>
                <a:off x="7357221" y="796842"/>
                <a:ext cx="88200" cy="1299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932888C-EFD5-43BE-B3C7-14D78128A8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8581" y="787842"/>
                  <a:ext cx="10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72FD3B6E-A4CB-40EC-8E1C-D5418314FAF8}"/>
                    </a:ext>
                  </a:extLst>
                </p14:cNvPr>
                <p14:cNvContentPartPr/>
                <p14:nvPr/>
              </p14:nvContentPartPr>
              <p14:xfrm>
                <a:off x="7462341" y="818082"/>
                <a:ext cx="120240" cy="1137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72FD3B6E-A4CB-40EC-8E1C-D5418314FA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53341" y="809082"/>
                  <a:ext cx="137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EB2C9DED-6F2D-41BD-8CE6-6EABD7770BB9}"/>
                    </a:ext>
                  </a:extLst>
                </p14:cNvPr>
                <p14:cNvContentPartPr/>
                <p14:nvPr/>
              </p14:nvContentPartPr>
              <p14:xfrm>
                <a:off x="7573581" y="811962"/>
                <a:ext cx="377640" cy="2228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EB2C9DED-6F2D-41BD-8CE6-6EABD7770B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64941" y="803322"/>
                  <a:ext cx="395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F2E2F5B-9459-4C0C-9C9F-8A97C8954848}"/>
                    </a:ext>
                  </a:extLst>
                </p14:cNvPr>
                <p14:cNvContentPartPr/>
                <p14:nvPr/>
              </p14:nvContentPartPr>
              <p14:xfrm>
                <a:off x="7932501" y="671202"/>
                <a:ext cx="8640" cy="666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F2E2F5B-9459-4C0C-9C9F-8A97C89548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23501" y="662202"/>
                  <a:ext cx="2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E2C658E-7879-4A0B-94A3-CFE956340EBA}"/>
                    </a:ext>
                  </a:extLst>
                </p14:cNvPr>
                <p14:cNvContentPartPr/>
                <p14:nvPr/>
              </p14:nvContentPartPr>
              <p14:xfrm>
                <a:off x="7978941" y="796842"/>
                <a:ext cx="49320" cy="914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E2C658E-7879-4A0B-94A3-CFE956340E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70301" y="788202"/>
                  <a:ext cx="66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3A2FC090-2CD3-430D-956C-046B471152A8}"/>
                    </a:ext>
                  </a:extLst>
                </p14:cNvPr>
                <p14:cNvContentPartPr/>
                <p14:nvPr/>
              </p14:nvContentPartPr>
              <p14:xfrm>
                <a:off x="7988301" y="784242"/>
                <a:ext cx="301680" cy="2008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3A2FC090-2CD3-430D-956C-046B471152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79301" y="775602"/>
                  <a:ext cx="319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86CC2A2-5E08-4647-A3F7-D756DE31AA15}"/>
                    </a:ext>
                  </a:extLst>
                </p14:cNvPr>
                <p14:cNvContentPartPr/>
                <p14:nvPr/>
              </p14:nvContentPartPr>
              <p14:xfrm>
                <a:off x="8419581" y="624402"/>
                <a:ext cx="147960" cy="2559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86CC2A2-5E08-4647-A3F7-D756DE31AA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10581" y="615402"/>
                  <a:ext cx="165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F22760D-DEA8-423A-9EB0-9071E9594A5C}"/>
                    </a:ext>
                  </a:extLst>
                </p14:cNvPr>
                <p14:cNvContentPartPr/>
                <p14:nvPr/>
              </p14:nvContentPartPr>
              <p14:xfrm>
                <a:off x="8588781" y="751842"/>
                <a:ext cx="152640" cy="907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F22760D-DEA8-423A-9EB0-9071E9594A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79781" y="742842"/>
                  <a:ext cx="170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0EB374B-F592-4ED3-BA56-2A51F8BAF67A}"/>
                    </a:ext>
                  </a:extLst>
                </p14:cNvPr>
                <p14:cNvContentPartPr/>
                <p14:nvPr/>
              </p14:nvContentPartPr>
              <p14:xfrm>
                <a:off x="8730981" y="758682"/>
                <a:ext cx="90000" cy="860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0EB374B-F592-4ED3-BA56-2A51F8BAF6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22341" y="749682"/>
                  <a:ext cx="10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0539AC0-9DA5-4ABA-9201-4E49A6826873}"/>
                    </a:ext>
                  </a:extLst>
                </p14:cNvPr>
                <p14:cNvContentPartPr/>
                <p14:nvPr/>
              </p14:nvContentPartPr>
              <p14:xfrm>
                <a:off x="8844381" y="759402"/>
                <a:ext cx="219240" cy="709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0539AC0-9DA5-4ABA-9201-4E49A68268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35381" y="750402"/>
                  <a:ext cx="23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7127E307-4FAD-47BD-835F-F6451070F86E}"/>
                    </a:ext>
                  </a:extLst>
                </p14:cNvPr>
                <p14:cNvContentPartPr/>
                <p14:nvPr/>
              </p14:nvContentPartPr>
              <p14:xfrm>
                <a:off x="9081981" y="739602"/>
                <a:ext cx="94320" cy="986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7127E307-4FAD-47BD-835F-F6451070F8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73341" y="730962"/>
                  <a:ext cx="111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23A7500-F80F-4217-ACFC-225A36368F90}"/>
                    </a:ext>
                  </a:extLst>
                </p14:cNvPr>
                <p14:cNvContentPartPr/>
                <p14:nvPr/>
              </p14:nvContentPartPr>
              <p14:xfrm>
                <a:off x="9216261" y="658602"/>
                <a:ext cx="114120" cy="1742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23A7500-F80F-4217-ACFC-225A36368F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07621" y="649962"/>
                  <a:ext cx="131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50BFD179-E41E-4787-B446-2B99A0E09CAC}"/>
                    </a:ext>
                  </a:extLst>
                </p14:cNvPr>
                <p14:cNvContentPartPr/>
                <p14:nvPr/>
              </p14:nvContentPartPr>
              <p14:xfrm>
                <a:off x="9298701" y="734202"/>
                <a:ext cx="96480" cy="892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50BFD179-E41E-4787-B446-2B99A0E09C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90061" y="725202"/>
                  <a:ext cx="11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66975096-2884-40CF-AB7C-0843E4F8DE01}"/>
                    </a:ext>
                  </a:extLst>
                </p14:cNvPr>
                <p14:cNvContentPartPr/>
                <p14:nvPr/>
              </p14:nvContentPartPr>
              <p14:xfrm>
                <a:off x="9422901" y="711882"/>
                <a:ext cx="61920" cy="630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66975096-2884-40CF-AB7C-0843E4F8DE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14261" y="703242"/>
                  <a:ext cx="7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1D9293D-746A-49A0-96A1-B39A5938E1F4}"/>
                    </a:ext>
                  </a:extLst>
                </p14:cNvPr>
                <p14:cNvContentPartPr/>
                <p14:nvPr/>
              </p14:nvContentPartPr>
              <p14:xfrm>
                <a:off x="9475461" y="639522"/>
                <a:ext cx="220680" cy="1555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1D9293D-746A-49A0-96A1-B39A5938E1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66461" y="630882"/>
                  <a:ext cx="23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D4FEEF5-CD22-46FF-8F39-83CDCEEE57FA}"/>
                    </a:ext>
                  </a:extLst>
                </p14:cNvPr>
                <p14:cNvContentPartPr/>
                <p14:nvPr/>
              </p14:nvContentPartPr>
              <p14:xfrm>
                <a:off x="9785421" y="776682"/>
                <a:ext cx="26280" cy="352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D4FEEF5-CD22-46FF-8F39-83CDCEEE57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76421" y="767682"/>
                  <a:ext cx="4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405E679-F76B-4E26-85D2-2E9DEA45A415}"/>
                    </a:ext>
                  </a:extLst>
                </p14:cNvPr>
                <p14:cNvContentPartPr/>
                <p14:nvPr/>
              </p14:nvContentPartPr>
              <p14:xfrm>
                <a:off x="9683181" y="678402"/>
                <a:ext cx="52200" cy="716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405E679-F76B-4E26-85D2-2E9DEA45A4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4181" y="669762"/>
                  <a:ext cx="6984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E3514C65-E754-4E83-8E17-69E090652BE0}"/>
                  </a:ext>
                </a:extLst>
              </p14:cNvPr>
              <p14:cNvContentPartPr/>
              <p14:nvPr/>
            </p14:nvContentPartPr>
            <p14:xfrm>
              <a:off x="4054581" y="4279842"/>
              <a:ext cx="360" cy="3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E3514C65-E754-4E83-8E17-69E090652B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36581" y="426184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1ED95F27-2D86-465A-B32E-4652B597DDD0}"/>
              </a:ext>
            </a:extLst>
          </p:cNvPr>
          <p:cNvGrpSpPr/>
          <p:nvPr/>
        </p:nvGrpSpPr>
        <p:grpSpPr>
          <a:xfrm>
            <a:off x="1157301" y="2805282"/>
            <a:ext cx="1553040" cy="577800"/>
            <a:chOff x="1157301" y="2805282"/>
            <a:chExt cx="15530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1F3A84B-9F34-4112-8E84-25EDAF2CE079}"/>
                    </a:ext>
                  </a:extLst>
                </p14:cNvPr>
                <p14:cNvContentPartPr/>
                <p14:nvPr/>
              </p14:nvContentPartPr>
              <p14:xfrm>
                <a:off x="1157301" y="2865042"/>
                <a:ext cx="472680" cy="2138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1F3A84B-9F34-4112-8E84-25EDAF2CE0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9661" y="2847402"/>
                  <a:ext cx="508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C111FAD7-CF38-49FA-8D7D-9454DB286B2D}"/>
                    </a:ext>
                  </a:extLst>
                </p14:cNvPr>
                <p14:cNvContentPartPr/>
                <p14:nvPr/>
              </p14:nvContentPartPr>
              <p14:xfrm>
                <a:off x="1695861" y="2839122"/>
                <a:ext cx="120240" cy="1926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C111FAD7-CF38-49FA-8D7D-9454DB286B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77861" y="2821482"/>
                  <a:ext cx="155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5CBFB82-E1C4-434B-B0D5-987E1051D11F}"/>
                    </a:ext>
                  </a:extLst>
                </p14:cNvPr>
                <p14:cNvContentPartPr/>
                <p14:nvPr/>
              </p14:nvContentPartPr>
              <p14:xfrm>
                <a:off x="1744821" y="2916162"/>
                <a:ext cx="144720" cy="280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5CBFB82-E1C4-434B-B0D5-987E1051D1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27181" y="2898162"/>
                  <a:ext cx="180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DBF691FF-46CC-4FAA-8884-115F0A1A650A}"/>
                    </a:ext>
                  </a:extLst>
                </p14:cNvPr>
                <p14:cNvContentPartPr/>
                <p14:nvPr/>
              </p14:nvContentPartPr>
              <p14:xfrm>
                <a:off x="1850661" y="2868642"/>
                <a:ext cx="119880" cy="1231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DBF691FF-46CC-4FAA-8884-115F0A1A65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33021" y="2850642"/>
                  <a:ext cx="15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56506823-8373-4FD5-8B88-62A0D61EB4E4}"/>
                    </a:ext>
                  </a:extLst>
                </p14:cNvPr>
                <p14:cNvContentPartPr/>
                <p14:nvPr/>
              </p14:nvContentPartPr>
              <p14:xfrm>
                <a:off x="1874421" y="2833722"/>
                <a:ext cx="119160" cy="162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56506823-8373-4FD5-8B88-62A0D61EB4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6781" y="2816082"/>
                  <a:ext cx="154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C7E77E0-1859-46BA-B8C6-A1E9C98BE2EE}"/>
                    </a:ext>
                  </a:extLst>
                </p14:cNvPr>
                <p14:cNvContentPartPr/>
                <p14:nvPr/>
              </p14:nvContentPartPr>
              <p14:xfrm>
                <a:off x="2007621" y="2827242"/>
                <a:ext cx="98280" cy="1292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C7E77E0-1859-46BA-B8C6-A1E9C98BE2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89621" y="2809242"/>
                  <a:ext cx="133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897FEFB-BC1A-4923-A042-D4D1C9131A20}"/>
                    </a:ext>
                  </a:extLst>
                </p14:cNvPr>
                <p14:cNvContentPartPr/>
                <p14:nvPr/>
              </p14:nvContentPartPr>
              <p14:xfrm>
                <a:off x="2150181" y="2926602"/>
                <a:ext cx="5400" cy="83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897FEFB-BC1A-4923-A042-D4D1C9131A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32181" y="2908962"/>
                  <a:ext cx="41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57196C3B-D7A5-4A8A-8186-4D4F509866A6}"/>
                    </a:ext>
                  </a:extLst>
                </p14:cNvPr>
                <p14:cNvContentPartPr/>
                <p14:nvPr/>
              </p14:nvContentPartPr>
              <p14:xfrm>
                <a:off x="2178981" y="2821122"/>
                <a:ext cx="89280" cy="1260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57196C3B-D7A5-4A8A-8186-4D4F509866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60981" y="2803122"/>
                  <a:ext cx="124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0370687-D246-4B62-B0F5-0ECE892F994B}"/>
                    </a:ext>
                  </a:extLst>
                </p14:cNvPr>
                <p14:cNvContentPartPr/>
                <p14:nvPr/>
              </p14:nvContentPartPr>
              <p14:xfrm>
                <a:off x="2274741" y="2809602"/>
                <a:ext cx="77040" cy="846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0370687-D246-4B62-B0F5-0ECE892F99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57101" y="2791962"/>
                  <a:ext cx="112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D7397CB-7044-4FD2-B1E4-93BB0F7FCC9D}"/>
                    </a:ext>
                  </a:extLst>
                </p14:cNvPr>
                <p14:cNvContentPartPr/>
                <p14:nvPr/>
              </p14:nvContentPartPr>
              <p14:xfrm>
                <a:off x="2337741" y="2805282"/>
                <a:ext cx="7920" cy="1400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D7397CB-7044-4FD2-B1E4-93BB0F7FCC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19741" y="2787282"/>
                  <a:ext cx="43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7F63F6F-852E-4556-8608-A490D15C1B10}"/>
                    </a:ext>
                  </a:extLst>
                </p14:cNvPr>
                <p14:cNvContentPartPr/>
                <p14:nvPr/>
              </p14:nvContentPartPr>
              <p14:xfrm>
                <a:off x="1994301" y="2966922"/>
                <a:ext cx="716040" cy="3211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7F63F6F-852E-4556-8608-A490D15C1B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76301" y="2949282"/>
                  <a:ext cx="751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CEBE91C9-2FE0-44DD-8DFD-0574697DB64F}"/>
                    </a:ext>
                  </a:extLst>
                </p14:cNvPr>
                <p14:cNvContentPartPr/>
                <p14:nvPr/>
              </p14:nvContentPartPr>
              <p14:xfrm>
                <a:off x="2076381" y="3096162"/>
                <a:ext cx="549360" cy="2869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CEBE91C9-2FE0-44DD-8DFD-0574697DB6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58381" y="3078522"/>
                  <a:ext cx="58500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900A9F54-80A0-4F4F-BB74-7FFFE7D0359A}"/>
              </a:ext>
            </a:extLst>
          </p:cNvPr>
          <p:cNvGrpSpPr/>
          <p:nvPr/>
        </p:nvGrpSpPr>
        <p:grpSpPr>
          <a:xfrm>
            <a:off x="7765821" y="1182402"/>
            <a:ext cx="1547280" cy="353520"/>
            <a:chOff x="7765821" y="1182402"/>
            <a:chExt cx="154728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AEE44DE-A7C2-42AD-A0ED-501BE143FBE7}"/>
                    </a:ext>
                  </a:extLst>
                </p14:cNvPr>
                <p14:cNvContentPartPr/>
                <p14:nvPr/>
              </p14:nvContentPartPr>
              <p14:xfrm>
                <a:off x="7765821" y="1247922"/>
                <a:ext cx="542160" cy="2880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AEE44DE-A7C2-42AD-A0ED-501BE143FB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47821" y="1229922"/>
                  <a:ext cx="577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788D7A1-C4FE-4597-8841-F02E6E355AA7}"/>
                    </a:ext>
                  </a:extLst>
                </p14:cNvPr>
                <p14:cNvContentPartPr/>
                <p14:nvPr/>
              </p14:nvContentPartPr>
              <p14:xfrm>
                <a:off x="8378181" y="1253682"/>
                <a:ext cx="130320" cy="2203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788D7A1-C4FE-4597-8841-F02E6E355A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60541" y="1236042"/>
                  <a:ext cx="165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A6EB16E8-3B66-4654-AAA8-5131B7AE8C16}"/>
                    </a:ext>
                  </a:extLst>
                </p14:cNvPr>
                <p14:cNvContentPartPr/>
                <p14:nvPr/>
              </p14:nvContentPartPr>
              <p14:xfrm>
                <a:off x="8462781" y="1346562"/>
                <a:ext cx="136800" cy="154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A6EB16E8-3B66-4654-AAA8-5131B7AE8C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45141" y="1328922"/>
                  <a:ext cx="172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3BAC93D-53C9-4E75-AF04-13D12DB90627}"/>
                    </a:ext>
                  </a:extLst>
                </p14:cNvPr>
                <p14:cNvContentPartPr/>
                <p14:nvPr/>
              </p14:nvContentPartPr>
              <p14:xfrm>
                <a:off x="8551701" y="1285362"/>
                <a:ext cx="141480" cy="1695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3BAC93D-53C9-4E75-AF04-13D12DB906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33701" y="1267722"/>
                  <a:ext cx="177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A2A440C4-A01F-40B3-BBE1-15FF79738583}"/>
                    </a:ext>
                  </a:extLst>
                </p14:cNvPr>
                <p14:cNvContentPartPr/>
                <p14:nvPr/>
              </p14:nvContentPartPr>
              <p14:xfrm>
                <a:off x="8623341" y="1272042"/>
                <a:ext cx="118800" cy="72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A2A440C4-A01F-40B3-BBE1-15FF7973858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05701" y="1254042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AFFDCF7-A88E-48DB-9367-F26CC2665418}"/>
                    </a:ext>
                  </a:extLst>
                </p14:cNvPr>
                <p14:cNvContentPartPr/>
                <p14:nvPr/>
              </p14:nvContentPartPr>
              <p14:xfrm>
                <a:off x="8773101" y="1278882"/>
                <a:ext cx="127800" cy="1720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AFFDCF7-A88E-48DB-9367-F26CC26654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55101" y="1260882"/>
                  <a:ext cx="163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30F007B-9BA6-4978-8802-871591BF9D84}"/>
                    </a:ext>
                  </a:extLst>
                </p14:cNvPr>
                <p14:cNvContentPartPr/>
                <p14:nvPr/>
              </p14:nvContentPartPr>
              <p14:xfrm>
                <a:off x="8997741" y="1241442"/>
                <a:ext cx="153360" cy="1983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30F007B-9BA6-4978-8802-871591BF9D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79741" y="1223802"/>
                  <a:ext cx="189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9DDA98D-5A3A-4B20-9962-B43BB78069FD}"/>
                    </a:ext>
                  </a:extLst>
                </p14:cNvPr>
                <p14:cNvContentPartPr/>
                <p14:nvPr/>
              </p14:nvContentPartPr>
              <p14:xfrm>
                <a:off x="9188181" y="1182402"/>
                <a:ext cx="124920" cy="3254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E9DDA98D-5A3A-4B20-9962-B43BB78069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70541" y="1164402"/>
                  <a:ext cx="160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6C757B1-51D4-4C41-AE93-915AF2D9ED20}"/>
                    </a:ext>
                  </a:extLst>
                </p14:cNvPr>
                <p14:cNvContentPartPr/>
                <p14:nvPr/>
              </p14:nvContentPartPr>
              <p14:xfrm>
                <a:off x="8927901" y="1425042"/>
                <a:ext cx="9720" cy="97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6C757B1-51D4-4C41-AE93-915AF2D9ED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10261" y="1407042"/>
                  <a:ext cx="45360" cy="1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49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O capital da empresa foi integralizado pelos sócios, por meio de depósito em conta corrente no valor de $ 500.000.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4FE8B0-7129-4546-BE61-E2CD00D9EA2D}"/>
              </a:ext>
            </a:extLst>
          </p:cNvPr>
          <p:cNvSpPr txBox="1"/>
          <p:nvPr/>
        </p:nvSpPr>
        <p:spPr>
          <a:xfrm>
            <a:off x="940904" y="2008740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A907082-E7FE-4C2A-9144-711F03BCC6E6}"/>
              </a:ext>
            </a:extLst>
          </p:cNvPr>
          <p:cNvGrpSpPr/>
          <p:nvPr/>
        </p:nvGrpSpPr>
        <p:grpSpPr>
          <a:xfrm>
            <a:off x="2333781" y="2489562"/>
            <a:ext cx="205200" cy="285120"/>
            <a:chOff x="2333781" y="2489562"/>
            <a:chExt cx="2052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C28ABB7-A785-4485-9D22-B33EB6E3FB5B}"/>
                    </a:ext>
                  </a:extLst>
                </p14:cNvPr>
                <p14:cNvContentPartPr/>
                <p14:nvPr/>
              </p14:nvContentPartPr>
              <p14:xfrm>
                <a:off x="2333781" y="2489562"/>
                <a:ext cx="185400" cy="2851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C28ABB7-A785-4485-9D22-B33EB6E3FB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4781" y="2480922"/>
                  <a:ext cx="203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50F56DA-0D90-4E94-9BE8-76D1FE3FF256}"/>
                    </a:ext>
                  </a:extLst>
                </p14:cNvPr>
                <p14:cNvContentPartPr/>
                <p14:nvPr/>
              </p14:nvContentPartPr>
              <p14:xfrm>
                <a:off x="2532861" y="2757042"/>
                <a:ext cx="6120" cy="93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50F56DA-0D90-4E94-9BE8-76D1FE3FF2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24221" y="2748042"/>
                  <a:ext cx="237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9ECD8906-7144-4756-B809-059C1097D840}"/>
                  </a:ext>
                </a:extLst>
              </p14:cNvPr>
              <p14:cNvContentPartPr/>
              <p14:nvPr/>
            </p14:nvContentPartPr>
            <p14:xfrm>
              <a:off x="2668581" y="2494962"/>
              <a:ext cx="39960" cy="24192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9ECD8906-7144-4756-B809-059C1097D8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9581" y="2486322"/>
                <a:ext cx="576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F873F79-7D34-4009-B402-9F9D0CE7D4BB}"/>
              </a:ext>
            </a:extLst>
          </p:cNvPr>
          <p:cNvGrpSpPr/>
          <p:nvPr/>
        </p:nvGrpSpPr>
        <p:grpSpPr>
          <a:xfrm>
            <a:off x="2872341" y="2419362"/>
            <a:ext cx="2907360" cy="518760"/>
            <a:chOff x="2872341" y="2419362"/>
            <a:chExt cx="29073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3D840CE-3B02-4AD2-8727-BC9D6848A53D}"/>
                    </a:ext>
                  </a:extLst>
                </p14:cNvPr>
                <p14:cNvContentPartPr/>
                <p14:nvPr/>
              </p14:nvContentPartPr>
              <p14:xfrm>
                <a:off x="2872341" y="2520522"/>
                <a:ext cx="190080" cy="2581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3D840CE-3B02-4AD2-8727-BC9D6848A5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3701" y="2511522"/>
                  <a:ext cx="207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035790F-C85C-48CF-97E5-5B48DB677A0E}"/>
                    </a:ext>
                  </a:extLst>
                </p14:cNvPr>
                <p14:cNvContentPartPr/>
                <p14:nvPr/>
              </p14:nvContentPartPr>
              <p14:xfrm>
                <a:off x="3052341" y="2626722"/>
                <a:ext cx="270720" cy="1098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035790F-C85C-48CF-97E5-5B48DB677A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3341" y="2618082"/>
                  <a:ext cx="288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D7585BE-62B1-44C0-85C4-67F536181D38}"/>
                    </a:ext>
                  </a:extLst>
                </p14:cNvPr>
                <p14:cNvContentPartPr/>
                <p14:nvPr/>
              </p14:nvContentPartPr>
              <p14:xfrm>
                <a:off x="3323421" y="2632482"/>
                <a:ext cx="61560" cy="3056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D7585BE-62B1-44C0-85C4-67F536181D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14421" y="2623842"/>
                  <a:ext cx="79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AA9D108-885E-4F2A-87F5-84FD06C8C0D2}"/>
                    </a:ext>
                  </a:extLst>
                </p14:cNvPr>
                <p14:cNvContentPartPr/>
                <p14:nvPr/>
              </p14:nvContentPartPr>
              <p14:xfrm>
                <a:off x="3298941" y="2636442"/>
                <a:ext cx="209880" cy="975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AA9D108-885E-4F2A-87F5-84FD06C8C0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0301" y="2627802"/>
                  <a:ext cx="227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463E8D3-343E-417F-90C8-15283299A369}"/>
                    </a:ext>
                  </a:extLst>
                </p14:cNvPr>
                <p14:cNvContentPartPr/>
                <p14:nvPr/>
              </p14:nvContentPartPr>
              <p14:xfrm>
                <a:off x="3521061" y="2633562"/>
                <a:ext cx="158040" cy="90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463E8D3-343E-417F-90C8-15283299A3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12061" y="2624562"/>
                  <a:ext cx="175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31D4ECF-480B-4193-A927-00442D1DC44E}"/>
                    </a:ext>
                  </a:extLst>
                </p14:cNvPr>
                <p14:cNvContentPartPr/>
                <p14:nvPr/>
              </p14:nvContentPartPr>
              <p14:xfrm>
                <a:off x="3692781" y="2469762"/>
                <a:ext cx="60840" cy="2422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31D4ECF-480B-4193-A927-00442D1DC4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84141" y="2461122"/>
                  <a:ext cx="78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4C144A4C-FC6A-4C3B-A22A-0349D1C18174}"/>
                    </a:ext>
                  </a:extLst>
                </p14:cNvPr>
                <p14:cNvContentPartPr/>
                <p14:nvPr/>
              </p14:nvContentPartPr>
              <p14:xfrm>
                <a:off x="3678741" y="2611602"/>
                <a:ext cx="173160" cy="176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4C144A4C-FC6A-4C3B-A22A-0349D1C181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9741" y="2602602"/>
                  <a:ext cx="190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7D3A1E4-2FEA-4493-BF13-6F31C1ADE741}"/>
                    </a:ext>
                  </a:extLst>
                </p14:cNvPr>
                <p14:cNvContentPartPr/>
                <p14:nvPr/>
              </p14:nvContentPartPr>
              <p14:xfrm>
                <a:off x="3780621" y="2629602"/>
                <a:ext cx="110520" cy="968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7D3A1E4-2FEA-4493-BF13-6F31C1ADE7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1621" y="2620962"/>
                  <a:ext cx="12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69D3074-064E-46CC-B219-CBB42FE37508}"/>
                    </a:ext>
                  </a:extLst>
                </p14:cNvPr>
                <p14:cNvContentPartPr/>
                <p14:nvPr/>
              </p14:nvContentPartPr>
              <p14:xfrm>
                <a:off x="3890061" y="2512962"/>
                <a:ext cx="325440" cy="2307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69D3074-064E-46CC-B219-CBB42FE375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1061" y="2504322"/>
                  <a:ext cx="343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21F49DD0-E64A-49C9-9375-3191E436EC0E}"/>
                    </a:ext>
                  </a:extLst>
                </p14:cNvPr>
                <p14:cNvContentPartPr/>
                <p14:nvPr/>
              </p14:nvContentPartPr>
              <p14:xfrm>
                <a:off x="4407741" y="2508282"/>
                <a:ext cx="362520" cy="1886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21F49DD0-E64A-49C9-9375-3191E436EC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8741" y="2499282"/>
                  <a:ext cx="380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BF9EEAE6-4677-4873-BA03-B8A2FBC82BA7}"/>
                    </a:ext>
                  </a:extLst>
                </p14:cNvPr>
                <p14:cNvContentPartPr/>
                <p14:nvPr/>
              </p14:nvContentPartPr>
              <p14:xfrm>
                <a:off x="4823541" y="2566602"/>
                <a:ext cx="92520" cy="1198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BF9EEAE6-4677-4873-BA03-B8A2FBC82B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4541" y="2557962"/>
                  <a:ext cx="11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492664B-3FD8-41F6-B740-2A04BB36C565}"/>
                    </a:ext>
                  </a:extLst>
                </p14:cNvPr>
                <p14:cNvContentPartPr/>
                <p14:nvPr/>
              </p14:nvContentPartPr>
              <p14:xfrm>
                <a:off x="5012901" y="2584602"/>
                <a:ext cx="185400" cy="1112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492664B-3FD8-41F6-B740-2A04BB36C5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3901" y="2575602"/>
                  <a:ext cx="203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D74FC1B2-6384-4836-8599-8DA08D30D766}"/>
                    </a:ext>
                  </a:extLst>
                </p14:cNvPr>
                <p14:cNvContentPartPr/>
                <p14:nvPr/>
              </p14:nvContentPartPr>
              <p14:xfrm>
                <a:off x="5172021" y="2419362"/>
                <a:ext cx="607680" cy="2689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D74FC1B2-6384-4836-8599-8DA08D30D7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3021" y="2410362"/>
                  <a:ext cx="62532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3197C8F-B1D6-4D7D-82D2-BFE09CD75837}"/>
              </a:ext>
            </a:extLst>
          </p:cNvPr>
          <p:cNvGrpSpPr/>
          <p:nvPr/>
        </p:nvGrpSpPr>
        <p:grpSpPr>
          <a:xfrm>
            <a:off x="8662581" y="2087442"/>
            <a:ext cx="1561320" cy="272520"/>
            <a:chOff x="8662581" y="2087442"/>
            <a:chExt cx="15613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A9B8ADA-AB4F-41C7-95DF-96DDDB4DBB66}"/>
                    </a:ext>
                  </a:extLst>
                </p14:cNvPr>
                <p14:cNvContentPartPr/>
                <p14:nvPr/>
              </p14:nvContentPartPr>
              <p14:xfrm>
                <a:off x="8662581" y="2087442"/>
                <a:ext cx="199440" cy="2725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A9B8ADA-AB4F-41C7-95DF-96DDDB4DBB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3581" y="2078802"/>
                  <a:ext cx="217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85F3238-7068-400F-9AD5-75788794BC7E}"/>
                    </a:ext>
                  </a:extLst>
                </p14:cNvPr>
                <p14:cNvContentPartPr/>
                <p14:nvPr/>
              </p14:nvContentPartPr>
              <p14:xfrm>
                <a:off x="8766261" y="2095002"/>
                <a:ext cx="209160" cy="334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85F3238-7068-400F-9AD5-75788794BC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57621" y="2086362"/>
                  <a:ext cx="22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49E7CBC4-CE8C-4868-A6C9-0C1BA1E2676D}"/>
                    </a:ext>
                  </a:extLst>
                </p14:cNvPr>
                <p14:cNvContentPartPr/>
                <p14:nvPr/>
              </p14:nvContentPartPr>
              <p14:xfrm>
                <a:off x="8951661" y="2105442"/>
                <a:ext cx="196560" cy="2343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49E7CBC4-CE8C-4868-A6C9-0C1BA1E267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42661" y="2096802"/>
                  <a:ext cx="214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9F09AD2-03D0-4157-88FB-EA9837A248CB}"/>
                    </a:ext>
                  </a:extLst>
                </p14:cNvPr>
                <p14:cNvContentPartPr/>
                <p14:nvPr/>
              </p14:nvContentPartPr>
              <p14:xfrm>
                <a:off x="9171981" y="2134962"/>
                <a:ext cx="204120" cy="18612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9F09AD2-03D0-4157-88FB-EA9837A248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62981" y="2126322"/>
                  <a:ext cx="221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BEE0DAFB-8789-43A5-90B3-9B6381CB1B72}"/>
                    </a:ext>
                  </a:extLst>
                </p14:cNvPr>
                <p14:cNvContentPartPr/>
                <p14:nvPr/>
              </p14:nvContentPartPr>
              <p14:xfrm>
                <a:off x="9470421" y="2282202"/>
                <a:ext cx="2160" cy="2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BEE0DAFB-8789-43A5-90B3-9B6381CB1B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61421" y="2273202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334D6E39-6D6E-401E-9B8F-DD28BA9E373A}"/>
                    </a:ext>
                  </a:extLst>
                </p14:cNvPr>
                <p14:cNvContentPartPr/>
                <p14:nvPr/>
              </p14:nvContentPartPr>
              <p14:xfrm>
                <a:off x="9564021" y="2108322"/>
                <a:ext cx="201960" cy="2289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334D6E39-6D6E-401E-9B8F-DD28BA9E37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5381" y="2099682"/>
                  <a:ext cx="219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73E51B6-DB39-4326-94C0-63A8F332E317}"/>
                    </a:ext>
                  </a:extLst>
                </p14:cNvPr>
                <p14:cNvContentPartPr/>
                <p14:nvPr/>
              </p14:nvContentPartPr>
              <p14:xfrm>
                <a:off x="9790101" y="2112642"/>
                <a:ext cx="433800" cy="2426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73E51B6-DB39-4326-94C0-63A8F332E3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81461" y="2103642"/>
                  <a:ext cx="4514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55CB8CA-53CC-448A-8BF2-09495590CC14}"/>
              </a:ext>
            </a:extLst>
          </p:cNvPr>
          <p:cNvGrpSpPr/>
          <p:nvPr/>
        </p:nvGrpSpPr>
        <p:grpSpPr>
          <a:xfrm>
            <a:off x="2399301" y="1972962"/>
            <a:ext cx="1834560" cy="293040"/>
            <a:chOff x="2399301" y="1972962"/>
            <a:chExt cx="18345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129FFC6-ED29-4304-9E9C-72FB2EEC7A7F}"/>
                    </a:ext>
                  </a:extLst>
                </p14:cNvPr>
                <p14:cNvContentPartPr/>
                <p14:nvPr/>
              </p14:nvContentPartPr>
              <p14:xfrm>
                <a:off x="2399301" y="2021202"/>
                <a:ext cx="71640" cy="2242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129FFC6-ED29-4304-9E9C-72FB2EEC7A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90661" y="2012562"/>
                  <a:ext cx="89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F1A811D-3636-46F4-BD9F-4A396B2659EA}"/>
                    </a:ext>
                  </a:extLst>
                </p14:cNvPr>
                <p14:cNvContentPartPr/>
                <p14:nvPr/>
              </p14:nvContentPartPr>
              <p14:xfrm>
                <a:off x="2514501" y="2231442"/>
                <a:ext cx="12960" cy="72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F1A811D-3636-46F4-BD9F-4A396B2659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05861" y="2222802"/>
                  <a:ext cx="3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45347FD3-75BC-4188-AFB0-46FE004B47C1}"/>
                    </a:ext>
                  </a:extLst>
                </p14:cNvPr>
                <p14:cNvContentPartPr/>
                <p14:nvPr/>
              </p14:nvContentPartPr>
              <p14:xfrm>
                <a:off x="2554101" y="2025522"/>
                <a:ext cx="85680" cy="1508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45347FD3-75BC-4188-AFB0-46FE004B47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45101" y="2016522"/>
                  <a:ext cx="103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4775C73-29D8-473B-B90E-23FD56C12B4F}"/>
                    </a:ext>
                  </a:extLst>
                </p14:cNvPr>
                <p14:cNvContentPartPr/>
                <p14:nvPr/>
              </p14:nvContentPartPr>
              <p14:xfrm>
                <a:off x="2732301" y="2138202"/>
                <a:ext cx="16200" cy="190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4775C73-29D8-473B-B90E-23FD56C12B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23661" y="2129202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88754CE3-9C44-4E7B-BA0D-09881E7AAE15}"/>
                    </a:ext>
                  </a:extLst>
                </p14:cNvPr>
                <p14:cNvContentPartPr/>
                <p14:nvPr/>
              </p14:nvContentPartPr>
              <p14:xfrm>
                <a:off x="2782701" y="2037042"/>
                <a:ext cx="178200" cy="1785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88754CE3-9C44-4E7B-BA0D-09881E7AAE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74061" y="2028402"/>
                  <a:ext cx="195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1B4A2E38-1EAC-4031-991F-C903807DC56C}"/>
                    </a:ext>
                  </a:extLst>
                </p14:cNvPr>
                <p14:cNvContentPartPr/>
                <p14:nvPr/>
              </p14:nvContentPartPr>
              <p14:xfrm>
                <a:off x="3165741" y="2025162"/>
                <a:ext cx="23760" cy="2224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1B4A2E38-1EAC-4031-991F-C903807DC5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56741" y="2016162"/>
                  <a:ext cx="41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110D039-16FF-45AB-BCE5-CB79FB5D2FD5}"/>
                    </a:ext>
                  </a:extLst>
                </p14:cNvPr>
                <p14:cNvContentPartPr/>
                <p14:nvPr/>
              </p14:nvContentPartPr>
              <p14:xfrm>
                <a:off x="3086901" y="1972962"/>
                <a:ext cx="205560" cy="2743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110D039-16FF-45AB-BCE5-CB79FB5D2F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78261" y="1964322"/>
                  <a:ext cx="223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AD6A3FC5-1B53-47AB-87DF-7A3AC192D37C}"/>
                    </a:ext>
                  </a:extLst>
                </p14:cNvPr>
                <p14:cNvContentPartPr/>
                <p14:nvPr/>
              </p14:nvContentPartPr>
              <p14:xfrm>
                <a:off x="3314781" y="2102922"/>
                <a:ext cx="175680" cy="1602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AD6A3FC5-1B53-47AB-87DF-7A3AC192D3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6141" y="2093922"/>
                  <a:ext cx="193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CA83255-58E5-4747-9D04-569FD99AA534}"/>
                    </a:ext>
                  </a:extLst>
                </p14:cNvPr>
                <p14:cNvContentPartPr/>
                <p14:nvPr/>
              </p14:nvContentPartPr>
              <p14:xfrm>
                <a:off x="3505941" y="2148642"/>
                <a:ext cx="266760" cy="1126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CA83255-58E5-4747-9D04-569FD99AA5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97301" y="2139642"/>
                  <a:ext cx="284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FA55C166-DCFE-4565-BF6F-3EDB0732D308}"/>
                    </a:ext>
                  </a:extLst>
                </p14:cNvPr>
                <p14:cNvContentPartPr/>
                <p14:nvPr/>
              </p14:nvContentPartPr>
              <p14:xfrm>
                <a:off x="3809781" y="2064402"/>
                <a:ext cx="424080" cy="2016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FA55C166-DCFE-4565-BF6F-3EDB0732D3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00781" y="2055402"/>
                  <a:ext cx="4417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F6FCE2C3-824E-4A23-AD53-E3B5C16FBB2F}"/>
              </a:ext>
            </a:extLst>
          </p:cNvPr>
          <p:cNvGrpSpPr/>
          <p:nvPr/>
        </p:nvGrpSpPr>
        <p:grpSpPr>
          <a:xfrm>
            <a:off x="1171341" y="3492522"/>
            <a:ext cx="2016000" cy="1699920"/>
            <a:chOff x="1171341" y="3492522"/>
            <a:chExt cx="2016000" cy="169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119B1F4-7BBF-4E8E-9875-56F9A73E903B}"/>
                    </a:ext>
                  </a:extLst>
                </p14:cNvPr>
                <p14:cNvContentPartPr/>
                <p14:nvPr/>
              </p14:nvContentPartPr>
              <p14:xfrm>
                <a:off x="1171341" y="3746682"/>
                <a:ext cx="2016000" cy="1497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119B1F4-7BBF-4E8E-9875-56F9A73E90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2341" y="3738042"/>
                  <a:ext cx="2033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3807A69-750E-4FB6-BB92-0DB54F11A273}"/>
                    </a:ext>
                  </a:extLst>
                </p14:cNvPr>
                <p14:cNvContentPartPr/>
                <p14:nvPr/>
              </p14:nvContentPartPr>
              <p14:xfrm>
                <a:off x="2116341" y="3840282"/>
                <a:ext cx="97560" cy="13521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3807A69-750E-4FB6-BB92-0DB54F11A2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07701" y="3831642"/>
                  <a:ext cx="115200" cy="13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B6523EC4-1671-4E1F-9B20-0CB751DC07DD}"/>
                    </a:ext>
                  </a:extLst>
                </p14:cNvPr>
                <p14:cNvContentPartPr/>
                <p14:nvPr/>
              </p14:nvContentPartPr>
              <p14:xfrm>
                <a:off x="1284381" y="3544362"/>
                <a:ext cx="71640" cy="1548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B6523EC4-1671-4E1F-9B20-0CB751DC07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75381" y="3535362"/>
                  <a:ext cx="89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662B302-FCC0-46F6-95D9-AAA2F796BDBD}"/>
                    </a:ext>
                  </a:extLst>
                </p14:cNvPr>
                <p14:cNvContentPartPr/>
                <p14:nvPr/>
              </p14:nvContentPartPr>
              <p14:xfrm>
                <a:off x="1425861" y="3661722"/>
                <a:ext cx="2880" cy="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662B302-FCC0-46F6-95D9-AAA2F796BD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17221" y="365272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BB54BF9-EC00-4C62-A8A4-26EBA5C9284D}"/>
                    </a:ext>
                  </a:extLst>
                </p14:cNvPr>
                <p14:cNvContentPartPr/>
                <p14:nvPr/>
              </p14:nvContentPartPr>
              <p14:xfrm>
                <a:off x="1425861" y="3661722"/>
                <a:ext cx="360" cy="3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BB54BF9-EC00-4C62-A8A4-26EBA5C928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7221" y="36527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F9BB05A-9CCF-4D7F-B2B7-F04A832ABD45}"/>
                    </a:ext>
                  </a:extLst>
                </p14:cNvPr>
                <p14:cNvContentPartPr/>
                <p14:nvPr/>
              </p14:nvContentPartPr>
              <p14:xfrm>
                <a:off x="1425861" y="3541122"/>
                <a:ext cx="115200" cy="1472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F9BB05A-9CCF-4D7F-B2B7-F04A832ABD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17221" y="3532122"/>
                  <a:ext cx="132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1FE9D29F-99A6-479D-9EF2-A8F9ED9BDE63}"/>
                    </a:ext>
                  </a:extLst>
                </p14:cNvPr>
                <p14:cNvContentPartPr/>
                <p14:nvPr/>
              </p14:nvContentPartPr>
              <p14:xfrm>
                <a:off x="1612701" y="3636162"/>
                <a:ext cx="4680" cy="14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1FE9D29F-99A6-479D-9EF2-A8F9ED9BDE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4061" y="3627522"/>
                  <a:ext cx="2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25B21038-B87A-40E8-B6D7-B2A721BAA6D5}"/>
                    </a:ext>
                  </a:extLst>
                </p14:cNvPr>
                <p14:cNvContentPartPr/>
                <p14:nvPr/>
              </p14:nvContentPartPr>
              <p14:xfrm>
                <a:off x="1684341" y="3522762"/>
                <a:ext cx="192600" cy="1447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25B21038-B87A-40E8-B6D7-B2A721BAA6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5341" y="3514122"/>
                  <a:ext cx="210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6BA559F-D0EE-4E6F-973A-348C8A87B8D8}"/>
                    </a:ext>
                  </a:extLst>
                </p14:cNvPr>
                <p14:cNvContentPartPr/>
                <p14:nvPr/>
              </p14:nvContentPartPr>
              <p14:xfrm>
                <a:off x="2003301" y="3528162"/>
                <a:ext cx="18720" cy="1339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6BA559F-D0EE-4E6F-973A-348C8A87B8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94661" y="3519162"/>
                  <a:ext cx="3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67705E8-931E-4A89-B6B4-F774A59B7EDF}"/>
                    </a:ext>
                  </a:extLst>
                </p14:cNvPr>
                <p14:cNvContentPartPr/>
                <p14:nvPr/>
              </p14:nvContentPartPr>
              <p14:xfrm>
                <a:off x="1978101" y="3492522"/>
                <a:ext cx="133560" cy="1976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67705E8-931E-4A89-B6B4-F774A59B7E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69461" y="3483522"/>
                  <a:ext cx="15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5B6EDC7A-1D83-42F7-B4AB-0A7089AEB386}"/>
                    </a:ext>
                  </a:extLst>
                </p14:cNvPr>
                <p14:cNvContentPartPr/>
                <p14:nvPr/>
              </p14:nvContentPartPr>
              <p14:xfrm>
                <a:off x="2158101" y="3562002"/>
                <a:ext cx="146520" cy="896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5B6EDC7A-1D83-42F7-B4AB-0A7089AEB3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49101" y="3553362"/>
                  <a:ext cx="164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581D3970-BA14-4D3A-B694-7CB81F98D735}"/>
                    </a:ext>
                  </a:extLst>
                </p14:cNvPr>
                <p14:cNvContentPartPr/>
                <p14:nvPr/>
              </p14:nvContentPartPr>
              <p14:xfrm>
                <a:off x="2292381" y="3547962"/>
                <a:ext cx="222480" cy="964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581D3970-BA14-4D3A-B694-7CB81F98D7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3741" y="3538962"/>
                  <a:ext cx="240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3765D46-A55F-4382-9747-4F769DF78FA1}"/>
                    </a:ext>
                  </a:extLst>
                </p14:cNvPr>
                <p14:cNvContentPartPr/>
                <p14:nvPr/>
              </p14:nvContentPartPr>
              <p14:xfrm>
                <a:off x="2529981" y="3511602"/>
                <a:ext cx="371520" cy="1508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3765D46-A55F-4382-9747-4F769DF78F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0981" y="3502962"/>
                  <a:ext cx="389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B7AE34F-C5BE-45C8-9E8E-A6F67A09BADB}"/>
                    </a:ext>
                  </a:extLst>
                </p14:cNvPr>
                <p14:cNvContentPartPr/>
                <p14:nvPr/>
              </p14:nvContentPartPr>
              <p14:xfrm>
                <a:off x="1188621" y="4041882"/>
                <a:ext cx="146880" cy="1245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B7AE34F-C5BE-45C8-9E8E-A6F67A09BA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9981" y="4032882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87E739E-BABB-4001-BB65-74AE68A6D442}"/>
                    </a:ext>
                  </a:extLst>
                </p14:cNvPr>
                <p14:cNvContentPartPr/>
                <p14:nvPr/>
              </p14:nvContentPartPr>
              <p14:xfrm>
                <a:off x="1233981" y="4008402"/>
                <a:ext cx="142920" cy="259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87E739E-BABB-4001-BB65-74AE68A6D4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25341" y="3999402"/>
                  <a:ext cx="16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543B6DC-9B41-469F-9ADD-B5161EA2E3BE}"/>
                    </a:ext>
                  </a:extLst>
                </p14:cNvPr>
                <p14:cNvContentPartPr/>
                <p14:nvPr/>
              </p14:nvContentPartPr>
              <p14:xfrm>
                <a:off x="1365381" y="4007322"/>
                <a:ext cx="110520" cy="1054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543B6DC-9B41-469F-9ADD-B5161EA2E3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56381" y="3998682"/>
                  <a:ext cx="128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7B0F949-B9C5-459C-A3C7-BF624052B90D}"/>
                    </a:ext>
                  </a:extLst>
                </p14:cNvPr>
                <p14:cNvContentPartPr/>
                <p14:nvPr/>
              </p14:nvContentPartPr>
              <p14:xfrm>
                <a:off x="1489221" y="3990402"/>
                <a:ext cx="141480" cy="1130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7B0F949-B9C5-459C-A3C7-BF624052B9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80581" y="3981402"/>
                  <a:ext cx="159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749448B-F60E-49DC-B6A2-EE08676F4AC6}"/>
                    </a:ext>
                  </a:extLst>
                </p14:cNvPr>
                <p14:cNvContentPartPr/>
                <p14:nvPr/>
              </p14:nvContentPartPr>
              <p14:xfrm>
                <a:off x="1669941" y="4072482"/>
                <a:ext cx="360" cy="93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749448B-F60E-49DC-B6A2-EE08676F4A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60941" y="4063482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3506ECF6-B952-4E86-A8AE-9414FCD73F4D}"/>
                    </a:ext>
                  </a:extLst>
                </p14:cNvPr>
                <p14:cNvContentPartPr/>
                <p14:nvPr/>
              </p14:nvContentPartPr>
              <p14:xfrm>
                <a:off x="1685781" y="3979242"/>
                <a:ext cx="184680" cy="1173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3506ECF6-B952-4E86-A8AE-9414FCD73F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77141" y="3970242"/>
                  <a:ext cx="202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1FBE317-D6B5-4494-85EE-FCE8E4BA9D23}"/>
                    </a:ext>
                  </a:extLst>
                </p14:cNvPr>
                <p14:cNvContentPartPr/>
                <p14:nvPr/>
              </p14:nvContentPartPr>
              <p14:xfrm>
                <a:off x="1857141" y="3949722"/>
                <a:ext cx="217440" cy="1238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1FBE317-D6B5-4494-85EE-FCE8E4BA9D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48501" y="3941082"/>
                  <a:ext cx="23508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A7FB53F0-85FC-481C-A555-29F664D49FD8}"/>
                  </a:ext>
                </a:extLst>
              </p14:cNvPr>
              <p14:cNvContentPartPr/>
              <p14:nvPr/>
            </p14:nvContentPartPr>
            <p14:xfrm>
              <a:off x="4231701" y="3462642"/>
              <a:ext cx="116640" cy="142200"/>
            </p14:xfrm>
          </p:contentPart>
        </mc:Choice>
        <mc:Fallback xmlns=""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A7FB53F0-85FC-481C-A555-29F664D49FD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22701" y="3453642"/>
                <a:ext cx="134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C802507D-CFA3-4357-A72B-0D4B0EDB8E6E}"/>
                  </a:ext>
                </a:extLst>
              </p14:cNvPr>
              <p14:cNvContentPartPr/>
              <p14:nvPr/>
            </p14:nvContentPartPr>
            <p14:xfrm>
              <a:off x="4397661" y="3594762"/>
              <a:ext cx="30600" cy="684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C802507D-CFA3-4357-A72B-0D4B0EDB8E6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88661" y="3585762"/>
                <a:ext cx="48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E589E856-AA75-487F-BC21-E03BAEA6FF04}"/>
                  </a:ext>
                </a:extLst>
              </p14:cNvPr>
              <p14:cNvContentPartPr/>
              <p14:nvPr/>
            </p14:nvContentPartPr>
            <p14:xfrm>
              <a:off x="4504221" y="3443922"/>
              <a:ext cx="82440" cy="17064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E589E856-AA75-487F-BC21-E03BAEA6FF0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95221" y="3434922"/>
                <a:ext cx="100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BD1E7DAD-AE4E-47F6-AEDA-AED768C6E786}"/>
                  </a:ext>
                </a:extLst>
              </p14:cNvPr>
              <p14:cNvContentPartPr/>
              <p14:nvPr/>
            </p14:nvContentPartPr>
            <p14:xfrm>
              <a:off x="4698981" y="3436362"/>
              <a:ext cx="207000" cy="146520"/>
            </p14:xfrm>
          </p:contentPart>
        </mc:Choice>
        <mc:Fallback xmlns=""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BD1E7DAD-AE4E-47F6-AEDA-AED768C6E78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89981" y="3427362"/>
                <a:ext cx="224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Tinta 81">
                <a:extLst>
                  <a:ext uri="{FF2B5EF4-FFF2-40B4-BE49-F238E27FC236}">
                    <a16:creationId xmlns:a16="http://schemas.microsoft.com/office/drawing/2014/main" id="{8E42006A-D806-4FB6-8FAF-45FB41779734}"/>
                  </a:ext>
                </a:extLst>
              </p14:cNvPr>
              <p14:cNvContentPartPr/>
              <p14:nvPr/>
            </p14:nvContentPartPr>
            <p14:xfrm>
              <a:off x="4842981" y="3505122"/>
              <a:ext cx="171000" cy="69480"/>
            </p14:xfrm>
          </p:contentPart>
        </mc:Choice>
        <mc:Fallback xmlns="">
          <p:pic>
            <p:nvPicPr>
              <p:cNvPr id="82" name="Tinta 81">
                <a:extLst>
                  <a:ext uri="{FF2B5EF4-FFF2-40B4-BE49-F238E27FC236}">
                    <a16:creationId xmlns:a16="http://schemas.microsoft.com/office/drawing/2014/main" id="{8E42006A-D806-4FB6-8FAF-45FB4177973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833981" y="3496482"/>
                <a:ext cx="188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AA8A00CB-9638-40A3-BC35-B22D82D5B1FB}"/>
                  </a:ext>
                </a:extLst>
              </p14:cNvPr>
              <p14:cNvContentPartPr/>
              <p14:nvPr/>
            </p14:nvContentPartPr>
            <p14:xfrm>
              <a:off x="5043861" y="3479202"/>
              <a:ext cx="24840" cy="222120"/>
            </p14:xfrm>
          </p:contentPart>
        </mc:Choice>
        <mc:Fallback xmlns=""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AA8A00CB-9638-40A3-BC35-B22D82D5B1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34861" y="3470202"/>
                <a:ext cx="424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B9F7C90A-A8BE-426F-A530-487C50D4E305}"/>
                  </a:ext>
                </a:extLst>
              </p14:cNvPr>
              <p14:cNvContentPartPr/>
              <p14:nvPr/>
            </p14:nvContentPartPr>
            <p14:xfrm>
              <a:off x="4985901" y="3469842"/>
              <a:ext cx="225720" cy="98280"/>
            </p14:xfrm>
          </p:contentPart>
        </mc:Choice>
        <mc:Fallback xmlns=""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B9F7C90A-A8BE-426F-A530-487C50D4E30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77261" y="3460842"/>
                <a:ext cx="243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A13B002F-D68B-48CB-A9FF-C631FEF8C3B3}"/>
                  </a:ext>
                </a:extLst>
              </p14:cNvPr>
              <p14:cNvContentPartPr/>
              <p14:nvPr/>
            </p14:nvContentPartPr>
            <p14:xfrm>
              <a:off x="5290821" y="3336282"/>
              <a:ext cx="29520" cy="24804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A13B002F-D68B-48CB-A9FF-C631FEF8C3B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82181" y="3327642"/>
                <a:ext cx="47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D8A36328-74D1-4C4D-94D1-73B88719E7D8}"/>
                  </a:ext>
                </a:extLst>
              </p14:cNvPr>
              <p14:cNvContentPartPr/>
              <p14:nvPr/>
            </p14:nvContentPartPr>
            <p14:xfrm>
              <a:off x="5226381" y="3368322"/>
              <a:ext cx="416160" cy="207000"/>
            </p14:xfrm>
          </p:contentPart>
        </mc:Choice>
        <mc:Fallback xmlns=""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D8A36328-74D1-4C4D-94D1-73B88719E7D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17741" y="3359682"/>
                <a:ext cx="433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09BD7D49-EE9E-4EE9-9680-62D2A0C36895}"/>
                  </a:ext>
                </a:extLst>
              </p14:cNvPr>
              <p14:cNvContentPartPr/>
              <p14:nvPr/>
            </p14:nvContentPartPr>
            <p14:xfrm>
              <a:off x="5718861" y="3309642"/>
              <a:ext cx="258840" cy="243360"/>
            </p14:xfrm>
          </p:contentPart>
        </mc:Choice>
        <mc:Fallback xmlns=""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09BD7D49-EE9E-4EE9-9680-62D2A0C3689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709861" y="3300642"/>
                <a:ext cx="276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EF25BC08-AFD3-4188-AEE5-A14AFE0D0F24}"/>
                  </a:ext>
                </a:extLst>
              </p14:cNvPr>
              <p14:cNvContentPartPr/>
              <p14:nvPr/>
            </p14:nvContentPartPr>
            <p14:xfrm>
              <a:off x="6027741" y="3447522"/>
              <a:ext cx="225720" cy="87120"/>
            </p14:xfrm>
          </p:contentPart>
        </mc:Choice>
        <mc:Fallback xmlns=""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EF25BC08-AFD3-4188-AEE5-A14AFE0D0F2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019101" y="3438882"/>
                <a:ext cx="243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623A03D5-E763-47A9-9C13-99C97227BCF3}"/>
                  </a:ext>
                </a:extLst>
              </p14:cNvPr>
              <p14:cNvContentPartPr/>
              <p14:nvPr/>
            </p14:nvContentPartPr>
            <p14:xfrm>
              <a:off x="6253461" y="3312522"/>
              <a:ext cx="355680" cy="206280"/>
            </p14:xfrm>
          </p:contentPart>
        </mc:Choice>
        <mc:Fallback xmlns=""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623A03D5-E763-47A9-9C13-99C97227BCF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44461" y="3303522"/>
                <a:ext cx="3733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Agrupar 97">
            <a:extLst>
              <a:ext uri="{FF2B5EF4-FFF2-40B4-BE49-F238E27FC236}">
                <a16:creationId xmlns:a16="http://schemas.microsoft.com/office/drawing/2014/main" id="{47172FCC-7954-4F95-8772-C8153E29E275}"/>
              </a:ext>
            </a:extLst>
          </p:cNvPr>
          <p:cNvGrpSpPr/>
          <p:nvPr/>
        </p:nvGrpSpPr>
        <p:grpSpPr>
          <a:xfrm>
            <a:off x="4184901" y="3719682"/>
            <a:ext cx="2284200" cy="1233000"/>
            <a:chOff x="4184901" y="3719682"/>
            <a:chExt cx="2284200" cy="12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DCE915D7-E256-4F60-BE38-64A403C35FA3}"/>
                    </a:ext>
                  </a:extLst>
                </p14:cNvPr>
                <p14:cNvContentPartPr/>
                <p14:nvPr/>
              </p14:nvContentPartPr>
              <p14:xfrm>
                <a:off x="4184901" y="3719682"/>
                <a:ext cx="2055960" cy="849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DCE915D7-E256-4F60-BE38-64A403C35F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6261" y="3710682"/>
                  <a:ext cx="2073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DB0653B-ACCF-4ADE-B50C-523DC11E8DEF}"/>
                    </a:ext>
                  </a:extLst>
                </p14:cNvPr>
                <p14:cNvContentPartPr/>
                <p14:nvPr/>
              </p14:nvContentPartPr>
              <p14:xfrm>
                <a:off x="5135661" y="3779802"/>
                <a:ext cx="64800" cy="11728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DB0653B-ACCF-4ADE-B50C-523DC11E8D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26661" y="3771162"/>
                  <a:ext cx="82440" cy="11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EE4C9800-B914-449C-8A22-506A366AF090}"/>
                    </a:ext>
                  </a:extLst>
                </p14:cNvPr>
                <p14:cNvContentPartPr/>
                <p14:nvPr/>
              </p14:nvContentPartPr>
              <p14:xfrm>
                <a:off x="5354541" y="3842802"/>
                <a:ext cx="155880" cy="17460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EE4C9800-B914-449C-8A22-506A366AF0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45901" y="3833802"/>
                  <a:ext cx="173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9CE3AFCA-647B-4E73-AA99-0C867D88CA56}"/>
                    </a:ext>
                  </a:extLst>
                </p14:cNvPr>
                <p14:cNvContentPartPr/>
                <p14:nvPr/>
              </p14:nvContentPartPr>
              <p14:xfrm>
                <a:off x="5457861" y="3829842"/>
                <a:ext cx="124560" cy="126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9CE3AFCA-647B-4E73-AA99-0C867D88CA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48861" y="3820842"/>
                  <a:ext cx="14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6CC65A43-9F6F-4D9E-B06E-C22A1B371C12}"/>
                    </a:ext>
                  </a:extLst>
                </p14:cNvPr>
                <p14:cNvContentPartPr/>
                <p14:nvPr/>
              </p14:nvContentPartPr>
              <p14:xfrm>
                <a:off x="5543541" y="3853962"/>
                <a:ext cx="143640" cy="1749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6CC65A43-9F6F-4D9E-B06E-C22A1B371C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34541" y="3844962"/>
                  <a:ext cx="161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33A681B-71AF-49B3-A0C9-E2E30D5D9D16}"/>
                    </a:ext>
                  </a:extLst>
                </p14:cNvPr>
                <p14:cNvContentPartPr/>
                <p14:nvPr/>
              </p14:nvContentPartPr>
              <p14:xfrm>
                <a:off x="5666301" y="3854682"/>
                <a:ext cx="199800" cy="1677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33A681B-71AF-49B3-A0C9-E2E30D5D9D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57661" y="3846042"/>
                  <a:ext cx="217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46A2B9FF-A389-4C71-B6A3-3DEB403CDC3D}"/>
                    </a:ext>
                  </a:extLst>
                </p14:cNvPr>
                <p14:cNvContentPartPr/>
                <p14:nvPr/>
              </p14:nvContentPartPr>
              <p14:xfrm>
                <a:off x="5883381" y="3982842"/>
                <a:ext cx="12960" cy="864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46A2B9FF-A389-4C71-B6A3-3DEB403CDC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74741" y="3973842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03ADED12-0EA7-4745-B200-43BB8BF1339E}"/>
                    </a:ext>
                  </a:extLst>
                </p14:cNvPr>
                <p14:cNvContentPartPr/>
                <p14:nvPr/>
              </p14:nvContentPartPr>
              <p14:xfrm>
                <a:off x="5949621" y="3858642"/>
                <a:ext cx="348840" cy="1573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03ADED12-0EA7-4745-B200-43BB8BF133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40981" y="3850002"/>
                  <a:ext cx="366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50AE41F-3F91-4282-B6C1-4C63DD003A96}"/>
                    </a:ext>
                  </a:extLst>
                </p14:cNvPr>
                <p14:cNvContentPartPr/>
                <p14:nvPr/>
              </p14:nvContentPartPr>
              <p14:xfrm>
                <a:off x="6252381" y="3847122"/>
                <a:ext cx="216720" cy="1519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50AE41F-3F91-4282-B6C1-4C63DD003A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3381" y="3838482"/>
                  <a:ext cx="2343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83E94A96-E499-4DB5-A85C-C7501F6E1937}"/>
                  </a:ext>
                </a:extLst>
              </p14:cNvPr>
              <p14:cNvContentPartPr/>
              <p14:nvPr/>
            </p14:nvContentPartPr>
            <p14:xfrm>
              <a:off x="3000240" y="3355920"/>
              <a:ext cx="4113720" cy="3610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83E94A96-E499-4DB5-A85C-C7501F6E193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990880" y="3346560"/>
                <a:ext cx="413244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11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16. A alíquota do Imposto de Renda – Pessoa Jurídica é de 15% sobre o lucro. O valor do imposto é provisionado para recolhimento no exercício seguinte.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D45BF3-A490-4010-BA2A-2748BE11E344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8ADE053-7CCF-4A39-8B6D-273FAB176229}"/>
              </a:ext>
            </a:extLst>
          </p:cNvPr>
          <p:cNvGrpSpPr/>
          <p:nvPr/>
        </p:nvGrpSpPr>
        <p:grpSpPr>
          <a:xfrm>
            <a:off x="8798301" y="2203002"/>
            <a:ext cx="1363680" cy="340920"/>
            <a:chOff x="8798301" y="2203002"/>
            <a:chExt cx="13636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CE54D6B-8F7C-41D8-91D2-A2CA73890AD0}"/>
                    </a:ext>
                  </a:extLst>
                </p14:cNvPr>
                <p14:cNvContentPartPr/>
                <p14:nvPr/>
              </p14:nvContentPartPr>
              <p14:xfrm>
                <a:off x="8798301" y="2243322"/>
                <a:ext cx="100080" cy="1936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CE54D6B-8F7C-41D8-91D2-A2CA73890A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89301" y="2234322"/>
                  <a:ext cx="117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35E7BC9-9BA2-4153-A49E-722DF54ACEB1}"/>
                    </a:ext>
                  </a:extLst>
                </p14:cNvPr>
                <p14:cNvContentPartPr/>
                <p14:nvPr/>
              </p14:nvContentPartPr>
              <p14:xfrm>
                <a:off x="8829981" y="2352402"/>
                <a:ext cx="66600" cy="1371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35E7BC9-9BA2-4153-A49E-722DF54ACE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21341" y="2343762"/>
                  <a:ext cx="84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8172FED5-B39A-483C-9C95-5E3A77857A1D}"/>
                    </a:ext>
                  </a:extLst>
                </p14:cNvPr>
                <p14:cNvContentPartPr/>
                <p14:nvPr/>
              </p14:nvContentPartPr>
              <p14:xfrm>
                <a:off x="8922501" y="2300202"/>
                <a:ext cx="159120" cy="2185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8172FED5-B39A-483C-9C95-5E3A77857A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13501" y="2291202"/>
                  <a:ext cx="176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66369374-983B-426F-915F-73FA4AF0F0D7}"/>
                    </a:ext>
                  </a:extLst>
                </p14:cNvPr>
                <p14:cNvContentPartPr/>
                <p14:nvPr/>
              </p14:nvContentPartPr>
              <p14:xfrm>
                <a:off x="9033741" y="2265282"/>
                <a:ext cx="84960" cy="162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66369374-983B-426F-915F-73FA4AF0F0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24741" y="2256642"/>
                  <a:ext cx="102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089DD2A-846F-42AE-88C0-7DC02BC9EB10}"/>
                    </a:ext>
                  </a:extLst>
                </p14:cNvPr>
                <p14:cNvContentPartPr/>
                <p14:nvPr/>
              </p14:nvContentPartPr>
              <p14:xfrm>
                <a:off x="9156861" y="2469042"/>
                <a:ext cx="360" cy="10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089DD2A-846F-42AE-88C0-7DC02BC9E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7861" y="246004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E8BD940-60E6-4D5D-90CB-394F53B3D660}"/>
                    </a:ext>
                  </a:extLst>
                </p14:cNvPr>
                <p14:cNvContentPartPr/>
                <p14:nvPr/>
              </p14:nvContentPartPr>
              <p14:xfrm>
                <a:off x="9266661" y="2260242"/>
                <a:ext cx="54000" cy="2354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E8BD940-60E6-4D5D-90CB-394F53B3D6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57661" y="2251242"/>
                  <a:ext cx="71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29937A8-C50E-4343-AF4E-62FB0BA4C5EA}"/>
                    </a:ext>
                  </a:extLst>
                </p14:cNvPr>
                <p14:cNvContentPartPr/>
                <p14:nvPr/>
              </p14:nvContentPartPr>
              <p14:xfrm>
                <a:off x="9348021" y="2266362"/>
                <a:ext cx="68400" cy="1886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29937A8-C50E-4343-AF4E-62FB0BA4C5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39021" y="2257722"/>
                  <a:ext cx="86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8BD44F1-31CB-4F5F-BB19-4AC5AC281C3C}"/>
                    </a:ext>
                  </a:extLst>
                </p14:cNvPr>
                <p14:cNvContentPartPr/>
                <p14:nvPr/>
              </p14:nvContentPartPr>
              <p14:xfrm>
                <a:off x="9453861" y="2248362"/>
                <a:ext cx="131760" cy="1998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8BD44F1-31CB-4F5F-BB19-4AC5AC281C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45221" y="2239362"/>
                  <a:ext cx="149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C92DE0BF-09A5-44B2-A5AD-54E68554AC63}"/>
                    </a:ext>
                  </a:extLst>
                </p14:cNvPr>
                <p14:cNvContentPartPr/>
                <p14:nvPr/>
              </p14:nvContentPartPr>
              <p14:xfrm>
                <a:off x="9640341" y="2387682"/>
                <a:ext cx="18000" cy="1562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C92DE0BF-09A5-44B2-A5AD-54E68554AC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31701" y="2378682"/>
                  <a:ext cx="35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19E721F-4541-4C7D-AB16-EC60A06FEBE6}"/>
                    </a:ext>
                  </a:extLst>
                </p14:cNvPr>
                <p14:cNvContentPartPr/>
                <p14:nvPr/>
              </p14:nvContentPartPr>
              <p14:xfrm>
                <a:off x="9735741" y="2240802"/>
                <a:ext cx="155880" cy="175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19E721F-4541-4C7D-AB16-EC60A06FEB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26741" y="2232162"/>
                  <a:ext cx="173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ACF1A392-03FC-41F7-A2D6-662FDA42098C}"/>
                    </a:ext>
                  </a:extLst>
                </p14:cNvPr>
                <p14:cNvContentPartPr/>
                <p14:nvPr/>
              </p14:nvContentPartPr>
              <p14:xfrm>
                <a:off x="9938781" y="2244402"/>
                <a:ext cx="104760" cy="1717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ACF1A392-03FC-41F7-A2D6-662FDA4209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30141" y="2235402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B89A3AA0-72C2-49F1-9556-F83AA4D08BAA}"/>
                    </a:ext>
                  </a:extLst>
                </p14:cNvPr>
                <p14:cNvContentPartPr/>
                <p14:nvPr/>
              </p14:nvContentPartPr>
              <p14:xfrm>
                <a:off x="9978381" y="2203002"/>
                <a:ext cx="183600" cy="244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B89A3AA0-72C2-49F1-9556-F83AA4D08B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9741" y="2194002"/>
                  <a:ext cx="2012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773C331-F768-4EDF-BAD5-94ED87635818}"/>
                  </a:ext>
                </a:extLst>
              </p14:cNvPr>
              <p14:cNvContentPartPr/>
              <p14:nvPr/>
            </p14:nvContentPartPr>
            <p14:xfrm>
              <a:off x="2335221" y="2372562"/>
              <a:ext cx="2160" cy="32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773C331-F768-4EDF-BAD5-94ED876358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6221" y="2363562"/>
                <a:ext cx="19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C9322DE0-A14A-4211-8679-D71C0ABA0416}"/>
                  </a:ext>
                </a:extLst>
              </p14:cNvPr>
              <p14:cNvContentPartPr/>
              <p14:nvPr/>
            </p14:nvContentPartPr>
            <p14:xfrm>
              <a:off x="2756061" y="2564082"/>
              <a:ext cx="360" cy="36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C9322DE0-A14A-4211-8679-D71C0ABA04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7061" y="255508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Imagem 53">
            <a:extLst>
              <a:ext uri="{FF2B5EF4-FFF2-40B4-BE49-F238E27FC236}">
                <a16:creationId xmlns:a16="http://schemas.microsoft.com/office/drawing/2014/main" id="{9A20F27B-1552-40E2-907E-B8F703A1CBA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13621" y="3683119"/>
            <a:ext cx="3162741" cy="1752845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EDA34636-50FB-45EA-911F-3A49F7EFD7E9}"/>
              </a:ext>
            </a:extLst>
          </p:cNvPr>
          <p:cNvGrpSpPr/>
          <p:nvPr/>
        </p:nvGrpSpPr>
        <p:grpSpPr>
          <a:xfrm>
            <a:off x="2593341" y="2129922"/>
            <a:ext cx="4095000" cy="428400"/>
            <a:chOff x="2593341" y="2129922"/>
            <a:chExt cx="409500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528C7E4-B650-4972-B067-181550AA6216}"/>
                    </a:ext>
                  </a:extLst>
                </p14:cNvPr>
                <p14:cNvContentPartPr/>
                <p14:nvPr/>
              </p14:nvContentPartPr>
              <p14:xfrm>
                <a:off x="2593341" y="2296962"/>
                <a:ext cx="176400" cy="2314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528C7E4-B650-4972-B067-181550AA62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5341" y="2279322"/>
                  <a:ext cx="212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8DF63D9-F4A8-419B-A14F-01DD31862FB2}"/>
                    </a:ext>
                  </a:extLst>
                </p14:cNvPr>
                <p14:cNvContentPartPr/>
                <p14:nvPr/>
              </p14:nvContentPartPr>
              <p14:xfrm>
                <a:off x="2739501" y="2411802"/>
                <a:ext cx="165960" cy="1252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8DF63D9-F4A8-419B-A14F-01DD31862F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21501" y="2393802"/>
                  <a:ext cx="20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F061DB35-DB0D-45C6-8D05-3B8067178ED3}"/>
                    </a:ext>
                  </a:extLst>
                </p14:cNvPr>
                <p14:cNvContentPartPr/>
                <p14:nvPr/>
              </p14:nvContentPartPr>
              <p14:xfrm>
                <a:off x="2965581" y="2366082"/>
                <a:ext cx="512640" cy="1515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F061DB35-DB0D-45C6-8D05-3B8067178E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47581" y="2348082"/>
                  <a:ext cx="54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CA1A4A8D-9CDA-4355-9AEF-AA50582C3A66}"/>
                    </a:ext>
                  </a:extLst>
                </p14:cNvPr>
                <p14:cNvContentPartPr/>
                <p14:nvPr/>
              </p14:nvContentPartPr>
              <p14:xfrm>
                <a:off x="3634101" y="2305242"/>
                <a:ext cx="102600" cy="1857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CA1A4A8D-9CDA-4355-9AEF-AA50582C3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16101" y="2287602"/>
                  <a:ext cx="138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42D5E38-26BD-4B8F-92C2-DB52E61E174C}"/>
                    </a:ext>
                  </a:extLst>
                </p14:cNvPr>
                <p14:cNvContentPartPr/>
                <p14:nvPr/>
              </p14:nvContentPartPr>
              <p14:xfrm>
                <a:off x="3864501" y="2307042"/>
                <a:ext cx="24840" cy="1587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42D5E38-26BD-4B8F-92C2-DB52E61E17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46861" y="2289042"/>
                  <a:ext cx="6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76F55C58-1530-4E8C-A967-A7CE4C76FB5C}"/>
                    </a:ext>
                  </a:extLst>
                </p14:cNvPr>
                <p14:cNvContentPartPr/>
                <p14:nvPr/>
              </p14:nvContentPartPr>
              <p14:xfrm>
                <a:off x="3830301" y="2248002"/>
                <a:ext cx="220680" cy="1850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76F55C58-1530-4E8C-A967-A7CE4C76FB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2301" y="2230002"/>
                  <a:ext cx="256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BD55E71-0C5B-4E49-BC4F-B09DF02A5D0A}"/>
                    </a:ext>
                  </a:extLst>
                </p14:cNvPr>
                <p14:cNvContentPartPr/>
                <p14:nvPr/>
              </p14:nvContentPartPr>
              <p14:xfrm>
                <a:off x="4045941" y="2336202"/>
                <a:ext cx="97200" cy="968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BD55E71-0C5B-4E49-BC4F-B09DF02A5D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28301" y="2318562"/>
                  <a:ext cx="132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E812EC62-2673-4CD6-82BF-F1A5E1BB2881}"/>
                    </a:ext>
                  </a:extLst>
                </p14:cNvPr>
                <p14:cNvContentPartPr/>
                <p14:nvPr/>
              </p14:nvContentPartPr>
              <p14:xfrm>
                <a:off x="4168341" y="2349162"/>
                <a:ext cx="304920" cy="2091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E812EC62-2673-4CD6-82BF-F1A5E1BB28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50701" y="2331522"/>
                  <a:ext cx="34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DF4E8A4-AD47-4D50-B9E3-B83E6A65833E}"/>
                    </a:ext>
                  </a:extLst>
                </p14:cNvPr>
                <p14:cNvContentPartPr/>
                <p14:nvPr/>
              </p14:nvContentPartPr>
              <p14:xfrm>
                <a:off x="4504941" y="2332962"/>
                <a:ext cx="60120" cy="648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DF4E8A4-AD47-4D50-B9E3-B83E6A6583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86941" y="2315322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E5B0DA3-7D83-4D97-A138-DFAE7A38FD3B}"/>
                    </a:ext>
                  </a:extLst>
                </p14:cNvPr>
                <p14:cNvContentPartPr/>
                <p14:nvPr/>
              </p14:nvContentPartPr>
              <p14:xfrm>
                <a:off x="4536621" y="2205882"/>
                <a:ext cx="32040" cy="4860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E5B0DA3-7D83-4D97-A138-DFAE7A38FD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8981" y="2188242"/>
                  <a:ext cx="67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49D008D9-4355-4E90-B3F9-9228643702A9}"/>
                    </a:ext>
                  </a:extLst>
                </p14:cNvPr>
                <p14:cNvContentPartPr/>
                <p14:nvPr/>
              </p14:nvContentPartPr>
              <p14:xfrm>
                <a:off x="4610781" y="2307042"/>
                <a:ext cx="320040" cy="2127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49D008D9-4355-4E90-B3F9-9228643702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92781" y="2289042"/>
                  <a:ext cx="355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F86614C-70AA-476F-820C-4478A6B498B9}"/>
                    </a:ext>
                  </a:extLst>
                </p14:cNvPr>
                <p14:cNvContentPartPr/>
                <p14:nvPr/>
              </p14:nvContentPartPr>
              <p14:xfrm>
                <a:off x="5048901" y="2230002"/>
                <a:ext cx="136080" cy="1699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F86614C-70AA-476F-820C-4478A6B498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30901" y="2212362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162D49D6-6220-4A5D-BFFD-6105504A2BC2}"/>
                    </a:ext>
                  </a:extLst>
                </p14:cNvPr>
                <p14:cNvContentPartPr/>
                <p14:nvPr/>
              </p14:nvContentPartPr>
              <p14:xfrm>
                <a:off x="5105061" y="2335482"/>
                <a:ext cx="122040" cy="1548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162D49D6-6220-4A5D-BFFD-6105504A2B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7061" y="2317842"/>
                  <a:ext cx="157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D4929AD8-1F08-4CC8-9983-B16464EB5A73}"/>
                    </a:ext>
                  </a:extLst>
                </p14:cNvPr>
                <p14:cNvContentPartPr/>
                <p14:nvPr/>
              </p14:nvContentPartPr>
              <p14:xfrm>
                <a:off x="5224941" y="2307762"/>
                <a:ext cx="248040" cy="867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D4929AD8-1F08-4CC8-9983-B16464EB5A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07301" y="2289762"/>
                  <a:ext cx="283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59D7E8F8-4AF1-4D40-826D-5B22B349B813}"/>
                    </a:ext>
                  </a:extLst>
                </p14:cNvPr>
                <p14:cNvContentPartPr/>
                <p14:nvPr/>
              </p14:nvContentPartPr>
              <p14:xfrm>
                <a:off x="5522301" y="2304522"/>
                <a:ext cx="52200" cy="698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59D7E8F8-4AF1-4D40-826D-5B22B349B8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04301" y="2286882"/>
                  <a:ext cx="87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A7EEC2B-A632-4438-BC36-D8E8ED41A4B9}"/>
                    </a:ext>
                  </a:extLst>
                </p14:cNvPr>
                <p14:cNvContentPartPr/>
                <p14:nvPr/>
              </p14:nvContentPartPr>
              <p14:xfrm>
                <a:off x="5598621" y="2292642"/>
                <a:ext cx="301320" cy="759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A7EEC2B-A632-4438-BC36-D8E8ED41A4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80621" y="2275002"/>
                  <a:ext cx="33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4E5F0168-1B6C-49E3-9E1B-6125EA727229}"/>
                    </a:ext>
                  </a:extLst>
                </p14:cNvPr>
                <p14:cNvContentPartPr/>
                <p14:nvPr/>
              </p14:nvContentPartPr>
              <p14:xfrm>
                <a:off x="5938821" y="2129922"/>
                <a:ext cx="132120" cy="1886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4E5F0168-1B6C-49E3-9E1B-6125EA7272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20821" y="2111922"/>
                  <a:ext cx="167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57F23BDD-2458-435A-8535-075629AD0256}"/>
                    </a:ext>
                  </a:extLst>
                </p14:cNvPr>
                <p14:cNvContentPartPr/>
                <p14:nvPr/>
              </p14:nvContentPartPr>
              <p14:xfrm>
                <a:off x="6036021" y="2251242"/>
                <a:ext cx="144360" cy="734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57F23BDD-2458-435A-8535-075629AD02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18381" y="2233242"/>
                  <a:ext cx="18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D16CE0E-34B8-4581-8465-41451658FD90}"/>
                    </a:ext>
                  </a:extLst>
                </p14:cNvPr>
                <p14:cNvContentPartPr/>
                <p14:nvPr/>
              </p14:nvContentPartPr>
              <p14:xfrm>
                <a:off x="6199821" y="2173122"/>
                <a:ext cx="488520" cy="16272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D16CE0E-34B8-4581-8465-41451658FD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2181" y="2155122"/>
                  <a:ext cx="5241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DEAC3639-9FDC-4519-8F54-96889D798C90}"/>
              </a:ext>
            </a:extLst>
          </p:cNvPr>
          <p:cNvGrpSpPr/>
          <p:nvPr/>
        </p:nvGrpSpPr>
        <p:grpSpPr>
          <a:xfrm>
            <a:off x="1852821" y="4265442"/>
            <a:ext cx="807120" cy="268560"/>
            <a:chOff x="1852821" y="4265442"/>
            <a:chExt cx="8071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06D0EFB-DE37-4FEE-B385-ABB0E3C6C3C0}"/>
                    </a:ext>
                  </a:extLst>
                </p14:cNvPr>
                <p14:cNvContentPartPr/>
                <p14:nvPr/>
              </p14:nvContentPartPr>
              <p14:xfrm>
                <a:off x="1852821" y="4265442"/>
                <a:ext cx="64440" cy="1317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06D0EFB-DE37-4FEE-B385-ABB0E3C6C3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34821" y="4247442"/>
                  <a:ext cx="100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FD7970B-2192-4F78-88BD-4D80F6093B2D}"/>
                    </a:ext>
                  </a:extLst>
                </p14:cNvPr>
                <p14:cNvContentPartPr/>
                <p14:nvPr/>
              </p14:nvContentPartPr>
              <p14:xfrm>
                <a:off x="1938861" y="4343922"/>
                <a:ext cx="38520" cy="1540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FD7970B-2192-4F78-88BD-4D80F6093B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20861" y="4326282"/>
                  <a:ext cx="74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E3B74FD-FAA3-4540-AB17-F31EDA588CE2}"/>
                    </a:ext>
                  </a:extLst>
                </p14:cNvPr>
                <p14:cNvContentPartPr/>
                <p14:nvPr/>
              </p14:nvContentPartPr>
              <p14:xfrm>
                <a:off x="1992861" y="4339602"/>
                <a:ext cx="99720" cy="13788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E3B74FD-FAA3-4540-AB17-F31EDA588C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75221" y="4321962"/>
                  <a:ext cx="135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DFA9761A-749A-44E6-B3E0-171FCD780A26}"/>
                    </a:ext>
                  </a:extLst>
                </p14:cNvPr>
                <p14:cNvContentPartPr/>
                <p14:nvPr/>
              </p14:nvContentPartPr>
              <p14:xfrm>
                <a:off x="2027061" y="4294242"/>
                <a:ext cx="78120" cy="266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DFA9761A-749A-44E6-B3E0-171FCD780A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09061" y="4276242"/>
                  <a:ext cx="11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2C016C6-38B4-482C-AA08-7145829078F1}"/>
                    </a:ext>
                  </a:extLst>
                </p14:cNvPr>
                <p14:cNvContentPartPr/>
                <p14:nvPr/>
              </p14:nvContentPartPr>
              <p14:xfrm>
                <a:off x="2140101" y="4432842"/>
                <a:ext cx="360" cy="57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2C016C6-38B4-482C-AA08-7145829078F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22101" y="4414842"/>
                  <a:ext cx="3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D5BC0A5B-1449-4299-AF4F-197BAF38247E}"/>
                    </a:ext>
                  </a:extLst>
                </p14:cNvPr>
                <p14:cNvContentPartPr/>
                <p14:nvPr/>
              </p14:nvContentPartPr>
              <p14:xfrm>
                <a:off x="2191581" y="4312602"/>
                <a:ext cx="41760" cy="1137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D5BC0A5B-1449-4299-AF4F-197BAF3824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73941" y="4294962"/>
                  <a:ext cx="77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C463A023-02AA-423E-AEF6-FE880E77CEC6}"/>
                    </a:ext>
                  </a:extLst>
                </p14:cNvPr>
                <p14:cNvContentPartPr/>
                <p14:nvPr/>
              </p14:nvContentPartPr>
              <p14:xfrm>
                <a:off x="2266461" y="4295322"/>
                <a:ext cx="38160" cy="1303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C463A023-02AA-423E-AEF6-FE880E77CE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48821" y="4277322"/>
                  <a:ext cx="73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BCEDD474-C5EC-4BB6-9DBD-DAD165156334}"/>
                    </a:ext>
                  </a:extLst>
                </p14:cNvPr>
                <p14:cNvContentPartPr/>
                <p14:nvPr/>
              </p14:nvContentPartPr>
              <p14:xfrm>
                <a:off x="2331621" y="4297122"/>
                <a:ext cx="95400" cy="2070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BCEDD474-C5EC-4BB6-9DBD-DAD1651563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3981" y="4279122"/>
                  <a:ext cx="131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B557B50F-9238-4EB2-B891-8033DB0D9175}"/>
                    </a:ext>
                  </a:extLst>
                </p14:cNvPr>
                <p14:cNvContentPartPr/>
                <p14:nvPr/>
              </p14:nvContentPartPr>
              <p14:xfrm>
                <a:off x="2458341" y="4427442"/>
                <a:ext cx="10440" cy="1065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B557B50F-9238-4EB2-B891-8033DB0D917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40701" y="4409802"/>
                  <a:ext cx="46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4C3FF8B6-A8A2-40EF-A08F-6911EA107739}"/>
                    </a:ext>
                  </a:extLst>
                </p14:cNvPr>
                <p14:cNvContentPartPr/>
                <p14:nvPr/>
              </p14:nvContentPartPr>
              <p14:xfrm>
                <a:off x="2475981" y="4319802"/>
                <a:ext cx="113760" cy="1108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4C3FF8B6-A8A2-40EF-A08F-6911EA1077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8341" y="4302162"/>
                  <a:ext cx="149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00F26C9-85CD-4B93-9E94-3ADB6B2073B8}"/>
                    </a:ext>
                  </a:extLst>
                </p14:cNvPr>
                <p14:cNvContentPartPr/>
                <p14:nvPr/>
              </p14:nvContentPartPr>
              <p14:xfrm>
                <a:off x="2606661" y="4325922"/>
                <a:ext cx="53280" cy="741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00F26C9-85CD-4B93-9E94-3ADB6B2073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89021" y="4307922"/>
                  <a:ext cx="88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FF15744-7A07-47E7-969D-0AC808FB45F8}"/>
                    </a:ext>
                  </a:extLst>
                </p14:cNvPr>
                <p14:cNvContentPartPr/>
                <p14:nvPr/>
              </p14:nvContentPartPr>
              <p14:xfrm>
                <a:off x="2600901" y="4277322"/>
                <a:ext cx="36360" cy="64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FF15744-7A07-47E7-969D-0AC808FB45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82901" y="4259682"/>
                  <a:ext cx="72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AF1EF82E-DC17-4594-8F91-1C92C3203599}"/>
              </a:ext>
            </a:extLst>
          </p:cNvPr>
          <p:cNvGrpSpPr/>
          <p:nvPr/>
        </p:nvGrpSpPr>
        <p:grpSpPr>
          <a:xfrm>
            <a:off x="5860701" y="3869082"/>
            <a:ext cx="2635200" cy="1404360"/>
            <a:chOff x="5860701" y="3869082"/>
            <a:chExt cx="2635200" cy="14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D6F46123-2C11-4BC2-A221-D1DAA272A9B6}"/>
                    </a:ext>
                  </a:extLst>
                </p14:cNvPr>
                <p14:cNvContentPartPr/>
                <p14:nvPr/>
              </p14:nvContentPartPr>
              <p14:xfrm>
                <a:off x="5860701" y="3869082"/>
                <a:ext cx="2635200" cy="1843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D6F46123-2C11-4BC2-A221-D1DAA272A9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43061" y="3851082"/>
                  <a:ext cx="2670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4BE0F8D9-71C8-47BF-AA85-497CC2B98DBF}"/>
                    </a:ext>
                  </a:extLst>
                </p14:cNvPr>
                <p14:cNvContentPartPr/>
                <p14:nvPr/>
              </p14:nvContentPartPr>
              <p14:xfrm>
                <a:off x="7125021" y="3977082"/>
                <a:ext cx="73440" cy="12963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4BE0F8D9-71C8-47BF-AA85-497CC2B98D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07021" y="3959442"/>
                  <a:ext cx="109080" cy="13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6A0547E-C598-4C7B-8FE7-7BE2B60095C6}"/>
                    </a:ext>
                  </a:extLst>
                </p14:cNvPr>
                <p14:cNvContentPartPr/>
                <p14:nvPr/>
              </p14:nvContentPartPr>
              <p14:xfrm>
                <a:off x="7284861" y="4108122"/>
                <a:ext cx="103320" cy="14400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6A0547E-C598-4C7B-8FE7-7BE2B60095C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67221" y="4090482"/>
                  <a:ext cx="138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5B5B981-3471-4478-9287-F923EBB2FE53}"/>
                    </a:ext>
                  </a:extLst>
                </p14:cNvPr>
                <p14:cNvContentPartPr/>
                <p14:nvPr/>
              </p14:nvContentPartPr>
              <p14:xfrm>
                <a:off x="7351821" y="4181922"/>
                <a:ext cx="31320" cy="1414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5B5B981-3471-4478-9287-F923EBB2FE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33821" y="4163922"/>
                  <a:ext cx="66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DE3131E3-4EBA-4925-BB78-E781955C93D3}"/>
                    </a:ext>
                  </a:extLst>
                </p14:cNvPr>
                <p14:cNvContentPartPr/>
                <p14:nvPr/>
              </p14:nvContentPartPr>
              <p14:xfrm>
                <a:off x="7403301" y="4160682"/>
                <a:ext cx="132120" cy="13536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DE3131E3-4EBA-4925-BB78-E781955C93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85301" y="4142682"/>
                  <a:ext cx="16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26F2DCC3-2F1F-41C9-A181-80CC67D4A09D}"/>
                    </a:ext>
                  </a:extLst>
                </p14:cNvPr>
                <p14:cNvContentPartPr/>
                <p14:nvPr/>
              </p14:nvContentPartPr>
              <p14:xfrm>
                <a:off x="7488621" y="4114242"/>
                <a:ext cx="142560" cy="108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26F2DCC3-2F1F-41C9-A181-80CC67D4A0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70621" y="4096242"/>
                  <a:ext cx="17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8E9EAC7-436B-4701-AB13-B03D8DB7AF64}"/>
                    </a:ext>
                  </a:extLst>
                </p14:cNvPr>
                <p14:cNvContentPartPr/>
                <p14:nvPr/>
              </p14:nvContentPartPr>
              <p14:xfrm>
                <a:off x="7541901" y="4297122"/>
                <a:ext cx="39600" cy="18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8E9EAC7-436B-4701-AB13-B03D8DB7AF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24261" y="4279122"/>
                  <a:ext cx="75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795D030F-28FB-4220-A53E-69429FCF3236}"/>
                    </a:ext>
                  </a:extLst>
                </p14:cNvPr>
                <p14:cNvContentPartPr/>
                <p14:nvPr/>
              </p14:nvContentPartPr>
              <p14:xfrm>
                <a:off x="7666101" y="4115322"/>
                <a:ext cx="68400" cy="17820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795D030F-28FB-4220-A53E-69429FCF32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48101" y="4097682"/>
                  <a:ext cx="104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0CC8754-512B-4CC0-AE92-1FE62EBCCE8F}"/>
                    </a:ext>
                  </a:extLst>
                </p14:cNvPr>
                <p14:cNvContentPartPr/>
                <p14:nvPr/>
              </p14:nvContentPartPr>
              <p14:xfrm>
                <a:off x="7786701" y="4096602"/>
                <a:ext cx="43200" cy="1429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0CC8754-512B-4CC0-AE92-1FE62EBCCE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68701" y="4078602"/>
                  <a:ext cx="78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4FFEEC15-2A5E-4B46-9ECB-F5E40FBFD8D1}"/>
                    </a:ext>
                  </a:extLst>
                </p14:cNvPr>
                <p14:cNvContentPartPr/>
                <p14:nvPr/>
              </p14:nvContentPartPr>
              <p14:xfrm>
                <a:off x="7886061" y="4117842"/>
                <a:ext cx="51120" cy="9576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4FFEEC15-2A5E-4B46-9ECB-F5E40FBFD8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68061" y="4100202"/>
                  <a:ext cx="86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C7ABD254-251F-4B3A-A275-6A3910FC1582}"/>
                    </a:ext>
                  </a:extLst>
                </p14:cNvPr>
                <p14:cNvContentPartPr/>
                <p14:nvPr/>
              </p14:nvContentPartPr>
              <p14:xfrm>
                <a:off x="7841061" y="4266522"/>
                <a:ext cx="91800" cy="147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C7ABD254-251F-4B3A-A275-6A3910FC15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23061" y="4248882"/>
                  <a:ext cx="127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393235C7-B7D5-472B-8439-6A37DE08879A}"/>
                    </a:ext>
                  </a:extLst>
                </p14:cNvPr>
                <p14:cNvContentPartPr/>
                <p14:nvPr/>
              </p14:nvContentPartPr>
              <p14:xfrm>
                <a:off x="7978581" y="4251042"/>
                <a:ext cx="31320" cy="9612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393235C7-B7D5-472B-8439-6A37DE0887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60581" y="4233402"/>
                  <a:ext cx="6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0F92F4C-FA4D-403E-AEDE-144EF1EBE359}"/>
                    </a:ext>
                  </a:extLst>
                </p14:cNvPr>
                <p14:cNvContentPartPr/>
                <p14:nvPr/>
              </p14:nvContentPartPr>
              <p14:xfrm>
                <a:off x="8040501" y="4144842"/>
                <a:ext cx="128880" cy="13788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0F92F4C-FA4D-403E-AEDE-144EF1EBE3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22861" y="4127202"/>
                  <a:ext cx="164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32ABE25-EF00-471E-A964-2FB34EE74288}"/>
                    </a:ext>
                  </a:extLst>
                </p14:cNvPr>
                <p14:cNvContentPartPr/>
                <p14:nvPr/>
              </p14:nvContentPartPr>
              <p14:xfrm>
                <a:off x="8232381" y="4148442"/>
                <a:ext cx="78120" cy="15300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32ABE25-EF00-471E-A964-2FB34EE7428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14741" y="4130802"/>
                  <a:ext cx="113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382BF5C5-7F10-4847-83F9-ACF5CAA30438}"/>
                    </a:ext>
                  </a:extLst>
                </p14:cNvPr>
                <p14:cNvContentPartPr/>
                <p14:nvPr/>
              </p14:nvContentPartPr>
              <p14:xfrm>
                <a:off x="8277021" y="4117122"/>
                <a:ext cx="124560" cy="208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382BF5C5-7F10-4847-83F9-ACF5CAA304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59021" y="4099122"/>
                  <a:ext cx="1602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F7819F2A-DA56-42FA-B16B-AE85C24C149D}"/>
              </a:ext>
            </a:extLst>
          </p:cNvPr>
          <p:cNvGrpSpPr/>
          <p:nvPr/>
        </p:nvGrpSpPr>
        <p:grpSpPr>
          <a:xfrm>
            <a:off x="6074541" y="3411522"/>
            <a:ext cx="2146680" cy="373320"/>
            <a:chOff x="6074541" y="3411522"/>
            <a:chExt cx="21466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0F5CB682-6136-45A0-A602-E50309886582}"/>
                    </a:ext>
                  </a:extLst>
                </p14:cNvPr>
                <p14:cNvContentPartPr/>
                <p14:nvPr/>
              </p14:nvContentPartPr>
              <p14:xfrm>
                <a:off x="6207021" y="3581082"/>
                <a:ext cx="20880" cy="1753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0F5CB682-6136-45A0-A602-E5030988658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89021" y="3563082"/>
                  <a:ext cx="56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015F63D-51C1-4D24-8D33-1186309644A8}"/>
                    </a:ext>
                  </a:extLst>
                </p14:cNvPr>
                <p14:cNvContentPartPr/>
                <p14:nvPr/>
              </p14:nvContentPartPr>
              <p14:xfrm>
                <a:off x="6074541" y="3504402"/>
                <a:ext cx="171000" cy="1630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015F63D-51C1-4D24-8D33-1186309644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56541" y="3486402"/>
                  <a:ext cx="20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41A9797-11D3-45CB-AA61-066C2DE8393E}"/>
                    </a:ext>
                  </a:extLst>
                </p14:cNvPr>
                <p14:cNvContentPartPr/>
                <p14:nvPr/>
              </p14:nvContentPartPr>
              <p14:xfrm>
                <a:off x="6269661" y="3681162"/>
                <a:ext cx="12240" cy="39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41A9797-11D3-45CB-AA61-066C2DE839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52021" y="3663522"/>
                  <a:ext cx="4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FCDBCA1-B9AC-41C8-8511-9BC4570AC7E2}"/>
                    </a:ext>
                  </a:extLst>
                </p14:cNvPr>
                <p14:cNvContentPartPr/>
                <p14:nvPr/>
              </p14:nvContentPartPr>
              <p14:xfrm>
                <a:off x="6297741" y="3637602"/>
                <a:ext cx="214200" cy="1238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FCDBCA1-B9AC-41C8-8511-9BC4570AC7E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80101" y="3619602"/>
                  <a:ext cx="249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B27AEAC9-F052-418E-AC1D-17C5EA8E7A3E}"/>
                    </a:ext>
                  </a:extLst>
                </p14:cNvPr>
                <p14:cNvContentPartPr/>
                <p14:nvPr/>
              </p14:nvContentPartPr>
              <p14:xfrm>
                <a:off x="6516261" y="3622842"/>
                <a:ext cx="136080" cy="11052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B27AEAC9-F052-418E-AC1D-17C5EA8E7A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8261" y="3605202"/>
                  <a:ext cx="171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80FB9DA-FAF5-4FF8-B2E0-E0C3158706EC}"/>
                    </a:ext>
                  </a:extLst>
                </p14:cNvPr>
                <p14:cNvContentPartPr/>
                <p14:nvPr/>
              </p14:nvContentPartPr>
              <p14:xfrm>
                <a:off x="6682221" y="3637602"/>
                <a:ext cx="27000" cy="9972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80FB9DA-FAF5-4FF8-B2E0-E0C3158706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64221" y="3619602"/>
                  <a:ext cx="6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8C56B515-3099-4AAC-BEEF-E32DE9541F9B}"/>
                    </a:ext>
                  </a:extLst>
                </p14:cNvPr>
                <p14:cNvContentPartPr/>
                <p14:nvPr/>
              </p14:nvContentPartPr>
              <p14:xfrm>
                <a:off x="6749541" y="3648402"/>
                <a:ext cx="114480" cy="810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8C56B515-3099-4AAC-BEEF-E32DE9541F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31541" y="3630762"/>
                  <a:ext cx="150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C592D736-CE21-4AD4-AF35-84EE09185DB1}"/>
                    </a:ext>
                  </a:extLst>
                </p14:cNvPr>
                <p14:cNvContentPartPr/>
                <p14:nvPr/>
              </p14:nvContentPartPr>
              <p14:xfrm>
                <a:off x="6876261" y="3630762"/>
                <a:ext cx="284040" cy="7164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C592D736-CE21-4AD4-AF35-84EE09185DB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58261" y="3612762"/>
                  <a:ext cx="319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B699BAD-3B80-4E45-994A-6C4B2F3C2C17}"/>
                    </a:ext>
                  </a:extLst>
                </p14:cNvPr>
                <p14:cNvContentPartPr/>
                <p14:nvPr/>
              </p14:nvContentPartPr>
              <p14:xfrm>
                <a:off x="6881301" y="3492882"/>
                <a:ext cx="122400" cy="2304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B699BAD-3B80-4E45-994A-6C4B2F3C2C1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63301" y="3474882"/>
                  <a:ext cx="158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3E9C1A3B-418A-48E4-A841-FAAA9D1F2F91}"/>
                    </a:ext>
                  </a:extLst>
                </p14:cNvPr>
                <p14:cNvContentPartPr/>
                <p14:nvPr/>
              </p14:nvContentPartPr>
              <p14:xfrm>
                <a:off x="7302141" y="3631482"/>
                <a:ext cx="35640" cy="1533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3E9C1A3B-418A-48E4-A841-FAAA9D1F2F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84501" y="3613482"/>
                  <a:ext cx="71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FB8C26F3-400F-44BF-8B33-1B586D67C668}"/>
                    </a:ext>
                  </a:extLst>
                </p14:cNvPr>
                <p14:cNvContentPartPr/>
                <p14:nvPr/>
              </p14:nvContentPartPr>
              <p14:xfrm>
                <a:off x="7231941" y="3542562"/>
                <a:ext cx="149400" cy="1058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FB8C26F3-400F-44BF-8B33-1B586D67C66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13941" y="3524562"/>
                  <a:ext cx="185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FE2BA71F-2E83-4B54-AB43-683312582763}"/>
                    </a:ext>
                  </a:extLst>
                </p14:cNvPr>
                <p14:cNvContentPartPr/>
                <p14:nvPr/>
              </p14:nvContentPartPr>
              <p14:xfrm>
                <a:off x="7421301" y="3433122"/>
                <a:ext cx="42120" cy="2649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FE2BA71F-2E83-4B54-AB43-6833125827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03301" y="3415482"/>
                  <a:ext cx="77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3176CB77-0AF4-4838-BE09-7C29ADD97EFC}"/>
                    </a:ext>
                  </a:extLst>
                </p14:cNvPr>
                <p14:cNvContentPartPr/>
                <p14:nvPr/>
              </p14:nvContentPartPr>
              <p14:xfrm>
                <a:off x="7631541" y="3458682"/>
                <a:ext cx="72360" cy="24192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3176CB77-0AF4-4838-BE09-7C29ADD97E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13901" y="3440682"/>
                  <a:ext cx="108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F4F23701-9BA2-4A11-A657-DBBE88C79933}"/>
                    </a:ext>
                  </a:extLst>
                </p14:cNvPr>
                <p14:cNvContentPartPr/>
                <p14:nvPr/>
              </p14:nvContentPartPr>
              <p14:xfrm>
                <a:off x="7726221" y="3437082"/>
                <a:ext cx="198000" cy="2109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F4F23701-9BA2-4A11-A657-DBBE88C799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08581" y="3419082"/>
                  <a:ext cx="233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F9662F34-C2FB-477A-A828-61BC043D7A00}"/>
                    </a:ext>
                  </a:extLst>
                </p14:cNvPr>
                <p14:cNvContentPartPr/>
                <p14:nvPr/>
              </p14:nvContentPartPr>
              <p14:xfrm>
                <a:off x="7989381" y="3491082"/>
                <a:ext cx="26640" cy="1458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F9662F34-C2FB-477A-A828-61BC043D7A0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71741" y="3473442"/>
                  <a:ext cx="6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EA43813B-65C7-42D4-AA95-56966A42E1A4}"/>
                    </a:ext>
                  </a:extLst>
                </p14:cNvPr>
                <p14:cNvContentPartPr/>
                <p14:nvPr/>
              </p14:nvContentPartPr>
              <p14:xfrm>
                <a:off x="7950861" y="3411522"/>
                <a:ext cx="137880" cy="15624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EA43813B-65C7-42D4-AA95-56966A42E1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33221" y="3393522"/>
                  <a:ext cx="173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2505A60-62B8-42C7-9FE3-A9C9392C93C1}"/>
                    </a:ext>
                  </a:extLst>
                </p14:cNvPr>
                <p14:cNvContentPartPr/>
                <p14:nvPr/>
              </p14:nvContentPartPr>
              <p14:xfrm>
                <a:off x="8102781" y="3474162"/>
                <a:ext cx="118440" cy="19764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2505A60-62B8-42C7-9FE3-A9C9392C93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85141" y="3456162"/>
                  <a:ext cx="1540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676DC5CF-9DF4-4112-BE0D-31B1E3B3C1E7}"/>
              </a:ext>
            </a:extLst>
          </p:cNvPr>
          <p:cNvGrpSpPr/>
          <p:nvPr/>
        </p:nvGrpSpPr>
        <p:grpSpPr>
          <a:xfrm>
            <a:off x="2226501" y="2282202"/>
            <a:ext cx="245880" cy="235080"/>
            <a:chOff x="2226501" y="2282202"/>
            <a:chExt cx="2458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08DCA69-7668-4FC1-8F1C-C65D7A3994A3}"/>
                    </a:ext>
                  </a:extLst>
                </p14:cNvPr>
                <p14:cNvContentPartPr/>
                <p14:nvPr/>
              </p14:nvContentPartPr>
              <p14:xfrm>
                <a:off x="2226501" y="2282202"/>
                <a:ext cx="110160" cy="23508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08DCA69-7668-4FC1-8F1C-C65D7A3994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08861" y="2264202"/>
                  <a:ext cx="145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4E325B72-40B6-4A77-B84B-079AD39C3023}"/>
                    </a:ext>
                  </a:extLst>
                </p14:cNvPr>
                <p14:cNvContentPartPr/>
                <p14:nvPr/>
              </p14:nvContentPartPr>
              <p14:xfrm>
                <a:off x="2350341" y="2467602"/>
                <a:ext cx="2880" cy="32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4E325B72-40B6-4A77-B84B-079AD39C302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32341" y="2449602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FD56EFE6-156A-411E-AB58-EDB1622C0439}"/>
                    </a:ext>
                  </a:extLst>
                </p14:cNvPr>
                <p14:cNvContentPartPr/>
                <p14:nvPr/>
              </p14:nvContentPartPr>
              <p14:xfrm>
                <a:off x="2383101" y="2317482"/>
                <a:ext cx="89280" cy="1332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FD56EFE6-156A-411E-AB58-EDB1622C043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65101" y="2299482"/>
                  <a:ext cx="1249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0131171E-2F59-44FE-A5D8-D65D5CE7D9B6}"/>
              </a:ext>
            </a:extLst>
          </p:cNvPr>
          <p:cNvGrpSpPr/>
          <p:nvPr/>
        </p:nvGrpSpPr>
        <p:grpSpPr>
          <a:xfrm>
            <a:off x="2258901" y="2719962"/>
            <a:ext cx="2394360" cy="324000"/>
            <a:chOff x="2258901" y="2719962"/>
            <a:chExt cx="23943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FE061589-41F1-4870-9502-2681349C6216}"/>
                    </a:ext>
                  </a:extLst>
                </p14:cNvPr>
                <p14:cNvContentPartPr/>
                <p14:nvPr/>
              </p14:nvContentPartPr>
              <p14:xfrm>
                <a:off x="2583261" y="2803842"/>
                <a:ext cx="51480" cy="2401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FE061589-41F1-4870-9502-2681349C621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65621" y="2785842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BB58724D-462F-4316-9611-7CA9B4E8C62C}"/>
                    </a:ext>
                  </a:extLst>
                </p14:cNvPr>
                <p14:cNvContentPartPr/>
                <p14:nvPr/>
              </p14:nvContentPartPr>
              <p14:xfrm>
                <a:off x="2518101" y="2757762"/>
                <a:ext cx="220680" cy="13284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BB58724D-462F-4316-9611-7CA9B4E8C62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00461" y="2740122"/>
                  <a:ext cx="256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0D0CDC9C-C5DA-4BE2-BFB6-2D17F0568CD7}"/>
                    </a:ext>
                  </a:extLst>
                </p14:cNvPr>
                <p14:cNvContentPartPr/>
                <p14:nvPr/>
              </p14:nvContentPartPr>
              <p14:xfrm>
                <a:off x="2654541" y="2903202"/>
                <a:ext cx="7920" cy="3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0D0CDC9C-C5DA-4BE2-BFB6-2D17F0568CD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36541" y="2885562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58A2C70F-1CC6-44A4-AD72-643704B3C5A2}"/>
                    </a:ext>
                  </a:extLst>
                </p14:cNvPr>
                <p14:cNvContentPartPr/>
                <p14:nvPr/>
              </p14:nvContentPartPr>
              <p14:xfrm>
                <a:off x="2712501" y="2888082"/>
                <a:ext cx="251640" cy="13500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58A2C70F-1CC6-44A4-AD72-643704B3C5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94501" y="2870082"/>
                  <a:ext cx="287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2C02A14D-7B20-4207-A054-7A0511926183}"/>
                    </a:ext>
                  </a:extLst>
                </p14:cNvPr>
                <p14:cNvContentPartPr/>
                <p14:nvPr/>
              </p14:nvContentPartPr>
              <p14:xfrm>
                <a:off x="2991501" y="2859642"/>
                <a:ext cx="154440" cy="1357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2C02A14D-7B20-4207-A054-7A05119261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73501" y="2841642"/>
                  <a:ext cx="19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D8A36B1B-C414-4B84-B07E-26AC3A31FCCB}"/>
                    </a:ext>
                  </a:extLst>
                </p14:cNvPr>
                <p14:cNvContentPartPr/>
                <p14:nvPr/>
              </p14:nvContentPartPr>
              <p14:xfrm>
                <a:off x="3228381" y="2879082"/>
                <a:ext cx="12240" cy="11052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D8A36B1B-C414-4B84-B07E-26AC3A31FCC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10741" y="2861442"/>
                  <a:ext cx="4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C15466E0-B326-4AEE-BF3E-7004268ED202}"/>
                    </a:ext>
                  </a:extLst>
                </p14:cNvPr>
                <p14:cNvContentPartPr/>
                <p14:nvPr/>
              </p14:nvContentPartPr>
              <p14:xfrm>
                <a:off x="3260421" y="2897082"/>
                <a:ext cx="102240" cy="892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C15466E0-B326-4AEE-BF3E-7004268ED2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42421" y="2879442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79476C5E-5256-4A06-B53B-38A3F10C4E9C}"/>
                    </a:ext>
                  </a:extLst>
                </p14:cNvPr>
                <p14:cNvContentPartPr/>
                <p14:nvPr/>
              </p14:nvContentPartPr>
              <p14:xfrm>
                <a:off x="3382821" y="2876202"/>
                <a:ext cx="250200" cy="903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79476C5E-5256-4A06-B53B-38A3F10C4E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64821" y="2858202"/>
                  <a:ext cx="285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EDE6313-48F5-4B35-94A8-C5E450DA4AAF}"/>
                    </a:ext>
                  </a:extLst>
                </p14:cNvPr>
                <p14:cNvContentPartPr/>
                <p14:nvPr/>
              </p14:nvContentPartPr>
              <p14:xfrm>
                <a:off x="3375981" y="2787282"/>
                <a:ext cx="122040" cy="4500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EDE6313-48F5-4B35-94A8-C5E450DA4AA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58341" y="2769282"/>
                  <a:ext cx="157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1A71ACE-E1E1-47C1-B723-CA3485688B11}"/>
                    </a:ext>
                  </a:extLst>
                </p14:cNvPr>
                <p14:cNvContentPartPr/>
                <p14:nvPr/>
              </p14:nvContentPartPr>
              <p14:xfrm>
                <a:off x="3787461" y="2888082"/>
                <a:ext cx="32040" cy="1558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1A71ACE-E1E1-47C1-B723-CA3485688B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69821" y="2870442"/>
                  <a:ext cx="67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09A8358A-EBAB-4DEA-96D3-8810BA181C5B}"/>
                    </a:ext>
                  </a:extLst>
                </p14:cNvPr>
                <p14:cNvContentPartPr/>
                <p14:nvPr/>
              </p14:nvContentPartPr>
              <p14:xfrm>
                <a:off x="3782061" y="2838762"/>
                <a:ext cx="89280" cy="1130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09A8358A-EBAB-4DEA-96D3-8810BA181C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64421" y="2821122"/>
                  <a:ext cx="12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53CE82E-5FE3-4275-A595-03B93A6F1C9C}"/>
                    </a:ext>
                  </a:extLst>
                </p14:cNvPr>
                <p14:cNvContentPartPr/>
                <p14:nvPr/>
              </p14:nvContentPartPr>
              <p14:xfrm>
                <a:off x="3938301" y="2735442"/>
                <a:ext cx="102240" cy="2541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53CE82E-5FE3-4275-A595-03B93A6F1C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20661" y="2717802"/>
                  <a:ext cx="13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2F41E8ED-D539-46C0-A029-D3EE2489254C}"/>
                    </a:ext>
                  </a:extLst>
                </p14:cNvPr>
                <p14:cNvContentPartPr/>
                <p14:nvPr/>
              </p14:nvContentPartPr>
              <p14:xfrm>
                <a:off x="4181301" y="2770722"/>
                <a:ext cx="22320" cy="16272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2F41E8ED-D539-46C0-A029-D3EE2489254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63661" y="2752722"/>
                  <a:ext cx="57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B7CC22DC-151B-40F6-8624-568D20310DAC}"/>
                    </a:ext>
                  </a:extLst>
                </p14:cNvPr>
                <p14:cNvContentPartPr/>
                <p14:nvPr/>
              </p14:nvContentPartPr>
              <p14:xfrm>
                <a:off x="4249341" y="2753802"/>
                <a:ext cx="187200" cy="1807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B7CC22DC-151B-40F6-8624-568D20310D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31341" y="2736162"/>
                  <a:ext cx="222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AB56EC1-687D-4BEC-B7C1-B20657EFE5B2}"/>
                    </a:ext>
                  </a:extLst>
                </p14:cNvPr>
                <p14:cNvContentPartPr/>
                <p14:nvPr/>
              </p14:nvContentPartPr>
              <p14:xfrm>
                <a:off x="4484781" y="2776842"/>
                <a:ext cx="6120" cy="11880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AB56EC1-687D-4BEC-B7C1-B20657EFE5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67141" y="2759202"/>
                  <a:ext cx="41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BBCB2F6-247F-4978-AA56-2F08E1A60B2F}"/>
                    </a:ext>
                  </a:extLst>
                </p14:cNvPr>
                <p14:cNvContentPartPr/>
                <p14:nvPr/>
              </p14:nvContentPartPr>
              <p14:xfrm>
                <a:off x="4452021" y="2719962"/>
                <a:ext cx="128520" cy="12852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BBCB2F6-247F-4978-AA56-2F08E1A60B2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34021" y="2702322"/>
                  <a:ext cx="16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B3A7B2B-DE23-4169-BD67-CA851C5E9C78}"/>
                    </a:ext>
                  </a:extLst>
                </p14:cNvPr>
                <p14:cNvContentPartPr/>
                <p14:nvPr/>
              </p14:nvContentPartPr>
              <p14:xfrm>
                <a:off x="4566861" y="2773602"/>
                <a:ext cx="86400" cy="1602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B3A7B2B-DE23-4169-BD67-CA851C5E9C7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49221" y="2755602"/>
                  <a:ext cx="122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A7999A78-9694-4535-8869-9796BD121A26}"/>
                    </a:ext>
                  </a:extLst>
                </p14:cNvPr>
                <p14:cNvContentPartPr/>
                <p14:nvPr/>
              </p14:nvContentPartPr>
              <p14:xfrm>
                <a:off x="2258901" y="2744802"/>
                <a:ext cx="68400" cy="18108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A7999A78-9694-4535-8869-9796BD121A2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41261" y="2727162"/>
                  <a:ext cx="104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AF35AC25-87A8-4C87-86BF-F696A38FBA2E}"/>
                    </a:ext>
                  </a:extLst>
                </p14:cNvPr>
                <p14:cNvContentPartPr/>
                <p14:nvPr/>
              </p14:nvContentPartPr>
              <p14:xfrm>
                <a:off x="2361141" y="2890602"/>
                <a:ext cx="6120" cy="72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AF35AC25-87A8-4C87-86BF-F696A38FBA2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43501" y="2872602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9CFAD463-629E-4F02-A996-CC05322EABDD}"/>
                    </a:ext>
                  </a:extLst>
                </p14:cNvPr>
                <p14:cNvContentPartPr/>
                <p14:nvPr/>
              </p14:nvContentPartPr>
              <p14:xfrm>
                <a:off x="2399661" y="2776482"/>
                <a:ext cx="79200" cy="11988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9CFAD463-629E-4F02-A996-CC05322EABD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82021" y="2758482"/>
                  <a:ext cx="1148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95A66909-7317-484F-AD0C-AC64F9CA8FF7}"/>
              </a:ext>
            </a:extLst>
          </p:cNvPr>
          <p:cNvGrpSpPr/>
          <p:nvPr/>
        </p:nvGrpSpPr>
        <p:grpSpPr>
          <a:xfrm>
            <a:off x="1566621" y="3766482"/>
            <a:ext cx="228240" cy="204480"/>
            <a:chOff x="1566621" y="3766482"/>
            <a:chExt cx="2282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517D4474-094E-4BE8-BEFF-A6918B4D3670}"/>
                    </a:ext>
                  </a:extLst>
                </p14:cNvPr>
                <p14:cNvContentPartPr/>
                <p14:nvPr/>
              </p14:nvContentPartPr>
              <p14:xfrm>
                <a:off x="1566621" y="3769002"/>
                <a:ext cx="83520" cy="20196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517D4474-094E-4BE8-BEFF-A6918B4D36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48981" y="3751362"/>
                  <a:ext cx="119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EED0A1A0-5466-4DC2-999B-EA0DCC751CB4}"/>
                    </a:ext>
                  </a:extLst>
                </p14:cNvPr>
                <p14:cNvContentPartPr/>
                <p14:nvPr/>
              </p14:nvContentPartPr>
              <p14:xfrm>
                <a:off x="1686501" y="3923802"/>
                <a:ext cx="2160" cy="3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EED0A1A0-5466-4DC2-999B-EA0DCC751CB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68861" y="3906162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FF4ABED0-438E-403D-B88F-35B934E4489A}"/>
                    </a:ext>
                  </a:extLst>
                </p14:cNvPr>
                <p14:cNvContentPartPr/>
                <p14:nvPr/>
              </p14:nvContentPartPr>
              <p14:xfrm>
                <a:off x="1695141" y="3766482"/>
                <a:ext cx="99720" cy="1645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FF4ABED0-438E-403D-B88F-35B934E4489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77141" y="3748482"/>
                  <a:ext cx="1353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0C830D9C-4A33-4508-B8DE-BC8E856F4DD4}"/>
              </a:ext>
            </a:extLst>
          </p:cNvPr>
          <p:cNvGrpSpPr/>
          <p:nvPr/>
        </p:nvGrpSpPr>
        <p:grpSpPr>
          <a:xfrm>
            <a:off x="5741901" y="3506202"/>
            <a:ext cx="271080" cy="230040"/>
            <a:chOff x="5741901" y="3506202"/>
            <a:chExt cx="2710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5DC5F04C-2F76-4962-A3AD-AD22DFD67088}"/>
                    </a:ext>
                  </a:extLst>
                </p14:cNvPr>
                <p14:cNvContentPartPr/>
                <p14:nvPr/>
              </p14:nvContentPartPr>
              <p14:xfrm>
                <a:off x="5741901" y="3517002"/>
                <a:ext cx="131040" cy="21744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5DC5F04C-2F76-4962-A3AD-AD22DFD670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24261" y="3499002"/>
                  <a:ext cx="166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E0C4748B-B89A-4301-A19F-3195BD3B42D0}"/>
                    </a:ext>
                  </a:extLst>
                </p14:cNvPr>
                <p14:cNvContentPartPr/>
                <p14:nvPr/>
              </p14:nvContentPartPr>
              <p14:xfrm>
                <a:off x="5827221" y="3673602"/>
                <a:ext cx="12240" cy="1980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E0C4748B-B89A-4301-A19F-3195BD3B42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09581" y="3655962"/>
                  <a:ext cx="4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2B15D4FF-DFD2-4951-BFCB-90DAD5B218C8}"/>
                    </a:ext>
                  </a:extLst>
                </p14:cNvPr>
                <p14:cNvContentPartPr/>
                <p14:nvPr/>
              </p14:nvContentPartPr>
              <p14:xfrm>
                <a:off x="5899221" y="3506202"/>
                <a:ext cx="113760" cy="23004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2B15D4FF-DFD2-4951-BFCB-90DAD5B218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81581" y="3488562"/>
                  <a:ext cx="14940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12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17. Parte dos resultados, no valor de $ 100.000, foi distribuída entre os administradores.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6FC029-1B93-4D27-90B7-3A01A6D247FD}"/>
              </a:ext>
            </a:extLst>
          </p:cNvPr>
          <p:cNvSpPr txBox="1"/>
          <p:nvPr/>
        </p:nvSpPr>
        <p:spPr>
          <a:xfrm>
            <a:off x="967409" y="1690688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4B2290-F08B-4BBE-B3A4-54CADF5E658F}"/>
              </a:ext>
            </a:extLst>
          </p:cNvPr>
          <p:cNvSpPr txBox="1"/>
          <p:nvPr/>
        </p:nvSpPr>
        <p:spPr>
          <a:xfrm>
            <a:off x="967409" y="2670314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B3E184-C9D7-41A7-A7A6-9E3986AF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3649940"/>
            <a:ext cx="2400635" cy="2381582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63F42F0-5943-4FA7-AADF-17BB5FC33C6C}"/>
              </a:ext>
            </a:extLst>
          </p:cNvPr>
          <p:cNvGrpSpPr/>
          <p:nvPr/>
        </p:nvGrpSpPr>
        <p:grpSpPr>
          <a:xfrm>
            <a:off x="2150901" y="5698602"/>
            <a:ext cx="792720" cy="192600"/>
            <a:chOff x="2150901" y="5698602"/>
            <a:chExt cx="79272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0F202E4-A688-48E9-97FF-C70D2AC148BD}"/>
                    </a:ext>
                  </a:extLst>
                </p14:cNvPr>
                <p14:cNvContentPartPr/>
                <p14:nvPr/>
              </p14:nvContentPartPr>
              <p14:xfrm>
                <a:off x="2150901" y="5764122"/>
                <a:ext cx="33120" cy="1270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0F202E4-A688-48E9-97FF-C70D2AC148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32901" y="5746122"/>
                  <a:ext cx="6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8FFAB11-02CE-491D-B039-BE44704781F1}"/>
                    </a:ext>
                  </a:extLst>
                </p14:cNvPr>
                <p14:cNvContentPartPr/>
                <p14:nvPr/>
              </p14:nvContentPartPr>
              <p14:xfrm>
                <a:off x="2231181" y="5775642"/>
                <a:ext cx="108720" cy="896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8FFAB11-02CE-491D-B039-BE44704781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3541" y="5757642"/>
                  <a:ext cx="144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A153922-6EBF-4E97-8F19-B48922C3155B}"/>
                    </a:ext>
                  </a:extLst>
                </p14:cNvPr>
                <p14:cNvContentPartPr/>
                <p14:nvPr/>
              </p14:nvContentPartPr>
              <p14:xfrm>
                <a:off x="2344581" y="5773842"/>
                <a:ext cx="107640" cy="727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A153922-6EBF-4E97-8F19-B48922C315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6581" y="5755842"/>
                  <a:ext cx="143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4F16D3EB-A143-4B0A-9BF5-4968698EFB83}"/>
                    </a:ext>
                  </a:extLst>
                </p14:cNvPr>
                <p14:cNvContentPartPr/>
                <p14:nvPr/>
              </p14:nvContentPartPr>
              <p14:xfrm>
                <a:off x="2499381" y="5810202"/>
                <a:ext cx="7920" cy="50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4F16D3EB-A143-4B0A-9BF5-4968698EF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1741" y="5792202"/>
                  <a:ext cx="43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7C2960E3-2A94-46F8-821A-F4C844F6B411}"/>
                    </a:ext>
                  </a:extLst>
                </p14:cNvPr>
                <p14:cNvContentPartPr/>
                <p14:nvPr/>
              </p14:nvContentPartPr>
              <p14:xfrm>
                <a:off x="2526021" y="5698602"/>
                <a:ext cx="417600" cy="1393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7C2960E3-2A94-46F8-821A-F4C844F6B4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8021" y="5680602"/>
                  <a:ext cx="4532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CDF09AE-249B-4C33-A9D2-3A095BE367B6}"/>
              </a:ext>
            </a:extLst>
          </p:cNvPr>
          <p:cNvGrpSpPr/>
          <p:nvPr/>
        </p:nvGrpSpPr>
        <p:grpSpPr>
          <a:xfrm>
            <a:off x="2460861" y="2221002"/>
            <a:ext cx="1703520" cy="231120"/>
            <a:chOff x="2460861" y="2221002"/>
            <a:chExt cx="17035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0D90317-D6FE-44EA-8249-F263E64012D5}"/>
                    </a:ext>
                  </a:extLst>
                </p14:cNvPr>
                <p14:cNvContentPartPr/>
                <p14:nvPr/>
              </p14:nvContentPartPr>
              <p14:xfrm>
                <a:off x="2460861" y="2260602"/>
                <a:ext cx="33120" cy="1915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0D90317-D6FE-44EA-8249-F263E64012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3221" y="2242962"/>
                  <a:ext cx="68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98C3647-77F2-4483-A99E-FA39630475FE}"/>
                    </a:ext>
                  </a:extLst>
                </p14:cNvPr>
                <p14:cNvContentPartPr/>
                <p14:nvPr/>
              </p14:nvContentPartPr>
              <p14:xfrm>
                <a:off x="2540421" y="2435922"/>
                <a:ext cx="15480" cy="8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98C3647-77F2-4483-A99E-FA39630475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2781" y="2417922"/>
                  <a:ext cx="51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B4F1C8F-9320-430D-B432-5C204DCC8658}"/>
                    </a:ext>
                  </a:extLst>
                </p14:cNvPr>
                <p14:cNvContentPartPr/>
                <p14:nvPr/>
              </p14:nvContentPartPr>
              <p14:xfrm>
                <a:off x="2592621" y="2246562"/>
                <a:ext cx="55080" cy="2037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B4F1C8F-9320-430D-B432-5C204DCC86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4621" y="2228922"/>
                  <a:ext cx="90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B86C9E44-11FF-4CD0-BBE1-DF2683EFD2F2}"/>
                    </a:ext>
                  </a:extLst>
                </p14:cNvPr>
                <p14:cNvContentPartPr/>
                <p14:nvPr/>
              </p14:nvContentPartPr>
              <p14:xfrm>
                <a:off x="2674701" y="2410362"/>
                <a:ext cx="22320" cy="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B86C9E44-11FF-4CD0-BBE1-DF2683EFD2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6701" y="2392362"/>
                  <a:ext cx="5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D05F892-4594-48BA-877E-C57DE7F8FAFE}"/>
                    </a:ext>
                  </a:extLst>
                </p14:cNvPr>
                <p14:cNvContentPartPr/>
                <p14:nvPr/>
              </p14:nvContentPartPr>
              <p14:xfrm>
                <a:off x="2756781" y="2272482"/>
                <a:ext cx="138600" cy="135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D05F892-4594-48BA-877E-C57DE7F8FA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38781" y="2254482"/>
                  <a:ext cx="17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BDA7C61E-2809-40C9-9411-0008921A815A}"/>
                    </a:ext>
                  </a:extLst>
                </p14:cNvPr>
                <p14:cNvContentPartPr/>
                <p14:nvPr/>
              </p14:nvContentPartPr>
              <p14:xfrm>
                <a:off x="3087621" y="2245842"/>
                <a:ext cx="31320" cy="1746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BDA7C61E-2809-40C9-9411-0008921A81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69981" y="2228202"/>
                  <a:ext cx="66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8F07362-D686-4545-BA38-8A575F964354}"/>
                    </a:ext>
                  </a:extLst>
                </p14:cNvPr>
                <p14:cNvContentPartPr/>
                <p14:nvPr/>
              </p14:nvContentPartPr>
              <p14:xfrm>
                <a:off x="3023181" y="2221002"/>
                <a:ext cx="223560" cy="1807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8F07362-D686-4545-BA38-8A575F9643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05541" y="2203002"/>
                  <a:ext cx="25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B66BCC94-4BEC-466E-806B-65AB43F7E36B}"/>
                    </a:ext>
                  </a:extLst>
                </p14:cNvPr>
                <p14:cNvContentPartPr/>
                <p14:nvPr/>
              </p14:nvContentPartPr>
              <p14:xfrm>
                <a:off x="3109581" y="2419362"/>
                <a:ext cx="103320" cy="129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B66BCC94-4BEC-466E-806B-65AB43F7E3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91581" y="2401362"/>
                  <a:ext cx="138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6D19181-2F8D-4954-B00B-434169188CC8}"/>
                    </a:ext>
                  </a:extLst>
                </p14:cNvPr>
                <p14:cNvContentPartPr/>
                <p14:nvPr/>
              </p14:nvContentPartPr>
              <p14:xfrm>
                <a:off x="3240261" y="2303802"/>
                <a:ext cx="146880" cy="1220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6D19181-2F8D-4954-B00B-434169188C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2621" y="2285802"/>
                  <a:ext cx="182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92C7DE8-D4AC-466A-B360-DF8D909896EA}"/>
                    </a:ext>
                  </a:extLst>
                </p14:cNvPr>
                <p14:cNvContentPartPr/>
                <p14:nvPr/>
              </p14:nvContentPartPr>
              <p14:xfrm>
                <a:off x="3396141" y="2295522"/>
                <a:ext cx="292680" cy="972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92C7DE8-D4AC-466A-B360-DF8D909896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8501" y="2277882"/>
                  <a:ext cx="32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A8ADD45-1CBA-40E8-944A-E80EA42B99DF}"/>
                    </a:ext>
                  </a:extLst>
                </p14:cNvPr>
                <p14:cNvContentPartPr/>
                <p14:nvPr/>
              </p14:nvContentPartPr>
              <p14:xfrm>
                <a:off x="3709341" y="2254122"/>
                <a:ext cx="455040" cy="1371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A8ADD45-1CBA-40E8-944A-E80EA42B99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91341" y="2236482"/>
                  <a:ext cx="4906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630616E-0724-41D2-B555-ACE459F4D1C0}"/>
              </a:ext>
            </a:extLst>
          </p:cNvPr>
          <p:cNvGrpSpPr/>
          <p:nvPr/>
        </p:nvGrpSpPr>
        <p:grpSpPr>
          <a:xfrm>
            <a:off x="8799381" y="1704762"/>
            <a:ext cx="1186200" cy="327240"/>
            <a:chOff x="8799381" y="1704762"/>
            <a:chExt cx="11862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B3C979F-13F6-42E6-A77B-D9BEB00FF0DE}"/>
                    </a:ext>
                  </a:extLst>
                </p14:cNvPr>
                <p14:cNvContentPartPr/>
                <p14:nvPr/>
              </p14:nvContentPartPr>
              <p14:xfrm>
                <a:off x="8799381" y="1751202"/>
                <a:ext cx="58680" cy="2808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B3C979F-13F6-42E6-A77B-D9BEB00FF0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81381" y="1733562"/>
                  <a:ext cx="94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7C773D2-BCC5-4782-88A4-08FF41FAB225}"/>
                    </a:ext>
                  </a:extLst>
                </p14:cNvPr>
                <p14:cNvContentPartPr/>
                <p14:nvPr/>
              </p14:nvContentPartPr>
              <p14:xfrm>
                <a:off x="8934741" y="1751922"/>
                <a:ext cx="139680" cy="1875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7C773D2-BCC5-4782-88A4-08FF41FAB2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17101" y="1734282"/>
                  <a:ext cx="175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D84B02D-8127-45B3-9EF9-808D76337606}"/>
                    </a:ext>
                  </a:extLst>
                </p14:cNvPr>
                <p14:cNvContentPartPr/>
                <p14:nvPr/>
              </p14:nvContentPartPr>
              <p14:xfrm>
                <a:off x="9066501" y="1731042"/>
                <a:ext cx="194040" cy="2034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D84B02D-8127-45B3-9EF9-808D763376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48501" y="1713042"/>
                  <a:ext cx="229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2319122-4ABB-4B85-B48F-C8B38E379E0B}"/>
                    </a:ext>
                  </a:extLst>
                </p14:cNvPr>
                <p14:cNvContentPartPr/>
                <p14:nvPr/>
              </p14:nvContentPartPr>
              <p14:xfrm>
                <a:off x="9320301" y="1859202"/>
                <a:ext cx="2880" cy="50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2319122-4ABB-4B85-B48F-C8B38E379E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02301" y="1841202"/>
                  <a:ext cx="3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3C7D5E0-E402-40ED-937F-C2085B87C904}"/>
                    </a:ext>
                  </a:extLst>
                </p14:cNvPr>
                <p14:cNvContentPartPr/>
                <p14:nvPr/>
              </p14:nvContentPartPr>
              <p14:xfrm>
                <a:off x="9358101" y="1723842"/>
                <a:ext cx="206640" cy="185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3C7D5E0-E402-40ED-937F-C2085B87C9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01" y="1705842"/>
                  <a:ext cx="242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A9B2BE9-B009-4F46-A3BC-E95ACED52A2D}"/>
                    </a:ext>
                  </a:extLst>
                </p14:cNvPr>
                <p14:cNvContentPartPr/>
                <p14:nvPr/>
              </p14:nvContentPartPr>
              <p14:xfrm>
                <a:off x="9584181" y="1704762"/>
                <a:ext cx="401400" cy="1872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A9B2BE9-B009-4F46-A3BC-E95ACED52A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66541" y="1686762"/>
                  <a:ext cx="4370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B121F79-AFD5-4892-9989-FC3B278A5735}"/>
              </a:ext>
            </a:extLst>
          </p:cNvPr>
          <p:cNvGrpSpPr/>
          <p:nvPr/>
        </p:nvGrpSpPr>
        <p:grpSpPr>
          <a:xfrm>
            <a:off x="2413341" y="1707642"/>
            <a:ext cx="2178360" cy="318600"/>
            <a:chOff x="2413341" y="1707642"/>
            <a:chExt cx="21783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1DB55BE-8B04-400C-833C-D9BC30476591}"/>
                    </a:ext>
                  </a:extLst>
                </p14:cNvPr>
                <p14:cNvContentPartPr/>
                <p14:nvPr/>
              </p14:nvContentPartPr>
              <p14:xfrm>
                <a:off x="2413341" y="1795122"/>
                <a:ext cx="86400" cy="2055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1DB55BE-8B04-400C-833C-D9BC304765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95341" y="1777122"/>
                  <a:ext cx="122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7D1841D9-18C9-4B44-8AB5-96150EB48044}"/>
                    </a:ext>
                  </a:extLst>
                </p14:cNvPr>
                <p14:cNvContentPartPr/>
                <p14:nvPr/>
              </p14:nvContentPartPr>
              <p14:xfrm>
                <a:off x="2545461" y="1958562"/>
                <a:ext cx="7200" cy="126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7D1841D9-18C9-4B44-8AB5-96150EB480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27821" y="1940922"/>
                  <a:ext cx="4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35651AD-638B-462A-B77E-B7B77E3C293C}"/>
                    </a:ext>
                  </a:extLst>
                </p14:cNvPr>
                <p14:cNvContentPartPr/>
                <p14:nvPr/>
              </p14:nvContentPartPr>
              <p14:xfrm>
                <a:off x="2601621" y="1821402"/>
                <a:ext cx="101520" cy="1602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35651AD-638B-462A-B77E-B7B77E3C29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83981" y="1803762"/>
                  <a:ext cx="137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0752914-9527-46D0-892A-BEA94ABF6203}"/>
                    </a:ext>
                  </a:extLst>
                </p14:cNvPr>
                <p14:cNvContentPartPr/>
                <p14:nvPr/>
              </p14:nvContentPartPr>
              <p14:xfrm>
                <a:off x="2741661" y="1942722"/>
                <a:ext cx="23040" cy="79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0752914-9527-46D0-892A-BEA94ABF62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24021" y="1925082"/>
                  <a:ext cx="58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6FE5018-1B9B-4BCA-8D24-D88D564A111A}"/>
                    </a:ext>
                  </a:extLst>
                </p14:cNvPr>
                <p14:cNvContentPartPr/>
                <p14:nvPr/>
              </p14:nvContentPartPr>
              <p14:xfrm>
                <a:off x="2809701" y="1804122"/>
                <a:ext cx="131040" cy="1479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6FE5018-1B9B-4BCA-8D24-D88D564A11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91701" y="1786482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3B3B0F4-F1BE-4DFD-BD2D-090AA6683C21}"/>
                    </a:ext>
                  </a:extLst>
                </p14:cNvPr>
                <p14:cNvContentPartPr/>
                <p14:nvPr/>
              </p14:nvContentPartPr>
              <p14:xfrm>
                <a:off x="3106341" y="1759842"/>
                <a:ext cx="29880" cy="2325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3B3B0F4-F1BE-4DFD-BD2D-090AA6683C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88341" y="1741842"/>
                  <a:ext cx="65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43D5C7CF-8364-4F55-8DC9-9D76F07AA1C0}"/>
                    </a:ext>
                  </a:extLst>
                </p14:cNvPr>
                <p14:cNvContentPartPr/>
                <p14:nvPr/>
              </p14:nvContentPartPr>
              <p14:xfrm>
                <a:off x="3056661" y="1771002"/>
                <a:ext cx="136080" cy="291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43D5C7CF-8364-4F55-8DC9-9D76F07AA1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39021" y="1753002"/>
                  <a:ext cx="17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B5BA9039-B10B-42C4-957C-C3615C16422F}"/>
                    </a:ext>
                  </a:extLst>
                </p14:cNvPr>
                <p14:cNvContentPartPr/>
                <p14:nvPr/>
              </p14:nvContentPartPr>
              <p14:xfrm>
                <a:off x="3115341" y="1850922"/>
                <a:ext cx="85680" cy="183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B5BA9039-B10B-42C4-957C-C3615C164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97701" y="183292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478AF311-03BB-4A01-AAE3-0CC051074094}"/>
                    </a:ext>
                  </a:extLst>
                </p14:cNvPr>
                <p14:cNvContentPartPr/>
                <p14:nvPr/>
              </p14:nvContentPartPr>
              <p14:xfrm>
                <a:off x="3218301" y="1849842"/>
                <a:ext cx="232200" cy="78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478AF311-03BB-4A01-AAE3-0CC0510740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0301" y="1831842"/>
                  <a:ext cx="267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3E6F36AF-340F-4400-80C9-583A0DA3FBF2}"/>
                    </a:ext>
                  </a:extLst>
                </p14:cNvPr>
                <p14:cNvContentPartPr/>
                <p14:nvPr/>
              </p14:nvContentPartPr>
              <p14:xfrm>
                <a:off x="3466701" y="1707642"/>
                <a:ext cx="30600" cy="2134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3E6F36AF-340F-4400-80C9-583A0DA3FB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48701" y="1690002"/>
                  <a:ext cx="66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ADBC89BF-4D53-4FE8-8A8F-24D2258A5ED8}"/>
                    </a:ext>
                  </a:extLst>
                </p14:cNvPr>
                <p14:cNvContentPartPr/>
                <p14:nvPr/>
              </p14:nvContentPartPr>
              <p14:xfrm>
                <a:off x="3454821" y="1804122"/>
                <a:ext cx="158040" cy="1090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ADBC89BF-4D53-4FE8-8A8F-24D2258A5E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37181" y="1786122"/>
                  <a:ext cx="19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81AC7F47-5B97-4FFC-8F43-3C738618B5A2}"/>
                    </a:ext>
                  </a:extLst>
                </p14:cNvPr>
                <p14:cNvContentPartPr/>
                <p14:nvPr/>
              </p14:nvContentPartPr>
              <p14:xfrm>
                <a:off x="3676941" y="1804842"/>
                <a:ext cx="178200" cy="101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81AC7F47-5B97-4FFC-8F43-3C738618B5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8941" y="1786842"/>
                  <a:ext cx="21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FFB53DA-E479-4AC5-98E6-E4A209976F24}"/>
                    </a:ext>
                  </a:extLst>
                </p14:cNvPr>
                <p14:cNvContentPartPr/>
                <p14:nvPr/>
              </p14:nvContentPartPr>
              <p14:xfrm>
                <a:off x="3904821" y="1826802"/>
                <a:ext cx="47160" cy="1623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FFB53DA-E479-4AC5-98E6-E4A209976F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87181" y="1808802"/>
                  <a:ext cx="8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956D48E-1A26-4F9E-9E43-1D5808106761}"/>
                    </a:ext>
                  </a:extLst>
                </p14:cNvPr>
                <p14:cNvContentPartPr/>
                <p14:nvPr/>
              </p14:nvContentPartPr>
              <p14:xfrm>
                <a:off x="3936861" y="1800522"/>
                <a:ext cx="45720" cy="871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956D48E-1A26-4F9E-9E43-1D58081067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18861" y="1782522"/>
                  <a:ext cx="81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6BF9B4DF-3592-4FD3-9B64-E092FBA95F75}"/>
                    </a:ext>
                  </a:extLst>
                </p14:cNvPr>
                <p14:cNvContentPartPr/>
                <p14:nvPr/>
              </p14:nvContentPartPr>
              <p14:xfrm>
                <a:off x="4034421" y="1798362"/>
                <a:ext cx="126360" cy="882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6BF9B4DF-3592-4FD3-9B64-E092FBA95F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16781" y="1780722"/>
                  <a:ext cx="162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CCA9FD6-BFAE-44E2-9ADA-49568FD6264F}"/>
                    </a:ext>
                  </a:extLst>
                </p14:cNvPr>
                <p14:cNvContentPartPr/>
                <p14:nvPr/>
              </p14:nvContentPartPr>
              <p14:xfrm>
                <a:off x="4212981" y="1816362"/>
                <a:ext cx="131400" cy="86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CCA9FD6-BFAE-44E2-9ADA-49568FD626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95341" y="1798722"/>
                  <a:ext cx="167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091C8C56-B666-40B0-857C-70B0820A15DC}"/>
                    </a:ext>
                  </a:extLst>
                </p14:cNvPr>
                <p14:cNvContentPartPr/>
                <p14:nvPr/>
              </p14:nvContentPartPr>
              <p14:xfrm>
                <a:off x="4348341" y="1799802"/>
                <a:ext cx="243360" cy="979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091C8C56-B666-40B0-857C-70B0820A15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0341" y="1781802"/>
                  <a:ext cx="279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D5788AB9-FBE4-4E7B-9F82-A46862029C79}"/>
                    </a:ext>
                  </a:extLst>
                </p14:cNvPr>
                <p14:cNvContentPartPr/>
                <p14:nvPr/>
              </p14:nvContentPartPr>
              <p14:xfrm>
                <a:off x="4242501" y="1932282"/>
                <a:ext cx="47160" cy="939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D5788AB9-FBE4-4E7B-9F82-A46862029C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24861" y="1914642"/>
                  <a:ext cx="82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ECBC4E07-AAEF-4CBF-AD50-221DD06A3E5D}"/>
                    </a:ext>
                  </a:extLst>
                </p14:cNvPr>
                <p14:cNvContentPartPr/>
                <p14:nvPr/>
              </p14:nvContentPartPr>
              <p14:xfrm>
                <a:off x="4270581" y="1735722"/>
                <a:ext cx="85320" cy="72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ECBC4E07-AAEF-4CBF-AD50-221DD06A3E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52941" y="1717722"/>
                  <a:ext cx="120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AF7F7EF8-1BD5-4FB7-B86D-098D59606C5A}"/>
              </a:ext>
            </a:extLst>
          </p:cNvPr>
          <p:cNvGrpSpPr/>
          <p:nvPr/>
        </p:nvGrpSpPr>
        <p:grpSpPr>
          <a:xfrm>
            <a:off x="4751181" y="1607562"/>
            <a:ext cx="3072960" cy="341640"/>
            <a:chOff x="4751181" y="1607562"/>
            <a:chExt cx="3072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2D9557B-69E0-429C-9EF5-08CE21818B0A}"/>
                    </a:ext>
                  </a:extLst>
                </p14:cNvPr>
                <p14:cNvContentPartPr/>
                <p14:nvPr/>
              </p14:nvContentPartPr>
              <p14:xfrm>
                <a:off x="4751181" y="1717362"/>
                <a:ext cx="454320" cy="2318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2D9557B-69E0-429C-9EF5-08CE21818B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33541" y="1699722"/>
                  <a:ext cx="489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50F9756-0DFD-4ED3-9122-97080E5934FA}"/>
                    </a:ext>
                  </a:extLst>
                </p14:cNvPr>
                <p14:cNvContentPartPr/>
                <p14:nvPr/>
              </p14:nvContentPartPr>
              <p14:xfrm>
                <a:off x="5293701" y="1810242"/>
                <a:ext cx="231480" cy="1051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50F9756-0DFD-4ED3-9122-97080E5934F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76061" y="1792602"/>
                  <a:ext cx="267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95911FCF-AC5F-4687-9B09-2CDD186163E5}"/>
                    </a:ext>
                  </a:extLst>
                </p14:cNvPr>
                <p14:cNvContentPartPr/>
                <p14:nvPr/>
              </p14:nvContentPartPr>
              <p14:xfrm>
                <a:off x="5523021" y="1735002"/>
                <a:ext cx="153720" cy="1760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95911FCF-AC5F-4687-9B09-2CDD186163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05381" y="1717362"/>
                  <a:ext cx="189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654FC83-4ACD-45EB-B41C-68388A2ABE46}"/>
                    </a:ext>
                  </a:extLst>
                </p14:cNvPr>
                <p14:cNvContentPartPr/>
                <p14:nvPr/>
              </p14:nvContentPartPr>
              <p14:xfrm>
                <a:off x="5737941" y="1799802"/>
                <a:ext cx="293400" cy="738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654FC83-4ACD-45EB-B41C-68388A2ABE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19941" y="1781802"/>
                  <a:ext cx="32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3401EAC4-63EB-46B0-9E22-9751D2D84958}"/>
                    </a:ext>
                  </a:extLst>
                </p14:cNvPr>
                <p14:cNvContentPartPr/>
                <p14:nvPr/>
              </p14:nvContentPartPr>
              <p14:xfrm>
                <a:off x="6080301" y="1818522"/>
                <a:ext cx="54720" cy="892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3401EAC4-63EB-46B0-9E22-9751D2D849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62661" y="1800522"/>
                  <a:ext cx="90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D06F8E7-7334-43CC-9EDA-1C858FDF6395}"/>
                    </a:ext>
                  </a:extLst>
                </p14:cNvPr>
                <p14:cNvContentPartPr/>
                <p14:nvPr/>
              </p14:nvContentPartPr>
              <p14:xfrm>
                <a:off x="6177501" y="1779282"/>
                <a:ext cx="347400" cy="1292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D06F8E7-7334-43CC-9EDA-1C858FDF63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9861" y="1761282"/>
                  <a:ext cx="383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944881B-4A51-409E-896C-1EC8E2FA6DB5}"/>
                    </a:ext>
                  </a:extLst>
                </p14:cNvPr>
                <p14:cNvContentPartPr/>
                <p14:nvPr/>
              </p14:nvContentPartPr>
              <p14:xfrm>
                <a:off x="6443181" y="1607562"/>
                <a:ext cx="43200" cy="417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944881B-4A51-409E-896C-1EC8E2FA6D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25541" y="1589562"/>
                  <a:ext cx="7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0B4720DD-547E-4599-A997-9BEA90DCDBE7}"/>
                    </a:ext>
                  </a:extLst>
                </p14:cNvPr>
                <p14:cNvContentPartPr/>
                <p14:nvPr/>
              </p14:nvContentPartPr>
              <p14:xfrm>
                <a:off x="6649461" y="1678122"/>
                <a:ext cx="360" cy="2001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0B4720DD-547E-4599-A997-9BEA90DCDBE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31461" y="1660122"/>
                  <a:ext cx="36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159F85E-8104-46A3-AAE6-37B1B2AEF7EC}"/>
                    </a:ext>
                  </a:extLst>
                </p14:cNvPr>
                <p14:cNvContentPartPr/>
                <p14:nvPr/>
              </p14:nvContentPartPr>
              <p14:xfrm>
                <a:off x="6619941" y="1769562"/>
                <a:ext cx="163080" cy="183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159F85E-8104-46A3-AAE6-37B1B2AEF7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02301" y="1751922"/>
                  <a:ext cx="19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294BBF5-8355-4351-90FF-4D4DB686402D}"/>
                    </a:ext>
                  </a:extLst>
                </p14:cNvPr>
                <p14:cNvContentPartPr/>
                <p14:nvPr/>
              </p14:nvContentPartPr>
              <p14:xfrm>
                <a:off x="6758541" y="1749042"/>
                <a:ext cx="94320" cy="1044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294BBF5-8355-4351-90FF-4D4DB68640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40541" y="1731402"/>
                  <a:ext cx="129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A8B91C7-3612-4858-AA9C-358E239FE5F9}"/>
                    </a:ext>
                  </a:extLst>
                </p14:cNvPr>
                <p14:cNvContentPartPr/>
                <p14:nvPr/>
              </p14:nvContentPartPr>
              <p14:xfrm>
                <a:off x="6856461" y="1781442"/>
                <a:ext cx="212760" cy="1044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A8B91C7-3612-4858-AA9C-358E239FE5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38821" y="1763802"/>
                  <a:ext cx="248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0F6BDCA8-C9E0-431B-AEA8-AF6DADB5807D}"/>
                    </a:ext>
                  </a:extLst>
                </p14:cNvPr>
                <p14:cNvContentPartPr/>
                <p14:nvPr/>
              </p14:nvContentPartPr>
              <p14:xfrm>
                <a:off x="7059501" y="1686402"/>
                <a:ext cx="574920" cy="16704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0F6BDCA8-C9E0-431B-AEA8-AF6DADB580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41861" y="1668762"/>
                  <a:ext cx="61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794C0703-BBB7-4625-BC83-C56800DC0AE5}"/>
                    </a:ext>
                  </a:extLst>
                </p14:cNvPr>
                <p14:cNvContentPartPr/>
                <p14:nvPr/>
              </p14:nvContentPartPr>
              <p14:xfrm>
                <a:off x="7626501" y="1724922"/>
                <a:ext cx="115200" cy="795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794C0703-BBB7-4625-BC83-C56800DC0A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08861" y="1707282"/>
                  <a:ext cx="150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0F138A4-6076-4D24-9D82-0A75CD5BC9B5}"/>
                    </a:ext>
                  </a:extLst>
                </p14:cNvPr>
                <p14:cNvContentPartPr/>
                <p14:nvPr/>
              </p14:nvContentPartPr>
              <p14:xfrm>
                <a:off x="7799301" y="1839402"/>
                <a:ext cx="24840" cy="147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0F138A4-6076-4D24-9D82-0A75CD5BC9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81301" y="1821762"/>
                  <a:ext cx="60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D01B0B97-DDCD-4B64-B11A-7A5542ABD8A6}"/>
              </a:ext>
            </a:extLst>
          </p:cNvPr>
          <p:cNvGrpSpPr/>
          <p:nvPr/>
        </p:nvGrpSpPr>
        <p:grpSpPr>
          <a:xfrm>
            <a:off x="3731301" y="3373362"/>
            <a:ext cx="2009520" cy="2127240"/>
            <a:chOff x="3731301" y="3373362"/>
            <a:chExt cx="2009520" cy="21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983BE1F7-3CB4-4BBF-B421-9AC839C2CFA6}"/>
                    </a:ext>
                  </a:extLst>
                </p14:cNvPr>
                <p14:cNvContentPartPr/>
                <p14:nvPr/>
              </p14:nvContentPartPr>
              <p14:xfrm>
                <a:off x="3824541" y="3636882"/>
                <a:ext cx="360" cy="3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983BE1F7-3CB4-4BBF-B421-9AC839C2CF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06541" y="36188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614A471A-2824-4BEC-A09A-1FB0AE9644A4}"/>
                    </a:ext>
                  </a:extLst>
                </p14:cNvPr>
                <p14:cNvContentPartPr/>
                <p14:nvPr/>
              </p14:nvContentPartPr>
              <p14:xfrm>
                <a:off x="3734901" y="3564522"/>
                <a:ext cx="131760" cy="2422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614A471A-2824-4BEC-A09A-1FB0AE9644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16901" y="3546522"/>
                  <a:ext cx="167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DA44934B-1FCD-4D66-B259-40F4B71304A6}"/>
                    </a:ext>
                  </a:extLst>
                </p14:cNvPr>
                <p14:cNvContentPartPr/>
                <p14:nvPr/>
              </p14:nvContentPartPr>
              <p14:xfrm>
                <a:off x="3940101" y="3796722"/>
                <a:ext cx="12960" cy="3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DA44934B-1FCD-4D66-B259-40F4B71304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2101" y="3778722"/>
                  <a:ext cx="4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3C13577-1054-46D2-8524-06DB4B96BEB1}"/>
                    </a:ext>
                  </a:extLst>
                </p14:cNvPr>
                <p14:cNvContentPartPr/>
                <p14:nvPr/>
              </p14:nvContentPartPr>
              <p14:xfrm>
                <a:off x="4019301" y="3589362"/>
                <a:ext cx="139680" cy="1533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3C13577-1054-46D2-8524-06DB4B96BE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01301" y="3571722"/>
                  <a:ext cx="175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406BAD8-C37D-49D0-BB34-F9AB0095CED5}"/>
                    </a:ext>
                  </a:extLst>
                </p14:cNvPr>
                <p14:cNvContentPartPr/>
                <p14:nvPr/>
              </p14:nvContentPartPr>
              <p14:xfrm>
                <a:off x="4245021" y="3700962"/>
                <a:ext cx="14760" cy="72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406BAD8-C37D-49D0-BB34-F9AB0095CE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27381" y="3682962"/>
                  <a:ext cx="5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F16F85D7-10EE-4E3D-A5FA-DDFC9DE1138E}"/>
                    </a:ext>
                  </a:extLst>
                </p14:cNvPr>
                <p14:cNvContentPartPr/>
                <p14:nvPr/>
              </p14:nvContentPartPr>
              <p14:xfrm>
                <a:off x="4251861" y="3552282"/>
                <a:ext cx="186840" cy="1764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F16F85D7-10EE-4E3D-A5FA-DDFC9DE113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33861" y="3534642"/>
                  <a:ext cx="22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1CD8FDD7-7FDC-4628-92B3-3075BD37436F}"/>
                    </a:ext>
                  </a:extLst>
                </p14:cNvPr>
                <p14:cNvContentPartPr/>
                <p14:nvPr/>
              </p14:nvContentPartPr>
              <p14:xfrm>
                <a:off x="4620501" y="3521682"/>
                <a:ext cx="26280" cy="15552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1CD8FDD7-7FDC-4628-92B3-3075BD3743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02861" y="3504042"/>
                  <a:ext cx="61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BCA43F2-6CEA-4752-B7F6-E44136C76500}"/>
                    </a:ext>
                  </a:extLst>
                </p14:cNvPr>
                <p14:cNvContentPartPr/>
                <p14:nvPr/>
              </p14:nvContentPartPr>
              <p14:xfrm>
                <a:off x="4565061" y="3457962"/>
                <a:ext cx="138960" cy="1368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BCA43F2-6CEA-4752-B7F6-E44136C765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47061" y="3439962"/>
                  <a:ext cx="174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E0D0AC50-F4DD-40FF-B2F7-3D68DF7C1EFE}"/>
                    </a:ext>
                  </a:extLst>
                </p14:cNvPr>
                <p14:cNvContentPartPr/>
                <p14:nvPr/>
              </p14:nvContentPartPr>
              <p14:xfrm>
                <a:off x="4681701" y="3572802"/>
                <a:ext cx="203400" cy="1224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E0D0AC50-F4DD-40FF-B2F7-3D68DF7C1E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63701" y="3554802"/>
                  <a:ext cx="239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D6948311-BC1D-4401-B5DB-46E43AC47711}"/>
                    </a:ext>
                  </a:extLst>
                </p14:cNvPr>
                <p14:cNvContentPartPr/>
                <p14:nvPr/>
              </p14:nvContentPartPr>
              <p14:xfrm>
                <a:off x="4929021" y="3424482"/>
                <a:ext cx="20520" cy="2520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D6948311-BC1D-4401-B5DB-46E43AC477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11021" y="3406482"/>
                  <a:ext cx="56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B49BE030-E0F2-46CB-ADE6-AB37C904F5CF}"/>
                    </a:ext>
                  </a:extLst>
                </p14:cNvPr>
                <p14:cNvContentPartPr/>
                <p14:nvPr/>
              </p14:nvContentPartPr>
              <p14:xfrm>
                <a:off x="4926501" y="3577122"/>
                <a:ext cx="118440" cy="1152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B49BE030-E0F2-46CB-ADE6-AB37C904F5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08501" y="3559482"/>
                  <a:ext cx="154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86E2BD4E-14DB-4561-B7ED-99EAC48B5D01}"/>
                    </a:ext>
                  </a:extLst>
                </p14:cNvPr>
                <p14:cNvContentPartPr/>
                <p14:nvPr/>
              </p14:nvContentPartPr>
              <p14:xfrm>
                <a:off x="5024421" y="3618522"/>
                <a:ext cx="360" cy="108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86E2BD4E-14DB-4561-B7ED-99EAC48B5D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06781" y="3600882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67955592-3263-47F4-ABF8-192CD84EFA2E}"/>
                    </a:ext>
                  </a:extLst>
                </p14:cNvPr>
                <p14:cNvContentPartPr/>
                <p14:nvPr/>
              </p14:nvContentPartPr>
              <p14:xfrm>
                <a:off x="5159781" y="3373362"/>
                <a:ext cx="102960" cy="2523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67955592-3263-47F4-ABF8-192CD84EFA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42141" y="3355362"/>
                  <a:ext cx="138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0A8AC1EA-369E-48A8-906A-3DA05865C1F2}"/>
                    </a:ext>
                  </a:extLst>
                </p14:cNvPr>
                <p14:cNvContentPartPr/>
                <p14:nvPr/>
              </p14:nvContentPartPr>
              <p14:xfrm>
                <a:off x="5192901" y="3522042"/>
                <a:ext cx="127080" cy="273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0A8AC1EA-369E-48A8-906A-3DA05865C1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75261" y="3504402"/>
                  <a:ext cx="162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9F02E30C-FCF9-4F5B-A346-C7B1A951F70F}"/>
                    </a:ext>
                  </a:extLst>
                </p14:cNvPr>
                <p14:cNvContentPartPr/>
                <p14:nvPr/>
              </p14:nvContentPartPr>
              <p14:xfrm>
                <a:off x="5305581" y="3437082"/>
                <a:ext cx="188640" cy="17064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9F02E30C-FCF9-4F5B-A346-C7B1A951F7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87581" y="3419082"/>
                  <a:ext cx="224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9B2F89B4-3485-46E5-AB16-0F0B639DB309}"/>
                    </a:ext>
                  </a:extLst>
                </p14:cNvPr>
                <p14:cNvContentPartPr/>
                <p14:nvPr/>
              </p14:nvContentPartPr>
              <p14:xfrm>
                <a:off x="5465421" y="3536082"/>
                <a:ext cx="275400" cy="1076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9B2F89B4-3485-46E5-AB16-0F0B639DB3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47421" y="3518082"/>
                  <a:ext cx="31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E84F257-462F-4275-A778-DDACF9BDFA44}"/>
                    </a:ext>
                  </a:extLst>
                </p14:cNvPr>
                <p14:cNvContentPartPr/>
                <p14:nvPr/>
              </p14:nvContentPartPr>
              <p14:xfrm>
                <a:off x="3731301" y="3767922"/>
                <a:ext cx="1925280" cy="1717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E84F257-462F-4275-A778-DDACF9BDFA4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13661" y="3749922"/>
                  <a:ext cx="1960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6DC394E1-92F0-4706-B43D-AA16663CB791}"/>
                    </a:ext>
                  </a:extLst>
                </p14:cNvPr>
                <p14:cNvContentPartPr/>
                <p14:nvPr/>
              </p14:nvContentPartPr>
              <p14:xfrm>
                <a:off x="4695021" y="3898242"/>
                <a:ext cx="104400" cy="1602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6DC394E1-92F0-4706-B43D-AA16663CB7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77381" y="3880602"/>
                  <a:ext cx="140040" cy="16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DD06E13E-CC33-48FF-86F2-3D7A1BFAA9E0}"/>
                    </a:ext>
                  </a:extLst>
                </p14:cNvPr>
                <p14:cNvContentPartPr/>
                <p14:nvPr/>
              </p14:nvContentPartPr>
              <p14:xfrm>
                <a:off x="3756501" y="4065642"/>
                <a:ext cx="73440" cy="22860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DD06E13E-CC33-48FF-86F2-3D7A1BFAA9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38861" y="4048002"/>
                  <a:ext cx="109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8975C268-64D4-4726-9C88-FC840EAD0EE4}"/>
                    </a:ext>
                  </a:extLst>
                </p14:cNvPr>
                <p14:cNvContentPartPr/>
                <p14:nvPr/>
              </p14:nvContentPartPr>
              <p14:xfrm>
                <a:off x="3844341" y="4134762"/>
                <a:ext cx="104040" cy="1508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8975C268-64D4-4726-9C88-FC840EAD0E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26341" y="4116762"/>
                  <a:ext cx="139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0192A1B-9ADD-46E7-837F-8019ECC62A99}"/>
                    </a:ext>
                  </a:extLst>
                </p14:cNvPr>
                <p14:cNvContentPartPr/>
                <p14:nvPr/>
              </p14:nvContentPartPr>
              <p14:xfrm>
                <a:off x="3977901" y="4123962"/>
                <a:ext cx="127440" cy="1486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0192A1B-9ADD-46E7-837F-8019ECC62A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59901" y="4106322"/>
                  <a:ext cx="163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52AC1F8C-7B91-41C6-986B-39F348BA6E17}"/>
                    </a:ext>
                  </a:extLst>
                </p14:cNvPr>
                <p14:cNvContentPartPr/>
                <p14:nvPr/>
              </p14:nvContentPartPr>
              <p14:xfrm>
                <a:off x="4151421" y="4208202"/>
                <a:ext cx="6120" cy="1152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52AC1F8C-7B91-41C6-986B-39F348BA6E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33421" y="4190202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AF8B0B9F-F1BB-4274-8DDA-D1E140A04803}"/>
                    </a:ext>
                  </a:extLst>
                </p14:cNvPr>
                <p14:cNvContentPartPr/>
                <p14:nvPr/>
              </p14:nvContentPartPr>
              <p14:xfrm>
                <a:off x="4118661" y="4082562"/>
                <a:ext cx="437760" cy="1742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AF8B0B9F-F1BB-4274-8DDA-D1E140A048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00661" y="4064562"/>
                  <a:ext cx="47340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263F526F-F732-40C1-B14C-19770F1E6FE8}"/>
                  </a:ext>
                </a:extLst>
              </p14:cNvPr>
              <p14:cNvContentPartPr/>
              <p14:nvPr/>
            </p14:nvContentPartPr>
            <p14:xfrm>
              <a:off x="6903981" y="5088042"/>
              <a:ext cx="360" cy="36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263F526F-F732-40C1-B14C-19770F1E6FE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86341" y="507040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3372EC6A-A38D-4942-8FD2-1021FE8D2F60}"/>
              </a:ext>
            </a:extLst>
          </p:cNvPr>
          <p:cNvGrpSpPr/>
          <p:nvPr/>
        </p:nvGrpSpPr>
        <p:grpSpPr>
          <a:xfrm>
            <a:off x="5005341" y="3896802"/>
            <a:ext cx="828360" cy="268200"/>
            <a:chOff x="5005341" y="3896802"/>
            <a:chExt cx="82836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8F7CD322-6424-4F7A-BA22-6E7AB394668A}"/>
                    </a:ext>
                  </a:extLst>
                </p14:cNvPr>
                <p14:cNvContentPartPr/>
                <p14:nvPr/>
              </p14:nvContentPartPr>
              <p14:xfrm>
                <a:off x="5005341" y="3958002"/>
                <a:ext cx="67680" cy="2070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8F7CD322-6424-4F7A-BA22-6E7AB394668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87341" y="3940362"/>
                  <a:ext cx="103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EBCAC07C-D2D7-479E-BD78-71406C8CBCAD}"/>
                    </a:ext>
                  </a:extLst>
                </p14:cNvPr>
                <p14:cNvContentPartPr/>
                <p14:nvPr/>
              </p14:nvContentPartPr>
              <p14:xfrm>
                <a:off x="5106501" y="3967002"/>
                <a:ext cx="101160" cy="18972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EBCAC07C-D2D7-479E-BD78-71406C8CBC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88861" y="3949002"/>
                  <a:ext cx="13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2A5F94F-3EA6-49D1-BAF1-5E9434A468F3}"/>
                    </a:ext>
                  </a:extLst>
                </p14:cNvPr>
                <p14:cNvContentPartPr/>
                <p14:nvPr/>
              </p14:nvContentPartPr>
              <p14:xfrm>
                <a:off x="5221341" y="4000122"/>
                <a:ext cx="120240" cy="1216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2A5F94F-3EA6-49D1-BAF1-5E9434A468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03341" y="3982122"/>
                  <a:ext cx="15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49D45130-14F8-461C-96DE-1EC947DF05D1}"/>
                    </a:ext>
                  </a:extLst>
                </p14:cNvPr>
                <p14:cNvContentPartPr/>
                <p14:nvPr/>
              </p14:nvContentPartPr>
              <p14:xfrm>
                <a:off x="5367141" y="4068522"/>
                <a:ext cx="12960" cy="396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49D45130-14F8-461C-96DE-1EC947DF05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49501" y="4050882"/>
                  <a:ext cx="4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59610312-5AA3-4EF1-A058-F506DAEE731C}"/>
                    </a:ext>
                  </a:extLst>
                </p14:cNvPr>
                <p14:cNvContentPartPr/>
                <p14:nvPr/>
              </p14:nvContentPartPr>
              <p14:xfrm>
                <a:off x="5388741" y="3934962"/>
                <a:ext cx="148680" cy="1587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59610312-5AA3-4EF1-A058-F506DAEE731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70741" y="3917322"/>
                  <a:ext cx="184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3C952F1-C0E4-4892-8D34-86C193BBCCC4}"/>
                    </a:ext>
                  </a:extLst>
                </p14:cNvPr>
                <p14:cNvContentPartPr/>
                <p14:nvPr/>
              </p14:nvContentPartPr>
              <p14:xfrm>
                <a:off x="5540301" y="3896802"/>
                <a:ext cx="293400" cy="17028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3C952F1-C0E4-4892-8D34-86C193BBCC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2301" y="3878802"/>
                  <a:ext cx="32904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42826912-6204-43F9-9F09-E60F9AD4F0CB}"/>
              </a:ext>
            </a:extLst>
          </p:cNvPr>
          <p:cNvGrpSpPr/>
          <p:nvPr/>
        </p:nvGrpSpPr>
        <p:grpSpPr>
          <a:xfrm>
            <a:off x="4490541" y="4333122"/>
            <a:ext cx="501480" cy="293040"/>
            <a:chOff x="4490541" y="4333122"/>
            <a:chExt cx="5014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069987F1-ACBE-4C08-A5C0-CD54A467AF1A}"/>
                    </a:ext>
                  </a:extLst>
                </p14:cNvPr>
                <p14:cNvContentPartPr/>
                <p14:nvPr/>
              </p14:nvContentPartPr>
              <p14:xfrm>
                <a:off x="4490541" y="4333122"/>
                <a:ext cx="501480" cy="2930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069987F1-ACBE-4C08-A5C0-CD54A467AF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72901" y="4315122"/>
                  <a:ext cx="537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0745DA4-C759-4007-B8CD-D37C834552CE}"/>
                    </a:ext>
                  </a:extLst>
                </p14:cNvPr>
                <p14:cNvContentPartPr/>
                <p14:nvPr/>
              </p14:nvContentPartPr>
              <p14:xfrm>
                <a:off x="4660821" y="4466322"/>
                <a:ext cx="249120" cy="1306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0745DA4-C759-4007-B8CD-D37C834552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42821" y="4448322"/>
                  <a:ext cx="2847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Agrupar 165">
            <a:extLst>
              <a:ext uri="{FF2B5EF4-FFF2-40B4-BE49-F238E27FC236}">
                <a16:creationId xmlns:a16="http://schemas.microsoft.com/office/drawing/2014/main" id="{55BBCA50-CF40-4956-8E22-20D4CA7DF085}"/>
              </a:ext>
            </a:extLst>
          </p:cNvPr>
          <p:cNvGrpSpPr/>
          <p:nvPr/>
        </p:nvGrpSpPr>
        <p:grpSpPr>
          <a:xfrm>
            <a:off x="8817381" y="2724642"/>
            <a:ext cx="1100160" cy="316800"/>
            <a:chOff x="8817381" y="2724642"/>
            <a:chExt cx="110016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BB0758BF-C4F3-4026-962F-DB46927D023E}"/>
                    </a:ext>
                  </a:extLst>
                </p14:cNvPr>
                <p14:cNvContentPartPr/>
                <p14:nvPr/>
              </p14:nvContentPartPr>
              <p14:xfrm>
                <a:off x="8817381" y="2724642"/>
                <a:ext cx="40680" cy="31680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BB0758BF-C4F3-4026-962F-DB46927D02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99381" y="2707002"/>
                  <a:ext cx="76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E9FE6224-2D73-45BC-AAB5-5474474DBD72}"/>
                    </a:ext>
                  </a:extLst>
                </p14:cNvPr>
                <p14:cNvContentPartPr/>
                <p14:nvPr/>
              </p14:nvContentPartPr>
              <p14:xfrm>
                <a:off x="8878221" y="2770002"/>
                <a:ext cx="164520" cy="19692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E9FE6224-2D73-45BC-AAB5-5474474DBD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60581" y="2752002"/>
                  <a:ext cx="200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73B0DF7D-B477-438F-9C3C-2DB3EF398FE8}"/>
                    </a:ext>
                  </a:extLst>
                </p14:cNvPr>
                <p14:cNvContentPartPr/>
                <p14:nvPr/>
              </p14:nvContentPartPr>
              <p14:xfrm>
                <a:off x="9054261" y="2765322"/>
                <a:ext cx="161640" cy="17712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73B0DF7D-B477-438F-9C3C-2DB3EF398FE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36261" y="2747322"/>
                  <a:ext cx="197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BED93BB6-BF3F-4975-BB7B-8260B5E54E46}"/>
                    </a:ext>
                  </a:extLst>
                </p14:cNvPr>
                <p14:cNvContentPartPr/>
                <p14:nvPr/>
              </p14:nvContentPartPr>
              <p14:xfrm>
                <a:off x="9276741" y="2886642"/>
                <a:ext cx="18720" cy="504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BED93BB6-BF3F-4975-BB7B-8260B5E54E4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58741" y="2869002"/>
                  <a:ext cx="5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13672321-10D9-48A1-8B2A-4CB14D734E9D}"/>
                    </a:ext>
                  </a:extLst>
                </p14:cNvPr>
                <p14:cNvContentPartPr/>
                <p14:nvPr/>
              </p14:nvContentPartPr>
              <p14:xfrm>
                <a:off x="9344421" y="2800602"/>
                <a:ext cx="40680" cy="14904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13672321-10D9-48A1-8B2A-4CB14D734E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26781" y="2782962"/>
                  <a:ext cx="76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68FCBB9F-233A-4A3B-9C46-8F3E152C607D}"/>
                    </a:ext>
                  </a:extLst>
                </p14:cNvPr>
                <p14:cNvContentPartPr/>
                <p14:nvPr/>
              </p14:nvContentPartPr>
              <p14:xfrm>
                <a:off x="9328941" y="2775402"/>
                <a:ext cx="154800" cy="1342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68FCBB9F-233A-4A3B-9C46-8F3E152C607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11301" y="2757402"/>
                  <a:ext cx="190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CAACC03D-990E-40D9-99F3-F61A7287796E}"/>
                    </a:ext>
                  </a:extLst>
                </p14:cNvPr>
                <p14:cNvContentPartPr/>
                <p14:nvPr/>
              </p14:nvContentPartPr>
              <p14:xfrm>
                <a:off x="9497781" y="2762082"/>
                <a:ext cx="216000" cy="17712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CAACC03D-990E-40D9-99F3-F61A7287796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80141" y="2744082"/>
                  <a:ext cx="251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452A7419-C74A-46CF-A932-EDF8AC7F60A6}"/>
                    </a:ext>
                  </a:extLst>
                </p14:cNvPr>
                <p14:cNvContentPartPr/>
                <p14:nvPr/>
              </p14:nvContentPartPr>
              <p14:xfrm>
                <a:off x="9732501" y="2761002"/>
                <a:ext cx="185040" cy="15984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452A7419-C74A-46CF-A932-EDF8AC7F60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14861" y="2743002"/>
                  <a:ext cx="2206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F4B466D9-75C3-4672-983E-4BE480213AFD}"/>
              </a:ext>
            </a:extLst>
          </p:cNvPr>
          <p:cNvGrpSpPr/>
          <p:nvPr/>
        </p:nvGrpSpPr>
        <p:grpSpPr>
          <a:xfrm>
            <a:off x="2393901" y="2509722"/>
            <a:ext cx="5389920" cy="878040"/>
            <a:chOff x="2393901" y="2509722"/>
            <a:chExt cx="538992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88D34789-950C-4A92-916C-96C22465A5F0}"/>
                    </a:ext>
                  </a:extLst>
                </p14:cNvPr>
                <p14:cNvContentPartPr/>
                <p14:nvPr/>
              </p14:nvContentPartPr>
              <p14:xfrm>
                <a:off x="2393901" y="3114162"/>
                <a:ext cx="106560" cy="19044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88D34789-950C-4A92-916C-96C22465A5F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75901" y="3096522"/>
                  <a:ext cx="142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9F8F457-90D8-423F-AADE-DFA2B2AECB00}"/>
                    </a:ext>
                  </a:extLst>
                </p14:cNvPr>
                <p14:cNvContentPartPr/>
                <p14:nvPr/>
              </p14:nvContentPartPr>
              <p14:xfrm>
                <a:off x="2482821" y="3239802"/>
                <a:ext cx="40680" cy="1479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9F8F457-90D8-423F-AADE-DFA2B2AECB0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64821" y="3221802"/>
                  <a:ext cx="76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BD1ED2CB-90FF-4884-91AF-970977DBE688}"/>
                    </a:ext>
                  </a:extLst>
                </p14:cNvPr>
                <p14:cNvContentPartPr/>
                <p14:nvPr/>
              </p14:nvContentPartPr>
              <p14:xfrm>
                <a:off x="2573181" y="3180762"/>
                <a:ext cx="118440" cy="1677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BD1ED2CB-90FF-4884-91AF-970977DBE6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55541" y="3162762"/>
                  <a:ext cx="15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EB9191F8-F3B4-43F2-84BA-ED73E3A56348}"/>
                    </a:ext>
                  </a:extLst>
                </p14:cNvPr>
                <p14:cNvContentPartPr/>
                <p14:nvPr/>
              </p14:nvContentPartPr>
              <p14:xfrm>
                <a:off x="2722581" y="3169962"/>
                <a:ext cx="175320" cy="1782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EB9191F8-F3B4-43F2-84BA-ED73E3A563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704581" y="3152322"/>
                  <a:ext cx="21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F43026C0-5B1F-4748-9D51-012F96941926}"/>
                    </a:ext>
                  </a:extLst>
                </p14:cNvPr>
                <p14:cNvContentPartPr/>
                <p14:nvPr/>
              </p14:nvContentPartPr>
              <p14:xfrm>
                <a:off x="3125421" y="3157362"/>
                <a:ext cx="20160" cy="15876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F43026C0-5B1F-4748-9D51-012F969419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07781" y="3139362"/>
                  <a:ext cx="55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C91E024D-8528-42E1-B0F9-E0E8E77398A0}"/>
                    </a:ext>
                  </a:extLst>
                </p14:cNvPr>
                <p14:cNvContentPartPr/>
                <p14:nvPr/>
              </p14:nvContentPartPr>
              <p14:xfrm>
                <a:off x="3074301" y="3095442"/>
                <a:ext cx="114120" cy="1346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C91E024D-8528-42E1-B0F9-E0E8E77398A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56661" y="3077442"/>
                  <a:ext cx="149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F73D733E-4EDB-4DD8-9D33-13EFEBD09995}"/>
                    </a:ext>
                  </a:extLst>
                </p14:cNvPr>
                <p14:cNvContentPartPr/>
                <p14:nvPr/>
              </p14:nvContentPartPr>
              <p14:xfrm>
                <a:off x="3168261" y="3228282"/>
                <a:ext cx="322200" cy="8820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F73D733E-4EDB-4DD8-9D33-13EFEBD0999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50261" y="3210642"/>
                  <a:ext cx="357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EB3DF0B6-2776-47E6-9846-F767146F53BB}"/>
                    </a:ext>
                  </a:extLst>
                </p14:cNvPr>
                <p14:cNvContentPartPr/>
                <p14:nvPr/>
              </p14:nvContentPartPr>
              <p14:xfrm>
                <a:off x="3494061" y="3064122"/>
                <a:ext cx="31680" cy="16272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EB3DF0B6-2776-47E6-9846-F767146F53B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76061" y="3046122"/>
                  <a:ext cx="67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4B4E3671-A310-45A1-AB27-4AC40B98FD43}"/>
                    </a:ext>
                  </a:extLst>
                </p14:cNvPr>
                <p14:cNvContentPartPr/>
                <p14:nvPr/>
              </p14:nvContentPartPr>
              <p14:xfrm>
                <a:off x="3474981" y="3148362"/>
                <a:ext cx="159120" cy="1044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4B4E3671-A310-45A1-AB27-4AC40B98FD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56981" y="3130362"/>
                  <a:ext cx="19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50DFAAD7-445B-4558-9186-B4FDBBFBCF49}"/>
                    </a:ext>
                  </a:extLst>
                </p14:cNvPr>
                <p14:cNvContentPartPr/>
                <p14:nvPr/>
              </p14:nvContentPartPr>
              <p14:xfrm>
                <a:off x="3669381" y="3162402"/>
                <a:ext cx="215640" cy="1015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50DFAAD7-445B-4558-9186-B4FDBBFBCF4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51741" y="3144762"/>
                  <a:ext cx="251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419E86C1-2036-4A5B-937F-54ECA00D42AC}"/>
                    </a:ext>
                  </a:extLst>
                </p14:cNvPr>
                <p14:cNvContentPartPr/>
                <p14:nvPr/>
              </p14:nvContentPartPr>
              <p14:xfrm>
                <a:off x="3791781" y="3094722"/>
                <a:ext cx="360" cy="3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419E86C1-2036-4A5B-937F-54ECA00D42A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73781" y="30770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4DD90C07-3C7D-4408-B50A-3129747DCCDD}"/>
                    </a:ext>
                  </a:extLst>
                </p14:cNvPr>
                <p14:cNvContentPartPr/>
                <p14:nvPr/>
              </p14:nvContentPartPr>
              <p14:xfrm>
                <a:off x="3964221" y="3153402"/>
                <a:ext cx="25560" cy="1947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4DD90C07-3C7D-4408-B50A-3129747DCCD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46581" y="3135762"/>
                  <a:ext cx="61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17EE1976-DAF6-4429-9CFD-C1ABA0FCE6F8}"/>
                    </a:ext>
                  </a:extLst>
                </p14:cNvPr>
                <p14:cNvContentPartPr/>
                <p14:nvPr/>
              </p14:nvContentPartPr>
              <p14:xfrm>
                <a:off x="3951621" y="3153762"/>
                <a:ext cx="133560" cy="10224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17EE1976-DAF6-4429-9CFD-C1ABA0FCE6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3981" y="3135762"/>
                  <a:ext cx="169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3D4E38D-1C8E-4013-972C-CF111CAC529E}"/>
                    </a:ext>
                  </a:extLst>
                </p14:cNvPr>
                <p14:cNvContentPartPr/>
                <p14:nvPr/>
              </p14:nvContentPartPr>
              <p14:xfrm>
                <a:off x="4084101" y="3158802"/>
                <a:ext cx="156960" cy="680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3D4E38D-1C8E-4013-972C-CF111CAC52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66461" y="3141162"/>
                  <a:ext cx="19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55392F6-F08C-4BE7-AE0F-F92637BF8562}"/>
                    </a:ext>
                  </a:extLst>
                </p14:cNvPr>
                <p14:cNvContentPartPr/>
                <p14:nvPr/>
              </p14:nvContentPartPr>
              <p14:xfrm>
                <a:off x="4287861" y="3124962"/>
                <a:ext cx="114120" cy="1036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55392F6-F08C-4BE7-AE0F-F92637BF85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70221" y="3106962"/>
                  <a:ext cx="149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3F064A7-7F0C-498D-86F6-3E018FAA4BD2}"/>
                    </a:ext>
                  </a:extLst>
                </p14:cNvPr>
                <p14:cNvContentPartPr/>
                <p14:nvPr/>
              </p14:nvContentPartPr>
              <p14:xfrm>
                <a:off x="4420701" y="3133242"/>
                <a:ext cx="176400" cy="594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3F064A7-7F0C-498D-86F6-3E018FAA4B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3061" y="3115242"/>
                  <a:ext cx="212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2C3BB72-1A8B-437A-85FA-43F3126F71F1}"/>
                    </a:ext>
                  </a:extLst>
                </p14:cNvPr>
                <p14:cNvContentPartPr/>
                <p14:nvPr/>
              </p14:nvContentPartPr>
              <p14:xfrm>
                <a:off x="4625181" y="3090402"/>
                <a:ext cx="174960" cy="1026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2C3BB72-1A8B-437A-85FA-43F3126F71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07181" y="3072402"/>
                  <a:ext cx="21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B4B32DC6-6882-4122-AE28-610CBF50F227}"/>
                    </a:ext>
                  </a:extLst>
                </p14:cNvPr>
                <p14:cNvContentPartPr/>
                <p14:nvPr/>
              </p14:nvContentPartPr>
              <p14:xfrm>
                <a:off x="4313061" y="3244842"/>
                <a:ext cx="20880" cy="3060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B4B32DC6-6882-4122-AE28-610CBF50F2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95061" y="3226842"/>
                  <a:ext cx="56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A66D852E-7033-440E-83F7-605A04A7CBAB}"/>
                    </a:ext>
                  </a:extLst>
                </p14:cNvPr>
                <p14:cNvContentPartPr/>
                <p14:nvPr/>
              </p14:nvContentPartPr>
              <p14:xfrm>
                <a:off x="4433661" y="3019482"/>
                <a:ext cx="142560" cy="360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A66D852E-7033-440E-83F7-605A04A7CBA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15661" y="3001482"/>
                  <a:ext cx="178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3E6EA1D7-4F97-48D5-B452-0426408E600A}"/>
                    </a:ext>
                  </a:extLst>
                </p14:cNvPr>
                <p14:cNvContentPartPr/>
                <p14:nvPr/>
              </p14:nvContentPartPr>
              <p14:xfrm>
                <a:off x="4962861" y="2987082"/>
                <a:ext cx="455040" cy="18972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3E6EA1D7-4F97-48D5-B452-0426408E60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45221" y="2969082"/>
                  <a:ext cx="49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4CE31E50-C74B-4521-8D4D-3AE67164A2D6}"/>
                    </a:ext>
                  </a:extLst>
                </p14:cNvPr>
                <p14:cNvContentPartPr/>
                <p14:nvPr/>
              </p14:nvContentPartPr>
              <p14:xfrm>
                <a:off x="5612661" y="2954322"/>
                <a:ext cx="88200" cy="24192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4CE31E50-C74B-4521-8D4D-3AE67164A2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95021" y="2936322"/>
                  <a:ext cx="123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88474B88-97EE-443C-97D1-54345CF63B80}"/>
                    </a:ext>
                  </a:extLst>
                </p14:cNvPr>
                <p14:cNvContentPartPr/>
                <p14:nvPr/>
              </p14:nvContentPartPr>
              <p14:xfrm>
                <a:off x="5674581" y="2890962"/>
                <a:ext cx="104040" cy="24480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88474B88-97EE-443C-97D1-54345CF63B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56941" y="2873322"/>
                  <a:ext cx="139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ED601465-4EB2-46A8-ACA3-6E948400B866}"/>
                    </a:ext>
                  </a:extLst>
                </p14:cNvPr>
                <p14:cNvContentPartPr/>
                <p14:nvPr/>
              </p14:nvContentPartPr>
              <p14:xfrm>
                <a:off x="5628501" y="3065202"/>
                <a:ext cx="110160" cy="507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ED601465-4EB2-46A8-ACA3-6E948400B8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10861" y="3047562"/>
                  <a:ext cx="145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F4F3A27B-5EA5-46F2-8C3A-8FCCF786AD07}"/>
                    </a:ext>
                  </a:extLst>
                </p14:cNvPr>
                <p14:cNvContentPartPr/>
                <p14:nvPr/>
              </p14:nvContentPartPr>
              <p14:xfrm>
                <a:off x="5818221" y="2964042"/>
                <a:ext cx="226800" cy="17280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F4F3A27B-5EA5-46F2-8C3A-8FCCF786AD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00221" y="2946042"/>
                  <a:ext cx="262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0667E0EC-A477-4F62-940C-7368BC124117}"/>
                    </a:ext>
                  </a:extLst>
                </p14:cNvPr>
                <p14:cNvContentPartPr/>
                <p14:nvPr/>
              </p14:nvContentPartPr>
              <p14:xfrm>
                <a:off x="6058701" y="3056922"/>
                <a:ext cx="360" cy="36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0667E0EC-A477-4F62-940C-7368BC1241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40701" y="30392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2C06DD4E-E5D5-405B-BACF-47F17A9DD710}"/>
                    </a:ext>
                  </a:extLst>
                </p14:cNvPr>
                <p14:cNvContentPartPr/>
                <p14:nvPr/>
              </p14:nvContentPartPr>
              <p14:xfrm>
                <a:off x="6084621" y="3018402"/>
                <a:ext cx="304560" cy="13068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2C06DD4E-E5D5-405B-BACF-47F17A9DD7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66621" y="3000762"/>
                  <a:ext cx="340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9508084-137F-4487-906B-4902D8244931}"/>
                    </a:ext>
                  </a:extLst>
                </p14:cNvPr>
                <p14:cNvContentPartPr/>
                <p14:nvPr/>
              </p14:nvContentPartPr>
              <p14:xfrm>
                <a:off x="6367941" y="2967282"/>
                <a:ext cx="360" cy="36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9508084-137F-4487-906B-4902D82449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49941" y="29496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0E308C91-06E2-4BBB-9F88-A86A3E2ED6CD}"/>
                    </a:ext>
                  </a:extLst>
                </p14:cNvPr>
                <p14:cNvContentPartPr/>
                <p14:nvPr/>
              </p14:nvContentPartPr>
              <p14:xfrm>
                <a:off x="6473421" y="3051162"/>
                <a:ext cx="276120" cy="777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0E308C91-06E2-4BBB-9F88-A86A3E2ED6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55781" y="3033522"/>
                  <a:ext cx="311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BA7E7B42-93DC-4A72-BEFF-818D913D19FF}"/>
                    </a:ext>
                  </a:extLst>
                </p14:cNvPr>
                <p14:cNvContentPartPr/>
                <p14:nvPr/>
              </p14:nvContentPartPr>
              <p14:xfrm>
                <a:off x="6822981" y="2899962"/>
                <a:ext cx="90720" cy="19908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BA7E7B42-93DC-4A72-BEFF-818D913D19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5341" y="2881962"/>
                  <a:ext cx="126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8944D974-106A-4FEA-BC43-064C7E14731E}"/>
                    </a:ext>
                  </a:extLst>
                </p14:cNvPr>
                <p14:cNvContentPartPr/>
                <p14:nvPr/>
              </p14:nvContentPartPr>
              <p14:xfrm>
                <a:off x="6864741" y="3065922"/>
                <a:ext cx="199080" cy="11952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8944D974-106A-4FEA-BC43-064C7E1473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47101" y="3048282"/>
                  <a:ext cx="234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1AA10C2E-82B4-4370-A3C4-5356EDE2427D}"/>
                    </a:ext>
                  </a:extLst>
                </p14:cNvPr>
                <p14:cNvContentPartPr/>
                <p14:nvPr/>
              </p14:nvContentPartPr>
              <p14:xfrm>
                <a:off x="7025661" y="3081402"/>
                <a:ext cx="110160" cy="7020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1AA10C2E-82B4-4370-A3C4-5356EDE2427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08021" y="3063762"/>
                  <a:ext cx="145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E1AE6C08-BA58-40CC-9D0A-427C79747ADA}"/>
                    </a:ext>
                  </a:extLst>
                </p14:cNvPr>
                <p14:cNvContentPartPr/>
                <p14:nvPr/>
              </p14:nvContentPartPr>
              <p14:xfrm>
                <a:off x="7115301" y="3100842"/>
                <a:ext cx="50760" cy="6228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E1AE6C08-BA58-40CC-9D0A-427C79747AD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97661" y="3082842"/>
                  <a:ext cx="86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81D2D187-10D8-4917-A15A-E346B1DAF6F3}"/>
                    </a:ext>
                  </a:extLst>
                </p14:cNvPr>
                <p14:cNvContentPartPr/>
                <p14:nvPr/>
              </p14:nvContentPartPr>
              <p14:xfrm>
                <a:off x="7233021" y="3005442"/>
                <a:ext cx="254160" cy="14868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81D2D187-10D8-4917-A15A-E346B1DAF6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15381" y="2987442"/>
                  <a:ext cx="289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82C5440A-59DE-4586-9082-F9F2AB10D1A2}"/>
                    </a:ext>
                  </a:extLst>
                </p14:cNvPr>
                <p14:cNvContentPartPr/>
                <p14:nvPr/>
              </p14:nvContentPartPr>
              <p14:xfrm>
                <a:off x="7515981" y="3048642"/>
                <a:ext cx="267840" cy="12816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82C5440A-59DE-4586-9082-F9F2AB10D1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97981" y="3030642"/>
                  <a:ext cx="30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7DC90E58-195A-4D61-9843-B55A976BA5F7}"/>
                    </a:ext>
                  </a:extLst>
                </p14:cNvPr>
                <p14:cNvContentPartPr/>
                <p14:nvPr/>
              </p14:nvContentPartPr>
              <p14:xfrm>
                <a:off x="2407221" y="2750202"/>
                <a:ext cx="129960" cy="2210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7DC90E58-195A-4D61-9843-B55A976BA5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89221" y="2732562"/>
                  <a:ext cx="165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12DF1A18-C285-4AF4-8CEF-9C92C232B6C8}"/>
                    </a:ext>
                  </a:extLst>
                </p14:cNvPr>
                <p14:cNvContentPartPr/>
                <p14:nvPr/>
              </p14:nvContentPartPr>
              <p14:xfrm>
                <a:off x="2559141" y="2902482"/>
                <a:ext cx="9720" cy="180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12DF1A18-C285-4AF4-8CEF-9C92C232B6C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41141" y="2884842"/>
                  <a:ext cx="45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C400A6BE-218F-4C9E-A43B-5FAB458D1D99}"/>
                    </a:ext>
                  </a:extLst>
                </p14:cNvPr>
                <p14:cNvContentPartPr/>
                <p14:nvPr/>
              </p14:nvContentPartPr>
              <p14:xfrm>
                <a:off x="2621421" y="2778282"/>
                <a:ext cx="88920" cy="17172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C400A6BE-218F-4C9E-A43B-5FAB458D1D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03421" y="2760282"/>
                  <a:ext cx="124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3B70A88B-7D3F-4A8F-BFE8-BFBDD0F1549D}"/>
                    </a:ext>
                  </a:extLst>
                </p14:cNvPr>
                <p14:cNvContentPartPr/>
                <p14:nvPr/>
              </p14:nvContentPartPr>
              <p14:xfrm>
                <a:off x="2933541" y="2656242"/>
                <a:ext cx="122760" cy="2390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3B70A88B-7D3F-4A8F-BFE8-BFBDD0F1549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15901" y="2638242"/>
                  <a:ext cx="158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2819E386-F328-4ECB-87F0-040AE558797C}"/>
                    </a:ext>
                  </a:extLst>
                </p14:cNvPr>
                <p14:cNvContentPartPr/>
                <p14:nvPr/>
              </p14:nvContentPartPr>
              <p14:xfrm>
                <a:off x="3070701" y="2737242"/>
                <a:ext cx="97200" cy="11952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2819E386-F328-4ECB-87F0-040AE55879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52701" y="2719602"/>
                  <a:ext cx="132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BE6952CB-4D5F-43B4-9566-4C2C1FD16391}"/>
                    </a:ext>
                  </a:extLst>
                </p14:cNvPr>
                <p14:cNvContentPartPr/>
                <p14:nvPr/>
              </p14:nvContentPartPr>
              <p14:xfrm>
                <a:off x="3198861" y="2712402"/>
                <a:ext cx="267840" cy="15372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BE6952CB-4D5F-43B4-9566-4C2C1FD163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81221" y="2694402"/>
                  <a:ext cx="30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9B2964F-D93F-481B-A4E2-12AE2CEC4C9C}"/>
                    </a:ext>
                  </a:extLst>
                </p14:cNvPr>
                <p14:cNvContentPartPr/>
                <p14:nvPr/>
              </p14:nvContentPartPr>
              <p14:xfrm>
                <a:off x="3495141" y="2730762"/>
                <a:ext cx="97920" cy="11628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9B2964F-D93F-481B-A4E2-12AE2CEC4C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77141" y="2712762"/>
                  <a:ext cx="13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6D685DD-D9FC-4EDD-B04B-EF22DF701AA7}"/>
                    </a:ext>
                  </a:extLst>
                </p14:cNvPr>
                <p14:cNvContentPartPr/>
                <p14:nvPr/>
              </p14:nvContentPartPr>
              <p14:xfrm>
                <a:off x="3743901" y="2623122"/>
                <a:ext cx="169920" cy="2412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6D685DD-D9FC-4EDD-B04B-EF22DF701A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26261" y="2605482"/>
                  <a:ext cx="205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ED5BC95-60D5-4C82-B43C-A11CC17F94AD}"/>
                    </a:ext>
                  </a:extLst>
                </p14:cNvPr>
                <p14:cNvContentPartPr/>
                <p14:nvPr/>
              </p14:nvContentPartPr>
              <p14:xfrm>
                <a:off x="3991221" y="2642562"/>
                <a:ext cx="32040" cy="18288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ED5BC95-60D5-4C82-B43C-A11CC17F94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73221" y="2624562"/>
                  <a:ext cx="67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5502C68-7D30-4E5B-8859-4501034876E5}"/>
                    </a:ext>
                  </a:extLst>
                </p14:cNvPr>
                <p14:cNvContentPartPr/>
                <p14:nvPr/>
              </p14:nvContentPartPr>
              <p14:xfrm>
                <a:off x="3930021" y="2619882"/>
                <a:ext cx="130320" cy="4392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5502C68-7D30-4E5B-8859-4501034876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12021" y="2601882"/>
                  <a:ext cx="16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57AA91C7-7219-4F15-9661-3921FD6DD9AE}"/>
                    </a:ext>
                  </a:extLst>
                </p14:cNvPr>
                <p14:cNvContentPartPr/>
                <p14:nvPr/>
              </p14:nvContentPartPr>
              <p14:xfrm>
                <a:off x="3984021" y="2649042"/>
                <a:ext cx="94680" cy="7020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57AA91C7-7219-4F15-9661-3921FD6DD9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66381" y="2631402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25E1BB04-85DD-405E-9224-F21A80C8212A}"/>
                    </a:ext>
                  </a:extLst>
                </p14:cNvPr>
                <p14:cNvContentPartPr/>
                <p14:nvPr/>
              </p14:nvContentPartPr>
              <p14:xfrm>
                <a:off x="4079061" y="2687562"/>
                <a:ext cx="79920" cy="14760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25E1BB04-85DD-405E-9224-F21A80C8212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61421" y="2669562"/>
                  <a:ext cx="115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FB753B06-8AF3-4F5C-824F-27ADEEA8148E}"/>
                    </a:ext>
                  </a:extLst>
                </p14:cNvPr>
                <p14:cNvContentPartPr/>
                <p14:nvPr/>
              </p14:nvContentPartPr>
              <p14:xfrm>
                <a:off x="4183821" y="2706642"/>
                <a:ext cx="153720" cy="11340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FB753B06-8AF3-4F5C-824F-27ADEEA814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66181" y="2689002"/>
                  <a:ext cx="189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3722E94E-10F4-474A-909E-100F8CAF43EC}"/>
                    </a:ext>
                  </a:extLst>
                </p14:cNvPr>
                <p14:cNvContentPartPr/>
                <p14:nvPr/>
              </p14:nvContentPartPr>
              <p14:xfrm>
                <a:off x="4291101" y="2639322"/>
                <a:ext cx="440640" cy="26388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3722E94E-10F4-474A-909E-100F8CAF43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73101" y="2621682"/>
                  <a:ext cx="476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17B60662-2C46-440F-9194-8C7AE07C7774}"/>
                    </a:ext>
                  </a:extLst>
                </p14:cNvPr>
                <p14:cNvContentPartPr/>
                <p14:nvPr/>
              </p14:nvContentPartPr>
              <p14:xfrm>
                <a:off x="4715181" y="2543562"/>
                <a:ext cx="27000" cy="3060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17B60662-2C46-440F-9194-8C7AE07C777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97541" y="2525922"/>
                  <a:ext cx="62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BB1F4D77-A459-4B02-8057-A1FEC51DABDD}"/>
                    </a:ext>
                  </a:extLst>
                </p14:cNvPr>
                <p14:cNvContentPartPr/>
                <p14:nvPr/>
              </p14:nvContentPartPr>
              <p14:xfrm>
                <a:off x="4761621" y="2627442"/>
                <a:ext cx="336240" cy="23400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BB1F4D77-A459-4B02-8057-A1FEC51DAB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43621" y="2609802"/>
                  <a:ext cx="371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16E77D18-ED4B-4C3E-973A-744588380C1D}"/>
                    </a:ext>
                  </a:extLst>
                </p14:cNvPr>
                <p14:cNvContentPartPr/>
                <p14:nvPr/>
              </p14:nvContentPartPr>
              <p14:xfrm>
                <a:off x="5263101" y="2537442"/>
                <a:ext cx="138960" cy="22068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16E77D18-ED4B-4C3E-973A-744588380C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45461" y="2519802"/>
                  <a:ext cx="174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096D3075-49C0-4C75-BC4B-E27A95EC02AF}"/>
                    </a:ext>
                  </a:extLst>
                </p14:cNvPr>
                <p14:cNvContentPartPr/>
                <p14:nvPr/>
              </p14:nvContentPartPr>
              <p14:xfrm>
                <a:off x="5312781" y="2609082"/>
                <a:ext cx="189720" cy="3564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096D3075-49C0-4C75-BC4B-E27A95EC02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94781" y="2591442"/>
                  <a:ext cx="225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CA6D4A9E-E3AD-49A6-B660-28A7DE2B8664}"/>
                    </a:ext>
                  </a:extLst>
                </p14:cNvPr>
                <p14:cNvContentPartPr/>
                <p14:nvPr/>
              </p14:nvContentPartPr>
              <p14:xfrm>
                <a:off x="5461821" y="2633202"/>
                <a:ext cx="295560" cy="10404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CA6D4A9E-E3AD-49A6-B660-28A7DE2B86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43821" y="2615562"/>
                  <a:ext cx="331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77275DC9-136B-4717-9219-DBA86AE2E384}"/>
                    </a:ext>
                  </a:extLst>
                </p14:cNvPr>
                <p14:cNvContentPartPr/>
                <p14:nvPr/>
              </p14:nvContentPartPr>
              <p14:xfrm>
                <a:off x="5768541" y="2632842"/>
                <a:ext cx="421920" cy="10512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77275DC9-136B-4717-9219-DBA86AE2E38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50901" y="2615202"/>
                  <a:ext cx="457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8B3F7290-B9C9-444B-967D-A63E6E80D9ED}"/>
                    </a:ext>
                  </a:extLst>
                </p14:cNvPr>
                <p14:cNvContentPartPr/>
                <p14:nvPr/>
              </p14:nvContentPartPr>
              <p14:xfrm>
                <a:off x="6202701" y="2513322"/>
                <a:ext cx="130320" cy="18432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8B3F7290-B9C9-444B-967D-A63E6E80D9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84701" y="2495322"/>
                  <a:ext cx="16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838E54DC-A147-4D41-B9F1-479AAB6E59B6}"/>
                    </a:ext>
                  </a:extLst>
                </p14:cNvPr>
                <p14:cNvContentPartPr/>
                <p14:nvPr/>
              </p14:nvContentPartPr>
              <p14:xfrm>
                <a:off x="6334101" y="2599722"/>
                <a:ext cx="116280" cy="8928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838E54DC-A147-4D41-B9F1-479AAB6E59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16101" y="2581722"/>
                  <a:ext cx="151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353893CC-CE13-4AB7-B222-98F0B9290002}"/>
                    </a:ext>
                  </a:extLst>
                </p14:cNvPr>
                <p14:cNvContentPartPr/>
                <p14:nvPr/>
              </p14:nvContentPartPr>
              <p14:xfrm>
                <a:off x="6465501" y="2509722"/>
                <a:ext cx="344160" cy="18072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353893CC-CE13-4AB7-B222-98F0B92900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47861" y="2492082"/>
                  <a:ext cx="379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8C677343-7696-4F0D-93FE-A2076287E93C}"/>
                    </a:ext>
                  </a:extLst>
                </p14:cNvPr>
                <p14:cNvContentPartPr/>
                <p14:nvPr/>
              </p14:nvContentPartPr>
              <p14:xfrm>
                <a:off x="6864021" y="2548242"/>
                <a:ext cx="32760" cy="10548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8C677343-7696-4F0D-93FE-A2076287E93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46021" y="2530242"/>
                  <a:ext cx="68400" cy="141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1" name="Imagem 200">
            <a:extLst>
              <a:ext uri="{FF2B5EF4-FFF2-40B4-BE49-F238E27FC236}">
                <a16:creationId xmlns:a16="http://schemas.microsoft.com/office/drawing/2014/main" id="{F95F8E0D-C50D-4B71-BB76-16A477E41236}"/>
              </a:ext>
            </a:extLst>
      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6698455" y="3447896"/>
            <a:ext cx="3351902" cy="1827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9" name="Tinta 208">
                <a:extLst>
                  <a:ext uri="{FF2B5EF4-FFF2-40B4-BE49-F238E27FC236}">
                    <a16:creationId xmlns:a16="http://schemas.microsoft.com/office/drawing/2014/main" id="{5A1B4522-6F1C-4DE6-B3EF-F5D1A0CCA5F8}"/>
                  </a:ext>
                </a:extLst>
              </p14:cNvPr>
              <p14:cNvContentPartPr/>
              <p14:nvPr/>
            </p14:nvContentPartPr>
            <p14:xfrm>
              <a:off x="8240301" y="4658922"/>
              <a:ext cx="46800" cy="11880"/>
            </p14:xfrm>
          </p:contentPart>
        </mc:Choice>
        <mc:Fallback xmlns="">
          <p:pic>
            <p:nvPicPr>
              <p:cNvPr id="209" name="Tinta 208">
                <a:extLst>
                  <a:ext uri="{FF2B5EF4-FFF2-40B4-BE49-F238E27FC236}">
                    <a16:creationId xmlns:a16="http://schemas.microsoft.com/office/drawing/2014/main" id="{5A1B4522-6F1C-4DE6-B3EF-F5D1A0CCA5F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222661" y="4641282"/>
                <a:ext cx="8244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Agrupar 210">
            <a:extLst>
              <a:ext uri="{FF2B5EF4-FFF2-40B4-BE49-F238E27FC236}">
                <a16:creationId xmlns:a16="http://schemas.microsoft.com/office/drawing/2014/main" id="{7ADB46FC-0189-4D9F-AB8E-DCED5D913155}"/>
              </a:ext>
            </a:extLst>
          </p:cNvPr>
          <p:cNvGrpSpPr/>
          <p:nvPr/>
        </p:nvGrpSpPr>
        <p:grpSpPr>
          <a:xfrm>
            <a:off x="7013061" y="4440762"/>
            <a:ext cx="2816280" cy="326160"/>
            <a:chOff x="7013061" y="4440762"/>
            <a:chExt cx="28162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55B7D363-DAE8-4E44-8B6C-03B0FE4247CE}"/>
                    </a:ext>
                  </a:extLst>
                </p14:cNvPr>
                <p14:cNvContentPartPr/>
                <p14:nvPr/>
              </p14:nvContentPartPr>
              <p14:xfrm>
                <a:off x="7013061" y="4516002"/>
                <a:ext cx="23760" cy="21672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55B7D363-DAE8-4E44-8B6C-03B0FE4247C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95421" y="4498362"/>
                  <a:ext cx="59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3095A7EF-116B-4A3D-B6A6-D1179850EB2F}"/>
                    </a:ext>
                  </a:extLst>
                </p14:cNvPr>
                <p14:cNvContentPartPr/>
                <p14:nvPr/>
              </p14:nvContentPartPr>
              <p14:xfrm>
                <a:off x="7083261" y="4481082"/>
                <a:ext cx="138600" cy="18432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3095A7EF-116B-4A3D-B6A6-D1179850EB2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65261" y="4463082"/>
                  <a:ext cx="174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EDA0A814-B002-41B6-B819-8319E8AA9635}"/>
                    </a:ext>
                  </a:extLst>
                </p14:cNvPr>
                <p14:cNvContentPartPr/>
                <p14:nvPr/>
              </p14:nvContentPartPr>
              <p14:xfrm>
                <a:off x="7252101" y="4487562"/>
                <a:ext cx="151200" cy="14580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EDA0A814-B002-41B6-B819-8319E8AA963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34101" y="4469922"/>
                  <a:ext cx="186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FDCC6304-7BAD-48CB-AC76-146E6A1D56E2}"/>
                    </a:ext>
                  </a:extLst>
                </p14:cNvPr>
                <p14:cNvContentPartPr/>
                <p14:nvPr/>
              </p14:nvContentPartPr>
              <p14:xfrm>
                <a:off x="7464141" y="4551282"/>
                <a:ext cx="14760" cy="36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FDCC6304-7BAD-48CB-AC76-146E6A1D56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46141" y="4533282"/>
                  <a:ext cx="5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A8C649B4-1E3A-4AE9-A499-8395DD63AA9A}"/>
                    </a:ext>
                  </a:extLst>
                </p14:cNvPr>
                <p14:cNvContentPartPr/>
                <p14:nvPr/>
              </p14:nvContentPartPr>
              <p14:xfrm>
                <a:off x="7528581" y="4440762"/>
                <a:ext cx="99000" cy="15228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A8C649B4-1E3A-4AE9-A499-8395DD63AA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10581" y="4423122"/>
                  <a:ext cx="13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2810321B-2574-4E52-8EBB-331767B229E0}"/>
                    </a:ext>
                  </a:extLst>
                </p14:cNvPr>
                <p14:cNvContentPartPr/>
                <p14:nvPr/>
              </p14:nvContentPartPr>
              <p14:xfrm>
                <a:off x="7636221" y="4445802"/>
                <a:ext cx="280440" cy="15984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2810321B-2574-4E52-8EBB-331767B229E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18581" y="4428162"/>
                  <a:ext cx="316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6D1C891B-FBEE-4828-A887-D2DC0CD93560}"/>
                    </a:ext>
                  </a:extLst>
                </p14:cNvPr>
                <p14:cNvContentPartPr/>
                <p14:nvPr/>
              </p14:nvContentPartPr>
              <p14:xfrm>
                <a:off x="7065261" y="4572162"/>
                <a:ext cx="2764080" cy="19476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6D1C891B-FBEE-4828-A887-D2DC0CD9356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47261" y="4554522"/>
                  <a:ext cx="27997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Agrupar 224">
            <a:extLst>
              <a:ext uri="{FF2B5EF4-FFF2-40B4-BE49-F238E27FC236}">
                <a16:creationId xmlns:a16="http://schemas.microsoft.com/office/drawing/2014/main" id="{44BF15D1-25B2-4122-8FD0-B5D42E8DE0AF}"/>
              </a:ext>
            </a:extLst>
          </p:cNvPr>
          <p:cNvGrpSpPr/>
          <p:nvPr/>
        </p:nvGrpSpPr>
        <p:grpSpPr>
          <a:xfrm>
            <a:off x="8387541" y="4735242"/>
            <a:ext cx="1330920" cy="281160"/>
            <a:chOff x="8387541" y="4735242"/>
            <a:chExt cx="13309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8DEC212B-CD53-4623-BA6D-804BF6C3D2CB}"/>
                    </a:ext>
                  </a:extLst>
                </p14:cNvPr>
                <p14:cNvContentPartPr/>
                <p14:nvPr/>
              </p14:nvContentPartPr>
              <p14:xfrm>
                <a:off x="8387541" y="4773402"/>
                <a:ext cx="78840" cy="21456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8DEC212B-CD53-4623-BA6D-804BF6C3D2C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69901" y="4755762"/>
                  <a:ext cx="114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19A5FCBC-5E5C-47E0-86C8-AAF70CBAA26F}"/>
                    </a:ext>
                  </a:extLst>
                </p14:cNvPr>
                <p14:cNvContentPartPr/>
                <p14:nvPr/>
              </p14:nvContentPartPr>
              <p14:xfrm>
                <a:off x="8482941" y="4787442"/>
                <a:ext cx="138600" cy="199800"/>
              </p14:xfrm>
            </p:contentPart>
          </mc:Choice>
          <mc:Fallback xmlns=""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19A5FCBC-5E5C-47E0-86C8-AAF70CBAA26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65301" y="4769802"/>
                  <a:ext cx="174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CB42A209-B2C0-4CEE-B9EE-5F9834FE66FC}"/>
                    </a:ext>
                  </a:extLst>
                </p14:cNvPr>
                <p14:cNvContentPartPr/>
                <p14:nvPr/>
              </p14:nvContentPartPr>
              <p14:xfrm>
                <a:off x="8545221" y="4778082"/>
                <a:ext cx="94320" cy="2160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CB42A209-B2C0-4CEE-B9EE-5F9834FE66F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27221" y="4760082"/>
                  <a:ext cx="129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B4A3ED54-D726-4316-A7FF-E8D2FB6433DC}"/>
                    </a:ext>
                  </a:extLst>
                </p14:cNvPr>
                <p14:cNvContentPartPr/>
                <p14:nvPr/>
              </p14:nvContentPartPr>
              <p14:xfrm>
                <a:off x="8662581" y="4792482"/>
                <a:ext cx="103320" cy="19080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B4A3ED54-D726-4316-A7FF-E8D2FB6433D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44581" y="4774842"/>
                  <a:ext cx="138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7275C7F4-21FA-4592-BF66-53EAFAE291A8}"/>
                    </a:ext>
                  </a:extLst>
                </p14:cNvPr>
                <p14:cNvContentPartPr/>
                <p14:nvPr/>
              </p14:nvContentPartPr>
              <p14:xfrm>
                <a:off x="8665821" y="4753962"/>
                <a:ext cx="193680" cy="2304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7275C7F4-21FA-4592-BF66-53EAFAE291A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48181" y="4735962"/>
                  <a:ext cx="229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B079854E-E365-446F-A9B2-C4376CA0A294}"/>
                    </a:ext>
                  </a:extLst>
                </p14:cNvPr>
                <p14:cNvContentPartPr/>
                <p14:nvPr/>
              </p14:nvContentPartPr>
              <p14:xfrm>
                <a:off x="8875341" y="4757562"/>
                <a:ext cx="137160" cy="24372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B079854E-E365-446F-A9B2-C4376CA0A29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57341" y="4739922"/>
                  <a:ext cx="172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1FE58FC6-5B1B-4DDC-950F-7B43C2540661}"/>
                    </a:ext>
                  </a:extLst>
                </p14:cNvPr>
                <p14:cNvContentPartPr/>
                <p14:nvPr/>
              </p14:nvContentPartPr>
              <p14:xfrm>
                <a:off x="9039501" y="4756122"/>
                <a:ext cx="95040" cy="26028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1FE58FC6-5B1B-4DDC-950F-7B43C254066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21501" y="4738482"/>
                  <a:ext cx="130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DD739BE1-8FB1-410D-AF36-5FBAEADA0799}"/>
                    </a:ext>
                  </a:extLst>
                </p14:cNvPr>
                <p14:cNvContentPartPr/>
                <p14:nvPr/>
              </p14:nvContentPartPr>
              <p14:xfrm>
                <a:off x="9141021" y="4783842"/>
                <a:ext cx="164160" cy="20628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DD739BE1-8FB1-410D-AF36-5FBAEADA079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23021" y="4765842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918ABE6D-DCF7-4954-B61C-EF1E73E0ABD0}"/>
                    </a:ext>
                  </a:extLst>
                </p14:cNvPr>
                <p14:cNvContentPartPr/>
                <p14:nvPr/>
              </p14:nvContentPartPr>
              <p14:xfrm>
                <a:off x="9317781" y="4888962"/>
                <a:ext cx="10440" cy="12636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918ABE6D-DCF7-4954-B61C-EF1E73E0ABD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99781" y="4870962"/>
                  <a:ext cx="46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D755ADA6-F6C3-48C0-AED5-90191A820069}"/>
                    </a:ext>
                  </a:extLst>
                </p14:cNvPr>
                <p14:cNvContentPartPr/>
                <p14:nvPr/>
              </p14:nvContentPartPr>
              <p14:xfrm>
                <a:off x="9407421" y="4760442"/>
                <a:ext cx="123120" cy="19296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D755ADA6-F6C3-48C0-AED5-90191A8200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389421" y="4742802"/>
                  <a:ext cx="158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9D0BDCA0-8103-4EB8-A96C-600B66224E55}"/>
                    </a:ext>
                  </a:extLst>
                </p14:cNvPr>
                <p14:cNvContentPartPr/>
                <p14:nvPr/>
              </p14:nvContentPartPr>
              <p14:xfrm>
                <a:off x="9461781" y="4735242"/>
                <a:ext cx="118440" cy="1152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9D0BDCA0-8103-4EB8-A96C-600B66224E5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444141" y="4717242"/>
                  <a:ext cx="154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0601D699-4525-4BCF-86BC-D80EC6B7468F}"/>
                    </a:ext>
                  </a:extLst>
                </p14:cNvPr>
                <p14:cNvContentPartPr/>
                <p14:nvPr/>
              </p14:nvContentPartPr>
              <p14:xfrm>
                <a:off x="9614781" y="4735242"/>
                <a:ext cx="103680" cy="25200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0601D699-4525-4BCF-86BC-D80EC6B746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97141" y="4717242"/>
                  <a:ext cx="13932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Agrupar 240">
            <a:extLst>
              <a:ext uri="{FF2B5EF4-FFF2-40B4-BE49-F238E27FC236}">
                <a16:creationId xmlns:a16="http://schemas.microsoft.com/office/drawing/2014/main" id="{EB00D7A4-43CB-4A6C-9529-2E922C240536}"/>
              </a:ext>
            </a:extLst>
          </p:cNvPr>
          <p:cNvGrpSpPr/>
          <p:nvPr/>
        </p:nvGrpSpPr>
        <p:grpSpPr>
          <a:xfrm>
            <a:off x="1064061" y="5870682"/>
            <a:ext cx="2104560" cy="402480"/>
            <a:chOff x="1064061" y="5870682"/>
            <a:chExt cx="21045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7E004CF5-2C9E-4A8C-B403-354A1BC16C55}"/>
                    </a:ext>
                  </a:extLst>
                </p14:cNvPr>
                <p14:cNvContentPartPr/>
                <p14:nvPr/>
              </p14:nvContentPartPr>
              <p14:xfrm>
                <a:off x="1065501" y="5870682"/>
                <a:ext cx="2103120" cy="5544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7E004CF5-2C9E-4A8C-B403-354A1BC16C5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861" y="5852682"/>
                  <a:ext cx="2138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A34F1299-C314-47DD-A283-0B377141F860}"/>
                    </a:ext>
                  </a:extLst>
                </p14:cNvPr>
                <p14:cNvContentPartPr/>
                <p14:nvPr/>
              </p14:nvContentPartPr>
              <p14:xfrm>
                <a:off x="1064061" y="6017922"/>
                <a:ext cx="87840" cy="21240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A34F1299-C314-47DD-A283-0B377141F86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6061" y="5999922"/>
                  <a:ext cx="123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FB1502E0-A351-474B-A398-46B6EB45C6C6}"/>
                    </a:ext>
                  </a:extLst>
                </p14:cNvPr>
                <p14:cNvContentPartPr/>
                <p14:nvPr/>
              </p14:nvContentPartPr>
              <p14:xfrm>
                <a:off x="1119141" y="6030882"/>
                <a:ext cx="54000" cy="1764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FB1502E0-A351-474B-A398-46B6EB45C6C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1501" y="6013242"/>
                  <a:ext cx="89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E6A8DBF-C6EB-4B76-A3D7-945DEB5D0211}"/>
                    </a:ext>
                  </a:extLst>
                </p14:cNvPr>
                <p14:cNvContentPartPr/>
                <p14:nvPr/>
              </p14:nvContentPartPr>
              <p14:xfrm>
                <a:off x="1201221" y="6039882"/>
                <a:ext cx="115560" cy="17244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E6A8DBF-C6EB-4B76-A3D7-945DEB5D021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3581" y="6022242"/>
                  <a:ext cx="15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0013C53B-C0DB-4E3B-802B-3F30D082A73F}"/>
                    </a:ext>
                  </a:extLst>
                </p14:cNvPr>
                <p14:cNvContentPartPr/>
                <p14:nvPr/>
              </p14:nvContentPartPr>
              <p14:xfrm>
                <a:off x="1336221" y="6010722"/>
                <a:ext cx="79920" cy="15228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0013C53B-C0DB-4E3B-802B-3F30D082A73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18581" y="599272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BD37BF74-1A56-48AC-8697-F3C82907AEF4}"/>
                    </a:ext>
                  </a:extLst>
                </p14:cNvPr>
                <p14:cNvContentPartPr/>
                <p14:nvPr/>
              </p14:nvContentPartPr>
              <p14:xfrm>
                <a:off x="1438461" y="6143202"/>
                <a:ext cx="360" cy="324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BD37BF74-1A56-48AC-8697-F3C82907AE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20821" y="6125562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4D1C851C-F15B-4666-8820-112F8D68F94F}"/>
                    </a:ext>
                  </a:extLst>
                </p14:cNvPr>
                <p14:cNvContentPartPr/>
                <p14:nvPr/>
              </p14:nvContentPartPr>
              <p14:xfrm>
                <a:off x="1493181" y="5977602"/>
                <a:ext cx="97200" cy="200880"/>
              </p14:xfrm>
            </p:contentPart>
          </mc:Choice>
          <mc:Fallback xmlns=""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4D1C851C-F15B-4666-8820-112F8D68F94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475181" y="5959602"/>
                  <a:ext cx="132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C2B5333-3492-4133-847A-96AB7431B445}"/>
                    </a:ext>
                  </a:extLst>
                </p14:cNvPr>
                <p14:cNvContentPartPr/>
                <p14:nvPr/>
              </p14:nvContentPartPr>
              <p14:xfrm>
                <a:off x="1598661" y="6024762"/>
                <a:ext cx="111240" cy="15120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C2B5333-3492-4133-847A-96AB7431B44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80661" y="6007122"/>
                  <a:ext cx="146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D8F9A112-EA76-4FF5-896E-E86D8696C753}"/>
                    </a:ext>
                  </a:extLst>
                </p14:cNvPr>
                <p14:cNvContentPartPr/>
                <p14:nvPr/>
              </p14:nvContentPartPr>
              <p14:xfrm>
                <a:off x="1701981" y="6025482"/>
                <a:ext cx="157680" cy="16128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D8F9A112-EA76-4FF5-896E-E86D8696C75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684341" y="6007842"/>
                  <a:ext cx="19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FC6C1746-C1F0-4BEB-8A08-45C7B8A5FD94}"/>
                    </a:ext>
                  </a:extLst>
                </p14:cNvPr>
                <p14:cNvContentPartPr/>
                <p14:nvPr/>
              </p14:nvContentPartPr>
              <p14:xfrm>
                <a:off x="1866861" y="6166602"/>
                <a:ext cx="18000" cy="106560"/>
              </p14:xfrm>
            </p:contentPart>
          </mc:Choice>
          <mc:Fallback xmlns=""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FC6C1746-C1F0-4BEB-8A08-45C7B8A5FD9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48861" y="6148962"/>
                  <a:ext cx="53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61A4A0D5-3E18-4CCA-8D82-93B1F3A72874}"/>
                    </a:ext>
                  </a:extLst>
                </p14:cNvPr>
                <p14:cNvContentPartPr/>
                <p14:nvPr/>
              </p14:nvContentPartPr>
              <p14:xfrm>
                <a:off x="1885941" y="6049962"/>
                <a:ext cx="56520" cy="12312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61A4A0D5-3E18-4CCA-8D82-93B1F3A7287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68301" y="6031962"/>
                  <a:ext cx="92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057F6B8A-6086-4B95-BD83-ED518B7C32BF}"/>
                    </a:ext>
                  </a:extLst>
                </p14:cNvPr>
                <p14:cNvContentPartPr/>
                <p14:nvPr/>
              </p14:nvContentPartPr>
              <p14:xfrm>
                <a:off x="1925541" y="6031602"/>
                <a:ext cx="90000" cy="15192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057F6B8A-6086-4B95-BD83-ED518B7C32B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07901" y="6013962"/>
                  <a:ext cx="12564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970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085DA2E-FA97-401A-A63D-EF9F461E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372" y="415383"/>
            <a:ext cx="5849166" cy="56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15EF22-3E5E-4F09-A2BC-20A1E49A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74" y="1637370"/>
            <a:ext cx="7048651" cy="35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6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0E8CD8-0FC0-4086-A727-D65D8854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8" y="413989"/>
            <a:ext cx="7656311" cy="318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E9EC95-4DA9-4204-8209-EA54D1F9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75" y="3595974"/>
            <a:ext cx="7452257" cy="31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0E8CD8-0FC0-4086-A727-D65D8854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8" y="413989"/>
            <a:ext cx="7656311" cy="318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E9EC95-4DA9-4204-8209-EA54D1F9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75" y="3595974"/>
            <a:ext cx="7452257" cy="3140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A781CE74-DAA3-4F26-A462-1D184A1950DB}"/>
                  </a:ext>
                </a:extLst>
              </p14:cNvPr>
              <p14:cNvContentPartPr/>
              <p14:nvPr/>
            </p14:nvContentPartPr>
            <p14:xfrm>
              <a:off x="2072520" y="352440"/>
              <a:ext cx="9748080" cy="33242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A781CE74-DAA3-4F26-A462-1D184A1950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160" y="343080"/>
                <a:ext cx="9766800" cy="33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F3B9A44-4CC3-4A41-BB31-EC1699B8E3D2}"/>
                  </a:ext>
                </a:extLst>
              </p14:cNvPr>
              <p14:cNvContentPartPr/>
              <p14:nvPr/>
            </p14:nvContentPartPr>
            <p14:xfrm>
              <a:off x="619560" y="972720"/>
              <a:ext cx="11453760" cy="22294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F3B9A44-4CC3-4A41-BB31-EC1699B8E3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200" y="963360"/>
                <a:ext cx="11472480" cy="22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76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0E8CD8-0FC0-4086-A727-D65D8854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8" y="413989"/>
            <a:ext cx="7656311" cy="318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E9EC95-4DA9-4204-8209-EA54D1F9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75" y="3595974"/>
            <a:ext cx="7452257" cy="3140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2B56347-6372-4C06-B6C2-DE2B8C953075}"/>
                  </a:ext>
                </a:extLst>
              </p14:cNvPr>
              <p14:cNvContentPartPr/>
              <p14:nvPr/>
            </p14:nvContentPartPr>
            <p14:xfrm>
              <a:off x="6782760" y="216720"/>
              <a:ext cx="4790160" cy="9219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2B56347-6372-4C06-B6C2-DE2B8C9530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3400" y="207360"/>
                <a:ext cx="480888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ABB9E9A9-8494-44B2-A0D1-D2993C23EE59}"/>
                  </a:ext>
                </a:extLst>
              </p14:cNvPr>
              <p14:cNvContentPartPr/>
              <p14:nvPr/>
            </p14:nvContentPartPr>
            <p14:xfrm>
              <a:off x="254520" y="910800"/>
              <a:ext cx="10278720" cy="22845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ABB9E9A9-8494-44B2-A0D1-D2993C23EE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160" y="901440"/>
                <a:ext cx="10297440" cy="23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4559D3D-AE13-4723-872B-528170D91C33}"/>
                  </a:ext>
                </a:extLst>
              </p14:cNvPr>
              <p14:cNvContentPartPr/>
              <p14:nvPr/>
            </p14:nvContentPartPr>
            <p14:xfrm>
              <a:off x="9101880" y="1808280"/>
              <a:ext cx="1660680" cy="19036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4559D3D-AE13-4723-872B-528170D91C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2520" y="1798920"/>
                <a:ext cx="1679400" cy="19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687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0E8CD8-0FC0-4086-A727-D65D8854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8" y="413989"/>
            <a:ext cx="7656311" cy="318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E9EC95-4DA9-4204-8209-EA54D1F9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75" y="3595974"/>
            <a:ext cx="7452257" cy="3140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0AD6DDB-5B6C-4981-9EBC-4C5C0A9CFBEC}"/>
                  </a:ext>
                </a:extLst>
              </p14:cNvPr>
              <p14:cNvContentPartPr/>
              <p14:nvPr/>
            </p14:nvContentPartPr>
            <p14:xfrm>
              <a:off x="4476600" y="298080"/>
              <a:ext cx="6943320" cy="63586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0AD6DDB-5B6C-4981-9EBC-4C5C0A9CFB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7240" y="288720"/>
                <a:ext cx="6962040" cy="63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20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A5489-4152-4E6D-A872-CD61C81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Cruzando o Balanço e a DRE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A8339-94B7-45F4-9BE0-89D2326D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u="sng" dirty="0"/>
              <a:t>Índices de Rentabilidade</a:t>
            </a:r>
          </a:p>
          <a:p>
            <a:r>
              <a:rPr lang="pt-BR" sz="3600" dirty="0"/>
              <a:t>Margem Líquida das Vendas</a:t>
            </a:r>
          </a:p>
          <a:p>
            <a:pPr lvl="1">
              <a:buFont typeface="Wingdings" pitchFamily="2" charset="2"/>
              <a:buChar char="§"/>
            </a:pPr>
            <a:r>
              <a:rPr lang="pt-BR" sz="3200" dirty="0"/>
              <a:t>= Lucro Líquido / Vendas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4000" dirty="0"/>
              <a:t>Retorno do Investimento</a:t>
            </a:r>
          </a:p>
          <a:p>
            <a:pPr lvl="1">
              <a:buFont typeface="Wingdings" pitchFamily="2" charset="2"/>
              <a:buChar char="§"/>
            </a:pPr>
            <a:r>
              <a:rPr lang="pt-BR" sz="3200" dirty="0"/>
              <a:t>= Lucro Líquido/ Patrimônio Líquido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4000" dirty="0"/>
              <a:t>Retorno do Investimento Total</a:t>
            </a:r>
          </a:p>
          <a:p>
            <a:pPr lvl="1">
              <a:buFont typeface="Wingdings" pitchFamily="2" charset="2"/>
              <a:buChar char="§"/>
            </a:pPr>
            <a:r>
              <a:rPr lang="pt-BR" sz="3200" dirty="0"/>
              <a:t>= Lucro Líquido/ Ativo Total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284FF17-15A9-4D8C-B325-6DC1EA2475E3}"/>
                  </a:ext>
                </a:extLst>
              </p14:cNvPr>
              <p14:cNvContentPartPr/>
              <p14:nvPr/>
            </p14:nvContentPartPr>
            <p14:xfrm>
              <a:off x="6798600" y="2873520"/>
              <a:ext cx="2454480" cy="27432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284FF17-15A9-4D8C-B325-6DC1EA2475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9240" y="2864160"/>
                <a:ext cx="2473200" cy="27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7A01B96-9B05-47AD-A176-7C39C48199A1}"/>
                  </a:ext>
                </a:extLst>
              </p14:cNvPr>
              <p14:cNvContentPartPr/>
              <p14:nvPr/>
            </p14:nvContentPartPr>
            <p14:xfrm>
              <a:off x="8720280" y="2896200"/>
              <a:ext cx="2100600" cy="27414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7A01B96-9B05-47AD-A176-7C39C4819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0920" y="2886840"/>
                <a:ext cx="211932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DA5C2F95-03D7-4711-A52E-54D9DBEB8D45}"/>
                  </a:ext>
                </a:extLst>
              </p14:cNvPr>
              <p14:cNvContentPartPr/>
              <p14:nvPr/>
            </p14:nvContentPartPr>
            <p14:xfrm>
              <a:off x="9082080" y="4092480"/>
              <a:ext cx="2001240" cy="4100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DA5C2F95-03D7-4711-A52E-54D9DBEB8D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2720" y="4083120"/>
                <a:ext cx="201996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20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D93E42-A0A0-4915-A013-69E399B9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97" y="763295"/>
            <a:ext cx="6608606" cy="533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Foram adquiridas mercadorias para revenda no valor de $ 300.000, pagamento à vista.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81F69F-6920-45EF-9521-00F161D5C0C6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FE80B6E-2C68-4F6B-9700-C78ED720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08" y="3429000"/>
            <a:ext cx="3030536" cy="2587043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0CD1806-4B6C-4529-A2DD-B6F2F6DAF637}"/>
              </a:ext>
            </a:extLst>
          </p:cNvPr>
          <p:cNvGrpSpPr/>
          <p:nvPr/>
        </p:nvGrpSpPr>
        <p:grpSpPr>
          <a:xfrm>
            <a:off x="2347821" y="2705562"/>
            <a:ext cx="1609560" cy="325440"/>
            <a:chOff x="2347821" y="2705562"/>
            <a:chExt cx="16095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4DED800-CAA0-4750-82E1-D13C5403C4D2}"/>
                    </a:ext>
                  </a:extLst>
                </p14:cNvPr>
                <p14:cNvContentPartPr/>
                <p14:nvPr/>
              </p14:nvContentPartPr>
              <p14:xfrm>
                <a:off x="2347821" y="2731842"/>
                <a:ext cx="105120" cy="2408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4DED800-CAA0-4750-82E1-D13C5403C4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38821" y="2722842"/>
                  <a:ext cx="122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D85439E-6922-48C1-86C0-652052098D0D}"/>
                    </a:ext>
                  </a:extLst>
                </p14:cNvPr>
                <p14:cNvContentPartPr/>
                <p14:nvPr/>
              </p14:nvContentPartPr>
              <p14:xfrm>
                <a:off x="2449341" y="2934162"/>
                <a:ext cx="39600" cy="216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D85439E-6922-48C1-86C0-652052098D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40341" y="2925522"/>
                  <a:ext cx="57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2B4AC69-CFAB-4AE5-858C-6859D3B5BF8C}"/>
                    </a:ext>
                  </a:extLst>
                </p14:cNvPr>
                <p14:cNvContentPartPr/>
                <p14:nvPr/>
              </p14:nvContentPartPr>
              <p14:xfrm>
                <a:off x="2566341" y="2705562"/>
                <a:ext cx="91800" cy="2282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2B4AC69-CFAB-4AE5-858C-6859D3B5B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7701" y="2696562"/>
                  <a:ext cx="109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C56A0CC-0E93-4917-8141-223BE81545A2}"/>
                    </a:ext>
                  </a:extLst>
                </p14:cNvPr>
                <p14:cNvContentPartPr/>
                <p14:nvPr/>
              </p14:nvContentPartPr>
              <p14:xfrm>
                <a:off x="2733381" y="2898882"/>
                <a:ext cx="30600" cy="169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C56A0CC-0E93-4917-8141-223BE81545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24381" y="2889882"/>
                  <a:ext cx="4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74A49DE-3D55-47E0-A3D7-7E39125071CE}"/>
                    </a:ext>
                  </a:extLst>
                </p14:cNvPr>
                <p14:cNvContentPartPr/>
                <p14:nvPr/>
              </p14:nvContentPartPr>
              <p14:xfrm>
                <a:off x="2784861" y="2766762"/>
                <a:ext cx="173160" cy="1882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74A49DE-3D55-47E0-A3D7-7E39125071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5861" y="2758122"/>
                  <a:ext cx="19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3177C6C5-1468-4B0C-866F-A8D331E17422}"/>
                    </a:ext>
                  </a:extLst>
                </p14:cNvPr>
                <p14:cNvContentPartPr/>
                <p14:nvPr/>
              </p14:nvContentPartPr>
              <p14:xfrm>
                <a:off x="3103821" y="2762082"/>
                <a:ext cx="33840" cy="2012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3177C6C5-1468-4B0C-866F-A8D331E174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4821" y="2753082"/>
                  <a:ext cx="51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D107E1E5-7002-42A9-A1AC-4A1ED86FF72C}"/>
                    </a:ext>
                  </a:extLst>
                </p14:cNvPr>
                <p14:cNvContentPartPr/>
                <p14:nvPr/>
              </p14:nvContentPartPr>
              <p14:xfrm>
                <a:off x="3068181" y="2738682"/>
                <a:ext cx="143280" cy="248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D107E1E5-7002-42A9-A1AC-4A1ED86FF7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9541" y="2730042"/>
                  <a:ext cx="160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59E7604-2B33-4341-8501-31C6FA82D847}"/>
                    </a:ext>
                  </a:extLst>
                </p14:cNvPr>
                <p14:cNvContentPartPr/>
                <p14:nvPr/>
              </p14:nvContentPartPr>
              <p14:xfrm>
                <a:off x="3241701" y="2861082"/>
                <a:ext cx="127440" cy="1159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59E7604-2B33-4341-8501-31C6FA82D8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2701" y="2852442"/>
                  <a:ext cx="145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47CB855-0F2E-4078-AF8B-D04A501DFC82}"/>
                    </a:ext>
                  </a:extLst>
                </p14:cNvPr>
                <p14:cNvContentPartPr/>
                <p14:nvPr/>
              </p14:nvContentPartPr>
              <p14:xfrm>
                <a:off x="3395421" y="2858202"/>
                <a:ext cx="210600" cy="1252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47CB855-0F2E-4078-AF8B-D04A501DFC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6421" y="2849202"/>
                  <a:ext cx="22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305DCC80-4FBB-4C51-B919-932678381FC8}"/>
                    </a:ext>
                  </a:extLst>
                </p14:cNvPr>
                <p14:cNvContentPartPr/>
                <p14:nvPr/>
              </p14:nvContentPartPr>
              <p14:xfrm>
                <a:off x="3642381" y="2806722"/>
                <a:ext cx="315000" cy="22428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305DCC80-4FBB-4C51-B919-932678381F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33381" y="2798082"/>
                  <a:ext cx="3326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2C520C5-8B77-4067-9BA9-6E34A0455FCE}"/>
              </a:ext>
            </a:extLst>
          </p:cNvPr>
          <p:cNvGrpSpPr/>
          <p:nvPr/>
        </p:nvGrpSpPr>
        <p:grpSpPr>
          <a:xfrm>
            <a:off x="8598861" y="2297682"/>
            <a:ext cx="1251360" cy="281880"/>
            <a:chOff x="8598861" y="2297682"/>
            <a:chExt cx="12513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19D9F0BD-7300-4E6D-A851-08661678794C}"/>
                    </a:ext>
                  </a:extLst>
                </p14:cNvPr>
                <p14:cNvContentPartPr/>
                <p14:nvPr/>
              </p14:nvContentPartPr>
              <p14:xfrm>
                <a:off x="8598861" y="2315682"/>
                <a:ext cx="168840" cy="2638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19D9F0BD-7300-4E6D-A851-0866167879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9861" y="2307042"/>
                  <a:ext cx="186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7511973-0BB0-4C36-B932-A00305E8AAF8}"/>
                    </a:ext>
                  </a:extLst>
                </p14:cNvPr>
                <p14:cNvContentPartPr/>
                <p14:nvPr/>
              </p14:nvContentPartPr>
              <p14:xfrm>
                <a:off x="8813421" y="2347362"/>
                <a:ext cx="131760" cy="189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7511973-0BB0-4C36-B932-A00305E8AA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04421" y="2338722"/>
                  <a:ext cx="149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2C7334B-58E1-47B0-BB76-0A8C225F0E7F}"/>
                    </a:ext>
                  </a:extLst>
                </p14:cNvPr>
                <p14:cNvContentPartPr/>
                <p14:nvPr/>
              </p14:nvContentPartPr>
              <p14:xfrm>
                <a:off x="8968941" y="2356722"/>
                <a:ext cx="201240" cy="1807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2C7334B-58E1-47B0-BB76-0A8C225F0E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0301" y="2348082"/>
                  <a:ext cx="218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8B10C63-96CE-4153-BA0F-DD2EC3B83FBA}"/>
                    </a:ext>
                  </a:extLst>
                </p14:cNvPr>
                <p14:cNvContentPartPr/>
                <p14:nvPr/>
              </p14:nvContentPartPr>
              <p14:xfrm>
                <a:off x="9221301" y="2487042"/>
                <a:ext cx="20520" cy="115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8B10C63-96CE-4153-BA0F-DD2EC3B83F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2661" y="2478402"/>
                  <a:ext cx="3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FD7E211-064D-4FB0-A33D-3087E9FDB612}"/>
                    </a:ext>
                  </a:extLst>
                </p14:cNvPr>
                <p14:cNvContentPartPr/>
                <p14:nvPr/>
              </p14:nvContentPartPr>
              <p14:xfrm>
                <a:off x="9273861" y="2297682"/>
                <a:ext cx="576360" cy="2142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FD7E211-064D-4FB0-A33D-3087E9FDB6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65221" y="2288682"/>
                  <a:ext cx="5940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25BD408-89AC-4F3C-8A28-75B7F502B14D}"/>
              </a:ext>
            </a:extLst>
          </p:cNvPr>
          <p:cNvGrpSpPr/>
          <p:nvPr/>
        </p:nvGrpSpPr>
        <p:grpSpPr>
          <a:xfrm>
            <a:off x="2378061" y="2279682"/>
            <a:ext cx="2246400" cy="288000"/>
            <a:chOff x="2378061" y="2279682"/>
            <a:chExt cx="22464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79F729C5-CC1C-43D9-83E8-C6AE923EB776}"/>
                    </a:ext>
                  </a:extLst>
                </p14:cNvPr>
                <p14:cNvContentPartPr/>
                <p14:nvPr/>
              </p14:nvContentPartPr>
              <p14:xfrm>
                <a:off x="2378061" y="2325042"/>
                <a:ext cx="70560" cy="2037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79F729C5-CC1C-43D9-83E8-C6AE923EB7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69061" y="2316402"/>
                  <a:ext cx="88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B0F1DC2-5F9E-4AB1-970D-EC1C9C3C3B59}"/>
                    </a:ext>
                  </a:extLst>
                </p14:cNvPr>
                <p14:cNvContentPartPr/>
                <p14:nvPr/>
              </p14:nvContentPartPr>
              <p14:xfrm>
                <a:off x="2514501" y="2429082"/>
                <a:ext cx="2160" cy="8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B0F1DC2-5F9E-4AB1-970D-EC1C9C3C3B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05861" y="2420442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3AF27AE-8D4A-4795-801A-D0EA4D2808B8}"/>
                    </a:ext>
                  </a:extLst>
                </p14:cNvPr>
                <p14:cNvContentPartPr/>
                <p14:nvPr/>
              </p14:nvContentPartPr>
              <p14:xfrm>
                <a:off x="2516301" y="2429082"/>
                <a:ext cx="360" cy="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3AF27AE-8D4A-4795-801A-D0EA4D2808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7301" y="24204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F6AC625A-31EC-459D-8484-E50C30A93836}"/>
                    </a:ext>
                  </a:extLst>
                </p14:cNvPr>
                <p14:cNvContentPartPr/>
                <p14:nvPr/>
              </p14:nvContentPartPr>
              <p14:xfrm>
                <a:off x="2516301" y="2313882"/>
                <a:ext cx="119520" cy="1720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F6AC625A-31EC-459D-8484-E50C30A938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7301" y="2304882"/>
                  <a:ext cx="13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7C4F3AC-7486-4A5B-BB01-C59EC68ED934}"/>
                    </a:ext>
                  </a:extLst>
                </p14:cNvPr>
                <p14:cNvContentPartPr/>
                <p14:nvPr/>
              </p14:nvContentPartPr>
              <p14:xfrm>
                <a:off x="2688021" y="2435922"/>
                <a:ext cx="13680" cy="10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7C4F3AC-7486-4A5B-BB01-C59EC68ED9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9381" y="2426922"/>
                  <a:ext cx="31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16AF54D-CFE2-4B6E-8209-46EE5DD63205}"/>
                    </a:ext>
                  </a:extLst>
                </p14:cNvPr>
                <p14:cNvContentPartPr/>
                <p14:nvPr/>
              </p14:nvContentPartPr>
              <p14:xfrm>
                <a:off x="2761461" y="2286522"/>
                <a:ext cx="124920" cy="1987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16AF54D-CFE2-4B6E-8209-46EE5DD632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2461" y="2277882"/>
                  <a:ext cx="142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BD99C38-1CC6-4016-92C1-729813932266}"/>
                    </a:ext>
                  </a:extLst>
                </p14:cNvPr>
                <p14:cNvContentPartPr/>
                <p14:nvPr/>
              </p14:nvContentPartPr>
              <p14:xfrm>
                <a:off x="2982141" y="2279682"/>
                <a:ext cx="73440" cy="2476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BD99C38-1CC6-4016-92C1-7298139322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73501" y="2271042"/>
                  <a:ext cx="91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E4194F4-EA68-4511-A87A-D065EC7EE80A}"/>
                    </a:ext>
                  </a:extLst>
                </p14:cNvPr>
                <p14:cNvContentPartPr/>
                <p14:nvPr/>
              </p14:nvContentPartPr>
              <p14:xfrm>
                <a:off x="3050181" y="2283642"/>
                <a:ext cx="151920" cy="2840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E4194F4-EA68-4511-A87A-D065EC7EE8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41181" y="2274642"/>
                  <a:ext cx="169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DDF9311-49F5-4C9C-A56C-00252CAE8C8B}"/>
                    </a:ext>
                  </a:extLst>
                </p14:cNvPr>
                <p14:cNvContentPartPr/>
                <p14:nvPr/>
              </p14:nvContentPartPr>
              <p14:xfrm>
                <a:off x="3260421" y="2344482"/>
                <a:ext cx="233280" cy="1342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DDF9311-49F5-4C9C-A56C-00252CAE8C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51781" y="2335482"/>
                  <a:ext cx="250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ED3E625-E004-4DAB-AF14-B6C442E0800A}"/>
                    </a:ext>
                  </a:extLst>
                </p14:cNvPr>
                <p14:cNvContentPartPr/>
                <p14:nvPr/>
              </p14:nvContentPartPr>
              <p14:xfrm>
                <a:off x="3552381" y="2396322"/>
                <a:ext cx="152280" cy="752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ED3E625-E004-4DAB-AF14-B6C442E080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43381" y="2387322"/>
                  <a:ext cx="169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F2FFF71-15B1-47A3-8E9A-676D7F94AB9F}"/>
                    </a:ext>
                  </a:extLst>
                </p14:cNvPr>
                <p14:cNvContentPartPr/>
                <p14:nvPr/>
              </p14:nvContentPartPr>
              <p14:xfrm>
                <a:off x="3657501" y="2377602"/>
                <a:ext cx="148680" cy="867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F2FFF71-15B1-47A3-8E9A-676D7F94AB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48861" y="2368602"/>
                  <a:ext cx="166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0847737-A0F3-494C-BBBC-184497FFB387}"/>
                    </a:ext>
                  </a:extLst>
                </p14:cNvPr>
                <p14:cNvContentPartPr/>
                <p14:nvPr/>
              </p14:nvContentPartPr>
              <p14:xfrm>
                <a:off x="3839661" y="2288322"/>
                <a:ext cx="519840" cy="1774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0847737-A0F3-494C-BBBC-184497FFB3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30661" y="2279322"/>
                  <a:ext cx="537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1E367C29-E248-4D68-B8CC-B6DC224022D2}"/>
                    </a:ext>
                  </a:extLst>
                </p14:cNvPr>
                <p14:cNvContentPartPr/>
                <p14:nvPr/>
              </p14:nvContentPartPr>
              <p14:xfrm>
                <a:off x="4367421" y="2350602"/>
                <a:ext cx="257040" cy="943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1E367C29-E248-4D68-B8CC-B6DC224022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8781" y="2341962"/>
                  <a:ext cx="2746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9DACB81D-84EC-4E5F-8D03-D2008F9BB0D1}"/>
              </a:ext>
            </a:extLst>
          </p:cNvPr>
          <p:cNvGrpSpPr/>
          <p:nvPr/>
        </p:nvGrpSpPr>
        <p:grpSpPr>
          <a:xfrm>
            <a:off x="1640781" y="3492162"/>
            <a:ext cx="2488320" cy="1566000"/>
            <a:chOff x="1640781" y="3492162"/>
            <a:chExt cx="2488320" cy="15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E4CFB5F7-2E03-4D45-89ED-205B5B8F9003}"/>
                    </a:ext>
                  </a:extLst>
                </p14:cNvPr>
                <p14:cNvContentPartPr/>
                <p14:nvPr/>
              </p14:nvContentPartPr>
              <p14:xfrm>
                <a:off x="1643661" y="3865122"/>
                <a:ext cx="2286000" cy="1562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E4CFB5F7-2E03-4D45-89ED-205B5B8F90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35021" y="3856482"/>
                  <a:ext cx="2303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ADFD67D2-7E96-4695-89A1-B43574EFE8F5}"/>
                    </a:ext>
                  </a:extLst>
                </p14:cNvPr>
                <p14:cNvContentPartPr/>
                <p14:nvPr/>
              </p14:nvContentPartPr>
              <p14:xfrm>
                <a:off x="2877741" y="3885642"/>
                <a:ext cx="111240" cy="1172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ADFD67D2-7E96-4695-89A1-B43574EFE8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69101" y="3876642"/>
                  <a:ext cx="12888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808F3320-4792-465E-8AFD-22CDA29856E3}"/>
                    </a:ext>
                  </a:extLst>
                </p14:cNvPr>
                <p14:cNvContentPartPr/>
                <p14:nvPr/>
              </p14:nvContentPartPr>
              <p14:xfrm>
                <a:off x="1728621" y="3574962"/>
                <a:ext cx="72000" cy="2512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808F3320-4792-465E-8AFD-22CDA29856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19621" y="3565962"/>
                  <a:ext cx="89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AC2BC743-66E8-49C6-BD20-694680674EE3}"/>
                    </a:ext>
                  </a:extLst>
                </p14:cNvPr>
                <p14:cNvContentPartPr/>
                <p14:nvPr/>
              </p14:nvContentPartPr>
              <p14:xfrm>
                <a:off x="1884501" y="3752082"/>
                <a:ext cx="4680" cy="108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AC2BC743-66E8-49C6-BD20-694680674E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75501" y="3743442"/>
                  <a:ext cx="2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A777130D-1F5C-48A3-969C-039B36DDC78E}"/>
                    </a:ext>
                  </a:extLst>
                </p14:cNvPr>
                <p14:cNvContentPartPr/>
                <p14:nvPr/>
              </p14:nvContentPartPr>
              <p14:xfrm>
                <a:off x="1884501" y="3698442"/>
                <a:ext cx="59760" cy="576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A777130D-1F5C-48A3-969C-039B36DDC7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75501" y="3689802"/>
                  <a:ext cx="77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68985E97-32FF-4FE0-8562-CFC835C86210}"/>
                    </a:ext>
                  </a:extLst>
                </p14:cNvPr>
                <p14:cNvContentPartPr/>
                <p14:nvPr/>
              </p14:nvContentPartPr>
              <p14:xfrm>
                <a:off x="1993221" y="3598362"/>
                <a:ext cx="26640" cy="1940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68985E97-32FF-4FE0-8562-CFC835C862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84581" y="3589362"/>
                  <a:ext cx="4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F0BA966-0A4B-4173-9733-90B29D68EA53}"/>
                    </a:ext>
                  </a:extLst>
                </p14:cNvPr>
                <p14:cNvContentPartPr/>
                <p14:nvPr/>
              </p14:nvContentPartPr>
              <p14:xfrm>
                <a:off x="2103021" y="3734802"/>
                <a:ext cx="2880" cy="169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F0BA966-0A4B-4173-9733-90B29D68EA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94381" y="3725802"/>
                  <a:ext cx="20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DFBF1DFA-D00D-49FC-946D-2F017C69410A}"/>
                    </a:ext>
                  </a:extLst>
                </p14:cNvPr>
                <p14:cNvContentPartPr/>
                <p14:nvPr/>
              </p14:nvContentPartPr>
              <p14:xfrm>
                <a:off x="2202381" y="3543282"/>
                <a:ext cx="207000" cy="2185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DFBF1DFA-D00D-49FC-946D-2F017C6941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93741" y="3534282"/>
                  <a:ext cx="224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D04BFC5A-85B0-477C-A0AE-CA085E588C53}"/>
                    </a:ext>
                  </a:extLst>
                </p14:cNvPr>
                <p14:cNvContentPartPr/>
                <p14:nvPr/>
              </p14:nvContentPartPr>
              <p14:xfrm>
                <a:off x="2458341" y="3515202"/>
                <a:ext cx="193320" cy="243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D04BFC5A-85B0-477C-A0AE-CA085E588C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49701" y="3506202"/>
                  <a:ext cx="210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106867A-17DD-4B5D-8CE0-2E1BBA3D851C}"/>
                    </a:ext>
                  </a:extLst>
                </p14:cNvPr>
                <p14:cNvContentPartPr/>
                <p14:nvPr/>
              </p14:nvContentPartPr>
              <p14:xfrm>
                <a:off x="2637621" y="3593682"/>
                <a:ext cx="261720" cy="1188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106867A-17DD-4B5D-8CE0-2E1BBA3D85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28981" y="3585042"/>
                  <a:ext cx="279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A09923A-2AD8-4192-B4BC-D1F77AA4C69C}"/>
                    </a:ext>
                  </a:extLst>
                </p14:cNvPr>
                <p14:cNvContentPartPr/>
                <p14:nvPr/>
              </p14:nvContentPartPr>
              <p14:xfrm>
                <a:off x="2937501" y="3604482"/>
                <a:ext cx="185760" cy="1029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A09923A-2AD8-4192-B4BC-D1F77AA4C6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28861" y="3595482"/>
                  <a:ext cx="20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1E61C6BC-5F19-46CF-8821-038AC1B23742}"/>
                    </a:ext>
                  </a:extLst>
                </p14:cNvPr>
                <p14:cNvContentPartPr/>
                <p14:nvPr/>
              </p14:nvContentPartPr>
              <p14:xfrm>
                <a:off x="3090141" y="3601242"/>
                <a:ext cx="111240" cy="961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1E61C6BC-5F19-46CF-8821-038AC1B237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81141" y="3592602"/>
                  <a:ext cx="128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FF5A67E-BE6A-4BAA-B037-5DB5D10E9C5F}"/>
                    </a:ext>
                  </a:extLst>
                </p14:cNvPr>
                <p14:cNvContentPartPr/>
                <p14:nvPr/>
              </p14:nvContentPartPr>
              <p14:xfrm>
                <a:off x="3249981" y="3492162"/>
                <a:ext cx="593280" cy="2062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FF5A67E-BE6A-4BAA-B037-5DB5D10E9C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41341" y="3483162"/>
                  <a:ext cx="61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ECFD140-0817-4E0C-BDA7-BA511AAEA355}"/>
                    </a:ext>
                  </a:extLst>
                </p14:cNvPr>
                <p14:cNvContentPartPr/>
                <p14:nvPr/>
              </p14:nvContentPartPr>
              <p14:xfrm>
                <a:off x="3851181" y="3553722"/>
                <a:ext cx="277920" cy="1717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ECFD140-0817-4E0C-BDA7-BA511AAEA3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42181" y="3544722"/>
                  <a:ext cx="295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6584A7F-E329-44C0-B83E-2303DC17F6AE}"/>
                    </a:ext>
                  </a:extLst>
                </p14:cNvPr>
                <p14:cNvContentPartPr/>
                <p14:nvPr/>
              </p14:nvContentPartPr>
              <p14:xfrm>
                <a:off x="1640781" y="4101282"/>
                <a:ext cx="152640" cy="1641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6584A7F-E329-44C0-B83E-2303DC17F6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31781" y="4092282"/>
                  <a:ext cx="170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C45B7A37-843B-4A42-A763-12F3CD223113}"/>
                    </a:ext>
                  </a:extLst>
                </p14:cNvPr>
                <p14:cNvContentPartPr/>
                <p14:nvPr/>
              </p14:nvContentPartPr>
              <p14:xfrm>
                <a:off x="1807101" y="4103802"/>
                <a:ext cx="146160" cy="1274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C45B7A37-843B-4A42-A763-12F3CD22311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98461" y="4094802"/>
                  <a:ext cx="163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7983997-8D72-4F9A-BA83-A5C7C0873106}"/>
                    </a:ext>
                  </a:extLst>
                </p14:cNvPr>
                <p14:cNvContentPartPr/>
                <p14:nvPr/>
              </p14:nvContentPartPr>
              <p14:xfrm>
                <a:off x="1941381" y="4103802"/>
                <a:ext cx="150480" cy="1076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7983997-8D72-4F9A-BA83-A5C7C08731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32381" y="4094802"/>
                  <a:ext cx="16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62439B6D-A06F-4342-A404-4A88464648F9}"/>
                    </a:ext>
                  </a:extLst>
                </p14:cNvPr>
                <p14:cNvContentPartPr/>
                <p14:nvPr/>
              </p14:nvContentPartPr>
              <p14:xfrm>
                <a:off x="2145141" y="4165362"/>
                <a:ext cx="18720" cy="108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62439B6D-A06F-4342-A404-4A88464648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36141" y="4156362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C89E20A7-788A-4032-8949-E89C1F42CB15}"/>
                    </a:ext>
                  </a:extLst>
                </p14:cNvPr>
                <p14:cNvContentPartPr/>
                <p14:nvPr/>
              </p14:nvContentPartPr>
              <p14:xfrm>
                <a:off x="2175741" y="4062402"/>
                <a:ext cx="478080" cy="1256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C89E20A7-788A-4032-8949-E89C1F42CB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66741" y="4053762"/>
                  <a:ext cx="4957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D235C333-4D31-49C4-A399-99B5EAE3788E}"/>
                  </a:ext>
                </a:extLst>
              </p14:cNvPr>
              <p14:cNvContentPartPr/>
              <p14:nvPr/>
            </p14:nvContentPartPr>
            <p14:xfrm>
              <a:off x="9059661" y="4188402"/>
              <a:ext cx="345600" cy="15984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D235C333-4D31-49C4-A399-99B5EAE378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50661" y="4179762"/>
                <a:ext cx="3632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3D7DBBA1-BAD9-4B19-B290-5696327F3123}"/>
                  </a:ext>
                </a:extLst>
              </p14:cNvPr>
              <p14:cNvContentPartPr/>
              <p14:nvPr/>
            </p14:nvContentPartPr>
            <p14:xfrm>
              <a:off x="9476181" y="4297122"/>
              <a:ext cx="17280" cy="576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3D7DBBA1-BAD9-4B19-B290-5696327F312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67181" y="4288122"/>
                <a:ext cx="34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2BFFC682-8BA2-4222-92DE-7D5F33321EA8}"/>
                  </a:ext>
                </a:extLst>
              </p14:cNvPr>
              <p14:cNvContentPartPr/>
              <p14:nvPr/>
            </p14:nvContentPartPr>
            <p14:xfrm>
              <a:off x="9560421" y="4160682"/>
              <a:ext cx="455040" cy="15408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2BFFC682-8BA2-4222-92DE-7D5F33321EA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551781" y="4152042"/>
                <a:ext cx="4726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Agrupar 74">
            <a:extLst>
              <a:ext uri="{FF2B5EF4-FFF2-40B4-BE49-F238E27FC236}">
                <a16:creationId xmlns:a16="http://schemas.microsoft.com/office/drawing/2014/main" id="{31E068ED-C391-4872-8EC7-BD3F333A27A0}"/>
              </a:ext>
            </a:extLst>
          </p:cNvPr>
          <p:cNvGrpSpPr/>
          <p:nvPr/>
        </p:nvGrpSpPr>
        <p:grpSpPr>
          <a:xfrm>
            <a:off x="8853381" y="4131882"/>
            <a:ext cx="142560" cy="225720"/>
            <a:chOff x="8853381" y="4131882"/>
            <a:chExt cx="14256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1B46ACE-3C93-484E-BA77-FC03323B6A3E}"/>
                    </a:ext>
                  </a:extLst>
                </p14:cNvPr>
                <p14:cNvContentPartPr/>
                <p14:nvPr/>
              </p14:nvContentPartPr>
              <p14:xfrm>
                <a:off x="8858421" y="4131882"/>
                <a:ext cx="7200" cy="147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1B46ACE-3C93-484E-BA77-FC03323B6A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49781" y="4123242"/>
                  <a:ext cx="24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3E3D3F1-347C-49CA-B61C-6FC67A0441E3}"/>
                    </a:ext>
                  </a:extLst>
                </p14:cNvPr>
                <p14:cNvContentPartPr/>
                <p14:nvPr/>
              </p14:nvContentPartPr>
              <p14:xfrm>
                <a:off x="8853381" y="4131882"/>
                <a:ext cx="12240" cy="176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3E3D3F1-347C-49CA-B61C-6FC67A0441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44741" y="4123242"/>
                  <a:ext cx="2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CB1ADED6-01D1-4CB3-8D97-391E8638EE89}"/>
                    </a:ext>
                  </a:extLst>
                </p14:cNvPr>
                <p14:cNvContentPartPr/>
                <p14:nvPr/>
              </p14:nvContentPartPr>
              <p14:xfrm>
                <a:off x="8854461" y="4162482"/>
                <a:ext cx="141480" cy="1951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CB1ADED6-01D1-4CB3-8D97-391E8638EE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45461" y="4153842"/>
                  <a:ext cx="15912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11A265B-8A98-461A-85B7-B7BBA833CC70}"/>
                  </a:ext>
                </a:extLst>
              </p14:cNvPr>
              <p14:cNvContentPartPr/>
              <p14:nvPr/>
            </p14:nvContentPartPr>
            <p14:xfrm>
              <a:off x="4379400" y="3522960"/>
              <a:ext cx="5460480" cy="3722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11A265B-8A98-461A-85B7-B7BBA833CC7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370040" y="3513600"/>
                <a:ext cx="547920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045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A alíquota do Imposto sobre Valor Adicionado (IVA) incidente sobre os produtos adquiridos é de 12%.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C52037-1ABD-49F9-ADD4-D0F42E6025A2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3F7F04D-CDD6-4DD7-9F24-545B0A7C20F5}"/>
              </a:ext>
            </a:extLst>
          </p:cNvPr>
          <p:cNvGrpSpPr/>
          <p:nvPr/>
        </p:nvGrpSpPr>
        <p:grpSpPr>
          <a:xfrm>
            <a:off x="2155941" y="2357082"/>
            <a:ext cx="668880" cy="222840"/>
            <a:chOff x="2155941" y="2357082"/>
            <a:chExt cx="6688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E025EB7-DB31-4650-81A2-E5BD50B56B2F}"/>
                    </a:ext>
                  </a:extLst>
                </p14:cNvPr>
                <p14:cNvContentPartPr/>
                <p14:nvPr/>
              </p14:nvContentPartPr>
              <p14:xfrm>
                <a:off x="2155941" y="2358882"/>
                <a:ext cx="249840" cy="2210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E025EB7-DB31-4650-81A2-E5BD50B56B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47301" y="2350242"/>
                  <a:ext cx="267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3D69CF1-2EE5-4D39-99B4-44712FF41A42}"/>
                    </a:ext>
                  </a:extLst>
                </p14:cNvPr>
                <p14:cNvContentPartPr/>
                <p14:nvPr/>
              </p14:nvContentPartPr>
              <p14:xfrm>
                <a:off x="2452581" y="2542122"/>
                <a:ext cx="7920" cy="39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3D69CF1-2EE5-4D39-99B4-44712FF41A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3581" y="2533482"/>
                  <a:ext cx="25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271C556D-9A59-459A-A79B-C9D7DBD217FA}"/>
                    </a:ext>
                  </a:extLst>
                </p14:cNvPr>
                <p14:cNvContentPartPr/>
                <p14:nvPr/>
              </p14:nvContentPartPr>
              <p14:xfrm>
                <a:off x="2516301" y="2367882"/>
                <a:ext cx="62280" cy="1839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271C556D-9A59-459A-A79B-C9D7DBD217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7301" y="2359242"/>
                  <a:ext cx="79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F294F0D-47BC-49B5-980E-D3D8665F3D7C}"/>
                    </a:ext>
                  </a:extLst>
                </p14:cNvPr>
                <p14:cNvContentPartPr/>
                <p14:nvPr/>
              </p14:nvContentPartPr>
              <p14:xfrm>
                <a:off x="2656341" y="2501442"/>
                <a:ext cx="4680" cy="39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F294F0D-47BC-49B5-980E-D3D8665F3D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7341" y="2492802"/>
                  <a:ext cx="22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C6E1344-E489-40E4-8252-2DA5372C753B}"/>
                    </a:ext>
                  </a:extLst>
                </p14:cNvPr>
                <p14:cNvContentPartPr/>
                <p14:nvPr/>
              </p14:nvContentPartPr>
              <p14:xfrm>
                <a:off x="2726541" y="2357082"/>
                <a:ext cx="98280" cy="1922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C6E1344-E489-40E4-8252-2DA5372C75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901" y="2348442"/>
                  <a:ext cx="1159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75568DC-A541-470A-ADEF-E572B715C786}"/>
              </a:ext>
            </a:extLst>
          </p:cNvPr>
          <p:cNvGrpSpPr/>
          <p:nvPr/>
        </p:nvGrpSpPr>
        <p:grpSpPr>
          <a:xfrm>
            <a:off x="3091941" y="2223162"/>
            <a:ext cx="2778120" cy="586440"/>
            <a:chOff x="3091941" y="2223162"/>
            <a:chExt cx="277812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ACF8B5B-4907-411B-B283-8090D8071674}"/>
                    </a:ext>
                  </a:extLst>
                </p14:cNvPr>
                <p14:cNvContentPartPr/>
                <p14:nvPr/>
              </p14:nvContentPartPr>
              <p14:xfrm>
                <a:off x="3091941" y="2367522"/>
                <a:ext cx="65160" cy="2113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ACF8B5B-4907-411B-B283-8090D80716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3301" y="2358882"/>
                  <a:ext cx="82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28A3D36-E8B3-4A25-89F6-34C0C95BC31F}"/>
                    </a:ext>
                  </a:extLst>
                </p14:cNvPr>
                <p14:cNvContentPartPr/>
                <p14:nvPr/>
              </p14:nvContentPartPr>
              <p14:xfrm>
                <a:off x="3198501" y="2460762"/>
                <a:ext cx="254160" cy="1112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28A3D36-E8B3-4A25-89F6-34C0C95BC3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9501" y="2451762"/>
                  <a:ext cx="27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5A902ED-D87F-418E-ACA9-1A6D83073669}"/>
                    </a:ext>
                  </a:extLst>
                </p14:cNvPr>
                <p14:cNvContentPartPr/>
                <p14:nvPr/>
              </p14:nvContentPartPr>
              <p14:xfrm>
                <a:off x="3471741" y="2457882"/>
                <a:ext cx="79920" cy="3517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5A902ED-D87F-418E-ACA9-1A6D830736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2741" y="2448882"/>
                  <a:ext cx="97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1ABF465-E870-4415-9D30-BEDD0727981A}"/>
                    </a:ext>
                  </a:extLst>
                </p14:cNvPr>
                <p14:cNvContentPartPr/>
                <p14:nvPr/>
              </p14:nvContentPartPr>
              <p14:xfrm>
                <a:off x="3520341" y="2439522"/>
                <a:ext cx="317880" cy="126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1ABF465-E870-4415-9D30-BEDD072798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1341" y="2430882"/>
                  <a:ext cx="33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540F4B8-3062-475B-9088-B5ED862EF67E}"/>
                    </a:ext>
                  </a:extLst>
                </p14:cNvPr>
                <p14:cNvContentPartPr/>
                <p14:nvPr/>
              </p14:nvContentPartPr>
              <p14:xfrm>
                <a:off x="3901581" y="2278242"/>
                <a:ext cx="104040" cy="2682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540F4B8-3062-475B-9088-B5ED862EF6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2581" y="2269242"/>
                  <a:ext cx="121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E7C63EE-FE33-43E6-B062-2D4373DD45DD}"/>
                    </a:ext>
                  </a:extLst>
                </p14:cNvPr>
                <p14:cNvContentPartPr/>
                <p14:nvPr/>
              </p14:nvContentPartPr>
              <p14:xfrm>
                <a:off x="3888981" y="2406762"/>
                <a:ext cx="267840" cy="1314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E7C63EE-FE33-43E6-B062-2D4373DD45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9981" y="2397762"/>
                  <a:ext cx="28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9DFBDBE-D50C-49E5-913C-F594FD7573E0}"/>
                    </a:ext>
                  </a:extLst>
                </p14:cNvPr>
                <p14:cNvContentPartPr/>
                <p14:nvPr/>
              </p14:nvContentPartPr>
              <p14:xfrm>
                <a:off x="4292181" y="2424402"/>
                <a:ext cx="208800" cy="774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9DFBDBE-D50C-49E5-913C-F594FD7573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83181" y="2415402"/>
                  <a:ext cx="226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A1A5F4B-0DA7-4728-8E36-92E290BE3FCC}"/>
                    </a:ext>
                  </a:extLst>
                </p14:cNvPr>
                <p14:cNvContentPartPr/>
                <p14:nvPr/>
              </p14:nvContentPartPr>
              <p14:xfrm>
                <a:off x="4630581" y="2324682"/>
                <a:ext cx="99360" cy="2005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A1A5F4B-0DA7-4728-8E36-92E290BE3F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21941" y="2316042"/>
                  <a:ext cx="117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4B16D47C-8003-4E97-8EB1-3E6FA682C6FD}"/>
                    </a:ext>
                  </a:extLst>
                </p14:cNvPr>
                <p14:cNvContentPartPr/>
                <p14:nvPr/>
              </p14:nvContentPartPr>
              <p14:xfrm>
                <a:off x="4634541" y="2271762"/>
                <a:ext cx="322200" cy="2235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4B16D47C-8003-4E97-8EB1-3E6FA682C6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5901" y="2262762"/>
                  <a:ext cx="339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AC081F63-2312-440C-A38A-D2C22FCFFB7B}"/>
                    </a:ext>
                  </a:extLst>
                </p14:cNvPr>
                <p14:cNvContentPartPr/>
                <p14:nvPr/>
              </p14:nvContentPartPr>
              <p14:xfrm>
                <a:off x="4967541" y="2374362"/>
                <a:ext cx="205200" cy="1170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AC081F63-2312-440C-A38A-D2C22FCFFB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8541" y="2365722"/>
                  <a:ext cx="222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A534903-E3AF-4FD3-88FD-32803F5B1167}"/>
                    </a:ext>
                  </a:extLst>
                </p14:cNvPr>
                <p14:cNvContentPartPr/>
                <p14:nvPr/>
              </p14:nvContentPartPr>
              <p14:xfrm>
                <a:off x="5208741" y="2223162"/>
                <a:ext cx="661320" cy="2365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A534903-E3AF-4FD3-88FD-32803F5B11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0101" y="2214522"/>
                  <a:ext cx="6789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1254A068-C9E8-4CD9-9970-849F4A2869B6}"/>
              </a:ext>
            </a:extLst>
          </p:cNvPr>
          <p:cNvGrpSpPr/>
          <p:nvPr/>
        </p:nvGrpSpPr>
        <p:grpSpPr>
          <a:xfrm>
            <a:off x="2319741" y="2752362"/>
            <a:ext cx="3328920" cy="413640"/>
            <a:chOff x="2319741" y="2752362"/>
            <a:chExt cx="332892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B0AE26EA-0D0A-4CA7-AD26-544D1942E96F}"/>
                    </a:ext>
                  </a:extLst>
                </p14:cNvPr>
                <p14:cNvContentPartPr/>
                <p14:nvPr/>
              </p14:nvContentPartPr>
              <p14:xfrm>
                <a:off x="2319741" y="2752362"/>
                <a:ext cx="113040" cy="1760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B0AE26EA-0D0A-4CA7-AD26-544D1942E9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0741" y="2743722"/>
                  <a:ext cx="13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5901EDD-FDBE-4A3B-BB03-94E97B6E8614}"/>
                    </a:ext>
                  </a:extLst>
                </p14:cNvPr>
                <p14:cNvContentPartPr/>
                <p14:nvPr/>
              </p14:nvContentPartPr>
              <p14:xfrm>
                <a:off x="2420541" y="2883762"/>
                <a:ext cx="3600" cy="1638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5901EDD-FDBE-4A3B-BB03-94E97B6E86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11901" y="2875122"/>
                  <a:ext cx="2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0C7029C6-DF29-4C51-85CB-A738331D15FB}"/>
                    </a:ext>
                  </a:extLst>
                </p14:cNvPr>
                <p14:cNvContentPartPr/>
                <p14:nvPr/>
              </p14:nvContentPartPr>
              <p14:xfrm>
                <a:off x="2549781" y="2971962"/>
                <a:ext cx="2880" cy="64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0C7029C6-DF29-4C51-85CB-A738331D15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0781" y="2962962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1E24A19-56E1-4F7B-B2D2-866439275A5C}"/>
                    </a:ext>
                  </a:extLst>
                </p14:cNvPr>
                <p14:cNvContentPartPr/>
                <p14:nvPr/>
              </p14:nvContentPartPr>
              <p14:xfrm>
                <a:off x="2552301" y="2824722"/>
                <a:ext cx="90000" cy="161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1E24A19-56E1-4F7B-B2D2-866439275A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43301" y="2816082"/>
                  <a:ext cx="10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DCB0E9F-51DB-42A5-AE00-78B5BB81BEEE}"/>
                    </a:ext>
                  </a:extLst>
                </p14:cNvPr>
                <p14:cNvContentPartPr/>
                <p14:nvPr/>
              </p14:nvContentPartPr>
              <p14:xfrm>
                <a:off x="2702421" y="2953602"/>
                <a:ext cx="1080" cy="72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DCB0E9F-51DB-42A5-AE00-78B5BB81B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3421" y="2944962"/>
                  <a:ext cx="18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2210DE03-0DA1-4F46-9495-986EAF5B5DD6}"/>
                    </a:ext>
                  </a:extLst>
                </p14:cNvPr>
                <p14:cNvContentPartPr/>
                <p14:nvPr/>
              </p14:nvContentPartPr>
              <p14:xfrm>
                <a:off x="2799621" y="2800962"/>
                <a:ext cx="163800" cy="2437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2210DE03-0DA1-4F46-9495-986EAF5B5D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0621" y="2792322"/>
                  <a:ext cx="181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3FB05C8-9842-427E-ABE0-93326B44DB0A}"/>
                    </a:ext>
                  </a:extLst>
                </p14:cNvPr>
                <p14:cNvContentPartPr/>
                <p14:nvPr/>
              </p14:nvContentPartPr>
              <p14:xfrm>
                <a:off x="3123981" y="2804562"/>
                <a:ext cx="76320" cy="248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3FB05C8-9842-427E-ABE0-93326B44DB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15341" y="2795562"/>
                  <a:ext cx="9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731EEDD-6C31-4C56-8554-54A5EFD054AC}"/>
                    </a:ext>
                  </a:extLst>
                </p14:cNvPr>
                <p14:cNvContentPartPr/>
                <p14:nvPr/>
              </p14:nvContentPartPr>
              <p14:xfrm>
                <a:off x="3278421" y="2886642"/>
                <a:ext cx="102960" cy="1807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731EEDD-6C31-4C56-8554-54A5EFD054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9421" y="2877642"/>
                  <a:ext cx="12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0576DD5-3387-4496-ABAB-3925A3851D1F}"/>
                    </a:ext>
                  </a:extLst>
                </p14:cNvPr>
                <p14:cNvContentPartPr/>
                <p14:nvPr/>
              </p14:nvContentPartPr>
              <p14:xfrm>
                <a:off x="3420261" y="2830842"/>
                <a:ext cx="90000" cy="2448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0576DD5-3387-4496-ABAB-3925A3851D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11621" y="2821842"/>
                  <a:ext cx="107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ECB4BC2-B34B-46EA-99CB-B64F3499C474}"/>
                    </a:ext>
                  </a:extLst>
                </p14:cNvPr>
                <p14:cNvContentPartPr/>
                <p14:nvPr/>
              </p14:nvContentPartPr>
              <p14:xfrm>
                <a:off x="3428901" y="2916162"/>
                <a:ext cx="124560" cy="320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ECB4BC2-B34B-46EA-99CB-B64F3499C4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19901" y="2907162"/>
                  <a:ext cx="142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65DC027-FEB6-41C8-8D66-6B664A32113B}"/>
                    </a:ext>
                  </a:extLst>
                </p14:cNvPr>
                <p14:cNvContentPartPr/>
                <p14:nvPr/>
              </p14:nvContentPartPr>
              <p14:xfrm>
                <a:off x="3676941" y="2925162"/>
                <a:ext cx="199800" cy="950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65DC027-FEB6-41C8-8D66-6B664A3211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7941" y="2916522"/>
                  <a:ext cx="21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16A0E5D-949E-40EA-AE3A-DE0332689069}"/>
                    </a:ext>
                  </a:extLst>
                </p14:cNvPr>
                <p14:cNvContentPartPr/>
                <p14:nvPr/>
              </p14:nvContentPartPr>
              <p14:xfrm>
                <a:off x="4079061" y="2827962"/>
                <a:ext cx="33120" cy="1760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16A0E5D-949E-40EA-AE3A-DE03326890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0421" y="2818962"/>
                  <a:ext cx="50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215E1AA-00C8-475D-A77F-863C42517CE9}"/>
                    </a:ext>
                  </a:extLst>
                </p14:cNvPr>
                <p14:cNvContentPartPr/>
                <p14:nvPr/>
              </p14:nvContentPartPr>
              <p14:xfrm>
                <a:off x="4015341" y="2755242"/>
                <a:ext cx="235800" cy="2318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215E1AA-00C8-475D-A77F-863C42517C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6701" y="2746242"/>
                  <a:ext cx="253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C0F15A55-3F24-4DD4-8AEC-A13957344E28}"/>
                    </a:ext>
                  </a:extLst>
                </p14:cNvPr>
                <p14:cNvContentPartPr/>
                <p14:nvPr/>
              </p14:nvContentPartPr>
              <p14:xfrm>
                <a:off x="4242501" y="2858202"/>
                <a:ext cx="105840" cy="1224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C0F15A55-3F24-4DD4-8AEC-A13957344E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3501" y="2849202"/>
                  <a:ext cx="123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14EBA118-51CF-40CB-A528-53A2F8C53D0B}"/>
                    </a:ext>
                  </a:extLst>
                </p14:cNvPr>
                <p14:cNvContentPartPr/>
                <p14:nvPr/>
              </p14:nvContentPartPr>
              <p14:xfrm>
                <a:off x="4401981" y="2864322"/>
                <a:ext cx="351360" cy="1260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14EBA118-51CF-40CB-A528-53A2F8C53D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92981" y="2855322"/>
                  <a:ext cx="369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C7ABB906-BC8D-4CD8-B0E5-E10E1228E415}"/>
                    </a:ext>
                  </a:extLst>
                </p14:cNvPr>
                <p14:cNvContentPartPr/>
                <p14:nvPr/>
              </p14:nvContentPartPr>
              <p14:xfrm>
                <a:off x="4776381" y="2869362"/>
                <a:ext cx="55800" cy="296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C7ABB906-BC8D-4CD8-B0E5-E10E1228E4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67741" y="2860362"/>
                  <a:ext cx="73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D4E4D79-1318-4A22-BB5C-3141FFE5EEE8}"/>
                    </a:ext>
                  </a:extLst>
                </p14:cNvPr>
                <p14:cNvContentPartPr/>
                <p14:nvPr/>
              </p14:nvContentPartPr>
              <p14:xfrm>
                <a:off x="4810941" y="2820402"/>
                <a:ext cx="372600" cy="1771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D4E4D79-1318-4A22-BB5C-3141FFE5EE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01941" y="2811762"/>
                  <a:ext cx="390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8F7501FC-7ACD-4B0D-BF16-B7A21E06B5C5}"/>
                    </a:ext>
                  </a:extLst>
                </p14:cNvPr>
                <p14:cNvContentPartPr/>
                <p14:nvPr/>
              </p14:nvContentPartPr>
              <p14:xfrm>
                <a:off x="5160501" y="2818602"/>
                <a:ext cx="488160" cy="1414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8F7501FC-7ACD-4B0D-BF16-B7A21E06B5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51861" y="2809602"/>
                  <a:ext cx="5058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428DA1E2-93A2-4382-8582-7DA870999C6F}"/>
              </a:ext>
            </a:extLst>
          </p:cNvPr>
          <p:cNvGrpSpPr/>
          <p:nvPr/>
        </p:nvGrpSpPr>
        <p:grpSpPr>
          <a:xfrm>
            <a:off x="8763741" y="2267082"/>
            <a:ext cx="1368000" cy="329400"/>
            <a:chOff x="8763741" y="2267082"/>
            <a:chExt cx="13680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FD96E808-BF57-4FAF-A918-BA2EC3FD6E2C}"/>
                    </a:ext>
                  </a:extLst>
                </p14:cNvPr>
                <p14:cNvContentPartPr/>
                <p14:nvPr/>
              </p14:nvContentPartPr>
              <p14:xfrm>
                <a:off x="8763741" y="2267082"/>
                <a:ext cx="308160" cy="311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FD96E808-BF57-4FAF-A918-BA2EC3FD6E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5101" y="2258082"/>
                  <a:ext cx="325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3E6EC28-46AB-469E-945D-965BBE402FD8}"/>
                    </a:ext>
                  </a:extLst>
                </p14:cNvPr>
                <p14:cNvContentPartPr/>
                <p14:nvPr/>
              </p14:nvContentPartPr>
              <p14:xfrm>
                <a:off x="9150021" y="2297322"/>
                <a:ext cx="204480" cy="2862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3E6EC28-46AB-469E-945D-965BBE402F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41381" y="2288322"/>
                  <a:ext cx="222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58446F0-314B-4CE2-ABAC-13628D0C5E04}"/>
                    </a:ext>
                  </a:extLst>
                </p14:cNvPr>
                <p14:cNvContentPartPr/>
                <p14:nvPr/>
              </p14:nvContentPartPr>
              <p14:xfrm>
                <a:off x="9430101" y="2513682"/>
                <a:ext cx="41400" cy="198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58446F0-314B-4CE2-ABAC-13628D0C5E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21101" y="2504682"/>
                  <a:ext cx="5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44483B4-D2BF-498E-9624-4924F57EF921}"/>
                    </a:ext>
                  </a:extLst>
                </p14:cNvPr>
                <p14:cNvContentPartPr/>
                <p14:nvPr/>
              </p14:nvContentPartPr>
              <p14:xfrm>
                <a:off x="9535221" y="2318202"/>
                <a:ext cx="199440" cy="2372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44483B4-D2BF-498E-9624-4924F57EF9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26221" y="2309202"/>
                  <a:ext cx="217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F105303-1B8D-4C3A-8642-38E41DE0B8AF}"/>
                    </a:ext>
                  </a:extLst>
                </p14:cNvPr>
                <p14:cNvContentPartPr/>
                <p14:nvPr/>
              </p14:nvContentPartPr>
              <p14:xfrm>
                <a:off x="9735741" y="2336202"/>
                <a:ext cx="396000" cy="2602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F105303-1B8D-4C3A-8642-38E41DE0B8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26741" y="2327562"/>
                  <a:ext cx="4136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18D4027A-5819-40D5-8508-60532EE06FA4}"/>
                  </a:ext>
                </a:extLst>
              </p14:cNvPr>
              <p14:cNvContentPartPr/>
              <p14:nvPr/>
            </p14:nvContentPartPr>
            <p14:xfrm>
              <a:off x="1171341" y="3789162"/>
              <a:ext cx="2426760" cy="6408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18D4027A-5819-40D5-8508-60532EE06FA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2341" y="3780522"/>
                <a:ext cx="2444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962E6489-D120-4F96-B0FC-0CB2BBA24AE1}"/>
                  </a:ext>
                </a:extLst>
              </p14:cNvPr>
              <p14:cNvContentPartPr/>
              <p14:nvPr/>
            </p14:nvContentPartPr>
            <p14:xfrm>
              <a:off x="2314341" y="3844962"/>
              <a:ext cx="106560" cy="139104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962E6489-D120-4F96-B0FC-0CB2BBA24AE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05341" y="3835962"/>
                <a:ext cx="124200" cy="14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Agrupar 65">
            <a:extLst>
              <a:ext uri="{FF2B5EF4-FFF2-40B4-BE49-F238E27FC236}">
                <a16:creationId xmlns:a16="http://schemas.microsoft.com/office/drawing/2014/main" id="{36ED0657-8852-426F-B33A-42E0B9546FB9}"/>
              </a:ext>
            </a:extLst>
          </p:cNvPr>
          <p:cNvGrpSpPr/>
          <p:nvPr/>
        </p:nvGrpSpPr>
        <p:grpSpPr>
          <a:xfrm>
            <a:off x="1290861" y="3360762"/>
            <a:ext cx="498240" cy="232920"/>
            <a:chOff x="1290861" y="3360762"/>
            <a:chExt cx="4982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83091BFD-AEA3-44DD-BB35-DB97E6F8CE56}"/>
                    </a:ext>
                  </a:extLst>
                </p14:cNvPr>
                <p14:cNvContentPartPr/>
                <p14:nvPr/>
              </p14:nvContentPartPr>
              <p14:xfrm>
                <a:off x="1290861" y="3360762"/>
                <a:ext cx="109440" cy="1497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83091BFD-AEA3-44DD-BB35-DB97E6F8CE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82221" y="3352122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923443E-9486-42CA-9DDD-B2734FC74A64}"/>
                    </a:ext>
                  </a:extLst>
                </p14:cNvPr>
                <p14:cNvContentPartPr/>
                <p14:nvPr/>
              </p14:nvContentPartPr>
              <p14:xfrm>
                <a:off x="1361421" y="3460482"/>
                <a:ext cx="52200" cy="133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923443E-9486-42CA-9DDD-B2734FC74A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52421" y="3451482"/>
                  <a:ext cx="69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EC837FC-6BD2-4D5D-B319-3012478F7F97}"/>
                    </a:ext>
                  </a:extLst>
                </p14:cNvPr>
                <p14:cNvContentPartPr/>
                <p14:nvPr/>
              </p14:nvContentPartPr>
              <p14:xfrm>
                <a:off x="1474461" y="3590802"/>
                <a:ext cx="360" cy="10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EC837FC-6BD2-4D5D-B319-3012478F7F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65821" y="358180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6045B806-4C0E-49AA-9BAA-3A756B122194}"/>
                    </a:ext>
                  </a:extLst>
                </p14:cNvPr>
                <p14:cNvContentPartPr/>
                <p14:nvPr/>
              </p14:nvContentPartPr>
              <p14:xfrm>
                <a:off x="1533141" y="3373722"/>
                <a:ext cx="38160" cy="1828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6045B806-4C0E-49AA-9BAA-3A756B1221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24501" y="3364722"/>
                  <a:ext cx="55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F506CF86-544F-4C14-98CB-F265A17AD534}"/>
                    </a:ext>
                  </a:extLst>
                </p14:cNvPr>
                <p14:cNvContentPartPr/>
                <p14:nvPr/>
              </p14:nvContentPartPr>
              <p14:xfrm>
                <a:off x="1643661" y="3370482"/>
                <a:ext cx="145440" cy="1890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F506CF86-544F-4C14-98CB-F265A17AD5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35021" y="3361842"/>
                  <a:ext cx="16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EB62154-2DC6-4716-B9EC-4D4187BE3A8C}"/>
                    </a:ext>
                  </a:extLst>
                </p14:cNvPr>
                <p14:cNvContentPartPr/>
                <p14:nvPr/>
              </p14:nvContentPartPr>
              <p14:xfrm>
                <a:off x="1569141" y="3568122"/>
                <a:ext cx="10440" cy="57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EB62154-2DC6-4716-B9EC-4D4187BE3A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60501" y="3559482"/>
                  <a:ext cx="28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63732D06-88E7-4393-BE0D-5FF6B33E0C04}"/>
                    </a:ext>
                  </a:extLst>
                </p14:cNvPr>
                <p14:cNvContentPartPr/>
                <p14:nvPr/>
              </p14:nvContentPartPr>
              <p14:xfrm>
                <a:off x="1393101" y="3550122"/>
                <a:ext cx="11160" cy="1764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63732D06-88E7-4393-BE0D-5FF6B33E0C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84461" y="3541122"/>
                  <a:ext cx="288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8647C5A0-F2FB-4B8E-9653-31848FDFDA55}"/>
              </a:ext>
            </a:extLst>
          </p:cNvPr>
          <p:cNvGrpSpPr/>
          <p:nvPr/>
        </p:nvGrpSpPr>
        <p:grpSpPr>
          <a:xfrm>
            <a:off x="1842021" y="3356082"/>
            <a:ext cx="2182320" cy="374400"/>
            <a:chOff x="1842021" y="3356082"/>
            <a:chExt cx="21823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11C39A6-C964-4DA8-8EAC-82E1978A40C0}"/>
                    </a:ext>
                  </a:extLst>
                </p14:cNvPr>
                <p14:cNvContentPartPr/>
                <p14:nvPr/>
              </p14:nvContentPartPr>
              <p14:xfrm>
                <a:off x="1842021" y="3396762"/>
                <a:ext cx="142200" cy="2484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11C39A6-C964-4DA8-8EAC-82E1978A40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33381" y="3388122"/>
                  <a:ext cx="159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4F96C1A0-8698-47C7-8A9B-15190599157F}"/>
                    </a:ext>
                  </a:extLst>
                </p14:cNvPr>
                <p14:cNvContentPartPr/>
                <p14:nvPr/>
              </p14:nvContentPartPr>
              <p14:xfrm>
                <a:off x="2057661" y="3356082"/>
                <a:ext cx="197280" cy="2736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4F96C1A0-8698-47C7-8A9B-1519059915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49021" y="3347442"/>
                  <a:ext cx="214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BECE877-E123-4344-A33B-40634D8C297E}"/>
                    </a:ext>
                  </a:extLst>
                </p14:cNvPr>
                <p14:cNvContentPartPr/>
                <p14:nvPr/>
              </p14:nvContentPartPr>
              <p14:xfrm>
                <a:off x="2222901" y="3375162"/>
                <a:ext cx="150480" cy="2361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BECE877-E123-4344-A33B-40634D8C29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14261" y="3366162"/>
                  <a:ext cx="168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E89A0B10-7C6D-4266-BC48-C38B3DFC946A}"/>
                    </a:ext>
                  </a:extLst>
                </p14:cNvPr>
                <p14:cNvContentPartPr/>
                <p14:nvPr/>
              </p14:nvContentPartPr>
              <p14:xfrm>
                <a:off x="2249901" y="3471642"/>
                <a:ext cx="154440" cy="424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E89A0B10-7C6D-4266-BC48-C38B3DFC94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40901" y="3463002"/>
                  <a:ext cx="172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1592497-12BF-4544-83F4-6AB03CD9A8F2}"/>
                    </a:ext>
                  </a:extLst>
                </p14:cNvPr>
                <p14:cNvContentPartPr/>
                <p14:nvPr/>
              </p14:nvContentPartPr>
              <p14:xfrm>
                <a:off x="2481381" y="3521322"/>
                <a:ext cx="145080" cy="810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1592497-12BF-4544-83F4-6AB03CD9A8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72381" y="3512682"/>
                  <a:ext cx="16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9969203-75F0-471E-A988-BDB80B18B44A}"/>
                    </a:ext>
                  </a:extLst>
                </p14:cNvPr>
                <p14:cNvContentPartPr/>
                <p14:nvPr/>
              </p14:nvContentPartPr>
              <p14:xfrm>
                <a:off x="2795301" y="3418362"/>
                <a:ext cx="68040" cy="2095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9969203-75F0-471E-A988-BDB80B18B4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86301" y="3409722"/>
                  <a:ext cx="85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FBFA172-C1C1-440C-840F-7FFFF543B78E}"/>
                    </a:ext>
                  </a:extLst>
                </p14:cNvPr>
                <p14:cNvContentPartPr/>
                <p14:nvPr/>
              </p14:nvContentPartPr>
              <p14:xfrm>
                <a:off x="2777661" y="3373002"/>
                <a:ext cx="345240" cy="2149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FBFA172-C1C1-440C-840F-7FFFF543B7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69021" y="3364002"/>
                  <a:ext cx="362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BEECB70B-AF12-48EE-AFC8-95401EE03879}"/>
                    </a:ext>
                  </a:extLst>
                </p14:cNvPr>
                <p14:cNvContentPartPr/>
                <p14:nvPr/>
              </p14:nvContentPartPr>
              <p14:xfrm>
                <a:off x="3142341" y="3508002"/>
                <a:ext cx="243360" cy="820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BEECB70B-AF12-48EE-AFC8-95401EE038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3701" y="3499362"/>
                  <a:ext cx="26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062CE807-FC89-4A79-8590-BE39634E3F24}"/>
                    </a:ext>
                  </a:extLst>
                </p14:cNvPr>
                <p14:cNvContentPartPr/>
                <p14:nvPr/>
              </p14:nvContentPartPr>
              <p14:xfrm>
                <a:off x="3418821" y="3514482"/>
                <a:ext cx="18000" cy="2160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062CE807-FC89-4A79-8590-BE39634E3F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09821" y="3505842"/>
                  <a:ext cx="35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7F7EE0C-D7A3-487C-8932-3D82E8FB6077}"/>
                    </a:ext>
                  </a:extLst>
                </p14:cNvPr>
                <p14:cNvContentPartPr/>
                <p14:nvPr/>
              </p14:nvContentPartPr>
              <p14:xfrm>
                <a:off x="3406221" y="3480282"/>
                <a:ext cx="281520" cy="100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7F7EE0C-D7A3-487C-8932-3D82E8FB607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97581" y="3471642"/>
                  <a:ext cx="299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14F7F32-5692-45BC-8107-ADC1DC27C28A}"/>
                    </a:ext>
                  </a:extLst>
                </p14:cNvPr>
                <p14:cNvContentPartPr/>
                <p14:nvPr/>
              </p14:nvContentPartPr>
              <p14:xfrm>
                <a:off x="3717981" y="3478482"/>
                <a:ext cx="306360" cy="13392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14F7F32-5692-45BC-8107-ADC1DC27C2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08981" y="3469482"/>
                  <a:ext cx="3240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2FA8B7BF-088F-4900-A3B9-76A0B5D4A408}"/>
              </a:ext>
            </a:extLst>
          </p:cNvPr>
          <p:cNvGrpSpPr/>
          <p:nvPr/>
        </p:nvGrpSpPr>
        <p:grpSpPr>
          <a:xfrm>
            <a:off x="5998221" y="3679002"/>
            <a:ext cx="2196720" cy="1191600"/>
            <a:chOff x="5998221" y="3679002"/>
            <a:chExt cx="2196720" cy="11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47F47620-FC04-4B1D-861E-5C0F4AF420B9}"/>
                    </a:ext>
                  </a:extLst>
                </p14:cNvPr>
                <p14:cNvContentPartPr/>
                <p14:nvPr/>
              </p14:nvContentPartPr>
              <p14:xfrm>
                <a:off x="5998221" y="3679002"/>
                <a:ext cx="2196720" cy="975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47F47620-FC04-4B1D-861E-5C0F4AF420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9581" y="3670002"/>
                  <a:ext cx="2214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02E1B64-A5CF-4D4F-A9AA-3871A75C013E}"/>
                    </a:ext>
                  </a:extLst>
                </p14:cNvPr>
                <p14:cNvContentPartPr/>
                <p14:nvPr/>
              </p14:nvContentPartPr>
              <p14:xfrm>
                <a:off x="7075701" y="3778362"/>
                <a:ext cx="166680" cy="10922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02E1B64-A5CF-4D4F-A9AA-3871A75C01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7061" y="3769722"/>
                  <a:ext cx="184320" cy="11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3BE21311-740D-4F61-BC0F-4B31BB84C5C1}"/>
              </a:ext>
            </a:extLst>
          </p:cNvPr>
          <p:cNvGrpSpPr/>
          <p:nvPr/>
        </p:nvGrpSpPr>
        <p:grpSpPr>
          <a:xfrm>
            <a:off x="5873301" y="3306042"/>
            <a:ext cx="742680" cy="272520"/>
            <a:chOff x="5873301" y="3306042"/>
            <a:chExt cx="7426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3A3680D3-9019-48A9-88A2-E03E5ACB5377}"/>
                    </a:ext>
                  </a:extLst>
                </p14:cNvPr>
                <p14:cNvContentPartPr/>
                <p14:nvPr/>
              </p14:nvContentPartPr>
              <p14:xfrm>
                <a:off x="5873301" y="3369042"/>
                <a:ext cx="266760" cy="1782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3A3680D3-9019-48A9-88A2-E03E5ACB53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64661" y="3360402"/>
                  <a:ext cx="28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5263F2F-5762-4F1D-87F8-EC2CF232B676}"/>
                    </a:ext>
                  </a:extLst>
                </p14:cNvPr>
                <p14:cNvContentPartPr/>
                <p14:nvPr/>
              </p14:nvContentPartPr>
              <p14:xfrm>
                <a:off x="6121341" y="3533562"/>
                <a:ext cx="17280" cy="93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5263F2F-5762-4F1D-87F8-EC2CF232B6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2701" y="3524562"/>
                  <a:ext cx="34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CD99B29C-0B07-46E7-86AA-B8FAEAC3CB5C}"/>
                    </a:ext>
                  </a:extLst>
                </p14:cNvPr>
                <p14:cNvContentPartPr/>
                <p14:nvPr/>
              </p14:nvContentPartPr>
              <p14:xfrm>
                <a:off x="6267141" y="3306042"/>
                <a:ext cx="42120" cy="2239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CD99B29C-0B07-46E7-86AA-B8FAEAC3CB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58501" y="3297402"/>
                  <a:ext cx="59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9DDDA7B-37B8-47FF-A5D8-0EC05BD90FF8}"/>
                    </a:ext>
                  </a:extLst>
                </p14:cNvPr>
                <p14:cNvContentPartPr/>
                <p14:nvPr/>
              </p14:nvContentPartPr>
              <p14:xfrm>
                <a:off x="6420501" y="3508002"/>
                <a:ext cx="7920" cy="32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9DDDA7B-37B8-47FF-A5D8-0EC05BD90F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11861" y="3499002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3F3C903-C6B9-4B1E-B571-F30565560718}"/>
                    </a:ext>
                  </a:extLst>
                </p14:cNvPr>
                <p14:cNvContentPartPr/>
                <p14:nvPr/>
              </p14:nvContentPartPr>
              <p14:xfrm>
                <a:off x="6468021" y="3340602"/>
                <a:ext cx="147960" cy="2379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3F3C903-C6B9-4B1E-B571-F305655607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59381" y="3331602"/>
                  <a:ext cx="1656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D1927543-521F-45E7-BDB3-B0FD8166D1F2}"/>
                  </a:ext>
                </a:extLst>
              </p14:cNvPr>
              <p14:cNvContentPartPr/>
              <p14:nvPr/>
            </p14:nvContentPartPr>
            <p14:xfrm>
              <a:off x="6820461" y="3229722"/>
              <a:ext cx="135360" cy="360720"/>
            </p14:xfrm>
          </p:contentPart>
        </mc:Choice>
        <mc:Fallback xmlns=""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D1927543-521F-45E7-BDB3-B0FD8166D1F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811461" y="3220722"/>
                <a:ext cx="1530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9753F443-DE76-4D8D-9B57-1DD3E6372237}"/>
                  </a:ext>
                </a:extLst>
              </p14:cNvPr>
              <p14:cNvContentPartPr/>
              <p14:nvPr/>
            </p14:nvContentPartPr>
            <p14:xfrm>
              <a:off x="6928461" y="3437082"/>
              <a:ext cx="360720" cy="9828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9753F443-DE76-4D8D-9B57-1DD3E637223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19821" y="3428082"/>
                <a:ext cx="378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575074E2-F661-4A37-974C-251F5753F378}"/>
                  </a:ext>
                </a:extLst>
              </p14:cNvPr>
              <p14:cNvContentPartPr/>
              <p14:nvPr/>
            </p14:nvContentPartPr>
            <p14:xfrm>
              <a:off x="7298901" y="3428802"/>
              <a:ext cx="140400" cy="25956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575074E2-F661-4A37-974C-251F5753F37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90261" y="3419802"/>
                <a:ext cx="1580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356CCED4-4163-45E2-A0C6-5FF0DFDC2CA9}"/>
                  </a:ext>
                </a:extLst>
              </p14:cNvPr>
              <p14:cNvContentPartPr/>
              <p14:nvPr/>
            </p14:nvContentPartPr>
            <p14:xfrm>
              <a:off x="7375221" y="3370842"/>
              <a:ext cx="355680" cy="17640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356CCED4-4163-45E2-A0C6-5FF0DFDC2CA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66221" y="3362202"/>
                <a:ext cx="373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1618BCCD-037E-4B7E-B806-5A787E3488E9}"/>
                  </a:ext>
                </a:extLst>
              </p14:cNvPr>
              <p14:cNvContentPartPr/>
              <p14:nvPr/>
            </p14:nvContentPartPr>
            <p14:xfrm>
              <a:off x="7794261" y="3209922"/>
              <a:ext cx="168120" cy="314280"/>
            </p14:xfrm>
          </p:contentPart>
        </mc:Choice>
        <mc:Fallback xmlns=""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1618BCCD-037E-4B7E-B806-5A787E3488E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85261" y="3200922"/>
                <a:ext cx="1857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1DA74588-2225-49CD-B15D-07A343B6C901}"/>
                  </a:ext>
                </a:extLst>
              </p14:cNvPr>
              <p14:cNvContentPartPr/>
              <p14:nvPr/>
            </p14:nvContentPartPr>
            <p14:xfrm>
              <a:off x="7799301" y="3368682"/>
              <a:ext cx="335520" cy="111600"/>
            </p14:xfrm>
          </p:contentPart>
        </mc:Choice>
        <mc:Fallback xmlns=""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1DA74588-2225-49CD-B15D-07A343B6C90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90301" y="3359682"/>
                <a:ext cx="353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4F866CB6-9E52-4E5F-A7E7-55C526771A83}"/>
                  </a:ext>
                </a:extLst>
              </p14:cNvPr>
              <p14:cNvContentPartPr/>
              <p14:nvPr/>
            </p14:nvContentPartPr>
            <p14:xfrm>
              <a:off x="8313741" y="3371202"/>
              <a:ext cx="155880" cy="11916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4F866CB6-9E52-4E5F-A7E7-55C526771A8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04741" y="3362202"/>
                <a:ext cx="173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F6B9D572-7809-47A9-85E9-2061AEA8BB9F}"/>
                  </a:ext>
                </a:extLst>
              </p14:cNvPr>
              <p14:cNvContentPartPr/>
              <p14:nvPr/>
            </p14:nvContentPartPr>
            <p14:xfrm>
              <a:off x="8668341" y="3278682"/>
              <a:ext cx="138600" cy="201600"/>
            </p14:xfrm>
          </p:contentPart>
        </mc:Choice>
        <mc:Fallback xmlns=""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F6B9D572-7809-47A9-85E9-2061AEA8BB9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59341" y="3269682"/>
                <a:ext cx="1562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9D422D4F-02D8-4654-AFF9-402DB8131664}"/>
                  </a:ext>
                </a:extLst>
              </p14:cNvPr>
              <p14:cNvContentPartPr/>
              <p14:nvPr/>
            </p14:nvContentPartPr>
            <p14:xfrm>
              <a:off x="8689581" y="3179682"/>
              <a:ext cx="303840" cy="25920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9D422D4F-02D8-4654-AFF9-402DB813166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680941" y="3170682"/>
                <a:ext cx="3214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646A4363-B4F3-4AD6-BD90-9CCEF817DFB5}"/>
              </a:ext>
            </a:extLst>
          </p:cNvPr>
          <p:cNvGrpSpPr/>
          <p:nvPr/>
        </p:nvGrpSpPr>
        <p:grpSpPr>
          <a:xfrm>
            <a:off x="9066501" y="3171762"/>
            <a:ext cx="940680" cy="274680"/>
            <a:chOff x="9066501" y="3171762"/>
            <a:chExt cx="9406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8292C3B-4B58-4C47-93DD-5C77E9AFA753}"/>
                    </a:ext>
                  </a:extLst>
                </p14:cNvPr>
                <p14:cNvContentPartPr/>
                <p14:nvPr/>
              </p14:nvContentPartPr>
              <p14:xfrm>
                <a:off x="9066501" y="3310362"/>
                <a:ext cx="209160" cy="13608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8292C3B-4B58-4C47-93DD-5C77E9AFA7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57501" y="3301362"/>
                  <a:ext cx="226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759FC01-81A6-4AF0-8268-3DF6DA63BD24}"/>
                    </a:ext>
                  </a:extLst>
                </p14:cNvPr>
                <p14:cNvContentPartPr/>
                <p14:nvPr/>
              </p14:nvContentPartPr>
              <p14:xfrm>
                <a:off x="9333621" y="3171762"/>
                <a:ext cx="98640" cy="25380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759FC01-81A6-4AF0-8268-3DF6DA63BD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24621" y="3162762"/>
                  <a:ext cx="116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64A02F74-49A2-4F43-BD4D-E40842CADC1E}"/>
                    </a:ext>
                  </a:extLst>
                </p14:cNvPr>
                <p14:cNvContentPartPr/>
                <p14:nvPr/>
              </p14:nvContentPartPr>
              <p14:xfrm>
                <a:off x="9457821" y="3209922"/>
                <a:ext cx="134280" cy="21384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64A02F74-49A2-4F43-BD4D-E40842CADC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49181" y="3201282"/>
                  <a:ext cx="151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F86A8768-9F3D-469E-8FAF-6EB857055943}"/>
                    </a:ext>
                  </a:extLst>
                </p14:cNvPr>
                <p14:cNvContentPartPr/>
                <p14:nvPr/>
              </p14:nvContentPartPr>
              <p14:xfrm>
                <a:off x="9656181" y="3320082"/>
                <a:ext cx="351000" cy="12456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F86A8768-9F3D-469E-8FAF-6EB8570559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47541" y="3311442"/>
                  <a:ext cx="3686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B015CEA9-17A5-449D-81BE-0813E6A574E7}"/>
              </a:ext>
            </a:extLst>
          </p:cNvPr>
          <p:cNvGrpSpPr/>
          <p:nvPr/>
        </p:nvGrpSpPr>
        <p:grpSpPr>
          <a:xfrm>
            <a:off x="2609181" y="3964842"/>
            <a:ext cx="1001880" cy="231120"/>
            <a:chOff x="2609181" y="3964842"/>
            <a:chExt cx="10018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486AE5E8-6475-42F5-B83B-2FA4E9C9493E}"/>
                    </a:ext>
                  </a:extLst>
                </p14:cNvPr>
                <p14:cNvContentPartPr/>
                <p14:nvPr/>
              </p14:nvContentPartPr>
              <p14:xfrm>
                <a:off x="2756061" y="3971322"/>
                <a:ext cx="23040" cy="252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486AE5E8-6475-42F5-B83B-2FA4E9C949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47061" y="3962682"/>
                  <a:ext cx="40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3E73EEB-3348-44B1-BD41-E5F056882AD3}"/>
                    </a:ext>
                  </a:extLst>
                </p14:cNvPr>
                <p14:cNvContentPartPr/>
                <p14:nvPr/>
              </p14:nvContentPartPr>
              <p14:xfrm>
                <a:off x="2609181" y="3964842"/>
                <a:ext cx="208080" cy="23112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3E73EEB-3348-44B1-BD41-E5F056882A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00541" y="3955842"/>
                  <a:ext cx="225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9A9C180-091D-4F0E-B7C3-AE3725CEC93A}"/>
                    </a:ext>
                  </a:extLst>
                </p14:cNvPr>
                <p14:cNvContentPartPr/>
                <p14:nvPr/>
              </p14:nvContentPartPr>
              <p14:xfrm>
                <a:off x="2832381" y="3985722"/>
                <a:ext cx="172080" cy="1767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9A9C180-091D-4F0E-B7C3-AE3725CEC9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23741" y="3977082"/>
                  <a:ext cx="18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EF0DD75D-6DCE-482F-A38C-4E5273DFD6D8}"/>
                    </a:ext>
                  </a:extLst>
                </p14:cNvPr>
                <p14:cNvContentPartPr/>
                <p14:nvPr/>
              </p14:nvContentPartPr>
              <p14:xfrm>
                <a:off x="3055941" y="4094442"/>
                <a:ext cx="11160" cy="18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EF0DD75D-6DCE-482F-A38C-4E5273DFD6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46941" y="4085442"/>
                  <a:ext cx="28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77FA5E19-11E1-4614-B3F9-1C0E72F0DDE2}"/>
                    </a:ext>
                  </a:extLst>
                </p14:cNvPr>
                <p14:cNvContentPartPr/>
                <p14:nvPr/>
              </p14:nvContentPartPr>
              <p14:xfrm>
                <a:off x="3052701" y="3965202"/>
                <a:ext cx="558360" cy="1144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77FA5E19-11E1-4614-B3F9-1C0E72F0DD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43701" y="3956202"/>
                  <a:ext cx="5760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68589CFF-70A7-405E-93A8-5ED9B00DD246}"/>
              </a:ext>
            </a:extLst>
          </p:cNvPr>
          <p:cNvGrpSpPr/>
          <p:nvPr/>
        </p:nvGrpSpPr>
        <p:grpSpPr>
          <a:xfrm>
            <a:off x="6005421" y="3896802"/>
            <a:ext cx="979560" cy="192960"/>
            <a:chOff x="6005421" y="3896802"/>
            <a:chExt cx="9795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E3F2114E-7F41-420C-B52A-A00602663967}"/>
                    </a:ext>
                  </a:extLst>
                </p14:cNvPr>
                <p14:cNvContentPartPr/>
                <p14:nvPr/>
              </p14:nvContentPartPr>
              <p14:xfrm>
                <a:off x="6005421" y="3896802"/>
                <a:ext cx="232560" cy="1929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E3F2114E-7F41-420C-B52A-A006026639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96781" y="3888162"/>
                  <a:ext cx="250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7E5F6353-98EA-4A44-B40E-2327FAD6D374}"/>
                    </a:ext>
                  </a:extLst>
                </p14:cNvPr>
                <p14:cNvContentPartPr/>
                <p14:nvPr/>
              </p14:nvContentPartPr>
              <p14:xfrm>
                <a:off x="6221781" y="3923442"/>
                <a:ext cx="163440" cy="1526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7E5F6353-98EA-4A44-B40E-2327FAD6D37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12781" y="3914442"/>
                  <a:ext cx="181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578ABA4-538E-43B2-B571-6F61FA932A03}"/>
                    </a:ext>
                  </a:extLst>
                </p14:cNvPr>
                <p14:cNvContentPartPr/>
                <p14:nvPr/>
              </p14:nvContentPartPr>
              <p14:xfrm>
                <a:off x="6431661" y="4046202"/>
                <a:ext cx="2880" cy="79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578ABA4-538E-43B2-B571-6F61FA932A0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22661" y="403720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13D8E011-4237-44BC-A554-FBFB39246911}"/>
                    </a:ext>
                  </a:extLst>
                </p14:cNvPr>
                <p14:cNvContentPartPr/>
                <p14:nvPr/>
              </p14:nvContentPartPr>
              <p14:xfrm>
                <a:off x="6452901" y="3927402"/>
                <a:ext cx="165960" cy="1396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13D8E011-4237-44BC-A554-FBFB392469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43901" y="3918762"/>
                  <a:ext cx="183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F2EA4871-0009-4154-A75E-11B0363B38EF}"/>
                    </a:ext>
                  </a:extLst>
                </p14:cNvPr>
                <p14:cNvContentPartPr/>
                <p14:nvPr/>
              </p14:nvContentPartPr>
              <p14:xfrm>
                <a:off x="6636501" y="3929202"/>
                <a:ext cx="348480" cy="13176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F2EA4871-0009-4154-A75E-11B0363B38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27501" y="3920202"/>
                  <a:ext cx="3661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2A66ED7-ED73-425A-BBBE-DFEEB16B00E6}"/>
                  </a:ext>
                </a:extLst>
              </p14:cNvPr>
              <p14:cNvContentPartPr/>
              <p14:nvPr/>
            </p14:nvContentPartPr>
            <p14:xfrm>
              <a:off x="4172760" y="3251520"/>
              <a:ext cx="6243120" cy="4093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2A66ED7-ED73-425A-BBBE-DFEEB16B00E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63400" y="3242160"/>
                <a:ext cx="626184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38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0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dirty="0"/>
              <a:t>4. Foi adquirido mobiliário no valor de $ 200.000, com pagamento em 10 parcelas mensais de $ 21.116,42. Todas as parcelas foram pagas no exercício.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A9E74E-B478-4140-96CB-D91741192834}"/>
              </a:ext>
            </a:extLst>
          </p:cNvPr>
          <p:cNvSpPr txBox="1"/>
          <p:nvPr/>
        </p:nvSpPr>
        <p:spPr>
          <a:xfrm>
            <a:off x="967409" y="2220775"/>
            <a:ext cx="995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						$</a:t>
            </a:r>
          </a:p>
          <a:p>
            <a:r>
              <a:rPr lang="pt-BR" sz="2800" dirty="0"/>
              <a:t>Débito: 						$</a:t>
            </a:r>
          </a:p>
          <a:p>
            <a:r>
              <a:rPr lang="pt-BR" sz="2800" dirty="0"/>
              <a:t>Crédito:						$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BE0CC76-DB04-4C2C-8A98-87F307805479}"/>
              </a:ext>
            </a:extLst>
          </p:cNvPr>
          <p:cNvGrpSpPr/>
          <p:nvPr/>
        </p:nvGrpSpPr>
        <p:grpSpPr>
          <a:xfrm>
            <a:off x="2330181" y="2354202"/>
            <a:ext cx="382680" cy="216720"/>
            <a:chOff x="2330181" y="2354202"/>
            <a:chExt cx="3826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9A96DE2-5108-46CF-8C25-9103763C5495}"/>
                    </a:ext>
                  </a:extLst>
                </p14:cNvPr>
                <p14:cNvContentPartPr/>
                <p14:nvPr/>
              </p14:nvContentPartPr>
              <p14:xfrm>
                <a:off x="2330181" y="2374002"/>
                <a:ext cx="31320" cy="1008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9A96DE2-5108-46CF-8C25-9103763C549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1541" y="2365362"/>
                  <a:ext cx="4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9C9959D-EF69-4CCC-90A1-7CFB24B14294}"/>
                    </a:ext>
                  </a:extLst>
                </p14:cNvPr>
                <p14:cNvContentPartPr/>
                <p14:nvPr/>
              </p14:nvContentPartPr>
              <p14:xfrm>
                <a:off x="2357901" y="2354202"/>
                <a:ext cx="30240" cy="216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9C9959D-EF69-4CCC-90A1-7CFB24B142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8901" y="2345562"/>
                  <a:ext cx="47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EE420D8-4C2C-4FEB-A4E2-A0D41B7879D6}"/>
                    </a:ext>
                  </a:extLst>
                </p14:cNvPr>
                <p14:cNvContentPartPr/>
                <p14:nvPr/>
              </p14:nvContentPartPr>
              <p14:xfrm>
                <a:off x="2450781" y="2535282"/>
                <a:ext cx="10440" cy="50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EE420D8-4C2C-4FEB-A4E2-A0D41B7879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141" y="2526642"/>
                  <a:ext cx="2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F440978-82AE-4789-A87B-8A99758F28DB}"/>
                    </a:ext>
                  </a:extLst>
                </p14:cNvPr>
                <p14:cNvContentPartPr/>
                <p14:nvPr/>
              </p14:nvContentPartPr>
              <p14:xfrm>
                <a:off x="2504421" y="2385522"/>
                <a:ext cx="135720" cy="1562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F440978-82AE-4789-A87B-8A99758F28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5781" y="2376522"/>
                  <a:ext cx="15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BD14143-736B-4882-96B3-4AB7C54BC389}"/>
                    </a:ext>
                  </a:extLst>
                </p14:cNvPr>
                <p14:cNvContentPartPr/>
                <p14:nvPr/>
              </p14:nvContentPartPr>
              <p14:xfrm>
                <a:off x="2702421" y="2511882"/>
                <a:ext cx="10440" cy="50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BD14143-736B-4882-96B3-4AB7C54BC3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3421" y="2503242"/>
                  <a:ext cx="2808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AC03CA6-E701-4D97-9F36-D7B8D97C7E48}"/>
                  </a:ext>
                </a:extLst>
              </p14:cNvPr>
              <p14:cNvContentPartPr/>
              <p14:nvPr/>
            </p14:nvContentPartPr>
            <p14:xfrm>
              <a:off x="2789901" y="2375802"/>
              <a:ext cx="31680" cy="1962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AC03CA6-E701-4D97-9F36-D7B8D97C7E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0901" y="2366802"/>
                <a:ext cx="493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7D46190-3D1D-417C-BAF0-EBB386460CCA}"/>
              </a:ext>
            </a:extLst>
          </p:cNvPr>
          <p:cNvGrpSpPr/>
          <p:nvPr/>
        </p:nvGrpSpPr>
        <p:grpSpPr>
          <a:xfrm>
            <a:off x="3044421" y="2284362"/>
            <a:ext cx="1425600" cy="289800"/>
            <a:chOff x="3044421" y="2284362"/>
            <a:chExt cx="142560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8CDEBAD-E8ED-4952-83DF-B0298AD7BA5A}"/>
                    </a:ext>
                  </a:extLst>
                </p14:cNvPr>
                <p14:cNvContentPartPr/>
                <p14:nvPr/>
              </p14:nvContentPartPr>
              <p14:xfrm>
                <a:off x="3044421" y="2364282"/>
                <a:ext cx="172080" cy="1947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8CDEBAD-E8ED-4952-83DF-B0298AD7BA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5421" y="2355282"/>
                  <a:ext cx="189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50300A5-698A-4C93-98A0-406CED766B85}"/>
                    </a:ext>
                  </a:extLst>
                </p14:cNvPr>
                <p14:cNvContentPartPr/>
                <p14:nvPr/>
              </p14:nvContentPartPr>
              <p14:xfrm>
                <a:off x="3234141" y="2456442"/>
                <a:ext cx="93240" cy="117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50300A5-698A-4C93-98A0-406CED766B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5141" y="2447802"/>
                  <a:ext cx="11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B62D414-BBE5-47BA-BEC7-F711072AD4C5}"/>
                    </a:ext>
                  </a:extLst>
                </p14:cNvPr>
                <p14:cNvContentPartPr/>
                <p14:nvPr/>
              </p14:nvContentPartPr>
              <p14:xfrm>
                <a:off x="3357261" y="2340882"/>
                <a:ext cx="153000" cy="2275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B62D414-BBE5-47BA-BEC7-F711072AD4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8621" y="2332242"/>
                  <a:ext cx="170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DE33CB8-F74B-472B-93DE-C01FD0CE1504}"/>
                    </a:ext>
                  </a:extLst>
                </p14:cNvPr>
                <p14:cNvContentPartPr/>
                <p14:nvPr/>
              </p14:nvContentPartPr>
              <p14:xfrm>
                <a:off x="3579741" y="2361402"/>
                <a:ext cx="235080" cy="1641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DE33CB8-F74B-472B-93DE-C01FD0CE15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0741" y="2352402"/>
                  <a:ext cx="252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B9D32F2-4EE4-44CD-A86B-EC94DF157619}"/>
                    </a:ext>
                  </a:extLst>
                </p14:cNvPr>
                <p14:cNvContentPartPr/>
                <p14:nvPr/>
              </p14:nvContentPartPr>
              <p14:xfrm>
                <a:off x="3850461" y="2399202"/>
                <a:ext cx="165240" cy="1101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B9D32F2-4EE4-44CD-A86B-EC94DF1576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1821" y="2390202"/>
                  <a:ext cx="182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E7C032B-141A-4FFD-B07B-E9280B0C2032}"/>
                    </a:ext>
                  </a:extLst>
                </p14:cNvPr>
                <p14:cNvContentPartPr/>
                <p14:nvPr/>
              </p14:nvContentPartPr>
              <p14:xfrm>
                <a:off x="3976101" y="2284362"/>
                <a:ext cx="12960" cy="871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E7C032B-141A-4FFD-B07B-E9280B0C20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7101" y="2275362"/>
                  <a:ext cx="30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72F4033-5634-45EB-BC67-AAA0AFE0DFF5}"/>
                    </a:ext>
                  </a:extLst>
                </p14:cNvPr>
                <p14:cNvContentPartPr/>
                <p14:nvPr/>
              </p14:nvContentPartPr>
              <p14:xfrm>
                <a:off x="4103541" y="2377242"/>
                <a:ext cx="360" cy="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72F4033-5634-45EB-BC67-AAA0AFE0DF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4541" y="23682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37734F8A-807E-4BA3-9C82-FA4E24271629}"/>
                    </a:ext>
                  </a:extLst>
                </p14:cNvPr>
                <p14:cNvContentPartPr/>
                <p14:nvPr/>
              </p14:nvContentPartPr>
              <p14:xfrm>
                <a:off x="4103541" y="2377242"/>
                <a:ext cx="115920" cy="1306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37734F8A-807E-4BA3-9C82-FA4E242716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4541" y="2368242"/>
                  <a:ext cx="133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DEDF6228-8E75-4E54-A61A-D09639AC5D51}"/>
                    </a:ext>
                  </a:extLst>
                </p14:cNvPr>
                <p14:cNvContentPartPr/>
                <p14:nvPr/>
              </p14:nvContentPartPr>
              <p14:xfrm>
                <a:off x="4238541" y="2401002"/>
                <a:ext cx="19800" cy="1332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DEDF6228-8E75-4E54-A61A-D09639AC5D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29541" y="2392002"/>
                  <a:ext cx="37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44B7BA9-165A-460E-A754-80D3264EBB46}"/>
                    </a:ext>
                  </a:extLst>
                </p14:cNvPr>
                <p14:cNvContentPartPr/>
                <p14:nvPr/>
              </p14:nvContentPartPr>
              <p14:xfrm>
                <a:off x="4323141" y="2396322"/>
                <a:ext cx="146880" cy="885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44B7BA9-165A-460E-A754-80D3264EBB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14141" y="2387682"/>
                  <a:ext cx="1645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EB821987-EA7E-4870-8D0F-D3A770BE0A3E}"/>
              </a:ext>
            </a:extLst>
          </p:cNvPr>
          <p:cNvGrpSpPr/>
          <p:nvPr/>
        </p:nvGrpSpPr>
        <p:grpSpPr>
          <a:xfrm>
            <a:off x="7890021" y="2307402"/>
            <a:ext cx="1185840" cy="209880"/>
            <a:chOff x="7890021" y="2307402"/>
            <a:chExt cx="11858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B1333C1-F7AD-4031-8153-35B7BE168F8C}"/>
                    </a:ext>
                  </a:extLst>
                </p14:cNvPr>
                <p14:cNvContentPartPr/>
                <p14:nvPr/>
              </p14:nvContentPartPr>
              <p14:xfrm>
                <a:off x="7890021" y="2307402"/>
                <a:ext cx="154800" cy="2098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B1333C1-F7AD-4031-8153-35B7BE168F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81381" y="2298762"/>
                  <a:ext cx="172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98FD6B7-D53D-4DF6-88A9-24A10031905C}"/>
                    </a:ext>
                  </a:extLst>
                </p14:cNvPr>
                <p14:cNvContentPartPr/>
                <p14:nvPr/>
              </p14:nvContentPartPr>
              <p14:xfrm>
                <a:off x="8076141" y="2356722"/>
                <a:ext cx="168480" cy="1569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98FD6B7-D53D-4DF6-88A9-24A1003190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67141" y="2347722"/>
                  <a:ext cx="186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62D11BE6-5341-47E6-BB6B-27D60FE002EA}"/>
                    </a:ext>
                  </a:extLst>
                </p14:cNvPr>
                <p14:cNvContentPartPr/>
                <p14:nvPr/>
              </p14:nvContentPartPr>
              <p14:xfrm>
                <a:off x="8277021" y="2346282"/>
                <a:ext cx="145080" cy="1573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62D11BE6-5341-47E6-BB6B-27D60FE002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68021" y="2337642"/>
                  <a:ext cx="162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E382B739-CF0E-471E-8315-A4D5D2C94D92}"/>
                    </a:ext>
                  </a:extLst>
                </p14:cNvPr>
                <p14:cNvContentPartPr/>
                <p14:nvPr/>
              </p14:nvContentPartPr>
              <p14:xfrm>
                <a:off x="8486541" y="2455362"/>
                <a:ext cx="3600" cy="5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E382B739-CF0E-471E-8315-A4D5D2C94D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77541" y="2446722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FE66A3A-CDCE-4F5A-A3C8-D9D2E77AF28D}"/>
                    </a:ext>
                  </a:extLst>
                </p14:cNvPr>
                <p14:cNvContentPartPr/>
                <p14:nvPr/>
              </p14:nvContentPartPr>
              <p14:xfrm>
                <a:off x="8582301" y="2334042"/>
                <a:ext cx="127800" cy="164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FE66A3A-CDCE-4F5A-A3C8-D9D2E77AF2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73301" y="2325042"/>
                  <a:ext cx="145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2B9C839-435D-44D8-AEE6-1FC5ADE12618}"/>
                    </a:ext>
                  </a:extLst>
                </p14:cNvPr>
                <p14:cNvContentPartPr/>
                <p14:nvPr/>
              </p14:nvContentPartPr>
              <p14:xfrm>
                <a:off x="8703621" y="2326122"/>
                <a:ext cx="372240" cy="1612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2B9C839-435D-44D8-AEE6-1FC5ADE126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94981" y="2317482"/>
                  <a:ext cx="389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4C457BB-13E2-4899-9F5E-C0CCDB523665}"/>
              </a:ext>
            </a:extLst>
          </p:cNvPr>
          <p:cNvGrpSpPr/>
          <p:nvPr/>
        </p:nvGrpSpPr>
        <p:grpSpPr>
          <a:xfrm>
            <a:off x="2330181" y="2767122"/>
            <a:ext cx="558360" cy="290160"/>
            <a:chOff x="2330181" y="2767122"/>
            <a:chExt cx="5583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A2A0978D-F635-470E-B6B2-3D57BB7EB76D}"/>
                    </a:ext>
                  </a:extLst>
                </p14:cNvPr>
                <p14:cNvContentPartPr/>
                <p14:nvPr/>
              </p14:nvContentPartPr>
              <p14:xfrm>
                <a:off x="2330181" y="2767122"/>
                <a:ext cx="100800" cy="1965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A2A0978D-F635-470E-B6B2-3D57BB7EB7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21541" y="2758122"/>
                  <a:ext cx="118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D05D40B5-D732-4EF8-9A33-0A61AD1BCCAC}"/>
                    </a:ext>
                  </a:extLst>
                </p14:cNvPr>
                <p14:cNvContentPartPr/>
                <p14:nvPr/>
              </p14:nvContentPartPr>
              <p14:xfrm>
                <a:off x="2425581" y="2902482"/>
                <a:ext cx="23760" cy="1548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D05D40B5-D732-4EF8-9A33-0A61AD1BCC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6941" y="2893842"/>
                  <a:ext cx="41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4A66B7BD-F3A4-450A-8A14-45C7A4A284ED}"/>
                    </a:ext>
                  </a:extLst>
                </p14:cNvPr>
                <p14:cNvContentPartPr/>
                <p14:nvPr/>
              </p14:nvContentPartPr>
              <p14:xfrm>
                <a:off x="2514501" y="2981682"/>
                <a:ext cx="360" cy="1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4A66B7BD-F3A4-450A-8A14-45C7A4A284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05861" y="297268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D2D2E83-25A9-4A4C-95A1-88BF2A48DF10}"/>
                    </a:ext>
                  </a:extLst>
                </p14:cNvPr>
                <p14:cNvContentPartPr/>
                <p14:nvPr/>
              </p14:nvContentPartPr>
              <p14:xfrm>
                <a:off x="2537541" y="2847402"/>
                <a:ext cx="167400" cy="153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D2D2E83-25A9-4A4C-95A1-88BF2A48DF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28901" y="2838762"/>
                  <a:ext cx="185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32A2160-0545-49F0-B020-143045BEB707}"/>
                    </a:ext>
                  </a:extLst>
                </p14:cNvPr>
                <p14:cNvContentPartPr/>
                <p14:nvPr/>
              </p14:nvContentPartPr>
              <p14:xfrm>
                <a:off x="2754981" y="2839122"/>
                <a:ext cx="133560" cy="1774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32A2160-0545-49F0-B020-143045BEB7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6341" y="2830482"/>
                  <a:ext cx="151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14B3DDD-5C56-4A96-9644-9DF2ACA0CC76}"/>
                    </a:ext>
                  </a:extLst>
                </p14:cNvPr>
                <p14:cNvContentPartPr/>
                <p14:nvPr/>
              </p14:nvContentPartPr>
              <p14:xfrm>
                <a:off x="2738421" y="2974842"/>
                <a:ext cx="2880" cy="32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14B3DDD-5C56-4A96-9644-9DF2ACA0CC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29421" y="296620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5373279-7C52-43A4-8E28-93684CCC2933}"/>
                    </a:ext>
                  </a:extLst>
                </p14:cNvPr>
                <p14:cNvContentPartPr/>
                <p14:nvPr/>
              </p14:nvContentPartPr>
              <p14:xfrm>
                <a:off x="2473461" y="2996082"/>
                <a:ext cx="23040" cy="3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5373279-7C52-43A4-8E28-93684CCC29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64821" y="2987082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A7F9A47C-A234-474D-8F06-3D5F8E2B378D}"/>
              </a:ext>
            </a:extLst>
          </p:cNvPr>
          <p:cNvGrpSpPr/>
          <p:nvPr/>
        </p:nvGrpSpPr>
        <p:grpSpPr>
          <a:xfrm>
            <a:off x="3070341" y="2810322"/>
            <a:ext cx="934200" cy="327600"/>
            <a:chOff x="3070341" y="2810322"/>
            <a:chExt cx="9342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91E0845-14A2-412B-B4B6-C0660F10753B}"/>
                    </a:ext>
                  </a:extLst>
                </p14:cNvPr>
                <p14:cNvContentPartPr/>
                <p14:nvPr/>
              </p14:nvContentPartPr>
              <p14:xfrm>
                <a:off x="3096261" y="2838402"/>
                <a:ext cx="42120" cy="1774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91E0845-14A2-412B-B4B6-C0660F1075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7261" y="2829762"/>
                  <a:ext cx="59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54A10C1E-D4D2-40BC-80F9-27D463577D59}"/>
                    </a:ext>
                  </a:extLst>
                </p14:cNvPr>
                <p14:cNvContentPartPr/>
                <p14:nvPr/>
              </p14:nvContentPartPr>
              <p14:xfrm>
                <a:off x="3070341" y="2810322"/>
                <a:ext cx="360360" cy="2174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54A10C1E-D4D2-40BC-80F9-27D463577D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1341" y="2801682"/>
                  <a:ext cx="37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D67800E-4CA6-4B88-AB89-E29E68638DBA}"/>
                    </a:ext>
                  </a:extLst>
                </p14:cNvPr>
                <p14:cNvContentPartPr/>
                <p14:nvPr/>
              </p14:nvContentPartPr>
              <p14:xfrm>
                <a:off x="3475701" y="2921922"/>
                <a:ext cx="24120" cy="2160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D67800E-4CA6-4B88-AB89-E29E68638D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7061" y="2913282"/>
                  <a:ext cx="41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2DD5B1E2-35F3-4EAE-AAF7-943A8BAA4A02}"/>
                    </a:ext>
                  </a:extLst>
                </p14:cNvPr>
                <p14:cNvContentPartPr/>
                <p14:nvPr/>
              </p14:nvContentPartPr>
              <p14:xfrm>
                <a:off x="3478221" y="2843802"/>
                <a:ext cx="270720" cy="1501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2DD5B1E2-35F3-4EAE-AAF7-943A8BAA4A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69581" y="2835162"/>
                  <a:ext cx="288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34B535A-699F-41F9-AD3D-BE5D544356C1}"/>
                    </a:ext>
                  </a:extLst>
                </p14:cNvPr>
                <p14:cNvContentPartPr/>
                <p14:nvPr/>
              </p14:nvContentPartPr>
              <p14:xfrm>
                <a:off x="3773781" y="2848842"/>
                <a:ext cx="230760" cy="1490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34B535A-699F-41F9-AD3D-BE5D544356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65141" y="2839842"/>
                  <a:ext cx="2484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87B24FB2-715A-48F3-9AE2-68C63AABDC48}"/>
              </a:ext>
            </a:extLst>
          </p:cNvPr>
          <p:cNvGrpSpPr/>
          <p:nvPr/>
        </p:nvGrpSpPr>
        <p:grpSpPr>
          <a:xfrm>
            <a:off x="4184901" y="2717082"/>
            <a:ext cx="1657080" cy="269640"/>
            <a:chOff x="4184901" y="2717082"/>
            <a:chExt cx="16570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E1A2B345-36E3-498B-9C57-42068B47C840}"/>
                    </a:ext>
                  </a:extLst>
                </p14:cNvPr>
                <p14:cNvContentPartPr/>
                <p14:nvPr/>
              </p14:nvContentPartPr>
              <p14:xfrm>
                <a:off x="4184901" y="2717082"/>
                <a:ext cx="129960" cy="2588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E1A2B345-36E3-498B-9C57-42068B47C8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5901" y="2708082"/>
                  <a:ext cx="147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8B33C1D-80AF-41C3-BB11-338CDFA10B13}"/>
                    </a:ext>
                  </a:extLst>
                </p14:cNvPr>
                <p14:cNvContentPartPr/>
                <p14:nvPr/>
              </p14:nvContentPartPr>
              <p14:xfrm>
                <a:off x="4192461" y="2855682"/>
                <a:ext cx="133560" cy="72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8B33C1D-80AF-41C3-BB11-338CDFA10B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3461" y="2847042"/>
                  <a:ext cx="151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43D5482-C92A-409D-BB99-CBF2BAAFF89B}"/>
                    </a:ext>
                  </a:extLst>
                </p14:cNvPr>
                <p14:cNvContentPartPr/>
                <p14:nvPr/>
              </p14:nvContentPartPr>
              <p14:xfrm>
                <a:off x="4343301" y="2856402"/>
                <a:ext cx="2160" cy="1249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43D5482-C92A-409D-BB99-CBF2BAAFF8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34301" y="2847762"/>
                  <a:ext cx="19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CE3068BE-5862-4AA3-A26C-2F29EC3D364A}"/>
                    </a:ext>
                  </a:extLst>
                </p14:cNvPr>
                <p14:cNvContentPartPr/>
                <p14:nvPr/>
              </p14:nvContentPartPr>
              <p14:xfrm>
                <a:off x="4441941" y="2857122"/>
                <a:ext cx="210600" cy="1159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CE3068BE-5862-4AA3-A26C-2F29EC3D36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33301" y="2848122"/>
                  <a:ext cx="228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6B3B90F6-EA11-474F-B088-E9040D7E4BD3}"/>
                    </a:ext>
                  </a:extLst>
                </p14:cNvPr>
                <p14:cNvContentPartPr/>
                <p14:nvPr/>
              </p14:nvContentPartPr>
              <p14:xfrm>
                <a:off x="4621221" y="2847402"/>
                <a:ext cx="143280" cy="1112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6B3B90F6-EA11-474F-B088-E9040D7E4B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2221" y="2838762"/>
                  <a:ext cx="160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1C64BED5-DE57-4876-A42B-83E98D3341CB}"/>
                    </a:ext>
                  </a:extLst>
                </p14:cNvPr>
                <p14:cNvContentPartPr/>
                <p14:nvPr/>
              </p14:nvContentPartPr>
              <p14:xfrm>
                <a:off x="4792221" y="2843082"/>
                <a:ext cx="216720" cy="1051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1C64BED5-DE57-4876-A42B-83E98D3341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83581" y="2834442"/>
                  <a:ext cx="234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0D46CC6-1A8E-4174-A15E-9C54259BBE73}"/>
                    </a:ext>
                  </a:extLst>
                </p14:cNvPr>
                <p14:cNvContentPartPr/>
                <p14:nvPr/>
              </p14:nvContentPartPr>
              <p14:xfrm>
                <a:off x="5107581" y="2806362"/>
                <a:ext cx="317160" cy="1382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0D46CC6-1A8E-4174-A15E-9C54259BBE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8581" y="2797362"/>
                  <a:ext cx="334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94783DBE-A723-4A95-AA28-B44FFB786658}"/>
                    </a:ext>
                  </a:extLst>
                </p14:cNvPr>
                <p14:cNvContentPartPr/>
                <p14:nvPr/>
              </p14:nvContentPartPr>
              <p14:xfrm>
                <a:off x="5475501" y="2823282"/>
                <a:ext cx="91800" cy="1170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94783DBE-A723-4A95-AA28-B44FFB7866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6501" y="2814642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D3EAD78E-A518-465B-85DA-BB1B91ADCC2D}"/>
                    </a:ext>
                  </a:extLst>
                </p14:cNvPr>
                <p14:cNvContentPartPr/>
                <p14:nvPr/>
              </p14:nvContentPartPr>
              <p14:xfrm>
                <a:off x="5591781" y="2835162"/>
                <a:ext cx="250200" cy="1515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D3EAD78E-A518-465B-85DA-BB1B91ADCC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2781" y="2826162"/>
                  <a:ext cx="2678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9A048EA-C7A8-46A5-B2FD-0E7EE1621072}"/>
              </a:ext>
            </a:extLst>
          </p:cNvPr>
          <p:cNvGrpSpPr/>
          <p:nvPr/>
        </p:nvGrpSpPr>
        <p:grpSpPr>
          <a:xfrm>
            <a:off x="8094141" y="2766762"/>
            <a:ext cx="203400" cy="241200"/>
            <a:chOff x="8094141" y="2766762"/>
            <a:chExt cx="2034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A7213CE-0CC9-4BE1-857F-13F229012AB0}"/>
                    </a:ext>
                  </a:extLst>
                </p14:cNvPr>
                <p14:cNvContentPartPr/>
                <p14:nvPr/>
              </p14:nvContentPartPr>
              <p14:xfrm>
                <a:off x="8094141" y="2766762"/>
                <a:ext cx="99360" cy="2016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A7213CE-0CC9-4BE1-857F-13F229012A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85501" y="2757762"/>
                  <a:ext cx="117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FC2BB144-94EA-4440-BC5C-8CD7328AFCF1}"/>
                    </a:ext>
                  </a:extLst>
                </p14:cNvPr>
                <p14:cNvContentPartPr/>
                <p14:nvPr/>
              </p14:nvContentPartPr>
              <p14:xfrm>
                <a:off x="8229141" y="2790882"/>
                <a:ext cx="68400" cy="2170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FC2BB144-94EA-4440-BC5C-8CD7328AFC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20141" y="2782242"/>
                  <a:ext cx="8604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7166E3E9-5410-4CA4-9159-F57CDB39EF3C}"/>
                  </a:ext>
                </a:extLst>
              </p14:cNvPr>
              <p14:cNvContentPartPr/>
              <p14:nvPr/>
            </p14:nvContentPartPr>
            <p14:xfrm>
              <a:off x="8375661" y="2919762"/>
              <a:ext cx="8640" cy="3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7166E3E9-5410-4CA4-9159-F57CDB39EF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67021" y="2911122"/>
                <a:ext cx="262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Agrupar 71">
            <a:extLst>
              <a:ext uri="{FF2B5EF4-FFF2-40B4-BE49-F238E27FC236}">
                <a16:creationId xmlns:a16="http://schemas.microsoft.com/office/drawing/2014/main" id="{C98FD4E6-E04F-4B7C-B877-02DAE521C00B}"/>
              </a:ext>
            </a:extLst>
          </p:cNvPr>
          <p:cNvGrpSpPr/>
          <p:nvPr/>
        </p:nvGrpSpPr>
        <p:grpSpPr>
          <a:xfrm>
            <a:off x="8529021" y="2779362"/>
            <a:ext cx="641160" cy="286200"/>
            <a:chOff x="8529021" y="2779362"/>
            <a:chExt cx="6411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22CE00B8-9026-4A7A-A397-41D3E96CAEBC}"/>
                    </a:ext>
                  </a:extLst>
                </p14:cNvPr>
                <p14:cNvContentPartPr/>
                <p14:nvPr/>
              </p14:nvContentPartPr>
              <p14:xfrm>
                <a:off x="8529021" y="2779362"/>
                <a:ext cx="64800" cy="2034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22CE00B8-9026-4A7A-A397-41D3E96CAE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20381" y="2770722"/>
                  <a:ext cx="82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B778F217-0B9B-42C4-B4E1-9377BF200329}"/>
                    </a:ext>
                  </a:extLst>
                </p14:cNvPr>
                <p14:cNvContentPartPr/>
                <p14:nvPr/>
              </p14:nvContentPartPr>
              <p14:xfrm>
                <a:off x="8627661" y="2826522"/>
                <a:ext cx="88920" cy="1389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B778F217-0B9B-42C4-B4E1-9377BF2003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19021" y="2817522"/>
                  <a:ext cx="106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45EFC10-199F-4D8A-965D-0C7844D5C4EB}"/>
                    </a:ext>
                  </a:extLst>
                </p14:cNvPr>
                <p14:cNvContentPartPr/>
                <p14:nvPr/>
              </p14:nvContentPartPr>
              <p14:xfrm>
                <a:off x="8750421" y="2779362"/>
                <a:ext cx="65880" cy="2484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45EFC10-199F-4D8A-965D-0C7844D5C4E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41421" y="2770722"/>
                  <a:ext cx="83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8AFC10F-3ABE-4AD0-B054-43D3F0130CC5}"/>
                    </a:ext>
                  </a:extLst>
                </p14:cNvPr>
                <p14:cNvContentPartPr/>
                <p14:nvPr/>
              </p14:nvContentPartPr>
              <p14:xfrm>
                <a:off x="8893701" y="2977002"/>
                <a:ext cx="35640" cy="885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8AFC10F-3ABE-4AD0-B054-43D3F0130C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85061" y="2968362"/>
                  <a:ext cx="53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D2B2FD7-080F-4424-8935-8CE95497AEF7}"/>
                    </a:ext>
                  </a:extLst>
                </p14:cNvPr>
                <p14:cNvContentPartPr/>
                <p14:nvPr/>
              </p14:nvContentPartPr>
              <p14:xfrm>
                <a:off x="8959221" y="2822562"/>
                <a:ext cx="210960" cy="1141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D2B2FD7-080F-4424-8935-8CE95497AE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50221" y="2813562"/>
                  <a:ext cx="2286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2786376F-B004-44E7-AB58-468E59F209CD}"/>
                  </a:ext>
                </a:extLst>
              </p14:cNvPr>
              <p14:cNvContentPartPr/>
              <p14:nvPr/>
            </p14:nvContentPartPr>
            <p14:xfrm>
              <a:off x="7913781" y="3238362"/>
              <a:ext cx="203760" cy="20268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2786376F-B004-44E7-AB58-468E59F209C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905141" y="3229722"/>
                <a:ext cx="221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3A98C6AD-DD85-41A7-A311-B308B32C8433}"/>
                  </a:ext>
                </a:extLst>
              </p14:cNvPr>
              <p14:cNvContentPartPr/>
              <p14:nvPr/>
            </p14:nvContentPartPr>
            <p14:xfrm>
              <a:off x="8243541" y="3240162"/>
              <a:ext cx="59760" cy="189000"/>
            </p14:xfrm>
          </p:contentPart>
        </mc:Choice>
        <mc:Fallback xmlns=""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3A98C6AD-DD85-41A7-A311-B308B32C843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34541" y="3231522"/>
                <a:ext cx="774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11527C0A-AAB0-465E-8266-C0E0A091758D}"/>
                  </a:ext>
                </a:extLst>
              </p14:cNvPr>
              <p14:cNvContentPartPr/>
              <p14:nvPr/>
            </p14:nvContentPartPr>
            <p14:xfrm>
              <a:off x="8401941" y="3248442"/>
              <a:ext cx="49680" cy="191160"/>
            </p14:xfrm>
          </p:contentPart>
        </mc:Choice>
        <mc:Fallback xmlns=""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11527C0A-AAB0-465E-8266-C0E0A091758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92941" y="3239802"/>
                <a:ext cx="67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D1D8BE80-F1D9-41F0-BDFD-A5DBED1F832F}"/>
                  </a:ext>
                </a:extLst>
              </p14:cNvPr>
              <p14:cNvContentPartPr/>
              <p14:nvPr/>
            </p14:nvContentPartPr>
            <p14:xfrm>
              <a:off x="8482221" y="3369042"/>
              <a:ext cx="7920" cy="324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D1D8BE80-F1D9-41F0-BDFD-A5DBED1F832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73581" y="3360402"/>
                <a:ext cx="2556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Agrupar 84">
            <a:extLst>
              <a:ext uri="{FF2B5EF4-FFF2-40B4-BE49-F238E27FC236}">
                <a16:creationId xmlns:a16="http://schemas.microsoft.com/office/drawing/2014/main" id="{3E47B331-CF26-47E7-9A7B-DB2BFCC35F89}"/>
              </a:ext>
            </a:extLst>
          </p:cNvPr>
          <p:cNvGrpSpPr/>
          <p:nvPr/>
        </p:nvGrpSpPr>
        <p:grpSpPr>
          <a:xfrm>
            <a:off x="8622261" y="3231162"/>
            <a:ext cx="823320" cy="270720"/>
            <a:chOff x="8622261" y="3231162"/>
            <a:chExt cx="8233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8211588E-5A50-4C61-8DAD-A4200CC9322E}"/>
                    </a:ext>
                  </a:extLst>
                </p14:cNvPr>
                <p14:cNvContentPartPr/>
                <p14:nvPr/>
              </p14:nvContentPartPr>
              <p14:xfrm>
                <a:off x="8622261" y="3255282"/>
                <a:ext cx="48600" cy="2203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8211588E-5A50-4C61-8DAD-A4200CC932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13261" y="3246642"/>
                  <a:ext cx="66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3F9D230-DB96-4ABB-BE7C-B5E23FC3E9F8}"/>
                    </a:ext>
                  </a:extLst>
                </p14:cNvPr>
                <p14:cNvContentPartPr/>
                <p14:nvPr/>
              </p14:nvContentPartPr>
              <p14:xfrm>
                <a:off x="8724141" y="3257442"/>
                <a:ext cx="146880" cy="2106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3F9D230-DB96-4ABB-BE7C-B5E23FC3E9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15501" y="3248802"/>
                  <a:ext cx="164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0478E59-27E8-453E-A8E2-8B2235FEB30D}"/>
                    </a:ext>
                  </a:extLst>
                </p14:cNvPr>
                <p14:cNvContentPartPr/>
                <p14:nvPr/>
              </p14:nvContentPartPr>
              <p14:xfrm>
                <a:off x="8898741" y="3231162"/>
                <a:ext cx="95760" cy="1281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0478E59-27E8-453E-A8E2-8B2235FEB3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89741" y="3222522"/>
                  <a:ext cx="11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F18B584-A7E6-4E09-87DC-88D09E57123E}"/>
                    </a:ext>
                  </a:extLst>
                </p14:cNvPr>
                <p14:cNvContentPartPr/>
                <p14:nvPr/>
              </p14:nvContentPartPr>
              <p14:xfrm>
                <a:off x="8980821" y="3324762"/>
                <a:ext cx="15480" cy="12708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F18B584-A7E6-4E09-87DC-88D09E5712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72181" y="3315762"/>
                  <a:ext cx="33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28C3761-C09A-4DAE-9211-F694EC3BA49F}"/>
                    </a:ext>
                  </a:extLst>
                </p14:cNvPr>
                <p14:cNvContentPartPr/>
                <p14:nvPr/>
              </p14:nvContentPartPr>
              <p14:xfrm>
                <a:off x="9072261" y="3427002"/>
                <a:ext cx="32040" cy="748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28C3761-C09A-4DAE-9211-F694EC3BA4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63261" y="3418362"/>
                  <a:ext cx="49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90750F0B-B9D1-47E6-BAB4-949625A77D77}"/>
                    </a:ext>
                  </a:extLst>
                </p14:cNvPr>
                <p14:cNvContentPartPr/>
                <p14:nvPr/>
              </p14:nvContentPartPr>
              <p14:xfrm>
                <a:off x="9142461" y="3283002"/>
                <a:ext cx="303120" cy="1386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90750F0B-B9D1-47E6-BAB4-949625A77D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33821" y="3274362"/>
                  <a:ext cx="32076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0767521A-BE97-4C01-A85F-C562B5034E68}"/>
                  </a:ext>
                </a:extLst>
              </p14:cNvPr>
              <p14:cNvContentPartPr/>
              <p14:nvPr/>
            </p14:nvContentPartPr>
            <p14:xfrm>
              <a:off x="2518821" y="3204162"/>
              <a:ext cx="10440" cy="11520"/>
            </p14:xfrm>
          </p:contentPart>
        </mc:Choice>
        <mc:Fallback xmlns=""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0767521A-BE97-4C01-A85F-C562B5034E6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09821" y="3195162"/>
                <a:ext cx="280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A1D50F67-F6AA-4EF8-91A2-9A975600BD6F}"/>
              </a:ext>
            </a:extLst>
          </p:cNvPr>
          <p:cNvGrpSpPr/>
          <p:nvPr/>
        </p:nvGrpSpPr>
        <p:grpSpPr>
          <a:xfrm>
            <a:off x="2335221" y="3191562"/>
            <a:ext cx="1740960" cy="252360"/>
            <a:chOff x="2335221" y="3191562"/>
            <a:chExt cx="1740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6DF46D65-E691-4F37-A83D-B2275B030099}"/>
                    </a:ext>
                  </a:extLst>
                </p14:cNvPr>
                <p14:cNvContentPartPr/>
                <p14:nvPr/>
              </p14:nvContentPartPr>
              <p14:xfrm>
                <a:off x="2335221" y="3423402"/>
                <a:ext cx="22320" cy="93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6DF46D65-E691-4F37-A83D-B2275B0300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26221" y="3414762"/>
                  <a:ext cx="3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A61D6FB-54BE-4CA2-A29A-7FC9C6FAA8D9}"/>
                    </a:ext>
                  </a:extLst>
                </p14:cNvPr>
                <p14:cNvContentPartPr/>
                <p14:nvPr/>
              </p14:nvContentPartPr>
              <p14:xfrm>
                <a:off x="2401461" y="3198402"/>
                <a:ext cx="79920" cy="2455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A61D6FB-54BE-4CA2-A29A-7FC9C6FAA8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92461" y="3189762"/>
                  <a:ext cx="97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63DDE59E-B058-422C-AD4E-99E8B1ED8638}"/>
                    </a:ext>
                  </a:extLst>
                </p14:cNvPr>
                <p14:cNvContentPartPr/>
                <p14:nvPr/>
              </p14:nvContentPartPr>
              <p14:xfrm>
                <a:off x="2516301" y="3380562"/>
                <a:ext cx="4680" cy="93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63DDE59E-B058-422C-AD4E-99E8B1ED86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07301" y="3371562"/>
                  <a:ext cx="22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A3D851A-9BBD-4DA1-BA2E-E38414D18C04}"/>
                    </a:ext>
                  </a:extLst>
                </p14:cNvPr>
                <p14:cNvContentPartPr/>
                <p14:nvPr/>
              </p14:nvContentPartPr>
              <p14:xfrm>
                <a:off x="2570661" y="3205962"/>
                <a:ext cx="73440" cy="2246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A3D851A-9BBD-4DA1-BA2E-E38414D18C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62021" y="3196962"/>
                  <a:ext cx="9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F17A0A87-9D92-4A8E-ACB7-E48397634806}"/>
                    </a:ext>
                  </a:extLst>
                </p14:cNvPr>
                <p14:cNvContentPartPr/>
                <p14:nvPr/>
              </p14:nvContentPartPr>
              <p14:xfrm>
                <a:off x="2701341" y="3361482"/>
                <a:ext cx="7920" cy="18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F17A0A87-9D92-4A8E-ACB7-E483976348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2701" y="3352842"/>
                  <a:ext cx="25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6242D7B5-4E50-4A9E-8E3E-1D75493767E3}"/>
                    </a:ext>
                  </a:extLst>
                </p14:cNvPr>
                <p14:cNvContentPartPr/>
                <p14:nvPr/>
              </p14:nvContentPartPr>
              <p14:xfrm>
                <a:off x="2765421" y="3219282"/>
                <a:ext cx="166680" cy="20232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6242D7B5-4E50-4A9E-8E3E-1D75493767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56781" y="3210282"/>
                  <a:ext cx="184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6127717-2712-4BE5-8011-E784D0C963F5}"/>
                    </a:ext>
                  </a:extLst>
                </p14:cNvPr>
                <p14:cNvContentPartPr/>
                <p14:nvPr/>
              </p14:nvContentPartPr>
              <p14:xfrm>
                <a:off x="3102021" y="3225042"/>
                <a:ext cx="18720" cy="1620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6127717-2712-4BE5-8011-E784D0C963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93021" y="3216042"/>
                  <a:ext cx="36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2341DC2B-8C75-4C09-997D-AEB9A7A833AB}"/>
                    </a:ext>
                  </a:extLst>
                </p14:cNvPr>
                <p14:cNvContentPartPr/>
                <p14:nvPr/>
              </p14:nvContentPartPr>
              <p14:xfrm>
                <a:off x="3006621" y="3191562"/>
                <a:ext cx="198720" cy="22104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2341DC2B-8C75-4C09-997D-AEB9A7A833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97621" y="3182562"/>
                  <a:ext cx="216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CF274B55-DD2F-4D45-8EB7-656543227031}"/>
                    </a:ext>
                  </a:extLst>
                </p14:cNvPr>
                <p14:cNvContentPartPr/>
                <p14:nvPr/>
              </p14:nvContentPartPr>
              <p14:xfrm>
                <a:off x="3204261" y="3261762"/>
                <a:ext cx="145080" cy="12420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CF274B55-DD2F-4D45-8EB7-6565432270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95621" y="3252762"/>
                  <a:ext cx="162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D4443880-4F31-40BD-A02A-1014CF85A02D}"/>
                    </a:ext>
                  </a:extLst>
                </p14:cNvPr>
                <p14:cNvContentPartPr/>
                <p14:nvPr/>
              </p14:nvContentPartPr>
              <p14:xfrm>
                <a:off x="3387861" y="3275802"/>
                <a:ext cx="237600" cy="15408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D4443880-4F31-40BD-A02A-1014CF85A0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78861" y="3266802"/>
                  <a:ext cx="255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962FA47-9C91-476E-BD05-711DD89E2064}"/>
                    </a:ext>
                  </a:extLst>
                </p14:cNvPr>
                <p14:cNvContentPartPr/>
                <p14:nvPr/>
              </p14:nvContentPartPr>
              <p14:xfrm>
                <a:off x="3699981" y="3261402"/>
                <a:ext cx="376200" cy="1587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962FA47-9C91-476E-BD05-711DD89E20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90981" y="3252402"/>
                  <a:ext cx="393840" cy="176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" name="Imagem 101">
            <a:extLst>
              <a:ext uri="{FF2B5EF4-FFF2-40B4-BE49-F238E27FC236}">
                <a16:creationId xmlns:a16="http://schemas.microsoft.com/office/drawing/2014/main" id="{BBD2CA43-FBBB-42E3-A836-3F6D261F5E1F}"/>
              </a:ext>
            </a:extLst>
      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7325763" y="3778002"/>
            <a:ext cx="2943636" cy="2343477"/>
          </a:xfrm>
          <a:prstGeom prst="rect">
            <a:avLst/>
          </a:prstGeom>
        </p:spPr>
      </p:pic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B12D4163-7582-413C-A0D0-A0A1AB00952C}"/>
              </a:ext>
            </a:extLst>
          </p:cNvPr>
          <p:cNvGrpSpPr/>
          <p:nvPr/>
        </p:nvGrpSpPr>
        <p:grpSpPr>
          <a:xfrm>
            <a:off x="8856981" y="4822722"/>
            <a:ext cx="336960" cy="194040"/>
            <a:chOff x="8856981" y="4822722"/>
            <a:chExt cx="3369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CE3E04D-641D-4EBB-8327-9E81193E0990}"/>
                    </a:ext>
                  </a:extLst>
                </p14:cNvPr>
                <p14:cNvContentPartPr/>
                <p14:nvPr/>
              </p14:nvContentPartPr>
              <p14:xfrm>
                <a:off x="8856981" y="4861242"/>
                <a:ext cx="173880" cy="1555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CE3E04D-641D-4EBB-8327-9E81193E09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47981" y="4852242"/>
                  <a:ext cx="19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525289F-E014-467F-91D0-38AE13080402}"/>
                    </a:ext>
                  </a:extLst>
                </p14:cNvPr>
                <p14:cNvContentPartPr/>
                <p14:nvPr/>
              </p14:nvContentPartPr>
              <p14:xfrm>
                <a:off x="9142461" y="4822722"/>
                <a:ext cx="51480" cy="16488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525289F-E014-467F-91D0-38AE130804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33821" y="4813722"/>
                  <a:ext cx="691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756E0B17-D832-4DC8-B099-C7EFBE0D6368}"/>
                  </a:ext>
                </a:extLst>
              </p14:cNvPr>
              <p14:cNvContentPartPr/>
              <p14:nvPr/>
            </p14:nvContentPartPr>
            <p14:xfrm>
              <a:off x="9334341" y="4831002"/>
              <a:ext cx="24120" cy="207360"/>
            </p14:xfrm>
          </p:contentPart>
        </mc:Choice>
        <mc:Fallback xmlns=""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756E0B17-D832-4DC8-B099-C7EFBE0D636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325341" y="4822362"/>
                <a:ext cx="41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87A09ACA-932C-490D-8A99-62E5FEEE435A}"/>
                  </a:ext>
                </a:extLst>
              </p14:cNvPr>
              <p14:cNvContentPartPr/>
              <p14:nvPr/>
            </p14:nvContentPartPr>
            <p14:xfrm>
              <a:off x="2549781" y="4065282"/>
              <a:ext cx="41760" cy="123840"/>
            </p14:xfrm>
          </p:contentPart>
        </mc:Choice>
        <mc:Fallback xmlns=""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87A09ACA-932C-490D-8A99-62E5FEEE435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540781" y="4056282"/>
                <a:ext cx="5940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EAFAA65B-2CEA-49E4-B6E1-A73925747DFD}"/>
              </a:ext>
            </a:extLst>
          </p:cNvPr>
          <p:cNvGrpSpPr/>
          <p:nvPr/>
        </p:nvGrpSpPr>
        <p:grpSpPr>
          <a:xfrm>
            <a:off x="1214901" y="4030362"/>
            <a:ext cx="2063520" cy="1447200"/>
            <a:chOff x="1214901" y="4030362"/>
            <a:chExt cx="2063520" cy="14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E3DF7FCD-A364-43F9-BDFC-91528A0683A8}"/>
                    </a:ext>
                  </a:extLst>
                </p14:cNvPr>
                <p14:cNvContentPartPr/>
                <p14:nvPr/>
              </p14:nvContentPartPr>
              <p14:xfrm>
                <a:off x="1266021" y="4162842"/>
                <a:ext cx="87480" cy="2412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E3DF7FCD-A364-43F9-BDFC-91528A0683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57021" y="4154202"/>
                  <a:ext cx="105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FC8EBB56-155C-45BB-B86A-1A42E71BDFDF}"/>
                    </a:ext>
                  </a:extLst>
                </p14:cNvPr>
                <p14:cNvContentPartPr/>
                <p14:nvPr/>
              </p14:nvContentPartPr>
              <p14:xfrm>
                <a:off x="1406781" y="4346802"/>
                <a:ext cx="5400" cy="115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FC8EBB56-155C-45BB-B86A-1A42E71BDF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97781" y="4338162"/>
                  <a:ext cx="2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3C9D5BB2-C604-41BA-A1A9-45E162051E82}"/>
                    </a:ext>
                  </a:extLst>
                </p14:cNvPr>
                <p14:cNvContentPartPr/>
                <p14:nvPr/>
              </p14:nvContentPartPr>
              <p14:xfrm>
                <a:off x="1506501" y="4194882"/>
                <a:ext cx="69120" cy="1594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3C9D5BB2-C604-41BA-A1A9-45E162051E8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97501" y="4185882"/>
                  <a:ext cx="8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AEEF2CA4-B46B-439F-8059-B899C656EF5F}"/>
                    </a:ext>
                  </a:extLst>
                </p14:cNvPr>
                <p14:cNvContentPartPr/>
                <p14:nvPr/>
              </p14:nvContentPartPr>
              <p14:xfrm>
                <a:off x="1646181" y="4341762"/>
                <a:ext cx="2160" cy="3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AEEF2CA4-B46B-439F-8059-B899C656EF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37541" y="4332762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5AAD5C0-9CDE-4FA5-8F95-DF96F6A671D1}"/>
                    </a:ext>
                  </a:extLst>
                </p14:cNvPr>
                <p14:cNvContentPartPr/>
                <p14:nvPr/>
              </p14:nvContentPartPr>
              <p14:xfrm>
                <a:off x="1696941" y="4155282"/>
                <a:ext cx="48960" cy="19548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5AAD5C0-9CDE-4FA5-8F95-DF96F6A671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88301" y="4146642"/>
                  <a:ext cx="66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B225E6C3-C215-4D68-A05F-AD217DCF93B9}"/>
                    </a:ext>
                  </a:extLst>
                </p14:cNvPr>
                <p14:cNvContentPartPr/>
                <p14:nvPr/>
              </p14:nvContentPartPr>
              <p14:xfrm>
                <a:off x="1982781" y="4113882"/>
                <a:ext cx="175680" cy="2070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B225E6C3-C215-4D68-A05F-AD217DCF93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4141" y="4105242"/>
                  <a:ext cx="19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04097577-4F99-48E1-A621-25DC21C00F0E}"/>
                    </a:ext>
                  </a:extLst>
                </p14:cNvPr>
                <p14:cNvContentPartPr/>
                <p14:nvPr/>
              </p14:nvContentPartPr>
              <p14:xfrm>
                <a:off x="2164221" y="4204242"/>
                <a:ext cx="142200" cy="9684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04097577-4F99-48E1-A621-25DC21C00F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55581" y="4195602"/>
                  <a:ext cx="159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C50F4F29-DDC4-46AB-A5D5-4D3E14EF5F06}"/>
                    </a:ext>
                  </a:extLst>
                </p14:cNvPr>
                <p14:cNvContentPartPr/>
                <p14:nvPr/>
              </p14:nvContentPartPr>
              <p14:xfrm>
                <a:off x="2347101" y="4118562"/>
                <a:ext cx="44640" cy="1288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C50F4F29-DDC4-46AB-A5D5-4D3E14EF5F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38101" y="4109562"/>
                  <a:ext cx="62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D041198-5C74-4A38-BA8A-447609E74E85}"/>
                    </a:ext>
                  </a:extLst>
                </p14:cNvPr>
                <p14:cNvContentPartPr/>
                <p14:nvPr/>
              </p14:nvContentPartPr>
              <p14:xfrm>
                <a:off x="2311461" y="4206042"/>
                <a:ext cx="156240" cy="878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D041198-5C74-4A38-BA8A-447609E74E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02821" y="4197042"/>
                  <a:ext cx="173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DB14B6E5-0060-4A44-B78E-CCE70CE7A418}"/>
                    </a:ext>
                  </a:extLst>
                </p14:cNvPr>
                <p14:cNvContentPartPr/>
                <p14:nvPr/>
              </p14:nvContentPartPr>
              <p14:xfrm>
                <a:off x="2478501" y="4169682"/>
                <a:ext cx="12240" cy="1098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DB14B6E5-0060-4A44-B78E-CCE70CE7A4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69861" y="4161042"/>
                  <a:ext cx="29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18FB317F-899C-4327-B954-6C0BA6AD9785}"/>
                    </a:ext>
                  </a:extLst>
                </p14:cNvPr>
                <p14:cNvContentPartPr/>
                <p14:nvPr/>
              </p14:nvContentPartPr>
              <p14:xfrm>
                <a:off x="2560221" y="4078602"/>
                <a:ext cx="16920" cy="1569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18FB317F-899C-4327-B954-6C0BA6AD97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51221" y="4069962"/>
                  <a:ext cx="34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74BA74C1-F7E1-4B27-BD60-60B77DCFB03F}"/>
                    </a:ext>
                  </a:extLst>
                </p14:cNvPr>
                <p14:cNvContentPartPr/>
                <p14:nvPr/>
              </p14:nvContentPartPr>
              <p14:xfrm>
                <a:off x="2643021" y="4170402"/>
                <a:ext cx="23400" cy="7344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74BA74C1-F7E1-4B27-BD60-60B77DCFB03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4381" y="4161762"/>
                  <a:ext cx="41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CFB88C4D-4E99-475B-97D9-C5E40765BC54}"/>
                    </a:ext>
                  </a:extLst>
                </p14:cNvPr>
                <p14:cNvContentPartPr/>
                <p14:nvPr/>
              </p14:nvContentPartPr>
              <p14:xfrm>
                <a:off x="2696301" y="4175082"/>
                <a:ext cx="120960" cy="6768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CFB88C4D-4E99-475B-97D9-C5E40765BC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87661" y="4166442"/>
                  <a:ext cx="138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A0CFC712-841A-494E-B46A-E308C0D9511A}"/>
                    </a:ext>
                  </a:extLst>
                </p14:cNvPr>
                <p14:cNvContentPartPr/>
                <p14:nvPr/>
              </p14:nvContentPartPr>
              <p14:xfrm>
                <a:off x="2797821" y="4030362"/>
                <a:ext cx="15480" cy="8568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A0CFC712-841A-494E-B46A-E308C0D951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8821" y="4021362"/>
                  <a:ext cx="3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414FBA6D-0BAA-46E1-B1B4-3D037CF4154D}"/>
                    </a:ext>
                  </a:extLst>
                </p14:cNvPr>
                <p14:cNvContentPartPr/>
                <p14:nvPr/>
              </p14:nvContentPartPr>
              <p14:xfrm>
                <a:off x="2871981" y="4129722"/>
                <a:ext cx="86040" cy="12348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414FBA6D-0BAA-46E1-B1B4-3D037CF415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63341" y="4121082"/>
                  <a:ext cx="103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22711F00-BDFB-4FA4-B3DC-AE13320CD98D}"/>
                    </a:ext>
                  </a:extLst>
                </p14:cNvPr>
                <p14:cNvContentPartPr/>
                <p14:nvPr/>
              </p14:nvContentPartPr>
              <p14:xfrm>
                <a:off x="2995461" y="4149522"/>
                <a:ext cx="20520" cy="9216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22711F00-BDFB-4FA4-B3DC-AE13320CD9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86821" y="4140522"/>
                  <a:ext cx="38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7DD0B83-7CA8-4270-A5FC-DF86C2E73D15}"/>
                    </a:ext>
                  </a:extLst>
                </p14:cNvPr>
                <p14:cNvContentPartPr/>
                <p14:nvPr/>
              </p14:nvContentPartPr>
              <p14:xfrm>
                <a:off x="3043341" y="4159962"/>
                <a:ext cx="118440" cy="828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7DD0B83-7CA8-4270-A5FC-DF86C2E73D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34701" y="4151322"/>
                  <a:ext cx="13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50D8CE2D-7095-446D-A57F-DF93AD7B3F59}"/>
                    </a:ext>
                  </a:extLst>
                </p14:cNvPr>
                <p14:cNvContentPartPr/>
                <p14:nvPr/>
              </p14:nvContentPartPr>
              <p14:xfrm>
                <a:off x="1214901" y="4308282"/>
                <a:ext cx="2063520" cy="10620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50D8CE2D-7095-446D-A57F-DF93AD7B3F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05901" y="4299642"/>
                  <a:ext cx="2081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322B16E9-3EC2-446C-BEEB-8699F3341398}"/>
                    </a:ext>
                  </a:extLst>
                </p14:cNvPr>
                <p14:cNvContentPartPr/>
                <p14:nvPr/>
              </p14:nvContentPartPr>
              <p14:xfrm>
                <a:off x="2289861" y="4388202"/>
                <a:ext cx="44280" cy="108936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322B16E9-3EC2-446C-BEEB-8699F334139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81221" y="4379562"/>
                  <a:ext cx="61920" cy="11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70EE2381-EADD-44BE-9F24-6AB1498DB79C}"/>
              </a:ext>
            </a:extLst>
          </p:cNvPr>
          <p:cNvGrpSpPr/>
          <p:nvPr/>
        </p:nvGrpSpPr>
        <p:grpSpPr>
          <a:xfrm>
            <a:off x="1190781" y="4460562"/>
            <a:ext cx="893880" cy="186840"/>
            <a:chOff x="1190781" y="4460562"/>
            <a:chExt cx="8938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890BEACF-AA96-43B0-885B-C251D63B675F}"/>
                    </a:ext>
                  </a:extLst>
                </p14:cNvPr>
                <p14:cNvContentPartPr/>
                <p14:nvPr/>
              </p14:nvContentPartPr>
              <p14:xfrm>
                <a:off x="1190781" y="4469202"/>
                <a:ext cx="160920" cy="1782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890BEACF-AA96-43B0-885B-C251D63B67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2141" y="4460562"/>
                  <a:ext cx="178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9B887AC4-BBED-4D33-9D55-6E710D48B0A4}"/>
                    </a:ext>
                  </a:extLst>
                </p14:cNvPr>
                <p14:cNvContentPartPr/>
                <p14:nvPr/>
              </p14:nvContentPartPr>
              <p14:xfrm>
                <a:off x="1351341" y="4503762"/>
                <a:ext cx="127800" cy="12276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9B887AC4-BBED-4D33-9D55-6E710D48B0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42701" y="4494762"/>
                  <a:ext cx="145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A43842AE-B699-4C41-AA45-C003CB220467}"/>
                    </a:ext>
                  </a:extLst>
                </p14:cNvPr>
                <p14:cNvContentPartPr/>
                <p14:nvPr/>
              </p14:nvContentPartPr>
              <p14:xfrm>
                <a:off x="1466901" y="4503762"/>
                <a:ext cx="153360" cy="11232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A43842AE-B699-4C41-AA45-C003CB2204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58261" y="4494762"/>
                  <a:ext cx="17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7122171F-CC0A-4577-88A1-FD739D6EDF45}"/>
                    </a:ext>
                  </a:extLst>
                </p14:cNvPr>
                <p14:cNvContentPartPr/>
                <p14:nvPr/>
              </p14:nvContentPartPr>
              <p14:xfrm>
                <a:off x="1654821" y="4594842"/>
                <a:ext cx="4680" cy="720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7122171F-CC0A-4577-88A1-FD739D6EDF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45821" y="4586202"/>
                  <a:ext cx="2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CB07119F-48A3-40BF-8C5D-80CBCBE695BA}"/>
                    </a:ext>
                  </a:extLst>
                </p14:cNvPr>
                <p14:cNvContentPartPr/>
                <p14:nvPr/>
              </p14:nvContentPartPr>
              <p14:xfrm>
                <a:off x="1678221" y="4460562"/>
                <a:ext cx="406440" cy="12132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CB07119F-48A3-40BF-8C5D-80CBCBE695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69581" y="4451922"/>
                  <a:ext cx="4240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1" name="Tinta 160">
                <a:extLst>
                  <a:ext uri="{FF2B5EF4-FFF2-40B4-BE49-F238E27FC236}">
                    <a16:creationId xmlns:a16="http://schemas.microsoft.com/office/drawing/2014/main" id="{460E7F9A-B0DA-4391-B582-5AC527F759BF}"/>
                  </a:ext>
                </a:extLst>
              </p14:cNvPr>
              <p14:cNvContentPartPr/>
              <p14:nvPr/>
            </p14:nvContentPartPr>
            <p14:xfrm>
              <a:off x="3986901" y="4260402"/>
              <a:ext cx="2237400" cy="46440"/>
            </p14:xfrm>
          </p:contentPart>
        </mc:Choice>
        <mc:Fallback xmlns="">
          <p:pic>
            <p:nvPicPr>
              <p:cNvPr id="161" name="Tinta 160">
                <a:extLst>
                  <a:ext uri="{FF2B5EF4-FFF2-40B4-BE49-F238E27FC236}">
                    <a16:creationId xmlns:a16="http://schemas.microsoft.com/office/drawing/2014/main" id="{460E7F9A-B0DA-4391-B582-5AC527F759B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978261" y="4251402"/>
                <a:ext cx="22550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Agrupar 181">
            <a:extLst>
              <a:ext uri="{FF2B5EF4-FFF2-40B4-BE49-F238E27FC236}">
                <a16:creationId xmlns:a16="http://schemas.microsoft.com/office/drawing/2014/main" id="{204D0FED-98FE-4816-9DF2-AFEAE31DC211}"/>
              </a:ext>
            </a:extLst>
          </p:cNvPr>
          <p:cNvGrpSpPr/>
          <p:nvPr/>
        </p:nvGrpSpPr>
        <p:grpSpPr>
          <a:xfrm>
            <a:off x="4018941" y="3809322"/>
            <a:ext cx="2475360" cy="299520"/>
            <a:chOff x="4018941" y="3809322"/>
            <a:chExt cx="24753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A13100FB-FBAA-4F07-BE74-DA4F3892EFE1}"/>
                    </a:ext>
                  </a:extLst>
                </p14:cNvPr>
                <p14:cNvContentPartPr/>
                <p14:nvPr/>
              </p14:nvContentPartPr>
              <p14:xfrm>
                <a:off x="4018941" y="3817602"/>
                <a:ext cx="139320" cy="17496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A13100FB-FBAA-4F07-BE74-DA4F3892EFE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10301" y="3808602"/>
                  <a:ext cx="156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E687CBEC-E3A6-4E8A-BFDF-EF399DF32263}"/>
                    </a:ext>
                  </a:extLst>
                </p14:cNvPr>
                <p14:cNvContentPartPr/>
                <p14:nvPr/>
              </p14:nvContentPartPr>
              <p14:xfrm>
                <a:off x="4121181" y="3963762"/>
                <a:ext cx="13680" cy="946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E687CBEC-E3A6-4E8A-BFDF-EF399DF322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12181" y="3955122"/>
                  <a:ext cx="3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5B836A60-0AE8-4D44-A316-64E75660612A}"/>
                    </a:ext>
                  </a:extLst>
                </p14:cNvPr>
                <p14:cNvContentPartPr/>
                <p14:nvPr/>
              </p14:nvContentPartPr>
              <p14:xfrm>
                <a:off x="4214781" y="4031802"/>
                <a:ext cx="360" cy="36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5B836A60-0AE8-4D44-A316-64E7566061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6141" y="4022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AACB169F-2FF8-492D-890A-1D1B1BBF697C}"/>
                    </a:ext>
                  </a:extLst>
                </p14:cNvPr>
                <p14:cNvContentPartPr/>
                <p14:nvPr/>
              </p14:nvContentPartPr>
              <p14:xfrm>
                <a:off x="4250061" y="3891402"/>
                <a:ext cx="158760" cy="14652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AACB169F-2FF8-492D-890A-1D1B1BBF697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41421" y="3882762"/>
                  <a:ext cx="17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4F0EE28F-7527-41A1-A2E5-858FD7D9F59C}"/>
                    </a:ext>
                  </a:extLst>
                </p14:cNvPr>
                <p14:cNvContentPartPr/>
                <p14:nvPr/>
              </p14:nvContentPartPr>
              <p14:xfrm>
                <a:off x="4408461" y="4016682"/>
                <a:ext cx="8640" cy="180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4F0EE28F-7527-41A1-A2E5-858FD7D9F59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99821" y="4008042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95F7B289-192E-4A22-B4AF-49EFC84F450B}"/>
                    </a:ext>
                  </a:extLst>
                </p14:cNvPr>
                <p14:cNvContentPartPr/>
                <p14:nvPr/>
              </p14:nvContentPartPr>
              <p14:xfrm>
                <a:off x="4488381" y="3861522"/>
                <a:ext cx="99360" cy="20592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95F7B289-192E-4A22-B4AF-49EFC84F45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79381" y="3852882"/>
                  <a:ext cx="117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B5135DE8-EC7A-4F20-975C-8F26E72955C8}"/>
                    </a:ext>
                  </a:extLst>
                </p14:cNvPr>
                <p14:cNvContentPartPr/>
                <p14:nvPr/>
              </p14:nvContentPartPr>
              <p14:xfrm>
                <a:off x="4696101" y="3832722"/>
                <a:ext cx="48960" cy="23040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B5135DE8-EC7A-4F20-975C-8F26E72955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87101" y="3824082"/>
                  <a:ext cx="66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C6EBD941-5F97-407F-8583-E91C518A85DB}"/>
                    </a:ext>
                  </a:extLst>
                </p14:cNvPr>
                <p14:cNvContentPartPr/>
                <p14:nvPr/>
              </p14:nvContentPartPr>
              <p14:xfrm>
                <a:off x="4696461" y="3809322"/>
                <a:ext cx="286200" cy="24516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C6EBD941-5F97-407F-8583-E91C518A85D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87821" y="3800682"/>
                  <a:ext cx="303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D27BB52D-D194-4170-BD71-EE8C045DF578}"/>
                    </a:ext>
                  </a:extLst>
                </p14:cNvPr>
                <p14:cNvContentPartPr/>
                <p14:nvPr/>
              </p14:nvContentPartPr>
              <p14:xfrm>
                <a:off x="5020461" y="3973842"/>
                <a:ext cx="18000" cy="13500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D27BB52D-D194-4170-BD71-EE8C045DF5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11461" y="3964842"/>
                  <a:ext cx="3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357F4B2-D8CB-4689-A7F0-06AE6A20C179}"/>
                    </a:ext>
                  </a:extLst>
                </p14:cNvPr>
                <p14:cNvContentPartPr/>
                <p14:nvPr/>
              </p14:nvContentPartPr>
              <p14:xfrm>
                <a:off x="5047101" y="3933162"/>
                <a:ext cx="55440" cy="824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357F4B2-D8CB-4689-A7F0-06AE6A20C17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38461" y="3924162"/>
                  <a:ext cx="73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7C60D7B6-03CE-4935-B292-68EC54878F0B}"/>
                    </a:ext>
                  </a:extLst>
                </p14:cNvPr>
                <p14:cNvContentPartPr/>
                <p14:nvPr/>
              </p14:nvContentPartPr>
              <p14:xfrm>
                <a:off x="5118381" y="4022802"/>
                <a:ext cx="2880" cy="180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7C60D7B6-03CE-4935-B292-68EC54878F0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09381" y="4013802"/>
                  <a:ext cx="2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70818BD9-FAB8-445A-A281-9FD9FFCAA627}"/>
                    </a:ext>
                  </a:extLst>
                </p14:cNvPr>
                <p14:cNvContentPartPr/>
                <p14:nvPr/>
              </p14:nvContentPartPr>
              <p14:xfrm>
                <a:off x="5237181" y="3812922"/>
                <a:ext cx="136080" cy="21636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70818BD9-FAB8-445A-A281-9FD9FFCAA6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28541" y="3803922"/>
                  <a:ext cx="15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40CEDA14-BBDF-4155-95EF-3EE1C39EF36F}"/>
                    </a:ext>
                  </a:extLst>
                </p14:cNvPr>
                <p14:cNvContentPartPr/>
                <p14:nvPr/>
              </p14:nvContentPartPr>
              <p14:xfrm>
                <a:off x="5240781" y="3931722"/>
                <a:ext cx="73440" cy="2412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40CEDA14-BBDF-4155-95EF-3EE1C39EF3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31781" y="3923082"/>
                  <a:ext cx="91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CB7D884F-AEFF-46CF-B384-B3DDEFC49479}"/>
                    </a:ext>
                  </a:extLst>
                </p14:cNvPr>
                <p14:cNvContentPartPr/>
                <p14:nvPr/>
              </p14:nvContentPartPr>
              <p14:xfrm>
                <a:off x="5363181" y="3951882"/>
                <a:ext cx="3600" cy="8208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CB7D884F-AEFF-46CF-B384-B3DDEFC494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54181" y="3942882"/>
                  <a:ext cx="2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67F33D3-24C7-4D95-B49E-EE8444A2A95A}"/>
                    </a:ext>
                  </a:extLst>
                </p14:cNvPr>
                <p14:cNvContentPartPr/>
                <p14:nvPr/>
              </p14:nvContentPartPr>
              <p14:xfrm>
                <a:off x="5393061" y="3939642"/>
                <a:ext cx="170640" cy="1062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67F33D3-24C7-4D95-B49E-EE8444A2A95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84421" y="3930642"/>
                  <a:ext cx="18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5BFDD4B4-C9DC-4C76-9A68-FDE9515A0F5C}"/>
                    </a:ext>
                  </a:extLst>
                </p14:cNvPr>
                <p14:cNvContentPartPr/>
                <p14:nvPr/>
              </p14:nvContentPartPr>
              <p14:xfrm>
                <a:off x="5622021" y="3932082"/>
                <a:ext cx="80640" cy="9036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5BFDD4B4-C9DC-4C76-9A68-FDE9515A0F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13381" y="3923442"/>
                  <a:ext cx="9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DCAB6B89-5340-4957-B5AE-761839FBCC9F}"/>
                    </a:ext>
                  </a:extLst>
                </p14:cNvPr>
                <p14:cNvContentPartPr/>
                <p14:nvPr/>
              </p14:nvContentPartPr>
              <p14:xfrm>
                <a:off x="5750901" y="3938922"/>
                <a:ext cx="122040" cy="9324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DCAB6B89-5340-4957-B5AE-761839FBCC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42261" y="3930282"/>
                  <a:ext cx="139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05E87C8-751E-461E-86AE-AAFE48483EBA}"/>
                    </a:ext>
                  </a:extLst>
                </p14:cNvPr>
                <p14:cNvContentPartPr/>
                <p14:nvPr/>
              </p14:nvContentPartPr>
              <p14:xfrm>
                <a:off x="5942061" y="3928122"/>
                <a:ext cx="221760" cy="9576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05E87C8-751E-461E-86AE-AAFE48483EB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33421" y="3919482"/>
                  <a:ext cx="239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6B45000C-FAB7-49E6-B8DF-377E0D25D6D7}"/>
                    </a:ext>
                  </a:extLst>
                </p14:cNvPr>
                <p14:cNvContentPartPr/>
                <p14:nvPr/>
              </p14:nvContentPartPr>
              <p14:xfrm>
                <a:off x="6215301" y="3928842"/>
                <a:ext cx="57240" cy="10908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6B45000C-FAB7-49E6-B8DF-377E0D25D6D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06661" y="3920202"/>
                  <a:ext cx="74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5A46DD2F-B098-4D0D-9EBC-0C7471D7AD58}"/>
                    </a:ext>
                  </a:extLst>
                </p14:cNvPr>
                <p14:cNvContentPartPr/>
                <p14:nvPr/>
              </p14:nvContentPartPr>
              <p14:xfrm>
                <a:off x="6308541" y="3945762"/>
                <a:ext cx="185760" cy="774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5A46DD2F-B098-4D0D-9EBC-0C7471D7AD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99541" y="3936762"/>
                  <a:ext cx="20340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743980C1-D052-415A-9FED-98839FE14E1F}"/>
                  </a:ext>
                </a:extLst>
              </p14:cNvPr>
              <p14:cNvContentPartPr/>
              <p14:nvPr/>
            </p14:nvContentPartPr>
            <p14:xfrm>
              <a:off x="5062941" y="4328802"/>
              <a:ext cx="130320" cy="1268280"/>
            </p14:xfrm>
          </p:contentPart>
        </mc:Choice>
        <mc:Fallback xmlns=""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743980C1-D052-415A-9FED-98839FE14E1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054301" y="4319802"/>
                <a:ext cx="147960" cy="12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F7D032A4-4BF9-4C37-93BE-55EA4FAA84BF}"/>
              </a:ext>
            </a:extLst>
          </p:cNvPr>
          <p:cNvGrpSpPr/>
          <p:nvPr/>
        </p:nvGrpSpPr>
        <p:grpSpPr>
          <a:xfrm>
            <a:off x="4152141" y="4405842"/>
            <a:ext cx="876600" cy="261720"/>
            <a:chOff x="4152141" y="4405842"/>
            <a:chExt cx="8766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0991147E-F8B5-42E6-91B0-B5E06DF082B3}"/>
                    </a:ext>
                  </a:extLst>
                </p14:cNvPr>
                <p14:cNvContentPartPr/>
                <p14:nvPr/>
              </p14:nvContentPartPr>
              <p14:xfrm>
                <a:off x="4152141" y="4433202"/>
                <a:ext cx="75960" cy="18648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0991147E-F8B5-42E6-91B0-B5E06DF082B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43141" y="4424202"/>
                  <a:ext cx="93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7C64DB8B-1F06-413A-8A35-9AB6BDCEB228}"/>
                    </a:ext>
                  </a:extLst>
                </p14:cNvPr>
                <p14:cNvContentPartPr/>
                <p14:nvPr/>
              </p14:nvContentPartPr>
              <p14:xfrm>
                <a:off x="4275621" y="4422762"/>
                <a:ext cx="32040" cy="16632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7C64DB8B-1F06-413A-8A35-9AB6BDCEB2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66621" y="4414122"/>
                  <a:ext cx="49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00F2C557-247B-47E7-8091-34095AA14EC1}"/>
                    </a:ext>
                  </a:extLst>
                </p14:cNvPr>
                <p14:cNvContentPartPr/>
                <p14:nvPr/>
              </p14:nvContentPartPr>
              <p14:xfrm>
                <a:off x="4332141" y="4569282"/>
                <a:ext cx="3600" cy="180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00F2C557-247B-47E7-8091-34095AA14EC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23501" y="4560282"/>
                  <a:ext cx="2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6A9F0ACB-2F19-410D-B428-58D34E21F9A2}"/>
                    </a:ext>
                  </a:extLst>
                </p14:cNvPr>
                <p14:cNvContentPartPr/>
                <p14:nvPr/>
              </p14:nvContentPartPr>
              <p14:xfrm>
                <a:off x="4380741" y="4415562"/>
                <a:ext cx="72720" cy="21060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6A9F0ACB-2F19-410D-B428-58D34E21F9A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72101" y="4406922"/>
                  <a:ext cx="90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9CCC5D5A-56F4-4B3D-BF3F-6B68F10076D3}"/>
                    </a:ext>
                  </a:extLst>
                </p14:cNvPr>
                <p14:cNvContentPartPr/>
                <p14:nvPr/>
              </p14:nvContentPartPr>
              <p14:xfrm>
                <a:off x="4500981" y="4428882"/>
                <a:ext cx="86760" cy="18792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9CCC5D5A-56F4-4B3D-BF3F-6B68F10076D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91981" y="4420242"/>
                  <a:ext cx="104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E32A2B29-CFBD-4531-9DED-4B949981AAA7}"/>
                    </a:ext>
                  </a:extLst>
                </p14:cNvPr>
                <p14:cNvContentPartPr/>
                <p14:nvPr/>
              </p14:nvContentPartPr>
              <p14:xfrm>
                <a:off x="4684941" y="4405842"/>
                <a:ext cx="72360" cy="132480"/>
              </p14:xfrm>
            </p:contentPart>
          </mc:Choice>
          <mc:Fallback xmlns=""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E32A2B29-CFBD-4531-9DED-4B949981AAA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76301" y="4396842"/>
                  <a:ext cx="90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ED82021D-0DD0-460B-AB14-B4382819A81B}"/>
                    </a:ext>
                  </a:extLst>
                </p14:cNvPr>
                <p14:cNvContentPartPr/>
                <p14:nvPr/>
              </p14:nvContentPartPr>
              <p14:xfrm>
                <a:off x="4708701" y="4456242"/>
                <a:ext cx="64080" cy="21132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ED82021D-0DD0-460B-AB14-B4382819A81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99701" y="4447242"/>
                  <a:ext cx="81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445A2B76-AE31-44B1-8A94-8620AE7EB9ED}"/>
                    </a:ext>
                  </a:extLst>
                </p14:cNvPr>
                <p14:cNvContentPartPr/>
                <p14:nvPr/>
              </p14:nvContentPartPr>
              <p14:xfrm>
                <a:off x="4780701" y="4543362"/>
                <a:ext cx="45000" cy="9396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445A2B76-AE31-44B1-8A94-8620AE7EB9E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71701" y="4534362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030BA1A-91F4-45FE-AB9D-E83754E076B4}"/>
                    </a:ext>
                  </a:extLst>
                </p14:cNvPr>
                <p14:cNvContentPartPr/>
                <p14:nvPr/>
              </p14:nvContentPartPr>
              <p14:xfrm>
                <a:off x="4860981" y="4463082"/>
                <a:ext cx="167760" cy="9432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030BA1A-91F4-45FE-AB9D-E83754E076B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51981" y="4454442"/>
                  <a:ext cx="185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Agrupar 198">
            <a:extLst>
              <a:ext uri="{FF2B5EF4-FFF2-40B4-BE49-F238E27FC236}">
                <a16:creationId xmlns:a16="http://schemas.microsoft.com/office/drawing/2014/main" id="{4E1B14AB-E5DC-472E-9F00-321DC229BA24}"/>
              </a:ext>
            </a:extLst>
          </p:cNvPr>
          <p:cNvGrpSpPr/>
          <p:nvPr/>
        </p:nvGrpSpPr>
        <p:grpSpPr>
          <a:xfrm>
            <a:off x="9685701" y="4764042"/>
            <a:ext cx="768960" cy="289440"/>
            <a:chOff x="9685701" y="4764042"/>
            <a:chExt cx="76896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41D93AB9-9EC2-4571-9FC9-7A00245E47D8}"/>
                    </a:ext>
                  </a:extLst>
                </p14:cNvPr>
                <p14:cNvContentPartPr/>
                <p14:nvPr/>
              </p14:nvContentPartPr>
              <p14:xfrm>
                <a:off x="9685701" y="4823082"/>
                <a:ext cx="32040" cy="17460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41D93AB9-9EC2-4571-9FC9-7A00245E47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76701" y="4814442"/>
                  <a:ext cx="49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52F45B3C-64F6-4CC6-87E4-AB58BE869B3D}"/>
                    </a:ext>
                  </a:extLst>
                </p14:cNvPr>
                <p14:cNvContentPartPr/>
                <p14:nvPr/>
              </p14:nvContentPartPr>
              <p14:xfrm>
                <a:off x="9788301" y="4837482"/>
                <a:ext cx="146160" cy="1746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52F45B3C-64F6-4CC6-87E4-AB58BE869B3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79301" y="4828842"/>
                  <a:ext cx="163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DD12AFBC-1068-4158-A2C6-9C1CE419CAA1}"/>
                    </a:ext>
                  </a:extLst>
                </p14:cNvPr>
                <p14:cNvContentPartPr/>
                <p14:nvPr/>
              </p14:nvContentPartPr>
              <p14:xfrm>
                <a:off x="9972261" y="4788522"/>
                <a:ext cx="74520" cy="21528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DD12AFBC-1068-4158-A2C6-9C1CE419CAA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63621" y="4779882"/>
                  <a:ext cx="92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42354DE5-BB18-4969-A941-B6F34FAF9ED9}"/>
                    </a:ext>
                  </a:extLst>
                </p14:cNvPr>
                <p14:cNvContentPartPr/>
                <p14:nvPr/>
              </p14:nvContentPartPr>
              <p14:xfrm>
                <a:off x="10260621" y="4800762"/>
                <a:ext cx="360" cy="36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42354DE5-BB18-4969-A941-B6F34FAF9E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51621" y="47917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726CD528-188C-4AF5-9F8E-B998ACD17928}"/>
                    </a:ext>
                  </a:extLst>
                </p14:cNvPr>
                <p14:cNvContentPartPr/>
                <p14:nvPr/>
              </p14:nvContentPartPr>
              <p14:xfrm>
                <a:off x="10260621" y="4799322"/>
                <a:ext cx="360" cy="180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726CD528-188C-4AF5-9F8E-B998ACD179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51621" y="4790322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9A16D26-32C4-473F-BA72-1B8E5D99A746}"/>
                    </a:ext>
                  </a:extLst>
                </p14:cNvPr>
                <p14:cNvContentPartPr/>
                <p14:nvPr/>
              </p14:nvContentPartPr>
              <p14:xfrm>
                <a:off x="10052541" y="4953762"/>
                <a:ext cx="81720" cy="9972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9A16D26-32C4-473F-BA72-1B8E5D99A7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43901" y="4945122"/>
                  <a:ext cx="99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6740273D-DDB8-495D-AE46-F6435621B482}"/>
                    </a:ext>
                  </a:extLst>
                </p14:cNvPr>
                <p14:cNvContentPartPr/>
                <p14:nvPr/>
              </p14:nvContentPartPr>
              <p14:xfrm>
                <a:off x="10166661" y="4764042"/>
                <a:ext cx="288000" cy="12888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6740273D-DDB8-495D-AE46-F6435621B4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57661" y="4755402"/>
                  <a:ext cx="3056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042ACE1-76D9-45D3-8467-E89E92DE0A42}"/>
                  </a:ext>
                </a:extLst>
              </p14:cNvPr>
              <p14:cNvContentPartPr/>
              <p14:nvPr/>
            </p14:nvContentPartPr>
            <p14:xfrm>
              <a:off x="3357720" y="3831480"/>
              <a:ext cx="6590520" cy="4212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042ACE1-76D9-45D3-8467-E89E92DE0A4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348360" y="3822120"/>
                <a:ext cx="660924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3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5. Foi adquirido um veículo no valor de $ 50.000, a ser pago em 60 meses, com parcelas de $ 1.112,22. A amortização dessa dívida foi de $ 7.764,51 no exercício. 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A8E47B-344C-4D0E-A9EE-D6BDAFD5B615}"/>
              </a:ext>
            </a:extLst>
          </p:cNvPr>
          <p:cNvSpPr txBox="1"/>
          <p:nvPr/>
        </p:nvSpPr>
        <p:spPr>
          <a:xfrm>
            <a:off x="838200" y="1703940"/>
            <a:ext cx="995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$</a:t>
            </a:r>
          </a:p>
          <a:p>
            <a:r>
              <a:rPr lang="pt-BR" sz="2800" dirty="0"/>
              <a:t>Crédito: 						$</a:t>
            </a:r>
          </a:p>
          <a:p>
            <a:r>
              <a:rPr lang="pt-BR" sz="2800" dirty="0"/>
              <a:t>Crédito: 						$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515FCD6-D696-4580-A851-31CE586B2CFB}"/>
              </a:ext>
            </a:extLst>
          </p:cNvPr>
          <p:cNvGrpSpPr/>
          <p:nvPr/>
        </p:nvGrpSpPr>
        <p:grpSpPr>
          <a:xfrm>
            <a:off x="2154861" y="1802682"/>
            <a:ext cx="618840" cy="264960"/>
            <a:chOff x="2154861" y="1802682"/>
            <a:chExt cx="6188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9C579D0-8587-4034-A112-A1B3CE0563AD}"/>
                    </a:ext>
                  </a:extLst>
                </p14:cNvPr>
                <p14:cNvContentPartPr/>
                <p14:nvPr/>
              </p14:nvContentPartPr>
              <p14:xfrm>
                <a:off x="2154861" y="1802682"/>
                <a:ext cx="79200" cy="2649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9C579D0-8587-4034-A112-A1B3CE0563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46221" y="1794042"/>
                  <a:ext cx="96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75FC96C-453E-4EAD-8AEE-E8B607B0726A}"/>
                    </a:ext>
                  </a:extLst>
                </p14:cNvPr>
                <p14:cNvContentPartPr/>
                <p14:nvPr/>
              </p14:nvContentPartPr>
              <p14:xfrm>
                <a:off x="2307501" y="2042442"/>
                <a:ext cx="11160" cy="1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75FC96C-453E-4EAD-8AEE-E8B607B072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8861" y="2033442"/>
                  <a:ext cx="28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07A7A58-7597-4DE0-9F77-5FED03446C8C}"/>
                    </a:ext>
                  </a:extLst>
                </p14:cNvPr>
                <p14:cNvContentPartPr/>
                <p14:nvPr/>
              </p14:nvContentPartPr>
              <p14:xfrm>
                <a:off x="2404701" y="1819242"/>
                <a:ext cx="115200" cy="2113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07A7A58-7597-4DE0-9F77-5FED03446C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6061" y="1810242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7FF7C3A-BBD4-47B1-BA4A-2B46CC586BD8}"/>
                    </a:ext>
                  </a:extLst>
                </p14:cNvPr>
                <p14:cNvContentPartPr/>
                <p14:nvPr/>
              </p14:nvContentPartPr>
              <p14:xfrm>
                <a:off x="2570661" y="2006082"/>
                <a:ext cx="7920" cy="3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7FF7C3A-BBD4-47B1-BA4A-2B46CC586B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2021" y="1997442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5778ED30-090F-4781-87FA-DAC61FD1DA5D}"/>
                    </a:ext>
                  </a:extLst>
                </p14:cNvPr>
                <p14:cNvContentPartPr/>
                <p14:nvPr/>
              </p14:nvContentPartPr>
              <p14:xfrm>
                <a:off x="2642301" y="1818522"/>
                <a:ext cx="131400" cy="2163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5778ED30-090F-4781-87FA-DAC61FD1DA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33301" y="1809882"/>
                  <a:ext cx="1490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F260016-A35F-471E-A53A-DCDFD8E8C7EF}"/>
              </a:ext>
            </a:extLst>
          </p:cNvPr>
          <p:cNvGrpSpPr/>
          <p:nvPr/>
        </p:nvGrpSpPr>
        <p:grpSpPr>
          <a:xfrm>
            <a:off x="2989701" y="1785042"/>
            <a:ext cx="1140840" cy="241200"/>
            <a:chOff x="2989701" y="1785042"/>
            <a:chExt cx="11408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3003330-4F51-4DA2-9F02-5CBD15EA92DB}"/>
                    </a:ext>
                  </a:extLst>
                </p14:cNvPr>
                <p14:cNvContentPartPr/>
                <p14:nvPr/>
              </p14:nvContentPartPr>
              <p14:xfrm>
                <a:off x="2989701" y="1815642"/>
                <a:ext cx="181440" cy="21060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3003330-4F51-4DA2-9F02-5CBD15EA92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1061" y="1807002"/>
                  <a:ext cx="199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6E569564-06D0-4559-90B6-0C5EC6BFAC27}"/>
                    </a:ext>
                  </a:extLst>
                </p14:cNvPr>
                <p14:cNvContentPartPr/>
                <p14:nvPr/>
              </p14:nvContentPartPr>
              <p14:xfrm>
                <a:off x="3197421" y="1905282"/>
                <a:ext cx="234000" cy="1195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6E569564-06D0-4559-90B6-0C5EC6BFAC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8781" y="1896282"/>
                  <a:ext cx="251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A79DC3C-A1CE-4A12-9DF7-8E0A4090E5BA}"/>
                    </a:ext>
                  </a:extLst>
                </p14:cNvPr>
                <p14:cNvContentPartPr/>
                <p14:nvPr/>
              </p14:nvContentPartPr>
              <p14:xfrm>
                <a:off x="3368421" y="1798722"/>
                <a:ext cx="14760" cy="939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A79DC3C-A1CE-4A12-9DF7-8E0A4090E5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9781" y="1790082"/>
                  <a:ext cx="3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EA71BF8D-8F0A-4493-9FCB-58BCC1E340DB}"/>
                    </a:ext>
                  </a:extLst>
                </p14:cNvPr>
                <p14:cNvContentPartPr/>
                <p14:nvPr/>
              </p14:nvContentPartPr>
              <p14:xfrm>
                <a:off x="3477861" y="1785042"/>
                <a:ext cx="652680" cy="2145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EA71BF8D-8F0A-4493-9FCB-58BCC1E340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9221" y="1776402"/>
                  <a:ext cx="67032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C58AD3B-DF37-4B04-89BF-8A6B13CAC63A}"/>
              </a:ext>
            </a:extLst>
          </p:cNvPr>
          <p:cNvGrpSpPr/>
          <p:nvPr/>
        </p:nvGrpSpPr>
        <p:grpSpPr>
          <a:xfrm>
            <a:off x="7730541" y="1826082"/>
            <a:ext cx="999360" cy="227880"/>
            <a:chOff x="7730541" y="1826082"/>
            <a:chExt cx="9993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3AFA9EC-67D1-4FED-A9A1-8DC27A727B29}"/>
                    </a:ext>
                  </a:extLst>
                </p14:cNvPr>
                <p14:cNvContentPartPr/>
                <p14:nvPr/>
              </p14:nvContentPartPr>
              <p14:xfrm>
                <a:off x="7730541" y="1832922"/>
                <a:ext cx="159480" cy="2210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3AFA9EC-67D1-4FED-A9A1-8DC27A727B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21541" y="1824282"/>
                  <a:ext cx="177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323EA5B8-E32C-4EFC-B165-7E73A0E34C9D}"/>
                    </a:ext>
                  </a:extLst>
                </p14:cNvPr>
                <p14:cNvContentPartPr/>
                <p14:nvPr/>
              </p14:nvContentPartPr>
              <p14:xfrm>
                <a:off x="7860501" y="1826082"/>
                <a:ext cx="98280" cy="154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323EA5B8-E32C-4EFC-B165-7E73A0E34C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1501" y="1817082"/>
                  <a:ext cx="11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283D8F21-378B-46B0-AFFB-DDF70D6CF19C}"/>
                    </a:ext>
                  </a:extLst>
                </p14:cNvPr>
                <p14:cNvContentPartPr/>
                <p14:nvPr/>
              </p14:nvContentPartPr>
              <p14:xfrm>
                <a:off x="7921701" y="1855242"/>
                <a:ext cx="135720" cy="1796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283D8F21-378B-46B0-AFFB-DDF70D6CF1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2701" y="1846602"/>
                  <a:ext cx="153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D0E7614-79A5-4E08-8A76-4AE756454C28}"/>
                    </a:ext>
                  </a:extLst>
                </p14:cNvPr>
                <p14:cNvContentPartPr/>
                <p14:nvPr/>
              </p14:nvContentPartPr>
              <p14:xfrm>
                <a:off x="8117541" y="1981242"/>
                <a:ext cx="5400" cy="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D0E7614-79A5-4E08-8A76-4AE756454C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08901" y="1972602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74F6C203-CCC8-433A-B189-76E540954A53}"/>
                    </a:ext>
                  </a:extLst>
                </p14:cNvPr>
                <p14:cNvContentPartPr/>
                <p14:nvPr/>
              </p14:nvContentPartPr>
              <p14:xfrm>
                <a:off x="8169741" y="1855962"/>
                <a:ext cx="152280" cy="1656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74F6C203-CCC8-433A-B189-76E540954A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60741" y="1847322"/>
                  <a:ext cx="169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331BF74-03E4-4947-82FE-C7B123FA1994}"/>
                    </a:ext>
                  </a:extLst>
                </p14:cNvPr>
                <p14:cNvContentPartPr/>
                <p14:nvPr/>
              </p14:nvContentPartPr>
              <p14:xfrm>
                <a:off x="8335701" y="1831122"/>
                <a:ext cx="394200" cy="1753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331BF74-03E4-4947-82FE-C7B123FA19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26701" y="1822482"/>
                  <a:ext cx="4118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7C89B66-C61C-441D-88DE-20AD2C5E6EF1}"/>
              </a:ext>
            </a:extLst>
          </p:cNvPr>
          <p:cNvGrpSpPr/>
          <p:nvPr/>
        </p:nvGrpSpPr>
        <p:grpSpPr>
          <a:xfrm>
            <a:off x="2130021" y="2256282"/>
            <a:ext cx="497160" cy="239760"/>
            <a:chOff x="2130021" y="2256282"/>
            <a:chExt cx="4971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F35720A-4732-4A6B-92A4-039C5DE61FFE}"/>
                    </a:ext>
                  </a:extLst>
                </p14:cNvPr>
                <p14:cNvContentPartPr/>
                <p14:nvPr/>
              </p14:nvContentPartPr>
              <p14:xfrm>
                <a:off x="2192661" y="2272122"/>
                <a:ext cx="11160" cy="50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F35720A-4732-4A6B-92A4-039C5DE61F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84021" y="2263482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003EB99-C013-4F18-87E9-44F874E13A87}"/>
                    </a:ext>
                  </a:extLst>
                </p14:cNvPr>
                <p14:cNvContentPartPr/>
                <p14:nvPr/>
              </p14:nvContentPartPr>
              <p14:xfrm>
                <a:off x="2130021" y="2256282"/>
                <a:ext cx="187200" cy="2397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003EB99-C013-4F18-87E9-44F874E13A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1021" y="2247642"/>
                  <a:ext cx="204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A63C642-48C6-4DE1-97A6-E4CFC2D95B17}"/>
                    </a:ext>
                  </a:extLst>
                </p14:cNvPr>
                <p14:cNvContentPartPr/>
                <p14:nvPr/>
              </p14:nvContentPartPr>
              <p14:xfrm>
                <a:off x="2368701" y="2411802"/>
                <a:ext cx="11160" cy="18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A63C642-48C6-4DE1-97A6-E4CFC2D95B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0061" y="2402802"/>
                  <a:ext cx="28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94C6813-5BFF-489A-B301-70F8BAE4A741}"/>
                    </a:ext>
                  </a:extLst>
                </p14:cNvPr>
                <p14:cNvContentPartPr/>
                <p14:nvPr/>
              </p14:nvContentPartPr>
              <p14:xfrm>
                <a:off x="2471661" y="2295162"/>
                <a:ext cx="14760" cy="1998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94C6813-5BFF-489A-B301-70F8BAE4A7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63021" y="2286162"/>
                  <a:ext cx="32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3BA9EABE-E2EB-4EB8-98BB-7638E9E64554}"/>
                    </a:ext>
                  </a:extLst>
                </p14:cNvPr>
                <p14:cNvContentPartPr/>
                <p14:nvPr/>
              </p14:nvContentPartPr>
              <p14:xfrm>
                <a:off x="2585061" y="2286522"/>
                <a:ext cx="42120" cy="171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3BA9EABE-E2EB-4EB8-98BB-7638E9E645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6061" y="2277882"/>
                  <a:ext cx="59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3E914DB-2E2A-48FF-8771-126892061EF4}"/>
                    </a:ext>
                  </a:extLst>
                </p14:cNvPr>
                <p14:cNvContentPartPr/>
                <p14:nvPr/>
              </p14:nvContentPartPr>
              <p14:xfrm>
                <a:off x="2545461" y="2457522"/>
                <a:ext cx="2880" cy="79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3E914DB-2E2A-48FF-8771-126892061E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36821" y="244888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49351CC-0C1B-41FF-B4C9-F2E9E3ACF397}"/>
              </a:ext>
            </a:extLst>
          </p:cNvPr>
          <p:cNvGrpSpPr/>
          <p:nvPr/>
        </p:nvGrpSpPr>
        <p:grpSpPr>
          <a:xfrm>
            <a:off x="2775861" y="2258802"/>
            <a:ext cx="898200" cy="233280"/>
            <a:chOff x="2775861" y="2258802"/>
            <a:chExt cx="8982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6A9C2B43-BF47-4D8E-8DD0-68CDC9AF57B9}"/>
                    </a:ext>
                  </a:extLst>
                </p14:cNvPr>
                <p14:cNvContentPartPr/>
                <p14:nvPr/>
              </p14:nvContentPartPr>
              <p14:xfrm>
                <a:off x="2775861" y="2268162"/>
                <a:ext cx="287280" cy="20052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6A9C2B43-BF47-4D8E-8DD0-68CDC9AF57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67221" y="2259162"/>
                  <a:ext cx="304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47F48EED-14C7-4367-BE10-6520F248365A}"/>
                    </a:ext>
                  </a:extLst>
                </p14:cNvPr>
                <p14:cNvContentPartPr/>
                <p14:nvPr/>
              </p14:nvContentPartPr>
              <p14:xfrm>
                <a:off x="3105261" y="2358522"/>
                <a:ext cx="211680" cy="104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47F48EED-14C7-4367-BE10-6520F24836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96621" y="2349882"/>
                  <a:ext cx="229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44EA302-CDCE-4B33-9F09-31385FFC9FE6}"/>
                    </a:ext>
                  </a:extLst>
                </p14:cNvPr>
                <p14:cNvContentPartPr/>
                <p14:nvPr/>
              </p14:nvContentPartPr>
              <p14:xfrm>
                <a:off x="3314781" y="2258802"/>
                <a:ext cx="88200" cy="2167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44EA302-CDCE-4B33-9F09-31385FFC9F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6141" y="2250162"/>
                  <a:ext cx="105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8146F232-1889-4064-B585-8B1ED18B5637}"/>
                    </a:ext>
                  </a:extLst>
                </p14:cNvPr>
                <p14:cNvContentPartPr/>
                <p14:nvPr/>
              </p14:nvContentPartPr>
              <p14:xfrm>
                <a:off x="3334941" y="2344482"/>
                <a:ext cx="339120" cy="1476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8146F232-1889-4064-B585-8B1ED18B56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6301" y="2335842"/>
                  <a:ext cx="356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16B8C05-192C-4633-BFF0-A7C1E9CDAA18}"/>
              </a:ext>
            </a:extLst>
          </p:cNvPr>
          <p:cNvGrpSpPr/>
          <p:nvPr/>
        </p:nvGrpSpPr>
        <p:grpSpPr>
          <a:xfrm>
            <a:off x="3881421" y="2228202"/>
            <a:ext cx="1163520" cy="375480"/>
            <a:chOff x="3881421" y="2228202"/>
            <a:chExt cx="116352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ADA4E8E-8750-443F-98CE-67487B7FCFB4}"/>
                    </a:ext>
                  </a:extLst>
                </p14:cNvPr>
                <p14:cNvContentPartPr/>
                <p14:nvPr/>
              </p14:nvContentPartPr>
              <p14:xfrm>
                <a:off x="3881421" y="2374722"/>
                <a:ext cx="222480" cy="720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ADA4E8E-8750-443F-98CE-67487B7FCF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2421" y="2365722"/>
                  <a:ext cx="240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66078EC4-61DA-433D-9268-3FD698BCDCA0}"/>
                    </a:ext>
                  </a:extLst>
                </p14:cNvPr>
                <p14:cNvContentPartPr/>
                <p14:nvPr/>
              </p14:nvContentPartPr>
              <p14:xfrm>
                <a:off x="4254381" y="2264922"/>
                <a:ext cx="89280" cy="2070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66078EC4-61DA-433D-9268-3FD698BCDC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5381" y="2255922"/>
                  <a:ext cx="106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8D2F1A-3E2E-4171-A071-CE8EB391077D}"/>
                    </a:ext>
                  </a:extLst>
                </p14:cNvPr>
                <p14:cNvContentPartPr/>
                <p14:nvPr/>
              </p14:nvContentPartPr>
              <p14:xfrm>
                <a:off x="4255101" y="2228202"/>
                <a:ext cx="129240" cy="1411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8D2F1A-3E2E-4171-A071-CE8EB39107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46461" y="2219202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1FE69B2-5B98-40B0-81F8-D5E947016457}"/>
                    </a:ext>
                  </a:extLst>
                </p14:cNvPr>
                <p14:cNvContentPartPr/>
                <p14:nvPr/>
              </p14:nvContentPartPr>
              <p14:xfrm>
                <a:off x="4326741" y="2342322"/>
                <a:ext cx="131400" cy="1015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1FE69B2-5B98-40B0-81F8-D5E9470164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8101" y="2333322"/>
                  <a:ext cx="149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5EFE48C5-118E-42FD-AF00-1D1FA23E9F50}"/>
                    </a:ext>
                  </a:extLst>
                </p14:cNvPr>
                <p14:cNvContentPartPr/>
                <p14:nvPr/>
              </p14:nvContentPartPr>
              <p14:xfrm>
                <a:off x="4465341" y="2332242"/>
                <a:ext cx="131760" cy="2714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5EFE48C5-118E-42FD-AF00-1D1FA23E9F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56701" y="2323602"/>
                  <a:ext cx="149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9BFD6F6-6A06-4204-A2B2-7A5C90F7734E}"/>
                    </a:ext>
                  </a:extLst>
                </p14:cNvPr>
                <p14:cNvContentPartPr/>
                <p14:nvPr/>
              </p14:nvContentPartPr>
              <p14:xfrm>
                <a:off x="4633101" y="2304522"/>
                <a:ext cx="411840" cy="1245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9BFD6F6-6A06-4204-A2B2-7A5C90F773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24101" y="2295882"/>
                  <a:ext cx="4294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D1285652-CE58-4ECF-B9E9-69CFC82F1D5B}"/>
              </a:ext>
            </a:extLst>
          </p:cNvPr>
          <p:cNvGrpSpPr/>
          <p:nvPr/>
        </p:nvGrpSpPr>
        <p:grpSpPr>
          <a:xfrm>
            <a:off x="2130381" y="2631762"/>
            <a:ext cx="1899360" cy="304560"/>
            <a:chOff x="2130381" y="2631762"/>
            <a:chExt cx="18993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1D8A70A-721A-4F28-86F1-8EF08ADB44DD}"/>
                    </a:ext>
                  </a:extLst>
                </p14:cNvPr>
                <p14:cNvContentPartPr/>
                <p14:nvPr/>
              </p14:nvContentPartPr>
              <p14:xfrm>
                <a:off x="2227941" y="2728962"/>
                <a:ext cx="360" cy="3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1D8A70A-721A-4F28-86F1-8EF08ADB44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9301" y="27203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6D21A60-B07C-4523-8F1E-B2A546078975}"/>
                    </a:ext>
                  </a:extLst>
                </p14:cNvPr>
                <p14:cNvContentPartPr/>
                <p14:nvPr/>
              </p14:nvContentPartPr>
              <p14:xfrm>
                <a:off x="2130381" y="2676762"/>
                <a:ext cx="232920" cy="259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6D21A60-B07C-4523-8F1E-B2A5460789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1741" y="2667762"/>
                  <a:ext cx="250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0AE8F3D-F980-488D-A95B-06FB3DEECFC6}"/>
                    </a:ext>
                  </a:extLst>
                </p14:cNvPr>
                <p14:cNvContentPartPr/>
                <p14:nvPr/>
              </p14:nvContentPartPr>
              <p14:xfrm>
                <a:off x="2391381" y="2874762"/>
                <a:ext cx="5400" cy="39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0AE8F3D-F980-488D-A95B-06FB3DEECF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82381" y="2865762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0D70235E-DF9D-4F7B-B031-EA943A663FD8}"/>
                    </a:ext>
                  </a:extLst>
                </p14:cNvPr>
                <p14:cNvContentPartPr/>
                <p14:nvPr/>
              </p14:nvContentPartPr>
              <p14:xfrm>
                <a:off x="2449701" y="2700522"/>
                <a:ext cx="135360" cy="2026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0D70235E-DF9D-4F7B-B031-EA943A663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41061" y="2691522"/>
                  <a:ext cx="15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CC2B00D6-C971-45E0-B0A6-EA316B1D331B}"/>
                    </a:ext>
                  </a:extLst>
                </p14:cNvPr>
                <p14:cNvContentPartPr/>
                <p14:nvPr/>
              </p14:nvContentPartPr>
              <p14:xfrm>
                <a:off x="2634381" y="2869362"/>
                <a:ext cx="20520" cy="64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CC2B00D6-C971-45E0-B0A6-EA316B1D33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5741" y="2860362"/>
                  <a:ext cx="3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A7F2D80-5DE9-42E6-8997-0B09F48A860A}"/>
                    </a:ext>
                  </a:extLst>
                </p14:cNvPr>
                <p14:cNvContentPartPr/>
                <p14:nvPr/>
              </p14:nvContentPartPr>
              <p14:xfrm>
                <a:off x="2725821" y="2682522"/>
                <a:ext cx="41400" cy="2318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A7F2D80-5DE9-42E6-8997-0B09F48A86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16821" y="2673522"/>
                  <a:ext cx="59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75A7235-C131-40C4-BD94-1A71EF2561A0}"/>
                    </a:ext>
                  </a:extLst>
                </p14:cNvPr>
                <p14:cNvContentPartPr/>
                <p14:nvPr/>
              </p14:nvContentPartPr>
              <p14:xfrm>
                <a:off x="3007341" y="2689002"/>
                <a:ext cx="34920" cy="2354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75A7235-C131-40C4-BD94-1A71EF2561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98341" y="2680362"/>
                  <a:ext cx="52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31B0955C-675F-42E3-A1B9-0BB491F758B2}"/>
                    </a:ext>
                  </a:extLst>
                </p14:cNvPr>
                <p14:cNvContentPartPr/>
                <p14:nvPr/>
              </p14:nvContentPartPr>
              <p14:xfrm>
                <a:off x="2908341" y="2631762"/>
                <a:ext cx="219240" cy="1584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31B0955C-675F-42E3-A1B9-0BB491F758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99701" y="2622762"/>
                  <a:ext cx="236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7815F22-82A5-4372-A48F-A0ED100085E8}"/>
                    </a:ext>
                  </a:extLst>
                </p14:cNvPr>
                <p14:cNvContentPartPr/>
                <p14:nvPr/>
              </p14:nvContentPartPr>
              <p14:xfrm>
                <a:off x="3082221" y="2755242"/>
                <a:ext cx="320400" cy="139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7815F22-82A5-4372-A48F-A0ED100085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73221" y="2746242"/>
                  <a:ext cx="33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CDBDC876-C658-499E-9836-016F984140FA}"/>
                    </a:ext>
                  </a:extLst>
                </p14:cNvPr>
                <p14:cNvContentPartPr/>
                <p14:nvPr/>
              </p14:nvContentPartPr>
              <p14:xfrm>
                <a:off x="3449421" y="2642562"/>
                <a:ext cx="428760" cy="2466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CDBDC876-C658-499E-9836-016F984140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40781" y="2633562"/>
                  <a:ext cx="446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CDD707C-956E-4B12-A234-16914A8D693E}"/>
                    </a:ext>
                  </a:extLst>
                </p14:cNvPr>
                <p14:cNvContentPartPr/>
                <p14:nvPr/>
              </p14:nvContentPartPr>
              <p14:xfrm>
                <a:off x="3795021" y="2771442"/>
                <a:ext cx="202320" cy="1062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CDD707C-956E-4B12-A234-16914A8D69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6021" y="2762442"/>
                  <a:ext cx="219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DA66BA6-F80A-4724-B3FA-C29F07DA39A5}"/>
                    </a:ext>
                  </a:extLst>
                </p14:cNvPr>
                <p14:cNvContentPartPr/>
                <p14:nvPr/>
              </p14:nvContentPartPr>
              <p14:xfrm>
                <a:off x="3963501" y="2760642"/>
                <a:ext cx="66240" cy="1213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DA66BA6-F80A-4724-B3FA-C29F07DA39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54861" y="2752002"/>
                  <a:ext cx="838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815F5010-D20B-4C41-81B2-3B0E3B696F94}"/>
                  </a:ext>
                </a:extLst>
              </p14:cNvPr>
              <p14:cNvContentPartPr/>
              <p14:nvPr/>
            </p14:nvContentPartPr>
            <p14:xfrm>
              <a:off x="4252941" y="2701242"/>
              <a:ext cx="358200" cy="16920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815F5010-D20B-4C41-81B2-3B0E3B696F9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43941" y="2692242"/>
                <a:ext cx="37584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Agrupar 68">
            <a:extLst>
              <a:ext uri="{FF2B5EF4-FFF2-40B4-BE49-F238E27FC236}">
                <a16:creationId xmlns:a16="http://schemas.microsoft.com/office/drawing/2014/main" id="{EC54DFF3-7B34-4963-9FF3-7FD4D9FD4380}"/>
              </a:ext>
            </a:extLst>
          </p:cNvPr>
          <p:cNvGrpSpPr/>
          <p:nvPr/>
        </p:nvGrpSpPr>
        <p:grpSpPr>
          <a:xfrm>
            <a:off x="4859541" y="2598642"/>
            <a:ext cx="1960200" cy="317160"/>
            <a:chOff x="4859541" y="2598642"/>
            <a:chExt cx="19602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475E214-D167-4A69-80C3-42C2DF1C58AD}"/>
                    </a:ext>
                  </a:extLst>
                </p14:cNvPr>
                <p14:cNvContentPartPr/>
                <p14:nvPr/>
              </p14:nvContentPartPr>
              <p14:xfrm>
                <a:off x="4859541" y="2637162"/>
                <a:ext cx="149400" cy="2786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475E214-D167-4A69-80C3-42C2DF1C58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50541" y="2628162"/>
                  <a:ext cx="167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4D214DB-E23E-4FC6-9918-577D0C247BFF}"/>
                    </a:ext>
                  </a:extLst>
                </p14:cNvPr>
                <p14:cNvContentPartPr/>
                <p14:nvPr/>
              </p14:nvContentPartPr>
              <p14:xfrm>
                <a:off x="4876821" y="2775762"/>
                <a:ext cx="85680" cy="230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4D214DB-E23E-4FC6-9918-577D0C247B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8181" y="2767122"/>
                  <a:ext cx="103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62FD67A-A64C-427B-AD38-F5CE8B26E43D}"/>
                    </a:ext>
                  </a:extLst>
                </p14:cNvPr>
                <p14:cNvContentPartPr/>
                <p14:nvPr/>
              </p14:nvContentPartPr>
              <p14:xfrm>
                <a:off x="4965741" y="2798442"/>
                <a:ext cx="17280" cy="1112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62FD67A-A64C-427B-AD38-F5CE8B26E4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7101" y="2789802"/>
                  <a:ext cx="3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C8098F34-BD7E-48EF-BFD3-ED15932C0BA6}"/>
                    </a:ext>
                  </a:extLst>
                </p14:cNvPr>
                <p14:cNvContentPartPr/>
                <p14:nvPr/>
              </p14:nvContentPartPr>
              <p14:xfrm>
                <a:off x="5043861" y="2779002"/>
                <a:ext cx="225720" cy="968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C8098F34-BD7E-48EF-BFD3-ED15932C0B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34861" y="2770002"/>
                  <a:ext cx="24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C7053A9-F01F-4A68-8D47-051C197646CA}"/>
                    </a:ext>
                  </a:extLst>
                </p14:cNvPr>
                <p14:cNvContentPartPr/>
                <p14:nvPr/>
              </p14:nvContentPartPr>
              <p14:xfrm>
                <a:off x="5270661" y="2749482"/>
                <a:ext cx="159840" cy="1198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C7053A9-F01F-4A68-8D47-051C197646C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61661" y="2740482"/>
                  <a:ext cx="177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67D29DB6-FA21-4473-AF6E-3285CBBE2A3A}"/>
                    </a:ext>
                  </a:extLst>
                </p14:cNvPr>
                <p14:cNvContentPartPr/>
                <p14:nvPr/>
              </p14:nvContentPartPr>
              <p14:xfrm>
                <a:off x="5442741" y="2755602"/>
                <a:ext cx="198000" cy="1119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67D29DB6-FA21-4473-AF6E-3285CBBE2A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33741" y="2746962"/>
                  <a:ext cx="21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5E9E7B1C-9228-464D-B4F9-D83C083D6E8B}"/>
                    </a:ext>
                  </a:extLst>
                </p14:cNvPr>
                <p14:cNvContentPartPr/>
                <p14:nvPr/>
              </p14:nvContentPartPr>
              <p14:xfrm>
                <a:off x="5657301" y="2757042"/>
                <a:ext cx="158760" cy="1040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5E9E7B1C-9228-464D-B4F9-D83C083D6E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48301" y="2748042"/>
                  <a:ext cx="176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8A153CB5-8B74-4ED0-A842-C0EBFF7FD9CC}"/>
                    </a:ext>
                  </a:extLst>
                </p14:cNvPr>
                <p14:cNvContentPartPr/>
                <p14:nvPr/>
              </p14:nvContentPartPr>
              <p14:xfrm>
                <a:off x="5841981" y="2727162"/>
                <a:ext cx="113040" cy="1220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8A153CB5-8B74-4ED0-A842-C0EBFF7FD9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2981" y="2718522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0E58B64B-96BB-49A2-922C-34A9B44988AE}"/>
                    </a:ext>
                  </a:extLst>
                </p14:cNvPr>
                <p14:cNvContentPartPr/>
                <p14:nvPr/>
              </p14:nvContentPartPr>
              <p14:xfrm>
                <a:off x="6010101" y="2716722"/>
                <a:ext cx="379080" cy="1270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0E58B64B-96BB-49A2-922C-34A9B44988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01101" y="2708082"/>
                  <a:ext cx="39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99A0D9F4-B46D-41F5-86BD-F2C677BE4E81}"/>
                    </a:ext>
                  </a:extLst>
                </p14:cNvPr>
                <p14:cNvContentPartPr/>
                <p14:nvPr/>
              </p14:nvContentPartPr>
              <p14:xfrm>
                <a:off x="6419781" y="2739402"/>
                <a:ext cx="172080" cy="932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99A0D9F4-B46D-41F5-86BD-F2C677BE4E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1141" y="2730402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F485CE6A-F044-4F0D-9A9E-A6BFC7625D9B}"/>
                    </a:ext>
                  </a:extLst>
                </p14:cNvPr>
                <p14:cNvContentPartPr/>
                <p14:nvPr/>
              </p14:nvContentPartPr>
              <p14:xfrm>
                <a:off x="6618501" y="2598642"/>
                <a:ext cx="50760" cy="2595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F485CE6A-F044-4F0D-9A9E-A6BFC7625D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9501" y="2590002"/>
                  <a:ext cx="68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ECBB46C-99CE-483E-8C72-46D43CE12EDC}"/>
                    </a:ext>
                  </a:extLst>
                </p14:cNvPr>
                <p14:cNvContentPartPr/>
                <p14:nvPr/>
              </p14:nvContentPartPr>
              <p14:xfrm>
                <a:off x="6637581" y="2730762"/>
                <a:ext cx="182160" cy="1256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ECBB46C-99CE-483E-8C72-46D43CE12E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28941" y="2721762"/>
                  <a:ext cx="1998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AB817CDD-1832-408C-86E0-5E82964504C3}"/>
              </a:ext>
            </a:extLst>
          </p:cNvPr>
          <p:cNvGrpSpPr/>
          <p:nvPr/>
        </p:nvGrpSpPr>
        <p:grpSpPr>
          <a:xfrm>
            <a:off x="7899021" y="2286522"/>
            <a:ext cx="1086840" cy="282600"/>
            <a:chOff x="7899021" y="2286522"/>
            <a:chExt cx="108684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3DF3829-0EB6-4380-A2DB-2169777905E2}"/>
                    </a:ext>
                  </a:extLst>
                </p14:cNvPr>
                <p14:cNvContentPartPr/>
                <p14:nvPr/>
              </p14:nvContentPartPr>
              <p14:xfrm>
                <a:off x="7899021" y="2286522"/>
                <a:ext cx="151920" cy="2455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3DF3829-0EB6-4380-A2DB-2169777905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90021" y="2277882"/>
                  <a:ext cx="169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F6F040E6-A1E3-487D-BACC-F8D93626CF69}"/>
                    </a:ext>
                  </a:extLst>
                </p14:cNvPr>
                <p14:cNvContentPartPr/>
                <p14:nvPr/>
              </p14:nvContentPartPr>
              <p14:xfrm>
                <a:off x="7929981" y="2422242"/>
                <a:ext cx="89280" cy="648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F6F040E6-A1E3-487D-BACC-F8D93626CF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20981" y="2413242"/>
                  <a:ext cx="10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EED170F-9B76-41DC-BB16-17B8FBD78171}"/>
                    </a:ext>
                  </a:extLst>
                </p14:cNvPr>
                <p14:cNvContentPartPr/>
                <p14:nvPr/>
              </p14:nvContentPartPr>
              <p14:xfrm>
                <a:off x="8068221" y="2476602"/>
                <a:ext cx="360" cy="3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EED170F-9B76-41DC-BB16-17B8FBD781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9581" y="2467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5035E64F-3195-4A11-9C27-9886D21E7E92}"/>
                    </a:ext>
                  </a:extLst>
                </p14:cNvPr>
                <p14:cNvContentPartPr/>
                <p14:nvPr/>
              </p14:nvContentPartPr>
              <p14:xfrm>
                <a:off x="8173341" y="2293362"/>
                <a:ext cx="98640" cy="2430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5035E64F-3195-4A11-9C27-9886D21E7E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4701" y="2284722"/>
                  <a:ext cx="116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8D01D4B-1C27-48F2-A522-FB3C5CCD7E6B}"/>
                    </a:ext>
                  </a:extLst>
                </p14:cNvPr>
                <p14:cNvContentPartPr/>
                <p14:nvPr/>
              </p14:nvContentPartPr>
              <p14:xfrm>
                <a:off x="8157861" y="2402802"/>
                <a:ext cx="171360" cy="327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8D01D4B-1C27-48F2-A522-FB3C5CCD7E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49221" y="2393802"/>
                  <a:ext cx="18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B30B775-73E5-48B8-BAC9-F7B4D4680589}"/>
                    </a:ext>
                  </a:extLst>
                </p14:cNvPr>
                <p14:cNvContentPartPr/>
                <p14:nvPr/>
              </p14:nvContentPartPr>
              <p14:xfrm>
                <a:off x="8275941" y="2336922"/>
                <a:ext cx="141840" cy="1890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B30B775-73E5-48B8-BAC9-F7B4D468058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6941" y="2327922"/>
                  <a:ext cx="159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895F6C06-09BD-4CC5-AFAA-38421455097B}"/>
                    </a:ext>
                  </a:extLst>
                </p14:cNvPr>
                <p14:cNvContentPartPr/>
                <p14:nvPr/>
              </p14:nvContentPartPr>
              <p14:xfrm>
                <a:off x="8494101" y="2291202"/>
                <a:ext cx="115560" cy="2455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895F6C06-09BD-4CC5-AFAA-3842145509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85461" y="2282202"/>
                  <a:ext cx="133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5804041-39D1-4D11-8701-F5E069ACE994}"/>
                    </a:ext>
                  </a:extLst>
                </p14:cNvPr>
                <p14:cNvContentPartPr/>
                <p14:nvPr/>
              </p14:nvContentPartPr>
              <p14:xfrm>
                <a:off x="8633781" y="2476602"/>
                <a:ext cx="38880" cy="925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5804041-39D1-4D11-8701-F5E069ACE9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25141" y="2467602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D2DD0E9E-70E3-4CAF-83B5-66A01342A4AF}"/>
                    </a:ext>
                  </a:extLst>
                </p14:cNvPr>
                <p14:cNvContentPartPr/>
                <p14:nvPr/>
              </p14:nvContentPartPr>
              <p14:xfrm>
                <a:off x="8748261" y="2335482"/>
                <a:ext cx="120240" cy="1702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D2DD0E9E-70E3-4CAF-83B5-66A01342A4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39261" y="2326842"/>
                  <a:ext cx="137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E5CD08E1-3F18-4F8D-BDED-A1ECA089377D}"/>
                    </a:ext>
                  </a:extLst>
                </p14:cNvPr>
                <p14:cNvContentPartPr/>
                <p14:nvPr/>
              </p14:nvContentPartPr>
              <p14:xfrm>
                <a:off x="8755461" y="2325402"/>
                <a:ext cx="141840" cy="39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E5CD08E1-3F18-4F8D-BDED-A1ECA08937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46461" y="2316402"/>
                  <a:ext cx="159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62DA60D-39D6-443F-897C-1ED004BD7906}"/>
                    </a:ext>
                  </a:extLst>
                </p14:cNvPr>
                <p14:cNvContentPartPr/>
                <p14:nvPr/>
              </p14:nvContentPartPr>
              <p14:xfrm>
                <a:off x="8899461" y="2385522"/>
                <a:ext cx="360" cy="3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62DA60D-39D6-443F-897C-1ED004BD79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0821" y="23765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91A435AC-13F5-4C2D-8F26-E7AC225E5CFA}"/>
                    </a:ext>
                  </a:extLst>
                </p14:cNvPr>
                <p14:cNvContentPartPr/>
                <p14:nvPr/>
              </p14:nvContentPartPr>
              <p14:xfrm>
                <a:off x="8899461" y="2331162"/>
                <a:ext cx="86400" cy="16992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91A435AC-13F5-4C2D-8F26-E7AC225E5C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90821" y="2322162"/>
                  <a:ext cx="1040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5B99A22B-A656-430A-9D0B-AEE96C645088}"/>
              </a:ext>
            </a:extLst>
          </p:cNvPr>
          <p:cNvGrpSpPr/>
          <p:nvPr/>
        </p:nvGrpSpPr>
        <p:grpSpPr>
          <a:xfrm>
            <a:off x="7654941" y="2644362"/>
            <a:ext cx="1362240" cy="311760"/>
            <a:chOff x="7654941" y="2644362"/>
            <a:chExt cx="13622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ED21C06-2A4D-4D0C-BAB8-2A505135F8D2}"/>
                    </a:ext>
                  </a:extLst>
                </p14:cNvPr>
                <p14:cNvContentPartPr/>
                <p14:nvPr/>
              </p14:nvContentPartPr>
              <p14:xfrm>
                <a:off x="7654941" y="2663442"/>
                <a:ext cx="107640" cy="1332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ED21C06-2A4D-4D0C-BAB8-2A505135F8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46301" y="2654802"/>
                  <a:ext cx="125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AD29DD7-EFBC-4A12-948B-65E6E6C1CB85}"/>
                    </a:ext>
                  </a:extLst>
                </p14:cNvPr>
                <p14:cNvContentPartPr/>
                <p14:nvPr/>
              </p14:nvContentPartPr>
              <p14:xfrm>
                <a:off x="7714701" y="2754882"/>
                <a:ext cx="52920" cy="1436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AD29DD7-EFBC-4A12-948B-65E6E6C1CB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06061" y="2745882"/>
                  <a:ext cx="7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2684DDA1-AE8F-4CCB-B4C2-A35449262F46}"/>
                    </a:ext>
                  </a:extLst>
                </p14:cNvPr>
                <p14:cNvContentPartPr/>
                <p14:nvPr/>
              </p14:nvContentPartPr>
              <p14:xfrm>
                <a:off x="7830621" y="2709522"/>
                <a:ext cx="155880" cy="180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2684DDA1-AE8F-4CCB-B4C2-A35449262F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21621" y="2700522"/>
                  <a:ext cx="173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D21847C7-AEB8-453F-B1D3-E14A8760CA0D}"/>
                    </a:ext>
                  </a:extLst>
                </p14:cNvPr>
                <p14:cNvContentPartPr/>
                <p14:nvPr/>
              </p14:nvContentPartPr>
              <p14:xfrm>
                <a:off x="8084061" y="2695122"/>
                <a:ext cx="212760" cy="1692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D21847C7-AEB8-453F-B1D3-E14A8760CA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75061" y="2686482"/>
                  <a:ext cx="230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EB20CCBF-D24F-4B9A-86A9-16845A3574FE}"/>
                    </a:ext>
                  </a:extLst>
                </p14:cNvPr>
                <p14:cNvContentPartPr/>
                <p14:nvPr/>
              </p14:nvContentPartPr>
              <p14:xfrm>
                <a:off x="8268741" y="2704122"/>
                <a:ext cx="155520" cy="17928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EB20CCBF-D24F-4B9A-86A9-16845A3574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59741" y="2695482"/>
                  <a:ext cx="173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183ED2FA-779E-4D1E-B0CA-1B3C4E36571E}"/>
                    </a:ext>
                  </a:extLst>
                </p14:cNvPr>
                <p14:cNvContentPartPr/>
                <p14:nvPr/>
              </p14:nvContentPartPr>
              <p14:xfrm>
                <a:off x="8430381" y="2714922"/>
                <a:ext cx="125640" cy="1540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183ED2FA-779E-4D1E-B0CA-1B3C4E3657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21381" y="2705922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937C96C-A6CA-4986-A24C-D6987835EF14}"/>
                    </a:ext>
                  </a:extLst>
                </p14:cNvPr>
                <p14:cNvContentPartPr/>
                <p14:nvPr/>
              </p14:nvContentPartPr>
              <p14:xfrm>
                <a:off x="8488341" y="2695122"/>
                <a:ext cx="68040" cy="72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937C96C-A6CA-4986-A24C-D6987835EF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79341" y="2686482"/>
                  <a:ext cx="85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1683AAA9-FB65-4948-82EF-3DC3F77132C8}"/>
                    </a:ext>
                  </a:extLst>
                </p14:cNvPr>
                <p14:cNvContentPartPr/>
                <p14:nvPr/>
              </p14:nvContentPartPr>
              <p14:xfrm>
                <a:off x="8653221" y="2853882"/>
                <a:ext cx="50760" cy="1022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1683AAA9-FB65-4948-82EF-3DC3F77132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4221" y="2845242"/>
                  <a:ext cx="68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C8A4038-1B59-44B1-A3DD-D2EB9B64C190}"/>
                    </a:ext>
                  </a:extLst>
                </p14:cNvPr>
                <p14:cNvContentPartPr/>
                <p14:nvPr/>
              </p14:nvContentPartPr>
              <p14:xfrm>
                <a:off x="8733141" y="2659122"/>
                <a:ext cx="81720" cy="1029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C8A4038-1B59-44B1-A3DD-D2EB9B64C1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4141" y="2650122"/>
                  <a:ext cx="99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5A03FD0-4C01-4551-AB79-1FD70F5C79A9}"/>
                    </a:ext>
                  </a:extLst>
                </p14:cNvPr>
                <p14:cNvContentPartPr/>
                <p14:nvPr/>
              </p14:nvContentPartPr>
              <p14:xfrm>
                <a:off x="8801541" y="2685042"/>
                <a:ext cx="23760" cy="1771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5A03FD0-4C01-4551-AB79-1FD70F5C79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92541" y="2676042"/>
                  <a:ext cx="4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D211BC74-DD05-48C7-AE70-E80440D94178}"/>
                    </a:ext>
                  </a:extLst>
                </p14:cNvPr>
                <p14:cNvContentPartPr/>
                <p14:nvPr/>
              </p14:nvContentPartPr>
              <p14:xfrm>
                <a:off x="8891181" y="2644362"/>
                <a:ext cx="126000" cy="21816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D211BC74-DD05-48C7-AE70-E80440D941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82181" y="2635362"/>
                  <a:ext cx="1436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18AFE727-C9C4-47ED-AC7D-B7F013703D88}"/>
              </a:ext>
            </a:extLst>
          </p:cNvPr>
          <p:cNvGrpSpPr/>
          <p:nvPr/>
        </p:nvGrpSpPr>
        <p:grpSpPr>
          <a:xfrm>
            <a:off x="8598861" y="4073202"/>
            <a:ext cx="2396520" cy="1499040"/>
            <a:chOff x="8598861" y="4073202"/>
            <a:chExt cx="2396520" cy="14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667D8C1-1B8C-483A-8205-CBB56CA5FC70}"/>
                    </a:ext>
                  </a:extLst>
                </p14:cNvPr>
                <p14:cNvContentPartPr/>
                <p14:nvPr/>
              </p14:nvContentPartPr>
              <p14:xfrm>
                <a:off x="8598861" y="4073202"/>
                <a:ext cx="2396520" cy="1641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667D8C1-1B8C-483A-8205-CBB56CA5FC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89861" y="4064562"/>
                  <a:ext cx="2414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A70B0302-BC67-41FF-BD03-54B309FCA38E}"/>
                    </a:ext>
                  </a:extLst>
                </p14:cNvPr>
                <p14:cNvContentPartPr/>
                <p14:nvPr/>
              </p14:nvContentPartPr>
              <p14:xfrm>
                <a:off x="9841581" y="4188402"/>
                <a:ext cx="132840" cy="13838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A70B0302-BC67-41FF-BD03-54B309FCA3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32941" y="4179762"/>
                  <a:ext cx="150480" cy="14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E02055F6-0610-44DB-9C92-5FF4F7377388}"/>
              </a:ext>
            </a:extLst>
          </p:cNvPr>
          <p:cNvGrpSpPr/>
          <p:nvPr/>
        </p:nvGrpSpPr>
        <p:grpSpPr>
          <a:xfrm>
            <a:off x="8738541" y="3653442"/>
            <a:ext cx="2210760" cy="368280"/>
            <a:chOff x="8738541" y="3653442"/>
            <a:chExt cx="22107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B636BFD7-E464-4748-94D4-86576E9D84FE}"/>
                    </a:ext>
                  </a:extLst>
                </p14:cNvPr>
                <p14:cNvContentPartPr/>
                <p14:nvPr/>
              </p14:nvContentPartPr>
              <p14:xfrm>
                <a:off x="8738541" y="3805722"/>
                <a:ext cx="55800" cy="21600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B636BFD7-E464-4748-94D4-86576E9D84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29901" y="3796722"/>
                  <a:ext cx="73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98572C50-4145-4D80-957C-D9B4BA12AB40}"/>
                    </a:ext>
                  </a:extLst>
                </p14:cNvPr>
                <p14:cNvContentPartPr/>
                <p14:nvPr/>
              </p14:nvContentPartPr>
              <p14:xfrm>
                <a:off x="8865981" y="4004802"/>
                <a:ext cx="18720" cy="3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98572C50-4145-4D80-957C-D9B4BA12AB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57341" y="3995802"/>
                  <a:ext cx="3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FE8B1E6-2819-4982-A606-687BE9B49C6C}"/>
                    </a:ext>
                  </a:extLst>
                </p14:cNvPr>
                <p14:cNvContentPartPr/>
                <p14:nvPr/>
              </p14:nvContentPartPr>
              <p14:xfrm>
                <a:off x="8932941" y="3798882"/>
                <a:ext cx="145800" cy="18792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FE8B1E6-2819-4982-A606-687BE9B49C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24301" y="3789882"/>
                  <a:ext cx="163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726DD23-D8C5-489C-8742-F13184A9EB9B}"/>
                    </a:ext>
                  </a:extLst>
                </p14:cNvPr>
                <p14:cNvContentPartPr/>
                <p14:nvPr/>
              </p14:nvContentPartPr>
              <p14:xfrm>
                <a:off x="9120861" y="3956202"/>
                <a:ext cx="19800" cy="252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726DD23-D8C5-489C-8742-F13184A9EB9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1861" y="3947562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F46BA25E-BEB5-4259-AB41-03F1A0E6FA6C}"/>
                    </a:ext>
                  </a:extLst>
                </p14:cNvPr>
                <p14:cNvContentPartPr/>
                <p14:nvPr/>
              </p14:nvContentPartPr>
              <p14:xfrm>
                <a:off x="9195381" y="3799602"/>
                <a:ext cx="146880" cy="1476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F46BA25E-BEB5-4259-AB41-03F1A0E6FA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6741" y="3790602"/>
                  <a:ext cx="164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438E37E1-CBAC-478F-B668-72F35EFA3231}"/>
                    </a:ext>
                  </a:extLst>
                </p14:cNvPr>
                <p14:cNvContentPartPr/>
                <p14:nvPr/>
              </p14:nvContentPartPr>
              <p14:xfrm>
                <a:off x="9513981" y="3675042"/>
                <a:ext cx="189720" cy="28836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438E37E1-CBAC-478F-B668-72F35EFA32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4981" y="3666402"/>
                  <a:ext cx="207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AE082E4-10CA-464C-A78B-14BEB0471FBE}"/>
                    </a:ext>
                  </a:extLst>
                </p14:cNvPr>
                <p14:cNvContentPartPr/>
                <p14:nvPr/>
              </p14:nvContentPartPr>
              <p14:xfrm>
                <a:off x="9722421" y="3803202"/>
                <a:ext cx="331560" cy="1677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AE082E4-10CA-464C-A78B-14BEB0471F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13781" y="3794202"/>
                  <a:ext cx="349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28994A58-1C0B-48E6-82FC-7F58D218E3F1}"/>
                    </a:ext>
                  </a:extLst>
                </p14:cNvPr>
                <p14:cNvContentPartPr/>
                <p14:nvPr/>
              </p14:nvContentPartPr>
              <p14:xfrm>
                <a:off x="9977301" y="3653442"/>
                <a:ext cx="25560" cy="1170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28994A58-1C0B-48E6-82FC-7F58D218E3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68301" y="3644802"/>
                  <a:ext cx="43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69F63EB0-9C5C-4603-8287-4941F39C283E}"/>
                    </a:ext>
                  </a:extLst>
                </p14:cNvPr>
                <p14:cNvContentPartPr/>
                <p14:nvPr/>
              </p14:nvContentPartPr>
              <p14:xfrm>
                <a:off x="10097181" y="3670362"/>
                <a:ext cx="852120" cy="2541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69F63EB0-9C5C-4603-8287-4941F39C28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88181" y="3661362"/>
                  <a:ext cx="8697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2C218781-C6E9-4DB8-A5BC-ACB5A7BCE718}"/>
              </a:ext>
            </a:extLst>
          </p:cNvPr>
          <p:cNvGrpSpPr/>
          <p:nvPr/>
        </p:nvGrpSpPr>
        <p:grpSpPr>
          <a:xfrm>
            <a:off x="8629461" y="4332762"/>
            <a:ext cx="1036440" cy="290160"/>
            <a:chOff x="8629461" y="4332762"/>
            <a:chExt cx="10364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A71855E-5B29-4063-ABB5-8D0FE56108E1}"/>
                    </a:ext>
                  </a:extLst>
                </p14:cNvPr>
                <p14:cNvContentPartPr/>
                <p14:nvPr/>
              </p14:nvContentPartPr>
              <p14:xfrm>
                <a:off x="8629461" y="4359042"/>
                <a:ext cx="177480" cy="26388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A71855E-5B29-4063-ABB5-8D0FE56108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20821" y="4350042"/>
                  <a:ext cx="195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A45464B4-954A-4E1F-B261-17FDC1AA8FD4}"/>
                    </a:ext>
                  </a:extLst>
                </p14:cNvPr>
                <p14:cNvContentPartPr/>
                <p14:nvPr/>
              </p14:nvContentPartPr>
              <p14:xfrm>
                <a:off x="8689221" y="4346082"/>
                <a:ext cx="105120" cy="223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A45464B4-954A-4E1F-B261-17FDC1AA8F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0221" y="4337442"/>
                  <a:ext cx="122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48E0B64-5F48-4FA7-B013-475E470D7DCD}"/>
                    </a:ext>
                  </a:extLst>
                </p14:cNvPr>
                <p14:cNvContentPartPr/>
                <p14:nvPr/>
              </p14:nvContentPartPr>
              <p14:xfrm>
                <a:off x="8815941" y="4359402"/>
                <a:ext cx="125640" cy="1908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48E0B64-5F48-4FA7-B013-475E470D7DC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06941" y="4350762"/>
                  <a:ext cx="143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5F67A1F-D445-4A01-8BD2-C094A908C17E}"/>
                    </a:ext>
                  </a:extLst>
                </p14:cNvPr>
                <p14:cNvContentPartPr/>
                <p14:nvPr/>
              </p14:nvContentPartPr>
              <p14:xfrm>
                <a:off x="8986581" y="4472082"/>
                <a:ext cx="4680" cy="126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5F67A1F-D445-4A01-8BD2-C094A908C1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77941" y="4463082"/>
                  <a:ext cx="2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6835AABE-1B4C-4D96-9B8E-6DB514236CE4}"/>
                    </a:ext>
                  </a:extLst>
                </p14:cNvPr>
                <p14:cNvContentPartPr/>
                <p14:nvPr/>
              </p14:nvContentPartPr>
              <p14:xfrm>
                <a:off x="9049941" y="4357962"/>
                <a:ext cx="175680" cy="1630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6835AABE-1B4C-4D96-9B8E-6DB514236C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40941" y="4349322"/>
                  <a:ext cx="193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74A616A5-29DE-42B0-8902-FFCF5E44553C}"/>
                    </a:ext>
                  </a:extLst>
                </p14:cNvPr>
                <p14:cNvContentPartPr/>
                <p14:nvPr/>
              </p14:nvContentPartPr>
              <p14:xfrm>
                <a:off x="9231741" y="4332762"/>
                <a:ext cx="434160" cy="1947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74A616A5-29DE-42B0-8902-FFCF5E4455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22741" y="4324122"/>
                  <a:ext cx="451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346B7285-0A89-4D39-B04C-4E06CD52B059}"/>
              </a:ext>
            </a:extLst>
          </p:cNvPr>
          <p:cNvGrpSpPr/>
          <p:nvPr/>
        </p:nvGrpSpPr>
        <p:grpSpPr>
          <a:xfrm>
            <a:off x="3977901" y="3661362"/>
            <a:ext cx="3481560" cy="2142000"/>
            <a:chOff x="3977901" y="3661362"/>
            <a:chExt cx="3481560" cy="21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7F077A06-2F73-4C58-BF08-5D33A3B6E1CF}"/>
                    </a:ext>
                  </a:extLst>
                </p14:cNvPr>
                <p14:cNvContentPartPr/>
                <p14:nvPr/>
              </p14:nvContentPartPr>
              <p14:xfrm>
                <a:off x="3977901" y="3756402"/>
                <a:ext cx="229680" cy="23256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7F077A06-2F73-4C58-BF08-5D33A3B6E1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69261" y="3747762"/>
                  <a:ext cx="247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42924507-C18D-4114-B85B-6D1CEF9A2E43}"/>
                    </a:ext>
                  </a:extLst>
                </p14:cNvPr>
                <p14:cNvContentPartPr/>
                <p14:nvPr/>
              </p14:nvContentPartPr>
              <p14:xfrm>
                <a:off x="4264101" y="3744522"/>
                <a:ext cx="208080" cy="1908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42924507-C18D-4114-B85B-6D1CEF9A2E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5461" y="3735882"/>
                  <a:ext cx="225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6363B07-49A0-4361-958B-0259D6973472}"/>
                    </a:ext>
                  </a:extLst>
                </p14:cNvPr>
                <p14:cNvContentPartPr/>
                <p14:nvPr/>
              </p14:nvContentPartPr>
              <p14:xfrm>
                <a:off x="4284621" y="3975282"/>
                <a:ext cx="15480" cy="252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6363B07-49A0-4361-958B-0259D69734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75621" y="3966282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E00B85F6-F6A9-402D-82DE-19C0AC34DC3C}"/>
                    </a:ext>
                  </a:extLst>
                </p14:cNvPr>
                <p14:cNvContentPartPr/>
                <p14:nvPr/>
              </p14:nvContentPartPr>
              <p14:xfrm>
                <a:off x="4486581" y="3929922"/>
                <a:ext cx="6120" cy="86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E00B85F6-F6A9-402D-82DE-19C0AC34DC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77581" y="3921282"/>
                  <a:ext cx="2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3852F161-98F9-4F4C-85A7-4A664048C0AF}"/>
                    </a:ext>
                  </a:extLst>
                </p14:cNvPr>
                <p14:cNvContentPartPr/>
                <p14:nvPr/>
              </p14:nvContentPartPr>
              <p14:xfrm>
                <a:off x="4599621" y="3759642"/>
                <a:ext cx="74160" cy="26568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3852F161-98F9-4F4C-85A7-4A664048C0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90621" y="3751002"/>
                  <a:ext cx="91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4543158B-A263-4DC8-BA94-5AD1C69AE004}"/>
                    </a:ext>
                  </a:extLst>
                </p14:cNvPr>
                <p14:cNvContentPartPr/>
                <p14:nvPr/>
              </p14:nvContentPartPr>
              <p14:xfrm>
                <a:off x="4934781" y="3772242"/>
                <a:ext cx="19800" cy="25308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4543158B-A263-4DC8-BA94-5AD1C69AE00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26141" y="3763242"/>
                  <a:ext cx="37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AC50A39-AA79-463D-85F2-DF8A6D4862D4}"/>
                    </a:ext>
                  </a:extLst>
                </p14:cNvPr>
                <p14:cNvContentPartPr/>
                <p14:nvPr/>
              </p14:nvContentPartPr>
              <p14:xfrm>
                <a:off x="4871061" y="3678282"/>
                <a:ext cx="165240" cy="1857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AC50A39-AA79-463D-85F2-DF8A6D4862D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62421" y="3669282"/>
                  <a:ext cx="18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CE0E08CC-5901-4674-AC30-009FA5542B82}"/>
                    </a:ext>
                  </a:extLst>
                </p14:cNvPr>
                <p14:cNvContentPartPr/>
                <p14:nvPr/>
              </p14:nvContentPartPr>
              <p14:xfrm>
                <a:off x="5020821" y="3806442"/>
                <a:ext cx="320760" cy="12600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CE0E08CC-5901-4674-AC30-009FA5542B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2181" y="3797802"/>
                  <a:ext cx="338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03AE502C-5F34-43B8-9C80-0BE6430A3CC5}"/>
                    </a:ext>
                  </a:extLst>
                </p14:cNvPr>
                <p14:cNvContentPartPr/>
                <p14:nvPr/>
              </p14:nvContentPartPr>
              <p14:xfrm>
                <a:off x="5378661" y="3720402"/>
                <a:ext cx="376200" cy="21528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03AE502C-5F34-43B8-9C80-0BE6430A3C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9661" y="3711402"/>
                  <a:ext cx="393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37B09182-4F03-4F06-8E2B-2F7BE7C050AA}"/>
                    </a:ext>
                  </a:extLst>
                </p14:cNvPr>
                <p14:cNvContentPartPr/>
                <p14:nvPr/>
              </p14:nvContentPartPr>
              <p14:xfrm>
                <a:off x="5708781" y="3824802"/>
                <a:ext cx="250560" cy="13644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37B09182-4F03-4F06-8E2B-2F7BE7C050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9781" y="3815802"/>
                  <a:ext cx="268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F66AFB50-A48B-4CCF-9788-83841E26A2F7}"/>
                    </a:ext>
                  </a:extLst>
                </p14:cNvPr>
                <p14:cNvContentPartPr/>
                <p14:nvPr/>
              </p14:nvContentPartPr>
              <p14:xfrm>
                <a:off x="6135741" y="3715722"/>
                <a:ext cx="270360" cy="20700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F66AFB50-A48B-4CCF-9788-83841E26A2F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26741" y="3706722"/>
                  <a:ext cx="28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57A504D8-AD0D-4B70-8899-9FBB3925C201}"/>
                    </a:ext>
                  </a:extLst>
                </p14:cNvPr>
                <p14:cNvContentPartPr/>
                <p14:nvPr/>
              </p14:nvContentPartPr>
              <p14:xfrm>
                <a:off x="6498261" y="3661362"/>
                <a:ext cx="131400" cy="24732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57A504D8-AD0D-4B70-8899-9FBB3925C20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89261" y="3652722"/>
                  <a:ext cx="149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D0963263-10DE-42A6-B708-B51B21B85C26}"/>
                    </a:ext>
                  </a:extLst>
                </p14:cNvPr>
                <p14:cNvContentPartPr/>
                <p14:nvPr/>
              </p14:nvContentPartPr>
              <p14:xfrm>
                <a:off x="6547221" y="3803922"/>
                <a:ext cx="108360" cy="1404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D0963263-10DE-42A6-B708-B51B21B85C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38221" y="3795282"/>
                  <a:ext cx="12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ED7BA3CE-B1F5-428A-A0FB-0D32D5203148}"/>
                    </a:ext>
                  </a:extLst>
                </p14:cNvPr>
                <p14:cNvContentPartPr/>
                <p14:nvPr/>
              </p14:nvContentPartPr>
              <p14:xfrm>
                <a:off x="6681141" y="3788442"/>
                <a:ext cx="2880" cy="10656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ED7BA3CE-B1F5-428A-A0FB-0D32D52031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72501" y="3779442"/>
                  <a:ext cx="2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657E284C-6755-47C5-860A-B69972D32AD6}"/>
                    </a:ext>
                  </a:extLst>
                </p14:cNvPr>
                <p14:cNvContentPartPr/>
                <p14:nvPr/>
              </p14:nvContentPartPr>
              <p14:xfrm>
                <a:off x="6723261" y="3785202"/>
                <a:ext cx="176400" cy="9432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657E284C-6755-47C5-860A-B69972D32A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14261" y="3776562"/>
                  <a:ext cx="19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C0C9C89E-4761-482B-AD0E-D215B75489FD}"/>
                    </a:ext>
                  </a:extLst>
                </p14:cNvPr>
                <p14:cNvContentPartPr/>
                <p14:nvPr/>
              </p14:nvContentPartPr>
              <p14:xfrm>
                <a:off x="6934581" y="3758922"/>
                <a:ext cx="299520" cy="12204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C0C9C89E-4761-482B-AD0E-D215B75489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25581" y="3750282"/>
                  <a:ext cx="31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1F9584A2-9903-4BA7-802F-91A3CF5C75BE}"/>
                    </a:ext>
                  </a:extLst>
                </p14:cNvPr>
                <p14:cNvContentPartPr/>
                <p14:nvPr/>
              </p14:nvContentPartPr>
              <p14:xfrm>
                <a:off x="7311141" y="3781602"/>
                <a:ext cx="51120" cy="7128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1F9584A2-9903-4BA7-802F-91A3CF5C75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2141" y="3772602"/>
                  <a:ext cx="68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17C3BC8D-5C51-4F40-900D-7CF9D00FF96F}"/>
                    </a:ext>
                  </a:extLst>
                </p14:cNvPr>
                <p14:cNvContentPartPr/>
                <p14:nvPr/>
              </p14:nvContentPartPr>
              <p14:xfrm>
                <a:off x="7451541" y="3847122"/>
                <a:ext cx="7920" cy="180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17C3BC8D-5C51-4F40-900D-7CF9D00FF9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42541" y="3838122"/>
                  <a:ext cx="25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9D32A888-39CF-4D46-8F8F-687495576319}"/>
                    </a:ext>
                  </a:extLst>
                </p14:cNvPr>
                <p14:cNvContentPartPr/>
                <p14:nvPr/>
              </p14:nvContentPartPr>
              <p14:xfrm>
                <a:off x="4040541" y="4022802"/>
                <a:ext cx="3019680" cy="9792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9D32A888-39CF-4D46-8F8F-68749557631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31901" y="4014162"/>
                  <a:ext cx="3037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B2E8B081-E5F0-4B51-BE3D-3516E21BBDB8}"/>
                    </a:ext>
                  </a:extLst>
                </p14:cNvPr>
                <p14:cNvContentPartPr/>
                <p14:nvPr/>
              </p14:nvContentPartPr>
              <p14:xfrm>
                <a:off x="5478021" y="4131882"/>
                <a:ext cx="91080" cy="16714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B2E8B081-E5F0-4B51-BE3D-3516E21BBD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69381" y="4123242"/>
                  <a:ext cx="108720" cy="16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23F9E71A-0E39-4454-BA65-074E05A5B74D}"/>
                    </a:ext>
                  </a:extLst>
                </p14:cNvPr>
                <p14:cNvContentPartPr/>
                <p14:nvPr/>
              </p14:nvContentPartPr>
              <p14:xfrm>
                <a:off x="5680341" y="4184082"/>
                <a:ext cx="98640" cy="18144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23F9E71A-0E39-4454-BA65-074E05A5B7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71701" y="4175082"/>
                  <a:ext cx="116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9A6B639F-6E85-4363-BAC7-E45CF3EA2479}"/>
                    </a:ext>
                  </a:extLst>
                </p14:cNvPr>
                <p14:cNvContentPartPr/>
                <p14:nvPr/>
              </p14:nvContentPartPr>
              <p14:xfrm>
                <a:off x="5764581" y="4279482"/>
                <a:ext cx="8640" cy="17676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9A6B639F-6E85-4363-BAC7-E45CF3EA24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55581" y="4270842"/>
                  <a:ext cx="26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282D0D01-6500-478B-B666-14A125D55023}"/>
                    </a:ext>
                  </a:extLst>
                </p14:cNvPr>
                <p14:cNvContentPartPr/>
                <p14:nvPr/>
              </p14:nvContentPartPr>
              <p14:xfrm>
                <a:off x="5786541" y="4232322"/>
                <a:ext cx="158040" cy="17280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282D0D01-6500-478B-B666-14A125D550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77541" y="4223682"/>
                  <a:ext cx="175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71668D40-7DFE-40F1-B400-425C73D92DAD}"/>
                    </a:ext>
                  </a:extLst>
                </p14:cNvPr>
                <p14:cNvContentPartPr/>
                <p14:nvPr/>
              </p14:nvContentPartPr>
              <p14:xfrm>
                <a:off x="6047901" y="4330242"/>
                <a:ext cx="2880" cy="324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71668D40-7DFE-40F1-B400-425C73D92D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38901" y="432160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84D8B619-80E0-467E-9128-E79B738119C4}"/>
                    </a:ext>
                  </a:extLst>
                </p14:cNvPr>
                <p14:cNvContentPartPr/>
                <p14:nvPr/>
              </p14:nvContentPartPr>
              <p14:xfrm>
                <a:off x="6060141" y="4221882"/>
                <a:ext cx="169560" cy="20304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84D8B619-80E0-467E-9128-E79B738119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51501" y="4213242"/>
                  <a:ext cx="187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E8775C57-B7D6-4EB1-95B2-266B4780CD4C}"/>
                    </a:ext>
                  </a:extLst>
                </p14:cNvPr>
                <p14:cNvContentPartPr/>
                <p14:nvPr/>
              </p14:nvContentPartPr>
              <p14:xfrm>
                <a:off x="6262101" y="4222602"/>
                <a:ext cx="139320" cy="17028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E8775C57-B7D6-4EB1-95B2-266B4780CD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53461" y="4213602"/>
                  <a:ext cx="156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244C0A5C-4DBB-4F96-9C38-557563E3AD53}"/>
                    </a:ext>
                  </a:extLst>
                </p14:cNvPr>
                <p14:cNvContentPartPr/>
                <p14:nvPr/>
              </p14:nvContentPartPr>
              <p14:xfrm>
                <a:off x="6415821" y="4208922"/>
                <a:ext cx="161280" cy="18252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244C0A5C-4DBB-4F96-9C38-557563E3AD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06821" y="4199922"/>
                  <a:ext cx="178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6FCE851A-B073-4985-BE20-1DBF7EAAB88E}"/>
                    </a:ext>
                  </a:extLst>
                </p14:cNvPr>
                <p14:cNvContentPartPr/>
                <p14:nvPr/>
              </p14:nvContentPartPr>
              <p14:xfrm>
                <a:off x="6495381" y="4200642"/>
                <a:ext cx="131760" cy="2448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6FCE851A-B073-4985-BE20-1DBF7EAAB8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86381" y="4191642"/>
                  <a:ext cx="14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CE470DF4-8B0D-4C60-BFEA-07ABD1F9A574}"/>
                    </a:ext>
                  </a:extLst>
                </p14:cNvPr>
                <p14:cNvContentPartPr/>
                <p14:nvPr/>
              </p14:nvContentPartPr>
              <p14:xfrm>
                <a:off x="6622461" y="4363362"/>
                <a:ext cx="35640" cy="13896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CE470DF4-8B0D-4C60-BFEA-07ABD1F9A57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13821" y="4354722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F43D2C81-4EEF-4EB9-A75C-DAE144983F28}"/>
                    </a:ext>
                  </a:extLst>
                </p14:cNvPr>
                <p14:cNvContentPartPr/>
                <p14:nvPr/>
              </p14:nvContentPartPr>
              <p14:xfrm>
                <a:off x="6762501" y="4179402"/>
                <a:ext cx="90720" cy="14724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F43D2C81-4EEF-4EB9-A75C-DAE144983F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53861" y="4170762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8A166B00-4A09-4C47-B7F2-8B5A4B22DD92}"/>
                    </a:ext>
                  </a:extLst>
                </p14:cNvPr>
                <p14:cNvContentPartPr/>
                <p14:nvPr/>
              </p14:nvContentPartPr>
              <p14:xfrm>
                <a:off x="6842421" y="4229802"/>
                <a:ext cx="33120" cy="1854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8A166B00-4A09-4C47-B7F2-8B5A4B22DD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33781" y="4221162"/>
                  <a:ext cx="50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EEF06366-422C-462B-8F1A-EACECBEE9FB4}"/>
                    </a:ext>
                  </a:extLst>
                </p14:cNvPr>
                <p14:cNvContentPartPr/>
                <p14:nvPr/>
              </p14:nvContentPartPr>
              <p14:xfrm>
                <a:off x="6958701" y="4199562"/>
                <a:ext cx="131400" cy="20988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EEF06366-422C-462B-8F1A-EACECBEE9F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49701" y="4190922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Agrupar 198">
            <a:extLst>
              <a:ext uri="{FF2B5EF4-FFF2-40B4-BE49-F238E27FC236}">
                <a16:creationId xmlns:a16="http://schemas.microsoft.com/office/drawing/2014/main" id="{AF339A40-2ABA-4463-A3E3-CF651AD5C9B3}"/>
              </a:ext>
            </a:extLst>
          </p:cNvPr>
          <p:cNvGrpSpPr/>
          <p:nvPr/>
        </p:nvGrpSpPr>
        <p:grpSpPr>
          <a:xfrm>
            <a:off x="897381" y="3753882"/>
            <a:ext cx="2635920" cy="1852200"/>
            <a:chOff x="897381" y="3753882"/>
            <a:chExt cx="2635920" cy="18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8F1588AC-D680-4401-90C5-5DE84E111746}"/>
                    </a:ext>
                  </a:extLst>
                </p14:cNvPr>
                <p14:cNvContentPartPr/>
                <p14:nvPr/>
              </p14:nvContentPartPr>
              <p14:xfrm>
                <a:off x="897381" y="3843882"/>
                <a:ext cx="243360" cy="2854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8F1588AC-D680-4401-90C5-5DE84E1117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8381" y="3835242"/>
                  <a:ext cx="261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85796DA9-7B52-41ED-9767-D46F5D67AAE1}"/>
                    </a:ext>
                  </a:extLst>
                </p14:cNvPr>
                <p14:cNvContentPartPr/>
                <p14:nvPr/>
              </p14:nvContentPartPr>
              <p14:xfrm>
                <a:off x="1225701" y="4066362"/>
                <a:ext cx="360" cy="3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85796DA9-7B52-41ED-9767-D46F5D67AA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16701" y="40577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E370985-CB1A-4E4E-8AB5-59780D28D2C2}"/>
                    </a:ext>
                  </a:extLst>
                </p14:cNvPr>
                <p14:cNvContentPartPr/>
                <p14:nvPr/>
              </p14:nvContentPartPr>
              <p14:xfrm>
                <a:off x="1225701" y="3830922"/>
                <a:ext cx="90720" cy="2674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E370985-CB1A-4E4E-8AB5-59780D28D2C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16701" y="3821922"/>
                  <a:ext cx="108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A6D35F2D-3859-4A28-B3B1-EE9A03106BC6}"/>
                    </a:ext>
                  </a:extLst>
                </p14:cNvPr>
                <p14:cNvContentPartPr/>
                <p14:nvPr/>
              </p14:nvContentPartPr>
              <p14:xfrm>
                <a:off x="1388061" y="4039362"/>
                <a:ext cx="3600" cy="32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A6D35F2D-3859-4A28-B3B1-EE9A03106BC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79421" y="4030362"/>
                  <a:ext cx="2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464C5D8E-0C63-4CEE-9A00-512C9521702A}"/>
                    </a:ext>
                  </a:extLst>
                </p14:cNvPr>
                <p14:cNvContentPartPr/>
                <p14:nvPr/>
              </p14:nvContentPartPr>
              <p14:xfrm>
                <a:off x="1245861" y="4085802"/>
                <a:ext cx="8640" cy="97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464C5D8E-0C63-4CEE-9A00-512C9521702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36861" y="4077162"/>
                  <a:ext cx="26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B460A039-3EBE-46B6-B909-8A0903DCAC04}"/>
                    </a:ext>
                  </a:extLst>
                </p14:cNvPr>
                <p14:cNvContentPartPr/>
                <p14:nvPr/>
              </p14:nvContentPartPr>
              <p14:xfrm>
                <a:off x="1458621" y="3852522"/>
                <a:ext cx="68040" cy="2278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B460A039-3EBE-46B6-B909-8A0903DCAC0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49981" y="3843522"/>
                  <a:ext cx="85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C5BBC6D-1FEC-43DB-9787-A3AAB4D4A3D1}"/>
                    </a:ext>
                  </a:extLst>
                </p14:cNvPr>
                <p14:cNvContentPartPr/>
                <p14:nvPr/>
              </p14:nvContentPartPr>
              <p14:xfrm>
                <a:off x="1594341" y="4070322"/>
                <a:ext cx="12240" cy="108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C5BBC6D-1FEC-43DB-9787-A3AAB4D4A3D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585701" y="4061322"/>
                  <a:ext cx="29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3729FFB1-73E5-417D-9497-CD266839F712}"/>
                    </a:ext>
                  </a:extLst>
                </p14:cNvPr>
                <p14:cNvContentPartPr/>
                <p14:nvPr/>
              </p14:nvContentPartPr>
              <p14:xfrm>
                <a:off x="1745541" y="3839562"/>
                <a:ext cx="338400" cy="1990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3729FFB1-73E5-417D-9497-CD266839F7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36541" y="3830922"/>
                  <a:ext cx="356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77DE586F-66DA-43B8-9512-2D2619648A3C}"/>
                    </a:ext>
                  </a:extLst>
                </p14:cNvPr>
                <p14:cNvContentPartPr/>
                <p14:nvPr/>
              </p14:nvContentPartPr>
              <p14:xfrm>
                <a:off x="2090421" y="3921642"/>
                <a:ext cx="214200" cy="12024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77DE586F-66DA-43B8-9512-2D2619648A3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81781" y="3912642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E5C918E1-070C-4436-8C1C-4A41BDB49530}"/>
                    </a:ext>
                  </a:extLst>
                </p14:cNvPr>
                <p14:cNvContentPartPr/>
                <p14:nvPr/>
              </p14:nvContentPartPr>
              <p14:xfrm>
                <a:off x="2256381" y="3774042"/>
                <a:ext cx="59760" cy="24624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E5C918E1-070C-4436-8C1C-4A41BDB4953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47741" y="3765042"/>
                  <a:ext cx="77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576C42A8-A64D-4E9A-BFFB-5C6DA7CBB759}"/>
                    </a:ext>
                  </a:extLst>
                </p14:cNvPr>
                <p14:cNvContentPartPr/>
                <p14:nvPr/>
              </p14:nvContentPartPr>
              <p14:xfrm>
                <a:off x="2259621" y="3895002"/>
                <a:ext cx="346680" cy="1396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576C42A8-A64D-4E9A-BFFB-5C6DA7CBB75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50981" y="3886362"/>
                  <a:ext cx="36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A4B2BD5F-5F63-4941-8C16-C0A0CFEEC52F}"/>
                    </a:ext>
                  </a:extLst>
                </p14:cNvPr>
                <p14:cNvContentPartPr/>
                <p14:nvPr/>
              </p14:nvContentPartPr>
              <p14:xfrm>
                <a:off x="2694141" y="3881682"/>
                <a:ext cx="137520" cy="820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A4B2BD5F-5F63-4941-8C16-C0A0CFEEC52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85501" y="3872682"/>
                  <a:ext cx="15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59EA90AB-2F13-494E-BADA-C226DBE739FF}"/>
                    </a:ext>
                  </a:extLst>
                </p14:cNvPr>
                <p14:cNvContentPartPr/>
                <p14:nvPr/>
              </p14:nvContentPartPr>
              <p14:xfrm>
                <a:off x="2893221" y="3803922"/>
                <a:ext cx="61560" cy="19188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59EA90AB-2F13-494E-BADA-C226DBE739F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84581" y="3795282"/>
                  <a:ext cx="7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ABACDE86-FEC6-40AD-B125-1E0CBB6567BA}"/>
                    </a:ext>
                  </a:extLst>
                </p14:cNvPr>
                <p14:cNvContentPartPr/>
                <p14:nvPr/>
              </p14:nvContentPartPr>
              <p14:xfrm>
                <a:off x="2838861" y="3753882"/>
                <a:ext cx="139680" cy="1299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ABACDE86-FEC6-40AD-B125-1E0CBB6567B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30221" y="3744882"/>
                  <a:ext cx="157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BCF4F30A-9B0C-44D0-B4BD-ED5B285B230C}"/>
                    </a:ext>
                  </a:extLst>
                </p14:cNvPr>
                <p14:cNvContentPartPr/>
                <p14:nvPr/>
              </p14:nvContentPartPr>
              <p14:xfrm>
                <a:off x="2988981" y="3857202"/>
                <a:ext cx="112680" cy="12132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BCF4F30A-9B0C-44D0-B4BD-ED5B285B230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79981" y="3848562"/>
                  <a:ext cx="13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BDEB653C-19F9-4EEC-B20B-1F0BE6423BB6}"/>
                    </a:ext>
                  </a:extLst>
                </p14:cNvPr>
                <p14:cNvContentPartPr/>
                <p14:nvPr/>
              </p14:nvContentPartPr>
              <p14:xfrm>
                <a:off x="3116421" y="3858642"/>
                <a:ext cx="114840" cy="3250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BDEB653C-19F9-4EEC-B20B-1F0BE6423BB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07421" y="3850002"/>
                  <a:ext cx="132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0A3FACC-C1E1-4CC9-A7AB-E13E0BB9DA3A}"/>
                    </a:ext>
                  </a:extLst>
                </p14:cNvPr>
                <p14:cNvContentPartPr/>
                <p14:nvPr/>
              </p14:nvContentPartPr>
              <p14:xfrm>
                <a:off x="3232701" y="3872682"/>
                <a:ext cx="251280" cy="13320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0A3FACC-C1E1-4CC9-A7AB-E13E0BB9DA3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24061" y="3864042"/>
                  <a:ext cx="268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A58D674F-5690-49E3-AEA6-A0FCB6C699DA}"/>
                    </a:ext>
                  </a:extLst>
                </p14:cNvPr>
                <p14:cNvContentPartPr/>
                <p14:nvPr/>
              </p14:nvContentPartPr>
              <p14:xfrm>
                <a:off x="916461" y="4085802"/>
                <a:ext cx="2273040" cy="9468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A58D674F-5690-49E3-AEA6-A0FCB6C699D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7461" y="4077162"/>
                  <a:ext cx="229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D59BFFAA-BBA6-4BD1-BEFF-7CD3BA3A48AC}"/>
                    </a:ext>
                  </a:extLst>
                </p14:cNvPr>
                <p14:cNvContentPartPr/>
                <p14:nvPr/>
              </p14:nvContentPartPr>
              <p14:xfrm>
                <a:off x="2131461" y="4171482"/>
                <a:ext cx="144720" cy="143460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D59BFFAA-BBA6-4BD1-BEFF-7CD3BA3A48A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22821" y="4162842"/>
                  <a:ext cx="162360" cy="14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E42B69DF-7EA2-4166-9464-30EBF0EEE4CF}"/>
                    </a:ext>
                  </a:extLst>
                </p14:cNvPr>
                <p14:cNvContentPartPr/>
                <p14:nvPr/>
              </p14:nvContentPartPr>
              <p14:xfrm>
                <a:off x="2412261" y="4261842"/>
                <a:ext cx="117000" cy="23040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E42B69DF-7EA2-4166-9464-30EBF0EEE4C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03621" y="4252842"/>
                  <a:ext cx="134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255A724C-E285-4849-90DC-B1B3278854B2}"/>
                    </a:ext>
                  </a:extLst>
                </p14:cNvPr>
                <p14:cNvContentPartPr/>
                <p14:nvPr/>
              </p14:nvContentPartPr>
              <p14:xfrm>
                <a:off x="2473461" y="4386042"/>
                <a:ext cx="114480" cy="1080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255A724C-E285-4849-90DC-B1B3278854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64821" y="4377402"/>
                  <a:ext cx="13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9E4AC3DA-541C-4094-B55D-A8121C17148C}"/>
                    </a:ext>
                  </a:extLst>
                </p14:cNvPr>
                <p14:cNvContentPartPr/>
                <p14:nvPr/>
              </p14:nvContentPartPr>
              <p14:xfrm>
                <a:off x="2624301" y="4472802"/>
                <a:ext cx="12240" cy="2232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9E4AC3DA-541C-4094-B55D-A8121C17148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15661" y="4463802"/>
                  <a:ext cx="2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3D0A7FB6-238D-4CBA-BD42-5E65A4AD23E4}"/>
                    </a:ext>
                  </a:extLst>
                </p14:cNvPr>
                <p14:cNvContentPartPr/>
                <p14:nvPr/>
              </p14:nvContentPartPr>
              <p14:xfrm>
                <a:off x="2741661" y="4253202"/>
                <a:ext cx="86760" cy="285480"/>
              </p14:xfrm>
            </p:contentPart>
          </mc:Choice>
          <mc:Fallback xmlns=""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3D0A7FB6-238D-4CBA-BD42-5E65A4AD23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33021" y="4244202"/>
                  <a:ext cx="104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F8920A0D-9F27-409B-B96C-D01E9B0CE817}"/>
                    </a:ext>
                  </a:extLst>
                </p14:cNvPr>
                <p14:cNvContentPartPr/>
                <p14:nvPr/>
              </p14:nvContentPartPr>
              <p14:xfrm>
                <a:off x="2749221" y="4390722"/>
                <a:ext cx="153000" cy="1764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F8920A0D-9F27-409B-B96C-D01E9B0CE81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40221" y="4381722"/>
                  <a:ext cx="17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4EDA0D4D-91FA-42F2-9F3B-79E474B1617F}"/>
                    </a:ext>
                  </a:extLst>
                </p14:cNvPr>
                <p14:cNvContentPartPr/>
                <p14:nvPr/>
              </p14:nvContentPartPr>
              <p14:xfrm>
                <a:off x="2870901" y="4291362"/>
                <a:ext cx="148320" cy="19296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4EDA0D4D-91FA-42F2-9F3B-79E474B1617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61901" y="4282362"/>
                  <a:ext cx="165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B355CA5A-586F-422C-BD73-FB57A40D1DD5}"/>
                    </a:ext>
                  </a:extLst>
                </p14:cNvPr>
                <p14:cNvContentPartPr/>
                <p14:nvPr/>
              </p14:nvContentPartPr>
              <p14:xfrm>
                <a:off x="3061701" y="4270122"/>
                <a:ext cx="93240" cy="11016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B355CA5A-586F-422C-BD73-FB57A40D1D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53061" y="4261122"/>
                  <a:ext cx="110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C28A199C-6E47-4B6F-B3CD-CE7B226B3F1F}"/>
                    </a:ext>
                  </a:extLst>
                </p14:cNvPr>
                <p14:cNvContentPartPr/>
                <p14:nvPr/>
              </p14:nvContentPartPr>
              <p14:xfrm>
                <a:off x="3144501" y="4326282"/>
                <a:ext cx="33480" cy="17568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C28A199C-6E47-4B6F-B3CD-CE7B226B3F1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35861" y="4317282"/>
                  <a:ext cx="5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ED31F9E0-6266-4BCC-9918-CBD523FEAFEC}"/>
                    </a:ext>
                  </a:extLst>
                </p14:cNvPr>
                <p14:cNvContentPartPr/>
                <p14:nvPr/>
              </p14:nvContentPartPr>
              <p14:xfrm>
                <a:off x="3230901" y="4472082"/>
                <a:ext cx="18360" cy="11340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ED31F9E0-6266-4BCC-9918-CBD523FEAFE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22261" y="4463082"/>
                  <a:ext cx="3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491319CB-D19B-49C5-A19F-460A79703E36}"/>
                    </a:ext>
                  </a:extLst>
                </p14:cNvPr>
                <p14:cNvContentPartPr/>
                <p14:nvPr/>
              </p14:nvContentPartPr>
              <p14:xfrm>
                <a:off x="3303261" y="4259322"/>
                <a:ext cx="122400" cy="20052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491319CB-D19B-49C5-A19F-460A79703E3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94261" y="4250682"/>
                  <a:ext cx="140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ABC2E94-3B53-407C-8D93-7C4DC1EF80C6}"/>
                    </a:ext>
                  </a:extLst>
                </p14:cNvPr>
                <p14:cNvContentPartPr/>
                <p14:nvPr/>
              </p14:nvContentPartPr>
              <p14:xfrm>
                <a:off x="3335661" y="4259322"/>
                <a:ext cx="100080" cy="1080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ABC2E94-3B53-407C-8D93-7C4DC1EF80C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27021" y="4250682"/>
                  <a:ext cx="11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41C9B9A2-59D8-4F4D-82E8-844B2AEC9266}"/>
                    </a:ext>
                  </a:extLst>
                </p14:cNvPr>
                <p14:cNvContentPartPr/>
                <p14:nvPr/>
              </p14:nvContentPartPr>
              <p14:xfrm>
                <a:off x="3478221" y="4280562"/>
                <a:ext cx="55080" cy="25992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41C9B9A2-59D8-4F4D-82E8-844B2AEC92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69581" y="4271562"/>
                  <a:ext cx="7272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10A4FE6A-69F7-456A-B46E-690874BF63C8}"/>
              </a:ext>
            </a:extLst>
          </p:cNvPr>
          <p:cNvGrpSpPr/>
          <p:nvPr/>
        </p:nvGrpSpPr>
        <p:grpSpPr>
          <a:xfrm>
            <a:off x="982701" y="5562162"/>
            <a:ext cx="2270520" cy="816480"/>
            <a:chOff x="982701" y="5562162"/>
            <a:chExt cx="227052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B185C2B2-3B0E-4E46-8733-03632CEC5874}"/>
                    </a:ext>
                  </a:extLst>
                </p14:cNvPr>
                <p14:cNvContentPartPr/>
                <p14:nvPr/>
              </p14:nvContentPartPr>
              <p14:xfrm>
                <a:off x="982701" y="5713002"/>
                <a:ext cx="97560" cy="24048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B185C2B2-3B0E-4E46-8733-03632CEC58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3701" y="5704362"/>
                  <a:ext cx="115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EA88135C-7711-4D29-95E8-E5FA1407E321}"/>
                    </a:ext>
                  </a:extLst>
                </p14:cNvPr>
                <p14:cNvContentPartPr/>
                <p14:nvPr/>
              </p14:nvContentPartPr>
              <p14:xfrm>
                <a:off x="1044621" y="5719122"/>
                <a:ext cx="119160" cy="22608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EA88135C-7711-4D29-95E8-E5FA1407E32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35981" y="5710122"/>
                  <a:ext cx="136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890F13EF-F835-43DE-B02E-75ABC6EC6F35}"/>
                    </a:ext>
                  </a:extLst>
                </p14:cNvPr>
                <p14:cNvContentPartPr/>
                <p14:nvPr/>
              </p14:nvContentPartPr>
              <p14:xfrm>
                <a:off x="1014381" y="5835762"/>
                <a:ext cx="98280" cy="2304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890F13EF-F835-43DE-B02E-75ABC6EC6F3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05741" y="5826762"/>
                  <a:ext cx="11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3D629100-90A7-4E49-BB71-AECFE38BA1E8}"/>
                    </a:ext>
                  </a:extLst>
                </p14:cNvPr>
                <p14:cNvContentPartPr/>
                <p14:nvPr/>
              </p14:nvContentPartPr>
              <p14:xfrm>
                <a:off x="1148661" y="5642802"/>
                <a:ext cx="677520" cy="24372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3D629100-90A7-4E49-BB71-AECFE38BA1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9661" y="5634162"/>
                  <a:ext cx="695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E7323F30-6E44-4B94-BA05-56FF1F308FD5}"/>
                    </a:ext>
                  </a:extLst>
                </p14:cNvPr>
                <p14:cNvContentPartPr/>
                <p14:nvPr/>
              </p14:nvContentPartPr>
              <p14:xfrm>
                <a:off x="1748421" y="5752962"/>
                <a:ext cx="178920" cy="1692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E7323F30-6E44-4B94-BA05-56FF1F308FD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39781" y="5743962"/>
                  <a:ext cx="196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109531A-FEB7-4F29-B725-26A34E5EA7B4}"/>
                    </a:ext>
                  </a:extLst>
                </p14:cNvPr>
                <p14:cNvContentPartPr/>
                <p14:nvPr/>
              </p14:nvContentPartPr>
              <p14:xfrm>
                <a:off x="1915461" y="5771682"/>
                <a:ext cx="18000" cy="9216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109531A-FEB7-4F29-B725-26A34E5EA7B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06461" y="5762682"/>
                  <a:ext cx="3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4A52EC68-86CC-4245-B89F-89A5E60B91BF}"/>
                    </a:ext>
                  </a:extLst>
                </p14:cNvPr>
                <p14:cNvContentPartPr/>
                <p14:nvPr/>
              </p14:nvContentPartPr>
              <p14:xfrm>
                <a:off x="2003301" y="5764122"/>
                <a:ext cx="141840" cy="22320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4A52EC68-86CC-4245-B89F-89A5E60B91B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94661" y="5755122"/>
                  <a:ext cx="159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D7CBD74-1CCC-4835-8E7B-A1165662E44F}"/>
                    </a:ext>
                  </a:extLst>
                </p14:cNvPr>
                <p14:cNvContentPartPr/>
                <p14:nvPr/>
              </p14:nvContentPartPr>
              <p14:xfrm>
                <a:off x="2153421" y="5749362"/>
                <a:ext cx="177120" cy="6912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D7CBD74-1CCC-4835-8E7B-A1165662E4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44421" y="5740362"/>
                  <a:ext cx="194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2E8EDBD4-EE54-4F9B-BB20-F67E79262EC6}"/>
                    </a:ext>
                  </a:extLst>
                </p14:cNvPr>
                <p14:cNvContentPartPr/>
                <p14:nvPr/>
              </p14:nvContentPartPr>
              <p14:xfrm>
                <a:off x="2316861" y="5707962"/>
                <a:ext cx="107640" cy="10152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2E8EDBD4-EE54-4F9B-BB20-F67E79262EC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07861" y="5698962"/>
                  <a:ext cx="12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99C490CD-D5C8-4DAF-AEE6-BB058039A38C}"/>
                    </a:ext>
                  </a:extLst>
                </p14:cNvPr>
                <p14:cNvContentPartPr/>
                <p14:nvPr/>
              </p14:nvContentPartPr>
              <p14:xfrm>
                <a:off x="2388861" y="5711922"/>
                <a:ext cx="247320" cy="92520"/>
              </p14:xfrm>
            </p:contentPart>
          </mc:Choice>
          <mc:Fallback xmlns=""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99C490CD-D5C8-4DAF-AEE6-BB058039A38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79861" y="5703282"/>
                  <a:ext cx="26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91428859-4204-447F-8AED-435C878A1216}"/>
                    </a:ext>
                  </a:extLst>
                </p14:cNvPr>
                <p14:cNvContentPartPr/>
                <p14:nvPr/>
              </p14:nvContentPartPr>
              <p14:xfrm>
                <a:off x="2327661" y="5871042"/>
                <a:ext cx="37080" cy="6912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91428859-4204-447F-8AED-435C878A121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19021" y="5862402"/>
                  <a:ext cx="5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0430D43E-1BE6-47B4-971F-0A8076FA8481}"/>
                    </a:ext>
                  </a:extLst>
                </p14:cNvPr>
                <p14:cNvContentPartPr/>
                <p14:nvPr/>
              </p14:nvContentPartPr>
              <p14:xfrm>
                <a:off x="2428101" y="5603562"/>
                <a:ext cx="83160" cy="4104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0430D43E-1BE6-47B4-971F-0A8076FA84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19461" y="5594562"/>
                  <a:ext cx="100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BCC955F9-9EEA-4195-809D-9D19B6A898D0}"/>
                    </a:ext>
                  </a:extLst>
                </p14:cNvPr>
                <p14:cNvContentPartPr/>
                <p14:nvPr/>
              </p14:nvContentPartPr>
              <p14:xfrm>
                <a:off x="2820861" y="5562162"/>
                <a:ext cx="432360" cy="22968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BCC955F9-9EEA-4195-809D-9D19B6A898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12221" y="5553162"/>
                  <a:ext cx="450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F37DDA49-2B91-4222-A07E-F73174DBF800}"/>
                    </a:ext>
                  </a:extLst>
                </p14:cNvPr>
                <p14:cNvContentPartPr/>
                <p14:nvPr/>
              </p14:nvContentPartPr>
              <p14:xfrm>
                <a:off x="1081341" y="6120162"/>
                <a:ext cx="33120" cy="25848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F37DDA49-2B91-4222-A07E-F73174DBF8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2701" y="6111522"/>
                  <a:ext cx="50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79F11E51-A462-438B-BAA6-544FF5B0920E}"/>
                    </a:ext>
                  </a:extLst>
                </p14:cNvPr>
                <p14:cNvContentPartPr/>
                <p14:nvPr/>
              </p14:nvContentPartPr>
              <p14:xfrm>
                <a:off x="1042101" y="6095322"/>
                <a:ext cx="128880" cy="15228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79F11E51-A462-438B-BAA6-544FF5B0920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3461" y="6086322"/>
                  <a:ext cx="146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9685C6E3-A544-4677-B843-DE06F2B3112D}"/>
                    </a:ext>
                  </a:extLst>
                </p14:cNvPr>
                <p14:cNvContentPartPr/>
                <p14:nvPr/>
              </p14:nvContentPartPr>
              <p14:xfrm>
                <a:off x="1204821" y="6078402"/>
                <a:ext cx="364680" cy="11628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9685C6E3-A544-4677-B843-DE06F2B311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96181" y="6069762"/>
                  <a:ext cx="38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81412C9E-DA49-457A-A712-5328B2396B10}"/>
                    </a:ext>
                  </a:extLst>
                </p14:cNvPr>
                <p14:cNvContentPartPr/>
                <p14:nvPr/>
              </p14:nvContentPartPr>
              <p14:xfrm>
                <a:off x="1592541" y="5967882"/>
                <a:ext cx="346320" cy="20628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81412C9E-DA49-457A-A712-5328B2396B1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83901" y="5958882"/>
                  <a:ext cx="363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FDAA29FC-A0B9-4402-A304-3ECA3A90191F}"/>
                    </a:ext>
                  </a:extLst>
                </p14:cNvPr>
                <p14:cNvContentPartPr/>
                <p14:nvPr/>
              </p14:nvContentPartPr>
              <p14:xfrm>
                <a:off x="1925181" y="6072642"/>
                <a:ext cx="214560" cy="15300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FDAA29FC-A0B9-4402-A304-3ECA3A90191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16181" y="6064002"/>
                  <a:ext cx="2322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Agrupar 223">
            <a:extLst>
              <a:ext uri="{FF2B5EF4-FFF2-40B4-BE49-F238E27FC236}">
                <a16:creationId xmlns:a16="http://schemas.microsoft.com/office/drawing/2014/main" id="{5C524B42-515E-499B-8224-2BD8550D84A7}"/>
              </a:ext>
            </a:extLst>
          </p:cNvPr>
          <p:cNvGrpSpPr/>
          <p:nvPr/>
        </p:nvGrpSpPr>
        <p:grpSpPr>
          <a:xfrm>
            <a:off x="2402181" y="5963922"/>
            <a:ext cx="696240" cy="241560"/>
            <a:chOff x="2402181" y="5963922"/>
            <a:chExt cx="6962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FD99D2DD-14A9-41ED-BAB3-50A5DC380F39}"/>
                    </a:ext>
                  </a:extLst>
                </p14:cNvPr>
                <p14:cNvContentPartPr/>
                <p14:nvPr/>
              </p14:nvContentPartPr>
              <p14:xfrm>
                <a:off x="2402181" y="6000282"/>
                <a:ext cx="24840" cy="20520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FD99D2DD-14A9-41ED-BAB3-50A5DC380F3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93541" y="5991282"/>
                  <a:ext cx="4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3A159A17-597E-4666-8B45-C5992501F3ED}"/>
                    </a:ext>
                  </a:extLst>
                </p14:cNvPr>
                <p14:cNvContentPartPr/>
                <p14:nvPr/>
              </p14:nvContentPartPr>
              <p14:xfrm>
                <a:off x="2546541" y="6072282"/>
                <a:ext cx="149400" cy="10836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3A159A17-597E-4666-8B45-C5992501F3E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37541" y="6063282"/>
                  <a:ext cx="167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F9841F06-E0DD-4F66-ABEF-05066FBA4E53}"/>
                    </a:ext>
                  </a:extLst>
                </p14:cNvPr>
                <p14:cNvContentPartPr/>
                <p14:nvPr/>
              </p14:nvContentPartPr>
              <p14:xfrm>
                <a:off x="2794581" y="5963922"/>
                <a:ext cx="57240" cy="17136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F9841F06-E0DD-4F66-ABEF-05066FBA4E5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85581" y="5954922"/>
                  <a:ext cx="7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39C7D1F5-9A7D-4575-8576-72278DCDFC4A}"/>
                    </a:ext>
                  </a:extLst>
                </p14:cNvPr>
                <p14:cNvContentPartPr/>
                <p14:nvPr/>
              </p14:nvContentPartPr>
              <p14:xfrm>
                <a:off x="2925981" y="5990202"/>
                <a:ext cx="172440" cy="15660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39C7D1F5-9A7D-4575-8576-72278DCDFC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17341" y="5981202"/>
                  <a:ext cx="1900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Agrupar 232">
            <a:extLst>
              <a:ext uri="{FF2B5EF4-FFF2-40B4-BE49-F238E27FC236}">
                <a16:creationId xmlns:a16="http://schemas.microsoft.com/office/drawing/2014/main" id="{781CB15A-BE24-49CF-8D41-55CC87D7D13B}"/>
              </a:ext>
            </a:extLst>
          </p:cNvPr>
          <p:cNvGrpSpPr/>
          <p:nvPr/>
        </p:nvGrpSpPr>
        <p:grpSpPr>
          <a:xfrm>
            <a:off x="4439421" y="5548482"/>
            <a:ext cx="2638080" cy="438480"/>
            <a:chOff x="4439421" y="5548482"/>
            <a:chExt cx="26380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38BF6BD5-1A91-45BE-A044-59818362AB3E}"/>
                    </a:ext>
                  </a:extLst>
                </p14:cNvPr>
                <p14:cNvContentPartPr/>
                <p14:nvPr/>
              </p14:nvContentPartPr>
              <p14:xfrm>
                <a:off x="4499901" y="5797602"/>
                <a:ext cx="43200" cy="18936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38BF6BD5-1A91-45BE-A044-59818362AB3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490901" y="5788602"/>
                  <a:ext cx="60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7802B1A9-E4E8-4A14-9F82-41A20013301E}"/>
                    </a:ext>
                  </a:extLst>
                </p14:cNvPr>
                <p14:cNvContentPartPr/>
                <p14:nvPr/>
              </p14:nvContentPartPr>
              <p14:xfrm>
                <a:off x="4439421" y="5729202"/>
                <a:ext cx="164880" cy="15732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7802B1A9-E4E8-4A14-9F82-41A20013301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30421" y="5720562"/>
                  <a:ext cx="182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9F998C9-2A19-4B8E-9257-00D05EE0C28A}"/>
                    </a:ext>
                  </a:extLst>
                </p14:cNvPr>
                <p14:cNvContentPartPr/>
                <p14:nvPr/>
              </p14:nvContentPartPr>
              <p14:xfrm>
                <a:off x="4583061" y="5814162"/>
                <a:ext cx="399960" cy="11880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9F998C9-2A19-4B8E-9257-00D05EE0C28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74421" y="5805522"/>
                  <a:ext cx="41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B5BD5DA9-F7A1-4A95-8E3C-42351B4A58E0}"/>
                    </a:ext>
                  </a:extLst>
                </p14:cNvPr>
                <p14:cNvContentPartPr/>
                <p14:nvPr/>
              </p14:nvContentPartPr>
              <p14:xfrm>
                <a:off x="5004621" y="5682402"/>
                <a:ext cx="686880" cy="24984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B5BD5DA9-F7A1-4A95-8E3C-42351B4A58E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95621" y="5673402"/>
                  <a:ext cx="704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CFBC42D4-850F-4E74-B6F1-AC6F5E504B9D}"/>
                    </a:ext>
                  </a:extLst>
                </p14:cNvPr>
                <p14:cNvContentPartPr/>
                <p14:nvPr/>
              </p14:nvContentPartPr>
              <p14:xfrm>
                <a:off x="5886981" y="5634522"/>
                <a:ext cx="56520" cy="25956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CFBC42D4-850F-4E74-B6F1-AC6F5E504B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77981" y="5625522"/>
                  <a:ext cx="74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2B1D5E97-7AD3-42F8-86C7-FADAAD2FF39A}"/>
                    </a:ext>
                  </a:extLst>
                </p14:cNvPr>
                <p14:cNvContentPartPr/>
                <p14:nvPr/>
              </p14:nvContentPartPr>
              <p14:xfrm>
                <a:off x="6022701" y="5616522"/>
                <a:ext cx="115200" cy="24624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2B1D5E97-7AD3-42F8-86C7-FADAAD2FF39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13701" y="5607522"/>
                  <a:ext cx="132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6446725A-A177-4BA1-B946-51D9B1BE287F}"/>
                    </a:ext>
                  </a:extLst>
                </p14:cNvPr>
                <p14:cNvContentPartPr/>
                <p14:nvPr/>
              </p14:nvContentPartPr>
              <p14:xfrm>
                <a:off x="6291621" y="5658642"/>
                <a:ext cx="149400" cy="18180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6446725A-A177-4BA1-B946-51D9B1BE287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82981" y="5650002"/>
                  <a:ext cx="167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7B7A8D4A-C16E-4561-B504-44BD6ECAD002}"/>
                    </a:ext>
                  </a:extLst>
                </p14:cNvPr>
                <p14:cNvContentPartPr/>
                <p14:nvPr/>
              </p14:nvContentPartPr>
              <p14:xfrm>
                <a:off x="6611301" y="5548482"/>
                <a:ext cx="466200" cy="31356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7B7A8D4A-C16E-4561-B504-44BD6ECAD00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02301" y="5539482"/>
                  <a:ext cx="48384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742F6E5-1BA5-4DE4-BAB5-6D3342895B94}"/>
                  </a:ext>
                </a:extLst>
              </p14:cNvPr>
              <p14:cNvContentPartPr/>
              <p14:nvPr/>
            </p14:nvContentPartPr>
            <p14:xfrm>
              <a:off x="3521880" y="3692520"/>
              <a:ext cx="7664040" cy="2980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742F6E5-1BA5-4DE4-BAB5-6D3342895B9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512520" y="3683160"/>
                <a:ext cx="7682760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17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6. No exercício foram pagas 12 parcelas. No exercício, o montante de juros pagos referentes ao financiamento do veículo foi de $ 5.582,16 </a:t>
            </a:r>
            <a:br>
              <a:rPr lang="pt-BR" sz="3100" dirty="0"/>
            </a:br>
            <a:r>
              <a:rPr lang="pt-BR" sz="3100" dirty="0"/>
              <a:t>A amortização dessa dívida foi de $ 7.764,51 no exercício.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F2A0B7-FBBF-47CC-B455-23434D9C0208}"/>
              </a:ext>
            </a:extLst>
          </p:cNvPr>
          <p:cNvSpPr txBox="1"/>
          <p:nvPr/>
        </p:nvSpPr>
        <p:spPr>
          <a:xfrm>
            <a:off x="838200" y="2313540"/>
            <a:ext cx="995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$</a:t>
            </a:r>
          </a:p>
          <a:p>
            <a:r>
              <a:rPr lang="pt-BR" sz="2800" dirty="0"/>
              <a:t>Débito:   					$</a:t>
            </a:r>
          </a:p>
          <a:p>
            <a:r>
              <a:rPr lang="pt-BR" sz="2800" dirty="0"/>
              <a:t>Crédito: 					$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90F4022-B1D9-49AF-ACC6-B4E48CF68DC5}"/>
              </a:ext>
            </a:extLst>
          </p:cNvPr>
          <p:cNvGrpSpPr/>
          <p:nvPr/>
        </p:nvGrpSpPr>
        <p:grpSpPr>
          <a:xfrm>
            <a:off x="2087541" y="2398842"/>
            <a:ext cx="530640" cy="264240"/>
            <a:chOff x="2087541" y="2398842"/>
            <a:chExt cx="5306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3511814-A94C-4F5B-9312-2303CAE6BE49}"/>
                    </a:ext>
                  </a:extLst>
                </p14:cNvPr>
                <p14:cNvContentPartPr/>
                <p14:nvPr/>
              </p14:nvContentPartPr>
              <p14:xfrm>
                <a:off x="2087541" y="2419002"/>
                <a:ext cx="160920" cy="235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83511814-A94C-4F5B-9312-2303CAE6BE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8541" y="2410362"/>
                  <a:ext cx="178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1919DAA-8392-44C6-A767-76CA31E1E972}"/>
                    </a:ext>
                  </a:extLst>
                </p14:cNvPr>
                <p14:cNvContentPartPr/>
                <p14:nvPr/>
              </p14:nvContentPartPr>
              <p14:xfrm>
                <a:off x="2306781" y="2619882"/>
                <a:ext cx="2160" cy="18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1919DAA-8392-44C6-A767-76CA31E1E9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7781" y="2610882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B8E2AFF-71C8-495D-9850-D83E79F48AE0}"/>
                    </a:ext>
                  </a:extLst>
                </p14:cNvPr>
                <p14:cNvContentPartPr/>
                <p14:nvPr/>
              </p14:nvContentPartPr>
              <p14:xfrm>
                <a:off x="2371941" y="2408562"/>
                <a:ext cx="67320" cy="25452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B8E2AFF-71C8-495D-9850-D83E79F48A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3301" y="2399922"/>
                  <a:ext cx="84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33974CE-2683-4469-8242-638F42662051}"/>
                    </a:ext>
                  </a:extLst>
                </p14:cNvPr>
                <p14:cNvContentPartPr/>
                <p14:nvPr/>
              </p14:nvContentPartPr>
              <p14:xfrm>
                <a:off x="2478501" y="2600082"/>
                <a:ext cx="13680" cy="3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33974CE-2683-4469-8242-638F426620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9861" y="2591442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821AC08-38EE-4CB2-BAB1-034851BD5558}"/>
                    </a:ext>
                  </a:extLst>
                </p14:cNvPr>
                <p14:cNvContentPartPr/>
                <p14:nvPr/>
              </p14:nvContentPartPr>
              <p14:xfrm>
                <a:off x="2561661" y="2398842"/>
                <a:ext cx="56520" cy="2491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821AC08-38EE-4CB2-BAB1-034851BD55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2661" y="2390202"/>
                  <a:ext cx="7416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A80E63E-8CFC-4BE3-B6D2-29E5C007E35B}"/>
              </a:ext>
            </a:extLst>
          </p:cNvPr>
          <p:cNvGrpSpPr/>
          <p:nvPr/>
        </p:nvGrpSpPr>
        <p:grpSpPr>
          <a:xfrm>
            <a:off x="2790621" y="2385882"/>
            <a:ext cx="1953360" cy="371880"/>
            <a:chOff x="2790621" y="2385882"/>
            <a:chExt cx="19533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9FBD232-8A9A-446D-AE72-DB7674968098}"/>
                    </a:ext>
                  </a:extLst>
                </p14:cNvPr>
                <p14:cNvContentPartPr/>
                <p14:nvPr/>
              </p14:nvContentPartPr>
              <p14:xfrm>
                <a:off x="2790621" y="2440242"/>
                <a:ext cx="237240" cy="2199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9FBD232-8A9A-446D-AE72-DB76749680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1981" y="2431242"/>
                  <a:ext cx="25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02062D72-2555-4DFE-8890-5D909CA8E094}"/>
                    </a:ext>
                  </a:extLst>
                </p14:cNvPr>
                <p14:cNvContentPartPr/>
                <p14:nvPr/>
              </p14:nvContentPartPr>
              <p14:xfrm>
                <a:off x="3081501" y="2528802"/>
                <a:ext cx="159120" cy="1368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02062D72-2555-4DFE-8890-5D909CA8E0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2861" y="2519802"/>
                  <a:ext cx="176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4133C323-9623-4613-AA45-A340A24BF869}"/>
                    </a:ext>
                  </a:extLst>
                </p14:cNvPr>
                <p14:cNvContentPartPr/>
                <p14:nvPr/>
              </p14:nvContentPartPr>
              <p14:xfrm>
                <a:off x="3293181" y="2426202"/>
                <a:ext cx="15120" cy="2559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4133C323-9623-4613-AA45-A340A24BF8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84181" y="2417202"/>
                  <a:ext cx="32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7EDA4D61-E597-4B19-ADAF-039ABE2C851C}"/>
                    </a:ext>
                  </a:extLst>
                </p14:cNvPr>
                <p14:cNvContentPartPr/>
                <p14:nvPr/>
              </p14:nvContentPartPr>
              <p14:xfrm>
                <a:off x="3246021" y="2530242"/>
                <a:ext cx="339480" cy="1134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7EDA4D61-E597-4B19-ADAF-039ABE2C85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7381" y="2521602"/>
                  <a:ext cx="357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69518C1-7F80-4DD2-A4EE-4B38FFC45E70}"/>
                    </a:ext>
                  </a:extLst>
                </p14:cNvPr>
                <p14:cNvContentPartPr/>
                <p14:nvPr/>
              </p14:nvContentPartPr>
              <p14:xfrm>
                <a:off x="3696741" y="2518002"/>
                <a:ext cx="181440" cy="975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69518C1-7F80-4DD2-A4EE-4B38FFC45E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8101" y="2509362"/>
                  <a:ext cx="19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146812E9-413F-4978-85A2-E89237EA5589}"/>
                    </a:ext>
                  </a:extLst>
                </p14:cNvPr>
                <p14:cNvContentPartPr/>
                <p14:nvPr/>
              </p14:nvContentPartPr>
              <p14:xfrm>
                <a:off x="4031901" y="2420802"/>
                <a:ext cx="17280" cy="1796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146812E9-413F-4978-85A2-E89237EA55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3261" y="2411802"/>
                  <a:ext cx="34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F24B36EA-03E2-4817-9269-6A270CB58F4B}"/>
                    </a:ext>
                  </a:extLst>
                </p14:cNvPr>
                <p14:cNvContentPartPr/>
                <p14:nvPr/>
              </p14:nvContentPartPr>
              <p14:xfrm>
                <a:off x="3966021" y="2385882"/>
                <a:ext cx="154800" cy="1152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F24B36EA-03E2-4817-9269-6A270CB58F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7381" y="2376882"/>
                  <a:ext cx="172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C67E885-AB09-45C7-BDC9-E7CAF52526BA}"/>
                    </a:ext>
                  </a:extLst>
                </p14:cNvPr>
                <p14:cNvContentPartPr/>
                <p14:nvPr/>
              </p14:nvContentPartPr>
              <p14:xfrm>
                <a:off x="4068981" y="2477682"/>
                <a:ext cx="182160" cy="1216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C67E885-AB09-45C7-BDC9-E7CAF52526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0341" y="2468682"/>
                  <a:ext cx="199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49187D01-9E53-4E77-AE59-5C83624FF134}"/>
                    </a:ext>
                  </a:extLst>
                </p14:cNvPr>
                <p14:cNvContentPartPr/>
                <p14:nvPr/>
              </p14:nvContentPartPr>
              <p14:xfrm>
                <a:off x="4266621" y="2489562"/>
                <a:ext cx="51120" cy="748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49187D01-9E53-4E77-AE59-5C83624FF1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7621" y="2480922"/>
                  <a:ext cx="68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03B4B0A6-CE62-4001-8AB9-D9C06974AB29}"/>
                    </a:ext>
                  </a:extLst>
                </p14:cNvPr>
                <p14:cNvContentPartPr/>
                <p14:nvPr/>
              </p14:nvContentPartPr>
              <p14:xfrm>
                <a:off x="4283901" y="2521962"/>
                <a:ext cx="110520" cy="2358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03B4B0A6-CE62-4001-8AB9-D9C06974AB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4901" y="2512962"/>
                  <a:ext cx="128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5F678331-3C00-4082-BA02-59E85BABAA9B}"/>
                    </a:ext>
                  </a:extLst>
                </p14:cNvPr>
                <p14:cNvContentPartPr/>
                <p14:nvPr/>
              </p14:nvContentPartPr>
              <p14:xfrm>
                <a:off x="4396941" y="2482722"/>
                <a:ext cx="347040" cy="1321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5F678331-3C00-4082-BA02-59E85BABAA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7941" y="2473722"/>
                  <a:ext cx="3646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FDAA7EC-D334-4032-A9C5-6A565B29E044}"/>
              </a:ext>
            </a:extLst>
          </p:cNvPr>
          <p:cNvGrpSpPr/>
          <p:nvPr/>
        </p:nvGrpSpPr>
        <p:grpSpPr>
          <a:xfrm>
            <a:off x="6858261" y="2365002"/>
            <a:ext cx="1143720" cy="329760"/>
            <a:chOff x="6858261" y="2365002"/>
            <a:chExt cx="11437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3C10666-0132-4678-8162-03925537A1C9}"/>
                    </a:ext>
                  </a:extLst>
                </p14:cNvPr>
                <p14:cNvContentPartPr/>
                <p14:nvPr/>
              </p14:nvContentPartPr>
              <p14:xfrm>
                <a:off x="6869061" y="2385522"/>
                <a:ext cx="138600" cy="2520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3C10666-0132-4678-8162-03925537A1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0061" y="2376522"/>
                  <a:ext cx="156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624A161-061D-4038-AD63-D8EE1888B1E0}"/>
                    </a:ext>
                  </a:extLst>
                </p14:cNvPr>
                <p14:cNvContentPartPr/>
                <p14:nvPr/>
              </p14:nvContentPartPr>
              <p14:xfrm>
                <a:off x="6858261" y="2521602"/>
                <a:ext cx="180000" cy="165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624A161-061D-4038-AD63-D8EE1888B1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261" y="2512602"/>
                  <a:ext cx="197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F4164C7-13AE-4112-BA39-41F6F41CA920}"/>
                    </a:ext>
                  </a:extLst>
                </p14:cNvPr>
                <p14:cNvContentPartPr/>
                <p14:nvPr/>
              </p14:nvContentPartPr>
              <p14:xfrm>
                <a:off x="7125021" y="2368602"/>
                <a:ext cx="104400" cy="2235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F4164C7-13AE-4112-BA39-41F6F41CA9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16381" y="2359962"/>
                  <a:ext cx="122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7A136BF-F201-45FE-9480-6E340BB9BD94}"/>
                    </a:ext>
                  </a:extLst>
                </p14:cNvPr>
                <p14:cNvContentPartPr/>
                <p14:nvPr/>
              </p14:nvContentPartPr>
              <p14:xfrm>
                <a:off x="7134741" y="2500002"/>
                <a:ext cx="176400" cy="25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7A136BF-F201-45FE-9480-6E340BB9BD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5741" y="2491002"/>
                  <a:ext cx="194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37C8FF1-E92F-477B-ADD3-277DA500455F}"/>
                    </a:ext>
                  </a:extLst>
                </p14:cNvPr>
                <p14:cNvContentPartPr/>
                <p14:nvPr/>
              </p14:nvContentPartPr>
              <p14:xfrm>
                <a:off x="7267221" y="2391282"/>
                <a:ext cx="161280" cy="2620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37C8FF1-E92F-477B-ADD3-277DA50045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8581" y="2382282"/>
                  <a:ext cx="178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D4A313F-443A-4622-BF19-3748E94041FA}"/>
                    </a:ext>
                  </a:extLst>
                </p14:cNvPr>
                <p14:cNvContentPartPr/>
                <p14:nvPr/>
              </p14:nvContentPartPr>
              <p14:xfrm>
                <a:off x="7480701" y="2365002"/>
                <a:ext cx="122040" cy="1465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D4A313F-443A-4622-BF19-3748E94041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72061" y="2356362"/>
                  <a:ext cx="139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7EB32570-742D-4DBD-A70D-E69A56A887AE}"/>
                    </a:ext>
                  </a:extLst>
                </p14:cNvPr>
                <p14:cNvContentPartPr/>
                <p14:nvPr/>
              </p14:nvContentPartPr>
              <p14:xfrm>
                <a:off x="7554141" y="2455362"/>
                <a:ext cx="50400" cy="2016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7EB32570-742D-4DBD-A70D-E69A56A887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5141" y="2446722"/>
                  <a:ext cx="68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B796C95-4946-496F-A134-FE6E8599803B}"/>
                    </a:ext>
                  </a:extLst>
                </p14:cNvPr>
                <p14:cNvContentPartPr/>
                <p14:nvPr/>
              </p14:nvContentPartPr>
              <p14:xfrm>
                <a:off x="7648461" y="2554362"/>
                <a:ext cx="48240" cy="1404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B796C95-4946-496F-A134-FE6E859980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39461" y="2545362"/>
                  <a:ext cx="65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0D0E582-63EC-418E-95D6-803373260CCB}"/>
                    </a:ext>
                  </a:extLst>
                </p14:cNvPr>
                <p14:cNvContentPartPr/>
                <p14:nvPr/>
              </p14:nvContentPartPr>
              <p14:xfrm>
                <a:off x="7747101" y="2430522"/>
                <a:ext cx="132120" cy="1742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0D0E582-63EC-418E-95D6-803373260C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38461" y="2421882"/>
                  <a:ext cx="149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4C99CD6F-4D55-4D2D-8C6A-F6C4CEAFB097}"/>
                    </a:ext>
                  </a:extLst>
                </p14:cNvPr>
                <p14:cNvContentPartPr/>
                <p14:nvPr/>
              </p14:nvContentPartPr>
              <p14:xfrm>
                <a:off x="7812981" y="2411082"/>
                <a:ext cx="119160" cy="79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4C99CD6F-4D55-4D2D-8C6A-F6C4CEAFB0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03981" y="2402082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729B0D0-BD13-443E-A03E-FFD029A63741}"/>
                    </a:ext>
                  </a:extLst>
                </p14:cNvPr>
                <p14:cNvContentPartPr/>
                <p14:nvPr/>
              </p14:nvContentPartPr>
              <p14:xfrm>
                <a:off x="7977501" y="2424762"/>
                <a:ext cx="24480" cy="2300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729B0D0-BD13-443E-A03E-FFD029A637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8861" y="2416122"/>
                  <a:ext cx="421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D6107450-44AF-458F-A10B-03E03DECCCF4}"/>
              </a:ext>
            </a:extLst>
          </p:cNvPr>
          <p:cNvGrpSpPr/>
          <p:nvPr/>
        </p:nvGrpSpPr>
        <p:grpSpPr>
          <a:xfrm>
            <a:off x="2152341" y="2798802"/>
            <a:ext cx="3221640" cy="391320"/>
            <a:chOff x="2152341" y="2798802"/>
            <a:chExt cx="3221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A09BB31-1342-4F87-B977-5CBB1A73FDE3}"/>
                    </a:ext>
                  </a:extLst>
                </p14:cNvPr>
                <p14:cNvContentPartPr/>
                <p14:nvPr/>
              </p14:nvContentPartPr>
              <p14:xfrm>
                <a:off x="2264661" y="2828682"/>
                <a:ext cx="8640" cy="2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A09BB31-1342-4F87-B977-5CBB1A73FD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56021" y="2819682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9E27CF9-7EA4-4058-85D9-1D9FE526E724}"/>
                    </a:ext>
                  </a:extLst>
                </p14:cNvPr>
                <p14:cNvContentPartPr/>
                <p14:nvPr/>
              </p14:nvContentPartPr>
              <p14:xfrm>
                <a:off x="2152341" y="2854962"/>
                <a:ext cx="53280" cy="1173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9E27CF9-7EA4-4058-85D9-1D9FE526E7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3701" y="2846322"/>
                  <a:ext cx="70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C4A495F-12D9-474F-B71E-8C23581E1276}"/>
                    </a:ext>
                  </a:extLst>
                </p14:cNvPr>
                <p14:cNvContentPartPr/>
                <p14:nvPr/>
              </p14:nvContentPartPr>
              <p14:xfrm>
                <a:off x="2222541" y="2931282"/>
                <a:ext cx="17640" cy="1605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C4A495F-12D9-474F-B71E-8C23581E12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13541" y="2922642"/>
                  <a:ext cx="35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CA0FBE7-B044-45A8-911C-31A0485E962A}"/>
                    </a:ext>
                  </a:extLst>
                </p14:cNvPr>
                <p14:cNvContentPartPr/>
                <p14:nvPr/>
              </p14:nvContentPartPr>
              <p14:xfrm>
                <a:off x="2296701" y="3084282"/>
                <a:ext cx="360" cy="10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CA0FBE7-B044-45A8-911C-31A0485E96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87701" y="3075282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7E85F22-7277-4B7D-8486-9C3912672E6C}"/>
                    </a:ext>
                  </a:extLst>
                </p14:cNvPr>
                <p14:cNvContentPartPr/>
                <p14:nvPr/>
              </p14:nvContentPartPr>
              <p14:xfrm>
                <a:off x="2325861" y="2917242"/>
                <a:ext cx="132840" cy="1976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7E85F22-7277-4B7D-8486-9C3912672E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17221" y="2908242"/>
                  <a:ext cx="15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0E33A53-6BDE-4B08-85DE-CA74CD296734}"/>
                    </a:ext>
                  </a:extLst>
                </p14:cNvPr>
                <p14:cNvContentPartPr/>
                <p14:nvPr/>
              </p14:nvContentPartPr>
              <p14:xfrm>
                <a:off x="2493621" y="3038922"/>
                <a:ext cx="7920" cy="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0E33A53-6BDE-4B08-85DE-CA74CD2967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84621" y="3030282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A9006C3-933F-43AA-99CA-A95D1B1CF300}"/>
                    </a:ext>
                  </a:extLst>
                </p14:cNvPr>
                <p14:cNvContentPartPr/>
                <p14:nvPr/>
              </p14:nvContentPartPr>
              <p14:xfrm>
                <a:off x="2559861" y="2925162"/>
                <a:ext cx="176760" cy="1962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A9006C3-933F-43AA-99CA-A95D1B1CF3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0861" y="2916162"/>
                  <a:ext cx="194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7438BA9-D889-4816-8715-F89507E76328}"/>
                    </a:ext>
                  </a:extLst>
                </p14:cNvPr>
                <p14:cNvContentPartPr/>
                <p14:nvPr/>
              </p14:nvContentPartPr>
              <p14:xfrm>
                <a:off x="2883861" y="2894202"/>
                <a:ext cx="11520" cy="1814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7438BA9-D889-4816-8715-F89507E763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74861" y="2885562"/>
                  <a:ext cx="2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B715F175-4BCC-4802-8126-DEED2502EC6D}"/>
                    </a:ext>
                  </a:extLst>
                </p14:cNvPr>
                <p14:cNvContentPartPr/>
                <p14:nvPr/>
              </p14:nvContentPartPr>
              <p14:xfrm>
                <a:off x="2808621" y="2866842"/>
                <a:ext cx="322560" cy="2232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B715F175-4BCC-4802-8126-DEED2502EC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99621" y="2858202"/>
                  <a:ext cx="340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1ABE7748-6BB4-40C1-ACF5-C69A2E583EE8}"/>
                    </a:ext>
                  </a:extLst>
                </p14:cNvPr>
                <p14:cNvContentPartPr/>
                <p14:nvPr/>
              </p14:nvContentPartPr>
              <p14:xfrm>
                <a:off x="3217941" y="2941722"/>
                <a:ext cx="16200" cy="248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1ABE7748-6BB4-40C1-ACF5-C69A2E583E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8941" y="2932722"/>
                  <a:ext cx="33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DEEE229-4A66-47B3-92A7-5636AEFB2B21}"/>
                    </a:ext>
                  </a:extLst>
                </p14:cNvPr>
                <p14:cNvContentPartPr/>
                <p14:nvPr/>
              </p14:nvContentPartPr>
              <p14:xfrm>
                <a:off x="3148101" y="2910762"/>
                <a:ext cx="307800" cy="1670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DEEE229-4A66-47B3-92A7-5636AEFB2B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39461" y="2902122"/>
                  <a:ext cx="325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A16C723-4FD2-45B7-B95B-8B899503EBA1}"/>
                    </a:ext>
                  </a:extLst>
                </p14:cNvPr>
                <p14:cNvContentPartPr/>
                <p14:nvPr/>
              </p14:nvContentPartPr>
              <p14:xfrm>
                <a:off x="3463101" y="2924442"/>
                <a:ext cx="235080" cy="1188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A16C723-4FD2-45B7-B95B-8B899503EB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54101" y="2915802"/>
                  <a:ext cx="252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0DAD58A-85C9-4A61-9545-83E309F720EA}"/>
                    </a:ext>
                  </a:extLst>
                </p14:cNvPr>
                <p14:cNvContentPartPr/>
                <p14:nvPr/>
              </p14:nvContentPartPr>
              <p14:xfrm>
                <a:off x="3843621" y="2798802"/>
                <a:ext cx="117360" cy="2584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0DAD58A-85C9-4A61-9545-83E309F720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4621" y="2789802"/>
                  <a:ext cx="135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D93F607-39EA-4D79-BD29-BE098E6BC1A0}"/>
                    </a:ext>
                  </a:extLst>
                </p14:cNvPr>
                <p14:cNvContentPartPr/>
                <p14:nvPr/>
              </p14:nvContentPartPr>
              <p14:xfrm>
                <a:off x="3831021" y="2937762"/>
                <a:ext cx="119520" cy="1944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D93F607-39EA-4D79-BD29-BE098E6BC1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22381" y="2928762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46D5E21-FF6C-4649-83B9-73FBA0E591C9}"/>
                    </a:ext>
                  </a:extLst>
                </p14:cNvPr>
                <p14:cNvContentPartPr/>
                <p14:nvPr/>
              </p14:nvContentPartPr>
              <p14:xfrm>
                <a:off x="3966021" y="2928762"/>
                <a:ext cx="38160" cy="1404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46D5E21-FF6C-4649-83B9-73FBA0E591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57381" y="2920122"/>
                  <a:ext cx="5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D0133E5-D4AD-4CC5-B7BD-8239E5468969}"/>
                    </a:ext>
                  </a:extLst>
                </p14:cNvPr>
                <p14:cNvContentPartPr/>
                <p14:nvPr/>
              </p14:nvContentPartPr>
              <p14:xfrm>
                <a:off x="4031541" y="2949282"/>
                <a:ext cx="210600" cy="128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D0133E5-D4AD-4CC5-B7BD-8239E5468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22541" y="2940642"/>
                  <a:ext cx="228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67F9C0E-7970-4980-BE58-70F139540FA0}"/>
                    </a:ext>
                  </a:extLst>
                </p14:cNvPr>
                <p14:cNvContentPartPr/>
                <p14:nvPr/>
              </p14:nvContentPartPr>
              <p14:xfrm>
                <a:off x="4256181" y="2943882"/>
                <a:ext cx="145080" cy="842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67F9C0E-7970-4980-BE58-70F139540F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47541" y="2934882"/>
                  <a:ext cx="162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BA7BC4E-02A8-47FD-9DED-945764DD8682}"/>
                    </a:ext>
                  </a:extLst>
                </p14:cNvPr>
                <p14:cNvContentPartPr/>
                <p14:nvPr/>
              </p14:nvContentPartPr>
              <p14:xfrm>
                <a:off x="4420341" y="2929482"/>
                <a:ext cx="203400" cy="982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BA7BC4E-02A8-47FD-9DED-945764DD86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1341" y="2920842"/>
                  <a:ext cx="221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BC385944-49E5-40F4-B216-E42BECA383EC}"/>
                    </a:ext>
                  </a:extLst>
                </p14:cNvPr>
                <p14:cNvContentPartPr/>
                <p14:nvPr/>
              </p14:nvContentPartPr>
              <p14:xfrm>
                <a:off x="4661181" y="2894922"/>
                <a:ext cx="358560" cy="1350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BC385944-49E5-40F4-B216-E42BECA383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52541" y="2885922"/>
                  <a:ext cx="376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193E8C7-4896-499E-B7F7-3D99721B3122}"/>
                    </a:ext>
                  </a:extLst>
                </p14:cNvPr>
                <p14:cNvContentPartPr/>
                <p14:nvPr/>
              </p14:nvContentPartPr>
              <p14:xfrm>
                <a:off x="5032341" y="2905722"/>
                <a:ext cx="341640" cy="1461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193E8C7-4896-499E-B7F7-3D99721B31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3341" y="2896722"/>
                  <a:ext cx="3592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10416824-4310-42A6-A4E2-292A8161EFE4}"/>
              </a:ext>
            </a:extLst>
          </p:cNvPr>
          <p:cNvGrpSpPr/>
          <p:nvPr/>
        </p:nvGrpSpPr>
        <p:grpSpPr>
          <a:xfrm>
            <a:off x="6894621" y="2835162"/>
            <a:ext cx="1103040" cy="289800"/>
            <a:chOff x="6894621" y="2835162"/>
            <a:chExt cx="11030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7805D4E2-F115-4EB6-9DDB-34676A031D15}"/>
                    </a:ext>
                  </a:extLst>
                </p14:cNvPr>
                <p14:cNvContentPartPr/>
                <p14:nvPr/>
              </p14:nvContentPartPr>
              <p14:xfrm>
                <a:off x="6953661" y="2845242"/>
                <a:ext cx="10440" cy="374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7805D4E2-F115-4EB6-9DDB-34676A031D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4661" y="2836242"/>
                  <a:ext cx="28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B636A49-C1B4-400E-B8AB-D055D429DE51}"/>
                    </a:ext>
                  </a:extLst>
                </p14:cNvPr>
                <p14:cNvContentPartPr/>
                <p14:nvPr/>
              </p14:nvContentPartPr>
              <p14:xfrm>
                <a:off x="6953661" y="2882322"/>
                <a:ext cx="360" cy="3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B636A49-C1B4-400E-B8AB-D055D429DE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44661" y="28733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1E85CC48-E2FB-431F-A4DB-1DD963DCFE95}"/>
                    </a:ext>
                  </a:extLst>
                </p14:cNvPr>
                <p14:cNvContentPartPr/>
                <p14:nvPr/>
              </p14:nvContentPartPr>
              <p14:xfrm>
                <a:off x="6894621" y="2835882"/>
                <a:ext cx="201960" cy="2473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1E85CC48-E2FB-431F-A4DB-1DD963DCFE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5621" y="2826882"/>
                  <a:ext cx="219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B355921-6CEC-45CC-88B0-3C63D4C73F52}"/>
                    </a:ext>
                  </a:extLst>
                </p14:cNvPr>
                <p14:cNvContentPartPr/>
                <p14:nvPr/>
              </p14:nvContentPartPr>
              <p14:xfrm>
                <a:off x="6971301" y="2835162"/>
                <a:ext cx="141840" cy="320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B355921-6CEC-45CC-88B0-3C63D4C73F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2301" y="2826522"/>
                  <a:ext cx="159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5DF44C4C-A06D-4ECA-A6D7-847DBEAB8F4D}"/>
                    </a:ext>
                  </a:extLst>
                </p14:cNvPr>
                <p14:cNvContentPartPr/>
                <p14:nvPr/>
              </p14:nvContentPartPr>
              <p14:xfrm>
                <a:off x="7132221" y="3016602"/>
                <a:ext cx="360" cy="126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5DF44C4C-A06D-4ECA-A6D7-847DBEAB8F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3221" y="3007962"/>
                  <a:ext cx="1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A5EEE1F6-A3F3-432B-996A-A406FF22CEEE}"/>
                    </a:ext>
                  </a:extLst>
                </p14:cNvPr>
                <p14:cNvContentPartPr/>
                <p14:nvPr/>
              </p14:nvContentPartPr>
              <p14:xfrm>
                <a:off x="7202421" y="2883762"/>
                <a:ext cx="117000" cy="1764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A5EEE1F6-A3F3-432B-996A-A406FF22CE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93781" y="2874762"/>
                  <a:ext cx="13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466D1E29-02C7-4030-BCA1-44EB3F1F53C3}"/>
                    </a:ext>
                  </a:extLst>
                </p14:cNvPr>
                <p14:cNvContentPartPr/>
                <p14:nvPr/>
              </p14:nvContentPartPr>
              <p14:xfrm>
                <a:off x="7248501" y="2843082"/>
                <a:ext cx="88200" cy="223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466D1E29-02C7-4030-BCA1-44EB3F1F53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39861" y="2834082"/>
                  <a:ext cx="105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C01B076-D389-4B85-870C-37C3D7CB8764}"/>
                    </a:ext>
                  </a:extLst>
                </p14:cNvPr>
                <p14:cNvContentPartPr/>
                <p14:nvPr/>
              </p14:nvContentPartPr>
              <p14:xfrm>
                <a:off x="7308621" y="2878002"/>
                <a:ext cx="122040" cy="2012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C01B076-D389-4B85-870C-37C3D7CB87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99981" y="2869002"/>
                  <a:ext cx="13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62DA3824-65A5-40C7-95BE-BD90554ED547}"/>
                    </a:ext>
                  </a:extLst>
                </p14:cNvPr>
                <p14:cNvContentPartPr/>
                <p14:nvPr/>
              </p14:nvContentPartPr>
              <p14:xfrm>
                <a:off x="7424181" y="2909322"/>
                <a:ext cx="207000" cy="16020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62DA3824-65A5-40C7-95BE-BD90554ED5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15181" y="2900682"/>
                  <a:ext cx="22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5D66F687-F122-4505-BFA4-14DF8013B22D}"/>
                    </a:ext>
                  </a:extLst>
                </p14:cNvPr>
                <p14:cNvContentPartPr/>
                <p14:nvPr/>
              </p14:nvContentPartPr>
              <p14:xfrm>
                <a:off x="7694541" y="3025962"/>
                <a:ext cx="17280" cy="990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5D66F687-F122-4505-BFA4-14DF8013B2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85541" y="3017322"/>
                  <a:ext cx="34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A851629-AC54-4BDE-A290-3F49DD365D35}"/>
                    </a:ext>
                  </a:extLst>
                </p14:cNvPr>
                <p14:cNvContentPartPr/>
                <p14:nvPr/>
              </p14:nvContentPartPr>
              <p14:xfrm>
                <a:off x="7792461" y="2868282"/>
                <a:ext cx="23760" cy="1908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A851629-AC54-4BDE-A290-3F49DD365D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83821" y="2859282"/>
                  <a:ext cx="4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C9C4E3F-C868-409B-88CF-F4E1DB59B1DF}"/>
                    </a:ext>
                  </a:extLst>
                </p14:cNvPr>
                <p14:cNvContentPartPr/>
                <p14:nvPr/>
              </p14:nvContentPartPr>
              <p14:xfrm>
                <a:off x="7890381" y="2864322"/>
                <a:ext cx="107280" cy="2347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C9C4E3F-C868-409B-88CF-F4E1DB59B1D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81741" y="2855322"/>
                  <a:ext cx="1249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45E42245-E8DC-482A-B582-1C3851BC2707}"/>
              </a:ext>
            </a:extLst>
          </p:cNvPr>
          <p:cNvGrpSpPr/>
          <p:nvPr/>
        </p:nvGrpSpPr>
        <p:grpSpPr>
          <a:xfrm>
            <a:off x="6756021" y="3240882"/>
            <a:ext cx="1464840" cy="337320"/>
            <a:chOff x="6756021" y="3240882"/>
            <a:chExt cx="14648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57537090-2A49-409B-BC83-3F1AA5C8811C}"/>
                    </a:ext>
                  </a:extLst>
                </p14:cNvPr>
                <p14:cNvContentPartPr/>
                <p14:nvPr/>
              </p14:nvContentPartPr>
              <p14:xfrm>
                <a:off x="6756021" y="3240882"/>
                <a:ext cx="117720" cy="3117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57537090-2A49-409B-BC83-3F1AA5C8811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7021" y="3232242"/>
                  <a:ext cx="135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DDBD510-8157-4FD4-83A9-9C628BE95F84}"/>
                    </a:ext>
                  </a:extLst>
                </p14:cNvPr>
                <p14:cNvContentPartPr/>
                <p14:nvPr/>
              </p14:nvContentPartPr>
              <p14:xfrm>
                <a:off x="6822621" y="3324762"/>
                <a:ext cx="166680" cy="239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DDBD510-8157-4FD4-83A9-9C628BE95F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13621" y="3315762"/>
                  <a:ext cx="184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8B2AFD2A-4078-4B6D-8B97-01C76EC3855C}"/>
                    </a:ext>
                  </a:extLst>
                </p14:cNvPr>
                <p14:cNvContentPartPr/>
                <p14:nvPr/>
              </p14:nvContentPartPr>
              <p14:xfrm>
                <a:off x="7028901" y="3317202"/>
                <a:ext cx="171360" cy="2422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8B2AFD2A-4078-4B6D-8B97-01C76EC385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20261" y="3308202"/>
                  <a:ext cx="189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9ECA92F-9D13-4F4A-B9E7-75BA646BF41E}"/>
                    </a:ext>
                  </a:extLst>
                </p14:cNvPr>
                <p14:cNvContentPartPr/>
                <p14:nvPr/>
              </p14:nvContentPartPr>
              <p14:xfrm>
                <a:off x="7254621" y="3304962"/>
                <a:ext cx="91800" cy="1288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9ECA92F-9D13-4F4A-B9E7-75BA646BF4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45621" y="3295962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121C996-C7DF-4969-B360-AC1AF8502971}"/>
                    </a:ext>
                  </a:extLst>
                </p14:cNvPr>
                <p14:cNvContentPartPr/>
                <p14:nvPr/>
              </p14:nvContentPartPr>
              <p14:xfrm>
                <a:off x="7350741" y="3333762"/>
                <a:ext cx="45000" cy="2444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121C996-C7DF-4969-B360-AC1AF85029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41741" y="3324762"/>
                  <a:ext cx="62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1528A481-C0CA-45CD-B988-80326AE1947D}"/>
                    </a:ext>
                  </a:extLst>
                </p14:cNvPr>
                <p14:cNvContentPartPr/>
                <p14:nvPr/>
              </p14:nvContentPartPr>
              <p14:xfrm>
                <a:off x="7454421" y="3337002"/>
                <a:ext cx="147240" cy="2314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1528A481-C0CA-45CD-B988-80326AE194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5781" y="3328002"/>
                  <a:ext cx="164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B06B82A-5D16-4B1C-9EFA-90982FEBCC2C}"/>
                    </a:ext>
                  </a:extLst>
                </p14:cNvPr>
                <p14:cNvContentPartPr/>
                <p14:nvPr/>
              </p14:nvContentPartPr>
              <p14:xfrm>
                <a:off x="7674381" y="3434562"/>
                <a:ext cx="42120" cy="1044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B06B82A-5D16-4B1C-9EFA-90982FEBCC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5381" y="3425922"/>
                  <a:ext cx="59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CD46508-53C9-46D0-8F27-B613590C1C45}"/>
                    </a:ext>
                  </a:extLst>
                </p14:cNvPr>
                <p14:cNvContentPartPr/>
                <p14:nvPr/>
              </p14:nvContentPartPr>
              <p14:xfrm>
                <a:off x="7827021" y="3280122"/>
                <a:ext cx="107640" cy="2235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CD46508-53C9-46D0-8F27-B613590C1C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18021" y="3271482"/>
                  <a:ext cx="12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7B8D365-2A41-4532-9022-061F36E18754}"/>
                    </a:ext>
                  </a:extLst>
                </p14:cNvPr>
                <p14:cNvContentPartPr/>
                <p14:nvPr/>
              </p14:nvContentPartPr>
              <p14:xfrm>
                <a:off x="8023941" y="3252762"/>
                <a:ext cx="69120" cy="31824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7B8D365-2A41-4532-9022-061F36E187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14941" y="3243762"/>
                  <a:ext cx="86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79C055EF-3217-4C90-98FC-5D2FB23E9E49}"/>
                    </a:ext>
                  </a:extLst>
                </p14:cNvPr>
                <p14:cNvContentPartPr/>
                <p14:nvPr/>
              </p14:nvContentPartPr>
              <p14:xfrm>
                <a:off x="8064981" y="3406842"/>
                <a:ext cx="155880" cy="75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79C055EF-3217-4C90-98FC-5D2FB23E9E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55981" y="3398202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DF1C661F-7D09-44F2-9689-7C55F6693099}"/>
              </a:ext>
            </a:extLst>
          </p:cNvPr>
          <p:cNvGrpSpPr/>
          <p:nvPr/>
        </p:nvGrpSpPr>
        <p:grpSpPr>
          <a:xfrm>
            <a:off x="2214621" y="3314322"/>
            <a:ext cx="1740960" cy="254880"/>
            <a:chOff x="2214621" y="3314322"/>
            <a:chExt cx="17409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5DE189D0-3D4B-46CB-A3F5-0B18F315310B}"/>
                    </a:ext>
                  </a:extLst>
                </p14:cNvPr>
                <p14:cNvContentPartPr/>
                <p14:nvPr/>
              </p14:nvContentPartPr>
              <p14:xfrm>
                <a:off x="2915901" y="3375162"/>
                <a:ext cx="14400" cy="1940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5DE189D0-3D4B-46CB-A3F5-0B18F31531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07261" y="3366522"/>
                  <a:ext cx="32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48B636E-2EFF-4551-8BF2-CECC62763FEA}"/>
                    </a:ext>
                  </a:extLst>
                </p14:cNvPr>
                <p14:cNvContentPartPr/>
                <p14:nvPr/>
              </p14:nvContentPartPr>
              <p14:xfrm>
                <a:off x="2824461" y="3315762"/>
                <a:ext cx="217440" cy="2203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48B636E-2EFF-4551-8BF2-CECC62763F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15821" y="3307122"/>
                  <a:ext cx="23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2D6224F-AC59-4AFC-824C-7AC253CE5742}"/>
                    </a:ext>
                  </a:extLst>
                </p14:cNvPr>
                <p14:cNvContentPartPr/>
                <p14:nvPr/>
              </p14:nvContentPartPr>
              <p14:xfrm>
                <a:off x="3009861" y="3387042"/>
                <a:ext cx="218160" cy="1296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2D6224F-AC59-4AFC-824C-7AC253CE57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1221" y="3378042"/>
                  <a:ext cx="235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BD34496D-8DB4-4D48-8BE3-3665B20769AF}"/>
                    </a:ext>
                  </a:extLst>
                </p14:cNvPr>
                <p14:cNvContentPartPr/>
                <p14:nvPr/>
              </p14:nvContentPartPr>
              <p14:xfrm>
                <a:off x="3262941" y="3431682"/>
                <a:ext cx="250920" cy="8280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BD34496D-8DB4-4D48-8BE3-3665B20769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3941" y="3423042"/>
                  <a:ext cx="26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1FECB3A7-93B7-44E1-A040-EE4169FC9920}"/>
                    </a:ext>
                  </a:extLst>
                </p14:cNvPr>
                <p14:cNvContentPartPr/>
                <p14:nvPr/>
              </p14:nvContentPartPr>
              <p14:xfrm>
                <a:off x="3508461" y="3392442"/>
                <a:ext cx="447120" cy="1324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1FECB3A7-93B7-44E1-A040-EE4169FC99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99461" y="3383442"/>
                  <a:ext cx="464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C6A58D5-0C84-45E3-8C9D-5C4FBF80E42E}"/>
                    </a:ext>
                  </a:extLst>
                </p14:cNvPr>
                <p14:cNvContentPartPr/>
                <p14:nvPr/>
              </p14:nvContentPartPr>
              <p14:xfrm>
                <a:off x="2214621" y="3317922"/>
                <a:ext cx="54000" cy="2332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C6A58D5-0C84-45E3-8C9D-5C4FBF80E4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05621" y="3308922"/>
                  <a:ext cx="71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BE195D2D-6C1D-4A7A-98FF-5AF3594E2122}"/>
                    </a:ext>
                  </a:extLst>
                </p14:cNvPr>
                <p14:cNvContentPartPr/>
                <p14:nvPr/>
              </p14:nvContentPartPr>
              <p14:xfrm>
                <a:off x="2319381" y="3516282"/>
                <a:ext cx="2160" cy="18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BE195D2D-6C1D-4A7A-98FF-5AF3594E21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10381" y="3507282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7052EE1B-1F13-4E1D-A513-2414558E97F8}"/>
                    </a:ext>
                  </a:extLst>
                </p14:cNvPr>
                <p14:cNvContentPartPr/>
                <p14:nvPr/>
              </p14:nvContentPartPr>
              <p14:xfrm>
                <a:off x="2371941" y="3339162"/>
                <a:ext cx="49680" cy="15840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7052EE1B-1F13-4E1D-A513-2414558E97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63301" y="3330522"/>
                  <a:ext cx="6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93C4D3D0-732D-455B-AB23-2E97813F74E2}"/>
                    </a:ext>
                  </a:extLst>
                </p14:cNvPr>
                <p14:cNvContentPartPr/>
                <p14:nvPr/>
              </p14:nvContentPartPr>
              <p14:xfrm>
                <a:off x="2494341" y="3488202"/>
                <a:ext cx="14760" cy="396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93C4D3D0-732D-455B-AB23-2E97813F74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85701" y="3479562"/>
                  <a:ext cx="3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E4E1BC7-A4D4-4DE3-9A45-0F7DE8BC61AA}"/>
                    </a:ext>
                  </a:extLst>
                </p14:cNvPr>
                <p14:cNvContentPartPr/>
                <p14:nvPr/>
              </p14:nvContentPartPr>
              <p14:xfrm>
                <a:off x="2596581" y="3314322"/>
                <a:ext cx="196560" cy="18468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E4E1BC7-A4D4-4DE3-9A45-0F7DE8BC61A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87941" y="3305322"/>
                  <a:ext cx="214200" cy="20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9" name="Imagem 98">
            <a:extLst>
              <a:ext uri="{FF2B5EF4-FFF2-40B4-BE49-F238E27FC236}">
                <a16:creationId xmlns:a16="http://schemas.microsoft.com/office/drawing/2014/main" id="{65318462-32FA-4376-BC26-AB962DD95FC1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720193" y="3968476"/>
            <a:ext cx="2829696" cy="1609999"/>
          </a:xfrm>
          <a:prstGeom prst="rect">
            <a:avLst/>
          </a:prstGeom>
        </p:spPr>
      </p:pic>
      <p:pic>
        <p:nvPicPr>
          <p:cNvPr id="100" name="Imagem 99">
            <a:extLst>
              <a:ext uri="{FF2B5EF4-FFF2-40B4-BE49-F238E27FC236}">
                <a16:creationId xmlns:a16="http://schemas.microsoft.com/office/drawing/2014/main" id="{DB06DF15-503D-43E9-95CC-42FBCD8BE8A3}"/>
              </a:ext>
            </a:extLst>
      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3905557" y="3788895"/>
            <a:ext cx="7297168" cy="2267266"/>
          </a:xfrm>
          <a:prstGeom prst="rect">
            <a:avLst/>
          </a:prstGeom>
        </p:spPr>
      </p:pic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D1188B7B-5A28-4764-BC28-B9F5E42EC565}"/>
              </a:ext>
            </a:extLst>
          </p:cNvPr>
          <p:cNvGrpSpPr/>
          <p:nvPr/>
        </p:nvGrpSpPr>
        <p:grpSpPr>
          <a:xfrm>
            <a:off x="4357341" y="4868442"/>
            <a:ext cx="843480" cy="288360"/>
            <a:chOff x="4357341" y="4868442"/>
            <a:chExt cx="8434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FF47FA3D-37A4-438B-A80C-29EFFAD99B42}"/>
                    </a:ext>
                  </a:extLst>
                </p14:cNvPr>
                <p14:cNvContentPartPr/>
                <p14:nvPr/>
              </p14:nvContentPartPr>
              <p14:xfrm>
                <a:off x="4357341" y="4924602"/>
                <a:ext cx="103320" cy="18468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FF47FA3D-37A4-438B-A80C-29EFFAD99B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48701" y="4915602"/>
                  <a:ext cx="120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8C1AF1C1-032E-4B47-893C-2EF8C3BD0CAF}"/>
                    </a:ext>
                  </a:extLst>
                </p14:cNvPr>
                <p14:cNvContentPartPr/>
                <p14:nvPr/>
              </p14:nvContentPartPr>
              <p14:xfrm>
                <a:off x="4426821" y="4909842"/>
                <a:ext cx="83880" cy="3060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8C1AF1C1-032E-4B47-893C-2EF8C3BD0C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18181" y="4900842"/>
                  <a:ext cx="101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BEAA77B-9D7F-4BF9-BEB2-F99258FBC866}"/>
                    </a:ext>
                  </a:extLst>
                </p14:cNvPr>
                <p14:cNvContentPartPr/>
                <p14:nvPr/>
              </p14:nvContentPartPr>
              <p14:xfrm>
                <a:off x="4566861" y="4915242"/>
                <a:ext cx="119520" cy="1706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BEAA77B-9D7F-4BF9-BEB2-F99258FBC8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58221" y="4906602"/>
                  <a:ext cx="137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D0CE00F-DD2A-40F4-9219-775A02355220}"/>
                    </a:ext>
                  </a:extLst>
                </p14:cNvPr>
                <p14:cNvContentPartPr/>
                <p14:nvPr/>
              </p14:nvContentPartPr>
              <p14:xfrm>
                <a:off x="4591341" y="4885362"/>
                <a:ext cx="104400" cy="1512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D0CE00F-DD2A-40F4-9219-775A023552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82341" y="4876722"/>
                  <a:ext cx="12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AE8D4AE2-35ED-42EC-A7DE-FF37E04D6C8F}"/>
                    </a:ext>
                  </a:extLst>
                </p14:cNvPr>
                <p14:cNvContentPartPr/>
                <p14:nvPr/>
              </p14:nvContentPartPr>
              <p14:xfrm>
                <a:off x="4735701" y="4904082"/>
                <a:ext cx="79560" cy="1872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AE8D4AE2-35ED-42EC-A7DE-FF37E04D6C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27061" y="4895442"/>
                  <a:ext cx="97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4093894A-6EDF-4E78-AE25-47B20B36075B}"/>
                    </a:ext>
                  </a:extLst>
                </p14:cNvPr>
                <p14:cNvContentPartPr/>
                <p14:nvPr/>
              </p14:nvContentPartPr>
              <p14:xfrm>
                <a:off x="4815261" y="4908402"/>
                <a:ext cx="124200" cy="1843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4093894A-6EDF-4E78-AE25-47B20B3607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06261" y="4899762"/>
                  <a:ext cx="141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4315FFA4-0FF2-4582-892B-EBDBF3E5628C}"/>
                    </a:ext>
                  </a:extLst>
                </p14:cNvPr>
                <p14:cNvContentPartPr/>
                <p14:nvPr/>
              </p14:nvContentPartPr>
              <p14:xfrm>
                <a:off x="4961061" y="4989762"/>
                <a:ext cx="13680" cy="1670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4315FFA4-0FF2-4582-892B-EBDBF3E562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52061" y="4980762"/>
                  <a:ext cx="3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3B6D9CD-986D-4105-A292-A1944347A7E3}"/>
                    </a:ext>
                  </a:extLst>
                </p14:cNvPr>
                <p14:cNvContentPartPr/>
                <p14:nvPr/>
              </p14:nvContentPartPr>
              <p14:xfrm>
                <a:off x="5047821" y="4897962"/>
                <a:ext cx="16200" cy="1566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3B6D9CD-986D-4105-A292-A1944347A7E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39181" y="4888962"/>
                  <a:ext cx="33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01DF0466-87E4-417D-9F16-57309A30F7E3}"/>
                    </a:ext>
                  </a:extLst>
                </p14:cNvPr>
                <p14:cNvContentPartPr/>
                <p14:nvPr/>
              </p14:nvContentPartPr>
              <p14:xfrm>
                <a:off x="5091381" y="4868442"/>
                <a:ext cx="109440" cy="1454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01DF0466-87E4-417D-9F16-57309A30F7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82741" y="4859802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7762F42D-1F49-48C7-B569-09F47A95E7F8}"/>
              </a:ext>
            </a:extLst>
          </p:cNvPr>
          <p:cNvGrpSpPr/>
          <p:nvPr/>
        </p:nvGrpSpPr>
        <p:grpSpPr>
          <a:xfrm>
            <a:off x="982701" y="4450122"/>
            <a:ext cx="952920" cy="313920"/>
            <a:chOff x="982701" y="4450122"/>
            <a:chExt cx="95292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A358CE74-C55A-4A14-AD75-0E7CF85D8D85}"/>
                    </a:ext>
                  </a:extLst>
                </p14:cNvPr>
                <p14:cNvContentPartPr/>
                <p14:nvPr/>
              </p14:nvContentPartPr>
              <p14:xfrm>
                <a:off x="982701" y="4505922"/>
                <a:ext cx="158040" cy="2581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A358CE74-C55A-4A14-AD75-0E7CF85D8D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3701" y="4497282"/>
                  <a:ext cx="175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62A051DE-1BB2-494B-B192-E08DB85D5BF5}"/>
                    </a:ext>
                  </a:extLst>
                </p14:cNvPr>
                <p14:cNvContentPartPr/>
                <p14:nvPr/>
              </p14:nvContentPartPr>
              <p14:xfrm>
                <a:off x="1070541" y="4658922"/>
                <a:ext cx="87840" cy="396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62A051DE-1BB2-494B-B192-E08DB85D5B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1901" y="4650282"/>
                  <a:ext cx="105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74711E8-40A1-41F3-B86F-6702C53750BE}"/>
                    </a:ext>
                  </a:extLst>
                </p14:cNvPr>
                <p14:cNvContentPartPr/>
                <p14:nvPr/>
              </p14:nvContentPartPr>
              <p14:xfrm>
                <a:off x="1206261" y="4506282"/>
                <a:ext cx="145080" cy="21168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74711E8-40A1-41F3-B86F-6702C53750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97621" y="4497642"/>
                  <a:ext cx="162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FB758041-EBD8-4B68-84F2-4C9B4429F757}"/>
                    </a:ext>
                  </a:extLst>
                </p14:cNvPr>
                <p14:cNvContentPartPr/>
                <p14:nvPr/>
              </p14:nvContentPartPr>
              <p14:xfrm>
                <a:off x="1266741" y="4663962"/>
                <a:ext cx="94320" cy="280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FB758041-EBD8-4B68-84F2-4C9B4429F7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57741" y="4654962"/>
                  <a:ext cx="111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B8205FE-927D-48C9-96E5-8F4DF368EAE7}"/>
                    </a:ext>
                  </a:extLst>
                </p14:cNvPr>
                <p14:cNvContentPartPr/>
                <p14:nvPr/>
              </p14:nvContentPartPr>
              <p14:xfrm>
                <a:off x="1399221" y="4465242"/>
                <a:ext cx="159120" cy="2649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B8205FE-927D-48C9-96E5-8F4DF368EA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90221" y="4456242"/>
                  <a:ext cx="176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40DF6894-76C6-4550-A862-FAEAB21656D1}"/>
                    </a:ext>
                  </a:extLst>
                </p14:cNvPr>
                <p14:cNvContentPartPr/>
                <p14:nvPr/>
              </p14:nvContentPartPr>
              <p14:xfrm>
                <a:off x="1550061" y="4450122"/>
                <a:ext cx="71640" cy="14580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40DF6894-76C6-4550-A862-FAEAB21656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41061" y="4441482"/>
                  <a:ext cx="89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49AB2F3-BD8B-4BCF-8D2C-18CAC2BA0E9E}"/>
                    </a:ext>
                  </a:extLst>
                </p14:cNvPr>
                <p14:cNvContentPartPr/>
                <p14:nvPr/>
              </p14:nvContentPartPr>
              <p14:xfrm>
                <a:off x="1624581" y="4548042"/>
                <a:ext cx="12960" cy="16452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49AB2F3-BD8B-4BCF-8D2C-18CAC2BA0E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15941" y="4539402"/>
                  <a:ext cx="30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65488453-FB2C-4A32-BEC6-550C50C8B177}"/>
                    </a:ext>
                  </a:extLst>
                </p14:cNvPr>
                <p14:cNvContentPartPr/>
                <p14:nvPr/>
              </p14:nvContentPartPr>
              <p14:xfrm>
                <a:off x="1700901" y="4639482"/>
                <a:ext cx="17280" cy="10512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65488453-FB2C-4A32-BEC6-550C50C8B1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91901" y="4630482"/>
                  <a:ext cx="34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36B9A4A3-5AB9-40BA-98D8-4C0D1492AD54}"/>
                    </a:ext>
                  </a:extLst>
                </p14:cNvPr>
                <p14:cNvContentPartPr/>
                <p14:nvPr/>
              </p14:nvContentPartPr>
              <p14:xfrm>
                <a:off x="1750581" y="4509522"/>
                <a:ext cx="107640" cy="1724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36B9A4A3-5AB9-40BA-98D8-4C0D1492AD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41941" y="4500882"/>
                  <a:ext cx="12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6C5CEE98-F7F4-4864-BC64-C0ABFA664560}"/>
                    </a:ext>
                  </a:extLst>
                </p14:cNvPr>
                <p14:cNvContentPartPr/>
                <p14:nvPr/>
              </p14:nvContentPartPr>
              <p14:xfrm>
                <a:off x="1777221" y="4483962"/>
                <a:ext cx="112680" cy="115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6C5CEE98-F7F4-4864-BC64-C0ABFA6645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68221" y="4475322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2B91EBB8-1AAD-4183-888A-F6D7F2E126DC}"/>
                    </a:ext>
                  </a:extLst>
                </p14:cNvPr>
                <p14:cNvContentPartPr/>
                <p14:nvPr/>
              </p14:nvContentPartPr>
              <p14:xfrm>
                <a:off x="1921221" y="4498362"/>
                <a:ext cx="14400" cy="1972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2B91EBB8-1AAD-4183-888A-F6D7F2E126D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12581" y="4489722"/>
                  <a:ext cx="320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2B28A7A9-72A5-44D9-AA8B-A9E092EC6525}"/>
              </a:ext>
            </a:extLst>
          </p:cNvPr>
          <p:cNvGrpSpPr/>
          <p:nvPr/>
        </p:nvGrpSpPr>
        <p:grpSpPr>
          <a:xfrm>
            <a:off x="9616941" y="5336082"/>
            <a:ext cx="263880" cy="190800"/>
            <a:chOff x="9616941" y="5336082"/>
            <a:chExt cx="2638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5890A20D-7D55-4FFC-B5B5-22D79EE02541}"/>
                    </a:ext>
                  </a:extLst>
                </p14:cNvPr>
                <p14:cNvContentPartPr/>
                <p14:nvPr/>
              </p14:nvContentPartPr>
              <p14:xfrm>
                <a:off x="9616941" y="5341482"/>
                <a:ext cx="52200" cy="1688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5890A20D-7D55-4FFC-B5B5-22D79EE025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07941" y="5332482"/>
                  <a:ext cx="69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F0A5B432-7B86-4D99-A309-78ADAA2E076A}"/>
                    </a:ext>
                  </a:extLst>
                </p14:cNvPr>
                <p14:cNvContentPartPr/>
                <p14:nvPr/>
              </p14:nvContentPartPr>
              <p14:xfrm>
                <a:off x="9777141" y="5336082"/>
                <a:ext cx="103680" cy="19080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F0A5B432-7B86-4D99-A309-78ADAA2E076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68141" y="5327442"/>
                  <a:ext cx="1213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9BE91EAF-66CE-4FC2-8B35-E0607593EDD9}"/>
              </a:ext>
            </a:extLst>
          </p:cNvPr>
          <p:cNvGrpSpPr/>
          <p:nvPr/>
        </p:nvGrpSpPr>
        <p:grpSpPr>
          <a:xfrm>
            <a:off x="10044621" y="5286042"/>
            <a:ext cx="941760" cy="293760"/>
            <a:chOff x="10044621" y="5286042"/>
            <a:chExt cx="9417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90FD356-0621-4560-BEF2-51BBE990443C}"/>
                    </a:ext>
                  </a:extLst>
                </p14:cNvPr>
                <p14:cNvContentPartPr/>
                <p14:nvPr/>
              </p14:nvContentPartPr>
              <p14:xfrm>
                <a:off x="10044621" y="5323482"/>
                <a:ext cx="135720" cy="20412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90FD356-0621-4560-BEF2-51BBE99044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35621" y="5314842"/>
                  <a:ext cx="153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651986C4-FEB0-437F-BE3A-E682FB27128A}"/>
                    </a:ext>
                  </a:extLst>
                </p14:cNvPr>
                <p14:cNvContentPartPr/>
                <p14:nvPr/>
              </p14:nvContentPartPr>
              <p14:xfrm>
                <a:off x="10272861" y="5329242"/>
                <a:ext cx="77760" cy="8496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651986C4-FEB0-437F-BE3A-E682FB2712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64221" y="5320242"/>
                  <a:ext cx="95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EFCB0C7-0EC6-4105-A584-6F58CD096759}"/>
                    </a:ext>
                  </a:extLst>
                </p14:cNvPr>
                <p14:cNvContentPartPr/>
                <p14:nvPr/>
              </p14:nvContentPartPr>
              <p14:xfrm>
                <a:off x="10351341" y="5331042"/>
                <a:ext cx="50400" cy="2307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EFCB0C7-0EC6-4105-A584-6F58CD0967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42701" y="5322402"/>
                  <a:ext cx="68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5125FC63-C6C6-4B52-8A99-C2C07A8E43BA}"/>
                    </a:ext>
                  </a:extLst>
                </p14:cNvPr>
                <p14:cNvContentPartPr/>
                <p14:nvPr/>
              </p14:nvContentPartPr>
              <p14:xfrm>
                <a:off x="10433781" y="5336082"/>
                <a:ext cx="103680" cy="21744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5125FC63-C6C6-4B52-8A99-C2C07A8E43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25141" y="5327082"/>
                  <a:ext cx="121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BC80B21D-EB93-4920-A1C9-3C054CDCB302}"/>
                    </a:ext>
                  </a:extLst>
                </p14:cNvPr>
                <p14:cNvContentPartPr/>
                <p14:nvPr/>
              </p14:nvContentPartPr>
              <p14:xfrm>
                <a:off x="10586421" y="5442282"/>
                <a:ext cx="45720" cy="13752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BC80B21D-EB93-4920-A1C9-3C054CDCB3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77781" y="5433282"/>
                  <a:ext cx="63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293A5663-B33E-4341-8764-CD43DF326605}"/>
                    </a:ext>
                  </a:extLst>
                </p14:cNvPr>
                <p14:cNvContentPartPr/>
                <p14:nvPr/>
              </p14:nvContentPartPr>
              <p14:xfrm>
                <a:off x="10659501" y="5311962"/>
                <a:ext cx="139320" cy="20304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293A5663-B33E-4341-8764-CD43DF3266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50501" y="5302962"/>
                  <a:ext cx="156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4F94AD85-A893-4D09-AB37-B32C1C820D21}"/>
                    </a:ext>
                  </a:extLst>
                </p14:cNvPr>
                <p14:cNvContentPartPr/>
                <p14:nvPr/>
              </p14:nvContentPartPr>
              <p14:xfrm>
                <a:off x="10886661" y="5286042"/>
                <a:ext cx="99720" cy="27972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4F94AD85-A893-4D09-AB37-B32C1C820D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77661" y="5277402"/>
                  <a:ext cx="117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DE81D77E-602E-4301-BCE6-E401A662E552}"/>
                    </a:ext>
                  </a:extLst>
                </p14:cNvPr>
                <p14:cNvContentPartPr/>
                <p14:nvPr/>
              </p14:nvContentPartPr>
              <p14:xfrm>
                <a:off x="10905021" y="5409162"/>
                <a:ext cx="75600" cy="147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DE81D77E-602E-4301-BCE6-E401A662E5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96021" y="5400162"/>
                  <a:ext cx="932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74DEC2DD-FB03-414E-B083-EF2608D04B02}"/>
                  </a:ext>
                </a:extLst>
              </p14:cNvPr>
              <p14:cNvContentPartPr/>
              <p14:nvPr/>
            </p14:nvContentPartPr>
            <p14:xfrm>
              <a:off x="3359880" y="3956040"/>
              <a:ext cx="6978600" cy="4129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74DEC2DD-FB03-414E-B083-EF2608D04B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350520" y="3946680"/>
                <a:ext cx="699732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9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6. No exercício foram pagas 12 parcelas. A amortização dessa dívida foi de $ 7.764,51 no exercício. Para o exercício seguinte, a amortização será de $ 8.749,21.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F2A0B7-FBBF-47CC-B455-23434D9C0208}"/>
              </a:ext>
            </a:extLst>
          </p:cNvPr>
          <p:cNvSpPr txBox="1"/>
          <p:nvPr/>
        </p:nvSpPr>
        <p:spPr>
          <a:xfrm>
            <a:off x="849590" y="2590080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 	$</a:t>
            </a:r>
          </a:p>
          <a:p>
            <a:r>
              <a:rPr lang="pt-BR" sz="2800" dirty="0"/>
              <a:t>Crédito:				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F528C4-C7F9-46DE-9E47-4B1B11AE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79" y="4252913"/>
            <a:ext cx="2886478" cy="20291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752241-F13B-48A8-899F-AAAFF988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60" y="3990083"/>
            <a:ext cx="3869038" cy="2208869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9FD97ED-C3CF-4996-A9BD-486D5B1E5301}"/>
              </a:ext>
            </a:extLst>
          </p:cNvPr>
          <p:cNvGrpSpPr/>
          <p:nvPr/>
        </p:nvGrpSpPr>
        <p:grpSpPr>
          <a:xfrm>
            <a:off x="2211741" y="2635362"/>
            <a:ext cx="1640880" cy="296280"/>
            <a:chOff x="2211741" y="2635362"/>
            <a:chExt cx="16408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275ABED-F5A2-47CE-A8D5-E5BA3A195940}"/>
                    </a:ext>
                  </a:extLst>
                </p14:cNvPr>
                <p14:cNvContentPartPr/>
                <p14:nvPr/>
              </p14:nvContentPartPr>
              <p14:xfrm>
                <a:off x="2211741" y="2696922"/>
                <a:ext cx="202680" cy="2217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275ABED-F5A2-47CE-A8D5-E5BA3A1959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2741" y="2688282"/>
                  <a:ext cx="220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5C5A2F58-283D-498D-9B0D-BE06AFB61D05}"/>
                    </a:ext>
                  </a:extLst>
                </p14:cNvPr>
                <p14:cNvContentPartPr/>
                <p14:nvPr/>
              </p14:nvContentPartPr>
              <p14:xfrm>
                <a:off x="2452221" y="2686842"/>
                <a:ext cx="132480" cy="1832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5C5A2F58-283D-498D-9B0D-BE06AFB61D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3581" y="2678202"/>
                  <a:ext cx="150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3FA8176-47B0-4BC2-AC43-95471A0F3AD9}"/>
                    </a:ext>
                  </a:extLst>
                </p14:cNvPr>
                <p14:cNvContentPartPr/>
                <p14:nvPr/>
              </p14:nvContentPartPr>
              <p14:xfrm>
                <a:off x="2665341" y="2681442"/>
                <a:ext cx="34560" cy="1684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3FA8176-47B0-4BC2-AC43-95471A0F3A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6701" y="2672802"/>
                  <a:ext cx="5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1E9D4C3-420F-4C2A-AC17-4F391059986A}"/>
                    </a:ext>
                  </a:extLst>
                </p14:cNvPr>
                <p14:cNvContentPartPr/>
                <p14:nvPr/>
              </p14:nvContentPartPr>
              <p14:xfrm>
                <a:off x="2636901" y="2818962"/>
                <a:ext cx="1080" cy="39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1E9D4C3-420F-4C2A-AC17-4F39105998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8261" y="2809962"/>
                  <a:ext cx="1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07A4333-5FEB-4272-AD7C-FF9333061A30}"/>
                    </a:ext>
                  </a:extLst>
                </p14:cNvPr>
                <p14:cNvContentPartPr/>
                <p14:nvPr/>
              </p14:nvContentPartPr>
              <p14:xfrm>
                <a:off x="2410821" y="2864322"/>
                <a:ext cx="1800" cy="18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07A4333-5FEB-4272-AD7C-FF9333061A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2181" y="2855322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A70F0F6-F406-4073-A229-C7B086AABB97}"/>
                    </a:ext>
                  </a:extLst>
                </p14:cNvPr>
                <p14:cNvContentPartPr/>
                <p14:nvPr/>
              </p14:nvContentPartPr>
              <p14:xfrm>
                <a:off x="2890701" y="2684322"/>
                <a:ext cx="29880" cy="2473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A70F0F6-F406-4073-A229-C7B086AABB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2061" y="2675682"/>
                  <a:ext cx="47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00C51A7-38AA-44EE-87DB-294A519F70E0}"/>
                    </a:ext>
                  </a:extLst>
                </p14:cNvPr>
                <p14:cNvContentPartPr/>
                <p14:nvPr/>
              </p14:nvContentPartPr>
              <p14:xfrm>
                <a:off x="2790261" y="2635362"/>
                <a:ext cx="199800" cy="15660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00C51A7-38AA-44EE-87DB-294A519F70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1621" y="2626722"/>
                  <a:ext cx="21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1301A54-BBCC-404B-BD7A-F41D11756DC5}"/>
                    </a:ext>
                  </a:extLst>
                </p14:cNvPr>
                <p14:cNvContentPartPr/>
                <p14:nvPr/>
              </p14:nvContentPartPr>
              <p14:xfrm>
                <a:off x="2945421" y="2758122"/>
                <a:ext cx="310320" cy="125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1301A54-BBCC-404B-BD7A-F41D11756D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6421" y="2749482"/>
                  <a:ext cx="327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857C0FBD-591F-4317-8956-A6BBDD2D54F0}"/>
                    </a:ext>
                  </a:extLst>
                </p14:cNvPr>
                <p14:cNvContentPartPr/>
                <p14:nvPr/>
              </p14:nvContentPartPr>
              <p14:xfrm>
                <a:off x="3267261" y="2781882"/>
                <a:ext cx="184680" cy="1148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857C0FBD-591F-4317-8956-A6BBDD2D54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8261" y="2773242"/>
                  <a:ext cx="20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B2D25D17-6243-4C54-BC1B-689D14939194}"/>
                    </a:ext>
                  </a:extLst>
                </p14:cNvPr>
                <p14:cNvContentPartPr/>
                <p14:nvPr/>
              </p14:nvContentPartPr>
              <p14:xfrm>
                <a:off x="3501621" y="2646882"/>
                <a:ext cx="351000" cy="2314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B2D25D17-6243-4C54-BC1B-689D149391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92981" y="2638242"/>
                  <a:ext cx="3686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B62608B-26F8-4ACF-84F0-108BC85AA87B}"/>
              </a:ext>
            </a:extLst>
          </p:cNvPr>
          <p:cNvGrpSpPr/>
          <p:nvPr/>
        </p:nvGrpSpPr>
        <p:grpSpPr>
          <a:xfrm>
            <a:off x="4082301" y="2514042"/>
            <a:ext cx="2130840" cy="363600"/>
            <a:chOff x="4082301" y="2514042"/>
            <a:chExt cx="21308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1614989-5485-443D-9D02-8169F3A7D408}"/>
                    </a:ext>
                  </a:extLst>
                </p14:cNvPr>
                <p14:cNvContentPartPr/>
                <p14:nvPr/>
              </p14:nvContentPartPr>
              <p14:xfrm>
                <a:off x="4082301" y="2662722"/>
                <a:ext cx="252720" cy="214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1614989-5485-443D-9D02-8169F3A7D4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3661" y="2654082"/>
                  <a:ext cx="270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B543128-5781-40A6-A757-271339D786AF}"/>
                    </a:ext>
                  </a:extLst>
                </p14:cNvPr>
                <p14:cNvContentPartPr/>
                <p14:nvPr/>
              </p14:nvContentPartPr>
              <p14:xfrm>
                <a:off x="4465341" y="2616282"/>
                <a:ext cx="104400" cy="2242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B543128-5781-40A6-A757-271339D786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6701" y="2607642"/>
                  <a:ext cx="122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A537806D-28F1-4EE0-9FDE-BDCF72E1C3EE}"/>
                    </a:ext>
                  </a:extLst>
                </p14:cNvPr>
                <p14:cNvContentPartPr/>
                <p14:nvPr/>
              </p14:nvContentPartPr>
              <p14:xfrm>
                <a:off x="4480461" y="2756322"/>
                <a:ext cx="90000" cy="252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A537806D-28F1-4EE0-9FDE-BDCF72E1C3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71821" y="2747322"/>
                  <a:ext cx="107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A9BBCAF-84C4-40AE-8362-6E391B314B1F}"/>
                    </a:ext>
                  </a:extLst>
                </p14:cNvPr>
                <p14:cNvContentPartPr/>
                <p14:nvPr/>
              </p14:nvContentPartPr>
              <p14:xfrm>
                <a:off x="4597821" y="2737962"/>
                <a:ext cx="18720" cy="1054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A9BBCAF-84C4-40AE-8362-6E391B314B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9181" y="2728962"/>
                  <a:ext cx="3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E302858-1867-4887-BE1C-ABE1A925ED18}"/>
                    </a:ext>
                  </a:extLst>
                </p14:cNvPr>
                <p14:cNvContentPartPr/>
                <p14:nvPr/>
              </p14:nvContentPartPr>
              <p14:xfrm>
                <a:off x="4669101" y="2735082"/>
                <a:ext cx="179640" cy="1173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E302858-1867-4887-BE1C-ABE1A925ED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0461" y="2726442"/>
                  <a:ext cx="197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28937AC-4D13-4D26-A68F-84E8E4B52175}"/>
                    </a:ext>
                  </a:extLst>
                </p14:cNvPr>
                <p14:cNvContentPartPr/>
                <p14:nvPr/>
              </p14:nvContentPartPr>
              <p14:xfrm>
                <a:off x="4862061" y="2726442"/>
                <a:ext cx="330480" cy="1036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28937AC-4D13-4D26-A68F-84E8E4B521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53421" y="2717442"/>
                  <a:ext cx="348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16DDC6CE-8FCC-4CAE-B993-30E6126ECFBB}"/>
                    </a:ext>
                  </a:extLst>
                </p14:cNvPr>
                <p14:cNvContentPartPr/>
                <p14:nvPr/>
              </p14:nvContentPartPr>
              <p14:xfrm>
                <a:off x="5219181" y="2704122"/>
                <a:ext cx="160200" cy="1116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16DDC6CE-8FCC-4CAE-B993-30E6126ECF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0541" y="2695122"/>
                  <a:ext cx="177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79809DF-A815-46FB-AFC7-2E3C91120032}"/>
                    </a:ext>
                  </a:extLst>
                </p14:cNvPr>
                <p14:cNvContentPartPr/>
                <p14:nvPr/>
              </p14:nvContentPartPr>
              <p14:xfrm>
                <a:off x="5390541" y="2675682"/>
                <a:ext cx="97560" cy="878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79809DF-A815-46FB-AFC7-2E3C911200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81901" y="266668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1A6495D-95BD-472F-BC9F-528AE197C83C}"/>
                    </a:ext>
                  </a:extLst>
                </p14:cNvPr>
                <p14:cNvContentPartPr/>
                <p14:nvPr/>
              </p14:nvContentPartPr>
              <p14:xfrm>
                <a:off x="5475501" y="2690802"/>
                <a:ext cx="27000" cy="712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1A6495D-95BD-472F-BC9F-528AE197C8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66501" y="2681802"/>
                  <a:ext cx="44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F050D13-2CC7-4249-96B7-D46C5AB093D1}"/>
                    </a:ext>
                  </a:extLst>
                </p14:cNvPr>
                <p14:cNvContentPartPr/>
                <p14:nvPr/>
              </p14:nvContentPartPr>
              <p14:xfrm>
                <a:off x="5530581" y="2671002"/>
                <a:ext cx="295200" cy="125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F050D13-2CC7-4249-96B7-D46C5AB093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21941" y="2662002"/>
                  <a:ext cx="31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8B0D6FE-8E2D-4693-9B05-FAC1FCB956CE}"/>
                    </a:ext>
                  </a:extLst>
                </p14:cNvPr>
                <p14:cNvContentPartPr/>
                <p14:nvPr/>
              </p14:nvContentPartPr>
              <p14:xfrm>
                <a:off x="5878341" y="2653722"/>
                <a:ext cx="120960" cy="943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8B0D6FE-8E2D-4693-9B05-FAC1FCB956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9701" y="2645082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D2C7B72-B185-455C-A0F6-3A65357E4340}"/>
                    </a:ext>
                  </a:extLst>
                </p14:cNvPr>
                <p14:cNvContentPartPr/>
                <p14:nvPr/>
              </p14:nvContentPartPr>
              <p14:xfrm>
                <a:off x="6080301" y="2514042"/>
                <a:ext cx="13680" cy="2642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D2C7B72-B185-455C-A0F6-3A65357E43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71661" y="2505402"/>
                  <a:ext cx="31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09FE1E1-61F1-4670-8065-063CE3E685E6}"/>
                    </a:ext>
                  </a:extLst>
                </p14:cNvPr>
                <p14:cNvContentPartPr/>
                <p14:nvPr/>
              </p14:nvContentPartPr>
              <p14:xfrm>
                <a:off x="6101541" y="2645802"/>
                <a:ext cx="111600" cy="763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09FE1E1-61F1-4670-8065-063CE3E685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92901" y="2636802"/>
                  <a:ext cx="1292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0024553-27B1-4F80-9888-9A95DB2BA15F}"/>
              </a:ext>
            </a:extLst>
          </p:cNvPr>
          <p:cNvGrpSpPr/>
          <p:nvPr/>
        </p:nvGrpSpPr>
        <p:grpSpPr>
          <a:xfrm>
            <a:off x="2215341" y="3084642"/>
            <a:ext cx="1816200" cy="338400"/>
            <a:chOff x="2215341" y="3084642"/>
            <a:chExt cx="18162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2CB758F-E578-487D-B1B7-F5A6F202B0D8}"/>
                    </a:ext>
                  </a:extLst>
                </p14:cNvPr>
                <p14:cNvContentPartPr/>
                <p14:nvPr/>
              </p14:nvContentPartPr>
              <p14:xfrm>
                <a:off x="2215341" y="3164922"/>
                <a:ext cx="209160" cy="2581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2CB758F-E578-487D-B1B7-F5A6F202B0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06341" y="3156282"/>
                  <a:ext cx="22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76596814-C82A-4DD5-ADE3-7D3392833F1C}"/>
                    </a:ext>
                  </a:extLst>
                </p14:cNvPr>
                <p14:cNvContentPartPr/>
                <p14:nvPr/>
              </p14:nvContentPartPr>
              <p14:xfrm>
                <a:off x="2472741" y="3341322"/>
                <a:ext cx="25560" cy="32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76596814-C82A-4DD5-ADE3-7D3392833F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3741" y="3332322"/>
                  <a:ext cx="4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39DF323-47E9-4D82-8800-4BF5E31DFCD5}"/>
                    </a:ext>
                  </a:extLst>
                </p14:cNvPr>
                <p14:cNvContentPartPr/>
                <p14:nvPr/>
              </p14:nvContentPartPr>
              <p14:xfrm>
                <a:off x="2581461" y="3183642"/>
                <a:ext cx="86400" cy="2030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39DF323-47E9-4D82-8800-4BF5E31DFC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72821" y="3175002"/>
                  <a:ext cx="104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4D3421A6-83F7-4608-87BF-11F3BD6B3CD7}"/>
                    </a:ext>
                  </a:extLst>
                </p14:cNvPr>
                <p14:cNvContentPartPr/>
                <p14:nvPr/>
              </p14:nvContentPartPr>
              <p14:xfrm>
                <a:off x="2682261" y="3352482"/>
                <a:ext cx="12960" cy="86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4D3421A6-83F7-4608-87BF-11F3BD6B3C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73261" y="3343842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FD2AD45-A6D9-4BF7-9F65-21142B6F1329}"/>
                    </a:ext>
                  </a:extLst>
                </p14:cNvPr>
                <p14:cNvContentPartPr/>
                <p14:nvPr/>
              </p14:nvContentPartPr>
              <p14:xfrm>
                <a:off x="2802861" y="3212802"/>
                <a:ext cx="75600" cy="2102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FD2AD45-A6D9-4BF7-9F65-21142B6F13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93861" y="3204162"/>
                  <a:ext cx="93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9021580-585B-4919-BAE1-39910C121BEF}"/>
                    </a:ext>
                  </a:extLst>
                </p14:cNvPr>
                <p14:cNvContentPartPr/>
                <p14:nvPr/>
              </p14:nvContentPartPr>
              <p14:xfrm>
                <a:off x="3063861" y="3173562"/>
                <a:ext cx="330840" cy="2232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9021580-585B-4919-BAE1-39910C121B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55221" y="3164562"/>
                  <a:ext cx="348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C19BAFA-C03D-495A-A94C-C5AA7B04AA9B}"/>
                    </a:ext>
                  </a:extLst>
                </p14:cNvPr>
                <p14:cNvContentPartPr/>
                <p14:nvPr/>
              </p14:nvContentPartPr>
              <p14:xfrm>
                <a:off x="3433221" y="3084642"/>
                <a:ext cx="317160" cy="3006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C19BAFA-C03D-495A-A94C-C5AA7B04AA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24221" y="3076002"/>
                  <a:ext cx="334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52FBDA2-3447-4698-9301-773E7D2227F5}"/>
                    </a:ext>
                  </a:extLst>
                </p14:cNvPr>
                <p14:cNvContentPartPr/>
                <p14:nvPr/>
              </p14:nvContentPartPr>
              <p14:xfrm>
                <a:off x="3685221" y="3213882"/>
                <a:ext cx="346320" cy="1256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52FBDA2-3447-4698-9301-773E7D2227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6581" y="3204882"/>
                  <a:ext cx="363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9C8D0D9-C784-4C69-9194-073B18652B9F}"/>
              </a:ext>
            </a:extLst>
          </p:cNvPr>
          <p:cNvGrpSpPr/>
          <p:nvPr/>
        </p:nvGrpSpPr>
        <p:grpSpPr>
          <a:xfrm>
            <a:off x="4238901" y="3050802"/>
            <a:ext cx="1182240" cy="353880"/>
            <a:chOff x="4238901" y="3050802"/>
            <a:chExt cx="11822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794EAC6-5234-4896-8857-F795B868A8DB}"/>
                    </a:ext>
                  </a:extLst>
                </p14:cNvPr>
                <p14:cNvContentPartPr/>
                <p14:nvPr/>
              </p14:nvContentPartPr>
              <p14:xfrm>
                <a:off x="4238901" y="3175002"/>
                <a:ext cx="213840" cy="918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794EAC6-5234-4896-8857-F795B868A8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9901" y="3166002"/>
                  <a:ext cx="231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CDBC804F-634C-42DC-BB86-83609EC30F0D}"/>
                    </a:ext>
                  </a:extLst>
                </p14:cNvPr>
                <p14:cNvContentPartPr/>
                <p14:nvPr/>
              </p14:nvContentPartPr>
              <p14:xfrm>
                <a:off x="4640661" y="3120282"/>
                <a:ext cx="17280" cy="1767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CDBC804F-634C-42DC-BB86-83609EC30F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31661" y="3111642"/>
                  <a:ext cx="34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9A6B13A-7124-4E40-8D8B-04763955BA8F}"/>
                    </a:ext>
                  </a:extLst>
                </p14:cNvPr>
                <p14:cNvContentPartPr/>
                <p14:nvPr/>
              </p14:nvContentPartPr>
              <p14:xfrm>
                <a:off x="4517541" y="3050802"/>
                <a:ext cx="169200" cy="1234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9A6B13A-7124-4E40-8D8B-04763955BA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08541" y="3041802"/>
                  <a:ext cx="186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03A7433-84AA-4877-932F-29FE0405D498}"/>
                    </a:ext>
                  </a:extLst>
                </p14:cNvPr>
                <p14:cNvContentPartPr/>
                <p14:nvPr/>
              </p14:nvContentPartPr>
              <p14:xfrm>
                <a:off x="4698621" y="3142602"/>
                <a:ext cx="162000" cy="964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03A7433-84AA-4877-932F-29FE0405D4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89621" y="3133962"/>
                  <a:ext cx="179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31DCBA4-4933-4562-A4ED-BBBB0E837C48}"/>
                    </a:ext>
                  </a:extLst>
                </p14:cNvPr>
                <p14:cNvContentPartPr/>
                <p14:nvPr/>
              </p14:nvContentPartPr>
              <p14:xfrm>
                <a:off x="4855581" y="3111282"/>
                <a:ext cx="220320" cy="2934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31DCBA4-4933-4562-A4ED-BBBB0E837C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46941" y="3102282"/>
                  <a:ext cx="237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982333F7-BEEF-4765-8D35-2FD4A19E133F}"/>
                    </a:ext>
                  </a:extLst>
                </p14:cNvPr>
                <p14:cNvContentPartPr/>
                <p14:nvPr/>
              </p14:nvContentPartPr>
              <p14:xfrm>
                <a:off x="5046021" y="3094722"/>
                <a:ext cx="375120" cy="1548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982333F7-BEEF-4765-8D35-2FD4A19E13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37381" y="3086082"/>
                  <a:ext cx="3927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7975665B-D817-478A-8FED-E03A4AFE50FA}"/>
              </a:ext>
            </a:extLst>
          </p:cNvPr>
          <p:cNvGrpSpPr/>
          <p:nvPr/>
        </p:nvGrpSpPr>
        <p:grpSpPr>
          <a:xfrm>
            <a:off x="7777341" y="2675682"/>
            <a:ext cx="1311120" cy="351360"/>
            <a:chOff x="7777341" y="2675682"/>
            <a:chExt cx="131112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E65EAA2-9940-434E-92EC-E055CAA0BE02}"/>
                    </a:ext>
                  </a:extLst>
                </p14:cNvPr>
                <p14:cNvContentPartPr/>
                <p14:nvPr/>
              </p14:nvContentPartPr>
              <p14:xfrm>
                <a:off x="7777341" y="2692962"/>
                <a:ext cx="127440" cy="3340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E65EAA2-9940-434E-92EC-E055CAA0BE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68341" y="2683962"/>
                  <a:ext cx="145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86B1980-FD30-4324-BBFE-7B91BAC629C1}"/>
                    </a:ext>
                  </a:extLst>
                </p14:cNvPr>
                <p14:cNvContentPartPr/>
                <p14:nvPr/>
              </p14:nvContentPartPr>
              <p14:xfrm>
                <a:off x="7987941" y="2956842"/>
                <a:ext cx="15480" cy="79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86B1980-FD30-4324-BBFE-7B91BAC629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78941" y="2947842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75D3001-4D89-483A-95D0-59A101B840E9}"/>
                    </a:ext>
                  </a:extLst>
                </p14:cNvPr>
                <p14:cNvContentPartPr/>
                <p14:nvPr/>
              </p14:nvContentPartPr>
              <p14:xfrm>
                <a:off x="8022861" y="2710962"/>
                <a:ext cx="116640" cy="2023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75D3001-4D89-483A-95D0-59A101B840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14221" y="2702322"/>
                  <a:ext cx="134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93D9C5F6-4E5C-490D-96B5-3873DE233C46}"/>
                    </a:ext>
                  </a:extLst>
                </p14:cNvPr>
                <p14:cNvContentPartPr/>
                <p14:nvPr/>
              </p14:nvContentPartPr>
              <p14:xfrm>
                <a:off x="8059941" y="2827962"/>
                <a:ext cx="100800" cy="72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93D9C5F6-4E5C-490D-96B5-3873DE233C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0941" y="2818962"/>
                  <a:ext cx="11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0DBC71E0-C3A1-4E59-B9B1-FF9C67DAC304}"/>
                    </a:ext>
                  </a:extLst>
                </p14:cNvPr>
                <p14:cNvContentPartPr/>
                <p14:nvPr/>
              </p14:nvContentPartPr>
              <p14:xfrm>
                <a:off x="8213301" y="2675682"/>
                <a:ext cx="145800" cy="2538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0DBC71E0-C3A1-4E59-B9B1-FF9C67DAC3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04661" y="2666682"/>
                  <a:ext cx="163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497B0D5-2DA5-431B-B89F-D15BE5F5A4F3}"/>
                    </a:ext>
                  </a:extLst>
                </p14:cNvPr>
                <p14:cNvContentPartPr/>
                <p14:nvPr/>
              </p14:nvContentPartPr>
              <p14:xfrm>
                <a:off x="8432901" y="2713842"/>
                <a:ext cx="141840" cy="2552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497B0D5-2DA5-431B-B89F-D15BE5F5A4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4261" y="2704842"/>
                  <a:ext cx="159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58711411-0C34-4362-8A63-87A9139DFB85}"/>
                    </a:ext>
                  </a:extLst>
                </p14:cNvPr>
                <p14:cNvContentPartPr/>
                <p14:nvPr/>
              </p14:nvContentPartPr>
              <p14:xfrm>
                <a:off x="8677341" y="2916162"/>
                <a:ext cx="19800" cy="5220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58711411-0C34-4362-8A63-87A9139DFB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68701" y="2907162"/>
                  <a:ext cx="37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E17384F0-FEF4-408D-BA0A-37E26C86E1B2}"/>
                    </a:ext>
                  </a:extLst>
                </p14:cNvPr>
                <p14:cNvContentPartPr/>
                <p14:nvPr/>
              </p14:nvContentPartPr>
              <p14:xfrm>
                <a:off x="8791461" y="2723202"/>
                <a:ext cx="162720" cy="1483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E17384F0-FEF4-408D-BA0A-37E26C86E1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82821" y="2714202"/>
                  <a:ext cx="18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56F48D7F-A883-4591-844F-C144C4557A9E}"/>
                    </a:ext>
                  </a:extLst>
                </p14:cNvPr>
                <p14:cNvContentPartPr/>
                <p14:nvPr/>
              </p14:nvContentPartPr>
              <p14:xfrm>
                <a:off x="9030141" y="2681802"/>
                <a:ext cx="58320" cy="2361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56F48D7F-A883-4591-844F-C144C4557A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21501" y="2672802"/>
                  <a:ext cx="759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9FCB6CD5-E76F-4605-9EAE-70CA8A467A0B}"/>
              </a:ext>
            </a:extLst>
          </p:cNvPr>
          <p:cNvGrpSpPr/>
          <p:nvPr/>
        </p:nvGrpSpPr>
        <p:grpSpPr>
          <a:xfrm>
            <a:off x="5811741" y="4610682"/>
            <a:ext cx="1273680" cy="386640"/>
            <a:chOff x="5811741" y="4610682"/>
            <a:chExt cx="12736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A20F854-6841-449A-9426-7538691CDC71}"/>
                    </a:ext>
                  </a:extLst>
                </p14:cNvPr>
                <p14:cNvContentPartPr/>
                <p14:nvPr/>
              </p14:nvContentPartPr>
              <p14:xfrm>
                <a:off x="5811741" y="4715442"/>
                <a:ext cx="181080" cy="2530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A20F854-6841-449A-9426-7538691CDC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3101" y="4706442"/>
                  <a:ext cx="198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B88AE446-B0C9-4C58-AF62-2D4F245139BA}"/>
                    </a:ext>
                  </a:extLst>
                </p14:cNvPr>
                <p14:cNvContentPartPr/>
                <p14:nvPr/>
              </p14:nvContentPartPr>
              <p14:xfrm>
                <a:off x="6003981" y="4915242"/>
                <a:ext cx="18720" cy="57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B88AE446-B0C9-4C58-AF62-2D4F245139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95341" y="4906602"/>
                  <a:ext cx="36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4760C8CB-627D-488D-8D1D-ABDBE02EAE29}"/>
                    </a:ext>
                  </a:extLst>
                </p14:cNvPr>
                <p14:cNvContentPartPr/>
                <p14:nvPr/>
              </p14:nvContentPartPr>
              <p14:xfrm>
                <a:off x="6090381" y="4710402"/>
                <a:ext cx="128880" cy="24120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4760C8CB-627D-488D-8D1D-ABDBE02EAE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1741" y="4701402"/>
                  <a:ext cx="146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40810A9-DFC6-4F4F-945B-BC9E969079C7}"/>
                    </a:ext>
                  </a:extLst>
                </p14:cNvPr>
                <p14:cNvContentPartPr/>
                <p14:nvPr/>
              </p14:nvContentPartPr>
              <p14:xfrm>
                <a:off x="6093981" y="4793202"/>
                <a:ext cx="129240" cy="198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40810A9-DFC6-4F4F-945B-BC9E969079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84981" y="4784202"/>
                  <a:ext cx="14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13D94C6-7C00-4FEB-A005-BAF7B681DB3B}"/>
                    </a:ext>
                  </a:extLst>
                </p14:cNvPr>
                <p14:cNvContentPartPr/>
                <p14:nvPr/>
              </p14:nvContentPartPr>
              <p14:xfrm>
                <a:off x="6271461" y="4719402"/>
                <a:ext cx="99360" cy="2286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13D94C6-7C00-4FEB-A005-BAF7B681DB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2821" y="4710402"/>
                  <a:ext cx="117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4D42467-FFBE-4022-99D6-F08BC23C69EC}"/>
                    </a:ext>
                  </a:extLst>
                </p14:cNvPr>
                <p14:cNvContentPartPr/>
                <p14:nvPr/>
              </p14:nvContentPartPr>
              <p14:xfrm>
                <a:off x="6408621" y="4703562"/>
                <a:ext cx="190080" cy="2498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4D42467-FFBE-4022-99D6-F08BC23C69E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99981" y="4694562"/>
                  <a:ext cx="207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1D53ED5-7081-4E08-B31C-1263EB9F3C42}"/>
                    </a:ext>
                  </a:extLst>
                </p14:cNvPr>
                <p14:cNvContentPartPr/>
                <p14:nvPr/>
              </p14:nvContentPartPr>
              <p14:xfrm>
                <a:off x="6705621" y="4864122"/>
                <a:ext cx="3600" cy="1332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1D53ED5-7081-4E08-B31C-1263EB9F3C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6621" y="4855122"/>
                  <a:ext cx="2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44D9E74-7337-4696-8398-685B2E771B7B}"/>
                    </a:ext>
                  </a:extLst>
                </p14:cNvPr>
                <p14:cNvContentPartPr/>
                <p14:nvPr/>
              </p14:nvContentPartPr>
              <p14:xfrm>
                <a:off x="6764301" y="4762602"/>
                <a:ext cx="173880" cy="14580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44D9E74-7337-4696-8398-685B2E771B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55661" y="4753962"/>
                  <a:ext cx="191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F48E08B0-EA2A-4AA9-8D63-5AE539076A62}"/>
                    </a:ext>
                  </a:extLst>
                </p14:cNvPr>
                <p14:cNvContentPartPr/>
                <p14:nvPr/>
              </p14:nvContentPartPr>
              <p14:xfrm>
                <a:off x="6992181" y="4757202"/>
                <a:ext cx="93240" cy="23148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F48E08B0-EA2A-4AA9-8D63-5AE539076A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83541" y="4748562"/>
                  <a:ext cx="110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7704B09B-8A59-437A-B41B-D07A8DDB7AA4}"/>
                    </a:ext>
                  </a:extLst>
                </p14:cNvPr>
                <p14:cNvContentPartPr/>
                <p14:nvPr/>
              </p14:nvContentPartPr>
              <p14:xfrm>
                <a:off x="6258141" y="4610682"/>
                <a:ext cx="94320" cy="50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7704B09B-8A59-437A-B41B-D07A8DDB7A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49141" y="4602042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4B2AB2AA-4F00-4E2F-88BD-B96D5BD5DDA3}"/>
              </a:ext>
            </a:extLst>
          </p:cNvPr>
          <p:cNvGrpSpPr/>
          <p:nvPr/>
        </p:nvGrpSpPr>
        <p:grpSpPr>
          <a:xfrm>
            <a:off x="2734821" y="5135562"/>
            <a:ext cx="1120320" cy="295560"/>
            <a:chOff x="2734821" y="5135562"/>
            <a:chExt cx="11203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E84515F-DA66-47A1-AF51-0A7161B06493}"/>
                    </a:ext>
                  </a:extLst>
                </p14:cNvPr>
                <p14:cNvContentPartPr/>
                <p14:nvPr/>
              </p14:nvContentPartPr>
              <p14:xfrm>
                <a:off x="2734821" y="5135562"/>
                <a:ext cx="182160" cy="2649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E84515F-DA66-47A1-AF51-0A7161B064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25821" y="5126562"/>
                  <a:ext cx="199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31F963AA-A609-4E4C-8759-41894C1383D4}"/>
                    </a:ext>
                  </a:extLst>
                </p14:cNvPr>
                <p14:cNvContentPartPr/>
                <p14:nvPr/>
              </p14:nvContentPartPr>
              <p14:xfrm>
                <a:off x="3008781" y="5155722"/>
                <a:ext cx="114120" cy="25452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31F963AA-A609-4E4C-8759-41894C1383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99781" y="5147082"/>
                  <a:ext cx="131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975DFEDD-1CC3-4D90-AE44-DD76706648ED}"/>
                    </a:ext>
                  </a:extLst>
                </p14:cNvPr>
                <p14:cNvContentPartPr/>
                <p14:nvPr/>
              </p14:nvContentPartPr>
              <p14:xfrm>
                <a:off x="3023181" y="5281722"/>
                <a:ext cx="173880" cy="1764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975DFEDD-1CC3-4D90-AE44-DD76706648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14541" y="5272722"/>
                  <a:ext cx="191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957BBA4-8EB0-4B7F-8D47-117E5EF41D13}"/>
                    </a:ext>
                  </a:extLst>
                </p14:cNvPr>
                <p14:cNvContentPartPr/>
                <p14:nvPr/>
              </p14:nvContentPartPr>
              <p14:xfrm>
                <a:off x="3195621" y="5170842"/>
                <a:ext cx="106560" cy="24156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957BBA4-8EB0-4B7F-8D47-117E5EF41D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86621" y="5161842"/>
                  <a:ext cx="124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0ACE05F8-3354-4A49-B3BF-1DFB075790FC}"/>
                    </a:ext>
                  </a:extLst>
                </p14:cNvPr>
                <p14:cNvContentPartPr/>
                <p14:nvPr/>
              </p14:nvContentPartPr>
              <p14:xfrm>
                <a:off x="3347901" y="5184162"/>
                <a:ext cx="163080" cy="2325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0ACE05F8-3354-4A49-B3BF-1DFB075790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38901" y="5175522"/>
                  <a:ext cx="180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F7A971B-18A1-4C81-9C66-29DDC36E2CD0}"/>
                    </a:ext>
                  </a:extLst>
                </p14:cNvPr>
                <p14:cNvContentPartPr/>
                <p14:nvPr/>
              </p14:nvContentPartPr>
              <p14:xfrm>
                <a:off x="3586581" y="5347242"/>
                <a:ext cx="14760" cy="763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F7A971B-18A1-4C81-9C66-29DDC36E2C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77581" y="5338242"/>
                  <a:ext cx="32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BE98129-3B54-451C-A24C-7D3248960050}"/>
                    </a:ext>
                  </a:extLst>
                </p14:cNvPr>
                <p14:cNvContentPartPr/>
                <p14:nvPr/>
              </p14:nvContentPartPr>
              <p14:xfrm>
                <a:off x="3626541" y="5199642"/>
                <a:ext cx="149400" cy="1242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BE98129-3B54-451C-A24C-7D32489600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17901" y="5190642"/>
                  <a:ext cx="167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844ED28-82DD-41E6-851E-1D524F439587}"/>
                    </a:ext>
                  </a:extLst>
                </p14:cNvPr>
                <p14:cNvContentPartPr/>
                <p14:nvPr/>
              </p14:nvContentPartPr>
              <p14:xfrm>
                <a:off x="3834981" y="5196042"/>
                <a:ext cx="20160" cy="2350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844ED28-82DD-41E6-851E-1D524F4395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26341" y="5187402"/>
                  <a:ext cx="3780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735F11B4-BD18-4CC2-8B0D-F53BD685F051}"/>
              </a:ext>
            </a:extLst>
          </p:cNvPr>
          <p:cNvGrpSpPr/>
          <p:nvPr/>
        </p:nvGrpSpPr>
        <p:grpSpPr>
          <a:xfrm>
            <a:off x="1432341" y="6005322"/>
            <a:ext cx="1200600" cy="286920"/>
            <a:chOff x="1432341" y="6005322"/>
            <a:chExt cx="12006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CC2118CF-3C14-491A-8F5D-A3EAB49C9923}"/>
                    </a:ext>
                  </a:extLst>
                </p14:cNvPr>
                <p14:cNvContentPartPr/>
                <p14:nvPr/>
              </p14:nvContentPartPr>
              <p14:xfrm>
                <a:off x="1518381" y="6073362"/>
                <a:ext cx="56520" cy="2188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CC2118CF-3C14-491A-8F5D-A3EAB49C99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09381" y="6064362"/>
                  <a:ext cx="74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B53BBF9-3519-461B-9A0B-75958FD95777}"/>
                    </a:ext>
                  </a:extLst>
                </p14:cNvPr>
                <p14:cNvContentPartPr/>
                <p14:nvPr/>
              </p14:nvContentPartPr>
              <p14:xfrm>
                <a:off x="1432341" y="6005322"/>
                <a:ext cx="190080" cy="1490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B53BBF9-3519-461B-9A0B-75958FD957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23701" y="5996682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B97BED79-F028-4693-B94E-E3B864B9E01E}"/>
                    </a:ext>
                  </a:extLst>
                </p14:cNvPr>
                <p14:cNvContentPartPr/>
                <p14:nvPr/>
              </p14:nvContentPartPr>
              <p14:xfrm>
                <a:off x="1580301" y="6119082"/>
                <a:ext cx="373320" cy="1335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B97BED79-F028-4693-B94E-E3B864B9E0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71301" y="6110442"/>
                  <a:ext cx="390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CBB93755-7CD2-4BF3-8F10-D266DDF9408A}"/>
                    </a:ext>
                  </a:extLst>
                </p14:cNvPr>
                <p14:cNvContentPartPr/>
                <p14:nvPr/>
              </p14:nvContentPartPr>
              <p14:xfrm>
                <a:off x="1980261" y="6126642"/>
                <a:ext cx="276480" cy="90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CBB93755-7CD2-4BF3-8F10-D266DDF940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1261" y="6118002"/>
                  <a:ext cx="29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327AB6ED-E448-4EFB-8989-3B7FBCB53ABE}"/>
                    </a:ext>
                  </a:extLst>
                </p14:cNvPr>
                <p14:cNvContentPartPr/>
                <p14:nvPr/>
              </p14:nvContentPartPr>
              <p14:xfrm>
                <a:off x="2271501" y="6028002"/>
                <a:ext cx="219240" cy="1497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327AB6ED-E448-4EFB-8989-3B7FBCB53A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62861" y="6019002"/>
                  <a:ext cx="236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8B83D170-F863-4FD3-86F7-E28E6F811E37}"/>
                    </a:ext>
                  </a:extLst>
                </p14:cNvPr>
                <p14:cNvContentPartPr/>
                <p14:nvPr/>
              </p14:nvContentPartPr>
              <p14:xfrm>
                <a:off x="2425221" y="6105042"/>
                <a:ext cx="207720" cy="867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8B83D170-F863-4FD3-86F7-E28E6F811E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16581" y="6096042"/>
                  <a:ext cx="2253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D41405A8-7E7A-453C-BA14-7DB340713EF0}"/>
              </a:ext>
            </a:extLst>
          </p:cNvPr>
          <p:cNvGrpSpPr/>
          <p:nvPr/>
        </p:nvGrpSpPr>
        <p:grpSpPr>
          <a:xfrm>
            <a:off x="2833821" y="5942322"/>
            <a:ext cx="806400" cy="232560"/>
            <a:chOff x="2833821" y="5942322"/>
            <a:chExt cx="8064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945EBBD7-D7D0-4204-946E-1001933D100D}"/>
                    </a:ext>
                  </a:extLst>
                </p14:cNvPr>
                <p14:cNvContentPartPr/>
                <p14:nvPr/>
              </p14:nvContentPartPr>
              <p14:xfrm>
                <a:off x="2833821" y="6004242"/>
                <a:ext cx="45000" cy="1688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945EBBD7-D7D0-4204-946E-1001933D10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4821" y="5995242"/>
                  <a:ext cx="62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2D9412A-92A6-4AC6-87D8-272A72A4743E}"/>
                    </a:ext>
                  </a:extLst>
                </p14:cNvPr>
                <p14:cNvContentPartPr/>
                <p14:nvPr/>
              </p14:nvContentPartPr>
              <p14:xfrm>
                <a:off x="2896821" y="6003162"/>
                <a:ext cx="135360" cy="1353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2D9412A-92A6-4AC6-87D8-272A72A474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7821" y="5994162"/>
                  <a:ext cx="15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D4ACD82E-B340-4BBF-91E1-2488F5241767}"/>
                    </a:ext>
                  </a:extLst>
                </p14:cNvPr>
                <p14:cNvContentPartPr/>
                <p14:nvPr/>
              </p14:nvContentPartPr>
              <p14:xfrm>
                <a:off x="3102021" y="6071562"/>
                <a:ext cx="130320" cy="529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D4ACD82E-B340-4BBF-91E1-2488F52417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93021" y="6062562"/>
                  <a:ext cx="14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B20D18AF-8DE1-4818-B405-5781F17FE564}"/>
                    </a:ext>
                  </a:extLst>
                </p14:cNvPr>
                <p14:cNvContentPartPr/>
                <p14:nvPr/>
              </p14:nvContentPartPr>
              <p14:xfrm>
                <a:off x="3324141" y="5964642"/>
                <a:ext cx="157320" cy="14220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B20D18AF-8DE1-4818-B405-5781F17FE5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15141" y="5955642"/>
                  <a:ext cx="174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940A44F-FCFA-474B-9033-8C8C01504D56}"/>
                    </a:ext>
                  </a:extLst>
                </p14:cNvPr>
                <p14:cNvContentPartPr/>
                <p14:nvPr/>
              </p14:nvContentPartPr>
              <p14:xfrm>
                <a:off x="3534381" y="5942322"/>
                <a:ext cx="43920" cy="1191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940A44F-FCFA-474B-9033-8C8C01504D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25741" y="5933322"/>
                  <a:ext cx="61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2202F408-4B94-4948-BB15-7AED07C4F247}"/>
                    </a:ext>
                  </a:extLst>
                </p14:cNvPr>
                <p14:cNvContentPartPr/>
                <p14:nvPr/>
              </p14:nvContentPartPr>
              <p14:xfrm>
                <a:off x="3593781" y="5989482"/>
                <a:ext cx="46440" cy="18540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2202F408-4B94-4948-BB15-7AED07C4F2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85141" y="5980842"/>
                  <a:ext cx="640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16265E17-1DF3-4284-8AC5-3B3E0A37DD29}"/>
              </a:ext>
            </a:extLst>
          </p:cNvPr>
          <p:cNvGrpSpPr/>
          <p:nvPr/>
        </p:nvGrpSpPr>
        <p:grpSpPr>
          <a:xfrm>
            <a:off x="6244821" y="6027282"/>
            <a:ext cx="2524320" cy="394560"/>
            <a:chOff x="6244821" y="6027282"/>
            <a:chExt cx="25243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84BD05B-99B1-4E9C-9873-AB33B357EBA7}"/>
                    </a:ext>
                  </a:extLst>
                </p14:cNvPr>
                <p14:cNvContentPartPr/>
                <p14:nvPr/>
              </p14:nvContentPartPr>
              <p14:xfrm>
                <a:off x="6244821" y="6213402"/>
                <a:ext cx="111600" cy="2084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84BD05B-99B1-4E9C-9873-AB33B357EB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35821" y="6204402"/>
                  <a:ext cx="129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F632A72-CBFB-4008-817F-4D8D3BACA336}"/>
                    </a:ext>
                  </a:extLst>
                </p14:cNvPr>
                <p14:cNvContentPartPr/>
                <p14:nvPr/>
              </p14:nvContentPartPr>
              <p14:xfrm>
                <a:off x="6252741" y="6110802"/>
                <a:ext cx="151200" cy="20952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F632A72-CBFB-4008-817F-4D8D3BACA3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43741" y="6102162"/>
                  <a:ext cx="168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FA0F056-74F2-429F-92B6-255658F06746}"/>
                    </a:ext>
                  </a:extLst>
                </p14:cNvPr>
                <p14:cNvContentPartPr/>
                <p14:nvPr/>
              </p14:nvContentPartPr>
              <p14:xfrm>
                <a:off x="6351381" y="6241482"/>
                <a:ext cx="271440" cy="1162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FA0F056-74F2-429F-92B6-255658F067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42741" y="6232842"/>
                  <a:ext cx="28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FB17519C-96A1-4340-842E-92529B226203}"/>
                    </a:ext>
                  </a:extLst>
                </p14:cNvPr>
                <p14:cNvContentPartPr/>
                <p14:nvPr/>
              </p14:nvContentPartPr>
              <p14:xfrm>
                <a:off x="6672501" y="6129162"/>
                <a:ext cx="403200" cy="22752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FB17519C-96A1-4340-842E-92529B2262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63501" y="6120522"/>
                  <a:ext cx="420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1EFA6BD2-7F52-4E1C-820E-8E8BF2209A1D}"/>
                    </a:ext>
                  </a:extLst>
                </p14:cNvPr>
                <p14:cNvContentPartPr/>
                <p14:nvPr/>
              </p14:nvContentPartPr>
              <p14:xfrm>
                <a:off x="7074261" y="6233202"/>
                <a:ext cx="231840" cy="1497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1EFA6BD2-7F52-4E1C-820E-8E8BF2209A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5621" y="6224202"/>
                  <a:ext cx="249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85C08703-C4F9-4D0C-8D91-15629E10418A}"/>
                    </a:ext>
                  </a:extLst>
                </p14:cNvPr>
                <p14:cNvContentPartPr/>
                <p14:nvPr/>
              </p14:nvContentPartPr>
              <p14:xfrm>
                <a:off x="7470621" y="6112602"/>
                <a:ext cx="265320" cy="2124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85C08703-C4F9-4D0C-8D91-15629E1041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61621" y="6103962"/>
                  <a:ext cx="282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9BA8B87C-CF51-48CD-886E-43B826B1792C}"/>
                    </a:ext>
                  </a:extLst>
                </p14:cNvPr>
                <p14:cNvContentPartPr/>
                <p14:nvPr/>
              </p14:nvContentPartPr>
              <p14:xfrm>
                <a:off x="7783101" y="6149322"/>
                <a:ext cx="96840" cy="1677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9BA8B87C-CF51-48CD-886E-43B826B179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74101" y="6140322"/>
                  <a:ext cx="11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A616FD0C-2977-4AF9-9972-ECB12ADF8688}"/>
                    </a:ext>
                  </a:extLst>
                </p14:cNvPr>
                <p14:cNvContentPartPr/>
                <p14:nvPr/>
              </p14:nvContentPartPr>
              <p14:xfrm>
                <a:off x="7814421" y="6088482"/>
                <a:ext cx="110880" cy="2484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A616FD0C-2977-4AF9-9972-ECB12ADF86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05421" y="6079842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3F17556A-4BD6-439C-91B4-7F8D52798977}"/>
                    </a:ext>
                  </a:extLst>
                </p14:cNvPr>
                <p14:cNvContentPartPr/>
                <p14:nvPr/>
              </p14:nvContentPartPr>
              <p14:xfrm>
                <a:off x="7986141" y="6187482"/>
                <a:ext cx="189000" cy="950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3F17556A-4BD6-439C-91B4-7F8D527989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7501" y="6178482"/>
                  <a:ext cx="206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F884111A-B14F-438E-B05A-6281E6031FC5}"/>
                    </a:ext>
                  </a:extLst>
                </p14:cNvPr>
                <p14:cNvContentPartPr/>
                <p14:nvPr/>
              </p14:nvContentPartPr>
              <p14:xfrm>
                <a:off x="8347581" y="6027282"/>
                <a:ext cx="202320" cy="24984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F884111A-B14F-438E-B05A-6281E6031F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38581" y="6018282"/>
                  <a:ext cx="219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FEA6F1B8-9996-4A4F-8CD7-FBC5CC75ADAC}"/>
                    </a:ext>
                  </a:extLst>
                </p14:cNvPr>
                <p14:cNvContentPartPr/>
                <p14:nvPr/>
              </p14:nvContentPartPr>
              <p14:xfrm>
                <a:off x="8582661" y="6096402"/>
                <a:ext cx="186480" cy="12276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FEA6F1B8-9996-4A4F-8CD7-FBC5CC75AD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74021" y="6087762"/>
                  <a:ext cx="204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785FEF79-A9D2-423B-B197-5963E99A8B77}"/>
                    </a:ext>
                  </a:extLst>
                </p14:cNvPr>
                <p14:cNvContentPartPr/>
                <p14:nvPr/>
              </p14:nvContentPartPr>
              <p14:xfrm>
                <a:off x="8602101" y="6049962"/>
                <a:ext cx="89280" cy="1458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785FEF79-A9D2-423B-B197-5963E99A8B7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93101" y="6040962"/>
                  <a:ext cx="1069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67F495C-0371-4F20-89FA-050B4643F20A}"/>
                  </a:ext>
                </a:extLst>
              </p14:cNvPr>
              <p14:cNvContentPartPr/>
              <p14:nvPr/>
            </p14:nvContentPartPr>
            <p14:xfrm>
              <a:off x="3832200" y="4119840"/>
              <a:ext cx="5862600" cy="36432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67F495C-0371-4F20-89FA-050B4643F20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822840" y="4110480"/>
                <a:ext cx="5881320" cy="3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8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D9DD8-7D06-487A-AD0E-B7C33784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7. Os salários e encargos pagos no exercício totalizaram $ 22.000.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2B5C3F-DBD3-4FE5-90DF-97C656E09A53}"/>
              </a:ext>
            </a:extLst>
          </p:cNvPr>
          <p:cNvSpPr txBox="1"/>
          <p:nvPr/>
        </p:nvSpPr>
        <p:spPr>
          <a:xfrm>
            <a:off x="967409" y="2220775"/>
            <a:ext cx="995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Débito:   							$</a:t>
            </a:r>
          </a:p>
          <a:p>
            <a:r>
              <a:rPr lang="pt-BR" sz="2800" dirty="0"/>
              <a:t>Crédito: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7FD19BC-5AC1-4AC1-BC7B-9BBCB357FCFA}"/>
                  </a:ext>
                </a:extLst>
              </p14:cNvPr>
              <p14:cNvContentPartPr/>
              <p14:nvPr/>
            </p14:nvContentPartPr>
            <p14:xfrm>
              <a:off x="8784621" y="2207322"/>
              <a:ext cx="13680" cy="79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7FD19BC-5AC1-4AC1-BC7B-9BBCB357F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5981" y="2198682"/>
                <a:ext cx="313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24DA9B1-9297-4B5E-8569-2512D946B9E8}"/>
              </a:ext>
            </a:extLst>
          </p:cNvPr>
          <p:cNvGrpSpPr/>
          <p:nvPr/>
        </p:nvGrpSpPr>
        <p:grpSpPr>
          <a:xfrm>
            <a:off x="8775621" y="2179602"/>
            <a:ext cx="1473840" cy="332640"/>
            <a:chOff x="8775621" y="2179602"/>
            <a:chExt cx="14738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40BCEE0-A904-4F4B-9670-152EAD2DEBD3}"/>
                    </a:ext>
                  </a:extLst>
                </p14:cNvPr>
                <p14:cNvContentPartPr/>
                <p14:nvPr/>
              </p14:nvContentPartPr>
              <p14:xfrm>
                <a:off x="8775621" y="2179602"/>
                <a:ext cx="289440" cy="3326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40BCEE0-A904-4F4B-9670-152EAD2DEB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66621" y="2170962"/>
                  <a:ext cx="307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2E8800D-D8C6-4FF6-9DB3-DFD24B1559D8}"/>
                    </a:ext>
                  </a:extLst>
                </p14:cNvPr>
                <p14:cNvContentPartPr/>
                <p14:nvPr/>
              </p14:nvContentPartPr>
              <p14:xfrm>
                <a:off x="9122301" y="2188962"/>
                <a:ext cx="203760" cy="299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2E8800D-D8C6-4FF6-9DB3-DFD24B1559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13661" y="2180322"/>
                  <a:ext cx="221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45C840A-2AE5-4A0E-ADD2-232015477589}"/>
                    </a:ext>
                  </a:extLst>
                </p14:cNvPr>
                <p14:cNvContentPartPr/>
                <p14:nvPr/>
              </p14:nvContentPartPr>
              <p14:xfrm>
                <a:off x="9303381" y="2451042"/>
                <a:ext cx="30600" cy="126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45C840A-2AE5-4A0E-ADD2-2320154775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4741" y="2442042"/>
                  <a:ext cx="48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09F193D4-6C97-4958-B956-6E33EEAE675D}"/>
                    </a:ext>
                  </a:extLst>
                </p14:cNvPr>
                <p14:cNvContentPartPr/>
                <p14:nvPr/>
              </p14:nvContentPartPr>
              <p14:xfrm>
                <a:off x="9424341" y="2402802"/>
                <a:ext cx="4680" cy="25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09F193D4-6C97-4958-B956-6E33EEAE67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15341" y="2393802"/>
                  <a:ext cx="22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C194C0D-6028-4D96-8048-7BA372DF16F7}"/>
                    </a:ext>
                  </a:extLst>
                </p14:cNvPr>
                <p14:cNvContentPartPr/>
                <p14:nvPr/>
              </p14:nvContentPartPr>
              <p14:xfrm>
                <a:off x="9512901" y="2216322"/>
                <a:ext cx="230040" cy="239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C194C0D-6028-4D96-8048-7BA372DF16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04261" y="2207682"/>
                  <a:ext cx="247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5056AA38-59D4-4FC0-9520-DD8A9C2D22EC}"/>
                    </a:ext>
                  </a:extLst>
                </p14:cNvPr>
                <p14:cNvContentPartPr/>
                <p14:nvPr/>
              </p14:nvContentPartPr>
              <p14:xfrm>
                <a:off x="9753381" y="2192922"/>
                <a:ext cx="279360" cy="2462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5056AA38-59D4-4FC0-9520-DD8A9C2D22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4741" y="2183922"/>
                  <a:ext cx="297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E3CD3BB-9E47-41DD-A46D-8CBEED87C6D9}"/>
                    </a:ext>
                  </a:extLst>
                </p14:cNvPr>
                <p14:cNvContentPartPr/>
                <p14:nvPr/>
              </p14:nvContentPartPr>
              <p14:xfrm>
                <a:off x="9907821" y="2210562"/>
                <a:ext cx="341640" cy="2149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E3CD3BB-9E47-41DD-A46D-8CBEED87C6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98821" y="2201922"/>
                  <a:ext cx="3592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9CCD28B-443B-4A7D-81ED-3103A7979C64}"/>
              </a:ext>
            </a:extLst>
          </p:cNvPr>
          <p:cNvGrpSpPr/>
          <p:nvPr/>
        </p:nvGrpSpPr>
        <p:grpSpPr>
          <a:xfrm>
            <a:off x="1276821" y="3844962"/>
            <a:ext cx="2232720" cy="1372320"/>
            <a:chOff x="1276821" y="3844962"/>
            <a:chExt cx="2232720" cy="13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D0B44C4E-C3F0-44DE-99F0-9C4AF9D7E08F}"/>
                    </a:ext>
                  </a:extLst>
                </p14:cNvPr>
                <p14:cNvContentPartPr/>
                <p14:nvPr/>
              </p14:nvContentPartPr>
              <p14:xfrm>
                <a:off x="1276821" y="3844962"/>
                <a:ext cx="2232720" cy="1148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D0B44C4E-C3F0-44DE-99F0-9C4AF9D7E0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67821" y="3835962"/>
                  <a:ext cx="2250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858DCA5-0F7C-437E-B04C-7A40A1FE30C8}"/>
                    </a:ext>
                  </a:extLst>
                </p14:cNvPr>
                <p14:cNvContentPartPr/>
                <p14:nvPr/>
              </p14:nvContentPartPr>
              <p14:xfrm>
                <a:off x="2393901" y="3947202"/>
                <a:ext cx="107640" cy="12700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858DCA5-0F7C-437E-B04C-7A40A1FE30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4901" y="3938562"/>
                  <a:ext cx="125280" cy="12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F79F5C4-EF77-46D4-AFFF-BB9B9FA1F71F}"/>
              </a:ext>
            </a:extLst>
          </p:cNvPr>
          <p:cNvGrpSpPr/>
          <p:nvPr/>
        </p:nvGrpSpPr>
        <p:grpSpPr>
          <a:xfrm>
            <a:off x="2414781" y="2746242"/>
            <a:ext cx="1756440" cy="302760"/>
            <a:chOff x="2414781" y="2746242"/>
            <a:chExt cx="17564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18CA8CE-5E0B-4473-9CB2-EC0F1435EB17}"/>
                    </a:ext>
                  </a:extLst>
                </p14:cNvPr>
                <p14:cNvContentPartPr/>
                <p14:nvPr/>
              </p14:nvContentPartPr>
              <p14:xfrm>
                <a:off x="2414781" y="2809962"/>
                <a:ext cx="73080" cy="2293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18CA8CE-5E0B-4473-9CB2-EC0F1435EB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06141" y="2800962"/>
                  <a:ext cx="90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AFF3FB9-4E57-43E3-A5DF-00D3D040D07E}"/>
                    </a:ext>
                  </a:extLst>
                </p14:cNvPr>
                <p14:cNvContentPartPr/>
                <p14:nvPr/>
              </p14:nvContentPartPr>
              <p14:xfrm>
                <a:off x="2589021" y="3038202"/>
                <a:ext cx="8640" cy="57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AFF3FB9-4E57-43E3-A5DF-00D3D040D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0381" y="3029202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D53CAC4E-8134-445C-9F41-A38D9193EDA6}"/>
                    </a:ext>
                  </a:extLst>
                </p14:cNvPr>
                <p14:cNvContentPartPr/>
                <p14:nvPr/>
              </p14:nvContentPartPr>
              <p14:xfrm>
                <a:off x="2597661" y="3043602"/>
                <a:ext cx="360" cy="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D53CAC4E-8134-445C-9F41-A38D9193ED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8661" y="3034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8BC1A7C-BA6E-49DF-888F-F93BE5899BAF}"/>
                    </a:ext>
                  </a:extLst>
                </p14:cNvPr>
                <p14:cNvContentPartPr/>
                <p14:nvPr/>
              </p14:nvContentPartPr>
              <p14:xfrm>
                <a:off x="2579661" y="2781522"/>
                <a:ext cx="80280" cy="2624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8BC1A7C-BA6E-49DF-888F-F93BE5899B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71021" y="2772522"/>
                  <a:ext cx="97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DD35B43-2A8D-41AA-A7A4-5E9DDC93DB02}"/>
                    </a:ext>
                  </a:extLst>
                </p14:cNvPr>
                <p14:cNvContentPartPr/>
                <p14:nvPr/>
              </p14:nvContentPartPr>
              <p14:xfrm>
                <a:off x="2700981" y="2826522"/>
                <a:ext cx="239760" cy="1591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DD35B43-2A8D-41AA-A7A4-5E9DDC93DB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91981" y="2817522"/>
                  <a:ext cx="25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DF1F7F0-A0E6-47F7-B48F-40CB201339DF}"/>
                    </a:ext>
                  </a:extLst>
                </p14:cNvPr>
                <p14:cNvContentPartPr/>
                <p14:nvPr/>
              </p14:nvContentPartPr>
              <p14:xfrm>
                <a:off x="3133701" y="2903202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DF1F7F0-A0E6-47F7-B48F-40CB201339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5061" y="28945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8205B5B-335C-47DD-8A96-6E698A8B902F}"/>
                    </a:ext>
                  </a:extLst>
                </p14:cNvPr>
                <p14:cNvContentPartPr/>
                <p14:nvPr/>
              </p14:nvContentPartPr>
              <p14:xfrm>
                <a:off x="3102021" y="2827962"/>
                <a:ext cx="54720" cy="179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8205B5B-335C-47DD-8A96-6E698A8B90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3021" y="2818962"/>
                  <a:ext cx="72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8FDAD46-0B52-4CC0-A4E4-B400469AABE0}"/>
                    </a:ext>
                  </a:extLst>
                </p14:cNvPr>
                <p14:cNvContentPartPr/>
                <p14:nvPr/>
              </p14:nvContentPartPr>
              <p14:xfrm>
                <a:off x="3028221" y="2746242"/>
                <a:ext cx="193680" cy="3027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8FDAD46-0B52-4CC0-A4E4-B400469AAB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19581" y="2737242"/>
                  <a:ext cx="211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D1CCD16-21B9-4ADC-9879-161024E71436}"/>
                    </a:ext>
                  </a:extLst>
                </p14:cNvPr>
                <p14:cNvContentPartPr/>
                <p14:nvPr/>
              </p14:nvContentPartPr>
              <p14:xfrm>
                <a:off x="3185541" y="2863242"/>
                <a:ext cx="199800" cy="1422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D1CCD16-21B9-4ADC-9879-161024E714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76901" y="2854602"/>
                  <a:ext cx="21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4C41163-F2E2-4F3A-B01C-76F7BEE724AD}"/>
                    </a:ext>
                  </a:extLst>
                </p14:cNvPr>
                <p14:cNvContentPartPr/>
                <p14:nvPr/>
              </p14:nvContentPartPr>
              <p14:xfrm>
                <a:off x="3458061" y="2856402"/>
                <a:ext cx="199080" cy="838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4C41163-F2E2-4F3A-B01C-76F7BEE724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49421" y="2847762"/>
                  <a:ext cx="21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EC8D861-2D3B-4528-A0D1-B1CEF3D1473E}"/>
                    </a:ext>
                  </a:extLst>
                </p14:cNvPr>
                <p14:cNvContentPartPr/>
                <p14:nvPr/>
              </p14:nvContentPartPr>
              <p14:xfrm>
                <a:off x="3705381" y="2782602"/>
                <a:ext cx="465840" cy="1566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EC8D861-2D3B-4528-A0D1-B1CEF3D147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96381" y="2773962"/>
                  <a:ext cx="483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EC9CE76-4E68-4264-A674-1CA4C31B444C}"/>
                    </a:ext>
                  </a:extLst>
                </p14:cNvPr>
                <p14:cNvContentPartPr/>
                <p14:nvPr/>
              </p14:nvContentPartPr>
              <p14:xfrm>
                <a:off x="2578941" y="3008682"/>
                <a:ext cx="2160" cy="100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EC9CE76-4E68-4264-A674-1CA4C31B44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70301" y="3000042"/>
                  <a:ext cx="1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9EBD940-A8D1-4FD4-A4DF-924EA28F8768}"/>
                    </a:ext>
                  </a:extLst>
                </p14:cNvPr>
                <p14:cNvContentPartPr/>
                <p14:nvPr/>
              </p14:nvContentPartPr>
              <p14:xfrm>
                <a:off x="2719701" y="2997522"/>
                <a:ext cx="1080" cy="39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9EBD940-A8D1-4FD4-A4DF-924EA28F87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11061" y="2988522"/>
                  <a:ext cx="1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CBC4AB6-4096-43B3-82E7-7E2B98B744D7}"/>
                    </a:ext>
                  </a:extLst>
                </p14:cNvPr>
                <p14:cNvContentPartPr/>
                <p14:nvPr/>
              </p14:nvContentPartPr>
              <p14:xfrm>
                <a:off x="2529621" y="2998962"/>
                <a:ext cx="20520" cy="327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CBC4AB6-4096-43B3-82E7-7E2B98B744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20981" y="2989962"/>
                  <a:ext cx="38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890DA1F-F47F-4547-AAC8-7F33622A2081}"/>
                    </a:ext>
                  </a:extLst>
                </p14:cNvPr>
                <p14:cNvContentPartPr/>
                <p14:nvPr/>
              </p14:nvContentPartPr>
              <p14:xfrm>
                <a:off x="2688021" y="2979522"/>
                <a:ext cx="360" cy="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890DA1F-F47F-4547-AAC8-7F33622A20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9381" y="29705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CF6BF3C-29EA-4DBC-BBBA-09319F83E079}"/>
                    </a:ext>
                  </a:extLst>
                </p14:cNvPr>
                <p14:cNvContentPartPr/>
                <p14:nvPr/>
              </p14:nvContentPartPr>
              <p14:xfrm>
                <a:off x="2688021" y="2968002"/>
                <a:ext cx="46440" cy="11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CF6BF3C-29EA-4DBC-BBBA-09319F83E0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9381" y="2959362"/>
                  <a:ext cx="640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1575779D-E4DF-4EE1-8F26-4716E2F51B4E}"/>
              </a:ext>
            </a:extLst>
          </p:cNvPr>
          <p:cNvGrpSpPr/>
          <p:nvPr/>
        </p:nvGrpSpPr>
        <p:grpSpPr>
          <a:xfrm>
            <a:off x="2335941" y="2317482"/>
            <a:ext cx="1935360" cy="331560"/>
            <a:chOff x="2335941" y="2317482"/>
            <a:chExt cx="19353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0B6BED0-2739-40B7-BE86-2BA798DCF6E2}"/>
                    </a:ext>
                  </a:extLst>
                </p14:cNvPr>
                <p14:cNvContentPartPr/>
                <p14:nvPr/>
              </p14:nvContentPartPr>
              <p14:xfrm>
                <a:off x="2335941" y="2356002"/>
                <a:ext cx="106920" cy="1771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0B6BED0-2739-40B7-BE86-2BA798DCF6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7301" y="2347002"/>
                  <a:ext cx="124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817B030-245C-4E7C-9D31-7341335EA678}"/>
                    </a:ext>
                  </a:extLst>
                </p14:cNvPr>
                <p14:cNvContentPartPr/>
                <p14:nvPr/>
              </p14:nvContentPartPr>
              <p14:xfrm>
                <a:off x="2449341" y="2457882"/>
                <a:ext cx="39600" cy="1231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817B030-245C-4E7C-9D31-7341335EA6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0341" y="2449242"/>
                  <a:ext cx="5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DFB9AC4-5C67-483D-9C44-BE35D93E951D}"/>
                    </a:ext>
                  </a:extLst>
                </p14:cNvPr>
                <p14:cNvContentPartPr/>
                <p14:nvPr/>
              </p14:nvContentPartPr>
              <p14:xfrm>
                <a:off x="2542941" y="2550402"/>
                <a:ext cx="360" cy="2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DFB9AC4-5C67-483D-9C44-BE35D93E95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34301" y="2541762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2012230-8758-4B19-9D2A-CB1CC981BEB1}"/>
                    </a:ext>
                  </a:extLst>
                </p14:cNvPr>
                <p14:cNvContentPartPr/>
                <p14:nvPr/>
              </p14:nvContentPartPr>
              <p14:xfrm>
                <a:off x="2586141" y="2350602"/>
                <a:ext cx="124200" cy="1652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2012230-8758-4B19-9D2A-CB1CC981BE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77141" y="2341962"/>
                  <a:ext cx="141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5BD959D-4995-4835-9000-94CB0E13CA8E}"/>
                    </a:ext>
                  </a:extLst>
                </p14:cNvPr>
                <p14:cNvContentPartPr/>
                <p14:nvPr/>
              </p14:nvContentPartPr>
              <p14:xfrm>
                <a:off x="2835981" y="2333322"/>
                <a:ext cx="133200" cy="1483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5BD959D-4995-4835-9000-94CB0E13CA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26981" y="2324322"/>
                  <a:ext cx="150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1129017-E170-4D83-A0A5-64FA889860ED}"/>
                    </a:ext>
                  </a:extLst>
                </p14:cNvPr>
                <p14:cNvContentPartPr/>
                <p14:nvPr/>
              </p14:nvContentPartPr>
              <p14:xfrm>
                <a:off x="2874141" y="2506122"/>
                <a:ext cx="84240" cy="190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1129017-E170-4D83-A0A5-64FA889860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5141" y="2497122"/>
                  <a:ext cx="101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5F41A89-08A4-42A0-8209-242AC9C72E73}"/>
                    </a:ext>
                  </a:extLst>
                </p14:cNvPr>
                <p14:cNvContentPartPr/>
                <p14:nvPr/>
              </p14:nvContentPartPr>
              <p14:xfrm>
                <a:off x="2743461" y="2497842"/>
                <a:ext cx="8640" cy="115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5F41A89-08A4-42A0-8209-242AC9C72E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34461" y="2488842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C8EB6E9F-6CA8-477D-8559-CABF36C3DE07}"/>
                    </a:ext>
                  </a:extLst>
                </p14:cNvPr>
                <p14:cNvContentPartPr/>
                <p14:nvPr/>
              </p14:nvContentPartPr>
              <p14:xfrm>
                <a:off x="3131541" y="2339442"/>
                <a:ext cx="507240" cy="3096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C8EB6E9F-6CA8-477D-8559-CABF36C3DE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22541" y="2330802"/>
                  <a:ext cx="524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6FACA78-13B9-4417-A9E7-342711BA1089}"/>
                    </a:ext>
                  </a:extLst>
                </p14:cNvPr>
                <p14:cNvContentPartPr/>
                <p14:nvPr/>
              </p14:nvContentPartPr>
              <p14:xfrm>
                <a:off x="3618261" y="2478762"/>
                <a:ext cx="132840" cy="950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6FACA78-13B9-4417-A9E7-342711BA10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09261" y="2470122"/>
                  <a:ext cx="15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0789FA4-8600-4B61-B745-123F9A71F0F1}"/>
                    </a:ext>
                  </a:extLst>
                </p14:cNvPr>
                <p14:cNvContentPartPr/>
                <p14:nvPr/>
              </p14:nvContentPartPr>
              <p14:xfrm>
                <a:off x="3715461" y="2317482"/>
                <a:ext cx="17280" cy="1249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0789FA4-8600-4B61-B745-123F9A71F0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06821" y="2308842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555D903-BC34-4545-94E6-36F313BD0C83}"/>
                    </a:ext>
                  </a:extLst>
                </p14:cNvPr>
                <p14:cNvContentPartPr/>
                <p14:nvPr/>
              </p14:nvContentPartPr>
              <p14:xfrm>
                <a:off x="3816981" y="2429802"/>
                <a:ext cx="84960" cy="1292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555D903-BC34-4545-94E6-36F313BD0C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08341" y="2421162"/>
                  <a:ext cx="102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B2ED093-3641-4AD3-8333-1C4DBCE47B2E}"/>
                    </a:ext>
                  </a:extLst>
                </p14:cNvPr>
                <p14:cNvContentPartPr/>
                <p14:nvPr/>
              </p14:nvContentPartPr>
              <p14:xfrm>
                <a:off x="3953061" y="2460762"/>
                <a:ext cx="7560" cy="1126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B2ED093-3641-4AD3-8333-1C4DBCE47B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44421" y="2451762"/>
                  <a:ext cx="25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C9FBE05-1C19-4C0B-AE22-0A9973BBB793}"/>
                    </a:ext>
                  </a:extLst>
                </p14:cNvPr>
                <p14:cNvContentPartPr/>
                <p14:nvPr/>
              </p14:nvContentPartPr>
              <p14:xfrm>
                <a:off x="3996981" y="2451402"/>
                <a:ext cx="132480" cy="1206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C9FBE05-1C19-4C0B-AE22-0A9973BBB7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88341" y="2442402"/>
                  <a:ext cx="15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6629ECFB-FB3A-41BD-8ADA-0EDF9BA20792}"/>
                    </a:ext>
                  </a:extLst>
                </p14:cNvPr>
                <p14:cNvContentPartPr/>
                <p14:nvPr/>
              </p14:nvContentPartPr>
              <p14:xfrm>
                <a:off x="4152141" y="2439522"/>
                <a:ext cx="119160" cy="1458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6629ECFB-FB3A-41BD-8ADA-0EDF9BA207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43501" y="2430882"/>
                  <a:ext cx="1368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505CDB6E-AE27-4197-A4D1-8EFABD9D3C52}"/>
              </a:ext>
            </a:extLst>
          </p:cNvPr>
          <p:cNvGrpSpPr/>
          <p:nvPr/>
        </p:nvGrpSpPr>
        <p:grpSpPr>
          <a:xfrm>
            <a:off x="1283661" y="3511242"/>
            <a:ext cx="639360" cy="246600"/>
            <a:chOff x="1283661" y="3511242"/>
            <a:chExt cx="6393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05E896C8-5315-48E4-8C85-C9E6D8D39616}"/>
                    </a:ext>
                  </a:extLst>
                </p14:cNvPr>
                <p14:cNvContentPartPr/>
                <p14:nvPr/>
              </p14:nvContentPartPr>
              <p14:xfrm>
                <a:off x="1283661" y="3511242"/>
                <a:ext cx="115200" cy="1591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05E896C8-5315-48E4-8C85-C9E6D8D396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4661" y="3502242"/>
                  <a:ext cx="132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5AC1C4F-DB5F-4A61-BCDC-16DACFCEFCA2}"/>
                    </a:ext>
                  </a:extLst>
                </p14:cNvPr>
                <p14:cNvContentPartPr/>
                <p14:nvPr/>
              </p14:nvContentPartPr>
              <p14:xfrm>
                <a:off x="1397421" y="3597642"/>
                <a:ext cx="12960" cy="160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5AC1C4F-DB5F-4A61-BCDC-16DACFCEFC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8781" y="3588642"/>
                  <a:ext cx="30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9E9169F-ED53-40D9-B05E-63C36871801B}"/>
                    </a:ext>
                  </a:extLst>
                </p14:cNvPr>
                <p14:cNvContentPartPr/>
                <p14:nvPr/>
              </p14:nvContentPartPr>
              <p14:xfrm>
                <a:off x="1489581" y="3706002"/>
                <a:ext cx="22320" cy="72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9E9169F-ED53-40D9-B05E-63C3687180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80941" y="3697362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2C02DC46-2BB1-4485-A889-AE2409C32E92}"/>
                    </a:ext>
                  </a:extLst>
                </p14:cNvPr>
                <p14:cNvContentPartPr/>
                <p14:nvPr/>
              </p14:nvContentPartPr>
              <p14:xfrm>
                <a:off x="1548261" y="3559122"/>
                <a:ext cx="192960" cy="1706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2C02DC46-2BB1-4485-A889-AE2409C32E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39621" y="3550482"/>
                  <a:ext cx="210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7583895-F979-4E13-90FF-19761B4014A6}"/>
                    </a:ext>
                  </a:extLst>
                </p14:cNvPr>
                <p14:cNvContentPartPr/>
                <p14:nvPr/>
              </p14:nvContentPartPr>
              <p14:xfrm>
                <a:off x="1747701" y="3553002"/>
                <a:ext cx="360" cy="3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7583895-F979-4E13-90FF-19761B4014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9061" y="35443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07D7A8BF-D004-4996-9D5D-F8E999157784}"/>
                    </a:ext>
                  </a:extLst>
                </p14:cNvPr>
                <p14:cNvContentPartPr/>
                <p14:nvPr/>
              </p14:nvContentPartPr>
              <p14:xfrm>
                <a:off x="1747701" y="3550122"/>
                <a:ext cx="24840" cy="32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07D7A8BF-D004-4996-9D5D-F8E9991577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9061" y="3541122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77F665C7-D5BB-4783-9416-57887B9EBC4F}"/>
                    </a:ext>
                  </a:extLst>
                </p14:cNvPr>
                <p14:cNvContentPartPr/>
                <p14:nvPr/>
              </p14:nvContentPartPr>
              <p14:xfrm>
                <a:off x="1764621" y="3523482"/>
                <a:ext cx="158400" cy="2091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77F665C7-D5BB-4783-9416-57887B9EBC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55621" y="3514842"/>
                  <a:ext cx="1760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FD98703E-0417-456C-AD3A-75BA815DD4FC}"/>
              </a:ext>
            </a:extLst>
          </p:cNvPr>
          <p:cNvGrpSpPr/>
          <p:nvPr/>
        </p:nvGrpSpPr>
        <p:grpSpPr>
          <a:xfrm>
            <a:off x="2108061" y="3423042"/>
            <a:ext cx="1182240" cy="297000"/>
            <a:chOff x="2108061" y="3423042"/>
            <a:chExt cx="11822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14E2A78D-EDAD-4532-B962-E3CA2FF68D02}"/>
                    </a:ext>
                  </a:extLst>
                </p14:cNvPr>
                <p14:cNvContentPartPr/>
                <p14:nvPr/>
              </p14:nvContentPartPr>
              <p14:xfrm>
                <a:off x="2108061" y="3423042"/>
                <a:ext cx="577080" cy="2970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14E2A78D-EDAD-4532-B962-E3CA2FF68D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99061" y="3414042"/>
                  <a:ext cx="594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1D2746C7-C591-4A38-A8D5-61D2F972EAC7}"/>
                    </a:ext>
                  </a:extLst>
                </p14:cNvPr>
                <p14:cNvContentPartPr/>
                <p14:nvPr/>
              </p14:nvContentPartPr>
              <p14:xfrm>
                <a:off x="2646981" y="3562722"/>
                <a:ext cx="135360" cy="8064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1D2746C7-C591-4A38-A8D5-61D2F972EA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37981" y="3554082"/>
                  <a:ext cx="153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1FA0612F-A1C2-4933-BE93-BE1EE8726B05}"/>
                    </a:ext>
                  </a:extLst>
                </p14:cNvPr>
                <p14:cNvContentPartPr/>
                <p14:nvPr/>
              </p14:nvContentPartPr>
              <p14:xfrm>
                <a:off x="2783421" y="3435642"/>
                <a:ext cx="20520" cy="1256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1FA0612F-A1C2-4933-BE93-BE1EE8726B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74781" y="3426642"/>
                  <a:ext cx="3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D414A6CB-55F2-41E3-B142-0FD23FBE9682}"/>
                    </a:ext>
                  </a:extLst>
                </p14:cNvPr>
                <p14:cNvContentPartPr/>
                <p14:nvPr/>
              </p14:nvContentPartPr>
              <p14:xfrm>
                <a:off x="2837781" y="3517722"/>
                <a:ext cx="104760" cy="1321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D414A6CB-55F2-41E3-B142-0FD23FBE96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29141" y="3509082"/>
                  <a:ext cx="122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FBF1E51-98E9-446C-83CF-4C5B58AD586E}"/>
                    </a:ext>
                  </a:extLst>
                </p14:cNvPr>
                <p14:cNvContentPartPr/>
                <p14:nvPr/>
              </p14:nvContentPartPr>
              <p14:xfrm>
                <a:off x="2964501" y="3565962"/>
                <a:ext cx="21240" cy="1465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FBF1E51-98E9-446C-83CF-4C5B58AD58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55861" y="3556962"/>
                  <a:ext cx="3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8C836EB-F908-42D4-8182-8191BCC5052E}"/>
                    </a:ext>
                  </a:extLst>
                </p14:cNvPr>
                <p14:cNvContentPartPr/>
                <p14:nvPr/>
              </p14:nvContentPartPr>
              <p14:xfrm>
                <a:off x="3012381" y="3565242"/>
                <a:ext cx="115920" cy="986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8C836EB-F908-42D4-8182-8191BCC505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03381" y="3556242"/>
                  <a:ext cx="133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B4C6B41B-2CA7-4D4C-8D92-A06EABA8707B}"/>
                    </a:ext>
                  </a:extLst>
                </p14:cNvPr>
                <p14:cNvContentPartPr/>
                <p14:nvPr/>
              </p14:nvContentPartPr>
              <p14:xfrm>
                <a:off x="3145941" y="3554442"/>
                <a:ext cx="102960" cy="921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B4C6B41B-2CA7-4D4C-8D92-A06EABA87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37301" y="3545802"/>
                  <a:ext cx="120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036649F-EAFE-47D0-B6EB-F39EA3A98ED0}"/>
                    </a:ext>
                  </a:extLst>
                </p14:cNvPr>
                <p14:cNvContentPartPr/>
                <p14:nvPr/>
              </p14:nvContentPartPr>
              <p14:xfrm>
                <a:off x="3200301" y="3676842"/>
                <a:ext cx="90000" cy="212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036649F-EAFE-47D0-B6EB-F39EA3A98E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91301" y="3667842"/>
                  <a:ext cx="1076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EB49FCC1-D82B-4E44-AA37-DE95BEF1B0EB}"/>
              </a:ext>
            </a:extLst>
          </p:cNvPr>
          <p:cNvGrpSpPr/>
          <p:nvPr/>
        </p:nvGrpSpPr>
        <p:grpSpPr>
          <a:xfrm>
            <a:off x="1131021" y="4103442"/>
            <a:ext cx="1133640" cy="248400"/>
            <a:chOff x="1131021" y="4103442"/>
            <a:chExt cx="11336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844667F4-9990-4D52-A0E4-42E3136FD301}"/>
                    </a:ext>
                  </a:extLst>
                </p14:cNvPr>
                <p14:cNvContentPartPr/>
                <p14:nvPr/>
              </p14:nvContentPartPr>
              <p14:xfrm>
                <a:off x="1131021" y="4142682"/>
                <a:ext cx="266760" cy="2091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844667F4-9990-4D52-A0E4-42E3136FD3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2021" y="4133682"/>
                  <a:ext cx="284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76C9B49-F1C4-4060-8ACA-8D79F04D5E52}"/>
                    </a:ext>
                  </a:extLst>
                </p14:cNvPr>
                <p14:cNvContentPartPr/>
                <p14:nvPr/>
              </p14:nvContentPartPr>
              <p14:xfrm>
                <a:off x="1461861" y="4141242"/>
                <a:ext cx="126720" cy="1648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76C9B49-F1C4-4060-8ACA-8D79F04D5E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53221" y="4132242"/>
                  <a:ext cx="14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6C5F71B-632A-4B17-AAE3-CCA5E50E7835}"/>
                    </a:ext>
                  </a:extLst>
                </p14:cNvPr>
                <p14:cNvContentPartPr/>
                <p14:nvPr/>
              </p14:nvContentPartPr>
              <p14:xfrm>
                <a:off x="1632861" y="4259322"/>
                <a:ext cx="19800" cy="32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6C5F71B-632A-4B17-AAE3-CCA5E50E78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4221" y="4250682"/>
                  <a:ext cx="37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71F5463-21AD-42F3-852E-2BD8E62EF797}"/>
                    </a:ext>
                  </a:extLst>
                </p14:cNvPr>
                <p14:cNvContentPartPr/>
                <p14:nvPr/>
              </p14:nvContentPartPr>
              <p14:xfrm>
                <a:off x="1709901" y="4144842"/>
                <a:ext cx="208080" cy="1360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71F5463-21AD-42F3-852E-2BD8E62EF7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1261" y="4135842"/>
                  <a:ext cx="225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B150A653-1E7A-4BBD-A663-F6D30EE7459F}"/>
                    </a:ext>
                  </a:extLst>
                </p14:cNvPr>
                <p14:cNvContentPartPr/>
                <p14:nvPr/>
              </p14:nvContentPartPr>
              <p14:xfrm>
                <a:off x="1920501" y="4171122"/>
                <a:ext cx="97560" cy="907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B150A653-1E7A-4BBD-A663-F6D30EE745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11501" y="4162482"/>
                  <a:ext cx="115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C16CCBEE-D6C4-41A2-9BA6-1900CFB310FE}"/>
                    </a:ext>
                  </a:extLst>
                </p14:cNvPr>
                <p14:cNvContentPartPr/>
                <p14:nvPr/>
              </p14:nvContentPartPr>
              <p14:xfrm>
                <a:off x="1892421" y="4103442"/>
                <a:ext cx="372240" cy="1378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C16CCBEE-D6C4-41A2-9BA6-1900CFB310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83781" y="4094442"/>
                  <a:ext cx="389880" cy="15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0" name="Imagem 79">
            <a:extLst>
              <a:ext uri="{FF2B5EF4-FFF2-40B4-BE49-F238E27FC236}">
                <a16:creationId xmlns:a16="http://schemas.microsoft.com/office/drawing/2014/main" id="{15958435-592B-4B0F-B305-2671D8964D8B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563589" y="2730342"/>
            <a:ext cx="3344232" cy="2286238"/>
          </a:xfrm>
          <a:prstGeom prst="rect">
            <a:avLst/>
          </a:prstGeom>
        </p:spPr>
      </p:pic>
      <p:grpSp>
        <p:nvGrpSpPr>
          <p:cNvPr id="87" name="Agrupar 86">
            <a:extLst>
              <a:ext uri="{FF2B5EF4-FFF2-40B4-BE49-F238E27FC236}">
                <a16:creationId xmlns:a16="http://schemas.microsoft.com/office/drawing/2014/main" id="{CF9E92DD-65B5-4EEA-B321-E3C459C6890A}"/>
              </a:ext>
            </a:extLst>
          </p:cNvPr>
          <p:cNvGrpSpPr/>
          <p:nvPr/>
        </p:nvGrpSpPr>
        <p:grpSpPr>
          <a:xfrm>
            <a:off x="8297901" y="4264722"/>
            <a:ext cx="947880" cy="228240"/>
            <a:chOff x="8297901" y="4264722"/>
            <a:chExt cx="9478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FADA12C-759B-46A1-B91D-79FA4ACD6CA2}"/>
                    </a:ext>
                  </a:extLst>
                </p14:cNvPr>
                <p14:cNvContentPartPr/>
                <p14:nvPr/>
              </p14:nvContentPartPr>
              <p14:xfrm>
                <a:off x="8297901" y="4315122"/>
                <a:ext cx="160200" cy="1778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FADA12C-759B-46A1-B91D-79FA4ACD6C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88901" y="4306482"/>
                  <a:ext cx="177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099A150E-8FC2-4D16-82EE-6099ADB88A05}"/>
                    </a:ext>
                  </a:extLst>
                </p14:cNvPr>
                <p14:cNvContentPartPr/>
                <p14:nvPr/>
              </p14:nvContentPartPr>
              <p14:xfrm>
                <a:off x="8526501" y="4297122"/>
                <a:ext cx="123480" cy="16704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099A150E-8FC2-4D16-82EE-6099ADB88A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17861" y="4288482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D023EE4-81E4-4161-A431-815A96C9C7F9}"/>
                    </a:ext>
                  </a:extLst>
                </p14:cNvPr>
                <p14:cNvContentPartPr/>
                <p14:nvPr/>
              </p14:nvContentPartPr>
              <p14:xfrm>
                <a:off x="8660781" y="4446522"/>
                <a:ext cx="13680" cy="3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D023EE4-81E4-4161-A431-815A96C9C7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1781" y="4437522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D3BFE4FA-19CD-405F-863B-EC73B32C51E6}"/>
                    </a:ext>
                  </a:extLst>
                </p14:cNvPr>
                <p14:cNvContentPartPr/>
                <p14:nvPr/>
              </p14:nvContentPartPr>
              <p14:xfrm>
                <a:off x="8775621" y="4294962"/>
                <a:ext cx="138960" cy="1170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D3BFE4FA-19CD-405F-863B-EC73B32C51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6621" y="4285962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D1FF891-4F91-4BA2-B503-9392D60A71F2}"/>
                    </a:ext>
                  </a:extLst>
                </p14:cNvPr>
                <p14:cNvContentPartPr/>
                <p14:nvPr/>
              </p14:nvContentPartPr>
              <p14:xfrm>
                <a:off x="8918181" y="4302162"/>
                <a:ext cx="171000" cy="12420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D1FF891-4F91-4BA2-B503-9392D60A71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09181" y="4293522"/>
                  <a:ext cx="188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A678092-B198-45DC-99C3-3A9523CA60D4}"/>
                    </a:ext>
                  </a:extLst>
                </p14:cNvPr>
                <p14:cNvContentPartPr/>
                <p14:nvPr/>
              </p14:nvContentPartPr>
              <p14:xfrm>
                <a:off x="9016821" y="4264722"/>
                <a:ext cx="228960" cy="1630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A678092-B198-45DC-99C3-3A9523CA60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08181" y="4255722"/>
                  <a:ext cx="2466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0A33EC5E-AA5C-4EE3-9ED9-F1AA2FCA24E9}"/>
                  </a:ext>
                </a:extLst>
              </p14:cNvPr>
              <p14:cNvContentPartPr/>
              <p14:nvPr/>
            </p14:nvContentPartPr>
            <p14:xfrm>
              <a:off x="3496680" y="2844000"/>
              <a:ext cx="5486400" cy="8953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0A33EC5E-AA5C-4EE3-9ED9-F1AA2FCA24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87320" y="2834640"/>
                <a:ext cx="5505120" cy="9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780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788</Words>
  <Application>Microsoft Office PowerPoint</Application>
  <PresentationFormat>Widescreen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do Office</vt:lpstr>
      <vt:lpstr>Easy Life Foods </vt:lpstr>
      <vt:lpstr>1. O capital da empresa foi integralizado pelos sócios, por meio de depósito em conta corrente no valor de $ 500.000.</vt:lpstr>
      <vt:lpstr>2. Foram adquiridas mercadorias para revenda no valor de $ 300.000, pagamento à vista.</vt:lpstr>
      <vt:lpstr>3. A alíquota do Imposto sobre Valor Adicionado (IVA) incidente sobre os produtos adquiridos é de 12%.</vt:lpstr>
      <vt:lpstr>4. Foi adquirido mobiliário no valor de $ 200.000, com pagamento em 10 parcelas mensais de $ 21.116,42. Todas as parcelas foram pagas no exercício.</vt:lpstr>
      <vt:lpstr>5. Foi adquirido um veículo no valor de $ 50.000, a ser pago em 60 meses, com parcelas de $ 1.112,22. A amortização dessa dívida foi de $ 7.764,51 no exercício.  </vt:lpstr>
      <vt:lpstr>6. No exercício foram pagas 12 parcelas. No exercício, o montante de juros pagos referentes ao financiamento do veículo foi de $ 5.582,16  A amortização dessa dívida foi de $ 7.764,51 no exercício. </vt:lpstr>
      <vt:lpstr>6. No exercício foram pagas 12 parcelas. A amortização dessa dívida foi de $ 7.764,51 no exercício. Para o exercício seguinte, a amortização será de $ 8.749,21. </vt:lpstr>
      <vt:lpstr>7. Os salários e encargos pagos no exercício totalizaram $ 22.000.</vt:lpstr>
      <vt:lpstr>8. Os salários referentes ao mês de dezembro, no valor de $ 2.000, serão pagos no quinto dia útil de janeiro (exercício seguinte).</vt:lpstr>
      <vt:lpstr>9. O valor dos produtos vendidos no período foi de $ 750.000. Ao final do exercício, ficou em caixa $ 10.000. O restante foi depositado em conta corrente.</vt:lpstr>
      <vt:lpstr>10. O estoque final de mercadorias para revenda foi avaliado em $ 50.000.</vt:lpstr>
      <vt:lpstr>11. A alíquota do Imposto sobre Valor Adicionado (IVA) incidente sobre os produtos vendidos é de 18%. O IVA será recolhido no início do exercício subsequente.</vt:lpstr>
      <vt:lpstr>12. A comissão do vendedor é de 1% do valor das vendas. As comissões são pagas no mesmo mês em que se realizam as vendas.</vt:lpstr>
      <vt:lpstr>13. A depreciação do mobiliário foi de $ 20.000 (vida útil estimada em 10 anos); a do veículo, de $ 10.000 (vida útil de 5 anos).</vt:lpstr>
      <vt:lpstr>14. O aluguel do ponto de venda é de $ 1.500 por mês, pago no início do mês</vt:lpstr>
      <vt:lpstr>15. As despesas de água, luz e telefone somaram $ 4.000 no exercício.</vt:lpstr>
      <vt:lpstr>Apresentação do PowerPoint</vt:lpstr>
      <vt:lpstr>Apresentação do PowerPoint</vt:lpstr>
      <vt:lpstr>16. A alíquota do Imposto de Renda – Pessoa Jurídica é de 15% sobre o lucro. O valor do imposto é provisionado para recolhimento no exercício seguinte.</vt:lpstr>
      <vt:lpstr>17. Parte dos resultados, no valor de $ 100.000, foi distribuída entre os administradores.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Cruzando o Balanço e a DRE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Life Foods </dc:title>
  <dc:creator>Rubens Nunes</dc:creator>
  <cp:lastModifiedBy>Rubens Nunes</cp:lastModifiedBy>
  <cp:revision>66</cp:revision>
  <dcterms:created xsi:type="dcterms:W3CDTF">2020-09-10T19:04:13Z</dcterms:created>
  <dcterms:modified xsi:type="dcterms:W3CDTF">2020-09-15T23:43:28Z</dcterms:modified>
</cp:coreProperties>
</file>