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2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0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6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9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2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2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8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4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93FE5-1A40-434C-AD29-0249B6F7EF6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7F30-0693-467D-93E4-DE12D089C6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8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Final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416824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PRI5010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USP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3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Estilos de Trabalho Final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ão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Bibliográfica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de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Completo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Intermediário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Revisão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Bibliográfica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fundamental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desdobramentos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variáveis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Contraposição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epistemológica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Contraposição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metodológica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Rivais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BIB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60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 de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Pesquisa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Exposição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empírica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central)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Formatos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BPSR, Leviathan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4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ompleto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páginas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escolher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7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Intermediário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condensado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Meridiano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47</a:t>
            </a: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19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151</Words>
  <Application>Microsoft Office PowerPoint</Application>
  <PresentationFormat>Apresentação na tela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Avaliação Final</vt:lpstr>
      <vt:lpstr>Estilos de Trabalho Final</vt:lpstr>
      <vt:lpstr>Revisão Bibliográfica</vt:lpstr>
      <vt:lpstr>Nota de Pesquisa</vt:lpstr>
      <vt:lpstr>Artigo completo</vt:lpstr>
      <vt:lpstr>Artigo Intermediário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Daniela Tiberio</dc:creator>
  <cp:lastModifiedBy>Daniela Tiberio</cp:lastModifiedBy>
  <cp:revision>6</cp:revision>
  <dcterms:created xsi:type="dcterms:W3CDTF">2016-08-16T13:57:25Z</dcterms:created>
  <dcterms:modified xsi:type="dcterms:W3CDTF">2016-08-16T14:17:40Z</dcterms:modified>
</cp:coreProperties>
</file>