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1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7" autoAdjust="0"/>
    <p:restoredTop sz="94539" autoAdjust="0"/>
  </p:normalViewPr>
  <p:slideViewPr>
    <p:cSldViewPr snapToGrid="0" snapToObjects="1">
      <p:cViewPr varScale="1">
        <p:scale>
          <a:sx n="84" d="100"/>
          <a:sy n="84" d="100"/>
        </p:scale>
        <p:origin x="-12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91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1CAC-EA78-9941-A0FC-8DCBBD6A27E5}" type="datetimeFigureOut">
              <a:rPr lang="en-US" smtClean="0"/>
              <a:t>08/04/15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29F1-D333-3641-909A-CDB91067F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10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1CAC-EA78-9941-A0FC-8DCBBD6A27E5}" type="datetimeFigureOut">
              <a:rPr lang="en-US" smtClean="0"/>
              <a:t>08/04/15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29F1-D333-3641-909A-CDB91067F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72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1CAC-EA78-9941-A0FC-8DCBBD6A27E5}" type="datetimeFigureOut">
              <a:rPr lang="en-US" smtClean="0"/>
              <a:t>08/04/15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29F1-D333-3641-909A-CDB91067F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16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1CAC-EA78-9941-A0FC-8DCBBD6A27E5}" type="datetimeFigureOut">
              <a:rPr lang="en-US" smtClean="0"/>
              <a:t>08/04/15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29F1-D333-3641-909A-CDB91067F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88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1CAC-EA78-9941-A0FC-8DCBBD6A27E5}" type="datetimeFigureOut">
              <a:rPr lang="en-US" smtClean="0"/>
              <a:t>08/04/15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29F1-D333-3641-909A-CDB91067F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87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1CAC-EA78-9941-A0FC-8DCBBD6A27E5}" type="datetimeFigureOut">
              <a:rPr lang="en-US" smtClean="0"/>
              <a:t>08/04/15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29F1-D333-3641-909A-CDB91067F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54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1CAC-EA78-9941-A0FC-8DCBBD6A27E5}" type="datetimeFigureOut">
              <a:rPr lang="en-US" smtClean="0"/>
              <a:t>08/04/15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29F1-D333-3641-909A-CDB91067F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55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1CAC-EA78-9941-A0FC-8DCBBD6A27E5}" type="datetimeFigureOut">
              <a:rPr lang="en-US" smtClean="0"/>
              <a:t>08/04/15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29F1-D333-3641-909A-CDB91067F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063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1CAC-EA78-9941-A0FC-8DCBBD6A27E5}" type="datetimeFigureOut">
              <a:rPr lang="en-US" smtClean="0"/>
              <a:t>08/04/15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29F1-D333-3641-909A-CDB91067F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357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1CAC-EA78-9941-A0FC-8DCBBD6A27E5}" type="datetimeFigureOut">
              <a:rPr lang="en-US" smtClean="0"/>
              <a:t>08/04/15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29F1-D333-3641-909A-CDB91067F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2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1CAC-EA78-9941-A0FC-8DCBBD6A27E5}" type="datetimeFigureOut">
              <a:rPr lang="en-US" smtClean="0"/>
              <a:t>08/04/15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29F1-D333-3641-909A-CDB91067F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30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41CAC-EA78-9941-A0FC-8DCBBD6A27E5}" type="datetimeFigureOut">
              <a:rPr lang="en-US" smtClean="0"/>
              <a:t>08/04/15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229F1-D333-3641-909A-CDB91067F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60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1800" y="319930"/>
            <a:ext cx="8521700" cy="990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dirty="0" smtClean="0">
                <a:latin typeface="Times New Roman"/>
                <a:cs typeface="Times New Roman"/>
              </a:rPr>
              <a:t>Disciplina CAF5022-1 </a:t>
            </a:r>
          </a:p>
          <a:p>
            <a:pPr>
              <a:lnSpc>
                <a:spcPct val="150000"/>
              </a:lnSpc>
            </a:pPr>
            <a:r>
              <a:rPr lang="pt-BR" sz="2000" b="1" dirty="0" smtClean="0">
                <a:latin typeface="Times New Roman"/>
                <a:cs typeface="Times New Roman"/>
              </a:rPr>
              <a:t>Revisão Sistemática e Meta–Análise em Atividade Física, Lazer e Esporte</a:t>
            </a:r>
            <a:endParaRPr lang="en-US" sz="2000" b="1" dirty="0">
              <a:latin typeface="Times New Roman"/>
              <a:cs typeface="Times New Roman"/>
            </a:endParaRPr>
          </a:p>
        </p:txBody>
      </p:sp>
      <p:sp>
        <p:nvSpPr>
          <p:cNvPr id="14" name="CuadroTexto 11"/>
          <p:cNvSpPr txBox="1">
            <a:spLocks noChangeArrowheads="1"/>
          </p:cNvSpPr>
          <p:nvPr/>
        </p:nvSpPr>
        <p:spPr bwMode="auto">
          <a:xfrm>
            <a:off x="431800" y="1476375"/>
            <a:ext cx="6860422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pt-BR" sz="2000" b="1" dirty="0" smtClean="0">
              <a:latin typeface="Times New Roman"/>
              <a:cs typeface="Times New Roman"/>
            </a:endParaRPr>
          </a:p>
          <a:p>
            <a:pPr eaLnBrk="1" hangingPunct="1"/>
            <a:r>
              <a:rPr lang="pt-BR" sz="2000" b="1" dirty="0" smtClean="0">
                <a:latin typeface="Times New Roman"/>
                <a:cs typeface="Times New Roman"/>
              </a:rPr>
              <a:t>Nome do(a) Apresentador(a):</a:t>
            </a:r>
          </a:p>
          <a:p>
            <a:pPr eaLnBrk="1" hangingPunct="1"/>
            <a:endParaRPr lang="pt-BR" sz="2000" b="1" dirty="0" smtClean="0">
              <a:latin typeface="Times New Roman"/>
              <a:cs typeface="Times New Roman"/>
            </a:endParaRPr>
          </a:p>
          <a:p>
            <a:pPr eaLnBrk="1" hangingPunct="1"/>
            <a:r>
              <a:rPr lang="pt-BR" sz="2000" b="1" dirty="0" smtClean="0">
                <a:latin typeface="Times New Roman"/>
                <a:cs typeface="Times New Roman"/>
              </a:rPr>
              <a:t>Referência Bibliográfica:</a:t>
            </a:r>
            <a:endParaRPr lang="pt-BR" sz="2000" b="1" dirty="0">
              <a:latin typeface="Times New Roman"/>
              <a:cs typeface="Times New Roman"/>
            </a:endParaRPr>
          </a:p>
          <a:p>
            <a:pPr eaLnBrk="1" hangingPunct="1"/>
            <a:endParaRPr lang="pt-BR" sz="2000" dirty="0">
              <a:latin typeface="Times New Roman"/>
              <a:cs typeface="Times New Roman"/>
            </a:endParaRPr>
          </a:p>
          <a:p>
            <a:pPr eaLnBrk="1" hangingPunct="1"/>
            <a:endParaRPr lang="pt-BR" sz="2000" dirty="0" smtClean="0">
              <a:latin typeface="Times New Roman"/>
              <a:cs typeface="Times New Roman"/>
            </a:endParaRPr>
          </a:p>
          <a:p>
            <a:pPr eaLnBrk="1" hangingPunct="1"/>
            <a:endParaRPr lang="pt-BR" sz="2000" dirty="0">
              <a:latin typeface="Times New Roman"/>
              <a:cs typeface="Times New Roman"/>
            </a:endParaRPr>
          </a:p>
          <a:p>
            <a:pPr eaLnBrk="1" hangingPunct="1"/>
            <a:endParaRPr lang="pt-BR" sz="2000" dirty="0" smtClean="0">
              <a:latin typeface="Times New Roman"/>
              <a:cs typeface="Times New Roman"/>
            </a:endParaRPr>
          </a:p>
          <a:p>
            <a:pPr eaLnBrk="1" hangingPunct="1"/>
            <a:endParaRPr lang="pt-BR" sz="2000" dirty="0">
              <a:latin typeface="Times New Roman"/>
              <a:cs typeface="Times New Roman"/>
            </a:endParaRPr>
          </a:p>
          <a:p>
            <a:pPr eaLnBrk="1" hangingPunct="1"/>
            <a:endParaRPr lang="pt-BR" sz="2000" dirty="0" smtClean="0">
              <a:latin typeface="Times New Roman"/>
              <a:cs typeface="Times New Roman"/>
            </a:endParaRPr>
          </a:p>
          <a:p>
            <a:pPr eaLnBrk="1" hangingPunct="1"/>
            <a:endParaRPr lang="pt-BR" sz="2000" dirty="0" smtClean="0">
              <a:latin typeface="Times New Roman"/>
              <a:cs typeface="Times New Roman"/>
            </a:endParaRPr>
          </a:p>
          <a:p>
            <a:pPr eaLnBrk="1" hangingPunct="1"/>
            <a:r>
              <a:rPr lang="pt-BR" sz="2000" b="1" dirty="0" smtClean="0">
                <a:latin typeface="Times New Roman"/>
                <a:cs typeface="Times New Roman"/>
              </a:rPr>
              <a:t>Número de vezes que foi citado (BASE e data):</a:t>
            </a:r>
          </a:p>
          <a:p>
            <a:pPr eaLnBrk="1" hangingPunct="1"/>
            <a:endParaRPr lang="pt-BR" sz="2000" b="1" dirty="0">
              <a:latin typeface="Times New Roman"/>
              <a:cs typeface="Times New Roman"/>
            </a:endParaRPr>
          </a:p>
          <a:p>
            <a:pPr eaLnBrk="1" hangingPunct="1"/>
            <a:r>
              <a:rPr lang="pt-BR" sz="2000" b="1" dirty="0" smtClean="0">
                <a:latin typeface="Times New Roman"/>
                <a:cs typeface="Times New Roman"/>
              </a:rPr>
              <a:t>Percentual de itens adequadamente respondidos (PRISMA):</a:t>
            </a:r>
          </a:p>
          <a:p>
            <a:pPr eaLnBrk="1" hangingPunct="1"/>
            <a:endParaRPr lang="pt-BR" sz="2000" b="1" dirty="0">
              <a:solidFill>
                <a:srgbClr val="A50021"/>
              </a:solidFill>
              <a:latin typeface="Times New Roman"/>
              <a:cs typeface="Times New Roman"/>
            </a:endParaRPr>
          </a:p>
          <a:p>
            <a:pPr eaLnBrk="1" hangingPunct="1"/>
            <a:r>
              <a:rPr lang="pt-BR" sz="2000" b="1" dirty="0" smtClean="0">
                <a:latin typeface="Times New Roman"/>
                <a:cs typeface="Times New Roman"/>
              </a:rPr>
              <a:t>Percentual de itens adequadamente respondidos (AMSTAR):</a:t>
            </a:r>
            <a:endParaRPr lang="pt-BR" sz="2000" b="1" dirty="0" smtClean="0">
              <a:solidFill>
                <a:srgbClr val="A5002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93580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57200" y="400050"/>
            <a:ext cx="5788049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pt-BR" b="1" dirty="0" smtClean="0">
                <a:latin typeface="Times New Roman"/>
                <a:cs typeface="Times New Roman"/>
              </a:rPr>
              <a:t>CONTEXTO DA PESQUISA</a:t>
            </a:r>
          </a:p>
          <a:p>
            <a:pPr eaLnBrk="1" hangingPunct="1"/>
            <a:endParaRPr lang="pt-BR" b="1" dirty="0">
              <a:latin typeface="Times New Roman"/>
              <a:cs typeface="Times New Roman"/>
            </a:endParaRPr>
          </a:p>
          <a:p>
            <a:pPr eaLnBrk="1" hangingPunct="1"/>
            <a:endParaRPr lang="pt-BR" b="1" dirty="0" smtClean="0">
              <a:latin typeface="Times New Roman"/>
              <a:cs typeface="Times New Roman"/>
            </a:endParaRPr>
          </a:p>
          <a:p>
            <a:pPr eaLnBrk="1" hangingPunct="1"/>
            <a:endParaRPr lang="pt-BR" b="1" dirty="0">
              <a:latin typeface="Times New Roman"/>
              <a:cs typeface="Times New Roman"/>
            </a:endParaRPr>
          </a:p>
          <a:p>
            <a:pPr eaLnBrk="1" hangingPunct="1"/>
            <a:endParaRPr lang="pt-BR" b="1" dirty="0" smtClean="0">
              <a:latin typeface="Times New Roman"/>
              <a:cs typeface="Times New Roman"/>
            </a:endParaRPr>
          </a:p>
          <a:p>
            <a:pPr eaLnBrk="1" hangingPunct="1"/>
            <a:endParaRPr lang="pt-BR" b="1" dirty="0">
              <a:latin typeface="Times New Roman"/>
              <a:cs typeface="Times New Roman"/>
            </a:endParaRPr>
          </a:p>
          <a:p>
            <a:pPr eaLnBrk="1" hangingPunct="1"/>
            <a:endParaRPr lang="pt-BR" b="1" dirty="0" smtClean="0">
              <a:latin typeface="Times New Roman"/>
              <a:cs typeface="Times New Roman"/>
            </a:endParaRPr>
          </a:p>
          <a:p>
            <a:pPr eaLnBrk="1" hangingPunct="1"/>
            <a:endParaRPr lang="pt-BR" b="1" dirty="0">
              <a:latin typeface="Times New Roman"/>
              <a:cs typeface="Times New Roman"/>
            </a:endParaRPr>
          </a:p>
          <a:p>
            <a:pPr eaLnBrk="1" hangingPunct="1"/>
            <a:r>
              <a:rPr lang="pt-BR" b="1" dirty="0" smtClean="0">
                <a:latin typeface="Times New Roman"/>
                <a:cs typeface="Times New Roman"/>
              </a:rPr>
              <a:t>OBJETIVO PRIMÁRIO</a:t>
            </a:r>
            <a:endParaRPr lang="pt-BR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6592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57200" y="400050"/>
            <a:ext cx="8323225" cy="5919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 dirty="0">
                <a:solidFill>
                  <a:srgbClr val="000000"/>
                </a:solidFill>
                <a:latin typeface="Times New Roman"/>
                <a:cs typeface="Times New Roman"/>
              </a:rPr>
              <a:t>QUESTÃO DE 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PESQUISA </a:t>
            </a:r>
            <a:r>
              <a:rPr lang="en-US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b="1" i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estrutura</a:t>
            </a:r>
            <a:r>
              <a:rPr lang="en-US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PICO+S)</a:t>
            </a:r>
          </a:p>
          <a:p>
            <a:endParaRPr lang="en-US" sz="20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ct val="140000"/>
              </a:lnSpc>
            </a:pPr>
            <a:endParaRPr lang="pt-BR" sz="2000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ct val="140000"/>
              </a:lnSpc>
            </a:pPr>
            <a:r>
              <a:rPr lang="pt-BR" sz="20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População:</a:t>
            </a:r>
            <a:endParaRPr lang="pt-BR" sz="20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ct val="140000"/>
              </a:lnSpc>
            </a:pPr>
            <a:endParaRPr lang="pt-BR" sz="20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ct val="140000"/>
              </a:lnSpc>
            </a:pPr>
            <a:r>
              <a:rPr lang="pt-BR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Intervenção*:</a:t>
            </a:r>
            <a:endParaRPr lang="pt-BR" sz="2000" b="1" i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ct val="140000"/>
              </a:lnSpc>
            </a:pPr>
            <a:endParaRPr lang="pt-BR" sz="2000" b="1" i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ct val="140000"/>
              </a:lnSpc>
            </a:pPr>
            <a:r>
              <a:rPr lang="pt-BR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Comparação*:</a:t>
            </a:r>
            <a:endParaRPr lang="pt-BR" sz="2000" b="1" i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ct val="140000"/>
              </a:lnSpc>
            </a:pPr>
            <a:endParaRPr lang="pt-BR" sz="20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ct val="140000"/>
              </a:lnSpc>
            </a:pPr>
            <a:r>
              <a:rPr lang="pt-BR" sz="20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Desfecho</a:t>
            </a:r>
            <a:r>
              <a:rPr lang="pt-BR" sz="2000" b="1" dirty="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</a:p>
          <a:p>
            <a:pPr>
              <a:lnSpc>
                <a:spcPct val="140000"/>
              </a:lnSpc>
            </a:pPr>
            <a:endParaRPr lang="pt-BR" sz="20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ct val="140000"/>
              </a:lnSpc>
            </a:pPr>
            <a:r>
              <a:rPr lang="pt-BR" sz="20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Tempo:</a:t>
            </a:r>
            <a:endParaRPr lang="pt-BR" sz="20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ct val="140000"/>
              </a:lnSpc>
            </a:pPr>
            <a:endParaRPr lang="pt-BR" sz="20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ct val="140000"/>
              </a:lnSpc>
            </a:pPr>
            <a:r>
              <a:rPr lang="pt-BR" sz="20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Tipos de estudos envolvidos:</a:t>
            </a:r>
            <a:endParaRPr lang="pt-BR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230020" y="6550223"/>
            <a:ext cx="390925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pt-BR" sz="14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* Para RS/</a:t>
            </a:r>
            <a:r>
              <a:rPr lang="pt-BR" sz="1400" b="1" i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pt-BR" sz="14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MA de Estudos Experimentais</a:t>
            </a:r>
            <a:endParaRPr lang="pt-BR" sz="1400" b="1" i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80611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7200" y="400050"/>
            <a:ext cx="8369300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pt-BR" b="1" dirty="0">
                <a:latin typeface="Times New Roman"/>
                <a:cs typeface="Times New Roman"/>
              </a:rPr>
              <a:t>METODOLOGIA</a:t>
            </a:r>
          </a:p>
          <a:p>
            <a:pPr eaLnBrk="1" hangingPunct="1"/>
            <a:endParaRPr lang="pt-BR" b="1" dirty="0" smtClean="0">
              <a:latin typeface="Times New Roman"/>
              <a:cs typeface="Times New Roman"/>
            </a:endParaRPr>
          </a:p>
          <a:p>
            <a:pPr eaLnBrk="1" hangingPunct="1"/>
            <a:r>
              <a:rPr lang="pt-BR" sz="2000" b="1" dirty="0" smtClean="0">
                <a:latin typeface="Times New Roman"/>
                <a:cs typeface="Times New Roman"/>
              </a:rPr>
              <a:t>Critérios de inclusão e exclusão</a:t>
            </a:r>
          </a:p>
          <a:p>
            <a:pPr eaLnBrk="1" hangingPunct="1"/>
            <a:endParaRPr lang="pt-BR" sz="2000" b="1" dirty="0">
              <a:latin typeface="Times New Roman"/>
              <a:cs typeface="Times New Roman"/>
            </a:endParaRPr>
          </a:p>
          <a:p>
            <a:pPr eaLnBrk="1" hangingPunct="1"/>
            <a:endParaRPr lang="pt-BR" sz="2000" b="1" dirty="0" smtClean="0">
              <a:latin typeface="Times New Roman"/>
              <a:cs typeface="Times New Roman"/>
            </a:endParaRPr>
          </a:p>
          <a:p>
            <a:pPr eaLnBrk="1" hangingPunct="1"/>
            <a:r>
              <a:rPr lang="pt-BR" sz="2000" b="1" dirty="0" smtClean="0">
                <a:latin typeface="Times New Roman"/>
                <a:cs typeface="Times New Roman"/>
              </a:rPr>
              <a:t>Busca pela evidência</a:t>
            </a:r>
          </a:p>
          <a:p>
            <a:pPr eaLnBrk="1" hangingPunct="1"/>
            <a:endParaRPr lang="pt-BR" sz="2000" b="1" dirty="0">
              <a:latin typeface="Times New Roman"/>
              <a:cs typeface="Times New Roman"/>
            </a:endParaRPr>
          </a:p>
          <a:p>
            <a:pPr eaLnBrk="1" hangingPunct="1"/>
            <a:endParaRPr lang="pt-BR" sz="2000" b="1" dirty="0" smtClean="0">
              <a:latin typeface="Times New Roman"/>
              <a:cs typeface="Times New Roman"/>
            </a:endParaRPr>
          </a:p>
          <a:p>
            <a:pPr eaLnBrk="1" hangingPunct="1"/>
            <a:r>
              <a:rPr lang="pt-BR" sz="2000" b="1" dirty="0" smtClean="0">
                <a:latin typeface="Times New Roman"/>
                <a:cs typeface="Times New Roman"/>
              </a:rPr>
              <a:t>Processo operacional (e respectivo nº de envolvidos)</a:t>
            </a:r>
          </a:p>
          <a:p>
            <a:pPr eaLnBrk="1" hangingPunct="1"/>
            <a:endParaRPr lang="pt-BR" sz="2000" b="1" dirty="0">
              <a:latin typeface="Times New Roman"/>
              <a:cs typeface="Times New Roman"/>
            </a:endParaRPr>
          </a:p>
          <a:p>
            <a:pPr eaLnBrk="1" hangingPunct="1"/>
            <a:endParaRPr lang="pt-BR" sz="2000" b="1" dirty="0" smtClean="0">
              <a:latin typeface="Times New Roman"/>
              <a:cs typeface="Times New Roman"/>
            </a:endParaRPr>
          </a:p>
          <a:p>
            <a:pPr eaLnBrk="1" hangingPunct="1"/>
            <a:r>
              <a:rPr lang="pt-BR" sz="2000" b="1" dirty="0" smtClean="0">
                <a:latin typeface="Times New Roman"/>
                <a:cs typeface="Times New Roman"/>
              </a:rPr>
              <a:t>Protocolo de Meta–Análise</a:t>
            </a:r>
          </a:p>
        </p:txBody>
      </p:sp>
    </p:spTree>
    <p:extLst>
      <p:ext uri="{BB962C8B-B14F-4D97-AF65-F5344CB8AC3E}">
        <p14:creationId xmlns:p14="http://schemas.microsoft.com/office/powerpoint/2010/main" val="1869789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57200" y="400050"/>
            <a:ext cx="57880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pt-BR" b="1" dirty="0" smtClean="0">
                <a:latin typeface="Times New Roman"/>
                <a:cs typeface="Times New Roman"/>
              </a:rPr>
              <a:t> PRINCIPAL RESULTADO DO ARTIGO</a:t>
            </a:r>
            <a:endParaRPr lang="pt-BR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57565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333375"/>
            <a:ext cx="8229600" cy="208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None/>
            </a:pPr>
            <a:r>
              <a:rPr lang="pt-BR" b="1" dirty="0" smtClean="0">
                <a:latin typeface="Times New Roman"/>
                <a:cs typeface="Times New Roman"/>
              </a:rPr>
              <a:t>CONCLUSÕES</a:t>
            </a:r>
          </a:p>
          <a:p>
            <a:pPr marL="0" indent="0" eaLnBrk="1" hangingPunct="1">
              <a:buNone/>
            </a:pPr>
            <a:endParaRPr lang="pt-BR" sz="2200" b="1" dirty="0">
              <a:latin typeface="Times New Roman"/>
              <a:cs typeface="Times New Roman"/>
            </a:endParaRPr>
          </a:p>
          <a:p>
            <a:pPr eaLnBrk="1" hangingPunct="1"/>
            <a:r>
              <a:rPr lang="pt-BR" sz="2200" b="1" dirty="0" smtClean="0">
                <a:latin typeface="Times New Roman"/>
                <a:cs typeface="Times New Roman"/>
              </a:rPr>
              <a:t>Autores(as): </a:t>
            </a:r>
            <a:endParaRPr lang="pt-BR" sz="2200" b="1" dirty="0">
              <a:latin typeface="Times New Roman"/>
              <a:cs typeface="Times New Roman"/>
            </a:endParaRPr>
          </a:p>
          <a:p>
            <a:pPr eaLnBrk="1" hangingPunct="1"/>
            <a:endParaRPr lang="pt-BR" sz="2200" b="1" dirty="0">
              <a:latin typeface="Times New Roman"/>
              <a:cs typeface="Times New Roman"/>
            </a:endParaRPr>
          </a:p>
          <a:p>
            <a:pPr eaLnBrk="1" hangingPunct="1"/>
            <a:r>
              <a:rPr lang="pt-BR" sz="2200" b="1" dirty="0" smtClean="0">
                <a:latin typeface="Times New Roman"/>
                <a:cs typeface="Times New Roman"/>
              </a:rPr>
              <a:t>Apresentador(a):</a:t>
            </a:r>
            <a:endParaRPr lang="pt-BR" sz="22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59174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333375"/>
            <a:ext cx="8229600" cy="127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buNone/>
            </a:pPr>
            <a:r>
              <a:rPr lang="pt-BR" b="1" dirty="0">
                <a:latin typeface="Times New Roman"/>
                <a:cs typeface="Times New Roman"/>
              </a:rPr>
              <a:t>CONSIDERAÇÕES </a:t>
            </a:r>
            <a:r>
              <a:rPr lang="pt-BR" b="1" dirty="0" smtClean="0">
                <a:latin typeface="Times New Roman"/>
                <a:cs typeface="Times New Roman"/>
              </a:rPr>
              <a:t>FINAIS</a:t>
            </a:r>
          </a:p>
          <a:p>
            <a:pPr marL="0" indent="0" eaLnBrk="1" hangingPunct="1">
              <a:buNone/>
            </a:pPr>
            <a:endParaRPr lang="pt-BR" sz="2200" b="1" dirty="0">
              <a:latin typeface="Times New Roman"/>
              <a:cs typeface="Times New Roman"/>
            </a:endParaRPr>
          </a:p>
          <a:p>
            <a:pPr marL="0" indent="0" eaLnBrk="1" hangingPunct="1">
              <a:buNone/>
            </a:pPr>
            <a:endParaRPr lang="pt-BR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58371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23850" y="260349"/>
            <a:ext cx="8429263" cy="4898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pt-BR" b="1" dirty="0" smtClean="0">
                <a:latin typeface="Times New Roman"/>
                <a:cs typeface="Times New Roman"/>
              </a:rPr>
              <a:t>DADOS ADICIONAIS</a:t>
            </a:r>
          </a:p>
          <a:p>
            <a:pPr eaLnBrk="1" hangingPunct="1"/>
            <a:endParaRPr lang="pt-BR" sz="2000" b="1" dirty="0" smtClean="0">
              <a:latin typeface="Times New Roman"/>
              <a:cs typeface="Times New Roman"/>
            </a:endParaRPr>
          </a:p>
          <a:p>
            <a:pPr eaLnBrk="1" hangingPunct="1">
              <a:lnSpc>
                <a:spcPct val="150000"/>
              </a:lnSpc>
            </a:pPr>
            <a:endParaRPr lang="pt-BR" sz="2000" b="1" dirty="0" smtClean="0">
              <a:latin typeface="Times New Roman"/>
              <a:cs typeface="Times New Roman"/>
            </a:endParaRPr>
          </a:p>
          <a:p>
            <a:pPr eaLnBrk="1" hangingPunct="1">
              <a:lnSpc>
                <a:spcPct val="150000"/>
              </a:lnSpc>
            </a:pPr>
            <a:endParaRPr lang="pt-BR" sz="2000" b="1" dirty="0">
              <a:latin typeface="Times New Roman"/>
              <a:cs typeface="Times New Roman"/>
            </a:endParaRPr>
          </a:p>
          <a:p>
            <a:pPr eaLnBrk="1" hangingPunct="1">
              <a:lnSpc>
                <a:spcPct val="150000"/>
              </a:lnSpc>
            </a:pPr>
            <a:r>
              <a:rPr lang="pt-BR" sz="2000" b="1" dirty="0" smtClean="0">
                <a:latin typeface="Times New Roman"/>
                <a:cs typeface="Times New Roman"/>
              </a:rPr>
              <a:t>País(es) de </a:t>
            </a:r>
            <a:r>
              <a:rPr lang="pt-BR" sz="2000" b="1" dirty="0" smtClean="0">
                <a:latin typeface="Times New Roman"/>
                <a:cs typeface="Times New Roman"/>
              </a:rPr>
              <a:t>origem </a:t>
            </a:r>
            <a:r>
              <a:rPr lang="pt-BR" sz="2000" b="1" smtClean="0">
                <a:latin typeface="Times New Roman"/>
                <a:cs typeface="Times New Roman"/>
              </a:rPr>
              <a:t>dos autores:</a:t>
            </a:r>
            <a:endParaRPr lang="pt-BR" sz="2000" b="1" dirty="0">
              <a:latin typeface="Times New Roman"/>
              <a:cs typeface="Times New Roman"/>
            </a:endParaRPr>
          </a:p>
          <a:p>
            <a:pPr eaLnBrk="1" hangingPunct="1">
              <a:lnSpc>
                <a:spcPct val="150000"/>
              </a:lnSpc>
            </a:pPr>
            <a:endParaRPr lang="pt-BR" sz="2000" b="1" dirty="0">
              <a:latin typeface="Times New Roman"/>
              <a:cs typeface="Times New Roman"/>
            </a:endParaRPr>
          </a:p>
          <a:p>
            <a:pPr eaLnBrk="1" hangingPunct="1">
              <a:lnSpc>
                <a:spcPct val="150000"/>
              </a:lnSpc>
            </a:pPr>
            <a:r>
              <a:rPr lang="pt-BR" sz="2000" b="1" dirty="0">
                <a:latin typeface="Times New Roman"/>
                <a:cs typeface="Times New Roman"/>
              </a:rPr>
              <a:t>Fonte de financiamento do artigo</a:t>
            </a:r>
            <a:r>
              <a:rPr lang="pt-BR" sz="2000" b="1" dirty="0" smtClean="0">
                <a:latin typeface="Times New Roman"/>
                <a:cs typeface="Times New Roman"/>
              </a:rPr>
              <a:t>:</a:t>
            </a:r>
          </a:p>
          <a:p>
            <a:pPr eaLnBrk="1" hangingPunct="1">
              <a:lnSpc>
                <a:spcPct val="150000"/>
              </a:lnSpc>
            </a:pPr>
            <a:endParaRPr lang="pt-BR" sz="2000" b="1" dirty="0">
              <a:latin typeface="Times New Roman"/>
              <a:cs typeface="Times New Roman"/>
            </a:endParaRPr>
          </a:p>
          <a:p>
            <a:pPr eaLnBrk="1" hangingPunct="1">
              <a:lnSpc>
                <a:spcPct val="150000"/>
              </a:lnSpc>
            </a:pPr>
            <a:r>
              <a:rPr lang="pt-BR" sz="2000" b="1" dirty="0">
                <a:latin typeface="Times New Roman"/>
                <a:cs typeface="Times New Roman"/>
              </a:rPr>
              <a:t>Papel dos autores no desenvolvimento da </a:t>
            </a:r>
            <a:r>
              <a:rPr lang="pt-BR" sz="2000" b="1" dirty="0" smtClean="0">
                <a:latin typeface="Times New Roman"/>
                <a:cs typeface="Times New Roman"/>
              </a:rPr>
              <a:t>pesquisa:</a:t>
            </a:r>
          </a:p>
          <a:p>
            <a:pPr eaLnBrk="1" hangingPunct="1">
              <a:lnSpc>
                <a:spcPct val="150000"/>
              </a:lnSpc>
            </a:pPr>
            <a:endParaRPr lang="pt-BR" sz="2000" b="1" dirty="0">
              <a:latin typeface="Times New Roman"/>
              <a:cs typeface="Times New Roman"/>
            </a:endParaRPr>
          </a:p>
          <a:p>
            <a:pPr eaLnBrk="1" hangingPunct="1">
              <a:lnSpc>
                <a:spcPct val="150000"/>
              </a:lnSpc>
            </a:pPr>
            <a:r>
              <a:rPr lang="pt-BR" sz="2000" b="1" dirty="0">
                <a:latin typeface="Times New Roman"/>
                <a:cs typeface="Times New Roman"/>
              </a:rPr>
              <a:t>Conflito de interesses</a:t>
            </a:r>
            <a:r>
              <a:rPr lang="pt-BR" sz="2000" b="1" dirty="0" smtClean="0">
                <a:latin typeface="Times New Roman"/>
                <a:cs typeface="Times New Roman"/>
              </a:rPr>
              <a:t>:</a:t>
            </a:r>
            <a:endParaRPr lang="pt-BR" sz="20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33352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169</Words>
  <Application>Microsoft Macintosh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Paulo Henrique</dc:creator>
  <cp:lastModifiedBy>Paulo Henrique</cp:lastModifiedBy>
  <cp:revision>17</cp:revision>
  <dcterms:created xsi:type="dcterms:W3CDTF">2015-03-06T15:33:35Z</dcterms:created>
  <dcterms:modified xsi:type="dcterms:W3CDTF">2015-04-08T14:09:13Z</dcterms:modified>
</cp:coreProperties>
</file>