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31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40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9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91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27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92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39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07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88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547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47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797D8-6C4E-41BA-AA86-7ABC7BF44836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34CD2-D57A-4DDA-9986-4C3024561E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50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tacapital.com.br/revista/922/rosana-paulino-expoe-o-racismo-enraizado-no-brasil" TargetMode="External"/><Relationship Id="rId2" Type="http://schemas.openxmlformats.org/officeDocument/2006/relationships/hyperlink" Target="http://cartacapital.com.br/sociedade/impeachment-e-a-onda-de-autoritarismo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-escoladacidade.org/contracondutas/editorias/escravismo-imagem-e-letra/memorias-afro-atlanticas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3312368"/>
          </a:xfrm>
        </p:spPr>
        <p:txBody>
          <a:bodyPr>
            <a:noAutofit/>
          </a:bodyPr>
          <a:lstStyle/>
          <a:p>
            <a:r>
              <a:rPr lang="pt-BR" sz="2800" b="1" dirty="0"/>
              <a:t>Rosana Paulino</a:t>
            </a:r>
            <a:br>
              <a:rPr lang="pt-BR" sz="2800" b="1" dirty="0"/>
            </a:br>
            <a:endParaRPr lang="pt-BR" sz="2800" b="1" dirty="0"/>
          </a:p>
          <a:p>
            <a:pPr algn="l"/>
            <a:endParaRPr lang="pt-BR" sz="2800" b="1" dirty="0"/>
          </a:p>
          <a:p>
            <a:pPr algn="l"/>
            <a:r>
              <a:rPr lang="pt-BR" sz="2800" b="1" dirty="0"/>
              <a:t>"As mulheres negras são uma das alavancas principais para o pensamento e a produção de arte contemporânea."</a:t>
            </a:r>
          </a:p>
        </p:txBody>
      </p:sp>
    </p:spTree>
    <p:extLst>
      <p:ext uri="{BB962C8B-B14F-4D97-AF65-F5344CB8AC3E}">
        <p14:creationId xmlns:p14="http://schemas.microsoft.com/office/powerpoint/2010/main" val="163243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8575"/>
            <a:ext cx="5904656" cy="625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4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0649"/>
            <a:ext cx="5912219" cy="576737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691680" y="6165304"/>
            <a:ext cx="591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Série “Bastidores”</a:t>
            </a:r>
          </a:p>
        </p:txBody>
      </p:sp>
    </p:spTree>
    <p:extLst>
      <p:ext uri="{BB962C8B-B14F-4D97-AF65-F5344CB8AC3E}">
        <p14:creationId xmlns:p14="http://schemas.microsoft.com/office/powerpoint/2010/main" val="5770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60713"/>
            <a:ext cx="3588419" cy="498961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691680" y="580526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Desenho da Série Ama de Leite,  2005, acrílica e grafite sobre papel, 32,5×25 cm (Foto: Divulgação)</a:t>
            </a:r>
          </a:p>
        </p:txBody>
      </p:sp>
    </p:spTree>
    <p:extLst>
      <p:ext uri="{BB962C8B-B14F-4D97-AF65-F5344CB8AC3E}">
        <p14:creationId xmlns:p14="http://schemas.microsoft.com/office/powerpoint/2010/main" val="2791416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6672"/>
            <a:ext cx="7056784" cy="4704523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115616" y="518119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As sombras da escravidão (Celso Andrade)</a:t>
            </a:r>
          </a:p>
        </p:txBody>
      </p:sp>
    </p:spTree>
    <p:extLst>
      <p:ext uri="{BB962C8B-B14F-4D97-AF65-F5344CB8AC3E}">
        <p14:creationId xmlns:p14="http://schemas.microsoft.com/office/powerpoint/2010/main" val="299536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Rosana Paulino expõe o racismo enraizado no Brasil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 artista procura acalmar quem se horroriza com o bueiro aberto na política. “Em ciência, as novas ideias triunfam não porque quem discordava delas passa a concordar, mas porque quem discordava morreu. A ciência avança a cada enterro.” Ela vê nos jovens das periferias uma frente de </a:t>
            </a:r>
            <a:r>
              <a:rPr lang="pt-BR" dirty="0">
                <a:hlinkClick r:id="rId2"/>
              </a:rPr>
              <a:t>combate à onda conservadora</a:t>
            </a:r>
            <a:r>
              <a:rPr lang="pt-BR" dirty="0"/>
              <a:t>.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>
                <a:hlinkClick r:id="rId3"/>
              </a:rPr>
              <a:t>https://www.cartacapital.com.br/revista/922/rosana-paulino-expoe-o-racismo-enraizado-no-brasil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661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6632"/>
            <a:ext cx="7620000" cy="5715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187624" y="602128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"Amor pela ciência". Impressão sobre tecido e costura. </a:t>
            </a:r>
          </a:p>
        </p:txBody>
      </p:sp>
    </p:spTree>
    <p:extLst>
      <p:ext uri="{BB962C8B-B14F-4D97-AF65-F5344CB8AC3E}">
        <p14:creationId xmlns:p14="http://schemas.microsoft.com/office/powerpoint/2010/main" val="62005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466755" cy="481216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95536" y="558924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“(...) questionar o estatuto do discurso científico.”</a:t>
            </a:r>
          </a:p>
          <a:p>
            <a:endParaRPr lang="pt-BR" b="1" dirty="0"/>
          </a:p>
          <a:p>
            <a:r>
              <a:rPr lang="pt-BR" b="1" dirty="0">
                <a:hlinkClick r:id="rId3"/>
              </a:rPr>
              <a:t>Memórias afro-atlânticas</a:t>
            </a:r>
            <a:r>
              <a:rPr lang="pt-BR" b="1" dirty="0"/>
              <a:t> - KLEBER AMÂNCIO</a:t>
            </a:r>
          </a:p>
        </p:txBody>
      </p:sp>
    </p:spTree>
    <p:extLst>
      <p:ext uri="{BB962C8B-B14F-4D97-AF65-F5344CB8AC3E}">
        <p14:creationId xmlns:p14="http://schemas.microsoft.com/office/powerpoint/2010/main" val="295871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28750"/>
            <a:ext cx="665797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136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162</Words>
  <Application>Microsoft Office PowerPoint</Application>
  <PresentationFormat>Apresentação na tela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Rosana Paulino expõe o racismo enraizado no Brasil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 artista é a antena da raça.” Marshall McLuhan</dc:title>
  <dc:creator>Dosvald1</dc:creator>
  <cp:lastModifiedBy>Daniela Osvald Ramos</cp:lastModifiedBy>
  <cp:revision>20</cp:revision>
  <dcterms:created xsi:type="dcterms:W3CDTF">2018-03-17T21:08:47Z</dcterms:created>
  <dcterms:modified xsi:type="dcterms:W3CDTF">2023-11-16T18:29:07Z</dcterms:modified>
</cp:coreProperties>
</file>